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gg sans" panose="00000800000000000000" pitchFamily="2" charset="0"/>
      <p:bold r:id="rId27"/>
    </p:embeddedFont>
    <p:embeddedFont>
      <p:font typeface="Kala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21C0AF-C079-4ACD-B706-37D25B350EDA}">
  <a:tblStyle styleId="{BE21C0AF-C079-4ACD-B706-37D25B350E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c0b75e8c5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c0b75e8c5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c0b75e8c5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c0b75e8c5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c0b75e8c5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c0b75e8c5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c0b75e8c5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c0b75e8c5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c0b75e8c5f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c0b75e8c5f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c11f6a641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c11f6a641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c11f6a641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c11f6a641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c11f6a6414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c11f6a6414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c11f6a6414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c11f6a6414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c11f6a641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c11f6a641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9ace272a7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9ace272a7_0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c11f6a6414_0_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c11f6a6414_0_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11f6a6414_0_2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11f6a6414_0_2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0a59795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c0a59795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c0a597954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c0a597954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c0a5979549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c0a5979549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c0a5979549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c0a5979549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c0a5979549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c0a5979549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c0a5979549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c0a5979549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687A25E-CB1E-6231-013D-AC5D9308981D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166B7-DE19-84B6-1464-1FA3DF18753C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D7F8F-4117-9CC6-D347-C80323A126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33E2E-6949-3D4F-54E8-4937469A37D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dQ_H0ueN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6881E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39 - Respiration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Aerobic and Anaerobic Respiration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Link Reaction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8" name="Google Shape;56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4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In the link reaction, pyruvate is </a:t>
            </a:r>
            <a:r>
              <a:rPr lang="en" sz="1600" b="1">
                <a:solidFill>
                  <a:srgbClr val="CCCCCC"/>
                </a:solidFill>
              </a:rPr>
              <a:t>oxidised </a:t>
            </a:r>
            <a:r>
              <a:rPr lang="en" sz="1600">
                <a:solidFill>
                  <a:srgbClr val="CCCCCC"/>
                </a:solidFill>
              </a:rPr>
              <a:t>to form the 2-carbon compound </a:t>
            </a:r>
            <a:r>
              <a:rPr lang="en" sz="1600" b="1">
                <a:solidFill>
                  <a:srgbClr val="CCCCCC"/>
                </a:solidFill>
              </a:rPr>
              <a:t>acetate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A molecule of CO</a:t>
            </a:r>
            <a:r>
              <a:rPr lang="en" sz="1200" baseline="-25000">
                <a:solidFill>
                  <a:srgbClr val="CCCCCC"/>
                </a:solidFill>
              </a:rPr>
              <a:t>2</a:t>
            </a:r>
            <a:r>
              <a:rPr lang="en" sz="1200">
                <a:solidFill>
                  <a:srgbClr val="CCCCCC"/>
                </a:solidFill>
              </a:rPr>
              <a:t> is released during this </a:t>
            </a:r>
            <a:r>
              <a:rPr lang="en" sz="1200" b="1">
                <a:solidFill>
                  <a:srgbClr val="CCCCCC"/>
                </a:solidFill>
              </a:rPr>
              <a:t>decarboxylation</a:t>
            </a:r>
            <a:r>
              <a:rPr lang="en" sz="1200">
                <a:solidFill>
                  <a:srgbClr val="CCCCCC"/>
                </a:solidFill>
              </a:rPr>
              <a:t> reaction.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As the pyruvate is oxidised, a molecule of </a:t>
            </a:r>
            <a:r>
              <a:rPr lang="en" sz="1600" b="1">
                <a:solidFill>
                  <a:srgbClr val="11EA3F"/>
                </a:solidFill>
              </a:rPr>
              <a:t>NAD</a:t>
            </a:r>
            <a:r>
              <a:rPr lang="en" sz="1600">
                <a:solidFill>
                  <a:srgbClr val="11EA3F"/>
                </a:solidFill>
              </a:rPr>
              <a:t> </a:t>
            </a:r>
            <a:r>
              <a:rPr lang="en" sz="1600">
                <a:solidFill>
                  <a:srgbClr val="CCCCCC"/>
                </a:solidFill>
              </a:rPr>
              <a:t>is </a:t>
            </a:r>
            <a:r>
              <a:rPr lang="en" sz="1600" b="1">
                <a:solidFill>
                  <a:srgbClr val="CCCCCC"/>
                </a:solidFill>
              </a:rPr>
              <a:t>reduced </a:t>
            </a:r>
            <a:r>
              <a:rPr lang="en" sz="1600">
                <a:solidFill>
                  <a:srgbClr val="CCCCCC"/>
                </a:solidFill>
              </a:rPr>
              <a:t>to form </a:t>
            </a:r>
            <a:r>
              <a:rPr lang="en" sz="1600" b="1">
                <a:solidFill>
                  <a:srgbClr val="FF0089"/>
                </a:solidFill>
              </a:rPr>
              <a:t>NADH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CoA then combines with acetate to form </a:t>
            </a:r>
            <a:r>
              <a:rPr lang="en" sz="1600" b="1">
                <a:solidFill>
                  <a:srgbClr val="CCCCCC"/>
                </a:solidFill>
              </a:rPr>
              <a:t>acetyl coA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 b="1">
                <a:solidFill>
                  <a:srgbClr val="CCCCCC"/>
                </a:solidFill>
              </a:rPr>
              <a:t>No ATP </a:t>
            </a:r>
            <a:r>
              <a:rPr lang="en" sz="1200">
                <a:solidFill>
                  <a:srgbClr val="CCCCCC"/>
                </a:solidFill>
              </a:rPr>
              <a:t>is formed during the link reaction.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As </a:t>
            </a:r>
            <a:r>
              <a:rPr lang="en" sz="1600" b="1">
                <a:solidFill>
                  <a:srgbClr val="CCCCCC"/>
                </a:solidFill>
              </a:rPr>
              <a:t>2 </a:t>
            </a:r>
            <a:r>
              <a:rPr lang="en" sz="1600">
                <a:solidFill>
                  <a:srgbClr val="CCCCCC"/>
                </a:solidFill>
              </a:rPr>
              <a:t>molecules of </a:t>
            </a:r>
            <a:r>
              <a:rPr lang="en" sz="1600" b="1">
                <a:solidFill>
                  <a:srgbClr val="CCCCCC"/>
                </a:solidFill>
              </a:rPr>
              <a:t>pyruvate </a:t>
            </a:r>
            <a:r>
              <a:rPr lang="en" sz="1600">
                <a:solidFill>
                  <a:srgbClr val="CCCCCC"/>
                </a:solidFill>
              </a:rPr>
              <a:t>are created </a:t>
            </a:r>
            <a:r>
              <a:rPr lang="en" sz="1600" b="1">
                <a:solidFill>
                  <a:srgbClr val="CCCCCC"/>
                </a:solidFill>
              </a:rPr>
              <a:t>per molecule </a:t>
            </a:r>
            <a:r>
              <a:rPr lang="en" sz="1600">
                <a:solidFill>
                  <a:srgbClr val="CCCCCC"/>
                </a:solidFill>
              </a:rPr>
              <a:t>of </a:t>
            </a:r>
            <a:r>
              <a:rPr lang="en" sz="1600" b="1">
                <a:solidFill>
                  <a:srgbClr val="CCCCCC"/>
                </a:solidFill>
              </a:rPr>
              <a:t>glucose</a:t>
            </a:r>
            <a:r>
              <a:rPr lang="en" sz="1600">
                <a:solidFill>
                  <a:srgbClr val="CCCCCC"/>
                </a:solidFill>
              </a:rPr>
              <a:t>, the link reaction occurs </a:t>
            </a:r>
            <a:r>
              <a:rPr lang="en" sz="1600" b="1">
                <a:solidFill>
                  <a:srgbClr val="CCCCCC"/>
                </a:solidFill>
              </a:rPr>
              <a:t>twice </a:t>
            </a:r>
            <a:r>
              <a:rPr lang="en" sz="1600">
                <a:solidFill>
                  <a:srgbClr val="CCCCCC"/>
                </a:solidFill>
              </a:rPr>
              <a:t>for every glucose molecule.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As a result, 2 molecules of </a:t>
            </a:r>
            <a:r>
              <a:rPr lang="en" sz="1200" b="1">
                <a:solidFill>
                  <a:srgbClr val="FF0089"/>
                </a:solidFill>
              </a:rPr>
              <a:t>NADH</a:t>
            </a:r>
            <a:r>
              <a:rPr lang="en" sz="1200">
                <a:solidFill>
                  <a:srgbClr val="FF0089"/>
                </a:solidFill>
              </a:rPr>
              <a:t> </a:t>
            </a:r>
            <a:r>
              <a:rPr lang="en" sz="1200">
                <a:solidFill>
                  <a:srgbClr val="CCCCCC"/>
                </a:solidFill>
              </a:rPr>
              <a:t>are made per glucose.</a:t>
            </a:r>
            <a:endParaRPr sz="1200">
              <a:solidFill>
                <a:srgbClr val="CCCCCC"/>
              </a:solidFill>
            </a:endParaRPr>
          </a:p>
        </p:txBody>
      </p:sp>
      <p:sp>
        <p:nvSpPr>
          <p:cNvPr id="569" name="Google Shape;56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570" name="Google Shape;570;p22"/>
          <p:cNvGrpSpPr/>
          <p:nvPr/>
        </p:nvGrpSpPr>
        <p:grpSpPr>
          <a:xfrm>
            <a:off x="5701014" y="1602334"/>
            <a:ext cx="2089941" cy="2546706"/>
            <a:chOff x="1598214" y="408747"/>
            <a:chExt cx="2089941" cy="2546706"/>
          </a:xfrm>
        </p:grpSpPr>
        <p:grpSp>
          <p:nvGrpSpPr>
            <p:cNvPr id="571" name="Google Shape;571;p22"/>
            <p:cNvGrpSpPr/>
            <p:nvPr/>
          </p:nvGrpSpPr>
          <p:grpSpPr>
            <a:xfrm>
              <a:off x="1598214" y="408747"/>
              <a:ext cx="2089941" cy="2546706"/>
              <a:chOff x="2967058" y="202874"/>
              <a:chExt cx="2322157" cy="2845799"/>
            </a:xfrm>
          </p:grpSpPr>
          <p:sp>
            <p:nvSpPr>
              <p:cNvPr id="572" name="Google Shape;572;p22"/>
              <p:cNvSpPr txBox="1"/>
              <p:nvPr/>
            </p:nvSpPr>
            <p:spPr>
              <a:xfrm>
                <a:off x="3101175" y="202874"/>
                <a:ext cx="19317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PYRUVATE (3C)</a:t>
                </a: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573" name="Google Shape;573;p22"/>
              <p:cNvSpPr txBox="1"/>
              <p:nvPr/>
            </p:nvSpPr>
            <p:spPr>
              <a:xfrm>
                <a:off x="3101175" y="1428450"/>
                <a:ext cx="19317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ACETATE (2C)</a:t>
                </a: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cxnSp>
            <p:nvCxnSpPr>
              <p:cNvPr id="574" name="Google Shape;574;p22"/>
              <p:cNvCxnSpPr>
                <a:stCxn id="572" idx="2"/>
                <a:endCxn id="573" idx="0"/>
              </p:cNvCxnSpPr>
              <p:nvPr/>
            </p:nvCxnSpPr>
            <p:spPr>
              <a:xfrm>
                <a:off x="4067025" y="556874"/>
                <a:ext cx="0" cy="871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575" name="Google Shape;575;p22"/>
              <p:cNvSpPr txBox="1"/>
              <p:nvPr/>
            </p:nvSpPr>
            <p:spPr>
              <a:xfrm>
                <a:off x="2967058" y="2694673"/>
                <a:ext cx="21999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ACETYL CoA (2C)</a:t>
                </a: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cxnSp>
            <p:nvCxnSpPr>
              <p:cNvPr id="576" name="Google Shape;576;p22"/>
              <p:cNvCxnSpPr>
                <a:endCxn id="575" idx="0"/>
              </p:cNvCxnSpPr>
              <p:nvPr/>
            </p:nvCxnSpPr>
            <p:spPr>
              <a:xfrm>
                <a:off x="4067008" y="1797673"/>
                <a:ext cx="0" cy="89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577" name="Google Shape;577;p22"/>
              <p:cNvSpPr txBox="1"/>
              <p:nvPr/>
            </p:nvSpPr>
            <p:spPr>
              <a:xfrm>
                <a:off x="4067016" y="815669"/>
                <a:ext cx="7929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→ CO</a:t>
                </a:r>
                <a:r>
                  <a:rPr lang="en" sz="1100" baseline="-25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2</a:t>
                </a:r>
                <a:endParaRPr sz="1100" baseline="-25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578" name="Google Shape;578;p22"/>
              <p:cNvSpPr txBox="1"/>
              <p:nvPr/>
            </p:nvSpPr>
            <p:spPr>
              <a:xfrm>
                <a:off x="4067015" y="2069175"/>
                <a:ext cx="1222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11EA3F"/>
                    </a:solidFill>
                    <a:latin typeface="Kalam"/>
                    <a:ea typeface="Kalam"/>
                    <a:cs typeface="Kalam"/>
                    <a:sym typeface="Kalam"/>
                  </a:rPr>
                  <a:t>NAD</a:t>
                </a:r>
                <a:r>
                  <a:rPr lang="en" sz="1100" b="1">
                    <a:solidFill>
                      <a:srgbClr val="FF0089"/>
                    </a:solidFill>
                    <a:latin typeface="Kalam"/>
                    <a:ea typeface="Kalam"/>
                    <a:cs typeface="Kalam"/>
                    <a:sym typeface="Kalam"/>
                  </a:rPr>
                  <a:t> </a:t>
                </a:r>
                <a:r>
                  <a:rPr lang="en" sz="1100" b="1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→ </a:t>
                </a:r>
                <a:r>
                  <a:rPr lang="en" sz="1100" b="1">
                    <a:solidFill>
                      <a:srgbClr val="FF0089"/>
                    </a:solidFill>
                    <a:latin typeface="Kalam"/>
                    <a:ea typeface="Kalam"/>
                    <a:cs typeface="Kalam"/>
                    <a:sym typeface="Kalam"/>
                  </a:rPr>
                  <a:t>NADH</a:t>
                </a:r>
                <a:endParaRPr sz="1100" b="1">
                  <a:solidFill>
                    <a:srgbClr val="FF0089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579" name="Google Shape;579;p22"/>
            <p:cNvSpPr txBox="1"/>
            <p:nvPr/>
          </p:nvSpPr>
          <p:spPr>
            <a:xfrm>
              <a:off x="1952478" y="2072075"/>
              <a:ext cx="6357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CoA →</a:t>
              </a:r>
              <a:endParaRPr sz="1100">
                <a:solidFill>
                  <a:srgbClr val="FF99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Krebs Cycle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5" name="Google Shape;58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During the Krebs cycle, coenzymes are </a:t>
            </a:r>
            <a:r>
              <a:rPr lang="en" b="1">
                <a:solidFill>
                  <a:srgbClr val="CCCCCC"/>
                </a:solidFill>
              </a:rPr>
              <a:t>reduced</a:t>
            </a:r>
            <a:r>
              <a:rPr lang="en">
                <a:solidFill>
                  <a:srgbClr val="CCCCCC"/>
                </a:solidFill>
              </a:rPr>
              <a:t> and </a:t>
            </a:r>
            <a:r>
              <a:rPr lang="en" b="1">
                <a:solidFill>
                  <a:srgbClr val="CCCCCC"/>
                </a:solidFill>
              </a:rPr>
              <a:t>ATP</a:t>
            </a:r>
            <a:r>
              <a:rPr lang="en">
                <a:solidFill>
                  <a:srgbClr val="CCCCCC"/>
                </a:solidFill>
              </a:rPr>
              <a:t> is synthesised.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Per glucose</a:t>
            </a:r>
            <a:r>
              <a:rPr lang="en">
                <a:solidFill>
                  <a:srgbClr val="CCCCCC"/>
                </a:solidFill>
              </a:rPr>
              <a:t>, the Krebs cycle forms the following: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6 molecules </a:t>
            </a:r>
            <a:r>
              <a:rPr lang="en">
                <a:solidFill>
                  <a:srgbClr val="CCCCCC"/>
                </a:solidFill>
              </a:rPr>
              <a:t>of NADH from NAD.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2 molecules </a:t>
            </a:r>
            <a:r>
              <a:rPr lang="en">
                <a:solidFill>
                  <a:srgbClr val="CCCCCC"/>
                </a:solidFill>
              </a:rPr>
              <a:t>of FADH from FAD.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2 molecules </a:t>
            </a:r>
            <a:r>
              <a:rPr lang="en">
                <a:solidFill>
                  <a:srgbClr val="CCCCCC"/>
                </a:solidFill>
              </a:rPr>
              <a:t>of ATP from ADP and P</a:t>
            </a:r>
            <a:r>
              <a:rPr lang="en" baseline="-25000">
                <a:solidFill>
                  <a:srgbClr val="CCCCCC"/>
                </a:solidFill>
              </a:rPr>
              <a:t>i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The 4-carbon compound </a:t>
            </a:r>
            <a:r>
              <a:rPr lang="en" b="1">
                <a:solidFill>
                  <a:srgbClr val="CCCCCC"/>
                </a:solidFill>
              </a:rPr>
              <a:t>oxaloacetate </a:t>
            </a:r>
            <a:r>
              <a:rPr lang="en">
                <a:solidFill>
                  <a:srgbClr val="CCCCCC"/>
                </a:solidFill>
              </a:rPr>
              <a:t>combines with the 2-carbon </a:t>
            </a:r>
            <a:r>
              <a:rPr lang="en" b="1">
                <a:solidFill>
                  <a:srgbClr val="CCCCCC"/>
                </a:solidFill>
              </a:rPr>
              <a:t>acetyl coA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This forms the 6-carbon compound </a:t>
            </a:r>
            <a:r>
              <a:rPr lang="en" b="1">
                <a:solidFill>
                  <a:srgbClr val="CCCCCC"/>
                </a:solidFill>
              </a:rPr>
              <a:t>citrate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Citrate is </a:t>
            </a:r>
            <a:r>
              <a:rPr lang="en" b="1">
                <a:solidFill>
                  <a:srgbClr val="CCCCCC"/>
                </a:solidFill>
              </a:rPr>
              <a:t>decarboxylated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dehydrogenated </a:t>
            </a:r>
            <a:r>
              <a:rPr lang="en">
                <a:solidFill>
                  <a:srgbClr val="CCCCCC"/>
                </a:solidFill>
              </a:rPr>
              <a:t>to the 5-carbon compound </a:t>
            </a:r>
            <a:r>
              <a:rPr lang="en" b="1">
                <a:solidFill>
                  <a:srgbClr val="CCCCCC"/>
                </a:solidFill>
              </a:rPr>
              <a:t>alpha-ketoglutarate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A molecule of CO</a:t>
            </a:r>
            <a:r>
              <a:rPr lang="en" baseline="-25000">
                <a:solidFill>
                  <a:srgbClr val="CCCCCC"/>
                </a:solidFill>
              </a:rPr>
              <a:t>2 </a:t>
            </a:r>
            <a:r>
              <a:rPr lang="en">
                <a:solidFill>
                  <a:srgbClr val="CCCCCC"/>
                </a:solidFill>
              </a:rPr>
              <a:t>is removed during this decarboxylation.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Dehydrogenation frees a </a:t>
            </a:r>
            <a:r>
              <a:rPr lang="en" b="1">
                <a:solidFill>
                  <a:srgbClr val="CCCCCC"/>
                </a:solidFill>
              </a:rPr>
              <a:t>hydrogen </a:t>
            </a:r>
            <a:r>
              <a:rPr lang="en">
                <a:solidFill>
                  <a:srgbClr val="CCCCCC"/>
                </a:solidFill>
              </a:rPr>
              <a:t>atom which is used to </a:t>
            </a:r>
            <a:r>
              <a:rPr lang="en" b="1">
                <a:solidFill>
                  <a:srgbClr val="CCCCCC"/>
                </a:solidFill>
              </a:rPr>
              <a:t>reduce </a:t>
            </a:r>
            <a:r>
              <a:rPr lang="en">
                <a:solidFill>
                  <a:srgbClr val="CCCCCC"/>
                </a:solidFill>
              </a:rPr>
              <a:t>a molecule of</a:t>
            </a:r>
            <a:r>
              <a:rPr lang="en" b="1">
                <a:solidFill>
                  <a:srgbClr val="CCCCCC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NAD to NADH.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586" name="Google Shape;58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Krebs Cycle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2" name="Google Shape;59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 startAt="3"/>
            </a:pPr>
            <a:r>
              <a:rPr lang="en">
                <a:solidFill>
                  <a:srgbClr val="CCCCCC"/>
                </a:solidFill>
              </a:rPr>
              <a:t>Alpha-ketoglutarate is decarboxylated and dehydrogenated further.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A number of 4-carbon </a:t>
            </a:r>
            <a:r>
              <a:rPr lang="en" b="1">
                <a:solidFill>
                  <a:srgbClr val="CCCCCC"/>
                </a:solidFill>
              </a:rPr>
              <a:t>intermediate </a:t>
            </a:r>
            <a:r>
              <a:rPr lang="en">
                <a:solidFill>
                  <a:srgbClr val="CCCCCC"/>
                </a:solidFill>
              </a:rPr>
              <a:t>compounds are formed.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Again, the decarboxylation releases a molecule of CO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 and the hydrogen released from the dehydrogenation is used to </a:t>
            </a:r>
            <a:r>
              <a:rPr lang="en" b="1">
                <a:solidFill>
                  <a:srgbClr val="CCCCCC"/>
                </a:solidFill>
              </a:rPr>
              <a:t>reduce </a:t>
            </a:r>
            <a:r>
              <a:rPr lang="en">
                <a:solidFill>
                  <a:srgbClr val="CCCCCC"/>
                </a:solidFill>
              </a:rPr>
              <a:t>a molecule of NAD to NADH.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 startAt="3"/>
            </a:pPr>
            <a:r>
              <a:rPr lang="en">
                <a:solidFill>
                  <a:srgbClr val="CCCCCC"/>
                </a:solidFill>
              </a:rPr>
              <a:t>The final 4-carbon intermediate is reformed into a molecule of </a:t>
            </a:r>
            <a:r>
              <a:rPr lang="en" b="1">
                <a:solidFill>
                  <a:srgbClr val="CCCCCC"/>
                </a:solidFill>
              </a:rPr>
              <a:t>oxaloacetate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This reaction </a:t>
            </a:r>
            <a:r>
              <a:rPr lang="en" b="1">
                <a:solidFill>
                  <a:srgbClr val="CCCCCC"/>
                </a:solidFill>
              </a:rPr>
              <a:t>reduces </a:t>
            </a:r>
            <a:r>
              <a:rPr lang="en">
                <a:solidFill>
                  <a:srgbClr val="CCCCCC"/>
                </a:solidFill>
              </a:rPr>
              <a:t>a molecule of NAD to NADH.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It also </a:t>
            </a:r>
            <a:r>
              <a:rPr lang="en" b="1">
                <a:solidFill>
                  <a:srgbClr val="CCCCCC"/>
                </a:solidFill>
              </a:rPr>
              <a:t>reduces </a:t>
            </a:r>
            <a:r>
              <a:rPr lang="en">
                <a:solidFill>
                  <a:srgbClr val="CCCCCC"/>
                </a:solidFill>
              </a:rPr>
              <a:t>a molecule of FAD to FADH.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At the end of glycolysis, the link reaction and the Krebs cycle, the following has been made </a:t>
            </a:r>
            <a:r>
              <a:rPr lang="en" b="1">
                <a:solidFill>
                  <a:srgbClr val="CCCCCC"/>
                </a:solidFill>
              </a:rPr>
              <a:t>per</a:t>
            </a:r>
            <a:r>
              <a:rPr lang="en">
                <a:solidFill>
                  <a:srgbClr val="CCCCCC"/>
                </a:solidFill>
              </a:rPr>
              <a:t> </a:t>
            </a:r>
            <a:r>
              <a:rPr lang="en" b="1">
                <a:solidFill>
                  <a:srgbClr val="CCCCCC"/>
                </a:solidFill>
              </a:rPr>
              <a:t>glucose</a:t>
            </a:r>
            <a:r>
              <a:rPr lang="en">
                <a:solidFill>
                  <a:srgbClr val="CCCCCC"/>
                </a:solidFill>
              </a:rPr>
              <a:t>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10 molecules</a:t>
            </a:r>
            <a:r>
              <a:rPr lang="en">
                <a:solidFill>
                  <a:srgbClr val="CCCCCC"/>
                </a:solidFill>
              </a:rPr>
              <a:t> of NADH.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2 molecules</a:t>
            </a:r>
            <a:r>
              <a:rPr lang="en">
                <a:solidFill>
                  <a:srgbClr val="CCCCCC"/>
                </a:solidFill>
              </a:rPr>
              <a:t> of FADH.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4 molecules </a:t>
            </a:r>
            <a:r>
              <a:rPr lang="en">
                <a:solidFill>
                  <a:srgbClr val="CCCCCC"/>
                </a:solidFill>
              </a:rPr>
              <a:t>of ATP.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593" name="Google Shape;59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99" name="Google Shape;599;p25"/>
          <p:cNvSpPr txBox="1"/>
          <p:nvPr/>
        </p:nvSpPr>
        <p:spPr>
          <a:xfrm>
            <a:off x="5614050" y="1678950"/>
            <a:ext cx="28584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Krebs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cycle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runs twice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per molecule of glucose.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Its primary function is to form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reduced coenzymes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(NADH and FADH) that are used in oxidative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phosphorylation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- the final stage of aerobic respiration.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00" name="Google Shape;600;p25"/>
          <p:cNvGrpSpPr/>
          <p:nvPr/>
        </p:nvGrpSpPr>
        <p:grpSpPr>
          <a:xfrm>
            <a:off x="558490" y="180825"/>
            <a:ext cx="4781644" cy="4781860"/>
            <a:chOff x="1196925" y="238125"/>
            <a:chExt cx="5221275" cy="5177975"/>
          </a:xfrm>
        </p:grpSpPr>
        <p:sp>
          <p:nvSpPr>
            <p:cNvPr id="601" name="Google Shape;601;p25"/>
            <p:cNvSpPr/>
            <p:nvPr/>
          </p:nvSpPr>
          <p:spPr>
            <a:xfrm>
              <a:off x="1593325" y="2335250"/>
              <a:ext cx="404200" cy="339625"/>
            </a:xfrm>
            <a:custGeom>
              <a:avLst/>
              <a:gdLst/>
              <a:ahLst/>
              <a:cxnLst/>
              <a:rect l="l" t="t" r="r" b="b"/>
              <a:pathLst>
                <a:path w="16168" h="13585" extrusionOk="0">
                  <a:moveTo>
                    <a:pt x="15643" y="491"/>
                  </a:moveTo>
                  <a:lnTo>
                    <a:pt x="15643" y="13118"/>
                  </a:lnTo>
                  <a:lnTo>
                    <a:pt x="507" y="13118"/>
                  </a:lnTo>
                  <a:lnTo>
                    <a:pt x="507" y="491"/>
                  </a:lnTo>
                  <a:close/>
                  <a:moveTo>
                    <a:pt x="8084" y="0"/>
                  </a:moveTo>
                  <a:cubicBezTo>
                    <a:pt x="4145" y="0"/>
                    <a:pt x="205" y="34"/>
                    <a:pt x="137" y="102"/>
                  </a:cubicBezTo>
                  <a:cubicBezTo>
                    <a:pt x="1" y="239"/>
                    <a:pt x="1" y="13351"/>
                    <a:pt x="137" y="13487"/>
                  </a:cubicBezTo>
                  <a:cubicBezTo>
                    <a:pt x="195" y="13565"/>
                    <a:pt x="2082" y="13585"/>
                    <a:pt x="8075" y="13585"/>
                  </a:cubicBezTo>
                  <a:cubicBezTo>
                    <a:pt x="14086" y="13585"/>
                    <a:pt x="15954" y="13565"/>
                    <a:pt x="16032" y="13487"/>
                  </a:cubicBezTo>
                  <a:cubicBezTo>
                    <a:pt x="16168" y="13351"/>
                    <a:pt x="16168" y="258"/>
                    <a:pt x="16032" y="102"/>
                  </a:cubicBezTo>
                  <a:cubicBezTo>
                    <a:pt x="15964" y="34"/>
                    <a:pt x="12024" y="0"/>
                    <a:pt x="8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5011575" y="3447600"/>
              <a:ext cx="99250" cy="118225"/>
            </a:xfrm>
            <a:custGeom>
              <a:avLst/>
              <a:gdLst/>
              <a:ahLst/>
              <a:cxnLst/>
              <a:rect l="l" t="t" r="r" b="b"/>
              <a:pathLst>
                <a:path w="3970" h="4729" extrusionOk="0">
                  <a:moveTo>
                    <a:pt x="2100" y="0"/>
                  </a:moveTo>
                  <a:cubicBezTo>
                    <a:pt x="1545" y="0"/>
                    <a:pt x="997" y="205"/>
                    <a:pt x="584" y="588"/>
                  </a:cubicBezTo>
                  <a:cubicBezTo>
                    <a:pt x="156" y="1036"/>
                    <a:pt x="1" y="1522"/>
                    <a:pt x="1" y="2359"/>
                  </a:cubicBezTo>
                  <a:cubicBezTo>
                    <a:pt x="1" y="3001"/>
                    <a:pt x="40" y="3156"/>
                    <a:pt x="215" y="3545"/>
                  </a:cubicBezTo>
                  <a:cubicBezTo>
                    <a:pt x="526" y="4168"/>
                    <a:pt x="779" y="4440"/>
                    <a:pt x="1285" y="4616"/>
                  </a:cubicBezTo>
                  <a:cubicBezTo>
                    <a:pt x="1501" y="4692"/>
                    <a:pt x="1728" y="4729"/>
                    <a:pt x="1955" y="4729"/>
                  </a:cubicBezTo>
                  <a:cubicBezTo>
                    <a:pt x="2422" y="4729"/>
                    <a:pt x="2889" y="4573"/>
                    <a:pt x="3269" y="4285"/>
                  </a:cubicBezTo>
                  <a:cubicBezTo>
                    <a:pt x="3503" y="4071"/>
                    <a:pt x="3969" y="3273"/>
                    <a:pt x="3892" y="3176"/>
                  </a:cubicBezTo>
                  <a:cubicBezTo>
                    <a:pt x="3794" y="3156"/>
                    <a:pt x="3697" y="3117"/>
                    <a:pt x="3580" y="3117"/>
                  </a:cubicBezTo>
                  <a:cubicBezTo>
                    <a:pt x="3514" y="3102"/>
                    <a:pt x="3464" y="3092"/>
                    <a:pt x="3422" y="3092"/>
                  </a:cubicBezTo>
                  <a:cubicBezTo>
                    <a:pt x="3304" y="3092"/>
                    <a:pt x="3252" y="3171"/>
                    <a:pt x="3094" y="3429"/>
                  </a:cubicBezTo>
                  <a:cubicBezTo>
                    <a:pt x="2861" y="3915"/>
                    <a:pt x="2569" y="4110"/>
                    <a:pt x="2102" y="4149"/>
                  </a:cubicBezTo>
                  <a:cubicBezTo>
                    <a:pt x="2055" y="4154"/>
                    <a:pt x="2007" y="4156"/>
                    <a:pt x="1961" y="4156"/>
                  </a:cubicBezTo>
                  <a:cubicBezTo>
                    <a:pt x="1488" y="4156"/>
                    <a:pt x="1048" y="3893"/>
                    <a:pt x="818" y="3468"/>
                  </a:cubicBezTo>
                  <a:cubicBezTo>
                    <a:pt x="643" y="3156"/>
                    <a:pt x="623" y="3001"/>
                    <a:pt x="623" y="2359"/>
                  </a:cubicBezTo>
                  <a:cubicBezTo>
                    <a:pt x="623" y="1697"/>
                    <a:pt x="643" y="1561"/>
                    <a:pt x="818" y="1250"/>
                  </a:cubicBezTo>
                  <a:cubicBezTo>
                    <a:pt x="1076" y="815"/>
                    <a:pt x="1572" y="551"/>
                    <a:pt x="2047" y="551"/>
                  </a:cubicBezTo>
                  <a:cubicBezTo>
                    <a:pt x="2251" y="551"/>
                    <a:pt x="2451" y="600"/>
                    <a:pt x="2627" y="705"/>
                  </a:cubicBezTo>
                  <a:cubicBezTo>
                    <a:pt x="2880" y="900"/>
                    <a:pt x="3094" y="1153"/>
                    <a:pt x="3211" y="1444"/>
                  </a:cubicBezTo>
                  <a:cubicBezTo>
                    <a:pt x="3211" y="1451"/>
                    <a:pt x="3232" y="1456"/>
                    <a:pt x="3266" y="1456"/>
                  </a:cubicBezTo>
                  <a:cubicBezTo>
                    <a:pt x="3325" y="1456"/>
                    <a:pt x="3423" y="1442"/>
                    <a:pt x="3522" y="1405"/>
                  </a:cubicBezTo>
                  <a:lnTo>
                    <a:pt x="3833" y="1328"/>
                  </a:lnTo>
                  <a:lnTo>
                    <a:pt x="3717" y="1036"/>
                  </a:lnTo>
                  <a:cubicBezTo>
                    <a:pt x="3503" y="588"/>
                    <a:pt x="3113" y="238"/>
                    <a:pt x="2627" y="63"/>
                  </a:cubicBezTo>
                  <a:cubicBezTo>
                    <a:pt x="2453" y="21"/>
                    <a:pt x="2276" y="0"/>
                    <a:pt x="2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1701300" y="2442475"/>
              <a:ext cx="99750" cy="118125"/>
            </a:xfrm>
            <a:custGeom>
              <a:avLst/>
              <a:gdLst/>
              <a:ahLst/>
              <a:cxnLst/>
              <a:rect l="l" t="t" r="r" b="b"/>
              <a:pathLst>
                <a:path w="3990" h="4725" extrusionOk="0">
                  <a:moveTo>
                    <a:pt x="2070" y="0"/>
                  </a:moveTo>
                  <a:cubicBezTo>
                    <a:pt x="1526" y="0"/>
                    <a:pt x="990" y="208"/>
                    <a:pt x="584" y="599"/>
                  </a:cubicBezTo>
                  <a:cubicBezTo>
                    <a:pt x="176" y="1027"/>
                    <a:pt x="1" y="1533"/>
                    <a:pt x="1" y="2350"/>
                  </a:cubicBezTo>
                  <a:cubicBezTo>
                    <a:pt x="1" y="3012"/>
                    <a:pt x="40" y="3167"/>
                    <a:pt x="215" y="3537"/>
                  </a:cubicBezTo>
                  <a:cubicBezTo>
                    <a:pt x="526" y="4179"/>
                    <a:pt x="779" y="4432"/>
                    <a:pt x="1285" y="4607"/>
                  </a:cubicBezTo>
                  <a:cubicBezTo>
                    <a:pt x="1507" y="4686"/>
                    <a:pt x="1741" y="4724"/>
                    <a:pt x="1974" y="4724"/>
                  </a:cubicBezTo>
                  <a:cubicBezTo>
                    <a:pt x="2435" y="4724"/>
                    <a:pt x="2895" y="4573"/>
                    <a:pt x="3269" y="4276"/>
                  </a:cubicBezTo>
                  <a:cubicBezTo>
                    <a:pt x="3542" y="4062"/>
                    <a:pt x="3989" y="3265"/>
                    <a:pt x="3911" y="3187"/>
                  </a:cubicBezTo>
                  <a:cubicBezTo>
                    <a:pt x="3814" y="3148"/>
                    <a:pt x="3697" y="3128"/>
                    <a:pt x="3600" y="3109"/>
                  </a:cubicBezTo>
                  <a:cubicBezTo>
                    <a:pt x="3538" y="3099"/>
                    <a:pt x="3490" y="3092"/>
                    <a:pt x="3450" y="3092"/>
                  </a:cubicBezTo>
                  <a:cubicBezTo>
                    <a:pt x="3326" y="3092"/>
                    <a:pt x="3275" y="3161"/>
                    <a:pt x="3114" y="3440"/>
                  </a:cubicBezTo>
                  <a:cubicBezTo>
                    <a:pt x="2880" y="3926"/>
                    <a:pt x="2588" y="4121"/>
                    <a:pt x="2121" y="4160"/>
                  </a:cubicBezTo>
                  <a:cubicBezTo>
                    <a:pt x="2088" y="4162"/>
                    <a:pt x="2055" y="4163"/>
                    <a:pt x="2022" y="4163"/>
                  </a:cubicBezTo>
                  <a:cubicBezTo>
                    <a:pt x="1533" y="4163"/>
                    <a:pt x="1074" y="3897"/>
                    <a:pt x="837" y="3459"/>
                  </a:cubicBezTo>
                  <a:cubicBezTo>
                    <a:pt x="662" y="3167"/>
                    <a:pt x="643" y="3012"/>
                    <a:pt x="643" y="2370"/>
                  </a:cubicBezTo>
                  <a:cubicBezTo>
                    <a:pt x="643" y="1708"/>
                    <a:pt x="662" y="1572"/>
                    <a:pt x="837" y="1261"/>
                  </a:cubicBezTo>
                  <a:cubicBezTo>
                    <a:pt x="1080" y="816"/>
                    <a:pt x="1566" y="558"/>
                    <a:pt x="2035" y="558"/>
                  </a:cubicBezTo>
                  <a:cubicBezTo>
                    <a:pt x="2243" y="558"/>
                    <a:pt x="2448" y="608"/>
                    <a:pt x="2627" y="716"/>
                  </a:cubicBezTo>
                  <a:cubicBezTo>
                    <a:pt x="2880" y="891"/>
                    <a:pt x="3094" y="1144"/>
                    <a:pt x="3211" y="1436"/>
                  </a:cubicBezTo>
                  <a:cubicBezTo>
                    <a:pt x="3211" y="1451"/>
                    <a:pt x="3234" y="1457"/>
                    <a:pt x="3271" y="1457"/>
                  </a:cubicBezTo>
                  <a:cubicBezTo>
                    <a:pt x="3333" y="1457"/>
                    <a:pt x="3433" y="1440"/>
                    <a:pt x="3542" y="1416"/>
                  </a:cubicBezTo>
                  <a:lnTo>
                    <a:pt x="3833" y="1339"/>
                  </a:lnTo>
                  <a:lnTo>
                    <a:pt x="3717" y="1047"/>
                  </a:lnTo>
                  <a:cubicBezTo>
                    <a:pt x="3503" y="580"/>
                    <a:pt x="3114" y="230"/>
                    <a:pt x="2627" y="74"/>
                  </a:cubicBezTo>
                  <a:cubicBezTo>
                    <a:pt x="2444" y="24"/>
                    <a:pt x="2256" y="0"/>
                    <a:pt x="2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1488750" y="3043525"/>
              <a:ext cx="244200" cy="403900"/>
            </a:xfrm>
            <a:custGeom>
              <a:avLst/>
              <a:gdLst/>
              <a:ahLst/>
              <a:cxnLst/>
              <a:rect l="l" t="t" r="r" b="b"/>
              <a:pathLst>
                <a:path w="9768" h="16156" extrusionOk="0">
                  <a:moveTo>
                    <a:pt x="9339" y="1"/>
                  </a:moveTo>
                  <a:cubicBezTo>
                    <a:pt x="9281" y="1"/>
                    <a:pt x="7900" y="3308"/>
                    <a:pt x="7958" y="3347"/>
                  </a:cubicBezTo>
                  <a:cubicBezTo>
                    <a:pt x="8055" y="3347"/>
                    <a:pt x="8172" y="3327"/>
                    <a:pt x="8269" y="3269"/>
                  </a:cubicBezTo>
                  <a:cubicBezTo>
                    <a:pt x="8386" y="3211"/>
                    <a:pt x="8483" y="3172"/>
                    <a:pt x="8600" y="3172"/>
                  </a:cubicBezTo>
                  <a:cubicBezTo>
                    <a:pt x="8600" y="3522"/>
                    <a:pt x="8581" y="3853"/>
                    <a:pt x="8522" y="4183"/>
                  </a:cubicBezTo>
                  <a:cubicBezTo>
                    <a:pt x="8464" y="4728"/>
                    <a:pt x="8367" y="5779"/>
                    <a:pt x="8308" y="6518"/>
                  </a:cubicBezTo>
                  <a:cubicBezTo>
                    <a:pt x="8211" y="8055"/>
                    <a:pt x="8114" y="8347"/>
                    <a:pt x="7413" y="9281"/>
                  </a:cubicBezTo>
                  <a:cubicBezTo>
                    <a:pt x="6168" y="10895"/>
                    <a:pt x="3600" y="12238"/>
                    <a:pt x="1071" y="12607"/>
                  </a:cubicBezTo>
                  <a:cubicBezTo>
                    <a:pt x="137" y="12744"/>
                    <a:pt x="1" y="12782"/>
                    <a:pt x="1" y="12977"/>
                  </a:cubicBezTo>
                  <a:cubicBezTo>
                    <a:pt x="1" y="13079"/>
                    <a:pt x="145" y="13141"/>
                    <a:pt x="454" y="13141"/>
                  </a:cubicBezTo>
                  <a:cubicBezTo>
                    <a:pt x="676" y="13141"/>
                    <a:pt x="983" y="13109"/>
                    <a:pt x="1382" y="13035"/>
                  </a:cubicBezTo>
                  <a:cubicBezTo>
                    <a:pt x="4145" y="12549"/>
                    <a:pt x="6518" y="11226"/>
                    <a:pt x="7939" y="9378"/>
                  </a:cubicBezTo>
                  <a:lnTo>
                    <a:pt x="8153" y="9105"/>
                  </a:lnTo>
                  <a:lnTo>
                    <a:pt x="8114" y="10681"/>
                  </a:lnTo>
                  <a:cubicBezTo>
                    <a:pt x="8075" y="12179"/>
                    <a:pt x="8191" y="15934"/>
                    <a:pt x="8289" y="16090"/>
                  </a:cubicBezTo>
                  <a:cubicBezTo>
                    <a:pt x="8333" y="16134"/>
                    <a:pt x="8387" y="16156"/>
                    <a:pt x="8445" y="16156"/>
                  </a:cubicBezTo>
                  <a:cubicBezTo>
                    <a:pt x="8464" y="16156"/>
                    <a:pt x="8483" y="16153"/>
                    <a:pt x="8503" y="16148"/>
                  </a:cubicBezTo>
                  <a:cubicBezTo>
                    <a:pt x="8658" y="16129"/>
                    <a:pt x="8678" y="16070"/>
                    <a:pt x="8658" y="15642"/>
                  </a:cubicBezTo>
                  <a:cubicBezTo>
                    <a:pt x="8658" y="15389"/>
                    <a:pt x="8639" y="13697"/>
                    <a:pt x="8620" y="11907"/>
                  </a:cubicBezTo>
                  <a:cubicBezTo>
                    <a:pt x="8620" y="9417"/>
                    <a:pt x="8639" y="8230"/>
                    <a:pt x="8736" y="6927"/>
                  </a:cubicBezTo>
                  <a:cubicBezTo>
                    <a:pt x="8892" y="5137"/>
                    <a:pt x="9086" y="3308"/>
                    <a:pt x="9145" y="3250"/>
                  </a:cubicBezTo>
                  <a:cubicBezTo>
                    <a:pt x="9146" y="3248"/>
                    <a:pt x="9149" y="3247"/>
                    <a:pt x="9152" y="3247"/>
                  </a:cubicBezTo>
                  <a:cubicBezTo>
                    <a:pt x="9188" y="3247"/>
                    <a:pt x="9315" y="3341"/>
                    <a:pt x="9476" y="3483"/>
                  </a:cubicBezTo>
                  <a:lnTo>
                    <a:pt x="9767" y="3736"/>
                  </a:lnTo>
                  <a:lnTo>
                    <a:pt x="9709" y="3386"/>
                  </a:lnTo>
                  <a:cubicBezTo>
                    <a:pt x="9690" y="3191"/>
                    <a:pt x="9612" y="2355"/>
                    <a:pt x="9534" y="1518"/>
                  </a:cubicBezTo>
                  <a:cubicBezTo>
                    <a:pt x="9495" y="1012"/>
                    <a:pt x="9437" y="506"/>
                    <a:pt x="9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4714400" y="4021500"/>
              <a:ext cx="389625" cy="598875"/>
            </a:xfrm>
            <a:custGeom>
              <a:avLst/>
              <a:gdLst/>
              <a:ahLst/>
              <a:cxnLst/>
              <a:rect l="l" t="t" r="r" b="b"/>
              <a:pathLst>
                <a:path w="15585" h="23955" extrusionOk="0">
                  <a:moveTo>
                    <a:pt x="10625" y="1"/>
                  </a:moveTo>
                  <a:cubicBezTo>
                    <a:pt x="10612" y="1"/>
                    <a:pt x="10598" y="2"/>
                    <a:pt x="10584" y="6"/>
                  </a:cubicBezTo>
                  <a:cubicBezTo>
                    <a:pt x="10429" y="25"/>
                    <a:pt x="10273" y="297"/>
                    <a:pt x="9748" y="1445"/>
                  </a:cubicBezTo>
                  <a:cubicBezTo>
                    <a:pt x="7783" y="5648"/>
                    <a:pt x="5409" y="9636"/>
                    <a:pt x="2627" y="13352"/>
                  </a:cubicBezTo>
                  <a:lnTo>
                    <a:pt x="1888" y="14383"/>
                  </a:lnTo>
                  <a:lnTo>
                    <a:pt x="1790" y="14149"/>
                  </a:lnTo>
                  <a:cubicBezTo>
                    <a:pt x="1732" y="14033"/>
                    <a:pt x="1693" y="13896"/>
                    <a:pt x="1674" y="13780"/>
                  </a:cubicBezTo>
                  <a:cubicBezTo>
                    <a:pt x="1674" y="13702"/>
                    <a:pt x="1654" y="13644"/>
                    <a:pt x="1615" y="13644"/>
                  </a:cubicBezTo>
                  <a:cubicBezTo>
                    <a:pt x="1596" y="13644"/>
                    <a:pt x="1" y="16951"/>
                    <a:pt x="40" y="17009"/>
                  </a:cubicBezTo>
                  <a:cubicBezTo>
                    <a:pt x="42" y="17011"/>
                    <a:pt x="44" y="17011"/>
                    <a:pt x="48" y="17011"/>
                  </a:cubicBezTo>
                  <a:cubicBezTo>
                    <a:pt x="143" y="17011"/>
                    <a:pt x="769" y="16501"/>
                    <a:pt x="1576" y="15900"/>
                  </a:cubicBezTo>
                  <a:lnTo>
                    <a:pt x="3055" y="14791"/>
                  </a:lnTo>
                  <a:lnTo>
                    <a:pt x="2744" y="14752"/>
                  </a:lnTo>
                  <a:cubicBezTo>
                    <a:pt x="2608" y="14752"/>
                    <a:pt x="2471" y="14733"/>
                    <a:pt x="2355" y="14675"/>
                  </a:cubicBezTo>
                  <a:cubicBezTo>
                    <a:pt x="2316" y="14636"/>
                    <a:pt x="2510" y="14305"/>
                    <a:pt x="2783" y="13935"/>
                  </a:cubicBezTo>
                  <a:cubicBezTo>
                    <a:pt x="3055" y="13566"/>
                    <a:pt x="3639" y="12788"/>
                    <a:pt x="4067" y="12184"/>
                  </a:cubicBezTo>
                  <a:cubicBezTo>
                    <a:pt x="4486" y="11593"/>
                    <a:pt x="4812" y="11133"/>
                    <a:pt x="4825" y="11133"/>
                  </a:cubicBezTo>
                  <a:cubicBezTo>
                    <a:pt x="4825" y="11133"/>
                    <a:pt x="4825" y="11133"/>
                    <a:pt x="4825" y="11134"/>
                  </a:cubicBezTo>
                  <a:cubicBezTo>
                    <a:pt x="4806" y="11251"/>
                    <a:pt x="4767" y="11387"/>
                    <a:pt x="4709" y="11523"/>
                  </a:cubicBezTo>
                  <a:cubicBezTo>
                    <a:pt x="4650" y="11698"/>
                    <a:pt x="4514" y="12204"/>
                    <a:pt x="4417" y="12612"/>
                  </a:cubicBezTo>
                  <a:cubicBezTo>
                    <a:pt x="4183" y="13624"/>
                    <a:pt x="4183" y="16153"/>
                    <a:pt x="4378" y="17184"/>
                  </a:cubicBezTo>
                  <a:cubicBezTo>
                    <a:pt x="4689" y="18682"/>
                    <a:pt x="5273" y="20122"/>
                    <a:pt x="6109" y="21426"/>
                  </a:cubicBezTo>
                  <a:cubicBezTo>
                    <a:pt x="6362" y="21795"/>
                    <a:pt x="6362" y="21795"/>
                    <a:pt x="5837" y="21892"/>
                  </a:cubicBezTo>
                  <a:lnTo>
                    <a:pt x="5545" y="21951"/>
                  </a:lnTo>
                  <a:lnTo>
                    <a:pt x="7141" y="22963"/>
                  </a:lnTo>
                  <a:cubicBezTo>
                    <a:pt x="8016" y="23507"/>
                    <a:pt x="8736" y="23955"/>
                    <a:pt x="8755" y="23955"/>
                  </a:cubicBezTo>
                  <a:cubicBezTo>
                    <a:pt x="8775" y="23955"/>
                    <a:pt x="8716" y="23857"/>
                    <a:pt x="8639" y="23702"/>
                  </a:cubicBezTo>
                  <a:cubicBezTo>
                    <a:pt x="8561" y="23566"/>
                    <a:pt x="8152" y="22846"/>
                    <a:pt x="7724" y="22087"/>
                  </a:cubicBezTo>
                  <a:cubicBezTo>
                    <a:pt x="7284" y="21359"/>
                    <a:pt x="6938" y="20764"/>
                    <a:pt x="6890" y="20764"/>
                  </a:cubicBezTo>
                  <a:cubicBezTo>
                    <a:pt x="6889" y="20764"/>
                    <a:pt x="6888" y="20764"/>
                    <a:pt x="6888" y="20764"/>
                  </a:cubicBezTo>
                  <a:cubicBezTo>
                    <a:pt x="6829" y="20881"/>
                    <a:pt x="6790" y="21017"/>
                    <a:pt x="6771" y="21134"/>
                  </a:cubicBezTo>
                  <a:lnTo>
                    <a:pt x="6713" y="21484"/>
                  </a:lnTo>
                  <a:lnTo>
                    <a:pt x="6440" y="21056"/>
                  </a:lnTo>
                  <a:cubicBezTo>
                    <a:pt x="5934" y="20219"/>
                    <a:pt x="5526" y="19344"/>
                    <a:pt x="5195" y="18449"/>
                  </a:cubicBezTo>
                  <a:cubicBezTo>
                    <a:pt x="4787" y="17184"/>
                    <a:pt x="4709" y="16620"/>
                    <a:pt x="4709" y="14967"/>
                  </a:cubicBezTo>
                  <a:cubicBezTo>
                    <a:pt x="4709" y="13332"/>
                    <a:pt x="4806" y="12729"/>
                    <a:pt x="5215" y="11484"/>
                  </a:cubicBezTo>
                  <a:cubicBezTo>
                    <a:pt x="6382" y="8041"/>
                    <a:pt x="9144" y="5356"/>
                    <a:pt x="12627" y="4286"/>
                  </a:cubicBezTo>
                  <a:cubicBezTo>
                    <a:pt x="13405" y="4072"/>
                    <a:pt x="14222" y="3916"/>
                    <a:pt x="15039" y="3858"/>
                  </a:cubicBezTo>
                  <a:cubicBezTo>
                    <a:pt x="15428" y="3858"/>
                    <a:pt x="15584" y="3760"/>
                    <a:pt x="15545" y="3566"/>
                  </a:cubicBezTo>
                  <a:cubicBezTo>
                    <a:pt x="15523" y="3456"/>
                    <a:pt x="15358" y="3396"/>
                    <a:pt x="15033" y="3396"/>
                  </a:cubicBezTo>
                  <a:cubicBezTo>
                    <a:pt x="14783" y="3396"/>
                    <a:pt x="14437" y="3431"/>
                    <a:pt x="13989" y="3507"/>
                  </a:cubicBezTo>
                  <a:cubicBezTo>
                    <a:pt x="12335" y="3780"/>
                    <a:pt x="10779" y="4402"/>
                    <a:pt x="9358" y="5297"/>
                  </a:cubicBezTo>
                  <a:cubicBezTo>
                    <a:pt x="9106" y="5472"/>
                    <a:pt x="8580" y="5881"/>
                    <a:pt x="8191" y="6212"/>
                  </a:cubicBezTo>
                  <a:cubicBezTo>
                    <a:pt x="7874" y="6481"/>
                    <a:pt x="7635" y="6647"/>
                    <a:pt x="7599" y="6647"/>
                  </a:cubicBezTo>
                  <a:cubicBezTo>
                    <a:pt x="7591" y="6647"/>
                    <a:pt x="7593" y="6638"/>
                    <a:pt x="7608" y="6620"/>
                  </a:cubicBezTo>
                  <a:cubicBezTo>
                    <a:pt x="8405" y="5356"/>
                    <a:pt x="10876" y="317"/>
                    <a:pt x="10798" y="83"/>
                  </a:cubicBezTo>
                  <a:cubicBezTo>
                    <a:pt x="10750" y="35"/>
                    <a:pt x="10689" y="1"/>
                    <a:pt x="10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122950" y="3514625"/>
              <a:ext cx="59775" cy="82500"/>
            </a:xfrm>
            <a:custGeom>
              <a:avLst/>
              <a:gdLst/>
              <a:ahLst/>
              <a:cxnLst/>
              <a:rect l="l" t="t" r="r" b="b"/>
              <a:pathLst>
                <a:path w="2391" h="3300" extrusionOk="0">
                  <a:moveTo>
                    <a:pt x="952" y="0"/>
                  </a:moveTo>
                  <a:cubicBezTo>
                    <a:pt x="765" y="0"/>
                    <a:pt x="583" y="14"/>
                    <a:pt x="390" y="28"/>
                  </a:cubicBezTo>
                  <a:cubicBezTo>
                    <a:pt x="390" y="47"/>
                    <a:pt x="332" y="417"/>
                    <a:pt x="234" y="845"/>
                  </a:cubicBezTo>
                  <a:cubicBezTo>
                    <a:pt x="118" y="1448"/>
                    <a:pt x="98" y="1623"/>
                    <a:pt x="176" y="1682"/>
                  </a:cubicBezTo>
                  <a:cubicBezTo>
                    <a:pt x="235" y="1715"/>
                    <a:pt x="286" y="1734"/>
                    <a:pt x="343" y="1734"/>
                  </a:cubicBezTo>
                  <a:cubicBezTo>
                    <a:pt x="417" y="1734"/>
                    <a:pt x="502" y="1701"/>
                    <a:pt x="623" y="1623"/>
                  </a:cubicBezTo>
                  <a:cubicBezTo>
                    <a:pt x="776" y="1537"/>
                    <a:pt x="926" y="1498"/>
                    <a:pt x="1064" y="1498"/>
                  </a:cubicBezTo>
                  <a:cubicBezTo>
                    <a:pt x="1577" y="1498"/>
                    <a:pt x="1922" y="2029"/>
                    <a:pt x="1616" y="2596"/>
                  </a:cubicBezTo>
                  <a:cubicBezTo>
                    <a:pt x="1499" y="2829"/>
                    <a:pt x="1363" y="2907"/>
                    <a:pt x="1012" y="2907"/>
                  </a:cubicBezTo>
                  <a:cubicBezTo>
                    <a:pt x="779" y="2907"/>
                    <a:pt x="390" y="2615"/>
                    <a:pt x="390" y="2440"/>
                  </a:cubicBezTo>
                  <a:cubicBezTo>
                    <a:pt x="390" y="2401"/>
                    <a:pt x="312" y="2363"/>
                    <a:pt x="195" y="2363"/>
                  </a:cubicBezTo>
                  <a:cubicBezTo>
                    <a:pt x="98" y="2363"/>
                    <a:pt x="1" y="2401"/>
                    <a:pt x="1" y="2440"/>
                  </a:cubicBezTo>
                  <a:cubicBezTo>
                    <a:pt x="79" y="2732"/>
                    <a:pt x="254" y="2985"/>
                    <a:pt x="507" y="3160"/>
                  </a:cubicBezTo>
                  <a:cubicBezTo>
                    <a:pt x="672" y="3255"/>
                    <a:pt x="852" y="3299"/>
                    <a:pt x="1030" y="3299"/>
                  </a:cubicBezTo>
                  <a:cubicBezTo>
                    <a:pt x="1438" y="3299"/>
                    <a:pt x="1835" y="3067"/>
                    <a:pt x="2024" y="2674"/>
                  </a:cubicBezTo>
                  <a:cubicBezTo>
                    <a:pt x="2391" y="1957"/>
                    <a:pt x="1792" y="1097"/>
                    <a:pt x="1146" y="1097"/>
                  </a:cubicBezTo>
                  <a:cubicBezTo>
                    <a:pt x="1003" y="1097"/>
                    <a:pt x="858" y="1139"/>
                    <a:pt x="721" y="1234"/>
                  </a:cubicBezTo>
                  <a:cubicBezTo>
                    <a:pt x="648" y="1291"/>
                    <a:pt x="606" y="1324"/>
                    <a:pt x="584" y="1324"/>
                  </a:cubicBezTo>
                  <a:cubicBezTo>
                    <a:pt x="552" y="1324"/>
                    <a:pt x="562" y="1257"/>
                    <a:pt x="584" y="1098"/>
                  </a:cubicBezTo>
                  <a:cubicBezTo>
                    <a:pt x="623" y="962"/>
                    <a:pt x="662" y="748"/>
                    <a:pt x="682" y="612"/>
                  </a:cubicBezTo>
                  <a:cubicBezTo>
                    <a:pt x="721" y="398"/>
                    <a:pt x="740" y="398"/>
                    <a:pt x="1343" y="398"/>
                  </a:cubicBezTo>
                  <a:cubicBezTo>
                    <a:pt x="1966" y="398"/>
                    <a:pt x="1966" y="398"/>
                    <a:pt x="1966" y="203"/>
                  </a:cubicBezTo>
                  <a:cubicBezTo>
                    <a:pt x="1966" y="8"/>
                    <a:pt x="1966" y="8"/>
                    <a:pt x="1188" y="8"/>
                  </a:cubicBezTo>
                  <a:cubicBezTo>
                    <a:pt x="1108" y="3"/>
                    <a:pt x="1030" y="0"/>
                    <a:pt x="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1689625" y="3630950"/>
              <a:ext cx="99750" cy="118250"/>
            </a:xfrm>
            <a:custGeom>
              <a:avLst/>
              <a:gdLst/>
              <a:ahLst/>
              <a:cxnLst/>
              <a:rect l="l" t="t" r="r" b="b"/>
              <a:pathLst>
                <a:path w="3990" h="4730" extrusionOk="0">
                  <a:moveTo>
                    <a:pt x="2108" y="1"/>
                  </a:moveTo>
                  <a:cubicBezTo>
                    <a:pt x="1545" y="1"/>
                    <a:pt x="998" y="205"/>
                    <a:pt x="585" y="589"/>
                  </a:cubicBezTo>
                  <a:cubicBezTo>
                    <a:pt x="176" y="1036"/>
                    <a:pt x="1" y="1523"/>
                    <a:pt x="1" y="2359"/>
                  </a:cubicBezTo>
                  <a:cubicBezTo>
                    <a:pt x="1" y="3001"/>
                    <a:pt x="40" y="3157"/>
                    <a:pt x="215" y="3546"/>
                  </a:cubicBezTo>
                  <a:cubicBezTo>
                    <a:pt x="526" y="4169"/>
                    <a:pt x="779" y="4422"/>
                    <a:pt x="1285" y="4616"/>
                  </a:cubicBezTo>
                  <a:cubicBezTo>
                    <a:pt x="1508" y="4692"/>
                    <a:pt x="1737" y="4729"/>
                    <a:pt x="1964" y="4729"/>
                  </a:cubicBezTo>
                  <a:cubicBezTo>
                    <a:pt x="2431" y="4729"/>
                    <a:pt x="2890" y="4573"/>
                    <a:pt x="3269" y="4285"/>
                  </a:cubicBezTo>
                  <a:cubicBezTo>
                    <a:pt x="3522" y="4052"/>
                    <a:pt x="3989" y="3274"/>
                    <a:pt x="3892" y="3176"/>
                  </a:cubicBezTo>
                  <a:cubicBezTo>
                    <a:pt x="3795" y="3137"/>
                    <a:pt x="3697" y="3118"/>
                    <a:pt x="3600" y="3118"/>
                  </a:cubicBezTo>
                  <a:cubicBezTo>
                    <a:pt x="3528" y="3103"/>
                    <a:pt x="3474" y="3093"/>
                    <a:pt x="3430" y="3093"/>
                  </a:cubicBezTo>
                  <a:cubicBezTo>
                    <a:pt x="3305" y="3093"/>
                    <a:pt x="3257" y="3171"/>
                    <a:pt x="3114" y="3429"/>
                  </a:cubicBezTo>
                  <a:cubicBezTo>
                    <a:pt x="2861" y="3916"/>
                    <a:pt x="2588" y="4110"/>
                    <a:pt x="2102" y="4169"/>
                  </a:cubicBezTo>
                  <a:cubicBezTo>
                    <a:pt x="2069" y="4171"/>
                    <a:pt x="2036" y="4172"/>
                    <a:pt x="2003" y="4172"/>
                  </a:cubicBezTo>
                  <a:cubicBezTo>
                    <a:pt x="1514" y="4172"/>
                    <a:pt x="1055" y="3906"/>
                    <a:pt x="818" y="3468"/>
                  </a:cubicBezTo>
                  <a:cubicBezTo>
                    <a:pt x="662" y="3157"/>
                    <a:pt x="623" y="3021"/>
                    <a:pt x="623" y="2359"/>
                  </a:cubicBezTo>
                  <a:cubicBezTo>
                    <a:pt x="623" y="1717"/>
                    <a:pt x="662" y="1581"/>
                    <a:pt x="818" y="1270"/>
                  </a:cubicBezTo>
                  <a:cubicBezTo>
                    <a:pt x="1079" y="830"/>
                    <a:pt x="1593" y="555"/>
                    <a:pt x="2070" y="555"/>
                  </a:cubicBezTo>
                  <a:cubicBezTo>
                    <a:pt x="2269" y="555"/>
                    <a:pt x="2462" y="603"/>
                    <a:pt x="2627" y="706"/>
                  </a:cubicBezTo>
                  <a:cubicBezTo>
                    <a:pt x="2900" y="900"/>
                    <a:pt x="3094" y="1153"/>
                    <a:pt x="3230" y="1445"/>
                  </a:cubicBezTo>
                  <a:cubicBezTo>
                    <a:pt x="3230" y="1452"/>
                    <a:pt x="3251" y="1457"/>
                    <a:pt x="3285" y="1457"/>
                  </a:cubicBezTo>
                  <a:cubicBezTo>
                    <a:pt x="3344" y="1457"/>
                    <a:pt x="3443" y="1443"/>
                    <a:pt x="3542" y="1406"/>
                  </a:cubicBezTo>
                  <a:lnTo>
                    <a:pt x="3833" y="1328"/>
                  </a:lnTo>
                  <a:lnTo>
                    <a:pt x="3717" y="1036"/>
                  </a:lnTo>
                  <a:cubicBezTo>
                    <a:pt x="3503" y="589"/>
                    <a:pt x="3114" y="239"/>
                    <a:pt x="2647" y="64"/>
                  </a:cubicBezTo>
                  <a:cubicBezTo>
                    <a:pt x="2468" y="21"/>
                    <a:pt x="2287" y="1"/>
                    <a:pt x="2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4968300" y="2229725"/>
              <a:ext cx="54750" cy="82375"/>
            </a:xfrm>
            <a:custGeom>
              <a:avLst/>
              <a:gdLst/>
              <a:ahLst/>
              <a:cxnLst/>
              <a:rect l="l" t="t" r="r" b="b"/>
              <a:pathLst>
                <a:path w="2190" h="3295" extrusionOk="0">
                  <a:moveTo>
                    <a:pt x="1148" y="1561"/>
                  </a:moveTo>
                  <a:cubicBezTo>
                    <a:pt x="1712" y="1600"/>
                    <a:pt x="1985" y="2300"/>
                    <a:pt x="1576" y="2709"/>
                  </a:cubicBezTo>
                  <a:cubicBezTo>
                    <a:pt x="1447" y="2838"/>
                    <a:pt x="1274" y="2901"/>
                    <a:pt x="1101" y="2901"/>
                  </a:cubicBezTo>
                  <a:cubicBezTo>
                    <a:pt x="909" y="2901"/>
                    <a:pt x="717" y="2823"/>
                    <a:pt x="584" y="2670"/>
                  </a:cubicBezTo>
                  <a:cubicBezTo>
                    <a:pt x="97" y="2183"/>
                    <a:pt x="409" y="1561"/>
                    <a:pt x="1148" y="1561"/>
                  </a:cubicBezTo>
                  <a:close/>
                  <a:moveTo>
                    <a:pt x="1153" y="1"/>
                  </a:moveTo>
                  <a:cubicBezTo>
                    <a:pt x="909" y="1"/>
                    <a:pt x="670" y="83"/>
                    <a:pt x="467" y="238"/>
                  </a:cubicBezTo>
                  <a:cubicBezTo>
                    <a:pt x="78" y="588"/>
                    <a:pt x="0" y="841"/>
                    <a:pt x="0" y="1677"/>
                  </a:cubicBezTo>
                  <a:cubicBezTo>
                    <a:pt x="0" y="2592"/>
                    <a:pt x="136" y="2923"/>
                    <a:pt x="584" y="3156"/>
                  </a:cubicBezTo>
                  <a:cubicBezTo>
                    <a:pt x="756" y="3251"/>
                    <a:pt x="936" y="3295"/>
                    <a:pt x="1110" y="3295"/>
                  </a:cubicBezTo>
                  <a:cubicBezTo>
                    <a:pt x="1682" y="3295"/>
                    <a:pt x="2189" y="2825"/>
                    <a:pt x="2160" y="2183"/>
                  </a:cubicBezTo>
                  <a:cubicBezTo>
                    <a:pt x="2140" y="1814"/>
                    <a:pt x="1926" y="1463"/>
                    <a:pt x="1615" y="1288"/>
                  </a:cubicBezTo>
                  <a:cubicBezTo>
                    <a:pt x="1479" y="1220"/>
                    <a:pt x="1332" y="1188"/>
                    <a:pt x="1185" y="1188"/>
                  </a:cubicBezTo>
                  <a:cubicBezTo>
                    <a:pt x="953" y="1188"/>
                    <a:pt x="724" y="1270"/>
                    <a:pt x="545" y="1425"/>
                  </a:cubicBezTo>
                  <a:cubicBezTo>
                    <a:pt x="454" y="1505"/>
                    <a:pt x="405" y="1544"/>
                    <a:pt x="379" y="1544"/>
                  </a:cubicBezTo>
                  <a:cubicBezTo>
                    <a:pt x="355" y="1544"/>
                    <a:pt x="350" y="1510"/>
                    <a:pt x="350" y="1444"/>
                  </a:cubicBezTo>
                  <a:cubicBezTo>
                    <a:pt x="350" y="833"/>
                    <a:pt x="736" y="401"/>
                    <a:pt x="1127" y="401"/>
                  </a:cubicBezTo>
                  <a:cubicBezTo>
                    <a:pt x="1284" y="401"/>
                    <a:pt x="1442" y="471"/>
                    <a:pt x="1576" y="627"/>
                  </a:cubicBezTo>
                  <a:cubicBezTo>
                    <a:pt x="1692" y="768"/>
                    <a:pt x="1884" y="859"/>
                    <a:pt x="2001" y="859"/>
                  </a:cubicBezTo>
                  <a:cubicBezTo>
                    <a:pt x="2061" y="859"/>
                    <a:pt x="2101" y="835"/>
                    <a:pt x="2101" y="783"/>
                  </a:cubicBezTo>
                  <a:cubicBezTo>
                    <a:pt x="2023" y="491"/>
                    <a:pt x="1848" y="257"/>
                    <a:pt x="1615" y="102"/>
                  </a:cubicBezTo>
                  <a:cubicBezTo>
                    <a:pt x="1464" y="34"/>
                    <a:pt x="1307" y="1"/>
                    <a:pt x="1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1795175" y="3697700"/>
              <a:ext cx="57425" cy="83200"/>
            </a:xfrm>
            <a:custGeom>
              <a:avLst/>
              <a:gdLst/>
              <a:ahLst/>
              <a:cxnLst/>
              <a:rect l="l" t="t" r="r" b="b"/>
              <a:pathLst>
                <a:path w="2297" h="3328" extrusionOk="0">
                  <a:moveTo>
                    <a:pt x="1444" y="833"/>
                  </a:moveTo>
                  <a:cubicBezTo>
                    <a:pt x="1465" y="833"/>
                    <a:pt x="1499" y="1095"/>
                    <a:pt x="1499" y="1460"/>
                  </a:cubicBezTo>
                  <a:lnTo>
                    <a:pt x="1499" y="2141"/>
                  </a:lnTo>
                  <a:lnTo>
                    <a:pt x="468" y="2141"/>
                  </a:lnTo>
                  <a:lnTo>
                    <a:pt x="934" y="1518"/>
                  </a:lnTo>
                  <a:cubicBezTo>
                    <a:pt x="1168" y="1187"/>
                    <a:pt x="1421" y="876"/>
                    <a:pt x="1440" y="837"/>
                  </a:cubicBezTo>
                  <a:cubicBezTo>
                    <a:pt x="1442" y="835"/>
                    <a:pt x="1443" y="833"/>
                    <a:pt x="1444" y="833"/>
                  </a:cubicBezTo>
                  <a:close/>
                  <a:moveTo>
                    <a:pt x="1732" y="1"/>
                  </a:moveTo>
                  <a:cubicBezTo>
                    <a:pt x="1538" y="1"/>
                    <a:pt x="1" y="2043"/>
                    <a:pt x="1" y="2335"/>
                  </a:cubicBezTo>
                  <a:cubicBezTo>
                    <a:pt x="1" y="2530"/>
                    <a:pt x="20" y="2530"/>
                    <a:pt x="759" y="2530"/>
                  </a:cubicBezTo>
                  <a:lnTo>
                    <a:pt x="1499" y="2530"/>
                  </a:lnTo>
                  <a:lnTo>
                    <a:pt x="1499" y="2919"/>
                  </a:lnTo>
                  <a:cubicBezTo>
                    <a:pt x="1499" y="3288"/>
                    <a:pt x="1518" y="3327"/>
                    <a:pt x="1693" y="3327"/>
                  </a:cubicBezTo>
                  <a:cubicBezTo>
                    <a:pt x="1888" y="3327"/>
                    <a:pt x="1907" y="3288"/>
                    <a:pt x="1907" y="2919"/>
                  </a:cubicBezTo>
                  <a:cubicBezTo>
                    <a:pt x="1907" y="2549"/>
                    <a:pt x="1907" y="2530"/>
                    <a:pt x="2102" y="2530"/>
                  </a:cubicBezTo>
                  <a:cubicBezTo>
                    <a:pt x="2296" y="2530"/>
                    <a:pt x="2296" y="2491"/>
                    <a:pt x="2296" y="2335"/>
                  </a:cubicBezTo>
                  <a:cubicBezTo>
                    <a:pt x="2296" y="2180"/>
                    <a:pt x="2257" y="2141"/>
                    <a:pt x="2102" y="2141"/>
                  </a:cubicBezTo>
                  <a:lnTo>
                    <a:pt x="1907" y="2141"/>
                  </a:lnTo>
                  <a:lnTo>
                    <a:pt x="1907" y="1071"/>
                  </a:lnTo>
                  <a:cubicBezTo>
                    <a:pt x="1907" y="59"/>
                    <a:pt x="1907" y="1"/>
                    <a:pt x="17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3218800" y="411650"/>
              <a:ext cx="56425" cy="82800"/>
            </a:xfrm>
            <a:custGeom>
              <a:avLst/>
              <a:gdLst/>
              <a:ahLst/>
              <a:cxnLst/>
              <a:rect l="l" t="t" r="r" b="b"/>
              <a:pathLst>
                <a:path w="2257" h="3312" extrusionOk="0">
                  <a:moveTo>
                    <a:pt x="1125" y="1"/>
                  </a:moveTo>
                  <a:cubicBezTo>
                    <a:pt x="825" y="1"/>
                    <a:pt x="519" y="114"/>
                    <a:pt x="292" y="374"/>
                  </a:cubicBezTo>
                  <a:cubicBezTo>
                    <a:pt x="98" y="588"/>
                    <a:pt x="39" y="880"/>
                    <a:pt x="156" y="958"/>
                  </a:cubicBezTo>
                  <a:cubicBezTo>
                    <a:pt x="229" y="998"/>
                    <a:pt x="295" y="1019"/>
                    <a:pt x="348" y="1019"/>
                  </a:cubicBezTo>
                  <a:cubicBezTo>
                    <a:pt x="421" y="1019"/>
                    <a:pt x="467" y="979"/>
                    <a:pt x="467" y="899"/>
                  </a:cubicBezTo>
                  <a:cubicBezTo>
                    <a:pt x="506" y="783"/>
                    <a:pt x="565" y="666"/>
                    <a:pt x="662" y="588"/>
                  </a:cubicBezTo>
                  <a:cubicBezTo>
                    <a:pt x="792" y="458"/>
                    <a:pt x="965" y="399"/>
                    <a:pt x="1136" y="399"/>
                  </a:cubicBezTo>
                  <a:cubicBezTo>
                    <a:pt x="1475" y="399"/>
                    <a:pt x="1810" y="628"/>
                    <a:pt x="1810" y="977"/>
                  </a:cubicBezTo>
                  <a:cubicBezTo>
                    <a:pt x="1810" y="1191"/>
                    <a:pt x="1693" y="1327"/>
                    <a:pt x="993" y="2008"/>
                  </a:cubicBezTo>
                  <a:cubicBezTo>
                    <a:pt x="214" y="2748"/>
                    <a:pt x="0" y="3020"/>
                    <a:pt x="0" y="3234"/>
                  </a:cubicBezTo>
                  <a:cubicBezTo>
                    <a:pt x="0" y="3292"/>
                    <a:pt x="370" y="3312"/>
                    <a:pt x="1090" y="3312"/>
                  </a:cubicBezTo>
                  <a:lnTo>
                    <a:pt x="2199" y="3312"/>
                  </a:lnTo>
                  <a:lnTo>
                    <a:pt x="2199" y="3117"/>
                  </a:lnTo>
                  <a:cubicBezTo>
                    <a:pt x="2199" y="2923"/>
                    <a:pt x="2199" y="2923"/>
                    <a:pt x="1421" y="2923"/>
                  </a:cubicBezTo>
                  <a:cubicBezTo>
                    <a:pt x="1353" y="2928"/>
                    <a:pt x="1284" y="2930"/>
                    <a:pt x="1217" y="2930"/>
                  </a:cubicBezTo>
                  <a:cubicBezTo>
                    <a:pt x="1013" y="2930"/>
                    <a:pt x="813" y="2908"/>
                    <a:pt x="623" y="2864"/>
                  </a:cubicBezTo>
                  <a:cubicBezTo>
                    <a:pt x="779" y="2670"/>
                    <a:pt x="973" y="2495"/>
                    <a:pt x="1168" y="2339"/>
                  </a:cubicBezTo>
                  <a:cubicBezTo>
                    <a:pt x="1868" y="1775"/>
                    <a:pt x="2121" y="1425"/>
                    <a:pt x="2179" y="1036"/>
                  </a:cubicBezTo>
                  <a:cubicBezTo>
                    <a:pt x="2256" y="421"/>
                    <a:pt x="1702" y="1"/>
                    <a:pt x="1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1807325" y="2509000"/>
              <a:ext cx="56950" cy="83200"/>
            </a:xfrm>
            <a:custGeom>
              <a:avLst/>
              <a:gdLst/>
              <a:ahLst/>
              <a:cxnLst/>
              <a:rect l="l" t="t" r="r" b="b"/>
              <a:pathLst>
                <a:path w="2278" h="3328" extrusionOk="0">
                  <a:moveTo>
                    <a:pt x="1425" y="833"/>
                  </a:moveTo>
                  <a:cubicBezTo>
                    <a:pt x="1448" y="833"/>
                    <a:pt x="1499" y="1095"/>
                    <a:pt x="1499" y="1460"/>
                  </a:cubicBezTo>
                  <a:lnTo>
                    <a:pt x="1499" y="2141"/>
                  </a:lnTo>
                  <a:lnTo>
                    <a:pt x="468" y="2141"/>
                  </a:lnTo>
                  <a:lnTo>
                    <a:pt x="915" y="1518"/>
                  </a:lnTo>
                  <a:cubicBezTo>
                    <a:pt x="1149" y="1187"/>
                    <a:pt x="1402" y="876"/>
                    <a:pt x="1421" y="837"/>
                  </a:cubicBezTo>
                  <a:cubicBezTo>
                    <a:pt x="1422" y="835"/>
                    <a:pt x="1424" y="833"/>
                    <a:pt x="1425" y="833"/>
                  </a:cubicBezTo>
                  <a:close/>
                  <a:moveTo>
                    <a:pt x="1732" y="0"/>
                  </a:moveTo>
                  <a:cubicBezTo>
                    <a:pt x="1518" y="0"/>
                    <a:pt x="1" y="2043"/>
                    <a:pt x="1" y="2335"/>
                  </a:cubicBezTo>
                  <a:cubicBezTo>
                    <a:pt x="1" y="2530"/>
                    <a:pt x="1" y="2530"/>
                    <a:pt x="740" y="2530"/>
                  </a:cubicBezTo>
                  <a:lnTo>
                    <a:pt x="1499" y="2530"/>
                  </a:lnTo>
                  <a:lnTo>
                    <a:pt x="1499" y="2919"/>
                  </a:lnTo>
                  <a:cubicBezTo>
                    <a:pt x="1499" y="3288"/>
                    <a:pt x="1499" y="3327"/>
                    <a:pt x="1694" y="3327"/>
                  </a:cubicBezTo>
                  <a:cubicBezTo>
                    <a:pt x="1888" y="3327"/>
                    <a:pt x="1888" y="3288"/>
                    <a:pt x="1888" y="2919"/>
                  </a:cubicBezTo>
                  <a:cubicBezTo>
                    <a:pt x="1888" y="2549"/>
                    <a:pt x="1908" y="2530"/>
                    <a:pt x="2083" y="2530"/>
                  </a:cubicBezTo>
                  <a:cubicBezTo>
                    <a:pt x="2258" y="2530"/>
                    <a:pt x="2277" y="2491"/>
                    <a:pt x="2277" y="2335"/>
                  </a:cubicBezTo>
                  <a:cubicBezTo>
                    <a:pt x="2277" y="2179"/>
                    <a:pt x="2238" y="2141"/>
                    <a:pt x="2083" y="2141"/>
                  </a:cubicBezTo>
                  <a:lnTo>
                    <a:pt x="1888" y="2141"/>
                  </a:lnTo>
                  <a:lnTo>
                    <a:pt x="1888" y="1071"/>
                  </a:lnTo>
                  <a:cubicBezTo>
                    <a:pt x="1888" y="59"/>
                    <a:pt x="1888" y="0"/>
                    <a:pt x="17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5005250" y="2718600"/>
              <a:ext cx="336600" cy="533125"/>
            </a:xfrm>
            <a:custGeom>
              <a:avLst/>
              <a:gdLst/>
              <a:ahLst/>
              <a:cxnLst/>
              <a:rect l="l" t="t" r="r" b="b"/>
              <a:pathLst>
                <a:path w="13464" h="21325" extrusionOk="0">
                  <a:moveTo>
                    <a:pt x="222" y="1"/>
                  </a:moveTo>
                  <a:cubicBezTo>
                    <a:pt x="175" y="1"/>
                    <a:pt x="128" y="35"/>
                    <a:pt x="79" y="99"/>
                  </a:cubicBezTo>
                  <a:cubicBezTo>
                    <a:pt x="1" y="196"/>
                    <a:pt x="40" y="371"/>
                    <a:pt x="273" y="994"/>
                  </a:cubicBezTo>
                  <a:cubicBezTo>
                    <a:pt x="1460" y="4243"/>
                    <a:pt x="2413" y="7589"/>
                    <a:pt x="3114" y="10974"/>
                  </a:cubicBezTo>
                  <a:cubicBezTo>
                    <a:pt x="3561" y="13134"/>
                    <a:pt x="3989" y="15916"/>
                    <a:pt x="4125" y="17511"/>
                  </a:cubicBezTo>
                  <a:lnTo>
                    <a:pt x="4184" y="18134"/>
                  </a:lnTo>
                  <a:lnTo>
                    <a:pt x="3853" y="17959"/>
                  </a:lnTo>
                  <a:cubicBezTo>
                    <a:pt x="3736" y="17900"/>
                    <a:pt x="3619" y="17842"/>
                    <a:pt x="3503" y="17803"/>
                  </a:cubicBezTo>
                  <a:lnTo>
                    <a:pt x="3503" y="17803"/>
                  </a:lnTo>
                  <a:cubicBezTo>
                    <a:pt x="3483" y="17803"/>
                    <a:pt x="3736" y="18601"/>
                    <a:pt x="4047" y="19573"/>
                  </a:cubicBezTo>
                  <a:cubicBezTo>
                    <a:pt x="4374" y="20534"/>
                    <a:pt x="4663" y="21325"/>
                    <a:pt x="4670" y="21325"/>
                  </a:cubicBezTo>
                  <a:cubicBezTo>
                    <a:pt x="4670" y="21325"/>
                    <a:pt x="4670" y="21325"/>
                    <a:pt x="4670" y="21324"/>
                  </a:cubicBezTo>
                  <a:cubicBezTo>
                    <a:pt x="4689" y="21305"/>
                    <a:pt x="4845" y="20566"/>
                    <a:pt x="4981" y="19690"/>
                  </a:cubicBezTo>
                  <a:cubicBezTo>
                    <a:pt x="5137" y="18795"/>
                    <a:pt x="5292" y="17978"/>
                    <a:pt x="5312" y="17842"/>
                  </a:cubicBezTo>
                  <a:lnTo>
                    <a:pt x="5351" y="17628"/>
                  </a:lnTo>
                  <a:lnTo>
                    <a:pt x="5040" y="17842"/>
                  </a:lnTo>
                  <a:cubicBezTo>
                    <a:pt x="4923" y="17920"/>
                    <a:pt x="4806" y="17997"/>
                    <a:pt x="4689" y="18017"/>
                  </a:cubicBezTo>
                  <a:cubicBezTo>
                    <a:pt x="4689" y="18017"/>
                    <a:pt x="4573" y="17317"/>
                    <a:pt x="4475" y="16499"/>
                  </a:cubicBezTo>
                  <a:cubicBezTo>
                    <a:pt x="4398" y="15682"/>
                    <a:pt x="4300" y="14904"/>
                    <a:pt x="4261" y="14787"/>
                  </a:cubicBezTo>
                  <a:cubicBezTo>
                    <a:pt x="4258" y="14766"/>
                    <a:pt x="4260" y="14755"/>
                    <a:pt x="4268" y="14755"/>
                  </a:cubicBezTo>
                  <a:cubicBezTo>
                    <a:pt x="4302" y="14755"/>
                    <a:pt x="4437" y="14953"/>
                    <a:pt x="4612" y="15254"/>
                  </a:cubicBezTo>
                  <a:cubicBezTo>
                    <a:pt x="5779" y="17219"/>
                    <a:pt x="7588" y="18698"/>
                    <a:pt x="9728" y="19476"/>
                  </a:cubicBezTo>
                  <a:cubicBezTo>
                    <a:pt x="9884" y="19515"/>
                    <a:pt x="10040" y="19593"/>
                    <a:pt x="10176" y="19690"/>
                  </a:cubicBezTo>
                  <a:cubicBezTo>
                    <a:pt x="10215" y="19729"/>
                    <a:pt x="10117" y="19885"/>
                    <a:pt x="9981" y="20040"/>
                  </a:cubicBezTo>
                  <a:cubicBezTo>
                    <a:pt x="9845" y="20196"/>
                    <a:pt x="9767" y="20313"/>
                    <a:pt x="9845" y="20313"/>
                  </a:cubicBezTo>
                  <a:cubicBezTo>
                    <a:pt x="10001" y="20313"/>
                    <a:pt x="12977" y="19924"/>
                    <a:pt x="13250" y="19865"/>
                  </a:cubicBezTo>
                  <a:cubicBezTo>
                    <a:pt x="13425" y="19846"/>
                    <a:pt x="13464" y="19826"/>
                    <a:pt x="13366" y="19768"/>
                  </a:cubicBezTo>
                  <a:cubicBezTo>
                    <a:pt x="13230" y="19690"/>
                    <a:pt x="10117" y="18503"/>
                    <a:pt x="10040" y="18503"/>
                  </a:cubicBezTo>
                  <a:cubicBezTo>
                    <a:pt x="10020" y="18503"/>
                    <a:pt x="10020" y="18581"/>
                    <a:pt x="10059" y="18659"/>
                  </a:cubicBezTo>
                  <a:cubicBezTo>
                    <a:pt x="10117" y="18737"/>
                    <a:pt x="10176" y="18912"/>
                    <a:pt x="10215" y="19009"/>
                  </a:cubicBezTo>
                  <a:lnTo>
                    <a:pt x="10292" y="19204"/>
                  </a:lnTo>
                  <a:lnTo>
                    <a:pt x="9689" y="18970"/>
                  </a:lnTo>
                  <a:cubicBezTo>
                    <a:pt x="7549" y="18134"/>
                    <a:pt x="5779" y="16519"/>
                    <a:pt x="4728" y="14457"/>
                  </a:cubicBezTo>
                  <a:cubicBezTo>
                    <a:pt x="3269" y="11480"/>
                    <a:pt x="3503" y="7959"/>
                    <a:pt x="5331" y="5216"/>
                  </a:cubicBezTo>
                  <a:cubicBezTo>
                    <a:pt x="6168" y="4029"/>
                    <a:pt x="7257" y="3037"/>
                    <a:pt x="8503" y="2317"/>
                  </a:cubicBezTo>
                  <a:cubicBezTo>
                    <a:pt x="9164" y="1967"/>
                    <a:pt x="9281" y="1850"/>
                    <a:pt x="9106" y="1655"/>
                  </a:cubicBezTo>
                  <a:cubicBezTo>
                    <a:pt x="9047" y="1597"/>
                    <a:pt x="9008" y="1568"/>
                    <a:pt x="8950" y="1568"/>
                  </a:cubicBezTo>
                  <a:cubicBezTo>
                    <a:pt x="8892" y="1568"/>
                    <a:pt x="8814" y="1597"/>
                    <a:pt x="8678" y="1655"/>
                  </a:cubicBezTo>
                  <a:cubicBezTo>
                    <a:pt x="7238" y="2414"/>
                    <a:pt x="6012" y="3484"/>
                    <a:pt x="5059" y="4788"/>
                  </a:cubicBezTo>
                  <a:cubicBezTo>
                    <a:pt x="4125" y="6149"/>
                    <a:pt x="3366" y="8153"/>
                    <a:pt x="3366" y="9262"/>
                  </a:cubicBezTo>
                  <a:cubicBezTo>
                    <a:pt x="3366" y="9406"/>
                    <a:pt x="3350" y="9517"/>
                    <a:pt x="3332" y="9517"/>
                  </a:cubicBezTo>
                  <a:cubicBezTo>
                    <a:pt x="3330" y="9517"/>
                    <a:pt x="3329" y="9517"/>
                    <a:pt x="3328" y="9515"/>
                  </a:cubicBezTo>
                  <a:cubicBezTo>
                    <a:pt x="3308" y="9476"/>
                    <a:pt x="3152" y="8893"/>
                    <a:pt x="2977" y="8173"/>
                  </a:cubicBezTo>
                  <a:cubicBezTo>
                    <a:pt x="2374" y="5741"/>
                    <a:pt x="1635" y="3348"/>
                    <a:pt x="759" y="994"/>
                  </a:cubicBezTo>
                  <a:cubicBezTo>
                    <a:pt x="513" y="297"/>
                    <a:pt x="363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4857875" y="2162575"/>
              <a:ext cx="99250" cy="118250"/>
            </a:xfrm>
            <a:custGeom>
              <a:avLst/>
              <a:gdLst/>
              <a:ahLst/>
              <a:cxnLst/>
              <a:rect l="l" t="t" r="r" b="b"/>
              <a:pathLst>
                <a:path w="3970" h="4730" extrusionOk="0">
                  <a:moveTo>
                    <a:pt x="2099" y="1"/>
                  </a:moveTo>
                  <a:cubicBezTo>
                    <a:pt x="1544" y="1"/>
                    <a:pt x="993" y="205"/>
                    <a:pt x="565" y="589"/>
                  </a:cubicBezTo>
                  <a:cubicBezTo>
                    <a:pt x="156" y="1037"/>
                    <a:pt x="1" y="1523"/>
                    <a:pt x="1" y="2360"/>
                  </a:cubicBezTo>
                  <a:cubicBezTo>
                    <a:pt x="1" y="3002"/>
                    <a:pt x="20" y="3157"/>
                    <a:pt x="215" y="3546"/>
                  </a:cubicBezTo>
                  <a:cubicBezTo>
                    <a:pt x="526" y="4169"/>
                    <a:pt x="779" y="4422"/>
                    <a:pt x="1265" y="4616"/>
                  </a:cubicBezTo>
                  <a:cubicBezTo>
                    <a:pt x="1488" y="4693"/>
                    <a:pt x="1719" y="4730"/>
                    <a:pt x="1949" y="4730"/>
                  </a:cubicBezTo>
                  <a:cubicBezTo>
                    <a:pt x="2422" y="4730"/>
                    <a:pt x="2890" y="4574"/>
                    <a:pt x="3269" y="4286"/>
                  </a:cubicBezTo>
                  <a:cubicBezTo>
                    <a:pt x="3522" y="4052"/>
                    <a:pt x="3970" y="3254"/>
                    <a:pt x="3892" y="3177"/>
                  </a:cubicBezTo>
                  <a:cubicBezTo>
                    <a:pt x="3795" y="3138"/>
                    <a:pt x="3697" y="3118"/>
                    <a:pt x="3581" y="3099"/>
                  </a:cubicBezTo>
                  <a:cubicBezTo>
                    <a:pt x="3519" y="3089"/>
                    <a:pt x="3471" y="3082"/>
                    <a:pt x="3431" y="3082"/>
                  </a:cubicBezTo>
                  <a:cubicBezTo>
                    <a:pt x="3308" y="3082"/>
                    <a:pt x="3261" y="3150"/>
                    <a:pt x="3114" y="3430"/>
                  </a:cubicBezTo>
                  <a:cubicBezTo>
                    <a:pt x="2861" y="3916"/>
                    <a:pt x="2588" y="4091"/>
                    <a:pt x="2121" y="4149"/>
                  </a:cubicBezTo>
                  <a:cubicBezTo>
                    <a:pt x="2072" y="4155"/>
                    <a:pt x="2024" y="4157"/>
                    <a:pt x="1976" y="4157"/>
                  </a:cubicBezTo>
                  <a:cubicBezTo>
                    <a:pt x="1488" y="4157"/>
                    <a:pt x="1048" y="3893"/>
                    <a:pt x="818" y="3469"/>
                  </a:cubicBezTo>
                  <a:cubicBezTo>
                    <a:pt x="662" y="3157"/>
                    <a:pt x="623" y="3021"/>
                    <a:pt x="623" y="2360"/>
                  </a:cubicBezTo>
                  <a:cubicBezTo>
                    <a:pt x="623" y="1718"/>
                    <a:pt x="662" y="1562"/>
                    <a:pt x="818" y="1251"/>
                  </a:cubicBezTo>
                  <a:cubicBezTo>
                    <a:pt x="1076" y="816"/>
                    <a:pt x="1572" y="551"/>
                    <a:pt x="2047" y="551"/>
                  </a:cubicBezTo>
                  <a:cubicBezTo>
                    <a:pt x="2251" y="551"/>
                    <a:pt x="2452" y="600"/>
                    <a:pt x="2627" y="706"/>
                  </a:cubicBezTo>
                  <a:cubicBezTo>
                    <a:pt x="2880" y="900"/>
                    <a:pt x="3094" y="1153"/>
                    <a:pt x="3211" y="1445"/>
                  </a:cubicBezTo>
                  <a:cubicBezTo>
                    <a:pt x="3211" y="1452"/>
                    <a:pt x="3232" y="1457"/>
                    <a:pt x="3266" y="1457"/>
                  </a:cubicBezTo>
                  <a:cubicBezTo>
                    <a:pt x="3325" y="1457"/>
                    <a:pt x="3424" y="1443"/>
                    <a:pt x="3522" y="1406"/>
                  </a:cubicBezTo>
                  <a:lnTo>
                    <a:pt x="3833" y="1328"/>
                  </a:lnTo>
                  <a:lnTo>
                    <a:pt x="3697" y="1037"/>
                  </a:lnTo>
                  <a:cubicBezTo>
                    <a:pt x="3483" y="589"/>
                    <a:pt x="3094" y="239"/>
                    <a:pt x="2627" y="64"/>
                  </a:cubicBezTo>
                  <a:cubicBezTo>
                    <a:pt x="2453" y="22"/>
                    <a:pt x="2276" y="1"/>
                    <a:pt x="20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4750400" y="2055700"/>
              <a:ext cx="404200" cy="339025"/>
            </a:xfrm>
            <a:custGeom>
              <a:avLst/>
              <a:gdLst/>
              <a:ahLst/>
              <a:cxnLst/>
              <a:rect l="l" t="t" r="r" b="b"/>
              <a:pathLst>
                <a:path w="16168" h="13561" extrusionOk="0">
                  <a:moveTo>
                    <a:pt x="15700" y="467"/>
                  </a:moveTo>
                  <a:lnTo>
                    <a:pt x="15700" y="13094"/>
                  </a:lnTo>
                  <a:lnTo>
                    <a:pt x="467" y="13094"/>
                  </a:lnTo>
                  <a:lnTo>
                    <a:pt x="467" y="467"/>
                  </a:lnTo>
                  <a:close/>
                  <a:moveTo>
                    <a:pt x="8094" y="0"/>
                  </a:moveTo>
                  <a:cubicBezTo>
                    <a:pt x="934" y="0"/>
                    <a:pt x="273" y="0"/>
                    <a:pt x="136" y="137"/>
                  </a:cubicBezTo>
                  <a:cubicBezTo>
                    <a:pt x="0" y="253"/>
                    <a:pt x="0" y="565"/>
                    <a:pt x="0" y="6829"/>
                  </a:cubicBezTo>
                  <a:cubicBezTo>
                    <a:pt x="0" y="11810"/>
                    <a:pt x="20" y="13405"/>
                    <a:pt x="98" y="13463"/>
                  </a:cubicBezTo>
                  <a:cubicBezTo>
                    <a:pt x="175" y="13541"/>
                    <a:pt x="2043" y="13561"/>
                    <a:pt x="8094" y="13561"/>
                  </a:cubicBezTo>
                  <a:cubicBezTo>
                    <a:pt x="14125" y="13561"/>
                    <a:pt x="15992" y="13541"/>
                    <a:pt x="16070" y="13463"/>
                  </a:cubicBezTo>
                  <a:cubicBezTo>
                    <a:pt x="16148" y="13405"/>
                    <a:pt x="16167" y="11810"/>
                    <a:pt x="16167" y="6829"/>
                  </a:cubicBezTo>
                  <a:cubicBezTo>
                    <a:pt x="16167" y="856"/>
                    <a:pt x="16167" y="273"/>
                    <a:pt x="16031" y="156"/>
                  </a:cubicBezTo>
                  <a:cubicBezTo>
                    <a:pt x="15914" y="20"/>
                    <a:pt x="15564" y="0"/>
                    <a:pt x="80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001875" y="238125"/>
              <a:ext cx="404200" cy="339025"/>
            </a:xfrm>
            <a:custGeom>
              <a:avLst/>
              <a:gdLst/>
              <a:ahLst/>
              <a:cxnLst/>
              <a:rect l="l" t="t" r="r" b="b"/>
              <a:pathLst>
                <a:path w="16168" h="13561" extrusionOk="0">
                  <a:moveTo>
                    <a:pt x="15701" y="467"/>
                  </a:moveTo>
                  <a:lnTo>
                    <a:pt x="15701" y="13093"/>
                  </a:lnTo>
                  <a:lnTo>
                    <a:pt x="467" y="13093"/>
                  </a:lnTo>
                  <a:lnTo>
                    <a:pt x="487" y="467"/>
                  </a:lnTo>
                  <a:close/>
                  <a:moveTo>
                    <a:pt x="8113" y="0"/>
                  </a:moveTo>
                  <a:cubicBezTo>
                    <a:pt x="954" y="0"/>
                    <a:pt x="292" y="19"/>
                    <a:pt x="156" y="136"/>
                  </a:cubicBezTo>
                  <a:cubicBezTo>
                    <a:pt x="20" y="253"/>
                    <a:pt x="0" y="564"/>
                    <a:pt x="0" y="6829"/>
                  </a:cubicBezTo>
                  <a:cubicBezTo>
                    <a:pt x="0" y="11809"/>
                    <a:pt x="39" y="13385"/>
                    <a:pt x="98" y="13463"/>
                  </a:cubicBezTo>
                  <a:cubicBezTo>
                    <a:pt x="176" y="13541"/>
                    <a:pt x="2043" y="13560"/>
                    <a:pt x="8094" y="13560"/>
                  </a:cubicBezTo>
                  <a:cubicBezTo>
                    <a:pt x="14125" y="13560"/>
                    <a:pt x="16012" y="13541"/>
                    <a:pt x="16070" y="13463"/>
                  </a:cubicBezTo>
                  <a:cubicBezTo>
                    <a:pt x="16148" y="13405"/>
                    <a:pt x="16168" y="11809"/>
                    <a:pt x="16168" y="6829"/>
                  </a:cubicBezTo>
                  <a:cubicBezTo>
                    <a:pt x="16168" y="856"/>
                    <a:pt x="16168" y="272"/>
                    <a:pt x="16051" y="156"/>
                  </a:cubicBezTo>
                  <a:cubicBezTo>
                    <a:pt x="15915" y="19"/>
                    <a:pt x="15565" y="0"/>
                    <a:pt x="8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1581175" y="3524425"/>
              <a:ext cx="404675" cy="339150"/>
            </a:xfrm>
            <a:custGeom>
              <a:avLst/>
              <a:gdLst/>
              <a:ahLst/>
              <a:cxnLst/>
              <a:rect l="l" t="t" r="r" b="b"/>
              <a:pathLst>
                <a:path w="16187" h="13566" extrusionOk="0">
                  <a:moveTo>
                    <a:pt x="15662" y="472"/>
                  </a:moveTo>
                  <a:lnTo>
                    <a:pt x="15662" y="13099"/>
                  </a:lnTo>
                  <a:lnTo>
                    <a:pt x="506" y="13099"/>
                  </a:lnTo>
                  <a:lnTo>
                    <a:pt x="506" y="472"/>
                  </a:lnTo>
                  <a:close/>
                  <a:moveTo>
                    <a:pt x="8084" y="1"/>
                  </a:moveTo>
                  <a:cubicBezTo>
                    <a:pt x="4144" y="1"/>
                    <a:pt x="205" y="35"/>
                    <a:pt x="137" y="103"/>
                  </a:cubicBezTo>
                  <a:cubicBezTo>
                    <a:pt x="0" y="239"/>
                    <a:pt x="0" y="13332"/>
                    <a:pt x="137" y="13468"/>
                  </a:cubicBezTo>
                  <a:cubicBezTo>
                    <a:pt x="214" y="13546"/>
                    <a:pt x="2082" y="13566"/>
                    <a:pt x="8094" y="13566"/>
                  </a:cubicBezTo>
                  <a:cubicBezTo>
                    <a:pt x="14105" y="13566"/>
                    <a:pt x="15973" y="13546"/>
                    <a:pt x="16051" y="13468"/>
                  </a:cubicBezTo>
                  <a:cubicBezTo>
                    <a:pt x="16187" y="13332"/>
                    <a:pt x="16187" y="239"/>
                    <a:pt x="16031" y="103"/>
                  </a:cubicBezTo>
                  <a:cubicBezTo>
                    <a:pt x="15963" y="35"/>
                    <a:pt x="12024" y="1"/>
                    <a:pt x="80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3109375" y="345000"/>
              <a:ext cx="99225" cy="118250"/>
            </a:xfrm>
            <a:custGeom>
              <a:avLst/>
              <a:gdLst/>
              <a:ahLst/>
              <a:cxnLst/>
              <a:rect l="l" t="t" r="r" b="b"/>
              <a:pathLst>
                <a:path w="3969" h="4730" extrusionOk="0">
                  <a:moveTo>
                    <a:pt x="2091" y="0"/>
                  </a:moveTo>
                  <a:cubicBezTo>
                    <a:pt x="1532" y="0"/>
                    <a:pt x="992" y="205"/>
                    <a:pt x="564" y="589"/>
                  </a:cubicBezTo>
                  <a:cubicBezTo>
                    <a:pt x="156" y="1036"/>
                    <a:pt x="0" y="1523"/>
                    <a:pt x="0" y="2359"/>
                  </a:cubicBezTo>
                  <a:cubicBezTo>
                    <a:pt x="0" y="3001"/>
                    <a:pt x="20" y="3157"/>
                    <a:pt x="214" y="3546"/>
                  </a:cubicBezTo>
                  <a:cubicBezTo>
                    <a:pt x="525" y="4168"/>
                    <a:pt x="778" y="4441"/>
                    <a:pt x="1265" y="4616"/>
                  </a:cubicBezTo>
                  <a:cubicBezTo>
                    <a:pt x="1487" y="4692"/>
                    <a:pt x="1716" y="4729"/>
                    <a:pt x="1943" y="4729"/>
                  </a:cubicBezTo>
                  <a:cubicBezTo>
                    <a:pt x="2410" y="4729"/>
                    <a:pt x="2869" y="4573"/>
                    <a:pt x="3249" y="4285"/>
                  </a:cubicBezTo>
                  <a:cubicBezTo>
                    <a:pt x="3521" y="4052"/>
                    <a:pt x="3969" y="3254"/>
                    <a:pt x="3891" y="3196"/>
                  </a:cubicBezTo>
                  <a:cubicBezTo>
                    <a:pt x="3794" y="3157"/>
                    <a:pt x="3677" y="3137"/>
                    <a:pt x="3580" y="3118"/>
                  </a:cubicBezTo>
                  <a:cubicBezTo>
                    <a:pt x="3513" y="3103"/>
                    <a:pt x="3463" y="3093"/>
                    <a:pt x="3421" y="3093"/>
                  </a:cubicBezTo>
                  <a:cubicBezTo>
                    <a:pt x="3305" y="3093"/>
                    <a:pt x="3256" y="3171"/>
                    <a:pt x="3113" y="3429"/>
                  </a:cubicBezTo>
                  <a:cubicBezTo>
                    <a:pt x="2860" y="3916"/>
                    <a:pt x="2588" y="4110"/>
                    <a:pt x="2101" y="4149"/>
                  </a:cubicBezTo>
                  <a:cubicBezTo>
                    <a:pt x="2054" y="4154"/>
                    <a:pt x="2007" y="4157"/>
                    <a:pt x="1960" y="4157"/>
                  </a:cubicBezTo>
                  <a:cubicBezTo>
                    <a:pt x="1487" y="4157"/>
                    <a:pt x="1047" y="3893"/>
                    <a:pt x="817" y="3468"/>
                  </a:cubicBezTo>
                  <a:cubicBezTo>
                    <a:pt x="642" y="3157"/>
                    <a:pt x="623" y="3021"/>
                    <a:pt x="623" y="2359"/>
                  </a:cubicBezTo>
                  <a:cubicBezTo>
                    <a:pt x="623" y="1717"/>
                    <a:pt x="642" y="1562"/>
                    <a:pt x="817" y="1250"/>
                  </a:cubicBezTo>
                  <a:cubicBezTo>
                    <a:pt x="1062" y="815"/>
                    <a:pt x="1563" y="551"/>
                    <a:pt x="2042" y="551"/>
                  </a:cubicBezTo>
                  <a:cubicBezTo>
                    <a:pt x="2249" y="551"/>
                    <a:pt x="2451" y="600"/>
                    <a:pt x="2626" y="705"/>
                  </a:cubicBezTo>
                  <a:cubicBezTo>
                    <a:pt x="2879" y="900"/>
                    <a:pt x="3074" y="1133"/>
                    <a:pt x="3210" y="1445"/>
                  </a:cubicBezTo>
                  <a:cubicBezTo>
                    <a:pt x="3210" y="1452"/>
                    <a:pt x="3231" y="1456"/>
                    <a:pt x="3265" y="1456"/>
                  </a:cubicBezTo>
                  <a:cubicBezTo>
                    <a:pt x="3324" y="1456"/>
                    <a:pt x="3423" y="1443"/>
                    <a:pt x="3521" y="1406"/>
                  </a:cubicBezTo>
                  <a:lnTo>
                    <a:pt x="3813" y="1328"/>
                  </a:lnTo>
                  <a:lnTo>
                    <a:pt x="3697" y="1036"/>
                  </a:lnTo>
                  <a:cubicBezTo>
                    <a:pt x="3482" y="589"/>
                    <a:pt x="3093" y="239"/>
                    <a:pt x="2626" y="63"/>
                  </a:cubicBezTo>
                  <a:cubicBezTo>
                    <a:pt x="2448" y="21"/>
                    <a:pt x="2268" y="0"/>
                    <a:pt x="2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4903125" y="3341200"/>
              <a:ext cx="405175" cy="339025"/>
            </a:xfrm>
            <a:custGeom>
              <a:avLst/>
              <a:gdLst/>
              <a:ahLst/>
              <a:cxnLst/>
              <a:rect l="l" t="t" r="r" b="b"/>
              <a:pathLst>
                <a:path w="16207" h="13561" extrusionOk="0">
                  <a:moveTo>
                    <a:pt x="15739" y="467"/>
                  </a:moveTo>
                  <a:lnTo>
                    <a:pt x="15739" y="13093"/>
                  </a:lnTo>
                  <a:lnTo>
                    <a:pt x="525" y="13093"/>
                  </a:lnTo>
                  <a:lnTo>
                    <a:pt x="525" y="467"/>
                  </a:lnTo>
                  <a:close/>
                  <a:moveTo>
                    <a:pt x="8093" y="0"/>
                  </a:moveTo>
                  <a:cubicBezTo>
                    <a:pt x="2082" y="0"/>
                    <a:pt x="214" y="19"/>
                    <a:pt x="136" y="97"/>
                  </a:cubicBezTo>
                  <a:cubicBezTo>
                    <a:pt x="0" y="233"/>
                    <a:pt x="0" y="13327"/>
                    <a:pt x="136" y="13463"/>
                  </a:cubicBezTo>
                  <a:cubicBezTo>
                    <a:pt x="214" y="13541"/>
                    <a:pt x="2082" y="13560"/>
                    <a:pt x="8074" y="13560"/>
                  </a:cubicBezTo>
                  <a:cubicBezTo>
                    <a:pt x="15253" y="13560"/>
                    <a:pt x="15934" y="13560"/>
                    <a:pt x="16070" y="13424"/>
                  </a:cubicBezTo>
                  <a:cubicBezTo>
                    <a:pt x="16187" y="13307"/>
                    <a:pt x="16206" y="12996"/>
                    <a:pt x="16206" y="6790"/>
                  </a:cubicBezTo>
                  <a:cubicBezTo>
                    <a:pt x="16206" y="856"/>
                    <a:pt x="16206" y="272"/>
                    <a:pt x="16070" y="136"/>
                  </a:cubicBezTo>
                  <a:cubicBezTo>
                    <a:pt x="15953" y="0"/>
                    <a:pt x="15603" y="0"/>
                    <a:pt x="8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3942050" y="1495875"/>
              <a:ext cx="404200" cy="339025"/>
            </a:xfrm>
            <a:custGeom>
              <a:avLst/>
              <a:gdLst/>
              <a:ahLst/>
              <a:cxnLst/>
              <a:rect l="l" t="t" r="r" b="b"/>
              <a:pathLst>
                <a:path w="16168" h="13561" extrusionOk="0">
                  <a:moveTo>
                    <a:pt x="15681" y="468"/>
                  </a:moveTo>
                  <a:lnTo>
                    <a:pt x="15681" y="13094"/>
                  </a:lnTo>
                  <a:lnTo>
                    <a:pt x="467" y="13094"/>
                  </a:lnTo>
                  <a:lnTo>
                    <a:pt x="467" y="468"/>
                  </a:lnTo>
                  <a:close/>
                  <a:moveTo>
                    <a:pt x="8093" y="1"/>
                  </a:moveTo>
                  <a:cubicBezTo>
                    <a:pt x="953" y="1"/>
                    <a:pt x="272" y="1"/>
                    <a:pt x="156" y="137"/>
                  </a:cubicBezTo>
                  <a:cubicBezTo>
                    <a:pt x="20" y="254"/>
                    <a:pt x="0" y="565"/>
                    <a:pt x="0" y="6810"/>
                  </a:cubicBezTo>
                  <a:cubicBezTo>
                    <a:pt x="0" y="11810"/>
                    <a:pt x="20" y="13405"/>
                    <a:pt x="97" y="13464"/>
                  </a:cubicBezTo>
                  <a:cubicBezTo>
                    <a:pt x="175" y="13541"/>
                    <a:pt x="2043" y="13561"/>
                    <a:pt x="8093" y="13561"/>
                  </a:cubicBezTo>
                  <a:cubicBezTo>
                    <a:pt x="14124" y="13561"/>
                    <a:pt x="15992" y="13541"/>
                    <a:pt x="16070" y="13464"/>
                  </a:cubicBezTo>
                  <a:cubicBezTo>
                    <a:pt x="16148" y="13405"/>
                    <a:pt x="16167" y="11810"/>
                    <a:pt x="16167" y="6829"/>
                  </a:cubicBezTo>
                  <a:cubicBezTo>
                    <a:pt x="16167" y="857"/>
                    <a:pt x="16167" y="273"/>
                    <a:pt x="16031" y="137"/>
                  </a:cubicBezTo>
                  <a:cubicBezTo>
                    <a:pt x="15914" y="20"/>
                    <a:pt x="15545" y="1"/>
                    <a:pt x="80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3182800" y="4990975"/>
              <a:ext cx="689700" cy="331250"/>
            </a:xfrm>
            <a:custGeom>
              <a:avLst/>
              <a:gdLst/>
              <a:ahLst/>
              <a:cxnLst/>
              <a:rect l="l" t="t" r="r" b="b"/>
              <a:pathLst>
                <a:path w="27588" h="13250" extrusionOk="0">
                  <a:moveTo>
                    <a:pt x="26051" y="0"/>
                  </a:moveTo>
                  <a:cubicBezTo>
                    <a:pt x="25973" y="0"/>
                    <a:pt x="25312" y="137"/>
                    <a:pt x="24572" y="312"/>
                  </a:cubicBezTo>
                  <a:cubicBezTo>
                    <a:pt x="21713" y="993"/>
                    <a:pt x="18366" y="1537"/>
                    <a:pt x="16343" y="1654"/>
                  </a:cubicBezTo>
                  <a:cubicBezTo>
                    <a:pt x="15662" y="1712"/>
                    <a:pt x="14923" y="1771"/>
                    <a:pt x="14689" y="1810"/>
                  </a:cubicBezTo>
                  <a:cubicBezTo>
                    <a:pt x="13833" y="1965"/>
                    <a:pt x="11927" y="2063"/>
                    <a:pt x="9164" y="2063"/>
                  </a:cubicBezTo>
                  <a:cubicBezTo>
                    <a:pt x="6499" y="2063"/>
                    <a:pt x="3561" y="1946"/>
                    <a:pt x="3347" y="1829"/>
                  </a:cubicBezTo>
                  <a:cubicBezTo>
                    <a:pt x="3269" y="1790"/>
                    <a:pt x="3328" y="1693"/>
                    <a:pt x="3503" y="1479"/>
                  </a:cubicBezTo>
                  <a:lnTo>
                    <a:pt x="3736" y="1168"/>
                  </a:lnTo>
                  <a:lnTo>
                    <a:pt x="3464" y="1226"/>
                  </a:lnTo>
                  <a:cubicBezTo>
                    <a:pt x="3328" y="1246"/>
                    <a:pt x="2491" y="1362"/>
                    <a:pt x="1596" y="1479"/>
                  </a:cubicBezTo>
                  <a:cubicBezTo>
                    <a:pt x="1071" y="1537"/>
                    <a:pt x="526" y="1615"/>
                    <a:pt x="1" y="1732"/>
                  </a:cubicBezTo>
                  <a:cubicBezTo>
                    <a:pt x="1" y="1771"/>
                    <a:pt x="798" y="2082"/>
                    <a:pt x="1752" y="2432"/>
                  </a:cubicBezTo>
                  <a:cubicBezTo>
                    <a:pt x="2613" y="2749"/>
                    <a:pt x="3315" y="2985"/>
                    <a:pt x="3429" y="2985"/>
                  </a:cubicBezTo>
                  <a:cubicBezTo>
                    <a:pt x="3441" y="2985"/>
                    <a:pt x="3446" y="2983"/>
                    <a:pt x="3444" y="2977"/>
                  </a:cubicBezTo>
                  <a:cubicBezTo>
                    <a:pt x="3425" y="2938"/>
                    <a:pt x="3366" y="2763"/>
                    <a:pt x="3289" y="2588"/>
                  </a:cubicBezTo>
                  <a:lnTo>
                    <a:pt x="3152" y="2296"/>
                  </a:lnTo>
                  <a:lnTo>
                    <a:pt x="3152" y="2296"/>
                  </a:lnTo>
                  <a:lnTo>
                    <a:pt x="3464" y="2335"/>
                  </a:lnTo>
                  <a:cubicBezTo>
                    <a:pt x="4320" y="2452"/>
                    <a:pt x="6674" y="2530"/>
                    <a:pt x="9242" y="2530"/>
                  </a:cubicBezTo>
                  <a:lnTo>
                    <a:pt x="12121" y="2530"/>
                  </a:lnTo>
                  <a:lnTo>
                    <a:pt x="11304" y="2958"/>
                  </a:lnTo>
                  <a:cubicBezTo>
                    <a:pt x="10234" y="3502"/>
                    <a:pt x="9281" y="4222"/>
                    <a:pt x="8464" y="5078"/>
                  </a:cubicBezTo>
                  <a:cubicBezTo>
                    <a:pt x="7238" y="6265"/>
                    <a:pt x="6285" y="7705"/>
                    <a:pt x="5701" y="9300"/>
                  </a:cubicBezTo>
                  <a:lnTo>
                    <a:pt x="5390" y="10098"/>
                  </a:lnTo>
                  <a:lnTo>
                    <a:pt x="5098" y="9845"/>
                  </a:lnTo>
                  <a:cubicBezTo>
                    <a:pt x="4992" y="9756"/>
                    <a:pt x="4919" y="9682"/>
                    <a:pt x="4876" y="9682"/>
                  </a:cubicBezTo>
                  <a:cubicBezTo>
                    <a:pt x="4778" y="9682"/>
                    <a:pt x="4832" y="10072"/>
                    <a:pt x="4981" y="11576"/>
                  </a:cubicBezTo>
                  <a:cubicBezTo>
                    <a:pt x="5040" y="12140"/>
                    <a:pt x="5117" y="12705"/>
                    <a:pt x="5234" y="13249"/>
                  </a:cubicBezTo>
                  <a:cubicBezTo>
                    <a:pt x="5293" y="13249"/>
                    <a:pt x="6654" y="9923"/>
                    <a:pt x="6596" y="9884"/>
                  </a:cubicBezTo>
                  <a:lnTo>
                    <a:pt x="6596" y="9884"/>
                  </a:lnTo>
                  <a:cubicBezTo>
                    <a:pt x="6499" y="9903"/>
                    <a:pt x="6401" y="9942"/>
                    <a:pt x="6304" y="9981"/>
                  </a:cubicBezTo>
                  <a:cubicBezTo>
                    <a:pt x="6175" y="10045"/>
                    <a:pt x="6046" y="10083"/>
                    <a:pt x="5995" y="10083"/>
                  </a:cubicBezTo>
                  <a:cubicBezTo>
                    <a:pt x="5984" y="10083"/>
                    <a:pt x="5977" y="10081"/>
                    <a:pt x="5973" y="10078"/>
                  </a:cubicBezTo>
                  <a:cubicBezTo>
                    <a:pt x="6012" y="9806"/>
                    <a:pt x="6090" y="9553"/>
                    <a:pt x="6207" y="9300"/>
                  </a:cubicBezTo>
                  <a:cubicBezTo>
                    <a:pt x="7491" y="6070"/>
                    <a:pt x="10273" y="3502"/>
                    <a:pt x="13503" y="2588"/>
                  </a:cubicBezTo>
                  <a:cubicBezTo>
                    <a:pt x="14637" y="2327"/>
                    <a:pt x="15795" y="2188"/>
                    <a:pt x="16949" y="2188"/>
                  </a:cubicBezTo>
                  <a:cubicBezTo>
                    <a:pt x="17260" y="2188"/>
                    <a:pt x="17570" y="2198"/>
                    <a:pt x="17880" y="2218"/>
                  </a:cubicBezTo>
                  <a:cubicBezTo>
                    <a:pt x="21771" y="2666"/>
                    <a:pt x="24981" y="4961"/>
                    <a:pt x="26713" y="8541"/>
                  </a:cubicBezTo>
                  <a:cubicBezTo>
                    <a:pt x="27063" y="9261"/>
                    <a:pt x="27238" y="9553"/>
                    <a:pt x="27335" y="9553"/>
                  </a:cubicBezTo>
                  <a:cubicBezTo>
                    <a:pt x="27588" y="9553"/>
                    <a:pt x="27588" y="9319"/>
                    <a:pt x="27355" y="8775"/>
                  </a:cubicBezTo>
                  <a:cubicBezTo>
                    <a:pt x="26810" y="7510"/>
                    <a:pt x="26051" y="6362"/>
                    <a:pt x="25098" y="5351"/>
                  </a:cubicBezTo>
                  <a:cubicBezTo>
                    <a:pt x="23775" y="3911"/>
                    <a:pt x="22082" y="2841"/>
                    <a:pt x="20195" y="2257"/>
                  </a:cubicBezTo>
                  <a:cubicBezTo>
                    <a:pt x="19709" y="2082"/>
                    <a:pt x="19222" y="1946"/>
                    <a:pt x="19144" y="1907"/>
                  </a:cubicBezTo>
                  <a:cubicBezTo>
                    <a:pt x="19067" y="1868"/>
                    <a:pt x="19222" y="1810"/>
                    <a:pt x="19650" y="1751"/>
                  </a:cubicBezTo>
                  <a:cubicBezTo>
                    <a:pt x="21868" y="1421"/>
                    <a:pt x="25973" y="526"/>
                    <a:pt x="26187" y="351"/>
                  </a:cubicBezTo>
                  <a:cubicBezTo>
                    <a:pt x="26323" y="234"/>
                    <a:pt x="26246" y="0"/>
                    <a:pt x="26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4159925" y="1669925"/>
              <a:ext cx="55150" cy="82300"/>
            </a:xfrm>
            <a:custGeom>
              <a:avLst/>
              <a:gdLst/>
              <a:ahLst/>
              <a:cxnLst/>
              <a:rect l="l" t="t" r="r" b="b"/>
              <a:pathLst>
                <a:path w="2206" h="3292" extrusionOk="0">
                  <a:moveTo>
                    <a:pt x="1149" y="1560"/>
                  </a:moveTo>
                  <a:cubicBezTo>
                    <a:pt x="1732" y="1599"/>
                    <a:pt x="1985" y="2280"/>
                    <a:pt x="1577" y="2708"/>
                  </a:cubicBezTo>
                  <a:cubicBezTo>
                    <a:pt x="1448" y="2837"/>
                    <a:pt x="1275" y="2901"/>
                    <a:pt x="1102" y="2901"/>
                  </a:cubicBezTo>
                  <a:cubicBezTo>
                    <a:pt x="910" y="2901"/>
                    <a:pt x="718" y="2822"/>
                    <a:pt x="585" y="2669"/>
                  </a:cubicBezTo>
                  <a:cubicBezTo>
                    <a:pt x="98" y="2183"/>
                    <a:pt x="429" y="1560"/>
                    <a:pt x="1149" y="1560"/>
                  </a:cubicBezTo>
                  <a:close/>
                  <a:moveTo>
                    <a:pt x="1162" y="0"/>
                  </a:moveTo>
                  <a:cubicBezTo>
                    <a:pt x="917" y="0"/>
                    <a:pt x="670" y="82"/>
                    <a:pt x="468" y="237"/>
                  </a:cubicBezTo>
                  <a:cubicBezTo>
                    <a:pt x="98" y="587"/>
                    <a:pt x="20" y="840"/>
                    <a:pt x="20" y="1696"/>
                  </a:cubicBezTo>
                  <a:cubicBezTo>
                    <a:pt x="1" y="2591"/>
                    <a:pt x="137" y="2922"/>
                    <a:pt x="604" y="3155"/>
                  </a:cubicBezTo>
                  <a:cubicBezTo>
                    <a:pt x="769" y="3249"/>
                    <a:pt x="944" y="3292"/>
                    <a:pt x="1114" y="3292"/>
                  </a:cubicBezTo>
                  <a:cubicBezTo>
                    <a:pt x="1684" y="3292"/>
                    <a:pt x="2205" y="2812"/>
                    <a:pt x="2160" y="2183"/>
                  </a:cubicBezTo>
                  <a:cubicBezTo>
                    <a:pt x="2141" y="1813"/>
                    <a:pt x="1946" y="1463"/>
                    <a:pt x="1616" y="1288"/>
                  </a:cubicBezTo>
                  <a:cubicBezTo>
                    <a:pt x="1480" y="1220"/>
                    <a:pt x="1335" y="1187"/>
                    <a:pt x="1191" y="1187"/>
                  </a:cubicBezTo>
                  <a:cubicBezTo>
                    <a:pt x="963" y="1187"/>
                    <a:pt x="736" y="1269"/>
                    <a:pt x="546" y="1424"/>
                  </a:cubicBezTo>
                  <a:cubicBezTo>
                    <a:pt x="455" y="1504"/>
                    <a:pt x="406" y="1543"/>
                    <a:pt x="380" y="1543"/>
                  </a:cubicBezTo>
                  <a:cubicBezTo>
                    <a:pt x="356" y="1543"/>
                    <a:pt x="351" y="1509"/>
                    <a:pt x="351" y="1443"/>
                  </a:cubicBezTo>
                  <a:cubicBezTo>
                    <a:pt x="351" y="833"/>
                    <a:pt x="737" y="400"/>
                    <a:pt x="1128" y="400"/>
                  </a:cubicBezTo>
                  <a:cubicBezTo>
                    <a:pt x="1285" y="400"/>
                    <a:pt x="1443" y="470"/>
                    <a:pt x="1577" y="626"/>
                  </a:cubicBezTo>
                  <a:cubicBezTo>
                    <a:pt x="1705" y="768"/>
                    <a:pt x="1894" y="858"/>
                    <a:pt x="2006" y="858"/>
                  </a:cubicBezTo>
                  <a:cubicBezTo>
                    <a:pt x="2064" y="858"/>
                    <a:pt x="2102" y="834"/>
                    <a:pt x="2102" y="782"/>
                  </a:cubicBezTo>
                  <a:cubicBezTo>
                    <a:pt x="2044" y="490"/>
                    <a:pt x="1869" y="237"/>
                    <a:pt x="1616" y="101"/>
                  </a:cubicBezTo>
                  <a:cubicBezTo>
                    <a:pt x="1472" y="33"/>
                    <a:pt x="1317" y="0"/>
                    <a:pt x="1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2680375" y="1495875"/>
              <a:ext cx="404200" cy="339025"/>
            </a:xfrm>
            <a:custGeom>
              <a:avLst/>
              <a:gdLst/>
              <a:ahLst/>
              <a:cxnLst/>
              <a:rect l="l" t="t" r="r" b="b"/>
              <a:pathLst>
                <a:path w="16168" h="13561" extrusionOk="0">
                  <a:moveTo>
                    <a:pt x="15701" y="468"/>
                  </a:moveTo>
                  <a:lnTo>
                    <a:pt x="15701" y="13094"/>
                  </a:lnTo>
                  <a:lnTo>
                    <a:pt x="487" y="13094"/>
                  </a:lnTo>
                  <a:lnTo>
                    <a:pt x="487" y="468"/>
                  </a:lnTo>
                  <a:close/>
                  <a:moveTo>
                    <a:pt x="8094" y="1"/>
                  </a:moveTo>
                  <a:cubicBezTo>
                    <a:pt x="954" y="1"/>
                    <a:pt x="273" y="1"/>
                    <a:pt x="156" y="137"/>
                  </a:cubicBezTo>
                  <a:cubicBezTo>
                    <a:pt x="20" y="273"/>
                    <a:pt x="1" y="565"/>
                    <a:pt x="1" y="6810"/>
                  </a:cubicBezTo>
                  <a:cubicBezTo>
                    <a:pt x="1" y="11810"/>
                    <a:pt x="20" y="13405"/>
                    <a:pt x="98" y="13464"/>
                  </a:cubicBezTo>
                  <a:cubicBezTo>
                    <a:pt x="176" y="13541"/>
                    <a:pt x="2044" y="13561"/>
                    <a:pt x="8094" y="13561"/>
                  </a:cubicBezTo>
                  <a:cubicBezTo>
                    <a:pt x="14125" y="13561"/>
                    <a:pt x="15993" y="13541"/>
                    <a:pt x="16071" y="13464"/>
                  </a:cubicBezTo>
                  <a:cubicBezTo>
                    <a:pt x="16148" y="13405"/>
                    <a:pt x="16168" y="11810"/>
                    <a:pt x="16168" y="6829"/>
                  </a:cubicBezTo>
                  <a:cubicBezTo>
                    <a:pt x="16168" y="857"/>
                    <a:pt x="16168" y="273"/>
                    <a:pt x="16032" y="137"/>
                  </a:cubicBezTo>
                  <a:cubicBezTo>
                    <a:pt x="15915" y="20"/>
                    <a:pt x="15565" y="1"/>
                    <a:pt x="80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4049525" y="1602275"/>
              <a:ext cx="99250" cy="118350"/>
            </a:xfrm>
            <a:custGeom>
              <a:avLst/>
              <a:gdLst/>
              <a:ahLst/>
              <a:cxnLst/>
              <a:rect l="l" t="t" r="r" b="b"/>
              <a:pathLst>
                <a:path w="3970" h="4734" extrusionOk="0">
                  <a:moveTo>
                    <a:pt x="2103" y="1"/>
                  </a:moveTo>
                  <a:cubicBezTo>
                    <a:pt x="1547" y="1"/>
                    <a:pt x="998" y="209"/>
                    <a:pt x="584" y="608"/>
                  </a:cubicBezTo>
                  <a:cubicBezTo>
                    <a:pt x="156" y="1036"/>
                    <a:pt x="1" y="1542"/>
                    <a:pt x="1" y="2359"/>
                  </a:cubicBezTo>
                  <a:cubicBezTo>
                    <a:pt x="1" y="3021"/>
                    <a:pt x="40" y="3176"/>
                    <a:pt x="215" y="3546"/>
                  </a:cubicBezTo>
                  <a:cubicBezTo>
                    <a:pt x="526" y="4169"/>
                    <a:pt x="779" y="4441"/>
                    <a:pt x="1285" y="4616"/>
                  </a:cubicBezTo>
                  <a:cubicBezTo>
                    <a:pt x="1507" y="4695"/>
                    <a:pt x="1741" y="4734"/>
                    <a:pt x="1974" y="4734"/>
                  </a:cubicBezTo>
                  <a:cubicBezTo>
                    <a:pt x="2435" y="4734"/>
                    <a:pt x="2895" y="4582"/>
                    <a:pt x="3269" y="4285"/>
                  </a:cubicBezTo>
                  <a:cubicBezTo>
                    <a:pt x="3503" y="4071"/>
                    <a:pt x="3969" y="3274"/>
                    <a:pt x="3892" y="3196"/>
                  </a:cubicBezTo>
                  <a:cubicBezTo>
                    <a:pt x="3794" y="3157"/>
                    <a:pt x="3697" y="3138"/>
                    <a:pt x="3600" y="3118"/>
                  </a:cubicBezTo>
                  <a:cubicBezTo>
                    <a:pt x="3529" y="3103"/>
                    <a:pt x="3476" y="3093"/>
                    <a:pt x="3432" y="3093"/>
                  </a:cubicBezTo>
                  <a:cubicBezTo>
                    <a:pt x="3306" y="3093"/>
                    <a:pt x="3258" y="3175"/>
                    <a:pt x="3113" y="3449"/>
                  </a:cubicBezTo>
                  <a:cubicBezTo>
                    <a:pt x="2880" y="3935"/>
                    <a:pt x="2588" y="4110"/>
                    <a:pt x="2121" y="4149"/>
                  </a:cubicBezTo>
                  <a:cubicBezTo>
                    <a:pt x="2074" y="4154"/>
                    <a:pt x="2027" y="4157"/>
                    <a:pt x="1980" y="4157"/>
                  </a:cubicBezTo>
                  <a:cubicBezTo>
                    <a:pt x="1507" y="4157"/>
                    <a:pt x="1067" y="3893"/>
                    <a:pt x="837" y="3468"/>
                  </a:cubicBezTo>
                  <a:cubicBezTo>
                    <a:pt x="662" y="3157"/>
                    <a:pt x="643" y="3021"/>
                    <a:pt x="643" y="2359"/>
                  </a:cubicBezTo>
                  <a:cubicBezTo>
                    <a:pt x="643" y="1717"/>
                    <a:pt x="662" y="1562"/>
                    <a:pt x="837" y="1270"/>
                  </a:cubicBezTo>
                  <a:cubicBezTo>
                    <a:pt x="1082" y="820"/>
                    <a:pt x="1586" y="552"/>
                    <a:pt x="2059" y="552"/>
                  </a:cubicBezTo>
                  <a:cubicBezTo>
                    <a:pt x="2261" y="552"/>
                    <a:pt x="2458" y="601"/>
                    <a:pt x="2627" y="706"/>
                  </a:cubicBezTo>
                  <a:cubicBezTo>
                    <a:pt x="2880" y="900"/>
                    <a:pt x="3094" y="1153"/>
                    <a:pt x="3211" y="1445"/>
                  </a:cubicBezTo>
                  <a:cubicBezTo>
                    <a:pt x="3218" y="1460"/>
                    <a:pt x="3243" y="1466"/>
                    <a:pt x="3280" y="1466"/>
                  </a:cubicBezTo>
                  <a:cubicBezTo>
                    <a:pt x="3340" y="1466"/>
                    <a:pt x="3433" y="1450"/>
                    <a:pt x="3541" y="1426"/>
                  </a:cubicBezTo>
                  <a:lnTo>
                    <a:pt x="3833" y="1348"/>
                  </a:lnTo>
                  <a:lnTo>
                    <a:pt x="3717" y="1036"/>
                  </a:lnTo>
                  <a:cubicBezTo>
                    <a:pt x="3503" y="589"/>
                    <a:pt x="3113" y="239"/>
                    <a:pt x="2627" y="64"/>
                  </a:cubicBezTo>
                  <a:cubicBezTo>
                    <a:pt x="2454" y="22"/>
                    <a:pt x="2278" y="1"/>
                    <a:pt x="2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3198375" y="943850"/>
              <a:ext cx="686775" cy="746800"/>
            </a:xfrm>
            <a:custGeom>
              <a:avLst/>
              <a:gdLst/>
              <a:ahLst/>
              <a:cxnLst/>
              <a:rect l="l" t="t" r="r" b="b"/>
              <a:pathLst>
                <a:path w="27471" h="29872" extrusionOk="0">
                  <a:moveTo>
                    <a:pt x="273" y="0"/>
                  </a:moveTo>
                  <a:lnTo>
                    <a:pt x="273" y="8833"/>
                  </a:lnTo>
                  <a:cubicBezTo>
                    <a:pt x="273" y="14669"/>
                    <a:pt x="292" y="17860"/>
                    <a:pt x="351" y="18268"/>
                  </a:cubicBezTo>
                  <a:cubicBezTo>
                    <a:pt x="642" y="20370"/>
                    <a:pt x="1732" y="22393"/>
                    <a:pt x="3444" y="24027"/>
                  </a:cubicBezTo>
                  <a:cubicBezTo>
                    <a:pt x="4670" y="25194"/>
                    <a:pt x="6129" y="26070"/>
                    <a:pt x="7724" y="26615"/>
                  </a:cubicBezTo>
                  <a:lnTo>
                    <a:pt x="8424" y="26887"/>
                  </a:lnTo>
                  <a:lnTo>
                    <a:pt x="7996" y="26887"/>
                  </a:lnTo>
                  <a:cubicBezTo>
                    <a:pt x="6323" y="26907"/>
                    <a:pt x="3288" y="27101"/>
                    <a:pt x="798" y="27335"/>
                  </a:cubicBezTo>
                  <a:cubicBezTo>
                    <a:pt x="195" y="27393"/>
                    <a:pt x="0" y="27490"/>
                    <a:pt x="78" y="27704"/>
                  </a:cubicBezTo>
                  <a:cubicBezTo>
                    <a:pt x="105" y="27785"/>
                    <a:pt x="99" y="27829"/>
                    <a:pt x="339" y="27829"/>
                  </a:cubicBezTo>
                  <a:cubicBezTo>
                    <a:pt x="616" y="27829"/>
                    <a:pt x="1222" y="27771"/>
                    <a:pt x="2588" y="27646"/>
                  </a:cubicBezTo>
                  <a:cubicBezTo>
                    <a:pt x="3269" y="27568"/>
                    <a:pt x="4884" y="27490"/>
                    <a:pt x="6148" y="27432"/>
                  </a:cubicBezTo>
                  <a:cubicBezTo>
                    <a:pt x="6947" y="27403"/>
                    <a:pt x="7745" y="27389"/>
                    <a:pt x="8543" y="27389"/>
                  </a:cubicBezTo>
                  <a:cubicBezTo>
                    <a:pt x="13147" y="27389"/>
                    <a:pt x="17730" y="27865"/>
                    <a:pt x="22257" y="28794"/>
                  </a:cubicBezTo>
                  <a:lnTo>
                    <a:pt x="23813" y="29105"/>
                  </a:lnTo>
                  <a:cubicBezTo>
                    <a:pt x="23969" y="29124"/>
                    <a:pt x="24105" y="29163"/>
                    <a:pt x="24241" y="29241"/>
                  </a:cubicBezTo>
                  <a:cubicBezTo>
                    <a:pt x="24163" y="29358"/>
                    <a:pt x="24086" y="29455"/>
                    <a:pt x="23988" y="29533"/>
                  </a:cubicBezTo>
                  <a:lnTo>
                    <a:pt x="23755" y="29766"/>
                  </a:lnTo>
                  <a:lnTo>
                    <a:pt x="25195" y="29805"/>
                  </a:lnTo>
                  <a:cubicBezTo>
                    <a:pt x="25992" y="29825"/>
                    <a:pt x="26829" y="29864"/>
                    <a:pt x="27043" y="29864"/>
                  </a:cubicBezTo>
                  <a:cubicBezTo>
                    <a:pt x="27105" y="29869"/>
                    <a:pt x="27165" y="29871"/>
                    <a:pt x="27219" y="29871"/>
                  </a:cubicBezTo>
                  <a:cubicBezTo>
                    <a:pt x="27367" y="29871"/>
                    <a:pt x="27471" y="29853"/>
                    <a:pt x="27471" y="29825"/>
                  </a:cubicBezTo>
                  <a:cubicBezTo>
                    <a:pt x="27471" y="29786"/>
                    <a:pt x="24475" y="28113"/>
                    <a:pt x="24222" y="28015"/>
                  </a:cubicBezTo>
                  <a:cubicBezTo>
                    <a:pt x="24221" y="28014"/>
                    <a:pt x="24220" y="28014"/>
                    <a:pt x="24219" y="28014"/>
                  </a:cubicBezTo>
                  <a:cubicBezTo>
                    <a:pt x="24205" y="28014"/>
                    <a:pt x="24226" y="28163"/>
                    <a:pt x="24300" y="28346"/>
                  </a:cubicBezTo>
                  <a:cubicBezTo>
                    <a:pt x="24358" y="28463"/>
                    <a:pt x="24377" y="28599"/>
                    <a:pt x="24377" y="28735"/>
                  </a:cubicBezTo>
                  <a:cubicBezTo>
                    <a:pt x="23969" y="28677"/>
                    <a:pt x="23580" y="28599"/>
                    <a:pt x="23171" y="28502"/>
                  </a:cubicBezTo>
                  <a:cubicBezTo>
                    <a:pt x="20506" y="27938"/>
                    <a:pt x="17821" y="27510"/>
                    <a:pt x="15117" y="27237"/>
                  </a:cubicBezTo>
                  <a:lnTo>
                    <a:pt x="14397" y="27179"/>
                  </a:lnTo>
                  <a:lnTo>
                    <a:pt x="14533" y="27159"/>
                  </a:lnTo>
                  <a:cubicBezTo>
                    <a:pt x="14261" y="27140"/>
                    <a:pt x="13988" y="27101"/>
                    <a:pt x="13716" y="27062"/>
                  </a:cubicBezTo>
                  <a:cubicBezTo>
                    <a:pt x="13171" y="27043"/>
                    <a:pt x="12627" y="26965"/>
                    <a:pt x="12082" y="26868"/>
                  </a:cubicBezTo>
                  <a:cubicBezTo>
                    <a:pt x="12030" y="26868"/>
                    <a:pt x="11978" y="26869"/>
                    <a:pt x="11926" y="26869"/>
                  </a:cubicBezTo>
                  <a:cubicBezTo>
                    <a:pt x="10422" y="26869"/>
                    <a:pt x="8920" y="26596"/>
                    <a:pt x="7510" y="26051"/>
                  </a:cubicBezTo>
                  <a:cubicBezTo>
                    <a:pt x="4164" y="24708"/>
                    <a:pt x="1868" y="22276"/>
                    <a:pt x="993" y="19125"/>
                  </a:cubicBezTo>
                  <a:cubicBezTo>
                    <a:pt x="798" y="18385"/>
                    <a:pt x="779" y="18230"/>
                    <a:pt x="779" y="16926"/>
                  </a:cubicBezTo>
                  <a:cubicBezTo>
                    <a:pt x="779" y="16362"/>
                    <a:pt x="779" y="16012"/>
                    <a:pt x="817" y="15739"/>
                  </a:cubicBezTo>
                  <a:cubicBezTo>
                    <a:pt x="798" y="15623"/>
                    <a:pt x="798" y="15525"/>
                    <a:pt x="798" y="15409"/>
                  </a:cubicBezTo>
                  <a:cubicBezTo>
                    <a:pt x="779" y="15272"/>
                    <a:pt x="779" y="15117"/>
                    <a:pt x="798" y="14981"/>
                  </a:cubicBezTo>
                  <a:cubicBezTo>
                    <a:pt x="798" y="14864"/>
                    <a:pt x="779" y="14767"/>
                    <a:pt x="779" y="14650"/>
                  </a:cubicBezTo>
                  <a:cubicBezTo>
                    <a:pt x="759" y="14494"/>
                    <a:pt x="759" y="14358"/>
                    <a:pt x="779" y="14202"/>
                  </a:cubicBezTo>
                  <a:cubicBezTo>
                    <a:pt x="779" y="14144"/>
                    <a:pt x="779" y="14086"/>
                    <a:pt x="779" y="14027"/>
                  </a:cubicBezTo>
                  <a:cubicBezTo>
                    <a:pt x="779" y="13974"/>
                    <a:pt x="779" y="13921"/>
                    <a:pt x="779" y="13852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428900" y="4583400"/>
              <a:ext cx="57425" cy="82700"/>
            </a:xfrm>
            <a:custGeom>
              <a:avLst/>
              <a:gdLst/>
              <a:ahLst/>
              <a:cxnLst/>
              <a:rect l="l" t="t" r="r" b="b"/>
              <a:pathLst>
                <a:path w="2297" h="3308" extrusionOk="0">
                  <a:moveTo>
                    <a:pt x="1444" y="814"/>
                  </a:moveTo>
                  <a:cubicBezTo>
                    <a:pt x="1464" y="814"/>
                    <a:pt x="1499" y="1074"/>
                    <a:pt x="1499" y="1420"/>
                  </a:cubicBezTo>
                  <a:lnTo>
                    <a:pt x="1499" y="2121"/>
                  </a:lnTo>
                  <a:lnTo>
                    <a:pt x="487" y="2121"/>
                  </a:lnTo>
                  <a:lnTo>
                    <a:pt x="934" y="1498"/>
                  </a:lnTo>
                  <a:cubicBezTo>
                    <a:pt x="1168" y="1167"/>
                    <a:pt x="1421" y="856"/>
                    <a:pt x="1440" y="817"/>
                  </a:cubicBezTo>
                  <a:cubicBezTo>
                    <a:pt x="1441" y="815"/>
                    <a:pt x="1443" y="814"/>
                    <a:pt x="1444" y="814"/>
                  </a:cubicBezTo>
                  <a:close/>
                  <a:moveTo>
                    <a:pt x="1732" y="0"/>
                  </a:moveTo>
                  <a:cubicBezTo>
                    <a:pt x="1537" y="0"/>
                    <a:pt x="1" y="2043"/>
                    <a:pt x="1" y="2315"/>
                  </a:cubicBezTo>
                  <a:cubicBezTo>
                    <a:pt x="1" y="2510"/>
                    <a:pt x="1" y="2510"/>
                    <a:pt x="759" y="2510"/>
                  </a:cubicBezTo>
                  <a:lnTo>
                    <a:pt x="1499" y="2510"/>
                  </a:lnTo>
                  <a:lnTo>
                    <a:pt x="1499" y="2918"/>
                  </a:lnTo>
                  <a:cubicBezTo>
                    <a:pt x="1499" y="3288"/>
                    <a:pt x="1499" y="3307"/>
                    <a:pt x="1693" y="3307"/>
                  </a:cubicBezTo>
                  <a:cubicBezTo>
                    <a:pt x="1907" y="3307"/>
                    <a:pt x="1907" y="3288"/>
                    <a:pt x="1907" y="2918"/>
                  </a:cubicBezTo>
                  <a:cubicBezTo>
                    <a:pt x="1907" y="2549"/>
                    <a:pt x="1907" y="2510"/>
                    <a:pt x="2102" y="2510"/>
                  </a:cubicBezTo>
                  <a:cubicBezTo>
                    <a:pt x="2277" y="2510"/>
                    <a:pt x="2296" y="2471"/>
                    <a:pt x="2296" y="2315"/>
                  </a:cubicBezTo>
                  <a:cubicBezTo>
                    <a:pt x="2296" y="2160"/>
                    <a:pt x="2257" y="2121"/>
                    <a:pt x="2102" y="2121"/>
                  </a:cubicBezTo>
                  <a:lnTo>
                    <a:pt x="1907" y="2121"/>
                  </a:lnTo>
                  <a:lnTo>
                    <a:pt x="1907" y="1051"/>
                  </a:lnTo>
                  <a:cubicBezTo>
                    <a:pt x="1907" y="39"/>
                    <a:pt x="1907" y="0"/>
                    <a:pt x="17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2787875" y="1602275"/>
              <a:ext cx="99250" cy="118350"/>
            </a:xfrm>
            <a:custGeom>
              <a:avLst/>
              <a:gdLst/>
              <a:ahLst/>
              <a:cxnLst/>
              <a:rect l="l" t="t" r="r" b="b"/>
              <a:pathLst>
                <a:path w="3970" h="4734" extrusionOk="0">
                  <a:moveTo>
                    <a:pt x="2103" y="1"/>
                  </a:moveTo>
                  <a:cubicBezTo>
                    <a:pt x="1547" y="1"/>
                    <a:pt x="998" y="209"/>
                    <a:pt x="584" y="608"/>
                  </a:cubicBezTo>
                  <a:cubicBezTo>
                    <a:pt x="156" y="1036"/>
                    <a:pt x="0" y="1542"/>
                    <a:pt x="0" y="2359"/>
                  </a:cubicBezTo>
                  <a:cubicBezTo>
                    <a:pt x="0" y="3021"/>
                    <a:pt x="39" y="3176"/>
                    <a:pt x="214" y="3546"/>
                  </a:cubicBezTo>
                  <a:cubicBezTo>
                    <a:pt x="526" y="4169"/>
                    <a:pt x="778" y="4441"/>
                    <a:pt x="1284" y="4616"/>
                  </a:cubicBezTo>
                  <a:cubicBezTo>
                    <a:pt x="1507" y="4695"/>
                    <a:pt x="1740" y="4734"/>
                    <a:pt x="1974" y="4734"/>
                  </a:cubicBezTo>
                  <a:cubicBezTo>
                    <a:pt x="2434" y="4734"/>
                    <a:pt x="2894" y="4582"/>
                    <a:pt x="3269" y="4285"/>
                  </a:cubicBezTo>
                  <a:cubicBezTo>
                    <a:pt x="3502" y="4071"/>
                    <a:pt x="3969" y="3274"/>
                    <a:pt x="3891" y="3196"/>
                  </a:cubicBezTo>
                  <a:cubicBezTo>
                    <a:pt x="3794" y="3157"/>
                    <a:pt x="3697" y="3138"/>
                    <a:pt x="3580" y="3118"/>
                  </a:cubicBezTo>
                  <a:cubicBezTo>
                    <a:pt x="3515" y="3103"/>
                    <a:pt x="3465" y="3093"/>
                    <a:pt x="3423" y="3093"/>
                  </a:cubicBezTo>
                  <a:cubicBezTo>
                    <a:pt x="3304" y="3093"/>
                    <a:pt x="3252" y="3175"/>
                    <a:pt x="3094" y="3449"/>
                  </a:cubicBezTo>
                  <a:cubicBezTo>
                    <a:pt x="2860" y="3935"/>
                    <a:pt x="2568" y="4110"/>
                    <a:pt x="2101" y="4149"/>
                  </a:cubicBezTo>
                  <a:cubicBezTo>
                    <a:pt x="2054" y="4154"/>
                    <a:pt x="2007" y="4157"/>
                    <a:pt x="1960" y="4157"/>
                  </a:cubicBezTo>
                  <a:cubicBezTo>
                    <a:pt x="1487" y="4157"/>
                    <a:pt x="1048" y="3893"/>
                    <a:pt x="817" y="3468"/>
                  </a:cubicBezTo>
                  <a:cubicBezTo>
                    <a:pt x="642" y="3157"/>
                    <a:pt x="623" y="3021"/>
                    <a:pt x="623" y="2359"/>
                  </a:cubicBezTo>
                  <a:cubicBezTo>
                    <a:pt x="623" y="1717"/>
                    <a:pt x="642" y="1562"/>
                    <a:pt x="817" y="1270"/>
                  </a:cubicBezTo>
                  <a:cubicBezTo>
                    <a:pt x="1076" y="820"/>
                    <a:pt x="1574" y="552"/>
                    <a:pt x="2049" y="552"/>
                  </a:cubicBezTo>
                  <a:cubicBezTo>
                    <a:pt x="2253" y="552"/>
                    <a:pt x="2452" y="601"/>
                    <a:pt x="2627" y="706"/>
                  </a:cubicBezTo>
                  <a:cubicBezTo>
                    <a:pt x="2880" y="900"/>
                    <a:pt x="3094" y="1153"/>
                    <a:pt x="3210" y="1445"/>
                  </a:cubicBezTo>
                  <a:cubicBezTo>
                    <a:pt x="3210" y="1460"/>
                    <a:pt x="3233" y="1466"/>
                    <a:pt x="3270" y="1466"/>
                  </a:cubicBezTo>
                  <a:cubicBezTo>
                    <a:pt x="3329" y="1466"/>
                    <a:pt x="3425" y="1450"/>
                    <a:pt x="3522" y="1426"/>
                  </a:cubicBezTo>
                  <a:lnTo>
                    <a:pt x="3833" y="1348"/>
                  </a:lnTo>
                  <a:lnTo>
                    <a:pt x="3716" y="1036"/>
                  </a:lnTo>
                  <a:cubicBezTo>
                    <a:pt x="3502" y="589"/>
                    <a:pt x="3113" y="239"/>
                    <a:pt x="2627" y="64"/>
                  </a:cubicBezTo>
                  <a:cubicBezTo>
                    <a:pt x="2454" y="22"/>
                    <a:pt x="2278" y="1"/>
                    <a:pt x="2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2641950" y="4588850"/>
              <a:ext cx="99250" cy="118350"/>
            </a:xfrm>
            <a:custGeom>
              <a:avLst/>
              <a:gdLst/>
              <a:ahLst/>
              <a:cxnLst/>
              <a:rect l="l" t="t" r="r" b="b"/>
              <a:pathLst>
                <a:path w="3970" h="4734" extrusionOk="0">
                  <a:moveTo>
                    <a:pt x="2070" y="0"/>
                  </a:moveTo>
                  <a:cubicBezTo>
                    <a:pt x="1526" y="0"/>
                    <a:pt x="990" y="208"/>
                    <a:pt x="584" y="599"/>
                  </a:cubicBezTo>
                  <a:cubicBezTo>
                    <a:pt x="156" y="1047"/>
                    <a:pt x="1" y="1533"/>
                    <a:pt x="1" y="2370"/>
                  </a:cubicBezTo>
                  <a:cubicBezTo>
                    <a:pt x="1" y="3012"/>
                    <a:pt x="40" y="3167"/>
                    <a:pt x="215" y="3556"/>
                  </a:cubicBezTo>
                  <a:cubicBezTo>
                    <a:pt x="526" y="4179"/>
                    <a:pt x="779" y="4432"/>
                    <a:pt x="1285" y="4607"/>
                  </a:cubicBezTo>
                  <a:cubicBezTo>
                    <a:pt x="1509" y="4693"/>
                    <a:pt x="1745" y="4734"/>
                    <a:pt x="1981" y="4734"/>
                  </a:cubicBezTo>
                  <a:cubicBezTo>
                    <a:pt x="2439" y="4734"/>
                    <a:pt x="2897" y="4578"/>
                    <a:pt x="3269" y="4296"/>
                  </a:cubicBezTo>
                  <a:cubicBezTo>
                    <a:pt x="3522" y="4062"/>
                    <a:pt x="3970" y="3265"/>
                    <a:pt x="3892" y="3187"/>
                  </a:cubicBezTo>
                  <a:cubicBezTo>
                    <a:pt x="3795" y="3148"/>
                    <a:pt x="3697" y="3128"/>
                    <a:pt x="3581" y="3109"/>
                  </a:cubicBezTo>
                  <a:cubicBezTo>
                    <a:pt x="3525" y="3100"/>
                    <a:pt x="3480" y="3095"/>
                    <a:pt x="3443" y="3095"/>
                  </a:cubicBezTo>
                  <a:cubicBezTo>
                    <a:pt x="3311" y="3095"/>
                    <a:pt x="3265" y="3167"/>
                    <a:pt x="3114" y="3440"/>
                  </a:cubicBezTo>
                  <a:cubicBezTo>
                    <a:pt x="2880" y="3926"/>
                    <a:pt x="2588" y="4121"/>
                    <a:pt x="2121" y="4160"/>
                  </a:cubicBezTo>
                  <a:cubicBezTo>
                    <a:pt x="2088" y="4162"/>
                    <a:pt x="2055" y="4163"/>
                    <a:pt x="2022" y="4163"/>
                  </a:cubicBezTo>
                  <a:cubicBezTo>
                    <a:pt x="1533" y="4163"/>
                    <a:pt x="1074" y="3897"/>
                    <a:pt x="837" y="3459"/>
                  </a:cubicBezTo>
                  <a:cubicBezTo>
                    <a:pt x="662" y="3167"/>
                    <a:pt x="643" y="3012"/>
                    <a:pt x="643" y="2370"/>
                  </a:cubicBezTo>
                  <a:cubicBezTo>
                    <a:pt x="643" y="1708"/>
                    <a:pt x="662" y="1572"/>
                    <a:pt x="837" y="1261"/>
                  </a:cubicBezTo>
                  <a:cubicBezTo>
                    <a:pt x="1082" y="826"/>
                    <a:pt x="1583" y="562"/>
                    <a:pt x="2056" y="562"/>
                  </a:cubicBezTo>
                  <a:cubicBezTo>
                    <a:pt x="2259" y="562"/>
                    <a:pt x="2457" y="611"/>
                    <a:pt x="2627" y="716"/>
                  </a:cubicBezTo>
                  <a:cubicBezTo>
                    <a:pt x="2880" y="891"/>
                    <a:pt x="3094" y="1144"/>
                    <a:pt x="3211" y="1436"/>
                  </a:cubicBezTo>
                  <a:cubicBezTo>
                    <a:pt x="3218" y="1451"/>
                    <a:pt x="3243" y="1457"/>
                    <a:pt x="3280" y="1457"/>
                  </a:cubicBezTo>
                  <a:cubicBezTo>
                    <a:pt x="3340" y="1457"/>
                    <a:pt x="3433" y="1440"/>
                    <a:pt x="3542" y="1416"/>
                  </a:cubicBezTo>
                  <a:lnTo>
                    <a:pt x="3833" y="1339"/>
                  </a:lnTo>
                  <a:lnTo>
                    <a:pt x="3717" y="1047"/>
                  </a:lnTo>
                  <a:cubicBezTo>
                    <a:pt x="3503" y="599"/>
                    <a:pt x="3114" y="249"/>
                    <a:pt x="2627" y="74"/>
                  </a:cubicBezTo>
                  <a:cubicBezTo>
                    <a:pt x="2444" y="24"/>
                    <a:pt x="2256" y="0"/>
                    <a:pt x="2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4391450" y="1930550"/>
              <a:ext cx="296225" cy="262350"/>
            </a:xfrm>
            <a:custGeom>
              <a:avLst/>
              <a:gdLst/>
              <a:ahLst/>
              <a:cxnLst/>
              <a:rect l="l" t="t" r="r" b="b"/>
              <a:pathLst>
                <a:path w="11849" h="10494" extrusionOk="0">
                  <a:moveTo>
                    <a:pt x="152" y="0"/>
                  </a:moveTo>
                  <a:cubicBezTo>
                    <a:pt x="68" y="0"/>
                    <a:pt x="32" y="58"/>
                    <a:pt x="20" y="162"/>
                  </a:cubicBezTo>
                  <a:cubicBezTo>
                    <a:pt x="0" y="279"/>
                    <a:pt x="273" y="512"/>
                    <a:pt x="1090" y="1115"/>
                  </a:cubicBezTo>
                  <a:cubicBezTo>
                    <a:pt x="2705" y="2283"/>
                    <a:pt x="4825" y="4014"/>
                    <a:pt x="6440" y="5454"/>
                  </a:cubicBezTo>
                  <a:cubicBezTo>
                    <a:pt x="8035" y="6894"/>
                    <a:pt x="9456" y="8294"/>
                    <a:pt x="9378" y="8372"/>
                  </a:cubicBezTo>
                  <a:cubicBezTo>
                    <a:pt x="9261" y="8411"/>
                    <a:pt x="9144" y="8450"/>
                    <a:pt x="9008" y="8469"/>
                  </a:cubicBezTo>
                  <a:lnTo>
                    <a:pt x="8697" y="8528"/>
                  </a:lnTo>
                  <a:lnTo>
                    <a:pt x="10253" y="9520"/>
                  </a:lnTo>
                  <a:cubicBezTo>
                    <a:pt x="11072" y="10072"/>
                    <a:pt x="11778" y="10493"/>
                    <a:pt x="11827" y="10493"/>
                  </a:cubicBezTo>
                  <a:cubicBezTo>
                    <a:pt x="11828" y="10493"/>
                    <a:pt x="11829" y="10493"/>
                    <a:pt x="11829" y="10493"/>
                  </a:cubicBezTo>
                  <a:cubicBezTo>
                    <a:pt x="11849" y="10493"/>
                    <a:pt x="10331" y="7672"/>
                    <a:pt x="10137" y="7419"/>
                  </a:cubicBezTo>
                  <a:cubicBezTo>
                    <a:pt x="10109" y="7377"/>
                    <a:pt x="10089" y="7353"/>
                    <a:pt x="10069" y="7353"/>
                  </a:cubicBezTo>
                  <a:cubicBezTo>
                    <a:pt x="10035" y="7353"/>
                    <a:pt x="10005" y="7432"/>
                    <a:pt x="9942" y="7633"/>
                  </a:cubicBezTo>
                  <a:lnTo>
                    <a:pt x="9845" y="8002"/>
                  </a:lnTo>
                  <a:lnTo>
                    <a:pt x="8600" y="6835"/>
                  </a:lnTo>
                  <a:cubicBezTo>
                    <a:pt x="6421" y="4715"/>
                    <a:pt x="4105" y="2750"/>
                    <a:pt x="1674" y="940"/>
                  </a:cubicBezTo>
                  <a:cubicBezTo>
                    <a:pt x="754" y="274"/>
                    <a:pt x="337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2749450" y="4656350"/>
              <a:ext cx="57425" cy="82700"/>
            </a:xfrm>
            <a:custGeom>
              <a:avLst/>
              <a:gdLst/>
              <a:ahLst/>
              <a:cxnLst/>
              <a:rect l="l" t="t" r="r" b="b"/>
              <a:pathLst>
                <a:path w="2297" h="3308" extrusionOk="0">
                  <a:moveTo>
                    <a:pt x="1444" y="814"/>
                  </a:moveTo>
                  <a:cubicBezTo>
                    <a:pt x="1464" y="814"/>
                    <a:pt x="1498" y="1075"/>
                    <a:pt x="1498" y="1421"/>
                  </a:cubicBezTo>
                  <a:lnTo>
                    <a:pt x="1498" y="2121"/>
                  </a:lnTo>
                  <a:lnTo>
                    <a:pt x="467" y="2121"/>
                  </a:lnTo>
                  <a:lnTo>
                    <a:pt x="915" y="1498"/>
                  </a:lnTo>
                  <a:cubicBezTo>
                    <a:pt x="1168" y="1168"/>
                    <a:pt x="1401" y="856"/>
                    <a:pt x="1440" y="818"/>
                  </a:cubicBezTo>
                  <a:cubicBezTo>
                    <a:pt x="1441" y="815"/>
                    <a:pt x="1443" y="814"/>
                    <a:pt x="1444" y="814"/>
                  </a:cubicBezTo>
                  <a:close/>
                  <a:moveTo>
                    <a:pt x="1732" y="0"/>
                  </a:moveTo>
                  <a:cubicBezTo>
                    <a:pt x="1518" y="0"/>
                    <a:pt x="0" y="2043"/>
                    <a:pt x="0" y="2316"/>
                  </a:cubicBezTo>
                  <a:cubicBezTo>
                    <a:pt x="0" y="2510"/>
                    <a:pt x="0" y="2510"/>
                    <a:pt x="759" y="2510"/>
                  </a:cubicBezTo>
                  <a:lnTo>
                    <a:pt x="1498" y="2510"/>
                  </a:lnTo>
                  <a:lnTo>
                    <a:pt x="1498" y="2919"/>
                  </a:lnTo>
                  <a:cubicBezTo>
                    <a:pt x="1498" y="3288"/>
                    <a:pt x="1518" y="3308"/>
                    <a:pt x="1693" y="3308"/>
                  </a:cubicBezTo>
                  <a:cubicBezTo>
                    <a:pt x="1868" y="3308"/>
                    <a:pt x="1887" y="3288"/>
                    <a:pt x="1887" y="2919"/>
                  </a:cubicBezTo>
                  <a:cubicBezTo>
                    <a:pt x="1887" y="2549"/>
                    <a:pt x="1907" y="2510"/>
                    <a:pt x="2082" y="2510"/>
                  </a:cubicBezTo>
                  <a:cubicBezTo>
                    <a:pt x="2277" y="2510"/>
                    <a:pt x="2296" y="2471"/>
                    <a:pt x="2296" y="2316"/>
                  </a:cubicBezTo>
                  <a:cubicBezTo>
                    <a:pt x="2296" y="2160"/>
                    <a:pt x="2238" y="2121"/>
                    <a:pt x="2082" y="2121"/>
                  </a:cubicBezTo>
                  <a:lnTo>
                    <a:pt x="1887" y="2121"/>
                  </a:lnTo>
                  <a:lnTo>
                    <a:pt x="1887" y="1051"/>
                  </a:lnTo>
                  <a:cubicBezTo>
                    <a:pt x="1887" y="39"/>
                    <a:pt x="1887" y="0"/>
                    <a:pt x="17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1987775" y="1778350"/>
              <a:ext cx="545800" cy="533650"/>
            </a:xfrm>
            <a:custGeom>
              <a:avLst/>
              <a:gdLst/>
              <a:ahLst/>
              <a:cxnLst/>
              <a:rect l="l" t="t" r="r" b="b"/>
              <a:pathLst>
                <a:path w="21832" h="21346" extrusionOk="0">
                  <a:moveTo>
                    <a:pt x="11258" y="0"/>
                  </a:moveTo>
                  <a:cubicBezTo>
                    <a:pt x="11190" y="0"/>
                    <a:pt x="11299" y="307"/>
                    <a:pt x="11693" y="1445"/>
                  </a:cubicBezTo>
                  <a:cubicBezTo>
                    <a:pt x="11985" y="2301"/>
                    <a:pt x="12277" y="3118"/>
                    <a:pt x="12335" y="3254"/>
                  </a:cubicBezTo>
                  <a:lnTo>
                    <a:pt x="12413" y="3487"/>
                  </a:lnTo>
                  <a:lnTo>
                    <a:pt x="12588" y="3137"/>
                  </a:lnTo>
                  <a:cubicBezTo>
                    <a:pt x="12677" y="2937"/>
                    <a:pt x="12715" y="2851"/>
                    <a:pt x="12746" y="2851"/>
                  </a:cubicBezTo>
                  <a:cubicBezTo>
                    <a:pt x="12769" y="2851"/>
                    <a:pt x="12788" y="2899"/>
                    <a:pt x="12822" y="2982"/>
                  </a:cubicBezTo>
                  <a:cubicBezTo>
                    <a:pt x="13055" y="3740"/>
                    <a:pt x="13191" y="4519"/>
                    <a:pt x="13211" y="5316"/>
                  </a:cubicBezTo>
                  <a:cubicBezTo>
                    <a:pt x="13269" y="8935"/>
                    <a:pt x="10720" y="12087"/>
                    <a:pt x="7160" y="12748"/>
                  </a:cubicBezTo>
                  <a:cubicBezTo>
                    <a:pt x="6693" y="12855"/>
                    <a:pt x="6222" y="12909"/>
                    <a:pt x="5750" y="12909"/>
                  </a:cubicBezTo>
                  <a:cubicBezTo>
                    <a:pt x="5278" y="12909"/>
                    <a:pt x="4806" y="12855"/>
                    <a:pt x="4339" y="12748"/>
                  </a:cubicBezTo>
                  <a:cubicBezTo>
                    <a:pt x="3016" y="12515"/>
                    <a:pt x="1791" y="11912"/>
                    <a:pt x="779" y="11036"/>
                  </a:cubicBezTo>
                  <a:cubicBezTo>
                    <a:pt x="492" y="10783"/>
                    <a:pt x="347" y="10673"/>
                    <a:pt x="249" y="10673"/>
                  </a:cubicBezTo>
                  <a:cubicBezTo>
                    <a:pt x="180" y="10673"/>
                    <a:pt x="134" y="10726"/>
                    <a:pt x="79" y="10822"/>
                  </a:cubicBezTo>
                  <a:cubicBezTo>
                    <a:pt x="1" y="10939"/>
                    <a:pt x="59" y="11017"/>
                    <a:pt x="370" y="11308"/>
                  </a:cubicBezTo>
                  <a:cubicBezTo>
                    <a:pt x="1363" y="12164"/>
                    <a:pt x="2530" y="12806"/>
                    <a:pt x="3795" y="13137"/>
                  </a:cubicBezTo>
                  <a:cubicBezTo>
                    <a:pt x="4310" y="13266"/>
                    <a:pt x="4839" y="13342"/>
                    <a:pt x="5371" y="13342"/>
                  </a:cubicBezTo>
                  <a:cubicBezTo>
                    <a:pt x="5481" y="13342"/>
                    <a:pt x="5591" y="13338"/>
                    <a:pt x="5701" y="13332"/>
                  </a:cubicBezTo>
                  <a:cubicBezTo>
                    <a:pt x="5826" y="13339"/>
                    <a:pt x="5952" y="13343"/>
                    <a:pt x="6077" y="13343"/>
                  </a:cubicBezTo>
                  <a:cubicBezTo>
                    <a:pt x="6943" y="13343"/>
                    <a:pt x="7803" y="13168"/>
                    <a:pt x="8619" y="12845"/>
                  </a:cubicBezTo>
                  <a:lnTo>
                    <a:pt x="9047" y="12670"/>
                  </a:lnTo>
                  <a:lnTo>
                    <a:pt x="8230" y="13565"/>
                  </a:lnTo>
                  <a:cubicBezTo>
                    <a:pt x="6363" y="15550"/>
                    <a:pt x="4612" y="17670"/>
                    <a:pt x="2997" y="19869"/>
                  </a:cubicBezTo>
                  <a:cubicBezTo>
                    <a:pt x="2199" y="20958"/>
                    <a:pt x="2082" y="21172"/>
                    <a:pt x="2219" y="21308"/>
                  </a:cubicBezTo>
                  <a:cubicBezTo>
                    <a:pt x="2242" y="21332"/>
                    <a:pt x="2268" y="21345"/>
                    <a:pt x="2299" y="21345"/>
                  </a:cubicBezTo>
                  <a:cubicBezTo>
                    <a:pt x="2447" y="21345"/>
                    <a:pt x="2707" y="21048"/>
                    <a:pt x="3366" y="20180"/>
                  </a:cubicBezTo>
                  <a:cubicBezTo>
                    <a:pt x="7491" y="14557"/>
                    <a:pt x="12452" y="9577"/>
                    <a:pt x="18074" y="5433"/>
                  </a:cubicBezTo>
                  <a:cubicBezTo>
                    <a:pt x="18736" y="4947"/>
                    <a:pt x="19281" y="4558"/>
                    <a:pt x="19300" y="4558"/>
                  </a:cubicBezTo>
                  <a:cubicBezTo>
                    <a:pt x="19339" y="4674"/>
                    <a:pt x="19359" y="4791"/>
                    <a:pt x="19359" y="4927"/>
                  </a:cubicBezTo>
                  <a:lnTo>
                    <a:pt x="19397" y="5297"/>
                  </a:lnTo>
                  <a:lnTo>
                    <a:pt x="20584" y="3993"/>
                  </a:lnTo>
                  <a:cubicBezTo>
                    <a:pt x="21226" y="3293"/>
                    <a:pt x="21790" y="2651"/>
                    <a:pt x="21829" y="2593"/>
                  </a:cubicBezTo>
                  <a:cubicBezTo>
                    <a:pt x="21831" y="2589"/>
                    <a:pt x="21828" y="2587"/>
                    <a:pt x="21818" y="2587"/>
                  </a:cubicBezTo>
                  <a:cubicBezTo>
                    <a:pt x="21739" y="2587"/>
                    <a:pt x="21253" y="2733"/>
                    <a:pt x="20643" y="2943"/>
                  </a:cubicBezTo>
                  <a:cubicBezTo>
                    <a:pt x="19942" y="3196"/>
                    <a:pt x="19183" y="3449"/>
                    <a:pt x="18911" y="3546"/>
                  </a:cubicBezTo>
                  <a:cubicBezTo>
                    <a:pt x="18327" y="3740"/>
                    <a:pt x="18250" y="3799"/>
                    <a:pt x="18522" y="3877"/>
                  </a:cubicBezTo>
                  <a:cubicBezTo>
                    <a:pt x="18658" y="3916"/>
                    <a:pt x="18775" y="3954"/>
                    <a:pt x="18892" y="4032"/>
                  </a:cubicBezTo>
                  <a:cubicBezTo>
                    <a:pt x="19028" y="4130"/>
                    <a:pt x="18950" y="4207"/>
                    <a:pt x="17880" y="4986"/>
                  </a:cubicBezTo>
                  <a:cubicBezTo>
                    <a:pt x="16538" y="5958"/>
                    <a:pt x="14631" y="7476"/>
                    <a:pt x="13717" y="8293"/>
                  </a:cubicBezTo>
                  <a:cubicBezTo>
                    <a:pt x="13366" y="8585"/>
                    <a:pt x="13016" y="8896"/>
                    <a:pt x="12938" y="8954"/>
                  </a:cubicBezTo>
                  <a:cubicBezTo>
                    <a:pt x="12925" y="8964"/>
                    <a:pt x="12914" y="8970"/>
                    <a:pt x="12907" y="8970"/>
                  </a:cubicBezTo>
                  <a:cubicBezTo>
                    <a:pt x="12872" y="8970"/>
                    <a:pt x="12910" y="8845"/>
                    <a:pt x="13055" y="8507"/>
                  </a:cubicBezTo>
                  <a:cubicBezTo>
                    <a:pt x="13755" y="6775"/>
                    <a:pt x="13853" y="4869"/>
                    <a:pt x="13347" y="3079"/>
                  </a:cubicBezTo>
                  <a:cubicBezTo>
                    <a:pt x="13269" y="2904"/>
                    <a:pt x="13230" y="2709"/>
                    <a:pt x="13230" y="2515"/>
                  </a:cubicBezTo>
                  <a:cubicBezTo>
                    <a:pt x="13347" y="2476"/>
                    <a:pt x="13464" y="2476"/>
                    <a:pt x="13600" y="2476"/>
                  </a:cubicBezTo>
                  <a:cubicBezTo>
                    <a:pt x="13775" y="2476"/>
                    <a:pt x="13911" y="2437"/>
                    <a:pt x="13911" y="2417"/>
                  </a:cubicBezTo>
                  <a:cubicBezTo>
                    <a:pt x="13911" y="2398"/>
                    <a:pt x="11849" y="472"/>
                    <a:pt x="11382" y="83"/>
                  </a:cubicBezTo>
                  <a:cubicBezTo>
                    <a:pt x="11324" y="34"/>
                    <a:pt x="11281" y="0"/>
                    <a:pt x="1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4323350" y="4515875"/>
              <a:ext cx="99750" cy="118375"/>
            </a:xfrm>
            <a:custGeom>
              <a:avLst/>
              <a:gdLst/>
              <a:ahLst/>
              <a:cxnLst/>
              <a:rect l="l" t="t" r="r" b="b"/>
              <a:pathLst>
                <a:path w="3990" h="4735" extrusionOk="0">
                  <a:moveTo>
                    <a:pt x="2078" y="1"/>
                  </a:moveTo>
                  <a:cubicBezTo>
                    <a:pt x="1526" y="1"/>
                    <a:pt x="990" y="209"/>
                    <a:pt x="584" y="600"/>
                  </a:cubicBezTo>
                  <a:cubicBezTo>
                    <a:pt x="176" y="1047"/>
                    <a:pt x="1" y="1534"/>
                    <a:pt x="20" y="2370"/>
                  </a:cubicBezTo>
                  <a:cubicBezTo>
                    <a:pt x="20" y="3012"/>
                    <a:pt x="40" y="3168"/>
                    <a:pt x="215" y="3557"/>
                  </a:cubicBezTo>
                  <a:cubicBezTo>
                    <a:pt x="526" y="4180"/>
                    <a:pt x="798" y="4433"/>
                    <a:pt x="1285" y="4608"/>
                  </a:cubicBezTo>
                  <a:cubicBezTo>
                    <a:pt x="1516" y="4694"/>
                    <a:pt x="1754" y="4735"/>
                    <a:pt x="1989" y="4735"/>
                  </a:cubicBezTo>
                  <a:cubicBezTo>
                    <a:pt x="2447" y="4735"/>
                    <a:pt x="2897" y="4579"/>
                    <a:pt x="3269" y="4296"/>
                  </a:cubicBezTo>
                  <a:cubicBezTo>
                    <a:pt x="3522" y="4063"/>
                    <a:pt x="3989" y="3265"/>
                    <a:pt x="3892" y="3188"/>
                  </a:cubicBezTo>
                  <a:cubicBezTo>
                    <a:pt x="3795" y="3149"/>
                    <a:pt x="3697" y="3129"/>
                    <a:pt x="3600" y="3110"/>
                  </a:cubicBezTo>
                  <a:cubicBezTo>
                    <a:pt x="3540" y="3101"/>
                    <a:pt x="3492" y="3095"/>
                    <a:pt x="3452" y="3095"/>
                  </a:cubicBezTo>
                  <a:cubicBezTo>
                    <a:pt x="3311" y="3095"/>
                    <a:pt x="3270" y="3167"/>
                    <a:pt x="3133" y="3440"/>
                  </a:cubicBezTo>
                  <a:cubicBezTo>
                    <a:pt x="2880" y="3927"/>
                    <a:pt x="2608" y="4121"/>
                    <a:pt x="2121" y="4160"/>
                  </a:cubicBezTo>
                  <a:cubicBezTo>
                    <a:pt x="2074" y="4166"/>
                    <a:pt x="2027" y="4168"/>
                    <a:pt x="1980" y="4168"/>
                  </a:cubicBezTo>
                  <a:cubicBezTo>
                    <a:pt x="1507" y="4168"/>
                    <a:pt x="1068" y="3904"/>
                    <a:pt x="837" y="3479"/>
                  </a:cubicBezTo>
                  <a:cubicBezTo>
                    <a:pt x="662" y="3168"/>
                    <a:pt x="643" y="3032"/>
                    <a:pt x="643" y="2370"/>
                  </a:cubicBezTo>
                  <a:cubicBezTo>
                    <a:pt x="643" y="1728"/>
                    <a:pt x="662" y="1573"/>
                    <a:pt x="837" y="1281"/>
                  </a:cubicBezTo>
                  <a:cubicBezTo>
                    <a:pt x="1083" y="831"/>
                    <a:pt x="1586" y="563"/>
                    <a:pt x="2059" y="563"/>
                  </a:cubicBezTo>
                  <a:cubicBezTo>
                    <a:pt x="2261" y="563"/>
                    <a:pt x="2458" y="612"/>
                    <a:pt x="2627" y="717"/>
                  </a:cubicBezTo>
                  <a:cubicBezTo>
                    <a:pt x="2900" y="892"/>
                    <a:pt x="3094" y="1145"/>
                    <a:pt x="3230" y="1437"/>
                  </a:cubicBezTo>
                  <a:cubicBezTo>
                    <a:pt x="3230" y="1451"/>
                    <a:pt x="3253" y="1458"/>
                    <a:pt x="3290" y="1458"/>
                  </a:cubicBezTo>
                  <a:cubicBezTo>
                    <a:pt x="3349" y="1458"/>
                    <a:pt x="3445" y="1441"/>
                    <a:pt x="3542" y="1417"/>
                  </a:cubicBezTo>
                  <a:lnTo>
                    <a:pt x="3833" y="1339"/>
                  </a:lnTo>
                  <a:lnTo>
                    <a:pt x="3717" y="1047"/>
                  </a:lnTo>
                  <a:cubicBezTo>
                    <a:pt x="3503" y="600"/>
                    <a:pt x="3114" y="250"/>
                    <a:pt x="2647" y="75"/>
                  </a:cubicBezTo>
                  <a:cubicBezTo>
                    <a:pt x="2458" y="25"/>
                    <a:pt x="2267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2895350" y="1669525"/>
              <a:ext cx="56950" cy="82700"/>
            </a:xfrm>
            <a:custGeom>
              <a:avLst/>
              <a:gdLst/>
              <a:ahLst/>
              <a:cxnLst/>
              <a:rect l="l" t="t" r="r" b="b"/>
              <a:pathLst>
                <a:path w="2278" h="3308" extrusionOk="0">
                  <a:moveTo>
                    <a:pt x="1428" y="814"/>
                  </a:moveTo>
                  <a:cubicBezTo>
                    <a:pt x="1465" y="814"/>
                    <a:pt x="1499" y="1076"/>
                    <a:pt x="1499" y="1440"/>
                  </a:cubicBezTo>
                  <a:lnTo>
                    <a:pt x="1499" y="2121"/>
                  </a:lnTo>
                  <a:lnTo>
                    <a:pt x="468" y="2121"/>
                  </a:lnTo>
                  <a:lnTo>
                    <a:pt x="915" y="1518"/>
                  </a:lnTo>
                  <a:cubicBezTo>
                    <a:pt x="1168" y="1167"/>
                    <a:pt x="1402" y="876"/>
                    <a:pt x="1421" y="817"/>
                  </a:cubicBezTo>
                  <a:cubicBezTo>
                    <a:pt x="1424" y="815"/>
                    <a:pt x="1426" y="814"/>
                    <a:pt x="1428" y="814"/>
                  </a:cubicBezTo>
                  <a:close/>
                  <a:moveTo>
                    <a:pt x="1732" y="0"/>
                  </a:moveTo>
                  <a:cubicBezTo>
                    <a:pt x="1518" y="0"/>
                    <a:pt x="1" y="2043"/>
                    <a:pt x="1" y="2315"/>
                  </a:cubicBezTo>
                  <a:cubicBezTo>
                    <a:pt x="1" y="2510"/>
                    <a:pt x="1" y="2510"/>
                    <a:pt x="760" y="2510"/>
                  </a:cubicBezTo>
                  <a:lnTo>
                    <a:pt x="1499" y="2510"/>
                  </a:lnTo>
                  <a:lnTo>
                    <a:pt x="1499" y="2918"/>
                  </a:lnTo>
                  <a:cubicBezTo>
                    <a:pt x="1499" y="3288"/>
                    <a:pt x="1499" y="3307"/>
                    <a:pt x="1693" y="3307"/>
                  </a:cubicBezTo>
                  <a:cubicBezTo>
                    <a:pt x="1888" y="3307"/>
                    <a:pt x="1888" y="3288"/>
                    <a:pt x="1888" y="2918"/>
                  </a:cubicBezTo>
                  <a:cubicBezTo>
                    <a:pt x="1888" y="2549"/>
                    <a:pt x="1907" y="2510"/>
                    <a:pt x="2083" y="2510"/>
                  </a:cubicBezTo>
                  <a:cubicBezTo>
                    <a:pt x="2277" y="2510"/>
                    <a:pt x="2277" y="2471"/>
                    <a:pt x="2277" y="2315"/>
                  </a:cubicBezTo>
                  <a:cubicBezTo>
                    <a:pt x="2277" y="2160"/>
                    <a:pt x="2238" y="2121"/>
                    <a:pt x="2083" y="2121"/>
                  </a:cubicBezTo>
                  <a:lnTo>
                    <a:pt x="1888" y="2121"/>
                  </a:lnTo>
                  <a:lnTo>
                    <a:pt x="1888" y="1051"/>
                  </a:lnTo>
                  <a:cubicBezTo>
                    <a:pt x="1888" y="39"/>
                    <a:pt x="1888" y="0"/>
                    <a:pt x="17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882725" y="4184025"/>
              <a:ext cx="520925" cy="627975"/>
            </a:xfrm>
            <a:custGeom>
              <a:avLst/>
              <a:gdLst/>
              <a:ahLst/>
              <a:cxnLst/>
              <a:rect l="l" t="t" r="r" b="b"/>
              <a:pathLst>
                <a:path w="20837" h="25119" extrusionOk="0">
                  <a:moveTo>
                    <a:pt x="1559" y="1"/>
                  </a:moveTo>
                  <a:cubicBezTo>
                    <a:pt x="1557" y="1"/>
                    <a:pt x="1557" y="1"/>
                    <a:pt x="1557" y="3"/>
                  </a:cubicBezTo>
                  <a:cubicBezTo>
                    <a:pt x="1557" y="41"/>
                    <a:pt x="1790" y="878"/>
                    <a:pt x="2082" y="1831"/>
                  </a:cubicBezTo>
                  <a:lnTo>
                    <a:pt x="2607" y="3602"/>
                  </a:lnTo>
                  <a:lnTo>
                    <a:pt x="2763" y="3290"/>
                  </a:lnTo>
                  <a:cubicBezTo>
                    <a:pt x="2860" y="3115"/>
                    <a:pt x="2958" y="2979"/>
                    <a:pt x="2997" y="2979"/>
                  </a:cubicBezTo>
                  <a:cubicBezTo>
                    <a:pt x="3386" y="3446"/>
                    <a:pt x="3736" y="3932"/>
                    <a:pt x="4047" y="4438"/>
                  </a:cubicBezTo>
                  <a:cubicBezTo>
                    <a:pt x="5234" y="6189"/>
                    <a:pt x="6304" y="7629"/>
                    <a:pt x="7607" y="9244"/>
                  </a:cubicBezTo>
                  <a:lnTo>
                    <a:pt x="8580" y="10469"/>
                  </a:lnTo>
                  <a:lnTo>
                    <a:pt x="8191" y="10275"/>
                  </a:lnTo>
                  <a:cubicBezTo>
                    <a:pt x="7354" y="9886"/>
                    <a:pt x="6479" y="9594"/>
                    <a:pt x="5584" y="9399"/>
                  </a:cubicBezTo>
                  <a:cubicBezTo>
                    <a:pt x="5078" y="9322"/>
                    <a:pt x="4592" y="9263"/>
                    <a:pt x="4086" y="9224"/>
                  </a:cubicBezTo>
                  <a:cubicBezTo>
                    <a:pt x="3133" y="9166"/>
                    <a:pt x="3133" y="9166"/>
                    <a:pt x="3288" y="8738"/>
                  </a:cubicBezTo>
                  <a:cubicBezTo>
                    <a:pt x="3308" y="8660"/>
                    <a:pt x="3327" y="8582"/>
                    <a:pt x="3327" y="8504"/>
                  </a:cubicBezTo>
                  <a:cubicBezTo>
                    <a:pt x="3327" y="8504"/>
                    <a:pt x="3326" y="8504"/>
                    <a:pt x="3324" y="8504"/>
                  </a:cubicBezTo>
                  <a:cubicBezTo>
                    <a:pt x="3267" y="8504"/>
                    <a:pt x="2525" y="8847"/>
                    <a:pt x="1654" y="9283"/>
                  </a:cubicBezTo>
                  <a:lnTo>
                    <a:pt x="0" y="10119"/>
                  </a:lnTo>
                  <a:lnTo>
                    <a:pt x="448" y="10158"/>
                  </a:lnTo>
                  <a:cubicBezTo>
                    <a:pt x="902" y="10199"/>
                    <a:pt x="2368" y="10241"/>
                    <a:pt x="3187" y="10241"/>
                  </a:cubicBezTo>
                  <a:cubicBezTo>
                    <a:pt x="3527" y="10241"/>
                    <a:pt x="3755" y="10234"/>
                    <a:pt x="3755" y="10216"/>
                  </a:cubicBezTo>
                  <a:cubicBezTo>
                    <a:pt x="3677" y="10119"/>
                    <a:pt x="3600" y="10002"/>
                    <a:pt x="3502" y="9925"/>
                  </a:cubicBezTo>
                  <a:lnTo>
                    <a:pt x="3269" y="9652"/>
                  </a:lnTo>
                  <a:lnTo>
                    <a:pt x="3658" y="9652"/>
                  </a:lnTo>
                  <a:cubicBezTo>
                    <a:pt x="5720" y="9691"/>
                    <a:pt x="7744" y="10353"/>
                    <a:pt x="9417" y="11559"/>
                  </a:cubicBezTo>
                  <a:cubicBezTo>
                    <a:pt x="10020" y="12026"/>
                    <a:pt x="11596" y="13777"/>
                    <a:pt x="11965" y="14380"/>
                  </a:cubicBezTo>
                  <a:cubicBezTo>
                    <a:pt x="13775" y="17473"/>
                    <a:pt x="13736" y="21423"/>
                    <a:pt x="11868" y="24341"/>
                  </a:cubicBezTo>
                  <a:cubicBezTo>
                    <a:pt x="11537" y="24827"/>
                    <a:pt x="11537" y="24886"/>
                    <a:pt x="11674" y="25022"/>
                  </a:cubicBezTo>
                  <a:cubicBezTo>
                    <a:pt x="11712" y="25080"/>
                    <a:pt x="11771" y="25100"/>
                    <a:pt x="11829" y="25119"/>
                  </a:cubicBezTo>
                  <a:cubicBezTo>
                    <a:pt x="11926" y="25119"/>
                    <a:pt x="12335" y="24516"/>
                    <a:pt x="12705" y="23796"/>
                  </a:cubicBezTo>
                  <a:cubicBezTo>
                    <a:pt x="13930" y="21345"/>
                    <a:pt x="14105" y="18504"/>
                    <a:pt x="13191" y="15936"/>
                  </a:cubicBezTo>
                  <a:lnTo>
                    <a:pt x="12919" y="15158"/>
                  </a:lnTo>
                  <a:lnTo>
                    <a:pt x="12919" y="15158"/>
                  </a:lnTo>
                  <a:lnTo>
                    <a:pt x="13133" y="15353"/>
                  </a:lnTo>
                  <a:cubicBezTo>
                    <a:pt x="13249" y="15450"/>
                    <a:pt x="13833" y="16014"/>
                    <a:pt x="14456" y="16559"/>
                  </a:cubicBezTo>
                  <a:cubicBezTo>
                    <a:pt x="16284" y="18271"/>
                    <a:pt x="19203" y="20703"/>
                    <a:pt x="20273" y="21403"/>
                  </a:cubicBezTo>
                  <a:cubicBezTo>
                    <a:pt x="20418" y="21503"/>
                    <a:pt x="20499" y="21546"/>
                    <a:pt x="20560" y="21546"/>
                  </a:cubicBezTo>
                  <a:cubicBezTo>
                    <a:pt x="20605" y="21546"/>
                    <a:pt x="20640" y="21522"/>
                    <a:pt x="20681" y="21481"/>
                  </a:cubicBezTo>
                  <a:cubicBezTo>
                    <a:pt x="20837" y="21325"/>
                    <a:pt x="20759" y="21170"/>
                    <a:pt x="20370" y="20897"/>
                  </a:cubicBezTo>
                  <a:cubicBezTo>
                    <a:pt x="18055" y="19244"/>
                    <a:pt x="12919" y="14672"/>
                    <a:pt x="11674" y="13135"/>
                  </a:cubicBezTo>
                  <a:cubicBezTo>
                    <a:pt x="11440" y="12843"/>
                    <a:pt x="10856" y="12201"/>
                    <a:pt x="10370" y="11695"/>
                  </a:cubicBezTo>
                  <a:cubicBezTo>
                    <a:pt x="8775" y="10061"/>
                    <a:pt x="6323" y="6948"/>
                    <a:pt x="4456" y="4185"/>
                  </a:cubicBezTo>
                  <a:cubicBezTo>
                    <a:pt x="3522" y="2785"/>
                    <a:pt x="3444" y="2668"/>
                    <a:pt x="3600" y="2610"/>
                  </a:cubicBezTo>
                  <a:cubicBezTo>
                    <a:pt x="3658" y="2600"/>
                    <a:pt x="3721" y="2595"/>
                    <a:pt x="3784" y="2595"/>
                  </a:cubicBezTo>
                  <a:cubicBezTo>
                    <a:pt x="3848" y="2595"/>
                    <a:pt x="3911" y="2600"/>
                    <a:pt x="3969" y="2610"/>
                  </a:cubicBezTo>
                  <a:cubicBezTo>
                    <a:pt x="4006" y="2624"/>
                    <a:pt x="4041" y="2631"/>
                    <a:pt x="4069" y="2631"/>
                  </a:cubicBezTo>
                  <a:cubicBezTo>
                    <a:pt x="4115" y="2631"/>
                    <a:pt x="4144" y="2614"/>
                    <a:pt x="4144" y="2590"/>
                  </a:cubicBezTo>
                  <a:cubicBezTo>
                    <a:pt x="4144" y="2494"/>
                    <a:pt x="1634" y="1"/>
                    <a:pt x="1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2534475" y="4482700"/>
              <a:ext cx="404200" cy="339050"/>
            </a:xfrm>
            <a:custGeom>
              <a:avLst/>
              <a:gdLst/>
              <a:ahLst/>
              <a:cxnLst/>
              <a:rect l="l" t="t" r="r" b="b"/>
              <a:pathLst>
                <a:path w="16168" h="13562" extrusionOk="0">
                  <a:moveTo>
                    <a:pt x="15700" y="468"/>
                  </a:moveTo>
                  <a:lnTo>
                    <a:pt x="15700" y="13075"/>
                  </a:lnTo>
                  <a:lnTo>
                    <a:pt x="487" y="13075"/>
                  </a:lnTo>
                  <a:lnTo>
                    <a:pt x="487" y="468"/>
                  </a:lnTo>
                  <a:close/>
                  <a:moveTo>
                    <a:pt x="8094" y="1"/>
                  </a:moveTo>
                  <a:cubicBezTo>
                    <a:pt x="954" y="1"/>
                    <a:pt x="273" y="1"/>
                    <a:pt x="156" y="118"/>
                  </a:cubicBezTo>
                  <a:cubicBezTo>
                    <a:pt x="20" y="254"/>
                    <a:pt x="0" y="565"/>
                    <a:pt x="0" y="6810"/>
                  </a:cubicBezTo>
                  <a:cubicBezTo>
                    <a:pt x="0" y="11810"/>
                    <a:pt x="20" y="13386"/>
                    <a:pt x="97" y="13464"/>
                  </a:cubicBezTo>
                  <a:cubicBezTo>
                    <a:pt x="175" y="13542"/>
                    <a:pt x="2043" y="13561"/>
                    <a:pt x="8094" y="13561"/>
                  </a:cubicBezTo>
                  <a:cubicBezTo>
                    <a:pt x="14125" y="13561"/>
                    <a:pt x="15992" y="13542"/>
                    <a:pt x="16070" y="13464"/>
                  </a:cubicBezTo>
                  <a:cubicBezTo>
                    <a:pt x="16148" y="13386"/>
                    <a:pt x="16167" y="11810"/>
                    <a:pt x="16167" y="6830"/>
                  </a:cubicBezTo>
                  <a:cubicBezTo>
                    <a:pt x="16167" y="857"/>
                    <a:pt x="16167" y="254"/>
                    <a:pt x="16031" y="137"/>
                  </a:cubicBezTo>
                  <a:cubicBezTo>
                    <a:pt x="15914" y="20"/>
                    <a:pt x="15564" y="1"/>
                    <a:pt x="80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4214900" y="4409750"/>
              <a:ext cx="403225" cy="339025"/>
            </a:xfrm>
            <a:custGeom>
              <a:avLst/>
              <a:gdLst/>
              <a:ahLst/>
              <a:cxnLst/>
              <a:rect l="l" t="t" r="r" b="b"/>
              <a:pathLst>
                <a:path w="16129" h="13561" extrusionOk="0">
                  <a:moveTo>
                    <a:pt x="15662" y="468"/>
                  </a:moveTo>
                  <a:lnTo>
                    <a:pt x="15662" y="13074"/>
                  </a:lnTo>
                  <a:lnTo>
                    <a:pt x="526" y="13074"/>
                  </a:lnTo>
                  <a:lnTo>
                    <a:pt x="526" y="468"/>
                  </a:lnTo>
                  <a:close/>
                  <a:moveTo>
                    <a:pt x="8094" y="1"/>
                  </a:moveTo>
                  <a:cubicBezTo>
                    <a:pt x="2082" y="1"/>
                    <a:pt x="214" y="20"/>
                    <a:pt x="136" y="98"/>
                  </a:cubicBezTo>
                  <a:cubicBezTo>
                    <a:pt x="0" y="234"/>
                    <a:pt x="0" y="13327"/>
                    <a:pt x="136" y="13464"/>
                  </a:cubicBezTo>
                  <a:cubicBezTo>
                    <a:pt x="214" y="13541"/>
                    <a:pt x="2082" y="13561"/>
                    <a:pt x="8094" y="13561"/>
                  </a:cubicBezTo>
                  <a:cubicBezTo>
                    <a:pt x="14086" y="13561"/>
                    <a:pt x="15973" y="13541"/>
                    <a:pt x="16051" y="13464"/>
                  </a:cubicBezTo>
                  <a:cubicBezTo>
                    <a:pt x="16109" y="13386"/>
                    <a:pt x="16129" y="11790"/>
                    <a:pt x="16129" y="6771"/>
                  </a:cubicBezTo>
                  <a:cubicBezTo>
                    <a:pt x="16129" y="1752"/>
                    <a:pt x="16109" y="156"/>
                    <a:pt x="16051" y="98"/>
                  </a:cubicBezTo>
                  <a:cubicBezTo>
                    <a:pt x="15973" y="20"/>
                    <a:pt x="14105" y="1"/>
                    <a:pt x="80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2900700" y="732275"/>
              <a:ext cx="56950" cy="78325"/>
            </a:xfrm>
            <a:custGeom>
              <a:avLst/>
              <a:gdLst/>
              <a:ahLst/>
              <a:cxnLst/>
              <a:rect l="l" t="t" r="r" b="b"/>
              <a:pathLst>
                <a:path w="2278" h="3133" extrusionOk="0">
                  <a:moveTo>
                    <a:pt x="1363" y="448"/>
                  </a:moveTo>
                  <a:cubicBezTo>
                    <a:pt x="1402" y="701"/>
                    <a:pt x="1460" y="1070"/>
                    <a:pt x="1499" y="1576"/>
                  </a:cubicBezTo>
                  <a:cubicBezTo>
                    <a:pt x="1285" y="1615"/>
                    <a:pt x="1051" y="1654"/>
                    <a:pt x="857" y="1712"/>
                  </a:cubicBezTo>
                  <a:cubicBezTo>
                    <a:pt x="1051" y="1168"/>
                    <a:pt x="1227" y="740"/>
                    <a:pt x="1363" y="448"/>
                  </a:cubicBezTo>
                  <a:close/>
                  <a:moveTo>
                    <a:pt x="1460" y="0"/>
                  </a:moveTo>
                  <a:cubicBezTo>
                    <a:pt x="1382" y="0"/>
                    <a:pt x="1304" y="39"/>
                    <a:pt x="1227" y="98"/>
                  </a:cubicBezTo>
                  <a:cubicBezTo>
                    <a:pt x="1149" y="156"/>
                    <a:pt x="1090" y="214"/>
                    <a:pt x="1051" y="312"/>
                  </a:cubicBezTo>
                  <a:cubicBezTo>
                    <a:pt x="1013" y="389"/>
                    <a:pt x="954" y="564"/>
                    <a:pt x="818" y="856"/>
                  </a:cubicBezTo>
                  <a:cubicBezTo>
                    <a:pt x="701" y="1148"/>
                    <a:pt x="604" y="1362"/>
                    <a:pt x="546" y="1537"/>
                  </a:cubicBezTo>
                  <a:cubicBezTo>
                    <a:pt x="507" y="1615"/>
                    <a:pt x="487" y="1712"/>
                    <a:pt x="429" y="1829"/>
                  </a:cubicBezTo>
                  <a:cubicBezTo>
                    <a:pt x="137" y="1907"/>
                    <a:pt x="1" y="1985"/>
                    <a:pt x="1" y="2043"/>
                  </a:cubicBezTo>
                  <a:cubicBezTo>
                    <a:pt x="1" y="2101"/>
                    <a:pt x="20" y="2160"/>
                    <a:pt x="59" y="2199"/>
                  </a:cubicBezTo>
                  <a:cubicBezTo>
                    <a:pt x="118" y="2238"/>
                    <a:pt x="156" y="2238"/>
                    <a:pt x="215" y="2238"/>
                  </a:cubicBezTo>
                  <a:lnTo>
                    <a:pt x="254" y="2238"/>
                  </a:lnTo>
                  <a:cubicBezTo>
                    <a:pt x="79" y="2627"/>
                    <a:pt x="1" y="2841"/>
                    <a:pt x="1" y="2860"/>
                  </a:cubicBezTo>
                  <a:cubicBezTo>
                    <a:pt x="1" y="2938"/>
                    <a:pt x="20" y="2996"/>
                    <a:pt x="79" y="3055"/>
                  </a:cubicBezTo>
                  <a:cubicBezTo>
                    <a:pt x="137" y="3113"/>
                    <a:pt x="195" y="3133"/>
                    <a:pt x="234" y="3133"/>
                  </a:cubicBezTo>
                  <a:cubicBezTo>
                    <a:pt x="273" y="3133"/>
                    <a:pt x="429" y="2802"/>
                    <a:pt x="682" y="2121"/>
                  </a:cubicBezTo>
                  <a:cubicBezTo>
                    <a:pt x="915" y="2063"/>
                    <a:pt x="1071" y="2024"/>
                    <a:pt x="1188" y="2004"/>
                  </a:cubicBezTo>
                  <a:cubicBezTo>
                    <a:pt x="1285" y="1965"/>
                    <a:pt x="1402" y="1946"/>
                    <a:pt x="1538" y="1907"/>
                  </a:cubicBezTo>
                  <a:cubicBezTo>
                    <a:pt x="1557" y="2179"/>
                    <a:pt x="1577" y="2452"/>
                    <a:pt x="1596" y="2724"/>
                  </a:cubicBezTo>
                  <a:cubicBezTo>
                    <a:pt x="1616" y="2880"/>
                    <a:pt x="1655" y="2977"/>
                    <a:pt x="1674" y="3035"/>
                  </a:cubicBezTo>
                  <a:cubicBezTo>
                    <a:pt x="1693" y="3113"/>
                    <a:pt x="1752" y="3133"/>
                    <a:pt x="1791" y="3133"/>
                  </a:cubicBezTo>
                  <a:cubicBezTo>
                    <a:pt x="1888" y="3133"/>
                    <a:pt x="1927" y="2957"/>
                    <a:pt x="1927" y="2588"/>
                  </a:cubicBezTo>
                  <a:cubicBezTo>
                    <a:pt x="1927" y="2374"/>
                    <a:pt x="1927" y="2121"/>
                    <a:pt x="1888" y="1810"/>
                  </a:cubicBezTo>
                  <a:cubicBezTo>
                    <a:pt x="2160" y="1732"/>
                    <a:pt x="2277" y="1673"/>
                    <a:pt x="2277" y="1615"/>
                  </a:cubicBezTo>
                  <a:cubicBezTo>
                    <a:pt x="2277" y="1537"/>
                    <a:pt x="2219" y="1498"/>
                    <a:pt x="2083" y="1498"/>
                  </a:cubicBezTo>
                  <a:cubicBezTo>
                    <a:pt x="2024" y="1498"/>
                    <a:pt x="1946" y="1498"/>
                    <a:pt x="1869" y="1518"/>
                  </a:cubicBezTo>
                  <a:cubicBezTo>
                    <a:pt x="1830" y="1090"/>
                    <a:pt x="1771" y="740"/>
                    <a:pt x="1693" y="448"/>
                  </a:cubicBezTo>
                  <a:cubicBezTo>
                    <a:pt x="1635" y="156"/>
                    <a:pt x="1538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2969775" y="733725"/>
              <a:ext cx="53050" cy="76400"/>
            </a:xfrm>
            <a:custGeom>
              <a:avLst/>
              <a:gdLst/>
              <a:ahLst/>
              <a:cxnLst/>
              <a:rect l="l" t="t" r="r" b="b"/>
              <a:pathLst>
                <a:path w="2122" h="3056" extrusionOk="0">
                  <a:moveTo>
                    <a:pt x="1771" y="1"/>
                  </a:moveTo>
                  <a:cubicBezTo>
                    <a:pt x="1518" y="1"/>
                    <a:pt x="1246" y="137"/>
                    <a:pt x="954" y="390"/>
                  </a:cubicBezTo>
                  <a:cubicBezTo>
                    <a:pt x="681" y="623"/>
                    <a:pt x="448" y="935"/>
                    <a:pt x="273" y="1285"/>
                  </a:cubicBezTo>
                  <a:cubicBezTo>
                    <a:pt x="78" y="1615"/>
                    <a:pt x="0" y="1927"/>
                    <a:pt x="0" y="2199"/>
                  </a:cubicBezTo>
                  <a:cubicBezTo>
                    <a:pt x="0" y="2413"/>
                    <a:pt x="78" y="2608"/>
                    <a:pt x="273" y="2802"/>
                  </a:cubicBezTo>
                  <a:cubicBezTo>
                    <a:pt x="448" y="2977"/>
                    <a:pt x="642" y="3055"/>
                    <a:pt x="837" y="3055"/>
                  </a:cubicBezTo>
                  <a:cubicBezTo>
                    <a:pt x="1012" y="3055"/>
                    <a:pt x="1187" y="3016"/>
                    <a:pt x="1382" y="2919"/>
                  </a:cubicBezTo>
                  <a:cubicBezTo>
                    <a:pt x="1576" y="2841"/>
                    <a:pt x="1751" y="2744"/>
                    <a:pt x="1888" y="2627"/>
                  </a:cubicBezTo>
                  <a:cubicBezTo>
                    <a:pt x="2004" y="2530"/>
                    <a:pt x="2082" y="2433"/>
                    <a:pt x="2082" y="2374"/>
                  </a:cubicBezTo>
                  <a:cubicBezTo>
                    <a:pt x="2082" y="2296"/>
                    <a:pt x="2063" y="2277"/>
                    <a:pt x="2004" y="2277"/>
                  </a:cubicBezTo>
                  <a:cubicBezTo>
                    <a:pt x="1985" y="2277"/>
                    <a:pt x="1849" y="2335"/>
                    <a:pt x="1615" y="2452"/>
                  </a:cubicBezTo>
                  <a:cubicBezTo>
                    <a:pt x="1537" y="2510"/>
                    <a:pt x="1421" y="2549"/>
                    <a:pt x="1265" y="2588"/>
                  </a:cubicBezTo>
                  <a:cubicBezTo>
                    <a:pt x="1129" y="2627"/>
                    <a:pt x="993" y="2647"/>
                    <a:pt x="856" y="2647"/>
                  </a:cubicBezTo>
                  <a:cubicBezTo>
                    <a:pt x="720" y="2647"/>
                    <a:pt x="604" y="2608"/>
                    <a:pt x="526" y="2530"/>
                  </a:cubicBezTo>
                  <a:cubicBezTo>
                    <a:pt x="448" y="2471"/>
                    <a:pt x="409" y="2335"/>
                    <a:pt x="409" y="2180"/>
                  </a:cubicBezTo>
                  <a:cubicBezTo>
                    <a:pt x="409" y="2024"/>
                    <a:pt x="448" y="1829"/>
                    <a:pt x="565" y="1615"/>
                  </a:cubicBezTo>
                  <a:cubicBezTo>
                    <a:pt x="662" y="1401"/>
                    <a:pt x="779" y="1187"/>
                    <a:pt x="915" y="1032"/>
                  </a:cubicBezTo>
                  <a:cubicBezTo>
                    <a:pt x="1070" y="857"/>
                    <a:pt x="1226" y="701"/>
                    <a:pt x="1382" y="584"/>
                  </a:cubicBezTo>
                  <a:cubicBezTo>
                    <a:pt x="1557" y="468"/>
                    <a:pt x="1693" y="409"/>
                    <a:pt x="1790" y="409"/>
                  </a:cubicBezTo>
                  <a:cubicBezTo>
                    <a:pt x="1849" y="409"/>
                    <a:pt x="1907" y="429"/>
                    <a:pt x="1965" y="448"/>
                  </a:cubicBezTo>
                  <a:cubicBezTo>
                    <a:pt x="2024" y="468"/>
                    <a:pt x="2063" y="487"/>
                    <a:pt x="2082" y="487"/>
                  </a:cubicBezTo>
                  <a:cubicBezTo>
                    <a:pt x="2121" y="487"/>
                    <a:pt x="2121" y="448"/>
                    <a:pt x="2121" y="390"/>
                  </a:cubicBezTo>
                  <a:cubicBezTo>
                    <a:pt x="2121" y="331"/>
                    <a:pt x="2082" y="254"/>
                    <a:pt x="2004" y="156"/>
                  </a:cubicBezTo>
                  <a:cubicBezTo>
                    <a:pt x="1927" y="59"/>
                    <a:pt x="1849" y="1"/>
                    <a:pt x="17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3034950" y="734700"/>
              <a:ext cx="59350" cy="75900"/>
            </a:xfrm>
            <a:custGeom>
              <a:avLst/>
              <a:gdLst/>
              <a:ahLst/>
              <a:cxnLst/>
              <a:rect l="l" t="t" r="r" b="b"/>
              <a:pathLst>
                <a:path w="2374" h="3036" extrusionOk="0">
                  <a:moveTo>
                    <a:pt x="1498" y="1"/>
                  </a:moveTo>
                  <a:cubicBezTo>
                    <a:pt x="915" y="1"/>
                    <a:pt x="584" y="59"/>
                    <a:pt x="545" y="156"/>
                  </a:cubicBezTo>
                  <a:cubicBezTo>
                    <a:pt x="526" y="195"/>
                    <a:pt x="526" y="234"/>
                    <a:pt x="526" y="273"/>
                  </a:cubicBezTo>
                  <a:cubicBezTo>
                    <a:pt x="526" y="487"/>
                    <a:pt x="487" y="759"/>
                    <a:pt x="390" y="1090"/>
                  </a:cubicBezTo>
                  <a:cubicBezTo>
                    <a:pt x="312" y="1421"/>
                    <a:pt x="214" y="1732"/>
                    <a:pt x="137" y="2024"/>
                  </a:cubicBezTo>
                  <a:cubicBezTo>
                    <a:pt x="39" y="2296"/>
                    <a:pt x="0" y="2510"/>
                    <a:pt x="0" y="2627"/>
                  </a:cubicBezTo>
                  <a:cubicBezTo>
                    <a:pt x="0" y="2744"/>
                    <a:pt x="59" y="2841"/>
                    <a:pt x="156" y="2919"/>
                  </a:cubicBezTo>
                  <a:cubicBezTo>
                    <a:pt x="253" y="2997"/>
                    <a:pt x="370" y="3036"/>
                    <a:pt x="506" y="3036"/>
                  </a:cubicBezTo>
                  <a:cubicBezTo>
                    <a:pt x="798" y="3036"/>
                    <a:pt x="1109" y="2997"/>
                    <a:pt x="1440" y="2880"/>
                  </a:cubicBezTo>
                  <a:cubicBezTo>
                    <a:pt x="1771" y="2763"/>
                    <a:pt x="1926" y="2666"/>
                    <a:pt x="1926" y="2549"/>
                  </a:cubicBezTo>
                  <a:cubicBezTo>
                    <a:pt x="1926" y="2491"/>
                    <a:pt x="1907" y="2452"/>
                    <a:pt x="1868" y="2452"/>
                  </a:cubicBezTo>
                  <a:cubicBezTo>
                    <a:pt x="1829" y="2452"/>
                    <a:pt x="1771" y="2471"/>
                    <a:pt x="1635" y="2510"/>
                  </a:cubicBezTo>
                  <a:cubicBezTo>
                    <a:pt x="1226" y="2627"/>
                    <a:pt x="856" y="2666"/>
                    <a:pt x="526" y="2666"/>
                  </a:cubicBezTo>
                  <a:cubicBezTo>
                    <a:pt x="487" y="2666"/>
                    <a:pt x="448" y="2666"/>
                    <a:pt x="428" y="2646"/>
                  </a:cubicBezTo>
                  <a:cubicBezTo>
                    <a:pt x="409" y="2627"/>
                    <a:pt x="409" y="2588"/>
                    <a:pt x="409" y="2549"/>
                  </a:cubicBezTo>
                  <a:cubicBezTo>
                    <a:pt x="409" y="2452"/>
                    <a:pt x="487" y="2141"/>
                    <a:pt x="642" y="1654"/>
                  </a:cubicBezTo>
                  <a:cubicBezTo>
                    <a:pt x="954" y="1654"/>
                    <a:pt x="1226" y="1635"/>
                    <a:pt x="1460" y="1576"/>
                  </a:cubicBezTo>
                  <a:cubicBezTo>
                    <a:pt x="1712" y="1518"/>
                    <a:pt x="1829" y="1460"/>
                    <a:pt x="1829" y="1343"/>
                  </a:cubicBezTo>
                  <a:cubicBezTo>
                    <a:pt x="1829" y="1304"/>
                    <a:pt x="1790" y="1285"/>
                    <a:pt x="1693" y="1285"/>
                  </a:cubicBezTo>
                  <a:cubicBezTo>
                    <a:pt x="1615" y="1285"/>
                    <a:pt x="1479" y="1304"/>
                    <a:pt x="1323" y="1304"/>
                  </a:cubicBezTo>
                  <a:cubicBezTo>
                    <a:pt x="1148" y="1324"/>
                    <a:pt x="1012" y="1324"/>
                    <a:pt x="915" y="1324"/>
                  </a:cubicBezTo>
                  <a:lnTo>
                    <a:pt x="740" y="1324"/>
                  </a:lnTo>
                  <a:cubicBezTo>
                    <a:pt x="837" y="934"/>
                    <a:pt x="895" y="623"/>
                    <a:pt x="895" y="429"/>
                  </a:cubicBezTo>
                  <a:lnTo>
                    <a:pt x="895" y="409"/>
                  </a:lnTo>
                  <a:cubicBezTo>
                    <a:pt x="1168" y="370"/>
                    <a:pt x="1343" y="351"/>
                    <a:pt x="1401" y="331"/>
                  </a:cubicBezTo>
                  <a:cubicBezTo>
                    <a:pt x="1479" y="331"/>
                    <a:pt x="1596" y="312"/>
                    <a:pt x="1771" y="312"/>
                  </a:cubicBezTo>
                  <a:cubicBezTo>
                    <a:pt x="1946" y="292"/>
                    <a:pt x="2082" y="273"/>
                    <a:pt x="2179" y="253"/>
                  </a:cubicBezTo>
                  <a:cubicBezTo>
                    <a:pt x="2316" y="234"/>
                    <a:pt x="2374" y="195"/>
                    <a:pt x="2374" y="137"/>
                  </a:cubicBezTo>
                  <a:cubicBezTo>
                    <a:pt x="2374" y="39"/>
                    <a:pt x="2082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3099150" y="734225"/>
              <a:ext cx="59350" cy="75900"/>
            </a:xfrm>
            <a:custGeom>
              <a:avLst/>
              <a:gdLst/>
              <a:ahLst/>
              <a:cxnLst/>
              <a:rect l="l" t="t" r="r" b="b"/>
              <a:pathLst>
                <a:path w="2374" h="3036" extrusionOk="0">
                  <a:moveTo>
                    <a:pt x="1343" y="0"/>
                  </a:moveTo>
                  <a:cubicBezTo>
                    <a:pt x="779" y="0"/>
                    <a:pt x="409" y="0"/>
                    <a:pt x="253" y="20"/>
                  </a:cubicBezTo>
                  <a:cubicBezTo>
                    <a:pt x="78" y="39"/>
                    <a:pt x="0" y="78"/>
                    <a:pt x="0" y="117"/>
                  </a:cubicBezTo>
                  <a:cubicBezTo>
                    <a:pt x="0" y="175"/>
                    <a:pt x="20" y="234"/>
                    <a:pt x="78" y="311"/>
                  </a:cubicBezTo>
                  <a:cubicBezTo>
                    <a:pt x="117" y="370"/>
                    <a:pt x="176" y="389"/>
                    <a:pt x="215" y="389"/>
                  </a:cubicBezTo>
                  <a:lnTo>
                    <a:pt x="954" y="370"/>
                  </a:lnTo>
                  <a:lnTo>
                    <a:pt x="954" y="370"/>
                  </a:lnTo>
                  <a:cubicBezTo>
                    <a:pt x="934" y="642"/>
                    <a:pt x="837" y="1090"/>
                    <a:pt x="681" y="1712"/>
                  </a:cubicBezTo>
                  <a:cubicBezTo>
                    <a:pt x="526" y="2335"/>
                    <a:pt x="448" y="2685"/>
                    <a:pt x="448" y="2743"/>
                  </a:cubicBezTo>
                  <a:cubicBezTo>
                    <a:pt x="448" y="2821"/>
                    <a:pt x="467" y="2879"/>
                    <a:pt x="526" y="2957"/>
                  </a:cubicBezTo>
                  <a:cubicBezTo>
                    <a:pt x="584" y="3016"/>
                    <a:pt x="643" y="3035"/>
                    <a:pt x="681" y="3035"/>
                  </a:cubicBezTo>
                  <a:cubicBezTo>
                    <a:pt x="701" y="3035"/>
                    <a:pt x="740" y="2977"/>
                    <a:pt x="779" y="2821"/>
                  </a:cubicBezTo>
                  <a:cubicBezTo>
                    <a:pt x="818" y="2724"/>
                    <a:pt x="837" y="2588"/>
                    <a:pt x="895" y="2393"/>
                  </a:cubicBezTo>
                  <a:cubicBezTo>
                    <a:pt x="934" y="2199"/>
                    <a:pt x="973" y="2043"/>
                    <a:pt x="993" y="1965"/>
                  </a:cubicBezTo>
                  <a:cubicBezTo>
                    <a:pt x="1226" y="1070"/>
                    <a:pt x="1343" y="564"/>
                    <a:pt x="1343" y="448"/>
                  </a:cubicBezTo>
                  <a:cubicBezTo>
                    <a:pt x="1343" y="409"/>
                    <a:pt x="1343" y="389"/>
                    <a:pt x="1323" y="350"/>
                  </a:cubicBezTo>
                  <a:cubicBezTo>
                    <a:pt x="1479" y="350"/>
                    <a:pt x="1654" y="370"/>
                    <a:pt x="1829" y="370"/>
                  </a:cubicBezTo>
                  <a:cubicBezTo>
                    <a:pt x="1985" y="389"/>
                    <a:pt x="2121" y="389"/>
                    <a:pt x="2218" y="389"/>
                  </a:cubicBezTo>
                  <a:cubicBezTo>
                    <a:pt x="2316" y="389"/>
                    <a:pt x="2374" y="370"/>
                    <a:pt x="2374" y="311"/>
                  </a:cubicBezTo>
                  <a:cubicBezTo>
                    <a:pt x="2374" y="234"/>
                    <a:pt x="2277" y="156"/>
                    <a:pt x="2082" y="97"/>
                  </a:cubicBezTo>
                  <a:cubicBezTo>
                    <a:pt x="1888" y="39"/>
                    <a:pt x="1654" y="0"/>
                    <a:pt x="1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3160925" y="734225"/>
              <a:ext cx="56450" cy="77350"/>
            </a:xfrm>
            <a:custGeom>
              <a:avLst/>
              <a:gdLst/>
              <a:ahLst/>
              <a:cxnLst/>
              <a:rect l="l" t="t" r="r" b="b"/>
              <a:pathLst>
                <a:path w="2258" h="3094" extrusionOk="0">
                  <a:moveTo>
                    <a:pt x="175" y="0"/>
                  </a:moveTo>
                  <a:cubicBezTo>
                    <a:pt x="59" y="0"/>
                    <a:pt x="0" y="97"/>
                    <a:pt x="0" y="292"/>
                  </a:cubicBezTo>
                  <a:cubicBezTo>
                    <a:pt x="0" y="506"/>
                    <a:pt x="39" y="720"/>
                    <a:pt x="98" y="934"/>
                  </a:cubicBezTo>
                  <a:cubicBezTo>
                    <a:pt x="175" y="1148"/>
                    <a:pt x="292" y="1343"/>
                    <a:pt x="428" y="1518"/>
                  </a:cubicBezTo>
                  <a:cubicBezTo>
                    <a:pt x="584" y="1693"/>
                    <a:pt x="740" y="1790"/>
                    <a:pt x="915" y="1829"/>
                  </a:cubicBezTo>
                  <a:cubicBezTo>
                    <a:pt x="895" y="1868"/>
                    <a:pt x="876" y="1926"/>
                    <a:pt x="837" y="1985"/>
                  </a:cubicBezTo>
                  <a:lnTo>
                    <a:pt x="759" y="2160"/>
                  </a:lnTo>
                  <a:cubicBezTo>
                    <a:pt x="740" y="2179"/>
                    <a:pt x="701" y="2237"/>
                    <a:pt x="681" y="2296"/>
                  </a:cubicBezTo>
                  <a:cubicBezTo>
                    <a:pt x="642" y="2354"/>
                    <a:pt x="623" y="2393"/>
                    <a:pt x="603" y="2432"/>
                  </a:cubicBezTo>
                  <a:cubicBezTo>
                    <a:pt x="584" y="2471"/>
                    <a:pt x="564" y="2510"/>
                    <a:pt x="545" y="2549"/>
                  </a:cubicBezTo>
                  <a:cubicBezTo>
                    <a:pt x="467" y="2724"/>
                    <a:pt x="428" y="2841"/>
                    <a:pt x="428" y="2938"/>
                  </a:cubicBezTo>
                  <a:cubicBezTo>
                    <a:pt x="428" y="3035"/>
                    <a:pt x="448" y="3093"/>
                    <a:pt x="526" y="3093"/>
                  </a:cubicBezTo>
                  <a:cubicBezTo>
                    <a:pt x="564" y="3093"/>
                    <a:pt x="623" y="3035"/>
                    <a:pt x="681" y="2957"/>
                  </a:cubicBezTo>
                  <a:cubicBezTo>
                    <a:pt x="759" y="2860"/>
                    <a:pt x="895" y="2646"/>
                    <a:pt x="1070" y="2296"/>
                  </a:cubicBezTo>
                  <a:cubicBezTo>
                    <a:pt x="1265" y="1946"/>
                    <a:pt x="1440" y="1615"/>
                    <a:pt x="1635" y="1323"/>
                  </a:cubicBezTo>
                  <a:cubicBezTo>
                    <a:pt x="1829" y="1012"/>
                    <a:pt x="1965" y="759"/>
                    <a:pt x="2082" y="584"/>
                  </a:cubicBezTo>
                  <a:cubicBezTo>
                    <a:pt x="2199" y="409"/>
                    <a:pt x="2257" y="272"/>
                    <a:pt x="2257" y="214"/>
                  </a:cubicBezTo>
                  <a:cubicBezTo>
                    <a:pt x="2257" y="156"/>
                    <a:pt x="2238" y="97"/>
                    <a:pt x="2199" y="58"/>
                  </a:cubicBezTo>
                  <a:cubicBezTo>
                    <a:pt x="2160" y="20"/>
                    <a:pt x="2101" y="0"/>
                    <a:pt x="2043" y="0"/>
                  </a:cubicBezTo>
                  <a:cubicBezTo>
                    <a:pt x="1985" y="0"/>
                    <a:pt x="1868" y="117"/>
                    <a:pt x="1732" y="370"/>
                  </a:cubicBezTo>
                  <a:cubicBezTo>
                    <a:pt x="1596" y="623"/>
                    <a:pt x="1440" y="876"/>
                    <a:pt x="1304" y="1129"/>
                  </a:cubicBezTo>
                  <a:cubicBezTo>
                    <a:pt x="1168" y="1362"/>
                    <a:pt x="1070" y="1498"/>
                    <a:pt x="1031" y="1498"/>
                  </a:cubicBezTo>
                  <a:cubicBezTo>
                    <a:pt x="954" y="1498"/>
                    <a:pt x="876" y="1440"/>
                    <a:pt x="778" y="1343"/>
                  </a:cubicBezTo>
                  <a:cubicBezTo>
                    <a:pt x="701" y="1245"/>
                    <a:pt x="603" y="1129"/>
                    <a:pt x="545" y="992"/>
                  </a:cubicBezTo>
                  <a:cubicBezTo>
                    <a:pt x="487" y="837"/>
                    <a:pt x="428" y="681"/>
                    <a:pt x="389" y="525"/>
                  </a:cubicBezTo>
                  <a:cubicBezTo>
                    <a:pt x="350" y="350"/>
                    <a:pt x="312" y="214"/>
                    <a:pt x="273" y="136"/>
                  </a:cubicBezTo>
                  <a:cubicBezTo>
                    <a:pt x="253" y="39"/>
                    <a:pt x="214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3220250" y="733250"/>
              <a:ext cx="47200" cy="77350"/>
            </a:xfrm>
            <a:custGeom>
              <a:avLst/>
              <a:gdLst/>
              <a:ahLst/>
              <a:cxnLst/>
              <a:rect l="l" t="t" r="r" b="b"/>
              <a:pathLst>
                <a:path w="1888" h="3094" extrusionOk="0">
                  <a:moveTo>
                    <a:pt x="701" y="0"/>
                  </a:moveTo>
                  <a:cubicBezTo>
                    <a:pt x="662" y="0"/>
                    <a:pt x="643" y="0"/>
                    <a:pt x="623" y="20"/>
                  </a:cubicBezTo>
                  <a:cubicBezTo>
                    <a:pt x="604" y="39"/>
                    <a:pt x="604" y="78"/>
                    <a:pt x="604" y="117"/>
                  </a:cubicBezTo>
                  <a:cubicBezTo>
                    <a:pt x="604" y="331"/>
                    <a:pt x="507" y="778"/>
                    <a:pt x="312" y="1459"/>
                  </a:cubicBezTo>
                  <a:cubicBezTo>
                    <a:pt x="98" y="2160"/>
                    <a:pt x="1" y="2568"/>
                    <a:pt x="1" y="2685"/>
                  </a:cubicBezTo>
                  <a:cubicBezTo>
                    <a:pt x="1" y="2782"/>
                    <a:pt x="59" y="2880"/>
                    <a:pt x="156" y="2977"/>
                  </a:cubicBezTo>
                  <a:cubicBezTo>
                    <a:pt x="273" y="3055"/>
                    <a:pt x="390" y="3094"/>
                    <a:pt x="526" y="3094"/>
                  </a:cubicBezTo>
                  <a:cubicBezTo>
                    <a:pt x="837" y="3094"/>
                    <a:pt x="1149" y="3035"/>
                    <a:pt x="1440" y="2938"/>
                  </a:cubicBezTo>
                  <a:cubicBezTo>
                    <a:pt x="1732" y="2821"/>
                    <a:pt x="1888" y="2704"/>
                    <a:pt x="1888" y="2588"/>
                  </a:cubicBezTo>
                  <a:cubicBezTo>
                    <a:pt x="1888" y="2549"/>
                    <a:pt x="1888" y="2529"/>
                    <a:pt x="1868" y="2529"/>
                  </a:cubicBezTo>
                  <a:cubicBezTo>
                    <a:pt x="1868" y="2510"/>
                    <a:pt x="1849" y="2510"/>
                    <a:pt x="1830" y="2510"/>
                  </a:cubicBezTo>
                  <a:cubicBezTo>
                    <a:pt x="1791" y="2510"/>
                    <a:pt x="1732" y="2529"/>
                    <a:pt x="1596" y="2568"/>
                  </a:cubicBezTo>
                  <a:cubicBezTo>
                    <a:pt x="1207" y="2666"/>
                    <a:pt x="837" y="2724"/>
                    <a:pt x="507" y="2724"/>
                  </a:cubicBezTo>
                  <a:cubicBezTo>
                    <a:pt x="429" y="2724"/>
                    <a:pt x="409" y="2685"/>
                    <a:pt x="409" y="2607"/>
                  </a:cubicBezTo>
                  <a:cubicBezTo>
                    <a:pt x="409" y="2529"/>
                    <a:pt x="468" y="2296"/>
                    <a:pt x="584" y="1887"/>
                  </a:cubicBezTo>
                  <a:cubicBezTo>
                    <a:pt x="837" y="1051"/>
                    <a:pt x="974" y="545"/>
                    <a:pt x="974" y="331"/>
                  </a:cubicBezTo>
                  <a:cubicBezTo>
                    <a:pt x="974" y="253"/>
                    <a:pt x="935" y="175"/>
                    <a:pt x="876" y="97"/>
                  </a:cubicBezTo>
                  <a:cubicBezTo>
                    <a:pt x="798" y="20"/>
                    <a:pt x="760" y="0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3324350" y="733725"/>
              <a:ext cx="53025" cy="76400"/>
            </a:xfrm>
            <a:custGeom>
              <a:avLst/>
              <a:gdLst/>
              <a:ahLst/>
              <a:cxnLst/>
              <a:rect l="l" t="t" r="r" b="b"/>
              <a:pathLst>
                <a:path w="2121" h="3056" extrusionOk="0">
                  <a:moveTo>
                    <a:pt x="1771" y="1"/>
                  </a:moveTo>
                  <a:cubicBezTo>
                    <a:pt x="1518" y="1"/>
                    <a:pt x="1245" y="137"/>
                    <a:pt x="953" y="390"/>
                  </a:cubicBezTo>
                  <a:cubicBezTo>
                    <a:pt x="681" y="623"/>
                    <a:pt x="448" y="935"/>
                    <a:pt x="273" y="1285"/>
                  </a:cubicBezTo>
                  <a:cubicBezTo>
                    <a:pt x="97" y="1615"/>
                    <a:pt x="0" y="1927"/>
                    <a:pt x="0" y="2199"/>
                  </a:cubicBezTo>
                  <a:cubicBezTo>
                    <a:pt x="0" y="2413"/>
                    <a:pt x="97" y="2608"/>
                    <a:pt x="273" y="2802"/>
                  </a:cubicBezTo>
                  <a:cubicBezTo>
                    <a:pt x="448" y="2977"/>
                    <a:pt x="642" y="3055"/>
                    <a:pt x="856" y="3055"/>
                  </a:cubicBezTo>
                  <a:cubicBezTo>
                    <a:pt x="1012" y="3055"/>
                    <a:pt x="1187" y="3016"/>
                    <a:pt x="1381" y="2919"/>
                  </a:cubicBezTo>
                  <a:cubicBezTo>
                    <a:pt x="1576" y="2841"/>
                    <a:pt x="1751" y="2744"/>
                    <a:pt x="1887" y="2627"/>
                  </a:cubicBezTo>
                  <a:cubicBezTo>
                    <a:pt x="2023" y="2530"/>
                    <a:pt x="2082" y="2433"/>
                    <a:pt x="2082" y="2374"/>
                  </a:cubicBezTo>
                  <a:cubicBezTo>
                    <a:pt x="2082" y="2296"/>
                    <a:pt x="2062" y="2277"/>
                    <a:pt x="2004" y="2277"/>
                  </a:cubicBezTo>
                  <a:cubicBezTo>
                    <a:pt x="1985" y="2277"/>
                    <a:pt x="1848" y="2335"/>
                    <a:pt x="1615" y="2452"/>
                  </a:cubicBezTo>
                  <a:cubicBezTo>
                    <a:pt x="1537" y="2510"/>
                    <a:pt x="1420" y="2549"/>
                    <a:pt x="1265" y="2588"/>
                  </a:cubicBezTo>
                  <a:cubicBezTo>
                    <a:pt x="1129" y="2627"/>
                    <a:pt x="992" y="2647"/>
                    <a:pt x="856" y="2647"/>
                  </a:cubicBezTo>
                  <a:cubicBezTo>
                    <a:pt x="720" y="2647"/>
                    <a:pt x="623" y="2608"/>
                    <a:pt x="525" y="2530"/>
                  </a:cubicBezTo>
                  <a:cubicBezTo>
                    <a:pt x="448" y="2471"/>
                    <a:pt x="409" y="2335"/>
                    <a:pt x="409" y="2180"/>
                  </a:cubicBezTo>
                  <a:cubicBezTo>
                    <a:pt x="409" y="2024"/>
                    <a:pt x="467" y="1829"/>
                    <a:pt x="564" y="1615"/>
                  </a:cubicBezTo>
                  <a:cubicBezTo>
                    <a:pt x="662" y="1401"/>
                    <a:pt x="778" y="1187"/>
                    <a:pt x="934" y="1032"/>
                  </a:cubicBezTo>
                  <a:cubicBezTo>
                    <a:pt x="1070" y="857"/>
                    <a:pt x="1226" y="701"/>
                    <a:pt x="1381" y="584"/>
                  </a:cubicBezTo>
                  <a:cubicBezTo>
                    <a:pt x="1557" y="468"/>
                    <a:pt x="1693" y="409"/>
                    <a:pt x="1809" y="409"/>
                  </a:cubicBezTo>
                  <a:cubicBezTo>
                    <a:pt x="1848" y="409"/>
                    <a:pt x="1907" y="429"/>
                    <a:pt x="1965" y="448"/>
                  </a:cubicBezTo>
                  <a:cubicBezTo>
                    <a:pt x="2023" y="468"/>
                    <a:pt x="2082" y="487"/>
                    <a:pt x="2101" y="487"/>
                  </a:cubicBezTo>
                  <a:cubicBezTo>
                    <a:pt x="2121" y="487"/>
                    <a:pt x="2121" y="448"/>
                    <a:pt x="2121" y="390"/>
                  </a:cubicBezTo>
                  <a:cubicBezTo>
                    <a:pt x="2121" y="331"/>
                    <a:pt x="2082" y="254"/>
                    <a:pt x="2004" y="156"/>
                  </a:cubicBezTo>
                  <a:cubicBezTo>
                    <a:pt x="1926" y="59"/>
                    <a:pt x="1848" y="1"/>
                    <a:pt x="17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3386600" y="756600"/>
              <a:ext cx="41850" cy="54000"/>
            </a:xfrm>
            <a:custGeom>
              <a:avLst/>
              <a:gdLst/>
              <a:ahLst/>
              <a:cxnLst/>
              <a:rect l="l" t="t" r="r" b="b"/>
              <a:pathLst>
                <a:path w="1674" h="2160" extrusionOk="0">
                  <a:moveTo>
                    <a:pt x="1109" y="272"/>
                  </a:moveTo>
                  <a:cubicBezTo>
                    <a:pt x="1187" y="311"/>
                    <a:pt x="1226" y="370"/>
                    <a:pt x="1265" y="467"/>
                  </a:cubicBezTo>
                  <a:cubicBezTo>
                    <a:pt x="1284" y="545"/>
                    <a:pt x="1304" y="642"/>
                    <a:pt x="1304" y="739"/>
                  </a:cubicBezTo>
                  <a:cubicBezTo>
                    <a:pt x="1304" y="953"/>
                    <a:pt x="1226" y="1187"/>
                    <a:pt x="1090" y="1440"/>
                  </a:cubicBezTo>
                  <a:cubicBezTo>
                    <a:pt x="934" y="1693"/>
                    <a:pt x="759" y="1829"/>
                    <a:pt x="545" y="1868"/>
                  </a:cubicBezTo>
                  <a:cubicBezTo>
                    <a:pt x="428" y="1809"/>
                    <a:pt x="390" y="1673"/>
                    <a:pt x="390" y="1440"/>
                  </a:cubicBezTo>
                  <a:cubicBezTo>
                    <a:pt x="390" y="1226"/>
                    <a:pt x="448" y="992"/>
                    <a:pt x="604" y="739"/>
                  </a:cubicBezTo>
                  <a:cubicBezTo>
                    <a:pt x="740" y="467"/>
                    <a:pt x="915" y="311"/>
                    <a:pt x="1109" y="272"/>
                  </a:cubicBezTo>
                  <a:close/>
                  <a:moveTo>
                    <a:pt x="1051" y="0"/>
                  </a:moveTo>
                  <a:cubicBezTo>
                    <a:pt x="895" y="0"/>
                    <a:pt x="720" y="78"/>
                    <a:pt x="545" y="214"/>
                  </a:cubicBezTo>
                  <a:cubicBezTo>
                    <a:pt x="390" y="370"/>
                    <a:pt x="253" y="545"/>
                    <a:pt x="156" y="778"/>
                  </a:cubicBezTo>
                  <a:cubicBezTo>
                    <a:pt x="59" y="1012"/>
                    <a:pt x="0" y="1226"/>
                    <a:pt x="0" y="1440"/>
                  </a:cubicBezTo>
                  <a:cubicBezTo>
                    <a:pt x="0" y="1654"/>
                    <a:pt x="59" y="1829"/>
                    <a:pt x="156" y="1965"/>
                  </a:cubicBezTo>
                  <a:cubicBezTo>
                    <a:pt x="253" y="2101"/>
                    <a:pt x="370" y="2160"/>
                    <a:pt x="526" y="2160"/>
                  </a:cubicBezTo>
                  <a:cubicBezTo>
                    <a:pt x="720" y="2160"/>
                    <a:pt x="915" y="2101"/>
                    <a:pt x="1090" y="1946"/>
                  </a:cubicBezTo>
                  <a:cubicBezTo>
                    <a:pt x="1284" y="1809"/>
                    <a:pt x="1421" y="1615"/>
                    <a:pt x="1518" y="1401"/>
                  </a:cubicBezTo>
                  <a:cubicBezTo>
                    <a:pt x="1615" y="1187"/>
                    <a:pt x="1674" y="973"/>
                    <a:pt x="1674" y="759"/>
                  </a:cubicBezTo>
                  <a:cubicBezTo>
                    <a:pt x="1674" y="545"/>
                    <a:pt x="1615" y="370"/>
                    <a:pt x="1498" y="214"/>
                  </a:cubicBezTo>
                  <a:cubicBezTo>
                    <a:pt x="1382" y="78"/>
                    <a:pt x="1226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3437175" y="732275"/>
              <a:ext cx="56925" cy="78325"/>
            </a:xfrm>
            <a:custGeom>
              <a:avLst/>
              <a:gdLst/>
              <a:ahLst/>
              <a:cxnLst/>
              <a:rect l="l" t="t" r="r" b="b"/>
              <a:pathLst>
                <a:path w="2277" h="3133" extrusionOk="0">
                  <a:moveTo>
                    <a:pt x="1343" y="448"/>
                  </a:moveTo>
                  <a:cubicBezTo>
                    <a:pt x="1401" y="701"/>
                    <a:pt x="1440" y="1070"/>
                    <a:pt x="1499" y="1576"/>
                  </a:cubicBezTo>
                  <a:cubicBezTo>
                    <a:pt x="1265" y="1615"/>
                    <a:pt x="1051" y="1654"/>
                    <a:pt x="837" y="1712"/>
                  </a:cubicBezTo>
                  <a:cubicBezTo>
                    <a:pt x="1051" y="1168"/>
                    <a:pt x="1226" y="740"/>
                    <a:pt x="1343" y="448"/>
                  </a:cubicBezTo>
                  <a:close/>
                  <a:moveTo>
                    <a:pt x="1440" y="0"/>
                  </a:moveTo>
                  <a:cubicBezTo>
                    <a:pt x="1382" y="0"/>
                    <a:pt x="1304" y="39"/>
                    <a:pt x="1207" y="98"/>
                  </a:cubicBezTo>
                  <a:cubicBezTo>
                    <a:pt x="1129" y="156"/>
                    <a:pt x="1071" y="214"/>
                    <a:pt x="1051" y="312"/>
                  </a:cubicBezTo>
                  <a:cubicBezTo>
                    <a:pt x="1012" y="389"/>
                    <a:pt x="935" y="564"/>
                    <a:pt x="818" y="856"/>
                  </a:cubicBezTo>
                  <a:cubicBezTo>
                    <a:pt x="701" y="1148"/>
                    <a:pt x="604" y="1362"/>
                    <a:pt x="545" y="1537"/>
                  </a:cubicBezTo>
                  <a:cubicBezTo>
                    <a:pt x="507" y="1615"/>
                    <a:pt x="468" y="1712"/>
                    <a:pt x="429" y="1829"/>
                  </a:cubicBezTo>
                  <a:cubicBezTo>
                    <a:pt x="137" y="1907"/>
                    <a:pt x="1" y="1985"/>
                    <a:pt x="1" y="2043"/>
                  </a:cubicBezTo>
                  <a:cubicBezTo>
                    <a:pt x="1" y="2101"/>
                    <a:pt x="20" y="2160"/>
                    <a:pt x="59" y="2199"/>
                  </a:cubicBezTo>
                  <a:cubicBezTo>
                    <a:pt x="98" y="2238"/>
                    <a:pt x="156" y="2238"/>
                    <a:pt x="215" y="2238"/>
                  </a:cubicBezTo>
                  <a:lnTo>
                    <a:pt x="254" y="2238"/>
                  </a:lnTo>
                  <a:cubicBezTo>
                    <a:pt x="79" y="2627"/>
                    <a:pt x="1" y="2841"/>
                    <a:pt x="1" y="2860"/>
                  </a:cubicBezTo>
                  <a:cubicBezTo>
                    <a:pt x="1" y="2938"/>
                    <a:pt x="20" y="2996"/>
                    <a:pt x="79" y="3055"/>
                  </a:cubicBezTo>
                  <a:cubicBezTo>
                    <a:pt x="137" y="3113"/>
                    <a:pt x="176" y="3133"/>
                    <a:pt x="234" y="3133"/>
                  </a:cubicBezTo>
                  <a:cubicBezTo>
                    <a:pt x="273" y="3133"/>
                    <a:pt x="429" y="2802"/>
                    <a:pt x="682" y="2121"/>
                  </a:cubicBezTo>
                  <a:cubicBezTo>
                    <a:pt x="896" y="2063"/>
                    <a:pt x="1071" y="2024"/>
                    <a:pt x="1168" y="2004"/>
                  </a:cubicBezTo>
                  <a:cubicBezTo>
                    <a:pt x="1285" y="1965"/>
                    <a:pt x="1401" y="1946"/>
                    <a:pt x="1538" y="1907"/>
                  </a:cubicBezTo>
                  <a:cubicBezTo>
                    <a:pt x="1557" y="2179"/>
                    <a:pt x="1577" y="2452"/>
                    <a:pt x="1596" y="2724"/>
                  </a:cubicBezTo>
                  <a:cubicBezTo>
                    <a:pt x="1616" y="2880"/>
                    <a:pt x="1635" y="2977"/>
                    <a:pt x="1674" y="3035"/>
                  </a:cubicBezTo>
                  <a:cubicBezTo>
                    <a:pt x="1693" y="3113"/>
                    <a:pt x="1732" y="3133"/>
                    <a:pt x="1791" y="3133"/>
                  </a:cubicBezTo>
                  <a:cubicBezTo>
                    <a:pt x="1888" y="3133"/>
                    <a:pt x="1927" y="2957"/>
                    <a:pt x="1927" y="2588"/>
                  </a:cubicBezTo>
                  <a:cubicBezTo>
                    <a:pt x="1927" y="2374"/>
                    <a:pt x="1907" y="2121"/>
                    <a:pt x="1888" y="1810"/>
                  </a:cubicBezTo>
                  <a:cubicBezTo>
                    <a:pt x="2141" y="1732"/>
                    <a:pt x="2277" y="1673"/>
                    <a:pt x="2277" y="1615"/>
                  </a:cubicBezTo>
                  <a:cubicBezTo>
                    <a:pt x="2277" y="1537"/>
                    <a:pt x="2219" y="1498"/>
                    <a:pt x="2082" y="1498"/>
                  </a:cubicBezTo>
                  <a:cubicBezTo>
                    <a:pt x="2024" y="1498"/>
                    <a:pt x="1946" y="1498"/>
                    <a:pt x="1868" y="1518"/>
                  </a:cubicBezTo>
                  <a:cubicBezTo>
                    <a:pt x="1830" y="1090"/>
                    <a:pt x="1771" y="740"/>
                    <a:pt x="1693" y="448"/>
                  </a:cubicBezTo>
                  <a:cubicBezTo>
                    <a:pt x="1616" y="156"/>
                    <a:pt x="1538" y="0"/>
                    <a:pt x="1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3954200" y="1927300"/>
              <a:ext cx="53050" cy="76375"/>
            </a:xfrm>
            <a:custGeom>
              <a:avLst/>
              <a:gdLst/>
              <a:ahLst/>
              <a:cxnLst/>
              <a:rect l="l" t="t" r="r" b="b"/>
              <a:pathLst>
                <a:path w="2122" h="3055" extrusionOk="0">
                  <a:moveTo>
                    <a:pt x="1771" y="0"/>
                  </a:moveTo>
                  <a:cubicBezTo>
                    <a:pt x="1498" y="0"/>
                    <a:pt x="1226" y="136"/>
                    <a:pt x="954" y="389"/>
                  </a:cubicBezTo>
                  <a:cubicBezTo>
                    <a:pt x="681" y="642"/>
                    <a:pt x="448" y="934"/>
                    <a:pt x="253" y="1284"/>
                  </a:cubicBezTo>
                  <a:cubicBezTo>
                    <a:pt x="78" y="1635"/>
                    <a:pt x="0" y="1946"/>
                    <a:pt x="0" y="2218"/>
                  </a:cubicBezTo>
                  <a:cubicBezTo>
                    <a:pt x="0" y="2432"/>
                    <a:pt x="78" y="2627"/>
                    <a:pt x="273" y="2802"/>
                  </a:cubicBezTo>
                  <a:cubicBezTo>
                    <a:pt x="448" y="2977"/>
                    <a:pt x="642" y="3055"/>
                    <a:pt x="837" y="3055"/>
                  </a:cubicBezTo>
                  <a:cubicBezTo>
                    <a:pt x="993" y="3055"/>
                    <a:pt x="1187" y="3016"/>
                    <a:pt x="1382" y="2938"/>
                  </a:cubicBezTo>
                  <a:cubicBezTo>
                    <a:pt x="1576" y="2841"/>
                    <a:pt x="1732" y="2743"/>
                    <a:pt x="1868" y="2627"/>
                  </a:cubicBezTo>
                  <a:cubicBezTo>
                    <a:pt x="2004" y="2529"/>
                    <a:pt x="2082" y="2432"/>
                    <a:pt x="2082" y="2374"/>
                  </a:cubicBezTo>
                  <a:cubicBezTo>
                    <a:pt x="2082" y="2315"/>
                    <a:pt x="2043" y="2277"/>
                    <a:pt x="2004" y="2277"/>
                  </a:cubicBezTo>
                  <a:cubicBezTo>
                    <a:pt x="1985" y="2277"/>
                    <a:pt x="1849" y="2335"/>
                    <a:pt x="1615" y="2452"/>
                  </a:cubicBezTo>
                  <a:cubicBezTo>
                    <a:pt x="1518" y="2510"/>
                    <a:pt x="1401" y="2549"/>
                    <a:pt x="1265" y="2588"/>
                  </a:cubicBezTo>
                  <a:cubicBezTo>
                    <a:pt x="1129" y="2627"/>
                    <a:pt x="993" y="2646"/>
                    <a:pt x="856" y="2646"/>
                  </a:cubicBezTo>
                  <a:cubicBezTo>
                    <a:pt x="720" y="2646"/>
                    <a:pt x="604" y="2607"/>
                    <a:pt x="526" y="2549"/>
                  </a:cubicBezTo>
                  <a:cubicBezTo>
                    <a:pt x="448" y="2471"/>
                    <a:pt x="409" y="2354"/>
                    <a:pt x="409" y="2199"/>
                  </a:cubicBezTo>
                  <a:cubicBezTo>
                    <a:pt x="409" y="2024"/>
                    <a:pt x="448" y="1849"/>
                    <a:pt x="545" y="1615"/>
                  </a:cubicBezTo>
                  <a:cubicBezTo>
                    <a:pt x="662" y="1401"/>
                    <a:pt x="779" y="1206"/>
                    <a:pt x="915" y="1031"/>
                  </a:cubicBezTo>
                  <a:cubicBezTo>
                    <a:pt x="1070" y="856"/>
                    <a:pt x="1226" y="720"/>
                    <a:pt x="1382" y="603"/>
                  </a:cubicBezTo>
                  <a:cubicBezTo>
                    <a:pt x="1537" y="487"/>
                    <a:pt x="1674" y="428"/>
                    <a:pt x="1790" y="428"/>
                  </a:cubicBezTo>
                  <a:cubicBezTo>
                    <a:pt x="1849" y="428"/>
                    <a:pt x="1907" y="428"/>
                    <a:pt x="1965" y="448"/>
                  </a:cubicBezTo>
                  <a:cubicBezTo>
                    <a:pt x="2024" y="467"/>
                    <a:pt x="2063" y="487"/>
                    <a:pt x="2082" y="487"/>
                  </a:cubicBezTo>
                  <a:cubicBezTo>
                    <a:pt x="2102" y="487"/>
                    <a:pt x="2121" y="448"/>
                    <a:pt x="2121" y="389"/>
                  </a:cubicBezTo>
                  <a:cubicBezTo>
                    <a:pt x="2121" y="331"/>
                    <a:pt x="2082" y="253"/>
                    <a:pt x="2004" y="156"/>
                  </a:cubicBezTo>
                  <a:cubicBezTo>
                    <a:pt x="1926" y="59"/>
                    <a:pt x="1849" y="0"/>
                    <a:pt x="17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4019850" y="1927300"/>
              <a:ext cx="22400" cy="76875"/>
            </a:xfrm>
            <a:custGeom>
              <a:avLst/>
              <a:gdLst/>
              <a:ahLst/>
              <a:cxnLst/>
              <a:rect l="l" t="t" r="r" b="b"/>
              <a:pathLst>
                <a:path w="896" h="3075" extrusionOk="0">
                  <a:moveTo>
                    <a:pt x="623" y="0"/>
                  </a:moveTo>
                  <a:cubicBezTo>
                    <a:pt x="584" y="0"/>
                    <a:pt x="565" y="20"/>
                    <a:pt x="546" y="39"/>
                  </a:cubicBezTo>
                  <a:cubicBezTo>
                    <a:pt x="526" y="59"/>
                    <a:pt x="526" y="98"/>
                    <a:pt x="526" y="136"/>
                  </a:cubicBezTo>
                  <a:cubicBezTo>
                    <a:pt x="526" y="331"/>
                    <a:pt x="429" y="798"/>
                    <a:pt x="254" y="1557"/>
                  </a:cubicBezTo>
                  <a:cubicBezTo>
                    <a:pt x="79" y="2315"/>
                    <a:pt x="1" y="2705"/>
                    <a:pt x="1" y="2763"/>
                  </a:cubicBezTo>
                  <a:cubicBezTo>
                    <a:pt x="1" y="2821"/>
                    <a:pt x="20" y="2899"/>
                    <a:pt x="79" y="2957"/>
                  </a:cubicBezTo>
                  <a:cubicBezTo>
                    <a:pt x="137" y="3035"/>
                    <a:pt x="195" y="3074"/>
                    <a:pt x="234" y="3074"/>
                  </a:cubicBezTo>
                  <a:cubicBezTo>
                    <a:pt x="254" y="3074"/>
                    <a:pt x="312" y="2977"/>
                    <a:pt x="351" y="2802"/>
                  </a:cubicBezTo>
                  <a:cubicBezTo>
                    <a:pt x="370" y="2724"/>
                    <a:pt x="390" y="2627"/>
                    <a:pt x="409" y="2549"/>
                  </a:cubicBezTo>
                  <a:cubicBezTo>
                    <a:pt x="429" y="2471"/>
                    <a:pt x="468" y="2354"/>
                    <a:pt x="507" y="2218"/>
                  </a:cubicBezTo>
                  <a:cubicBezTo>
                    <a:pt x="546" y="2063"/>
                    <a:pt x="565" y="1946"/>
                    <a:pt x="584" y="1868"/>
                  </a:cubicBezTo>
                  <a:cubicBezTo>
                    <a:pt x="799" y="1012"/>
                    <a:pt x="896" y="545"/>
                    <a:pt x="896" y="448"/>
                  </a:cubicBezTo>
                  <a:cubicBezTo>
                    <a:pt x="896" y="331"/>
                    <a:pt x="857" y="234"/>
                    <a:pt x="799" y="136"/>
                  </a:cubicBezTo>
                  <a:cubicBezTo>
                    <a:pt x="721" y="59"/>
                    <a:pt x="662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4053425" y="1927775"/>
              <a:ext cx="59350" cy="76400"/>
            </a:xfrm>
            <a:custGeom>
              <a:avLst/>
              <a:gdLst/>
              <a:ahLst/>
              <a:cxnLst/>
              <a:rect l="l" t="t" r="r" b="b"/>
              <a:pathLst>
                <a:path w="2374" h="3056" extrusionOk="0">
                  <a:moveTo>
                    <a:pt x="1343" y="1"/>
                  </a:moveTo>
                  <a:cubicBezTo>
                    <a:pt x="778" y="1"/>
                    <a:pt x="409" y="20"/>
                    <a:pt x="253" y="20"/>
                  </a:cubicBezTo>
                  <a:cubicBezTo>
                    <a:pt x="78" y="40"/>
                    <a:pt x="0" y="79"/>
                    <a:pt x="0" y="137"/>
                  </a:cubicBezTo>
                  <a:cubicBezTo>
                    <a:pt x="0" y="195"/>
                    <a:pt x="20" y="254"/>
                    <a:pt x="78" y="312"/>
                  </a:cubicBezTo>
                  <a:cubicBezTo>
                    <a:pt x="117" y="370"/>
                    <a:pt x="175" y="409"/>
                    <a:pt x="214" y="409"/>
                  </a:cubicBezTo>
                  <a:lnTo>
                    <a:pt x="954" y="370"/>
                  </a:lnTo>
                  <a:lnTo>
                    <a:pt x="954" y="370"/>
                  </a:lnTo>
                  <a:cubicBezTo>
                    <a:pt x="934" y="643"/>
                    <a:pt x="837" y="1090"/>
                    <a:pt x="681" y="1713"/>
                  </a:cubicBezTo>
                  <a:cubicBezTo>
                    <a:pt x="526" y="2335"/>
                    <a:pt x="448" y="2686"/>
                    <a:pt x="448" y="2744"/>
                  </a:cubicBezTo>
                  <a:cubicBezTo>
                    <a:pt x="448" y="2822"/>
                    <a:pt x="467" y="2880"/>
                    <a:pt x="526" y="2958"/>
                  </a:cubicBezTo>
                  <a:cubicBezTo>
                    <a:pt x="584" y="3016"/>
                    <a:pt x="642" y="3055"/>
                    <a:pt x="681" y="3055"/>
                  </a:cubicBezTo>
                  <a:cubicBezTo>
                    <a:pt x="701" y="3055"/>
                    <a:pt x="740" y="2977"/>
                    <a:pt x="778" y="2822"/>
                  </a:cubicBezTo>
                  <a:cubicBezTo>
                    <a:pt x="817" y="2744"/>
                    <a:pt x="837" y="2608"/>
                    <a:pt x="895" y="2394"/>
                  </a:cubicBezTo>
                  <a:cubicBezTo>
                    <a:pt x="934" y="2199"/>
                    <a:pt x="973" y="2063"/>
                    <a:pt x="992" y="1966"/>
                  </a:cubicBezTo>
                  <a:cubicBezTo>
                    <a:pt x="1226" y="1071"/>
                    <a:pt x="1343" y="565"/>
                    <a:pt x="1343" y="468"/>
                  </a:cubicBezTo>
                  <a:cubicBezTo>
                    <a:pt x="1343" y="429"/>
                    <a:pt x="1343" y="390"/>
                    <a:pt x="1323" y="370"/>
                  </a:cubicBezTo>
                  <a:cubicBezTo>
                    <a:pt x="1479" y="370"/>
                    <a:pt x="1654" y="370"/>
                    <a:pt x="1829" y="390"/>
                  </a:cubicBezTo>
                  <a:cubicBezTo>
                    <a:pt x="1985" y="390"/>
                    <a:pt x="2121" y="409"/>
                    <a:pt x="2218" y="409"/>
                  </a:cubicBezTo>
                  <a:cubicBezTo>
                    <a:pt x="2315" y="409"/>
                    <a:pt x="2374" y="370"/>
                    <a:pt x="2374" y="312"/>
                  </a:cubicBezTo>
                  <a:cubicBezTo>
                    <a:pt x="2374" y="234"/>
                    <a:pt x="2276" y="176"/>
                    <a:pt x="2082" y="98"/>
                  </a:cubicBezTo>
                  <a:cubicBezTo>
                    <a:pt x="1887" y="40"/>
                    <a:pt x="1654" y="1"/>
                    <a:pt x="1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4109850" y="1927300"/>
              <a:ext cx="55950" cy="76875"/>
            </a:xfrm>
            <a:custGeom>
              <a:avLst/>
              <a:gdLst/>
              <a:ahLst/>
              <a:cxnLst/>
              <a:rect l="l" t="t" r="r" b="b"/>
              <a:pathLst>
                <a:path w="2238" h="3075" extrusionOk="0">
                  <a:moveTo>
                    <a:pt x="1362" y="389"/>
                  </a:moveTo>
                  <a:cubicBezTo>
                    <a:pt x="1673" y="389"/>
                    <a:pt x="1829" y="467"/>
                    <a:pt x="1829" y="662"/>
                  </a:cubicBezTo>
                  <a:cubicBezTo>
                    <a:pt x="1829" y="778"/>
                    <a:pt x="1790" y="876"/>
                    <a:pt x="1693" y="992"/>
                  </a:cubicBezTo>
                  <a:cubicBezTo>
                    <a:pt x="1595" y="1090"/>
                    <a:pt x="1498" y="1168"/>
                    <a:pt x="1381" y="1245"/>
                  </a:cubicBezTo>
                  <a:cubicBezTo>
                    <a:pt x="1265" y="1304"/>
                    <a:pt x="1148" y="1362"/>
                    <a:pt x="1012" y="1440"/>
                  </a:cubicBezTo>
                  <a:cubicBezTo>
                    <a:pt x="856" y="1518"/>
                    <a:pt x="759" y="1576"/>
                    <a:pt x="720" y="1615"/>
                  </a:cubicBezTo>
                  <a:cubicBezTo>
                    <a:pt x="837" y="1168"/>
                    <a:pt x="895" y="856"/>
                    <a:pt x="895" y="662"/>
                  </a:cubicBezTo>
                  <a:cubicBezTo>
                    <a:pt x="895" y="623"/>
                    <a:pt x="895" y="564"/>
                    <a:pt x="856" y="487"/>
                  </a:cubicBezTo>
                  <a:cubicBezTo>
                    <a:pt x="1051" y="428"/>
                    <a:pt x="1206" y="389"/>
                    <a:pt x="1362" y="389"/>
                  </a:cubicBezTo>
                  <a:close/>
                  <a:moveTo>
                    <a:pt x="1342" y="0"/>
                  </a:moveTo>
                  <a:cubicBezTo>
                    <a:pt x="1090" y="0"/>
                    <a:pt x="876" y="39"/>
                    <a:pt x="681" y="98"/>
                  </a:cubicBezTo>
                  <a:cubicBezTo>
                    <a:pt x="486" y="175"/>
                    <a:pt x="389" y="253"/>
                    <a:pt x="389" y="312"/>
                  </a:cubicBezTo>
                  <a:cubicBezTo>
                    <a:pt x="389" y="350"/>
                    <a:pt x="389" y="389"/>
                    <a:pt x="428" y="448"/>
                  </a:cubicBezTo>
                  <a:cubicBezTo>
                    <a:pt x="447" y="487"/>
                    <a:pt x="486" y="526"/>
                    <a:pt x="525" y="545"/>
                  </a:cubicBezTo>
                  <a:cubicBezTo>
                    <a:pt x="506" y="856"/>
                    <a:pt x="409" y="1284"/>
                    <a:pt x="253" y="1849"/>
                  </a:cubicBezTo>
                  <a:cubicBezTo>
                    <a:pt x="97" y="2413"/>
                    <a:pt x="0" y="2724"/>
                    <a:pt x="0" y="2802"/>
                  </a:cubicBezTo>
                  <a:cubicBezTo>
                    <a:pt x="0" y="2860"/>
                    <a:pt x="39" y="2919"/>
                    <a:pt x="97" y="2977"/>
                  </a:cubicBezTo>
                  <a:cubicBezTo>
                    <a:pt x="156" y="3055"/>
                    <a:pt x="195" y="3074"/>
                    <a:pt x="233" y="3074"/>
                  </a:cubicBezTo>
                  <a:cubicBezTo>
                    <a:pt x="272" y="3074"/>
                    <a:pt x="292" y="3016"/>
                    <a:pt x="350" y="2860"/>
                  </a:cubicBezTo>
                  <a:cubicBezTo>
                    <a:pt x="370" y="2782"/>
                    <a:pt x="389" y="2705"/>
                    <a:pt x="409" y="2627"/>
                  </a:cubicBezTo>
                  <a:cubicBezTo>
                    <a:pt x="428" y="2568"/>
                    <a:pt x="506" y="2296"/>
                    <a:pt x="661" y="1849"/>
                  </a:cubicBezTo>
                  <a:cubicBezTo>
                    <a:pt x="720" y="2063"/>
                    <a:pt x="914" y="2315"/>
                    <a:pt x="1245" y="2627"/>
                  </a:cubicBezTo>
                  <a:cubicBezTo>
                    <a:pt x="1576" y="2919"/>
                    <a:pt x="1829" y="3074"/>
                    <a:pt x="2004" y="3074"/>
                  </a:cubicBezTo>
                  <a:cubicBezTo>
                    <a:pt x="2101" y="3074"/>
                    <a:pt x="2140" y="3035"/>
                    <a:pt x="2140" y="2977"/>
                  </a:cubicBezTo>
                  <a:cubicBezTo>
                    <a:pt x="2140" y="2938"/>
                    <a:pt x="2101" y="2880"/>
                    <a:pt x="2023" y="2802"/>
                  </a:cubicBezTo>
                  <a:cubicBezTo>
                    <a:pt x="1984" y="2782"/>
                    <a:pt x="1965" y="2743"/>
                    <a:pt x="1926" y="2705"/>
                  </a:cubicBezTo>
                  <a:cubicBezTo>
                    <a:pt x="1887" y="2685"/>
                    <a:pt x="1829" y="2646"/>
                    <a:pt x="1770" y="2588"/>
                  </a:cubicBezTo>
                  <a:cubicBezTo>
                    <a:pt x="1712" y="2529"/>
                    <a:pt x="1654" y="2491"/>
                    <a:pt x="1576" y="2413"/>
                  </a:cubicBezTo>
                  <a:cubicBezTo>
                    <a:pt x="1518" y="2354"/>
                    <a:pt x="1459" y="2315"/>
                    <a:pt x="1420" y="2277"/>
                  </a:cubicBezTo>
                  <a:cubicBezTo>
                    <a:pt x="1381" y="2238"/>
                    <a:pt x="1304" y="2160"/>
                    <a:pt x="1206" y="2063"/>
                  </a:cubicBezTo>
                  <a:cubicBezTo>
                    <a:pt x="1109" y="1965"/>
                    <a:pt x="1051" y="1868"/>
                    <a:pt x="1051" y="1810"/>
                  </a:cubicBezTo>
                  <a:cubicBezTo>
                    <a:pt x="1051" y="1790"/>
                    <a:pt x="1090" y="1771"/>
                    <a:pt x="1187" y="1732"/>
                  </a:cubicBezTo>
                  <a:cubicBezTo>
                    <a:pt x="1265" y="1693"/>
                    <a:pt x="1362" y="1635"/>
                    <a:pt x="1479" y="1576"/>
                  </a:cubicBezTo>
                  <a:cubicBezTo>
                    <a:pt x="1576" y="1518"/>
                    <a:pt x="1693" y="1440"/>
                    <a:pt x="1809" y="1362"/>
                  </a:cubicBezTo>
                  <a:cubicBezTo>
                    <a:pt x="1926" y="1284"/>
                    <a:pt x="2023" y="1187"/>
                    <a:pt x="2101" y="1051"/>
                  </a:cubicBezTo>
                  <a:cubicBezTo>
                    <a:pt x="2179" y="934"/>
                    <a:pt x="2237" y="798"/>
                    <a:pt x="2237" y="662"/>
                  </a:cubicBezTo>
                  <a:cubicBezTo>
                    <a:pt x="2237" y="448"/>
                    <a:pt x="2140" y="292"/>
                    <a:pt x="1965" y="175"/>
                  </a:cubicBezTo>
                  <a:cubicBezTo>
                    <a:pt x="1790" y="59"/>
                    <a:pt x="1576" y="0"/>
                    <a:pt x="1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4173550" y="1926325"/>
              <a:ext cx="56925" cy="77850"/>
            </a:xfrm>
            <a:custGeom>
              <a:avLst/>
              <a:gdLst/>
              <a:ahLst/>
              <a:cxnLst/>
              <a:rect l="l" t="t" r="r" b="b"/>
              <a:pathLst>
                <a:path w="2277" h="3114" extrusionOk="0">
                  <a:moveTo>
                    <a:pt x="1343" y="428"/>
                  </a:moveTo>
                  <a:cubicBezTo>
                    <a:pt x="1401" y="681"/>
                    <a:pt x="1460" y="1051"/>
                    <a:pt x="1499" y="1557"/>
                  </a:cubicBezTo>
                  <a:cubicBezTo>
                    <a:pt x="1285" y="1596"/>
                    <a:pt x="1051" y="1635"/>
                    <a:pt x="857" y="1693"/>
                  </a:cubicBezTo>
                  <a:cubicBezTo>
                    <a:pt x="1051" y="1148"/>
                    <a:pt x="1226" y="720"/>
                    <a:pt x="1343" y="428"/>
                  </a:cubicBezTo>
                  <a:close/>
                  <a:moveTo>
                    <a:pt x="1460" y="0"/>
                  </a:moveTo>
                  <a:cubicBezTo>
                    <a:pt x="1382" y="0"/>
                    <a:pt x="1304" y="20"/>
                    <a:pt x="1226" y="78"/>
                  </a:cubicBezTo>
                  <a:cubicBezTo>
                    <a:pt x="1129" y="137"/>
                    <a:pt x="1090" y="214"/>
                    <a:pt x="1051" y="292"/>
                  </a:cubicBezTo>
                  <a:cubicBezTo>
                    <a:pt x="1012" y="370"/>
                    <a:pt x="934" y="545"/>
                    <a:pt x="818" y="837"/>
                  </a:cubicBezTo>
                  <a:cubicBezTo>
                    <a:pt x="701" y="1129"/>
                    <a:pt x="604" y="1362"/>
                    <a:pt x="545" y="1518"/>
                  </a:cubicBezTo>
                  <a:cubicBezTo>
                    <a:pt x="506" y="1615"/>
                    <a:pt x="468" y="1712"/>
                    <a:pt x="429" y="1810"/>
                  </a:cubicBezTo>
                  <a:cubicBezTo>
                    <a:pt x="137" y="1907"/>
                    <a:pt x="1" y="1985"/>
                    <a:pt x="1" y="2043"/>
                  </a:cubicBezTo>
                  <a:cubicBezTo>
                    <a:pt x="1" y="2082"/>
                    <a:pt x="20" y="2140"/>
                    <a:pt x="59" y="2179"/>
                  </a:cubicBezTo>
                  <a:cubicBezTo>
                    <a:pt x="117" y="2218"/>
                    <a:pt x="156" y="2238"/>
                    <a:pt x="215" y="2238"/>
                  </a:cubicBezTo>
                  <a:lnTo>
                    <a:pt x="254" y="2238"/>
                  </a:lnTo>
                  <a:cubicBezTo>
                    <a:pt x="78" y="2627"/>
                    <a:pt x="1" y="2821"/>
                    <a:pt x="1" y="2860"/>
                  </a:cubicBezTo>
                  <a:cubicBezTo>
                    <a:pt x="1" y="2919"/>
                    <a:pt x="20" y="2977"/>
                    <a:pt x="78" y="3035"/>
                  </a:cubicBezTo>
                  <a:cubicBezTo>
                    <a:pt x="137" y="3094"/>
                    <a:pt x="176" y="3113"/>
                    <a:pt x="234" y="3113"/>
                  </a:cubicBezTo>
                  <a:cubicBezTo>
                    <a:pt x="273" y="3113"/>
                    <a:pt x="429" y="2782"/>
                    <a:pt x="682" y="2121"/>
                  </a:cubicBezTo>
                  <a:cubicBezTo>
                    <a:pt x="915" y="2063"/>
                    <a:pt x="1071" y="2004"/>
                    <a:pt x="1168" y="1985"/>
                  </a:cubicBezTo>
                  <a:cubicBezTo>
                    <a:pt x="1285" y="1946"/>
                    <a:pt x="1401" y="1926"/>
                    <a:pt x="1538" y="1888"/>
                  </a:cubicBezTo>
                  <a:cubicBezTo>
                    <a:pt x="1557" y="2160"/>
                    <a:pt x="1576" y="2432"/>
                    <a:pt x="1596" y="2705"/>
                  </a:cubicBezTo>
                  <a:cubicBezTo>
                    <a:pt x="1615" y="2860"/>
                    <a:pt x="1635" y="2977"/>
                    <a:pt x="1674" y="3035"/>
                  </a:cubicBezTo>
                  <a:cubicBezTo>
                    <a:pt x="1693" y="3094"/>
                    <a:pt x="1732" y="3113"/>
                    <a:pt x="1790" y="3113"/>
                  </a:cubicBezTo>
                  <a:cubicBezTo>
                    <a:pt x="1888" y="3113"/>
                    <a:pt x="1927" y="2938"/>
                    <a:pt x="1927" y="2568"/>
                  </a:cubicBezTo>
                  <a:cubicBezTo>
                    <a:pt x="1927" y="2354"/>
                    <a:pt x="1927" y="2102"/>
                    <a:pt x="1888" y="1790"/>
                  </a:cubicBezTo>
                  <a:cubicBezTo>
                    <a:pt x="2160" y="1712"/>
                    <a:pt x="2277" y="1654"/>
                    <a:pt x="2277" y="1596"/>
                  </a:cubicBezTo>
                  <a:cubicBezTo>
                    <a:pt x="2277" y="1518"/>
                    <a:pt x="2219" y="1479"/>
                    <a:pt x="2082" y="1479"/>
                  </a:cubicBezTo>
                  <a:cubicBezTo>
                    <a:pt x="2024" y="1479"/>
                    <a:pt x="1946" y="1498"/>
                    <a:pt x="1868" y="1498"/>
                  </a:cubicBezTo>
                  <a:cubicBezTo>
                    <a:pt x="1829" y="1070"/>
                    <a:pt x="1771" y="720"/>
                    <a:pt x="1693" y="428"/>
                  </a:cubicBezTo>
                  <a:cubicBezTo>
                    <a:pt x="1615" y="137"/>
                    <a:pt x="1538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4242125" y="1927775"/>
              <a:ext cx="59375" cy="76400"/>
            </a:xfrm>
            <a:custGeom>
              <a:avLst/>
              <a:gdLst/>
              <a:ahLst/>
              <a:cxnLst/>
              <a:rect l="l" t="t" r="r" b="b"/>
              <a:pathLst>
                <a:path w="2375" h="3056" extrusionOk="0">
                  <a:moveTo>
                    <a:pt x="1363" y="1"/>
                  </a:moveTo>
                  <a:cubicBezTo>
                    <a:pt x="798" y="1"/>
                    <a:pt x="429" y="20"/>
                    <a:pt x="254" y="20"/>
                  </a:cubicBezTo>
                  <a:cubicBezTo>
                    <a:pt x="98" y="40"/>
                    <a:pt x="1" y="79"/>
                    <a:pt x="1" y="137"/>
                  </a:cubicBezTo>
                  <a:cubicBezTo>
                    <a:pt x="1" y="195"/>
                    <a:pt x="40" y="254"/>
                    <a:pt x="79" y="312"/>
                  </a:cubicBezTo>
                  <a:cubicBezTo>
                    <a:pt x="137" y="370"/>
                    <a:pt x="176" y="409"/>
                    <a:pt x="234" y="409"/>
                  </a:cubicBezTo>
                  <a:lnTo>
                    <a:pt x="974" y="370"/>
                  </a:lnTo>
                  <a:lnTo>
                    <a:pt x="974" y="370"/>
                  </a:lnTo>
                  <a:cubicBezTo>
                    <a:pt x="954" y="643"/>
                    <a:pt x="857" y="1090"/>
                    <a:pt x="701" y="1713"/>
                  </a:cubicBezTo>
                  <a:cubicBezTo>
                    <a:pt x="546" y="2335"/>
                    <a:pt x="468" y="2686"/>
                    <a:pt x="468" y="2744"/>
                  </a:cubicBezTo>
                  <a:cubicBezTo>
                    <a:pt x="468" y="2822"/>
                    <a:pt x="487" y="2880"/>
                    <a:pt x="546" y="2958"/>
                  </a:cubicBezTo>
                  <a:cubicBezTo>
                    <a:pt x="604" y="3016"/>
                    <a:pt x="643" y="3055"/>
                    <a:pt x="682" y="3055"/>
                  </a:cubicBezTo>
                  <a:cubicBezTo>
                    <a:pt x="721" y="3055"/>
                    <a:pt x="760" y="2977"/>
                    <a:pt x="798" y="2822"/>
                  </a:cubicBezTo>
                  <a:cubicBezTo>
                    <a:pt x="818" y="2744"/>
                    <a:pt x="857" y="2608"/>
                    <a:pt x="896" y="2394"/>
                  </a:cubicBezTo>
                  <a:cubicBezTo>
                    <a:pt x="954" y="2199"/>
                    <a:pt x="993" y="2063"/>
                    <a:pt x="1012" y="1966"/>
                  </a:cubicBezTo>
                  <a:cubicBezTo>
                    <a:pt x="1226" y="1071"/>
                    <a:pt x="1343" y="565"/>
                    <a:pt x="1343" y="468"/>
                  </a:cubicBezTo>
                  <a:cubicBezTo>
                    <a:pt x="1343" y="429"/>
                    <a:pt x="1343" y="390"/>
                    <a:pt x="1343" y="370"/>
                  </a:cubicBezTo>
                  <a:cubicBezTo>
                    <a:pt x="1499" y="370"/>
                    <a:pt x="1654" y="370"/>
                    <a:pt x="1830" y="390"/>
                  </a:cubicBezTo>
                  <a:cubicBezTo>
                    <a:pt x="2005" y="390"/>
                    <a:pt x="2141" y="409"/>
                    <a:pt x="2238" y="409"/>
                  </a:cubicBezTo>
                  <a:cubicBezTo>
                    <a:pt x="2335" y="409"/>
                    <a:pt x="2374" y="370"/>
                    <a:pt x="2374" y="312"/>
                  </a:cubicBezTo>
                  <a:cubicBezTo>
                    <a:pt x="2374" y="234"/>
                    <a:pt x="2277" y="176"/>
                    <a:pt x="2082" y="98"/>
                  </a:cubicBezTo>
                  <a:cubicBezTo>
                    <a:pt x="1907" y="40"/>
                    <a:pt x="1654" y="1"/>
                    <a:pt x="13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4300975" y="1928275"/>
              <a:ext cx="59375" cy="76375"/>
            </a:xfrm>
            <a:custGeom>
              <a:avLst/>
              <a:gdLst/>
              <a:ahLst/>
              <a:cxnLst/>
              <a:rect l="l" t="t" r="r" b="b"/>
              <a:pathLst>
                <a:path w="2375" h="3055" extrusionOk="0">
                  <a:moveTo>
                    <a:pt x="1479" y="0"/>
                  </a:moveTo>
                  <a:cubicBezTo>
                    <a:pt x="896" y="0"/>
                    <a:pt x="584" y="59"/>
                    <a:pt x="526" y="175"/>
                  </a:cubicBezTo>
                  <a:cubicBezTo>
                    <a:pt x="526" y="195"/>
                    <a:pt x="507" y="234"/>
                    <a:pt x="507" y="273"/>
                  </a:cubicBezTo>
                  <a:cubicBezTo>
                    <a:pt x="507" y="487"/>
                    <a:pt x="468" y="759"/>
                    <a:pt x="390" y="1090"/>
                  </a:cubicBezTo>
                  <a:cubicBezTo>
                    <a:pt x="293" y="1420"/>
                    <a:pt x="215" y="1732"/>
                    <a:pt x="118" y="2024"/>
                  </a:cubicBezTo>
                  <a:cubicBezTo>
                    <a:pt x="40" y="2315"/>
                    <a:pt x="1" y="2510"/>
                    <a:pt x="1" y="2627"/>
                  </a:cubicBezTo>
                  <a:cubicBezTo>
                    <a:pt x="1" y="2743"/>
                    <a:pt x="40" y="2860"/>
                    <a:pt x="137" y="2938"/>
                  </a:cubicBezTo>
                  <a:cubicBezTo>
                    <a:pt x="254" y="3016"/>
                    <a:pt x="370" y="3055"/>
                    <a:pt x="507" y="3055"/>
                  </a:cubicBezTo>
                  <a:cubicBezTo>
                    <a:pt x="799" y="3055"/>
                    <a:pt x="1110" y="2996"/>
                    <a:pt x="1421" y="2880"/>
                  </a:cubicBezTo>
                  <a:cubicBezTo>
                    <a:pt x="1752" y="2763"/>
                    <a:pt x="1907" y="2666"/>
                    <a:pt x="1907" y="2549"/>
                  </a:cubicBezTo>
                  <a:cubicBezTo>
                    <a:pt x="1907" y="2490"/>
                    <a:pt x="1888" y="2471"/>
                    <a:pt x="1849" y="2471"/>
                  </a:cubicBezTo>
                  <a:cubicBezTo>
                    <a:pt x="1830" y="2471"/>
                    <a:pt x="1752" y="2490"/>
                    <a:pt x="1616" y="2510"/>
                  </a:cubicBezTo>
                  <a:cubicBezTo>
                    <a:pt x="1207" y="2627"/>
                    <a:pt x="837" y="2685"/>
                    <a:pt x="507" y="2685"/>
                  </a:cubicBezTo>
                  <a:cubicBezTo>
                    <a:pt x="468" y="2685"/>
                    <a:pt x="448" y="2666"/>
                    <a:pt x="429" y="2646"/>
                  </a:cubicBezTo>
                  <a:cubicBezTo>
                    <a:pt x="409" y="2627"/>
                    <a:pt x="390" y="2588"/>
                    <a:pt x="390" y="2568"/>
                  </a:cubicBezTo>
                  <a:cubicBezTo>
                    <a:pt x="390" y="2452"/>
                    <a:pt x="468" y="2160"/>
                    <a:pt x="623" y="1654"/>
                  </a:cubicBezTo>
                  <a:cubicBezTo>
                    <a:pt x="935" y="1654"/>
                    <a:pt x="1227" y="1634"/>
                    <a:pt x="1460" y="1576"/>
                  </a:cubicBezTo>
                  <a:cubicBezTo>
                    <a:pt x="1693" y="1537"/>
                    <a:pt x="1810" y="1459"/>
                    <a:pt x="1810" y="1362"/>
                  </a:cubicBezTo>
                  <a:cubicBezTo>
                    <a:pt x="1810" y="1304"/>
                    <a:pt x="1771" y="1284"/>
                    <a:pt x="1693" y="1284"/>
                  </a:cubicBezTo>
                  <a:cubicBezTo>
                    <a:pt x="1596" y="1284"/>
                    <a:pt x="1479" y="1304"/>
                    <a:pt x="1304" y="1323"/>
                  </a:cubicBezTo>
                  <a:cubicBezTo>
                    <a:pt x="1129" y="1323"/>
                    <a:pt x="993" y="1343"/>
                    <a:pt x="896" y="1343"/>
                  </a:cubicBezTo>
                  <a:cubicBezTo>
                    <a:pt x="799" y="1343"/>
                    <a:pt x="740" y="1343"/>
                    <a:pt x="721" y="1323"/>
                  </a:cubicBezTo>
                  <a:cubicBezTo>
                    <a:pt x="837" y="934"/>
                    <a:pt x="896" y="623"/>
                    <a:pt x="896" y="428"/>
                  </a:cubicBezTo>
                  <a:cubicBezTo>
                    <a:pt x="1149" y="370"/>
                    <a:pt x="1324" y="350"/>
                    <a:pt x="1402" y="350"/>
                  </a:cubicBezTo>
                  <a:cubicBezTo>
                    <a:pt x="1460" y="331"/>
                    <a:pt x="1577" y="331"/>
                    <a:pt x="1752" y="311"/>
                  </a:cubicBezTo>
                  <a:cubicBezTo>
                    <a:pt x="1927" y="292"/>
                    <a:pt x="2083" y="273"/>
                    <a:pt x="2180" y="253"/>
                  </a:cubicBezTo>
                  <a:cubicBezTo>
                    <a:pt x="2297" y="234"/>
                    <a:pt x="2374" y="195"/>
                    <a:pt x="2374" y="136"/>
                  </a:cubicBezTo>
                  <a:cubicBezTo>
                    <a:pt x="2374" y="39"/>
                    <a:pt x="2083" y="0"/>
                    <a:pt x="1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4691550" y="2510950"/>
              <a:ext cx="22400" cy="76875"/>
            </a:xfrm>
            <a:custGeom>
              <a:avLst/>
              <a:gdLst/>
              <a:ahLst/>
              <a:cxnLst/>
              <a:rect l="l" t="t" r="r" b="b"/>
              <a:pathLst>
                <a:path w="896" h="3075" extrusionOk="0">
                  <a:moveTo>
                    <a:pt x="623" y="0"/>
                  </a:moveTo>
                  <a:cubicBezTo>
                    <a:pt x="584" y="0"/>
                    <a:pt x="564" y="20"/>
                    <a:pt x="545" y="39"/>
                  </a:cubicBezTo>
                  <a:cubicBezTo>
                    <a:pt x="545" y="59"/>
                    <a:pt x="526" y="98"/>
                    <a:pt x="526" y="136"/>
                  </a:cubicBezTo>
                  <a:cubicBezTo>
                    <a:pt x="526" y="331"/>
                    <a:pt x="448" y="798"/>
                    <a:pt x="273" y="1557"/>
                  </a:cubicBezTo>
                  <a:cubicBezTo>
                    <a:pt x="98" y="2315"/>
                    <a:pt x="0" y="2705"/>
                    <a:pt x="0" y="2763"/>
                  </a:cubicBezTo>
                  <a:cubicBezTo>
                    <a:pt x="0" y="2821"/>
                    <a:pt x="39" y="2899"/>
                    <a:pt x="98" y="2957"/>
                  </a:cubicBezTo>
                  <a:cubicBezTo>
                    <a:pt x="156" y="3035"/>
                    <a:pt x="195" y="3074"/>
                    <a:pt x="234" y="3074"/>
                  </a:cubicBezTo>
                  <a:cubicBezTo>
                    <a:pt x="273" y="3074"/>
                    <a:pt x="312" y="2977"/>
                    <a:pt x="350" y="2802"/>
                  </a:cubicBezTo>
                  <a:cubicBezTo>
                    <a:pt x="389" y="2724"/>
                    <a:pt x="409" y="2627"/>
                    <a:pt x="428" y="2549"/>
                  </a:cubicBezTo>
                  <a:cubicBezTo>
                    <a:pt x="448" y="2471"/>
                    <a:pt x="467" y="2354"/>
                    <a:pt x="506" y="2218"/>
                  </a:cubicBezTo>
                  <a:cubicBezTo>
                    <a:pt x="545" y="2063"/>
                    <a:pt x="564" y="1946"/>
                    <a:pt x="584" y="1868"/>
                  </a:cubicBezTo>
                  <a:cubicBezTo>
                    <a:pt x="798" y="1012"/>
                    <a:pt x="895" y="545"/>
                    <a:pt x="895" y="448"/>
                  </a:cubicBezTo>
                  <a:cubicBezTo>
                    <a:pt x="895" y="331"/>
                    <a:pt x="876" y="234"/>
                    <a:pt x="798" y="136"/>
                  </a:cubicBezTo>
                  <a:cubicBezTo>
                    <a:pt x="740" y="59"/>
                    <a:pt x="681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718775" y="2510950"/>
              <a:ext cx="55000" cy="76375"/>
            </a:xfrm>
            <a:custGeom>
              <a:avLst/>
              <a:gdLst/>
              <a:ahLst/>
              <a:cxnLst/>
              <a:rect l="l" t="t" r="r" b="b"/>
              <a:pathLst>
                <a:path w="2200" h="3055" extrusionOk="0">
                  <a:moveTo>
                    <a:pt x="1907" y="0"/>
                  </a:moveTo>
                  <a:cubicBezTo>
                    <a:pt x="1732" y="0"/>
                    <a:pt x="1538" y="59"/>
                    <a:pt x="1285" y="156"/>
                  </a:cubicBezTo>
                  <a:cubicBezTo>
                    <a:pt x="1051" y="273"/>
                    <a:pt x="876" y="389"/>
                    <a:pt x="759" y="506"/>
                  </a:cubicBezTo>
                  <a:cubicBezTo>
                    <a:pt x="721" y="545"/>
                    <a:pt x="701" y="603"/>
                    <a:pt x="662" y="681"/>
                  </a:cubicBezTo>
                  <a:cubicBezTo>
                    <a:pt x="643" y="779"/>
                    <a:pt x="623" y="856"/>
                    <a:pt x="623" y="915"/>
                  </a:cubicBezTo>
                  <a:cubicBezTo>
                    <a:pt x="623" y="993"/>
                    <a:pt x="682" y="1090"/>
                    <a:pt x="779" y="1226"/>
                  </a:cubicBezTo>
                  <a:cubicBezTo>
                    <a:pt x="876" y="1343"/>
                    <a:pt x="993" y="1459"/>
                    <a:pt x="1129" y="1576"/>
                  </a:cubicBezTo>
                  <a:cubicBezTo>
                    <a:pt x="1246" y="1673"/>
                    <a:pt x="1363" y="1790"/>
                    <a:pt x="1479" y="1926"/>
                  </a:cubicBezTo>
                  <a:cubicBezTo>
                    <a:pt x="1577" y="2043"/>
                    <a:pt x="1635" y="2140"/>
                    <a:pt x="1635" y="2218"/>
                  </a:cubicBezTo>
                  <a:cubicBezTo>
                    <a:pt x="1635" y="2335"/>
                    <a:pt x="1557" y="2452"/>
                    <a:pt x="1382" y="2568"/>
                  </a:cubicBezTo>
                  <a:cubicBezTo>
                    <a:pt x="1226" y="2666"/>
                    <a:pt x="1051" y="2724"/>
                    <a:pt x="857" y="2724"/>
                  </a:cubicBezTo>
                  <a:cubicBezTo>
                    <a:pt x="740" y="2724"/>
                    <a:pt x="662" y="2705"/>
                    <a:pt x="565" y="2646"/>
                  </a:cubicBezTo>
                  <a:cubicBezTo>
                    <a:pt x="468" y="2607"/>
                    <a:pt x="409" y="2568"/>
                    <a:pt x="351" y="2510"/>
                  </a:cubicBezTo>
                  <a:cubicBezTo>
                    <a:pt x="215" y="2374"/>
                    <a:pt x="117" y="2296"/>
                    <a:pt x="79" y="2296"/>
                  </a:cubicBezTo>
                  <a:cubicBezTo>
                    <a:pt x="20" y="2296"/>
                    <a:pt x="1" y="2354"/>
                    <a:pt x="1" y="2432"/>
                  </a:cubicBezTo>
                  <a:cubicBezTo>
                    <a:pt x="1" y="2568"/>
                    <a:pt x="98" y="2705"/>
                    <a:pt x="273" y="2841"/>
                  </a:cubicBezTo>
                  <a:cubicBezTo>
                    <a:pt x="448" y="2996"/>
                    <a:pt x="682" y="3055"/>
                    <a:pt x="954" y="3055"/>
                  </a:cubicBezTo>
                  <a:cubicBezTo>
                    <a:pt x="1246" y="3055"/>
                    <a:pt x="1479" y="2977"/>
                    <a:pt x="1693" y="2821"/>
                  </a:cubicBezTo>
                  <a:cubicBezTo>
                    <a:pt x="1907" y="2666"/>
                    <a:pt x="2024" y="2452"/>
                    <a:pt x="2024" y="2218"/>
                  </a:cubicBezTo>
                  <a:cubicBezTo>
                    <a:pt x="2024" y="2101"/>
                    <a:pt x="1966" y="1965"/>
                    <a:pt x="1868" y="1810"/>
                  </a:cubicBezTo>
                  <a:cubicBezTo>
                    <a:pt x="1752" y="1654"/>
                    <a:pt x="1635" y="1518"/>
                    <a:pt x="1499" y="1401"/>
                  </a:cubicBezTo>
                  <a:cubicBezTo>
                    <a:pt x="1168" y="1109"/>
                    <a:pt x="993" y="934"/>
                    <a:pt x="993" y="876"/>
                  </a:cubicBezTo>
                  <a:cubicBezTo>
                    <a:pt x="993" y="759"/>
                    <a:pt x="1168" y="623"/>
                    <a:pt x="1499" y="506"/>
                  </a:cubicBezTo>
                  <a:cubicBezTo>
                    <a:pt x="1596" y="467"/>
                    <a:pt x="1713" y="428"/>
                    <a:pt x="1829" y="409"/>
                  </a:cubicBezTo>
                  <a:cubicBezTo>
                    <a:pt x="1946" y="370"/>
                    <a:pt x="2043" y="350"/>
                    <a:pt x="2102" y="331"/>
                  </a:cubicBezTo>
                  <a:cubicBezTo>
                    <a:pt x="2160" y="312"/>
                    <a:pt x="2199" y="292"/>
                    <a:pt x="2199" y="273"/>
                  </a:cubicBezTo>
                  <a:cubicBezTo>
                    <a:pt x="2199" y="195"/>
                    <a:pt x="2180" y="136"/>
                    <a:pt x="2121" y="98"/>
                  </a:cubicBezTo>
                  <a:cubicBezTo>
                    <a:pt x="2063" y="39"/>
                    <a:pt x="1985" y="0"/>
                    <a:pt x="19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782000" y="2510950"/>
              <a:ext cx="58875" cy="76875"/>
            </a:xfrm>
            <a:custGeom>
              <a:avLst/>
              <a:gdLst/>
              <a:ahLst/>
              <a:cxnLst/>
              <a:rect l="l" t="t" r="r" b="b"/>
              <a:pathLst>
                <a:path w="2355" h="3075" extrusionOk="0">
                  <a:moveTo>
                    <a:pt x="1518" y="370"/>
                  </a:moveTo>
                  <a:cubicBezTo>
                    <a:pt x="1635" y="370"/>
                    <a:pt x="1752" y="428"/>
                    <a:pt x="1830" y="564"/>
                  </a:cubicBezTo>
                  <a:cubicBezTo>
                    <a:pt x="1907" y="720"/>
                    <a:pt x="1966" y="895"/>
                    <a:pt x="1966" y="1129"/>
                  </a:cubicBezTo>
                  <a:cubicBezTo>
                    <a:pt x="1966" y="1343"/>
                    <a:pt x="1888" y="1576"/>
                    <a:pt x="1752" y="1849"/>
                  </a:cubicBezTo>
                  <a:cubicBezTo>
                    <a:pt x="1616" y="2082"/>
                    <a:pt x="1460" y="2296"/>
                    <a:pt x="1265" y="2471"/>
                  </a:cubicBezTo>
                  <a:cubicBezTo>
                    <a:pt x="1071" y="2646"/>
                    <a:pt x="896" y="2724"/>
                    <a:pt x="760" y="2724"/>
                  </a:cubicBezTo>
                  <a:cubicBezTo>
                    <a:pt x="662" y="2724"/>
                    <a:pt x="585" y="2685"/>
                    <a:pt x="507" y="2588"/>
                  </a:cubicBezTo>
                  <a:cubicBezTo>
                    <a:pt x="448" y="2491"/>
                    <a:pt x="409" y="2354"/>
                    <a:pt x="409" y="2199"/>
                  </a:cubicBezTo>
                  <a:cubicBezTo>
                    <a:pt x="409" y="1926"/>
                    <a:pt x="468" y="1635"/>
                    <a:pt x="623" y="1343"/>
                  </a:cubicBezTo>
                  <a:cubicBezTo>
                    <a:pt x="760" y="1051"/>
                    <a:pt x="915" y="817"/>
                    <a:pt x="1090" y="642"/>
                  </a:cubicBezTo>
                  <a:cubicBezTo>
                    <a:pt x="1265" y="448"/>
                    <a:pt x="1402" y="370"/>
                    <a:pt x="1518" y="370"/>
                  </a:cubicBezTo>
                  <a:close/>
                  <a:moveTo>
                    <a:pt x="1499" y="0"/>
                  </a:moveTo>
                  <a:cubicBezTo>
                    <a:pt x="1363" y="0"/>
                    <a:pt x="1188" y="59"/>
                    <a:pt x="1013" y="195"/>
                  </a:cubicBezTo>
                  <a:cubicBezTo>
                    <a:pt x="837" y="312"/>
                    <a:pt x="662" y="487"/>
                    <a:pt x="526" y="681"/>
                  </a:cubicBezTo>
                  <a:cubicBezTo>
                    <a:pt x="371" y="895"/>
                    <a:pt x="254" y="1129"/>
                    <a:pt x="157" y="1401"/>
                  </a:cubicBezTo>
                  <a:cubicBezTo>
                    <a:pt x="59" y="1673"/>
                    <a:pt x="1" y="1946"/>
                    <a:pt x="1" y="2218"/>
                  </a:cubicBezTo>
                  <a:cubicBezTo>
                    <a:pt x="1" y="2413"/>
                    <a:pt x="79" y="2607"/>
                    <a:pt x="215" y="2802"/>
                  </a:cubicBezTo>
                  <a:cubicBezTo>
                    <a:pt x="371" y="2977"/>
                    <a:pt x="546" y="3074"/>
                    <a:pt x="721" y="3074"/>
                  </a:cubicBezTo>
                  <a:cubicBezTo>
                    <a:pt x="993" y="3074"/>
                    <a:pt x="1246" y="2977"/>
                    <a:pt x="1518" y="2763"/>
                  </a:cubicBezTo>
                  <a:cubicBezTo>
                    <a:pt x="1771" y="2529"/>
                    <a:pt x="1985" y="2277"/>
                    <a:pt x="2121" y="1965"/>
                  </a:cubicBezTo>
                  <a:cubicBezTo>
                    <a:pt x="2277" y="1654"/>
                    <a:pt x="2355" y="1362"/>
                    <a:pt x="2355" y="1090"/>
                  </a:cubicBezTo>
                  <a:cubicBezTo>
                    <a:pt x="2355" y="798"/>
                    <a:pt x="2277" y="545"/>
                    <a:pt x="2121" y="331"/>
                  </a:cubicBezTo>
                  <a:cubicBezTo>
                    <a:pt x="1946" y="98"/>
                    <a:pt x="1752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850600" y="2510950"/>
              <a:ext cx="53025" cy="76375"/>
            </a:xfrm>
            <a:custGeom>
              <a:avLst/>
              <a:gdLst/>
              <a:ahLst/>
              <a:cxnLst/>
              <a:rect l="l" t="t" r="r" b="b"/>
              <a:pathLst>
                <a:path w="2121" h="3055" extrusionOk="0">
                  <a:moveTo>
                    <a:pt x="1770" y="0"/>
                  </a:moveTo>
                  <a:cubicBezTo>
                    <a:pt x="1518" y="0"/>
                    <a:pt x="1245" y="136"/>
                    <a:pt x="953" y="389"/>
                  </a:cubicBezTo>
                  <a:cubicBezTo>
                    <a:pt x="681" y="642"/>
                    <a:pt x="447" y="934"/>
                    <a:pt x="253" y="1284"/>
                  </a:cubicBezTo>
                  <a:cubicBezTo>
                    <a:pt x="78" y="1635"/>
                    <a:pt x="0" y="1946"/>
                    <a:pt x="0" y="2218"/>
                  </a:cubicBezTo>
                  <a:cubicBezTo>
                    <a:pt x="0" y="2432"/>
                    <a:pt x="78" y="2627"/>
                    <a:pt x="272" y="2802"/>
                  </a:cubicBezTo>
                  <a:cubicBezTo>
                    <a:pt x="447" y="2977"/>
                    <a:pt x="642" y="3055"/>
                    <a:pt x="837" y="3055"/>
                  </a:cubicBezTo>
                  <a:cubicBezTo>
                    <a:pt x="1012" y="3055"/>
                    <a:pt x="1187" y="3016"/>
                    <a:pt x="1381" y="2938"/>
                  </a:cubicBezTo>
                  <a:cubicBezTo>
                    <a:pt x="1576" y="2841"/>
                    <a:pt x="1751" y="2743"/>
                    <a:pt x="1887" y="2627"/>
                  </a:cubicBezTo>
                  <a:cubicBezTo>
                    <a:pt x="2004" y="2529"/>
                    <a:pt x="2082" y="2432"/>
                    <a:pt x="2082" y="2374"/>
                  </a:cubicBezTo>
                  <a:cubicBezTo>
                    <a:pt x="2082" y="2315"/>
                    <a:pt x="2062" y="2277"/>
                    <a:pt x="2004" y="2277"/>
                  </a:cubicBezTo>
                  <a:cubicBezTo>
                    <a:pt x="1984" y="2277"/>
                    <a:pt x="1848" y="2335"/>
                    <a:pt x="1615" y="2452"/>
                  </a:cubicBezTo>
                  <a:cubicBezTo>
                    <a:pt x="1537" y="2510"/>
                    <a:pt x="1420" y="2549"/>
                    <a:pt x="1265" y="2588"/>
                  </a:cubicBezTo>
                  <a:cubicBezTo>
                    <a:pt x="1128" y="2627"/>
                    <a:pt x="992" y="2646"/>
                    <a:pt x="856" y="2646"/>
                  </a:cubicBezTo>
                  <a:cubicBezTo>
                    <a:pt x="720" y="2646"/>
                    <a:pt x="603" y="2607"/>
                    <a:pt x="525" y="2549"/>
                  </a:cubicBezTo>
                  <a:cubicBezTo>
                    <a:pt x="447" y="2471"/>
                    <a:pt x="409" y="2354"/>
                    <a:pt x="409" y="2199"/>
                  </a:cubicBezTo>
                  <a:cubicBezTo>
                    <a:pt x="409" y="2024"/>
                    <a:pt x="447" y="1849"/>
                    <a:pt x="564" y="1615"/>
                  </a:cubicBezTo>
                  <a:cubicBezTo>
                    <a:pt x="661" y="1401"/>
                    <a:pt x="778" y="1207"/>
                    <a:pt x="914" y="1031"/>
                  </a:cubicBezTo>
                  <a:cubicBezTo>
                    <a:pt x="1070" y="856"/>
                    <a:pt x="1226" y="720"/>
                    <a:pt x="1381" y="603"/>
                  </a:cubicBezTo>
                  <a:cubicBezTo>
                    <a:pt x="1537" y="487"/>
                    <a:pt x="1693" y="428"/>
                    <a:pt x="1790" y="428"/>
                  </a:cubicBezTo>
                  <a:cubicBezTo>
                    <a:pt x="1848" y="428"/>
                    <a:pt x="1907" y="428"/>
                    <a:pt x="1965" y="448"/>
                  </a:cubicBezTo>
                  <a:cubicBezTo>
                    <a:pt x="2023" y="467"/>
                    <a:pt x="2062" y="487"/>
                    <a:pt x="2082" y="487"/>
                  </a:cubicBezTo>
                  <a:cubicBezTo>
                    <a:pt x="2121" y="487"/>
                    <a:pt x="2121" y="448"/>
                    <a:pt x="2121" y="389"/>
                  </a:cubicBezTo>
                  <a:cubicBezTo>
                    <a:pt x="2121" y="331"/>
                    <a:pt x="2082" y="253"/>
                    <a:pt x="2004" y="156"/>
                  </a:cubicBezTo>
                  <a:cubicBezTo>
                    <a:pt x="1926" y="59"/>
                    <a:pt x="1848" y="0"/>
                    <a:pt x="17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4916250" y="2510950"/>
              <a:ext cx="22400" cy="76875"/>
            </a:xfrm>
            <a:custGeom>
              <a:avLst/>
              <a:gdLst/>
              <a:ahLst/>
              <a:cxnLst/>
              <a:rect l="l" t="t" r="r" b="b"/>
              <a:pathLst>
                <a:path w="896" h="3075" extrusionOk="0">
                  <a:moveTo>
                    <a:pt x="623" y="0"/>
                  </a:moveTo>
                  <a:cubicBezTo>
                    <a:pt x="584" y="0"/>
                    <a:pt x="565" y="20"/>
                    <a:pt x="545" y="39"/>
                  </a:cubicBezTo>
                  <a:cubicBezTo>
                    <a:pt x="545" y="59"/>
                    <a:pt x="526" y="98"/>
                    <a:pt x="526" y="136"/>
                  </a:cubicBezTo>
                  <a:cubicBezTo>
                    <a:pt x="526" y="331"/>
                    <a:pt x="428" y="798"/>
                    <a:pt x="253" y="1557"/>
                  </a:cubicBezTo>
                  <a:cubicBezTo>
                    <a:pt x="98" y="2315"/>
                    <a:pt x="0" y="2705"/>
                    <a:pt x="0" y="2763"/>
                  </a:cubicBezTo>
                  <a:cubicBezTo>
                    <a:pt x="0" y="2821"/>
                    <a:pt x="39" y="2899"/>
                    <a:pt x="78" y="2957"/>
                  </a:cubicBezTo>
                  <a:cubicBezTo>
                    <a:pt x="137" y="3035"/>
                    <a:pt x="195" y="3074"/>
                    <a:pt x="234" y="3074"/>
                  </a:cubicBezTo>
                  <a:cubicBezTo>
                    <a:pt x="253" y="3074"/>
                    <a:pt x="312" y="2977"/>
                    <a:pt x="351" y="2802"/>
                  </a:cubicBezTo>
                  <a:cubicBezTo>
                    <a:pt x="370" y="2724"/>
                    <a:pt x="409" y="2627"/>
                    <a:pt x="428" y="2549"/>
                  </a:cubicBezTo>
                  <a:cubicBezTo>
                    <a:pt x="448" y="2471"/>
                    <a:pt x="467" y="2354"/>
                    <a:pt x="506" y="2218"/>
                  </a:cubicBezTo>
                  <a:cubicBezTo>
                    <a:pt x="545" y="2063"/>
                    <a:pt x="565" y="1946"/>
                    <a:pt x="584" y="1868"/>
                  </a:cubicBezTo>
                  <a:cubicBezTo>
                    <a:pt x="798" y="1012"/>
                    <a:pt x="895" y="545"/>
                    <a:pt x="895" y="448"/>
                  </a:cubicBezTo>
                  <a:cubicBezTo>
                    <a:pt x="895" y="331"/>
                    <a:pt x="876" y="234"/>
                    <a:pt x="798" y="136"/>
                  </a:cubicBezTo>
                  <a:cubicBezTo>
                    <a:pt x="720" y="59"/>
                    <a:pt x="681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4949800" y="2511425"/>
              <a:ext cx="59375" cy="76400"/>
            </a:xfrm>
            <a:custGeom>
              <a:avLst/>
              <a:gdLst/>
              <a:ahLst/>
              <a:cxnLst/>
              <a:rect l="l" t="t" r="r" b="b"/>
              <a:pathLst>
                <a:path w="2375" h="3056" extrusionOk="0">
                  <a:moveTo>
                    <a:pt x="1363" y="1"/>
                  </a:moveTo>
                  <a:cubicBezTo>
                    <a:pt x="779" y="1"/>
                    <a:pt x="409" y="20"/>
                    <a:pt x="254" y="20"/>
                  </a:cubicBezTo>
                  <a:cubicBezTo>
                    <a:pt x="79" y="40"/>
                    <a:pt x="1" y="79"/>
                    <a:pt x="1" y="137"/>
                  </a:cubicBezTo>
                  <a:cubicBezTo>
                    <a:pt x="1" y="195"/>
                    <a:pt x="20" y="254"/>
                    <a:pt x="79" y="312"/>
                  </a:cubicBezTo>
                  <a:cubicBezTo>
                    <a:pt x="118" y="370"/>
                    <a:pt x="176" y="409"/>
                    <a:pt x="215" y="409"/>
                  </a:cubicBezTo>
                  <a:lnTo>
                    <a:pt x="974" y="370"/>
                  </a:lnTo>
                  <a:lnTo>
                    <a:pt x="974" y="370"/>
                  </a:lnTo>
                  <a:cubicBezTo>
                    <a:pt x="935" y="643"/>
                    <a:pt x="837" y="1090"/>
                    <a:pt x="682" y="1713"/>
                  </a:cubicBezTo>
                  <a:cubicBezTo>
                    <a:pt x="526" y="2335"/>
                    <a:pt x="448" y="2686"/>
                    <a:pt x="448" y="2744"/>
                  </a:cubicBezTo>
                  <a:cubicBezTo>
                    <a:pt x="448" y="2822"/>
                    <a:pt x="487" y="2880"/>
                    <a:pt x="526" y="2958"/>
                  </a:cubicBezTo>
                  <a:cubicBezTo>
                    <a:pt x="584" y="3016"/>
                    <a:pt x="643" y="3055"/>
                    <a:pt x="682" y="3055"/>
                  </a:cubicBezTo>
                  <a:cubicBezTo>
                    <a:pt x="721" y="3055"/>
                    <a:pt x="740" y="2977"/>
                    <a:pt x="798" y="2822"/>
                  </a:cubicBezTo>
                  <a:cubicBezTo>
                    <a:pt x="818" y="2744"/>
                    <a:pt x="857" y="2608"/>
                    <a:pt x="896" y="2394"/>
                  </a:cubicBezTo>
                  <a:cubicBezTo>
                    <a:pt x="935" y="2199"/>
                    <a:pt x="974" y="2063"/>
                    <a:pt x="993" y="1966"/>
                  </a:cubicBezTo>
                  <a:cubicBezTo>
                    <a:pt x="1227" y="1071"/>
                    <a:pt x="1343" y="565"/>
                    <a:pt x="1343" y="468"/>
                  </a:cubicBezTo>
                  <a:cubicBezTo>
                    <a:pt x="1343" y="429"/>
                    <a:pt x="1343" y="390"/>
                    <a:pt x="1324" y="370"/>
                  </a:cubicBezTo>
                  <a:cubicBezTo>
                    <a:pt x="1479" y="370"/>
                    <a:pt x="1655" y="370"/>
                    <a:pt x="1830" y="390"/>
                  </a:cubicBezTo>
                  <a:cubicBezTo>
                    <a:pt x="2005" y="390"/>
                    <a:pt x="2121" y="409"/>
                    <a:pt x="2219" y="409"/>
                  </a:cubicBezTo>
                  <a:cubicBezTo>
                    <a:pt x="2316" y="409"/>
                    <a:pt x="2374" y="370"/>
                    <a:pt x="2374" y="312"/>
                  </a:cubicBezTo>
                  <a:cubicBezTo>
                    <a:pt x="2374" y="234"/>
                    <a:pt x="2277" y="176"/>
                    <a:pt x="2083" y="98"/>
                  </a:cubicBezTo>
                  <a:cubicBezTo>
                    <a:pt x="1888" y="40"/>
                    <a:pt x="1655" y="1"/>
                    <a:pt x="13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5006725" y="2510950"/>
              <a:ext cx="55450" cy="76875"/>
            </a:xfrm>
            <a:custGeom>
              <a:avLst/>
              <a:gdLst/>
              <a:ahLst/>
              <a:cxnLst/>
              <a:rect l="l" t="t" r="r" b="b"/>
              <a:pathLst>
                <a:path w="2218" h="3075" extrusionOk="0">
                  <a:moveTo>
                    <a:pt x="1342" y="389"/>
                  </a:moveTo>
                  <a:cubicBezTo>
                    <a:pt x="1654" y="389"/>
                    <a:pt x="1809" y="467"/>
                    <a:pt x="1809" y="662"/>
                  </a:cubicBezTo>
                  <a:cubicBezTo>
                    <a:pt x="1809" y="779"/>
                    <a:pt x="1770" y="876"/>
                    <a:pt x="1673" y="993"/>
                  </a:cubicBezTo>
                  <a:cubicBezTo>
                    <a:pt x="1576" y="1090"/>
                    <a:pt x="1479" y="1168"/>
                    <a:pt x="1362" y="1245"/>
                  </a:cubicBezTo>
                  <a:cubicBezTo>
                    <a:pt x="1245" y="1304"/>
                    <a:pt x="1128" y="1362"/>
                    <a:pt x="992" y="1440"/>
                  </a:cubicBezTo>
                  <a:cubicBezTo>
                    <a:pt x="837" y="1518"/>
                    <a:pt x="759" y="1576"/>
                    <a:pt x="700" y="1615"/>
                  </a:cubicBezTo>
                  <a:cubicBezTo>
                    <a:pt x="817" y="1168"/>
                    <a:pt x="895" y="856"/>
                    <a:pt x="895" y="662"/>
                  </a:cubicBezTo>
                  <a:cubicBezTo>
                    <a:pt x="895" y="623"/>
                    <a:pt x="876" y="564"/>
                    <a:pt x="837" y="487"/>
                  </a:cubicBezTo>
                  <a:cubicBezTo>
                    <a:pt x="1031" y="428"/>
                    <a:pt x="1206" y="389"/>
                    <a:pt x="1342" y="389"/>
                  </a:cubicBezTo>
                  <a:close/>
                  <a:moveTo>
                    <a:pt x="1323" y="0"/>
                  </a:moveTo>
                  <a:cubicBezTo>
                    <a:pt x="1070" y="0"/>
                    <a:pt x="856" y="39"/>
                    <a:pt x="662" y="98"/>
                  </a:cubicBezTo>
                  <a:cubicBezTo>
                    <a:pt x="467" y="175"/>
                    <a:pt x="370" y="253"/>
                    <a:pt x="370" y="312"/>
                  </a:cubicBezTo>
                  <a:cubicBezTo>
                    <a:pt x="370" y="350"/>
                    <a:pt x="370" y="389"/>
                    <a:pt x="409" y="448"/>
                  </a:cubicBezTo>
                  <a:cubicBezTo>
                    <a:pt x="428" y="487"/>
                    <a:pt x="467" y="526"/>
                    <a:pt x="506" y="545"/>
                  </a:cubicBezTo>
                  <a:cubicBezTo>
                    <a:pt x="486" y="856"/>
                    <a:pt x="389" y="1284"/>
                    <a:pt x="234" y="1849"/>
                  </a:cubicBezTo>
                  <a:cubicBezTo>
                    <a:pt x="78" y="2413"/>
                    <a:pt x="0" y="2724"/>
                    <a:pt x="0" y="2802"/>
                  </a:cubicBezTo>
                  <a:cubicBezTo>
                    <a:pt x="0" y="2860"/>
                    <a:pt x="20" y="2919"/>
                    <a:pt x="78" y="2977"/>
                  </a:cubicBezTo>
                  <a:cubicBezTo>
                    <a:pt x="136" y="3055"/>
                    <a:pt x="175" y="3074"/>
                    <a:pt x="234" y="3074"/>
                  </a:cubicBezTo>
                  <a:cubicBezTo>
                    <a:pt x="253" y="3074"/>
                    <a:pt x="292" y="3016"/>
                    <a:pt x="331" y="2860"/>
                  </a:cubicBezTo>
                  <a:cubicBezTo>
                    <a:pt x="350" y="2782"/>
                    <a:pt x="370" y="2705"/>
                    <a:pt x="409" y="2627"/>
                  </a:cubicBezTo>
                  <a:cubicBezTo>
                    <a:pt x="428" y="2568"/>
                    <a:pt x="506" y="2296"/>
                    <a:pt x="642" y="1849"/>
                  </a:cubicBezTo>
                  <a:cubicBezTo>
                    <a:pt x="700" y="2063"/>
                    <a:pt x="914" y="2315"/>
                    <a:pt x="1226" y="2627"/>
                  </a:cubicBezTo>
                  <a:cubicBezTo>
                    <a:pt x="1556" y="2919"/>
                    <a:pt x="1809" y="3074"/>
                    <a:pt x="1984" y="3074"/>
                  </a:cubicBezTo>
                  <a:cubicBezTo>
                    <a:pt x="2082" y="3074"/>
                    <a:pt x="2121" y="3035"/>
                    <a:pt x="2121" y="2977"/>
                  </a:cubicBezTo>
                  <a:cubicBezTo>
                    <a:pt x="2121" y="2938"/>
                    <a:pt x="2082" y="2880"/>
                    <a:pt x="2023" y="2802"/>
                  </a:cubicBezTo>
                  <a:cubicBezTo>
                    <a:pt x="1984" y="2782"/>
                    <a:pt x="1946" y="2743"/>
                    <a:pt x="1907" y="2705"/>
                  </a:cubicBezTo>
                  <a:cubicBezTo>
                    <a:pt x="1868" y="2685"/>
                    <a:pt x="1809" y="2646"/>
                    <a:pt x="1751" y="2588"/>
                  </a:cubicBezTo>
                  <a:cubicBezTo>
                    <a:pt x="1693" y="2529"/>
                    <a:pt x="1634" y="2491"/>
                    <a:pt x="1576" y="2413"/>
                  </a:cubicBezTo>
                  <a:cubicBezTo>
                    <a:pt x="1498" y="2354"/>
                    <a:pt x="1440" y="2315"/>
                    <a:pt x="1401" y="2277"/>
                  </a:cubicBezTo>
                  <a:cubicBezTo>
                    <a:pt x="1362" y="2238"/>
                    <a:pt x="1304" y="2160"/>
                    <a:pt x="1187" y="2063"/>
                  </a:cubicBezTo>
                  <a:cubicBezTo>
                    <a:pt x="1090" y="1946"/>
                    <a:pt x="1051" y="1868"/>
                    <a:pt x="1051" y="1810"/>
                  </a:cubicBezTo>
                  <a:cubicBezTo>
                    <a:pt x="1051" y="1790"/>
                    <a:pt x="1090" y="1771"/>
                    <a:pt x="1167" y="1732"/>
                  </a:cubicBezTo>
                  <a:cubicBezTo>
                    <a:pt x="1245" y="1693"/>
                    <a:pt x="1342" y="1635"/>
                    <a:pt x="1459" y="1576"/>
                  </a:cubicBezTo>
                  <a:cubicBezTo>
                    <a:pt x="1576" y="1518"/>
                    <a:pt x="1673" y="1440"/>
                    <a:pt x="1790" y="1362"/>
                  </a:cubicBezTo>
                  <a:cubicBezTo>
                    <a:pt x="1907" y="1284"/>
                    <a:pt x="2004" y="1187"/>
                    <a:pt x="2082" y="1051"/>
                  </a:cubicBezTo>
                  <a:cubicBezTo>
                    <a:pt x="2179" y="934"/>
                    <a:pt x="2218" y="798"/>
                    <a:pt x="2218" y="662"/>
                  </a:cubicBezTo>
                  <a:cubicBezTo>
                    <a:pt x="2218" y="448"/>
                    <a:pt x="2121" y="292"/>
                    <a:pt x="1946" y="175"/>
                  </a:cubicBezTo>
                  <a:cubicBezTo>
                    <a:pt x="1770" y="59"/>
                    <a:pt x="1556" y="0"/>
                    <a:pt x="13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5069950" y="2509975"/>
              <a:ext cx="56925" cy="77850"/>
            </a:xfrm>
            <a:custGeom>
              <a:avLst/>
              <a:gdLst/>
              <a:ahLst/>
              <a:cxnLst/>
              <a:rect l="l" t="t" r="r" b="b"/>
              <a:pathLst>
                <a:path w="2277" h="3114" extrusionOk="0">
                  <a:moveTo>
                    <a:pt x="1362" y="428"/>
                  </a:moveTo>
                  <a:cubicBezTo>
                    <a:pt x="1401" y="681"/>
                    <a:pt x="1459" y="1051"/>
                    <a:pt x="1518" y="1557"/>
                  </a:cubicBezTo>
                  <a:cubicBezTo>
                    <a:pt x="1284" y="1596"/>
                    <a:pt x="1051" y="1635"/>
                    <a:pt x="856" y="1693"/>
                  </a:cubicBezTo>
                  <a:cubicBezTo>
                    <a:pt x="1051" y="1148"/>
                    <a:pt x="1226" y="720"/>
                    <a:pt x="1362" y="428"/>
                  </a:cubicBezTo>
                  <a:close/>
                  <a:moveTo>
                    <a:pt x="1459" y="0"/>
                  </a:moveTo>
                  <a:cubicBezTo>
                    <a:pt x="1382" y="0"/>
                    <a:pt x="1304" y="20"/>
                    <a:pt x="1226" y="78"/>
                  </a:cubicBezTo>
                  <a:cubicBezTo>
                    <a:pt x="1148" y="137"/>
                    <a:pt x="1090" y="214"/>
                    <a:pt x="1051" y="292"/>
                  </a:cubicBezTo>
                  <a:cubicBezTo>
                    <a:pt x="1012" y="370"/>
                    <a:pt x="954" y="545"/>
                    <a:pt x="817" y="837"/>
                  </a:cubicBezTo>
                  <a:cubicBezTo>
                    <a:pt x="701" y="1129"/>
                    <a:pt x="603" y="1362"/>
                    <a:pt x="545" y="1518"/>
                  </a:cubicBezTo>
                  <a:cubicBezTo>
                    <a:pt x="526" y="1615"/>
                    <a:pt x="487" y="1712"/>
                    <a:pt x="428" y="1810"/>
                  </a:cubicBezTo>
                  <a:cubicBezTo>
                    <a:pt x="136" y="1907"/>
                    <a:pt x="0" y="1985"/>
                    <a:pt x="0" y="2043"/>
                  </a:cubicBezTo>
                  <a:cubicBezTo>
                    <a:pt x="0" y="2082"/>
                    <a:pt x="20" y="2140"/>
                    <a:pt x="59" y="2179"/>
                  </a:cubicBezTo>
                  <a:cubicBezTo>
                    <a:pt x="117" y="2218"/>
                    <a:pt x="156" y="2238"/>
                    <a:pt x="214" y="2238"/>
                  </a:cubicBezTo>
                  <a:lnTo>
                    <a:pt x="253" y="2238"/>
                  </a:lnTo>
                  <a:cubicBezTo>
                    <a:pt x="78" y="2627"/>
                    <a:pt x="0" y="2821"/>
                    <a:pt x="0" y="2860"/>
                  </a:cubicBezTo>
                  <a:cubicBezTo>
                    <a:pt x="0" y="2919"/>
                    <a:pt x="20" y="2977"/>
                    <a:pt x="78" y="3035"/>
                  </a:cubicBezTo>
                  <a:cubicBezTo>
                    <a:pt x="136" y="3094"/>
                    <a:pt x="195" y="3113"/>
                    <a:pt x="234" y="3113"/>
                  </a:cubicBezTo>
                  <a:cubicBezTo>
                    <a:pt x="273" y="3113"/>
                    <a:pt x="428" y="2782"/>
                    <a:pt x="681" y="2121"/>
                  </a:cubicBezTo>
                  <a:cubicBezTo>
                    <a:pt x="915" y="2063"/>
                    <a:pt x="1070" y="2004"/>
                    <a:pt x="1187" y="1985"/>
                  </a:cubicBezTo>
                  <a:cubicBezTo>
                    <a:pt x="1284" y="1946"/>
                    <a:pt x="1401" y="1926"/>
                    <a:pt x="1537" y="1888"/>
                  </a:cubicBezTo>
                  <a:cubicBezTo>
                    <a:pt x="1557" y="2160"/>
                    <a:pt x="1576" y="2432"/>
                    <a:pt x="1596" y="2705"/>
                  </a:cubicBezTo>
                  <a:cubicBezTo>
                    <a:pt x="1615" y="2860"/>
                    <a:pt x="1654" y="2977"/>
                    <a:pt x="1673" y="3035"/>
                  </a:cubicBezTo>
                  <a:cubicBezTo>
                    <a:pt x="1712" y="3094"/>
                    <a:pt x="1751" y="3113"/>
                    <a:pt x="1790" y="3113"/>
                  </a:cubicBezTo>
                  <a:cubicBezTo>
                    <a:pt x="1887" y="3113"/>
                    <a:pt x="1926" y="2938"/>
                    <a:pt x="1926" y="2568"/>
                  </a:cubicBezTo>
                  <a:cubicBezTo>
                    <a:pt x="1926" y="2354"/>
                    <a:pt x="1926" y="2102"/>
                    <a:pt x="1907" y="1790"/>
                  </a:cubicBezTo>
                  <a:cubicBezTo>
                    <a:pt x="2160" y="1712"/>
                    <a:pt x="2276" y="1654"/>
                    <a:pt x="2276" y="1596"/>
                  </a:cubicBezTo>
                  <a:cubicBezTo>
                    <a:pt x="2276" y="1518"/>
                    <a:pt x="2218" y="1479"/>
                    <a:pt x="2082" y="1479"/>
                  </a:cubicBezTo>
                  <a:cubicBezTo>
                    <a:pt x="2024" y="1479"/>
                    <a:pt x="1946" y="1498"/>
                    <a:pt x="1868" y="1498"/>
                  </a:cubicBezTo>
                  <a:cubicBezTo>
                    <a:pt x="1829" y="1070"/>
                    <a:pt x="1771" y="720"/>
                    <a:pt x="1693" y="428"/>
                  </a:cubicBezTo>
                  <a:cubicBezTo>
                    <a:pt x="1634" y="137"/>
                    <a:pt x="1537" y="0"/>
                    <a:pt x="1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5138525" y="2511425"/>
              <a:ext cx="59350" cy="76400"/>
            </a:xfrm>
            <a:custGeom>
              <a:avLst/>
              <a:gdLst/>
              <a:ahLst/>
              <a:cxnLst/>
              <a:rect l="l" t="t" r="r" b="b"/>
              <a:pathLst>
                <a:path w="2374" h="3056" extrusionOk="0">
                  <a:moveTo>
                    <a:pt x="1362" y="1"/>
                  </a:moveTo>
                  <a:cubicBezTo>
                    <a:pt x="798" y="1"/>
                    <a:pt x="428" y="20"/>
                    <a:pt x="253" y="20"/>
                  </a:cubicBezTo>
                  <a:cubicBezTo>
                    <a:pt x="98" y="40"/>
                    <a:pt x="0" y="79"/>
                    <a:pt x="0" y="137"/>
                  </a:cubicBezTo>
                  <a:cubicBezTo>
                    <a:pt x="0" y="195"/>
                    <a:pt x="39" y="254"/>
                    <a:pt x="78" y="312"/>
                  </a:cubicBezTo>
                  <a:cubicBezTo>
                    <a:pt x="137" y="370"/>
                    <a:pt x="175" y="409"/>
                    <a:pt x="234" y="409"/>
                  </a:cubicBezTo>
                  <a:lnTo>
                    <a:pt x="973" y="370"/>
                  </a:lnTo>
                  <a:lnTo>
                    <a:pt x="973" y="370"/>
                  </a:lnTo>
                  <a:cubicBezTo>
                    <a:pt x="954" y="643"/>
                    <a:pt x="856" y="1090"/>
                    <a:pt x="701" y="1713"/>
                  </a:cubicBezTo>
                  <a:cubicBezTo>
                    <a:pt x="545" y="2335"/>
                    <a:pt x="467" y="2686"/>
                    <a:pt x="467" y="2744"/>
                  </a:cubicBezTo>
                  <a:cubicBezTo>
                    <a:pt x="467" y="2822"/>
                    <a:pt x="487" y="2880"/>
                    <a:pt x="545" y="2958"/>
                  </a:cubicBezTo>
                  <a:cubicBezTo>
                    <a:pt x="603" y="3016"/>
                    <a:pt x="642" y="3055"/>
                    <a:pt x="701" y="3055"/>
                  </a:cubicBezTo>
                  <a:cubicBezTo>
                    <a:pt x="720" y="3055"/>
                    <a:pt x="759" y="2977"/>
                    <a:pt x="798" y="2822"/>
                  </a:cubicBezTo>
                  <a:cubicBezTo>
                    <a:pt x="818" y="2744"/>
                    <a:pt x="856" y="2608"/>
                    <a:pt x="915" y="2394"/>
                  </a:cubicBezTo>
                  <a:cubicBezTo>
                    <a:pt x="954" y="2199"/>
                    <a:pt x="993" y="2063"/>
                    <a:pt x="1012" y="1966"/>
                  </a:cubicBezTo>
                  <a:cubicBezTo>
                    <a:pt x="1246" y="1071"/>
                    <a:pt x="1343" y="565"/>
                    <a:pt x="1343" y="468"/>
                  </a:cubicBezTo>
                  <a:cubicBezTo>
                    <a:pt x="1343" y="429"/>
                    <a:pt x="1343" y="390"/>
                    <a:pt x="1343" y="370"/>
                  </a:cubicBezTo>
                  <a:cubicBezTo>
                    <a:pt x="1498" y="370"/>
                    <a:pt x="1654" y="370"/>
                    <a:pt x="1829" y="390"/>
                  </a:cubicBezTo>
                  <a:cubicBezTo>
                    <a:pt x="2004" y="390"/>
                    <a:pt x="2140" y="409"/>
                    <a:pt x="2238" y="409"/>
                  </a:cubicBezTo>
                  <a:cubicBezTo>
                    <a:pt x="2335" y="409"/>
                    <a:pt x="2374" y="370"/>
                    <a:pt x="2374" y="312"/>
                  </a:cubicBezTo>
                  <a:cubicBezTo>
                    <a:pt x="2374" y="234"/>
                    <a:pt x="2277" y="176"/>
                    <a:pt x="2102" y="98"/>
                  </a:cubicBezTo>
                  <a:cubicBezTo>
                    <a:pt x="1907" y="40"/>
                    <a:pt x="1654" y="1"/>
                    <a:pt x="1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5197375" y="2511925"/>
              <a:ext cx="59350" cy="76375"/>
            </a:xfrm>
            <a:custGeom>
              <a:avLst/>
              <a:gdLst/>
              <a:ahLst/>
              <a:cxnLst/>
              <a:rect l="l" t="t" r="r" b="b"/>
              <a:pathLst>
                <a:path w="2374" h="3055" extrusionOk="0">
                  <a:moveTo>
                    <a:pt x="1498" y="0"/>
                  </a:moveTo>
                  <a:cubicBezTo>
                    <a:pt x="895" y="0"/>
                    <a:pt x="584" y="59"/>
                    <a:pt x="526" y="175"/>
                  </a:cubicBezTo>
                  <a:cubicBezTo>
                    <a:pt x="526" y="195"/>
                    <a:pt x="526" y="234"/>
                    <a:pt x="526" y="273"/>
                  </a:cubicBezTo>
                  <a:cubicBezTo>
                    <a:pt x="526" y="487"/>
                    <a:pt x="467" y="759"/>
                    <a:pt x="390" y="1090"/>
                  </a:cubicBezTo>
                  <a:cubicBezTo>
                    <a:pt x="292" y="1420"/>
                    <a:pt x="214" y="1732"/>
                    <a:pt x="117" y="2024"/>
                  </a:cubicBezTo>
                  <a:cubicBezTo>
                    <a:pt x="39" y="2315"/>
                    <a:pt x="0" y="2510"/>
                    <a:pt x="0" y="2627"/>
                  </a:cubicBezTo>
                  <a:cubicBezTo>
                    <a:pt x="0" y="2743"/>
                    <a:pt x="39" y="2860"/>
                    <a:pt x="137" y="2938"/>
                  </a:cubicBezTo>
                  <a:cubicBezTo>
                    <a:pt x="253" y="3016"/>
                    <a:pt x="370" y="3055"/>
                    <a:pt x="506" y="3055"/>
                  </a:cubicBezTo>
                  <a:cubicBezTo>
                    <a:pt x="798" y="3055"/>
                    <a:pt x="1109" y="2996"/>
                    <a:pt x="1440" y="2880"/>
                  </a:cubicBezTo>
                  <a:cubicBezTo>
                    <a:pt x="1751" y="2763"/>
                    <a:pt x="1926" y="2666"/>
                    <a:pt x="1926" y="2549"/>
                  </a:cubicBezTo>
                  <a:cubicBezTo>
                    <a:pt x="1926" y="2490"/>
                    <a:pt x="1888" y="2471"/>
                    <a:pt x="1849" y="2471"/>
                  </a:cubicBezTo>
                  <a:cubicBezTo>
                    <a:pt x="1829" y="2471"/>
                    <a:pt x="1751" y="2490"/>
                    <a:pt x="1615" y="2510"/>
                  </a:cubicBezTo>
                  <a:cubicBezTo>
                    <a:pt x="1226" y="2627"/>
                    <a:pt x="856" y="2685"/>
                    <a:pt x="506" y="2685"/>
                  </a:cubicBezTo>
                  <a:cubicBezTo>
                    <a:pt x="487" y="2685"/>
                    <a:pt x="448" y="2666"/>
                    <a:pt x="428" y="2646"/>
                  </a:cubicBezTo>
                  <a:cubicBezTo>
                    <a:pt x="409" y="2627"/>
                    <a:pt x="390" y="2588"/>
                    <a:pt x="390" y="2568"/>
                  </a:cubicBezTo>
                  <a:cubicBezTo>
                    <a:pt x="390" y="2452"/>
                    <a:pt x="467" y="2160"/>
                    <a:pt x="623" y="1654"/>
                  </a:cubicBezTo>
                  <a:cubicBezTo>
                    <a:pt x="954" y="1654"/>
                    <a:pt x="1226" y="1634"/>
                    <a:pt x="1460" y="1576"/>
                  </a:cubicBezTo>
                  <a:cubicBezTo>
                    <a:pt x="1693" y="1537"/>
                    <a:pt x="1829" y="1459"/>
                    <a:pt x="1829" y="1362"/>
                  </a:cubicBezTo>
                  <a:cubicBezTo>
                    <a:pt x="1829" y="1304"/>
                    <a:pt x="1771" y="1284"/>
                    <a:pt x="1693" y="1284"/>
                  </a:cubicBezTo>
                  <a:cubicBezTo>
                    <a:pt x="1615" y="1284"/>
                    <a:pt x="1479" y="1304"/>
                    <a:pt x="1304" y="1323"/>
                  </a:cubicBezTo>
                  <a:cubicBezTo>
                    <a:pt x="1148" y="1323"/>
                    <a:pt x="1012" y="1343"/>
                    <a:pt x="895" y="1343"/>
                  </a:cubicBezTo>
                  <a:cubicBezTo>
                    <a:pt x="798" y="1343"/>
                    <a:pt x="740" y="1343"/>
                    <a:pt x="720" y="1323"/>
                  </a:cubicBezTo>
                  <a:cubicBezTo>
                    <a:pt x="837" y="934"/>
                    <a:pt x="895" y="642"/>
                    <a:pt x="895" y="428"/>
                  </a:cubicBezTo>
                  <a:cubicBezTo>
                    <a:pt x="1148" y="370"/>
                    <a:pt x="1323" y="350"/>
                    <a:pt x="1401" y="350"/>
                  </a:cubicBezTo>
                  <a:cubicBezTo>
                    <a:pt x="1460" y="331"/>
                    <a:pt x="1596" y="331"/>
                    <a:pt x="1751" y="311"/>
                  </a:cubicBezTo>
                  <a:cubicBezTo>
                    <a:pt x="1926" y="292"/>
                    <a:pt x="2082" y="273"/>
                    <a:pt x="2179" y="253"/>
                  </a:cubicBezTo>
                  <a:cubicBezTo>
                    <a:pt x="2316" y="234"/>
                    <a:pt x="2374" y="195"/>
                    <a:pt x="2374" y="136"/>
                  </a:cubicBezTo>
                  <a:cubicBezTo>
                    <a:pt x="2374" y="39"/>
                    <a:pt x="2082" y="0"/>
                    <a:pt x="1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4473150" y="3781850"/>
              <a:ext cx="57425" cy="77850"/>
            </a:xfrm>
            <a:custGeom>
              <a:avLst/>
              <a:gdLst/>
              <a:ahLst/>
              <a:cxnLst/>
              <a:rect l="l" t="t" r="r" b="b"/>
              <a:pathLst>
                <a:path w="2297" h="3114" extrusionOk="0">
                  <a:moveTo>
                    <a:pt x="1363" y="428"/>
                  </a:moveTo>
                  <a:cubicBezTo>
                    <a:pt x="1421" y="681"/>
                    <a:pt x="1460" y="1051"/>
                    <a:pt x="1518" y="1557"/>
                  </a:cubicBezTo>
                  <a:cubicBezTo>
                    <a:pt x="1285" y="1596"/>
                    <a:pt x="1071" y="1634"/>
                    <a:pt x="857" y="1693"/>
                  </a:cubicBezTo>
                  <a:cubicBezTo>
                    <a:pt x="1071" y="1148"/>
                    <a:pt x="1227" y="720"/>
                    <a:pt x="1363" y="428"/>
                  </a:cubicBezTo>
                  <a:close/>
                  <a:moveTo>
                    <a:pt x="1460" y="0"/>
                  </a:moveTo>
                  <a:cubicBezTo>
                    <a:pt x="1382" y="0"/>
                    <a:pt x="1304" y="20"/>
                    <a:pt x="1227" y="78"/>
                  </a:cubicBezTo>
                  <a:cubicBezTo>
                    <a:pt x="1149" y="136"/>
                    <a:pt x="1090" y="195"/>
                    <a:pt x="1071" y="292"/>
                  </a:cubicBezTo>
                  <a:cubicBezTo>
                    <a:pt x="1032" y="370"/>
                    <a:pt x="954" y="545"/>
                    <a:pt x="837" y="837"/>
                  </a:cubicBezTo>
                  <a:cubicBezTo>
                    <a:pt x="721" y="1129"/>
                    <a:pt x="623" y="1343"/>
                    <a:pt x="565" y="1518"/>
                  </a:cubicBezTo>
                  <a:cubicBezTo>
                    <a:pt x="526" y="1596"/>
                    <a:pt x="487" y="1693"/>
                    <a:pt x="448" y="1810"/>
                  </a:cubicBezTo>
                  <a:cubicBezTo>
                    <a:pt x="157" y="1887"/>
                    <a:pt x="1" y="1965"/>
                    <a:pt x="1" y="2024"/>
                  </a:cubicBezTo>
                  <a:cubicBezTo>
                    <a:pt x="1" y="2082"/>
                    <a:pt x="40" y="2140"/>
                    <a:pt x="79" y="2179"/>
                  </a:cubicBezTo>
                  <a:cubicBezTo>
                    <a:pt x="118" y="2199"/>
                    <a:pt x="176" y="2218"/>
                    <a:pt x="234" y="2218"/>
                  </a:cubicBezTo>
                  <a:lnTo>
                    <a:pt x="273" y="2218"/>
                  </a:lnTo>
                  <a:cubicBezTo>
                    <a:pt x="98" y="2607"/>
                    <a:pt x="20" y="2821"/>
                    <a:pt x="20" y="2841"/>
                  </a:cubicBezTo>
                  <a:cubicBezTo>
                    <a:pt x="20" y="2919"/>
                    <a:pt x="40" y="2977"/>
                    <a:pt x="98" y="3035"/>
                  </a:cubicBezTo>
                  <a:cubicBezTo>
                    <a:pt x="157" y="3094"/>
                    <a:pt x="195" y="3113"/>
                    <a:pt x="254" y="3113"/>
                  </a:cubicBezTo>
                  <a:cubicBezTo>
                    <a:pt x="293" y="3113"/>
                    <a:pt x="448" y="2782"/>
                    <a:pt x="701" y="2101"/>
                  </a:cubicBezTo>
                  <a:cubicBezTo>
                    <a:pt x="915" y="2043"/>
                    <a:pt x="1090" y="2004"/>
                    <a:pt x="1188" y="1985"/>
                  </a:cubicBezTo>
                  <a:cubicBezTo>
                    <a:pt x="1304" y="1946"/>
                    <a:pt x="1421" y="1926"/>
                    <a:pt x="1557" y="1887"/>
                  </a:cubicBezTo>
                  <a:cubicBezTo>
                    <a:pt x="1577" y="2160"/>
                    <a:pt x="1596" y="2432"/>
                    <a:pt x="1616" y="2705"/>
                  </a:cubicBezTo>
                  <a:cubicBezTo>
                    <a:pt x="1635" y="2860"/>
                    <a:pt x="1655" y="2957"/>
                    <a:pt x="1694" y="3016"/>
                  </a:cubicBezTo>
                  <a:cubicBezTo>
                    <a:pt x="1713" y="3094"/>
                    <a:pt x="1752" y="3113"/>
                    <a:pt x="1810" y="3113"/>
                  </a:cubicBezTo>
                  <a:cubicBezTo>
                    <a:pt x="1908" y="3113"/>
                    <a:pt x="1946" y="2938"/>
                    <a:pt x="1946" y="2568"/>
                  </a:cubicBezTo>
                  <a:cubicBezTo>
                    <a:pt x="1946" y="2354"/>
                    <a:pt x="1927" y="2101"/>
                    <a:pt x="1908" y="1790"/>
                  </a:cubicBezTo>
                  <a:cubicBezTo>
                    <a:pt x="2160" y="1712"/>
                    <a:pt x="2297" y="1654"/>
                    <a:pt x="2297" y="1596"/>
                  </a:cubicBezTo>
                  <a:cubicBezTo>
                    <a:pt x="2297" y="1518"/>
                    <a:pt x="2238" y="1479"/>
                    <a:pt x="2102" y="1479"/>
                  </a:cubicBezTo>
                  <a:cubicBezTo>
                    <a:pt x="2044" y="1479"/>
                    <a:pt x="1966" y="1479"/>
                    <a:pt x="1888" y="1498"/>
                  </a:cubicBezTo>
                  <a:cubicBezTo>
                    <a:pt x="1849" y="1070"/>
                    <a:pt x="1791" y="720"/>
                    <a:pt x="1713" y="428"/>
                  </a:cubicBezTo>
                  <a:cubicBezTo>
                    <a:pt x="1635" y="136"/>
                    <a:pt x="1557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4542225" y="3782325"/>
              <a:ext cx="46725" cy="77375"/>
            </a:xfrm>
            <a:custGeom>
              <a:avLst/>
              <a:gdLst/>
              <a:ahLst/>
              <a:cxnLst/>
              <a:rect l="l" t="t" r="r" b="b"/>
              <a:pathLst>
                <a:path w="1869" h="3095" extrusionOk="0">
                  <a:moveTo>
                    <a:pt x="701" y="1"/>
                  </a:moveTo>
                  <a:cubicBezTo>
                    <a:pt x="662" y="1"/>
                    <a:pt x="623" y="1"/>
                    <a:pt x="604" y="20"/>
                  </a:cubicBezTo>
                  <a:cubicBezTo>
                    <a:pt x="604" y="40"/>
                    <a:pt x="604" y="79"/>
                    <a:pt x="604" y="117"/>
                  </a:cubicBezTo>
                  <a:cubicBezTo>
                    <a:pt x="604" y="331"/>
                    <a:pt x="487" y="779"/>
                    <a:pt x="292" y="1460"/>
                  </a:cubicBezTo>
                  <a:cubicBezTo>
                    <a:pt x="98" y="2160"/>
                    <a:pt x="1" y="2569"/>
                    <a:pt x="1" y="2686"/>
                  </a:cubicBezTo>
                  <a:cubicBezTo>
                    <a:pt x="1" y="2783"/>
                    <a:pt x="39" y="2880"/>
                    <a:pt x="156" y="2977"/>
                  </a:cubicBezTo>
                  <a:cubicBezTo>
                    <a:pt x="253" y="3055"/>
                    <a:pt x="370" y="3094"/>
                    <a:pt x="526" y="3094"/>
                  </a:cubicBezTo>
                  <a:cubicBezTo>
                    <a:pt x="818" y="3094"/>
                    <a:pt x="1129" y="3036"/>
                    <a:pt x="1421" y="2938"/>
                  </a:cubicBezTo>
                  <a:cubicBezTo>
                    <a:pt x="1732" y="2822"/>
                    <a:pt x="1868" y="2705"/>
                    <a:pt x="1868" y="2588"/>
                  </a:cubicBezTo>
                  <a:cubicBezTo>
                    <a:pt x="1868" y="2549"/>
                    <a:pt x="1868" y="2530"/>
                    <a:pt x="1868" y="2530"/>
                  </a:cubicBezTo>
                  <a:cubicBezTo>
                    <a:pt x="1849" y="2510"/>
                    <a:pt x="1829" y="2510"/>
                    <a:pt x="1810" y="2510"/>
                  </a:cubicBezTo>
                  <a:cubicBezTo>
                    <a:pt x="1790" y="2510"/>
                    <a:pt x="1713" y="2530"/>
                    <a:pt x="1596" y="2569"/>
                  </a:cubicBezTo>
                  <a:cubicBezTo>
                    <a:pt x="1187" y="2666"/>
                    <a:pt x="837" y="2724"/>
                    <a:pt x="506" y="2724"/>
                  </a:cubicBezTo>
                  <a:cubicBezTo>
                    <a:pt x="429" y="2724"/>
                    <a:pt x="390" y="2686"/>
                    <a:pt x="390" y="2608"/>
                  </a:cubicBezTo>
                  <a:cubicBezTo>
                    <a:pt x="390" y="2530"/>
                    <a:pt x="448" y="2296"/>
                    <a:pt x="584" y="1888"/>
                  </a:cubicBezTo>
                  <a:cubicBezTo>
                    <a:pt x="837" y="1051"/>
                    <a:pt x="954" y="545"/>
                    <a:pt x="954" y="331"/>
                  </a:cubicBezTo>
                  <a:cubicBezTo>
                    <a:pt x="954" y="254"/>
                    <a:pt x="915" y="176"/>
                    <a:pt x="857" y="98"/>
                  </a:cubicBezTo>
                  <a:cubicBezTo>
                    <a:pt x="798" y="40"/>
                    <a:pt x="740" y="1"/>
                    <a:pt x="7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4599625" y="3781850"/>
              <a:ext cx="56425" cy="77850"/>
            </a:xfrm>
            <a:custGeom>
              <a:avLst/>
              <a:gdLst/>
              <a:ahLst/>
              <a:cxnLst/>
              <a:rect l="l" t="t" r="r" b="b"/>
              <a:pathLst>
                <a:path w="2257" h="3114" extrusionOk="0">
                  <a:moveTo>
                    <a:pt x="1382" y="350"/>
                  </a:moveTo>
                  <a:cubicBezTo>
                    <a:pt x="1518" y="350"/>
                    <a:pt x="1634" y="389"/>
                    <a:pt x="1732" y="467"/>
                  </a:cubicBezTo>
                  <a:cubicBezTo>
                    <a:pt x="1829" y="564"/>
                    <a:pt x="1887" y="662"/>
                    <a:pt x="1887" y="798"/>
                  </a:cubicBezTo>
                  <a:cubicBezTo>
                    <a:pt x="1887" y="973"/>
                    <a:pt x="1771" y="1148"/>
                    <a:pt x="1557" y="1304"/>
                  </a:cubicBezTo>
                  <a:cubicBezTo>
                    <a:pt x="1343" y="1479"/>
                    <a:pt x="1070" y="1596"/>
                    <a:pt x="720" y="1693"/>
                  </a:cubicBezTo>
                  <a:cubicBezTo>
                    <a:pt x="856" y="1168"/>
                    <a:pt x="934" y="817"/>
                    <a:pt x="934" y="662"/>
                  </a:cubicBezTo>
                  <a:cubicBezTo>
                    <a:pt x="934" y="603"/>
                    <a:pt x="915" y="545"/>
                    <a:pt x="876" y="487"/>
                  </a:cubicBezTo>
                  <a:cubicBezTo>
                    <a:pt x="1070" y="389"/>
                    <a:pt x="1245" y="350"/>
                    <a:pt x="1382" y="350"/>
                  </a:cubicBezTo>
                  <a:close/>
                  <a:moveTo>
                    <a:pt x="1304" y="0"/>
                  </a:moveTo>
                  <a:cubicBezTo>
                    <a:pt x="1129" y="0"/>
                    <a:pt x="934" y="20"/>
                    <a:pt x="740" y="98"/>
                  </a:cubicBezTo>
                  <a:cubicBezTo>
                    <a:pt x="545" y="156"/>
                    <a:pt x="448" y="234"/>
                    <a:pt x="448" y="292"/>
                  </a:cubicBezTo>
                  <a:cubicBezTo>
                    <a:pt x="448" y="350"/>
                    <a:pt x="467" y="409"/>
                    <a:pt x="545" y="467"/>
                  </a:cubicBezTo>
                  <a:cubicBezTo>
                    <a:pt x="526" y="817"/>
                    <a:pt x="389" y="1420"/>
                    <a:pt x="136" y="2296"/>
                  </a:cubicBezTo>
                  <a:cubicBezTo>
                    <a:pt x="39" y="2588"/>
                    <a:pt x="0" y="2763"/>
                    <a:pt x="0" y="2821"/>
                  </a:cubicBezTo>
                  <a:cubicBezTo>
                    <a:pt x="0" y="2899"/>
                    <a:pt x="39" y="2957"/>
                    <a:pt x="98" y="3016"/>
                  </a:cubicBezTo>
                  <a:cubicBezTo>
                    <a:pt x="136" y="3094"/>
                    <a:pt x="195" y="3113"/>
                    <a:pt x="234" y="3113"/>
                  </a:cubicBezTo>
                  <a:cubicBezTo>
                    <a:pt x="273" y="3113"/>
                    <a:pt x="409" y="2763"/>
                    <a:pt x="623" y="2043"/>
                  </a:cubicBezTo>
                  <a:cubicBezTo>
                    <a:pt x="1109" y="1946"/>
                    <a:pt x="1518" y="1790"/>
                    <a:pt x="1810" y="1576"/>
                  </a:cubicBezTo>
                  <a:cubicBezTo>
                    <a:pt x="2121" y="1343"/>
                    <a:pt x="2257" y="1090"/>
                    <a:pt x="2257" y="759"/>
                  </a:cubicBezTo>
                  <a:cubicBezTo>
                    <a:pt x="2257" y="526"/>
                    <a:pt x="2179" y="350"/>
                    <a:pt x="1985" y="214"/>
                  </a:cubicBezTo>
                  <a:cubicBezTo>
                    <a:pt x="1810" y="59"/>
                    <a:pt x="1596" y="0"/>
                    <a:pt x="1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4661875" y="3782825"/>
              <a:ext cx="60825" cy="76875"/>
            </a:xfrm>
            <a:custGeom>
              <a:avLst/>
              <a:gdLst/>
              <a:ahLst/>
              <a:cxnLst/>
              <a:rect l="l" t="t" r="r" b="b"/>
              <a:pathLst>
                <a:path w="2433" h="3075" extrusionOk="0">
                  <a:moveTo>
                    <a:pt x="662" y="0"/>
                  </a:moveTo>
                  <a:cubicBezTo>
                    <a:pt x="623" y="0"/>
                    <a:pt x="604" y="0"/>
                    <a:pt x="584" y="20"/>
                  </a:cubicBezTo>
                  <a:cubicBezTo>
                    <a:pt x="565" y="39"/>
                    <a:pt x="565" y="78"/>
                    <a:pt x="565" y="136"/>
                  </a:cubicBezTo>
                  <a:cubicBezTo>
                    <a:pt x="565" y="311"/>
                    <a:pt x="467" y="778"/>
                    <a:pt x="273" y="1557"/>
                  </a:cubicBezTo>
                  <a:cubicBezTo>
                    <a:pt x="117" y="1595"/>
                    <a:pt x="39" y="1634"/>
                    <a:pt x="39" y="1673"/>
                  </a:cubicBezTo>
                  <a:cubicBezTo>
                    <a:pt x="39" y="1732"/>
                    <a:pt x="59" y="1771"/>
                    <a:pt x="78" y="1809"/>
                  </a:cubicBezTo>
                  <a:cubicBezTo>
                    <a:pt x="117" y="1829"/>
                    <a:pt x="156" y="1868"/>
                    <a:pt x="195" y="1887"/>
                  </a:cubicBezTo>
                  <a:cubicBezTo>
                    <a:pt x="59" y="2374"/>
                    <a:pt x="0" y="2666"/>
                    <a:pt x="0" y="2743"/>
                  </a:cubicBezTo>
                  <a:cubicBezTo>
                    <a:pt x="0" y="2802"/>
                    <a:pt x="20" y="2880"/>
                    <a:pt x="78" y="2957"/>
                  </a:cubicBezTo>
                  <a:cubicBezTo>
                    <a:pt x="156" y="3035"/>
                    <a:pt x="195" y="3074"/>
                    <a:pt x="234" y="3074"/>
                  </a:cubicBezTo>
                  <a:cubicBezTo>
                    <a:pt x="253" y="3074"/>
                    <a:pt x="292" y="2996"/>
                    <a:pt x="331" y="2841"/>
                  </a:cubicBezTo>
                  <a:cubicBezTo>
                    <a:pt x="351" y="2763"/>
                    <a:pt x="390" y="2685"/>
                    <a:pt x="409" y="2607"/>
                  </a:cubicBezTo>
                  <a:cubicBezTo>
                    <a:pt x="428" y="2529"/>
                    <a:pt x="448" y="2413"/>
                    <a:pt x="487" y="2276"/>
                  </a:cubicBezTo>
                  <a:cubicBezTo>
                    <a:pt x="526" y="2140"/>
                    <a:pt x="565" y="1985"/>
                    <a:pt x="604" y="1829"/>
                  </a:cubicBezTo>
                  <a:cubicBezTo>
                    <a:pt x="934" y="1751"/>
                    <a:pt x="1323" y="1693"/>
                    <a:pt x="1751" y="1634"/>
                  </a:cubicBezTo>
                  <a:lnTo>
                    <a:pt x="1751" y="1634"/>
                  </a:lnTo>
                  <a:cubicBezTo>
                    <a:pt x="1576" y="2315"/>
                    <a:pt x="1499" y="2685"/>
                    <a:pt x="1499" y="2763"/>
                  </a:cubicBezTo>
                  <a:cubicBezTo>
                    <a:pt x="1499" y="2821"/>
                    <a:pt x="1518" y="2899"/>
                    <a:pt x="1576" y="2977"/>
                  </a:cubicBezTo>
                  <a:cubicBezTo>
                    <a:pt x="1635" y="3035"/>
                    <a:pt x="1674" y="3074"/>
                    <a:pt x="1713" y="3074"/>
                  </a:cubicBezTo>
                  <a:cubicBezTo>
                    <a:pt x="1751" y="3074"/>
                    <a:pt x="1790" y="2996"/>
                    <a:pt x="1829" y="2841"/>
                  </a:cubicBezTo>
                  <a:cubicBezTo>
                    <a:pt x="1849" y="2763"/>
                    <a:pt x="1868" y="2685"/>
                    <a:pt x="1888" y="2607"/>
                  </a:cubicBezTo>
                  <a:cubicBezTo>
                    <a:pt x="1907" y="2529"/>
                    <a:pt x="1927" y="2413"/>
                    <a:pt x="1965" y="2296"/>
                  </a:cubicBezTo>
                  <a:cubicBezTo>
                    <a:pt x="2004" y="2160"/>
                    <a:pt x="2063" y="1907"/>
                    <a:pt x="2160" y="1576"/>
                  </a:cubicBezTo>
                  <a:cubicBezTo>
                    <a:pt x="2335" y="1537"/>
                    <a:pt x="2432" y="1479"/>
                    <a:pt x="2432" y="1420"/>
                  </a:cubicBezTo>
                  <a:cubicBezTo>
                    <a:pt x="2432" y="1362"/>
                    <a:pt x="2374" y="1323"/>
                    <a:pt x="2238" y="1304"/>
                  </a:cubicBezTo>
                  <a:cubicBezTo>
                    <a:pt x="2355" y="817"/>
                    <a:pt x="2432" y="506"/>
                    <a:pt x="2432" y="409"/>
                  </a:cubicBezTo>
                  <a:cubicBezTo>
                    <a:pt x="2432" y="311"/>
                    <a:pt x="2393" y="214"/>
                    <a:pt x="2335" y="136"/>
                  </a:cubicBezTo>
                  <a:cubicBezTo>
                    <a:pt x="2257" y="39"/>
                    <a:pt x="2199" y="0"/>
                    <a:pt x="2160" y="0"/>
                  </a:cubicBezTo>
                  <a:cubicBezTo>
                    <a:pt x="2102" y="0"/>
                    <a:pt x="2063" y="39"/>
                    <a:pt x="2063" y="136"/>
                  </a:cubicBezTo>
                  <a:cubicBezTo>
                    <a:pt x="2063" y="292"/>
                    <a:pt x="1985" y="681"/>
                    <a:pt x="1849" y="1304"/>
                  </a:cubicBezTo>
                  <a:cubicBezTo>
                    <a:pt x="1479" y="1323"/>
                    <a:pt x="1090" y="1362"/>
                    <a:pt x="701" y="1440"/>
                  </a:cubicBezTo>
                  <a:cubicBezTo>
                    <a:pt x="856" y="895"/>
                    <a:pt x="915" y="545"/>
                    <a:pt x="915" y="428"/>
                  </a:cubicBezTo>
                  <a:cubicBezTo>
                    <a:pt x="915" y="331"/>
                    <a:pt x="895" y="214"/>
                    <a:pt x="818" y="136"/>
                  </a:cubicBezTo>
                  <a:cubicBezTo>
                    <a:pt x="759" y="39"/>
                    <a:pt x="701" y="0"/>
                    <a:pt x="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732400" y="3781850"/>
              <a:ext cx="56925" cy="77850"/>
            </a:xfrm>
            <a:custGeom>
              <a:avLst/>
              <a:gdLst/>
              <a:ahLst/>
              <a:cxnLst/>
              <a:rect l="l" t="t" r="r" b="b"/>
              <a:pathLst>
                <a:path w="2277" h="3114" extrusionOk="0">
                  <a:moveTo>
                    <a:pt x="1362" y="428"/>
                  </a:moveTo>
                  <a:cubicBezTo>
                    <a:pt x="1401" y="681"/>
                    <a:pt x="1460" y="1051"/>
                    <a:pt x="1518" y="1557"/>
                  </a:cubicBezTo>
                  <a:cubicBezTo>
                    <a:pt x="1284" y="1596"/>
                    <a:pt x="1070" y="1634"/>
                    <a:pt x="856" y="1693"/>
                  </a:cubicBezTo>
                  <a:cubicBezTo>
                    <a:pt x="1051" y="1148"/>
                    <a:pt x="1226" y="720"/>
                    <a:pt x="1362" y="428"/>
                  </a:cubicBezTo>
                  <a:close/>
                  <a:moveTo>
                    <a:pt x="1460" y="0"/>
                  </a:moveTo>
                  <a:cubicBezTo>
                    <a:pt x="1382" y="0"/>
                    <a:pt x="1304" y="20"/>
                    <a:pt x="1226" y="78"/>
                  </a:cubicBezTo>
                  <a:cubicBezTo>
                    <a:pt x="1148" y="136"/>
                    <a:pt x="1090" y="195"/>
                    <a:pt x="1051" y="292"/>
                  </a:cubicBezTo>
                  <a:cubicBezTo>
                    <a:pt x="1032" y="370"/>
                    <a:pt x="954" y="545"/>
                    <a:pt x="837" y="837"/>
                  </a:cubicBezTo>
                  <a:cubicBezTo>
                    <a:pt x="701" y="1129"/>
                    <a:pt x="623" y="1343"/>
                    <a:pt x="545" y="1518"/>
                  </a:cubicBezTo>
                  <a:cubicBezTo>
                    <a:pt x="526" y="1596"/>
                    <a:pt x="487" y="1693"/>
                    <a:pt x="428" y="1810"/>
                  </a:cubicBezTo>
                  <a:cubicBezTo>
                    <a:pt x="137" y="1887"/>
                    <a:pt x="0" y="1965"/>
                    <a:pt x="0" y="2024"/>
                  </a:cubicBezTo>
                  <a:cubicBezTo>
                    <a:pt x="0" y="2082"/>
                    <a:pt x="20" y="2140"/>
                    <a:pt x="59" y="2179"/>
                  </a:cubicBezTo>
                  <a:cubicBezTo>
                    <a:pt x="117" y="2199"/>
                    <a:pt x="156" y="2218"/>
                    <a:pt x="214" y="2218"/>
                  </a:cubicBezTo>
                  <a:lnTo>
                    <a:pt x="253" y="2218"/>
                  </a:lnTo>
                  <a:cubicBezTo>
                    <a:pt x="98" y="2607"/>
                    <a:pt x="0" y="2821"/>
                    <a:pt x="0" y="2841"/>
                  </a:cubicBezTo>
                  <a:cubicBezTo>
                    <a:pt x="0" y="2919"/>
                    <a:pt x="39" y="2977"/>
                    <a:pt x="78" y="3035"/>
                  </a:cubicBezTo>
                  <a:cubicBezTo>
                    <a:pt x="137" y="3094"/>
                    <a:pt x="195" y="3113"/>
                    <a:pt x="234" y="3113"/>
                  </a:cubicBezTo>
                  <a:cubicBezTo>
                    <a:pt x="292" y="3113"/>
                    <a:pt x="428" y="2782"/>
                    <a:pt x="701" y="2101"/>
                  </a:cubicBezTo>
                  <a:cubicBezTo>
                    <a:pt x="915" y="2043"/>
                    <a:pt x="1070" y="2004"/>
                    <a:pt x="1187" y="1985"/>
                  </a:cubicBezTo>
                  <a:cubicBezTo>
                    <a:pt x="1284" y="1946"/>
                    <a:pt x="1401" y="1926"/>
                    <a:pt x="1537" y="1887"/>
                  </a:cubicBezTo>
                  <a:cubicBezTo>
                    <a:pt x="1557" y="2160"/>
                    <a:pt x="1596" y="2432"/>
                    <a:pt x="1615" y="2705"/>
                  </a:cubicBezTo>
                  <a:cubicBezTo>
                    <a:pt x="1615" y="2860"/>
                    <a:pt x="1654" y="2957"/>
                    <a:pt x="1674" y="3016"/>
                  </a:cubicBezTo>
                  <a:cubicBezTo>
                    <a:pt x="1712" y="3094"/>
                    <a:pt x="1751" y="3113"/>
                    <a:pt x="1790" y="3113"/>
                  </a:cubicBezTo>
                  <a:cubicBezTo>
                    <a:pt x="1888" y="3113"/>
                    <a:pt x="1926" y="2938"/>
                    <a:pt x="1926" y="2568"/>
                  </a:cubicBezTo>
                  <a:cubicBezTo>
                    <a:pt x="1926" y="2354"/>
                    <a:pt x="1926" y="2101"/>
                    <a:pt x="1907" y="1790"/>
                  </a:cubicBezTo>
                  <a:cubicBezTo>
                    <a:pt x="2160" y="1712"/>
                    <a:pt x="2277" y="1654"/>
                    <a:pt x="2277" y="1596"/>
                  </a:cubicBezTo>
                  <a:cubicBezTo>
                    <a:pt x="2277" y="1518"/>
                    <a:pt x="2218" y="1479"/>
                    <a:pt x="2082" y="1479"/>
                  </a:cubicBezTo>
                  <a:cubicBezTo>
                    <a:pt x="2024" y="1479"/>
                    <a:pt x="1965" y="1479"/>
                    <a:pt x="1868" y="1498"/>
                  </a:cubicBezTo>
                  <a:cubicBezTo>
                    <a:pt x="1829" y="1070"/>
                    <a:pt x="1771" y="720"/>
                    <a:pt x="1693" y="428"/>
                  </a:cubicBezTo>
                  <a:cubicBezTo>
                    <a:pt x="1635" y="136"/>
                    <a:pt x="1557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800000" y="3822700"/>
              <a:ext cx="40400" cy="12175"/>
            </a:xfrm>
            <a:custGeom>
              <a:avLst/>
              <a:gdLst/>
              <a:ahLst/>
              <a:cxnLst/>
              <a:rect l="l" t="t" r="r" b="b"/>
              <a:pathLst>
                <a:path w="1616" h="487" extrusionOk="0">
                  <a:moveTo>
                    <a:pt x="1363" y="0"/>
                  </a:moveTo>
                  <a:cubicBezTo>
                    <a:pt x="1110" y="0"/>
                    <a:pt x="837" y="39"/>
                    <a:pt x="507" y="98"/>
                  </a:cubicBezTo>
                  <a:cubicBezTo>
                    <a:pt x="176" y="156"/>
                    <a:pt x="1" y="214"/>
                    <a:pt x="1" y="292"/>
                  </a:cubicBezTo>
                  <a:cubicBezTo>
                    <a:pt x="1" y="331"/>
                    <a:pt x="20" y="370"/>
                    <a:pt x="79" y="409"/>
                  </a:cubicBezTo>
                  <a:cubicBezTo>
                    <a:pt x="117" y="467"/>
                    <a:pt x="156" y="487"/>
                    <a:pt x="195" y="487"/>
                  </a:cubicBezTo>
                  <a:cubicBezTo>
                    <a:pt x="234" y="487"/>
                    <a:pt x="429" y="448"/>
                    <a:pt x="798" y="390"/>
                  </a:cubicBezTo>
                  <a:cubicBezTo>
                    <a:pt x="1149" y="312"/>
                    <a:pt x="1382" y="253"/>
                    <a:pt x="1479" y="234"/>
                  </a:cubicBezTo>
                  <a:cubicBezTo>
                    <a:pt x="1577" y="195"/>
                    <a:pt x="1615" y="156"/>
                    <a:pt x="1615" y="117"/>
                  </a:cubicBezTo>
                  <a:cubicBezTo>
                    <a:pt x="1615" y="39"/>
                    <a:pt x="153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4850600" y="3782825"/>
              <a:ext cx="57900" cy="76375"/>
            </a:xfrm>
            <a:custGeom>
              <a:avLst/>
              <a:gdLst/>
              <a:ahLst/>
              <a:cxnLst/>
              <a:rect l="l" t="t" r="r" b="b"/>
              <a:pathLst>
                <a:path w="2316" h="3055" extrusionOk="0">
                  <a:moveTo>
                    <a:pt x="661" y="0"/>
                  </a:moveTo>
                  <a:cubicBezTo>
                    <a:pt x="623" y="0"/>
                    <a:pt x="603" y="20"/>
                    <a:pt x="584" y="39"/>
                  </a:cubicBezTo>
                  <a:cubicBezTo>
                    <a:pt x="564" y="59"/>
                    <a:pt x="564" y="97"/>
                    <a:pt x="564" y="136"/>
                  </a:cubicBezTo>
                  <a:cubicBezTo>
                    <a:pt x="564" y="331"/>
                    <a:pt x="467" y="798"/>
                    <a:pt x="272" y="1537"/>
                  </a:cubicBezTo>
                  <a:cubicBezTo>
                    <a:pt x="97" y="2257"/>
                    <a:pt x="0" y="2666"/>
                    <a:pt x="0" y="2743"/>
                  </a:cubicBezTo>
                  <a:cubicBezTo>
                    <a:pt x="0" y="2821"/>
                    <a:pt x="19" y="2880"/>
                    <a:pt x="78" y="2957"/>
                  </a:cubicBezTo>
                  <a:cubicBezTo>
                    <a:pt x="136" y="3035"/>
                    <a:pt x="175" y="3055"/>
                    <a:pt x="214" y="3055"/>
                  </a:cubicBezTo>
                  <a:cubicBezTo>
                    <a:pt x="253" y="3055"/>
                    <a:pt x="311" y="2899"/>
                    <a:pt x="389" y="2588"/>
                  </a:cubicBezTo>
                  <a:cubicBezTo>
                    <a:pt x="486" y="2335"/>
                    <a:pt x="564" y="2121"/>
                    <a:pt x="661" y="1965"/>
                  </a:cubicBezTo>
                  <a:cubicBezTo>
                    <a:pt x="681" y="2140"/>
                    <a:pt x="759" y="2296"/>
                    <a:pt x="856" y="2432"/>
                  </a:cubicBezTo>
                  <a:cubicBezTo>
                    <a:pt x="973" y="2588"/>
                    <a:pt x="1090" y="2704"/>
                    <a:pt x="1206" y="2782"/>
                  </a:cubicBezTo>
                  <a:cubicBezTo>
                    <a:pt x="1342" y="2880"/>
                    <a:pt x="1459" y="2938"/>
                    <a:pt x="1576" y="2996"/>
                  </a:cubicBezTo>
                  <a:cubicBezTo>
                    <a:pt x="1712" y="3035"/>
                    <a:pt x="1829" y="3055"/>
                    <a:pt x="1946" y="3055"/>
                  </a:cubicBezTo>
                  <a:cubicBezTo>
                    <a:pt x="2062" y="3055"/>
                    <a:pt x="2121" y="3016"/>
                    <a:pt x="2121" y="2938"/>
                  </a:cubicBezTo>
                  <a:cubicBezTo>
                    <a:pt x="2121" y="2899"/>
                    <a:pt x="2082" y="2841"/>
                    <a:pt x="2004" y="2802"/>
                  </a:cubicBezTo>
                  <a:cubicBezTo>
                    <a:pt x="1926" y="2763"/>
                    <a:pt x="1809" y="2704"/>
                    <a:pt x="1673" y="2627"/>
                  </a:cubicBezTo>
                  <a:cubicBezTo>
                    <a:pt x="1362" y="2471"/>
                    <a:pt x="1148" y="2276"/>
                    <a:pt x="1051" y="2043"/>
                  </a:cubicBezTo>
                  <a:cubicBezTo>
                    <a:pt x="973" y="1907"/>
                    <a:pt x="953" y="1771"/>
                    <a:pt x="953" y="1654"/>
                  </a:cubicBezTo>
                  <a:cubicBezTo>
                    <a:pt x="1109" y="1440"/>
                    <a:pt x="1323" y="1206"/>
                    <a:pt x="1556" y="973"/>
                  </a:cubicBezTo>
                  <a:cubicBezTo>
                    <a:pt x="1790" y="739"/>
                    <a:pt x="1965" y="564"/>
                    <a:pt x="2101" y="448"/>
                  </a:cubicBezTo>
                  <a:cubicBezTo>
                    <a:pt x="2237" y="311"/>
                    <a:pt x="2315" y="234"/>
                    <a:pt x="2315" y="195"/>
                  </a:cubicBezTo>
                  <a:cubicBezTo>
                    <a:pt x="2315" y="156"/>
                    <a:pt x="2296" y="117"/>
                    <a:pt x="2237" y="78"/>
                  </a:cubicBezTo>
                  <a:cubicBezTo>
                    <a:pt x="2179" y="59"/>
                    <a:pt x="2140" y="39"/>
                    <a:pt x="2082" y="39"/>
                  </a:cubicBezTo>
                  <a:cubicBezTo>
                    <a:pt x="2004" y="39"/>
                    <a:pt x="1809" y="175"/>
                    <a:pt x="1518" y="487"/>
                  </a:cubicBezTo>
                  <a:cubicBezTo>
                    <a:pt x="1226" y="798"/>
                    <a:pt x="934" y="1129"/>
                    <a:pt x="681" y="1479"/>
                  </a:cubicBezTo>
                  <a:cubicBezTo>
                    <a:pt x="817" y="915"/>
                    <a:pt x="895" y="564"/>
                    <a:pt x="895" y="448"/>
                  </a:cubicBezTo>
                  <a:cubicBezTo>
                    <a:pt x="895" y="331"/>
                    <a:pt x="875" y="234"/>
                    <a:pt x="817" y="136"/>
                  </a:cubicBezTo>
                  <a:cubicBezTo>
                    <a:pt x="759" y="59"/>
                    <a:pt x="700" y="0"/>
                    <a:pt x="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4916250" y="3783800"/>
              <a:ext cx="59350" cy="75900"/>
            </a:xfrm>
            <a:custGeom>
              <a:avLst/>
              <a:gdLst/>
              <a:ahLst/>
              <a:cxnLst/>
              <a:rect l="l" t="t" r="r" b="b"/>
              <a:pathLst>
                <a:path w="2374" h="3036" extrusionOk="0">
                  <a:moveTo>
                    <a:pt x="1498" y="0"/>
                  </a:moveTo>
                  <a:cubicBezTo>
                    <a:pt x="895" y="0"/>
                    <a:pt x="584" y="58"/>
                    <a:pt x="526" y="156"/>
                  </a:cubicBezTo>
                  <a:cubicBezTo>
                    <a:pt x="526" y="195"/>
                    <a:pt x="526" y="234"/>
                    <a:pt x="526" y="272"/>
                  </a:cubicBezTo>
                  <a:cubicBezTo>
                    <a:pt x="526" y="486"/>
                    <a:pt x="467" y="759"/>
                    <a:pt x="390" y="1090"/>
                  </a:cubicBezTo>
                  <a:cubicBezTo>
                    <a:pt x="292" y="1420"/>
                    <a:pt x="214" y="1732"/>
                    <a:pt x="117" y="2023"/>
                  </a:cubicBezTo>
                  <a:cubicBezTo>
                    <a:pt x="39" y="2296"/>
                    <a:pt x="0" y="2510"/>
                    <a:pt x="0" y="2627"/>
                  </a:cubicBezTo>
                  <a:cubicBezTo>
                    <a:pt x="0" y="2743"/>
                    <a:pt x="39" y="2841"/>
                    <a:pt x="137" y="2918"/>
                  </a:cubicBezTo>
                  <a:cubicBezTo>
                    <a:pt x="253" y="2996"/>
                    <a:pt x="370" y="3035"/>
                    <a:pt x="506" y="3035"/>
                  </a:cubicBezTo>
                  <a:cubicBezTo>
                    <a:pt x="798" y="3035"/>
                    <a:pt x="1109" y="2996"/>
                    <a:pt x="1440" y="2879"/>
                  </a:cubicBezTo>
                  <a:cubicBezTo>
                    <a:pt x="1751" y="2763"/>
                    <a:pt x="1926" y="2665"/>
                    <a:pt x="1926" y="2549"/>
                  </a:cubicBezTo>
                  <a:cubicBezTo>
                    <a:pt x="1926" y="2490"/>
                    <a:pt x="1888" y="2451"/>
                    <a:pt x="1849" y="2451"/>
                  </a:cubicBezTo>
                  <a:cubicBezTo>
                    <a:pt x="1829" y="2451"/>
                    <a:pt x="1751" y="2471"/>
                    <a:pt x="1615" y="2510"/>
                  </a:cubicBezTo>
                  <a:cubicBezTo>
                    <a:pt x="1226" y="2627"/>
                    <a:pt x="856" y="2665"/>
                    <a:pt x="506" y="2665"/>
                  </a:cubicBezTo>
                  <a:cubicBezTo>
                    <a:pt x="487" y="2665"/>
                    <a:pt x="448" y="2665"/>
                    <a:pt x="428" y="2646"/>
                  </a:cubicBezTo>
                  <a:cubicBezTo>
                    <a:pt x="409" y="2627"/>
                    <a:pt x="390" y="2588"/>
                    <a:pt x="390" y="2549"/>
                  </a:cubicBezTo>
                  <a:cubicBezTo>
                    <a:pt x="390" y="2451"/>
                    <a:pt x="467" y="2140"/>
                    <a:pt x="623" y="1654"/>
                  </a:cubicBezTo>
                  <a:cubicBezTo>
                    <a:pt x="954" y="1654"/>
                    <a:pt x="1226" y="1634"/>
                    <a:pt x="1460" y="1576"/>
                  </a:cubicBezTo>
                  <a:cubicBezTo>
                    <a:pt x="1693" y="1518"/>
                    <a:pt x="1829" y="1459"/>
                    <a:pt x="1829" y="1342"/>
                  </a:cubicBezTo>
                  <a:cubicBezTo>
                    <a:pt x="1829" y="1304"/>
                    <a:pt x="1771" y="1284"/>
                    <a:pt x="1693" y="1284"/>
                  </a:cubicBezTo>
                  <a:cubicBezTo>
                    <a:pt x="1615" y="1284"/>
                    <a:pt x="1479" y="1304"/>
                    <a:pt x="1304" y="1304"/>
                  </a:cubicBezTo>
                  <a:cubicBezTo>
                    <a:pt x="1148" y="1323"/>
                    <a:pt x="1012" y="1323"/>
                    <a:pt x="895" y="1323"/>
                  </a:cubicBezTo>
                  <a:lnTo>
                    <a:pt x="720" y="1323"/>
                  </a:lnTo>
                  <a:cubicBezTo>
                    <a:pt x="837" y="934"/>
                    <a:pt x="895" y="623"/>
                    <a:pt x="895" y="428"/>
                  </a:cubicBezTo>
                  <a:lnTo>
                    <a:pt x="895" y="409"/>
                  </a:lnTo>
                  <a:cubicBezTo>
                    <a:pt x="1148" y="370"/>
                    <a:pt x="1323" y="350"/>
                    <a:pt x="1401" y="331"/>
                  </a:cubicBezTo>
                  <a:cubicBezTo>
                    <a:pt x="1460" y="331"/>
                    <a:pt x="1596" y="311"/>
                    <a:pt x="1751" y="311"/>
                  </a:cubicBezTo>
                  <a:cubicBezTo>
                    <a:pt x="1926" y="292"/>
                    <a:pt x="2082" y="272"/>
                    <a:pt x="2179" y="253"/>
                  </a:cubicBezTo>
                  <a:cubicBezTo>
                    <a:pt x="2316" y="234"/>
                    <a:pt x="2374" y="195"/>
                    <a:pt x="2374" y="136"/>
                  </a:cubicBezTo>
                  <a:cubicBezTo>
                    <a:pt x="2374" y="39"/>
                    <a:pt x="2082" y="0"/>
                    <a:pt x="1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4979975" y="3783300"/>
              <a:ext cx="59350" cy="75900"/>
            </a:xfrm>
            <a:custGeom>
              <a:avLst/>
              <a:gdLst/>
              <a:ahLst/>
              <a:cxnLst/>
              <a:rect l="l" t="t" r="r" b="b"/>
              <a:pathLst>
                <a:path w="2374" h="3036" extrusionOk="0">
                  <a:moveTo>
                    <a:pt x="1362" y="1"/>
                  </a:moveTo>
                  <a:cubicBezTo>
                    <a:pt x="798" y="1"/>
                    <a:pt x="428" y="1"/>
                    <a:pt x="253" y="20"/>
                  </a:cubicBezTo>
                  <a:cubicBezTo>
                    <a:pt x="97" y="40"/>
                    <a:pt x="0" y="78"/>
                    <a:pt x="0" y="117"/>
                  </a:cubicBezTo>
                  <a:cubicBezTo>
                    <a:pt x="0" y="176"/>
                    <a:pt x="39" y="234"/>
                    <a:pt x="78" y="312"/>
                  </a:cubicBezTo>
                  <a:cubicBezTo>
                    <a:pt x="136" y="370"/>
                    <a:pt x="175" y="390"/>
                    <a:pt x="234" y="390"/>
                  </a:cubicBezTo>
                  <a:lnTo>
                    <a:pt x="973" y="370"/>
                  </a:lnTo>
                  <a:lnTo>
                    <a:pt x="973" y="370"/>
                  </a:lnTo>
                  <a:cubicBezTo>
                    <a:pt x="953" y="643"/>
                    <a:pt x="856" y="1090"/>
                    <a:pt x="700" y="1713"/>
                  </a:cubicBezTo>
                  <a:cubicBezTo>
                    <a:pt x="545" y="2335"/>
                    <a:pt x="467" y="2685"/>
                    <a:pt x="467" y="2744"/>
                  </a:cubicBezTo>
                  <a:cubicBezTo>
                    <a:pt x="467" y="2822"/>
                    <a:pt x="486" y="2880"/>
                    <a:pt x="545" y="2958"/>
                  </a:cubicBezTo>
                  <a:cubicBezTo>
                    <a:pt x="603" y="3016"/>
                    <a:pt x="642" y="3036"/>
                    <a:pt x="700" y="3036"/>
                  </a:cubicBezTo>
                  <a:cubicBezTo>
                    <a:pt x="720" y="3036"/>
                    <a:pt x="759" y="2958"/>
                    <a:pt x="798" y="2822"/>
                  </a:cubicBezTo>
                  <a:cubicBezTo>
                    <a:pt x="817" y="2744"/>
                    <a:pt x="856" y="2588"/>
                    <a:pt x="914" y="2394"/>
                  </a:cubicBezTo>
                  <a:cubicBezTo>
                    <a:pt x="953" y="2199"/>
                    <a:pt x="992" y="2043"/>
                    <a:pt x="1012" y="1966"/>
                  </a:cubicBezTo>
                  <a:cubicBezTo>
                    <a:pt x="1245" y="1071"/>
                    <a:pt x="1342" y="565"/>
                    <a:pt x="1342" y="448"/>
                  </a:cubicBezTo>
                  <a:cubicBezTo>
                    <a:pt x="1342" y="409"/>
                    <a:pt x="1342" y="390"/>
                    <a:pt x="1342" y="351"/>
                  </a:cubicBezTo>
                  <a:cubicBezTo>
                    <a:pt x="1498" y="351"/>
                    <a:pt x="1654" y="370"/>
                    <a:pt x="1829" y="370"/>
                  </a:cubicBezTo>
                  <a:cubicBezTo>
                    <a:pt x="2004" y="390"/>
                    <a:pt x="2140" y="390"/>
                    <a:pt x="2237" y="390"/>
                  </a:cubicBezTo>
                  <a:cubicBezTo>
                    <a:pt x="2335" y="390"/>
                    <a:pt x="2374" y="370"/>
                    <a:pt x="2374" y="312"/>
                  </a:cubicBezTo>
                  <a:cubicBezTo>
                    <a:pt x="2374" y="234"/>
                    <a:pt x="2276" y="156"/>
                    <a:pt x="2101" y="98"/>
                  </a:cubicBezTo>
                  <a:cubicBezTo>
                    <a:pt x="1907" y="40"/>
                    <a:pt x="1654" y="1"/>
                    <a:pt x="1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5037850" y="3782325"/>
              <a:ext cx="58875" cy="77375"/>
            </a:xfrm>
            <a:custGeom>
              <a:avLst/>
              <a:gdLst/>
              <a:ahLst/>
              <a:cxnLst/>
              <a:rect l="l" t="t" r="r" b="b"/>
              <a:pathLst>
                <a:path w="2355" h="3095" extrusionOk="0">
                  <a:moveTo>
                    <a:pt x="1518" y="370"/>
                  </a:moveTo>
                  <a:cubicBezTo>
                    <a:pt x="1634" y="370"/>
                    <a:pt x="1732" y="448"/>
                    <a:pt x="1810" y="584"/>
                  </a:cubicBezTo>
                  <a:cubicBezTo>
                    <a:pt x="1907" y="721"/>
                    <a:pt x="1946" y="915"/>
                    <a:pt x="1946" y="1129"/>
                  </a:cubicBezTo>
                  <a:cubicBezTo>
                    <a:pt x="1946" y="1363"/>
                    <a:pt x="1887" y="1596"/>
                    <a:pt x="1751" y="1849"/>
                  </a:cubicBezTo>
                  <a:cubicBezTo>
                    <a:pt x="1596" y="2102"/>
                    <a:pt x="1440" y="2316"/>
                    <a:pt x="1245" y="2491"/>
                  </a:cubicBezTo>
                  <a:cubicBezTo>
                    <a:pt x="1051" y="2666"/>
                    <a:pt x="895" y="2744"/>
                    <a:pt x="739" y="2744"/>
                  </a:cubicBezTo>
                  <a:cubicBezTo>
                    <a:pt x="642" y="2744"/>
                    <a:pt x="564" y="2705"/>
                    <a:pt x="506" y="2608"/>
                  </a:cubicBezTo>
                  <a:cubicBezTo>
                    <a:pt x="428" y="2491"/>
                    <a:pt x="389" y="2355"/>
                    <a:pt x="389" y="2199"/>
                  </a:cubicBezTo>
                  <a:cubicBezTo>
                    <a:pt x="389" y="1927"/>
                    <a:pt x="467" y="1654"/>
                    <a:pt x="603" y="1363"/>
                  </a:cubicBezTo>
                  <a:cubicBezTo>
                    <a:pt x="739" y="1071"/>
                    <a:pt x="895" y="837"/>
                    <a:pt x="1070" y="643"/>
                  </a:cubicBezTo>
                  <a:cubicBezTo>
                    <a:pt x="1245" y="468"/>
                    <a:pt x="1401" y="370"/>
                    <a:pt x="1518" y="370"/>
                  </a:cubicBezTo>
                  <a:close/>
                  <a:moveTo>
                    <a:pt x="1498" y="1"/>
                  </a:moveTo>
                  <a:cubicBezTo>
                    <a:pt x="1343" y="1"/>
                    <a:pt x="1168" y="79"/>
                    <a:pt x="992" y="195"/>
                  </a:cubicBezTo>
                  <a:cubicBezTo>
                    <a:pt x="817" y="331"/>
                    <a:pt x="662" y="507"/>
                    <a:pt x="506" y="701"/>
                  </a:cubicBezTo>
                  <a:cubicBezTo>
                    <a:pt x="370" y="915"/>
                    <a:pt x="234" y="1149"/>
                    <a:pt x="136" y="1421"/>
                  </a:cubicBezTo>
                  <a:cubicBezTo>
                    <a:pt x="39" y="1693"/>
                    <a:pt x="0" y="1966"/>
                    <a:pt x="0" y="2238"/>
                  </a:cubicBezTo>
                  <a:cubicBezTo>
                    <a:pt x="0" y="2433"/>
                    <a:pt x="59" y="2627"/>
                    <a:pt x="214" y="2802"/>
                  </a:cubicBezTo>
                  <a:cubicBezTo>
                    <a:pt x="350" y="2997"/>
                    <a:pt x="525" y="3094"/>
                    <a:pt x="720" y="3094"/>
                  </a:cubicBezTo>
                  <a:cubicBezTo>
                    <a:pt x="973" y="3094"/>
                    <a:pt x="1245" y="2977"/>
                    <a:pt x="1498" y="2763"/>
                  </a:cubicBezTo>
                  <a:cubicBezTo>
                    <a:pt x="1751" y="2549"/>
                    <a:pt x="1965" y="2296"/>
                    <a:pt x="2121" y="1985"/>
                  </a:cubicBezTo>
                  <a:cubicBezTo>
                    <a:pt x="2276" y="1674"/>
                    <a:pt x="2354" y="1382"/>
                    <a:pt x="2354" y="1090"/>
                  </a:cubicBezTo>
                  <a:cubicBezTo>
                    <a:pt x="2354" y="818"/>
                    <a:pt x="2276" y="565"/>
                    <a:pt x="2101" y="351"/>
                  </a:cubicBezTo>
                  <a:cubicBezTo>
                    <a:pt x="1946" y="117"/>
                    <a:pt x="1732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5104000" y="3782825"/>
              <a:ext cx="53525" cy="88525"/>
            </a:xfrm>
            <a:custGeom>
              <a:avLst/>
              <a:gdLst/>
              <a:ahLst/>
              <a:cxnLst/>
              <a:rect l="l" t="t" r="r" b="b"/>
              <a:pathLst>
                <a:path w="2141" h="3541" extrusionOk="0">
                  <a:moveTo>
                    <a:pt x="1770" y="0"/>
                  </a:moveTo>
                  <a:cubicBezTo>
                    <a:pt x="1537" y="0"/>
                    <a:pt x="1265" y="136"/>
                    <a:pt x="992" y="389"/>
                  </a:cubicBezTo>
                  <a:cubicBezTo>
                    <a:pt x="700" y="662"/>
                    <a:pt x="467" y="973"/>
                    <a:pt x="272" y="1323"/>
                  </a:cubicBezTo>
                  <a:cubicBezTo>
                    <a:pt x="97" y="1693"/>
                    <a:pt x="0" y="2024"/>
                    <a:pt x="0" y="2315"/>
                  </a:cubicBezTo>
                  <a:cubicBezTo>
                    <a:pt x="0" y="2510"/>
                    <a:pt x="78" y="2685"/>
                    <a:pt x="253" y="2841"/>
                  </a:cubicBezTo>
                  <a:cubicBezTo>
                    <a:pt x="409" y="2996"/>
                    <a:pt x="584" y="3074"/>
                    <a:pt x="759" y="3074"/>
                  </a:cubicBezTo>
                  <a:cubicBezTo>
                    <a:pt x="914" y="3074"/>
                    <a:pt x="1109" y="2996"/>
                    <a:pt x="1284" y="2860"/>
                  </a:cubicBezTo>
                  <a:cubicBezTo>
                    <a:pt x="1459" y="2724"/>
                    <a:pt x="1615" y="2529"/>
                    <a:pt x="1770" y="2276"/>
                  </a:cubicBezTo>
                  <a:lnTo>
                    <a:pt x="1770" y="2276"/>
                  </a:lnTo>
                  <a:cubicBezTo>
                    <a:pt x="1732" y="2374"/>
                    <a:pt x="1693" y="2490"/>
                    <a:pt x="1654" y="2646"/>
                  </a:cubicBezTo>
                  <a:cubicBezTo>
                    <a:pt x="1615" y="2802"/>
                    <a:pt x="1556" y="2938"/>
                    <a:pt x="1518" y="3074"/>
                  </a:cubicBezTo>
                  <a:cubicBezTo>
                    <a:pt x="1479" y="3210"/>
                    <a:pt x="1459" y="3327"/>
                    <a:pt x="1459" y="3405"/>
                  </a:cubicBezTo>
                  <a:cubicBezTo>
                    <a:pt x="1459" y="3502"/>
                    <a:pt x="1498" y="3541"/>
                    <a:pt x="1556" y="3541"/>
                  </a:cubicBezTo>
                  <a:cubicBezTo>
                    <a:pt x="1634" y="3541"/>
                    <a:pt x="1751" y="3327"/>
                    <a:pt x="1907" y="2880"/>
                  </a:cubicBezTo>
                  <a:cubicBezTo>
                    <a:pt x="2043" y="2452"/>
                    <a:pt x="2121" y="2160"/>
                    <a:pt x="2121" y="2043"/>
                  </a:cubicBezTo>
                  <a:cubicBezTo>
                    <a:pt x="2121" y="1926"/>
                    <a:pt x="2082" y="1829"/>
                    <a:pt x="2023" y="1732"/>
                  </a:cubicBezTo>
                  <a:cubicBezTo>
                    <a:pt x="1946" y="1654"/>
                    <a:pt x="1868" y="1595"/>
                    <a:pt x="1770" y="1595"/>
                  </a:cubicBezTo>
                  <a:cubicBezTo>
                    <a:pt x="1576" y="1595"/>
                    <a:pt x="1420" y="1615"/>
                    <a:pt x="1284" y="1654"/>
                  </a:cubicBezTo>
                  <a:cubicBezTo>
                    <a:pt x="1167" y="1673"/>
                    <a:pt x="1109" y="1712"/>
                    <a:pt x="1109" y="1751"/>
                  </a:cubicBezTo>
                  <a:cubicBezTo>
                    <a:pt x="1109" y="1790"/>
                    <a:pt x="1128" y="1829"/>
                    <a:pt x="1187" y="1887"/>
                  </a:cubicBezTo>
                  <a:cubicBezTo>
                    <a:pt x="1245" y="1926"/>
                    <a:pt x="1304" y="1946"/>
                    <a:pt x="1381" y="1946"/>
                  </a:cubicBezTo>
                  <a:cubicBezTo>
                    <a:pt x="1459" y="1946"/>
                    <a:pt x="1576" y="1926"/>
                    <a:pt x="1751" y="1868"/>
                  </a:cubicBezTo>
                  <a:lnTo>
                    <a:pt x="1751" y="1868"/>
                  </a:lnTo>
                  <a:cubicBezTo>
                    <a:pt x="1595" y="2121"/>
                    <a:pt x="1420" y="2315"/>
                    <a:pt x="1226" y="2471"/>
                  </a:cubicBezTo>
                  <a:cubicBezTo>
                    <a:pt x="1031" y="2627"/>
                    <a:pt x="876" y="2704"/>
                    <a:pt x="739" y="2704"/>
                  </a:cubicBezTo>
                  <a:cubicBezTo>
                    <a:pt x="642" y="2704"/>
                    <a:pt x="564" y="2666"/>
                    <a:pt x="506" y="2588"/>
                  </a:cubicBezTo>
                  <a:cubicBezTo>
                    <a:pt x="428" y="2510"/>
                    <a:pt x="389" y="2413"/>
                    <a:pt x="389" y="2315"/>
                  </a:cubicBezTo>
                  <a:cubicBezTo>
                    <a:pt x="389" y="2062"/>
                    <a:pt x="467" y="1771"/>
                    <a:pt x="642" y="1479"/>
                  </a:cubicBezTo>
                  <a:cubicBezTo>
                    <a:pt x="798" y="1167"/>
                    <a:pt x="973" y="915"/>
                    <a:pt x="1206" y="720"/>
                  </a:cubicBezTo>
                  <a:cubicBezTo>
                    <a:pt x="1420" y="525"/>
                    <a:pt x="1634" y="409"/>
                    <a:pt x="1809" y="409"/>
                  </a:cubicBezTo>
                  <a:cubicBezTo>
                    <a:pt x="1887" y="409"/>
                    <a:pt x="1946" y="428"/>
                    <a:pt x="1984" y="448"/>
                  </a:cubicBezTo>
                  <a:cubicBezTo>
                    <a:pt x="2043" y="467"/>
                    <a:pt x="2082" y="487"/>
                    <a:pt x="2082" y="487"/>
                  </a:cubicBezTo>
                  <a:cubicBezTo>
                    <a:pt x="2121" y="487"/>
                    <a:pt x="2140" y="448"/>
                    <a:pt x="2140" y="389"/>
                  </a:cubicBezTo>
                  <a:cubicBezTo>
                    <a:pt x="2140" y="331"/>
                    <a:pt x="2101" y="253"/>
                    <a:pt x="2023" y="156"/>
                  </a:cubicBezTo>
                  <a:cubicBezTo>
                    <a:pt x="1946" y="59"/>
                    <a:pt x="1868" y="0"/>
                    <a:pt x="17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5172575" y="3782325"/>
              <a:ext cx="47200" cy="77375"/>
            </a:xfrm>
            <a:custGeom>
              <a:avLst/>
              <a:gdLst/>
              <a:ahLst/>
              <a:cxnLst/>
              <a:rect l="l" t="t" r="r" b="b"/>
              <a:pathLst>
                <a:path w="1888" h="3095" extrusionOk="0">
                  <a:moveTo>
                    <a:pt x="701" y="1"/>
                  </a:moveTo>
                  <a:cubicBezTo>
                    <a:pt x="662" y="1"/>
                    <a:pt x="623" y="1"/>
                    <a:pt x="623" y="20"/>
                  </a:cubicBezTo>
                  <a:cubicBezTo>
                    <a:pt x="603" y="40"/>
                    <a:pt x="603" y="79"/>
                    <a:pt x="603" y="117"/>
                  </a:cubicBezTo>
                  <a:cubicBezTo>
                    <a:pt x="603" y="331"/>
                    <a:pt x="506" y="779"/>
                    <a:pt x="292" y="1460"/>
                  </a:cubicBezTo>
                  <a:cubicBezTo>
                    <a:pt x="98" y="2160"/>
                    <a:pt x="0" y="2569"/>
                    <a:pt x="0" y="2686"/>
                  </a:cubicBezTo>
                  <a:cubicBezTo>
                    <a:pt x="0" y="2783"/>
                    <a:pt x="59" y="2880"/>
                    <a:pt x="156" y="2977"/>
                  </a:cubicBezTo>
                  <a:cubicBezTo>
                    <a:pt x="253" y="3055"/>
                    <a:pt x="389" y="3094"/>
                    <a:pt x="526" y="3094"/>
                  </a:cubicBezTo>
                  <a:cubicBezTo>
                    <a:pt x="837" y="3094"/>
                    <a:pt x="1129" y="3036"/>
                    <a:pt x="1440" y="2938"/>
                  </a:cubicBezTo>
                  <a:cubicBezTo>
                    <a:pt x="1732" y="2822"/>
                    <a:pt x="1887" y="2705"/>
                    <a:pt x="1887" y="2588"/>
                  </a:cubicBezTo>
                  <a:cubicBezTo>
                    <a:pt x="1887" y="2549"/>
                    <a:pt x="1868" y="2530"/>
                    <a:pt x="1868" y="2530"/>
                  </a:cubicBezTo>
                  <a:cubicBezTo>
                    <a:pt x="1868" y="2510"/>
                    <a:pt x="1848" y="2510"/>
                    <a:pt x="1810" y="2510"/>
                  </a:cubicBezTo>
                  <a:cubicBezTo>
                    <a:pt x="1790" y="2510"/>
                    <a:pt x="1712" y="2530"/>
                    <a:pt x="1596" y="2569"/>
                  </a:cubicBezTo>
                  <a:cubicBezTo>
                    <a:pt x="1206" y="2666"/>
                    <a:pt x="837" y="2724"/>
                    <a:pt x="506" y="2724"/>
                  </a:cubicBezTo>
                  <a:cubicBezTo>
                    <a:pt x="428" y="2724"/>
                    <a:pt x="389" y="2686"/>
                    <a:pt x="389" y="2608"/>
                  </a:cubicBezTo>
                  <a:cubicBezTo>
                    <a:pt x="389" y="2530"/>
                    <a:pt x="448" y="2296"/>
                    <a:pt x="584" y="1888"/>
                  </a:cubicBezTo>
                  <a:cubicBezTo>
                    <a:pt x="837" y="1051"/>
                    <a:pt x="954" y="545"/>
                    <a:pt x="954" y="331"/>
                  </a:cubicBezTo>
                  <a:cubicBezTo>
                    <a:pt x="954" y="254"/>
                    <a:pt x="934" y="176"/>
                    <a:pt x="856" y="98"/>
                  </a:cubicBezTo>
                  <a:cubicBezTo>
                    <a:pt x="798" y="40"/>
                    <a:pt x="740" y="1"/>
                    <a:pt x="7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5234825" y="3782825"/>
              <a:ext cx="53050" cy="77350"/>
            </a:xfrm>
            <a:custGeom>
              <a:avLst/>
              <a:gdLst/>
              <a:ahLst/>
              <a:cxnLst/>
              <a:rect l="l" t="t" r="r" b="b"/>
              <a:pathLst>
                <a:path w="2122" h="3094" extrusionOk="0">
                  <a:moveTo>
                    <a:pt x="467" y="0"/>
                  </a:moveTo>
                  <a:cubicBezTo>
                    <a:pt x="428" y="0"/>
                    <a:pt x="390" y="20"/>
                    <a:pt x="390" y="39"/>
                  </a:cubicBezTo>
                  <a:cubicBezTo>
                    <a:pt x="370" y="39"/>
                    <a:pt x="370" y="78"/>
                    <a:pt x="370" y="136"/>
                  </a:cubicBezTo>
                  <a:cubicBezTo>
                    <a:pt x="370" y="311"/>
                    <a:pt x="312" y="642"/>
                    <a:pt x="176" y="1129"/>
                  </a:cubicBezTo>
                  <a:cubicBezTo>
                    <a:pt x="59" y="1634"/>
                    <a:pt x="0" y="1985"/>
                    <a:pt x="0" y="2218"/>
                  </a:cubicBezTo>
                  <a:cubicBezTo>
                    <a:pt x="0" y="2452"/>
                    <a:pt x="59" y="2646"/>
                    <a:pt x="195" y="2841"/>
                  </a:cubicBezTo>
                  <a:cubicBezTo>
                    <a:pt x="331" y="3016"/>
                    <a:pt x="506" y="3094"/>
                    <a:pt x="681" y="3094"/>
                  </a:cubicBezTo>
                  <a:cubicBezTo>
                    <a:pt x="934" y="3094"/>
                    <a:pt x="1168" y="2977"/>
                    <a:pt x="1401" y="2743"/>
                  </a:cubicBezTo>
                  <a:cubicBezTo>
                    <a:pt x="1615" y="2510"/>
                    <a:pt x="1790" y="2199"/>
                    <a:pt x="1927" y="1809"/>
                  </a:cubicBezTo>
                  <a:cubicBezTo>
                    <a:pt x="2063" y="1401"/>
                    <a:pt x="2121" y="992"/>
                    <a:pt x="2121" y="545"/>
                  </a:cubicBezTo>
                  <a:cubicBezTo>
                    <a:pt x="2121" y="389"/>
                    <a:pt x="2082" y="253"/>
                    <a:pt x="1985" y="156"/>
                  </a:cubicBezTo>
                  <a:cubicBezTo>
                    <a:pt x="1907" y="59"/>
                    <a:pt x="1829" y="0"/>
                    <a:pt x="1751" y="0"/>
                  </a:cubicBezTo>
                  <a:cubicBezTo>
                    <a:pt x="1713" y="0"/>
                    <a:pt x="1674" y="39"/>
                    <a:pt x="1674" y="97"/>
                  </a:cubicBezTo>
                  <a:cubicBezTo>
                    <a:pt x="1674" y="117"/>
                    <a:pt x="1674" y="195"/>
                    <a:pt x="1693" y="311"/>
                  </a:cubicBezTo>
                  <a:cubicBezTo>
                    <a:pt x="1713" y="448"/>
                    <a:pt x="1713" y="564"/>
                    <a:pt x="1713" y="681"/>
                  </a:cubicBezTo>
                  <a:cubicBezTo>
                    <a:pt x="1713" y="953"/>
                    <a:pt x="1674" y="1206"/>
                    <a:pt x="1615" y="1479"/>
                  </a:cubicBezTo>
                  <a:cubicBezTo>
                    <a:pt x="1537" y="1732"/>
                    <a:pt x="1460" y="1946"/>
                    <a:pt x="1362" y="2121"/>
                  </a:cubicBezTo>
                  <a:cubicBezTo>
                    <a:pt x="1265" y="2296"/>
                    <a:pt x="1148" y="2452"/>
                    <a:pt x="1032" y="2568"/>
                  </a:cubicBezTo>
                  <a:cubicBezTo>
                    <a:pt x="915" y="2666"/>
                    <a:pt x="818" y="2724"/>
                    <a:pt x="720" y="2724"/>
                  </a:cubicBezTo>
                  <a:cubicBezTo>
                    <a:pt x="623" y="2724"/>
                    <a:pt x="545" y="2685"/>
                    <a:pt x="487" y="2568"/>
                  </a:cubicBezTo>
                  <a:cubicBezTo>
                    <a:pt x="409" y="2471"/>
                    <a:pt x="390" y="2335"/>
                    <a:pt x="390" y="2179"/>
                  </a:cubicBezTo>
                  <a:cubicBezTo>
                    <a:pt x="390" y="2004"/>
                    <a:pt x="448" y="1693"/>
                    <a:pt x="565" y="1226"/>
                  </a:cubicBezTo>
                  <a:cubicBezTo>
                    <a:pt x="681" y="778"/>
                    <a:pt x="740" y="487"/>
                    <a:pt x="740" y="389"/>
                  </a:cubicBezTo>
                  <a:cubicBezTo>
                    <a:pt x="740" y="292"/>
                    <a:pt x="701" y="195"/>
                    <a:pt x="642" y="117"/>
                  </a:cubicBezTo>
                  <a:cubicBezTo>
                    <a:pt x="565" y="39"/>
                    <a:pt x="506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5298050" y="3783300"/>
              <a:ext cx="59375" cy="75900"/>
            </a:xfrm>
            <a:custGeom>
              <a:avLst/>
              <a:gdLst/>
              <a:ahLst/>
              <a:cxnLst/>
              <a:rect l="l" t="t" r="r" b="b"/>
              <a:pathLst>
                <a:path w="2375" h="3036" extrusionOk="0">
                  <a:moveTo>
                    <a:pt x="1343" y="1"/>
                  </a:moveTo>
                  <a:cubicBezTo>
                    <a:pt x="779" y="1"/>
                    <a:pt x="409" y="1"/>
                    <a:pt x="234" y="20"/>
                  </a:cubicBezTo>
                  <a:cubicBezTo>
                    <a:pt x="78" y="40"/>
                    <a:pt x="1" y="78"/>
                    <a:pt x="1" y="117"/>
                  </a:cubicBezTo>
                  <a:cubicBezTo>
                    <a:pt x="1" y="176"/>
                    <a:pt x="20" y="234"/>
                    <a:pt x="59" y="312"/>
                  </a:cubicBezTo>
                  <a:cubicBezTo>
                    <a:pt x="117" y="370"/>
                    <a:pt x="156" y="390"/>
                    <a:pt x="215" y="390"/>
                  </a:cubicBezTo>
                  <a:lnTo>
                    <a:pt x="954" y="370"/>
                  </a:lnTo>
                  <a:lnTo>
                    <a:pt x="954" y="370"/>
                  </a:lnTo>
                  <a:cubicBezTo>
                    <a:pt x="934" y="643"/>
                    <a:pt x="837" y="1090"/>
                    <a:pt x="682" y="1713"/>
                  </a:cubicBezTo>
                  <a:cubicBezTo>
                    <a:pt x="526" y="2335"/>
                    <a:pt x="448" y="2685"/>
                    <a:pt x="448" y="2744"/>
                  </a:cubicBezTo>
                  <a:cubicBezTo>
                    <a:pt x="448" y="2822"/>
                    <a:pt x="468" y="2880"/>
                    <a:pt x="526" y="2958"/>
                  </a:cubicBezTo>
                  <a:cubicBezTo>
                    <a:pt x="584" y="3016"/>
                    <a:pt x="623" y="3036"/>
                    <a:pt x="682" y="3036"/>
                  </a:cubicBezTo>
                  <a:cubicBezTo>
                    <a:pt x="701" y="3036"/>
                    <a:pt x="740" y="2958"/>
                    <a:pt x="779" y="2822"/>
                  </a:cubicBezTo>
                  <a:cubicBezTo>
                    <a:pt x="818" y="2744"/>
                    <a:pt x="837" y="2588"/>
                    <a:pt x="896" y="2394"/>
                  </a:cubicBezTo>
                  <a:cubicBezTo>
                    <a:pt x="934" y="2199"/>
                    <a:pt x="973" y="2043"/>
                    <a:pt x="993" y="1966"/>
                  </a:cubicBezTo>
                  <a:cubicBezTo>
                    <a:pt x="1226" y="1071"/>
                    <a:pt x="1343" y="565"/>
                    <a:pt x="1343" y="448"/>
                  </a:cubicBezTo>
                  <a:cubicBezTo>
                    <a:pt x="1343" y="409"/>
                    <a:pt x="1324" y="390"/>
                    <a:pt x="1324" y="351"/>
                  </a:cubicBezTo>
                  <a:cubicBezTo>
                    <a:pt x="1479" y="351"/>
                    <a:pt x="1654" y="370"/>
                    <a:pt x="1810" y="370"/>
                  </a:cubicBezTo>
                  <a:cubicBezTo>
                    <a:pt x="1985" y="390"/>
                    <a:pt x="2121" y="390"/>
                    <a:pt x="2219" y="390"/>
                  </a:cubicBezTo>
                  <a:cubicBezTo>
                    <a:pt x="2316" y="390"/>
                    <a:pt x="2374" y="370"/>
                    <a:pt x="2374" y="312"/>
                  </a:cubicBezTo>
                  <a:cubicBezTo>
                    <a:pt x="2374" y="234"/>
                    <a:pt x="2277" y="156"/>
                    <a:pt x="2082" y="98"/>
                  </a:cubicBezTo>
                  <a:cubicBezTo>
                    <a:pt x="1888" y="40"/>
                    <a:pt x="1635" y="1"/>
                    <a:pt x="1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5353975" y="3781850"/>
              <a:ext cx="57425" cy="77850"/>
            </a:xfrm>
            <a:custGeom>
              <a:avLst/>
              <a:gdLst/>
              <a:ahLst/>
              <a:cxnLst/>
              <a:rect l="l" t="t" r="r" b="b"/>
              <a:pathLst>
                <a:path w="2297" h="3114" extrusionOk="0">
                  <a:moveTo>
                    <a:pt x="1363" y="428"/>
                  </a:moveTo>
                  <a:cubicBezTo>
                    <a:pt x="1421" y="681"/>
                    <a:pt x="1460" y="1051"/>
                    <a:pt x="1518" y="1557"/>
                  </a:cubicBezTo>
                  <a:cubicBezTo>
                    <a:pt x="1285" y="1596"/>
                    <a:pt x="1071" y="1634"/>
                    <a:pt x="857" y="1693"/>
                  </a:cubicBezTo>
                  <a:cubicBezTo>
                    <a:pt x="1071" y="1148"/>
                    <a:pt x="1227" y="720"/>
                    <a:pt x="1363" y="428"/>
                  </a:cubicBezTo>
                  <a:close/>
                  <a:moveTo>
                    <a:pt x="1460" y="0"/>
                  </a:moveTo>
                  <a:cubicBezTo>
                    <a:pt x="1382" y="0"/>
                    <a:pt x="1304" y="20"/>
                    <a:pt x="1227" y="78"/>
                  </a:cubicBezTo>
                  <a:cubicBezTo>
                    <a:pt x="1149" y="136"/>
                    <a:pt x="1090" y="195"/>
                    <a:pt x="1052" y="292"/>
                  </a:cubicBezTo>
                  <a:cubicBezTo>
                    <a:pt x="1032" y="370"/>
                    <a:pt x="954" y="545"/>
                    <a:pt x="838" y="837"/>
                  </a:cubicBezTo>
                  <a:cubicBezTo>
                    <a:pt x="721" y="1129"/>
                    <a:pt x="624" y="1343"/>
                    <a:pt x="546" y="1518"/>
                  </a:cubicBezTo>
                  <a:cubicBezTo>
                    <a:pt x="526" y="1596"/>
                    <a:pt x="487" y="1693"/>
                    <a:pt x="448" y="1810"/>
                  </a:cubicBezTo>
                  <a:cubicBezTo>
                    <a:pt x="157" y="1887"/>
                    <a:pt x="1" y="1965"/>
                    <a:pt x="1" y="2024"/>
                  </a:cubicBezTo>
                  <a:cubicBezTo>
                    <a:pt x="1" y="2082"/>
                    <a:pt x="20" y="2140"/>
                    <a:pt x="79" y="2179"/>
                  </a:cubicBezTo>
                  <a:cubicBezTo>
                    <a:pt x="118" y="2199"/>
                    <a:pt x="176" y="2218"/>
                    <a:pt x="234" y="2218"/>
                  </a:cubicBezTo>
                  <a:lnTo>
                    <a:pt x="254" y="2218"/>
                  </a:lnTo>
                  <a:cubicBezTo>
                    <a:pt x="98" y="2607"/>
                    <a:pt x="1" y="2821"/>
                    <a:pt x="1" y="2841"/>
                  </a:cubicBezTo>
                  <a:cubicBezTo>
                    <a:pt x="1" y="2919"/>
                    <a:pt x="40" y="2977"/>
                    <a:pt x="98" y="3035"/>
                  </a:cubicBezTo>
                  <a:cubicBezTo>
                    <a:pt x="137" y="3094"/>
                    <a:pt x="196" y="3113"/>
                    <a:pt x="234" y="3113"/>
                  </a:cubicBezTo>
                  <a:cubicBezTo>
                    <a:pt x="293" y="3113"/>
                    <a:pt x="448" y="2782"/>
                    <a:pt x="701" y="2101"/>
                  </a:cubicBezTo>
                  <a:cubicBezTo>
                    <a:pt x="915" y="2043"/>
                    <a:pt x="1071" y="2004"/>
                    <a:pt x="1188" y="1985"/>
                  </a:cubicBezTo>
                  <a:cubicBezTo>
                    <a:pt x="1304" y="1946"/>
                    <a:pt x="1421" y="1926"/>
                    <a:pt x="1538" y="1887"/>
                  </a:cubicBezTo>
                  <a:cubicBezTo>
                    <a:pt x="1577" y="2160"/>
                    <a:pt x="1596" y="2432"/>
                    <a:pt x="1616" y="2705"/>
                  </a:cubicBezTo>
                  <a:cubicBezTo>
                    <a:pt x="1635" y="2860"/>
                    <a:pt x="1655" y="2957"/>
                    <a:pt x="1674" y="3016"/>
                  </a:cubicBezTo>
                  <a:cubicBezTo>
                    <a:pt x="1713" y="3094"/>
                    <a:pt x="1752" y="3113"/>
                    <a:pt x="1791" y="3113"/>
                  </a:cubicBezTo>
                  <a:cubicBezTo>
                    <a:pt x="1888" y="3113"/>
                    <a:pt x="1946" y="2938"/>
                    <a:pt x="1946" y="2568"/>
                  </a:cubicBezTo>
                  <a:cubicBezTo>
                    <a:pt x="1946" y="2354"/>
                    <a:pt x="1927" y="2101"/>
                    <a:pt x="1908" y="1790"/>
                  </a:cubicBezTo>
                  <a:cubicBezTo>
                    <a:pt x="2160" y="1712"/>
                    <a:pt x="2297" y="1654"/>
                    <a:pt x="2297" y="1596"/>
                  </a:cubicBezTo>
                  <a:cubicBezTo>
                    <a:pt x="2297" y="1518"/>
                    <a:pt x="2219" y="1479"/>
                    <a:pt x="2102" y="1479"/>
                  </a:cubicBezTo>
                  <a:cubicBezTo>
                    <a:pt x="2024" y="1479"/>
                    <a:pt x="1966" y="1479"/>
                    <a:pt x="1888" y="1498"/>
                  </a:cubicBezTo>
                  <a:cubicBezTo>
                    <a:pt x="1830" y="1070"/>
                    <a:pt x="1771" y="720"/>
                    <a:pt x="1713" y="428"/>
                  </a:cubicBezTo>
                  <a:cubicBezTo>
                    <a:pt x="1635" y="136"/>
                    <a:pt x="1557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5421100" y="3782825"/>
              <a:ext cx="55475" cy="76875"/>
            </a:xfrm>
            <a:custGeom>
              <a:avLst/>
              <a:gdLst/>
              <a:ahLst/>
              <a:cxnLst/>
              <a:rect l="l" t="t" r="r" b="b"/>
              <a:pathLst>
                <a:path w="2219" h="3075" extrusionOk="0">
                  <a:moveTo>
                    <a:pt x="1343" y="389"/>
                  </a:moveTo>
                  <a:cubicBezTo>
                    <a:pt x="1674" y="389"/>
                    <a:pt x="1830" y="467"/>
                    <a:pt x="1830" y="662"/>
                  </a:cubicBezTo>
                  <a:cubicBezTo>
                    <a:pt x="1830" y="759"/>
                    <a:pt x="1771" y="876"/>
                    <a:pt x="1693" y="973"/>
                  </a:cubicBezTo>
                  <a:cubicBezTo>
                    <a:pt x="1596" y="1090"/>
                    <a:pt x="1479" y="1167"/>
                    <a:pt x="1382" y="1226"/>
                  </a:cubicBezTo>
                  <a:cubicBezTo>
                    <a:pt x="1265" y="1304"/>
                    <a:pt x="1129" y="1362"/>
                    <a:pt x="993" y="1440"/>
                  </a:cubicBezTo>
                  <a:cubicBezTo>
                    <a:pt x="857" y="1518"/>
                    <a:pt x="760" y="1576"/>
                    <a:pt x="721" y="1615"/>
                  </a:cubicBezTo>
                  <a:cubicBezTo>
                    <a:pt x="837" y="1167"/>
                    <a:pt x="896" y="856"/>
                    <a:pt x="896" y="662"/>
                  </a:cubicBezTo>
                  <a:cubicBezTo>
                    <a:pt x="896" y="603"/>
                    <a:pt x="876" y="545"/>
                    <a:pt x="857" y="487"/>
                  </a:cubicBezTo>
                  <a:cubicBezTo>
                    <a:pt x="1051" y="409"/>
                    <a:pt x="1207" y="389"/>
                    <a:pt x="1343" y="389"/>
                  </a:cubicBezTo>
                  <a:close/>
                  <a:moveTo>
                    <a:pt x="1324" y="0"/>
                  </a:moveTo>
                  <a:cubicBezTo>
                    <a:pt x="1090" y="0"/>
                    <a:pt x="876" y="20"/>
                    <a:pt x="682" y="97"/>
                  </a:cubicBezTo>
                  <a:cubicBezTo>
                    <a:pt x="468" y="175"/>
                    <a:pt x="370" y="234"/>
                    <a:pt x="370" y="311"/>
                  </a:cubicBezTo>
                  <a:cubicBezTo>
                    <a:pt x="370" y="350"/>
                    <a:pt x="390" y="389"/>
                    <a:pt x="429" y="428"/>
                  </a:cubicBezTo>
                  <a:cubicBezTo>
                    <a:pt x="448" y="487"/>
                    <a:pt x="487" y="525"/>
                    <a:pt x="526" y="545"/>
                  </a:cubicBezTo>
                  <a:cubicBezTo>
                    <a:pt x="507" y="837"/>
                    <a:pt x="409" y="1265"/>
                    <a:pt x="254" y="1829"/>
                  </a:cubicBezTo>
                  <a:cubicBezTo>
                    <a:pt x="79" y="2413"/>
                    <a:pt x="1" y="2724"/>
                    <a:pt x="1" y="2782"/>
                  </a:cubicBezTo>
                  <a:cubicBezTo>
                    <a:pt x="1" y="2860"/>
                    <a:pt x="40" y="2918"/>
                    <a:pt x="79" y="2977"/>
                  </a:cubicBezTo>
                  <a:cubicBezTo>
                    <a:pt x="137" y="3055"/>
                    <a:pt x="195" y="3074"/>
                    <a:pt x="234" y="3074"/>
                  </a:cubicBezTo>
                  <a:cubicBezTo>
                    <a:pt x="254" y="3074"/>
                    <a:pt x="293" y="2996"/>
                    <a:pt x="331" y="2841"/>
                  </a:cubicBezTo>
                  <a:cubicBezTo>
                    <a:pt x="370" y="2782"/>
                    <a:pt x="390" y="2704"/>
                    <a:pt x="409" y="2627"/>
                  </a:cubicBezTo>
                  <a:cubicBezTo>
                    <a:pt x="429" y="2549"/>
                    <a:pt x="507" y="2296"/>
                    <a:pt x="643" y="1829"/>
                  </a:cubicBezTo>
                  <a:cubicBezTo>
                    <a:pt x="721" y="2043"/>
                    <a:pt x="915" y="2315"/>
                    <a:pt x="1246" y="2627"/>
                  </a:cubicBezTo>
                  <a:cubicBezTo>
                    <a:pt x="1557" y="2918"/>
                    <a:pt x="1810" y="3074"/>
                    <a:pt x="1985" y="3074"/>
                  </a:cubicBezTo>
                  <a:cubicBezTo>
                    <a:pt x="2082" y="3074"/>
                    <a:pt x="2141" y="3035"/>
                    <a:pt x="2141" y="2977"/>
                  </a:cubicBezTo>
                  <a:cubicBezTo>
                    <a:pt x="2141" y="2918"/>
                    <a:pt x="2102" y="2880"/>
                    <a:pt x="2024" y="2802"/>
                  </a:cubicBezTo>
                  <a:cubicBezTo>
                    <a:pt x="1985" y="2763"/>
                    <a:pt x="1946" y="2743"/>
                    <a:pt x="1907" y="2704"/>
                  </a:cubicBezTo>
                  <a:cubicBezTo>
                    <a:pt x="1868" y="2666"/>
                    <a:pt x="1830" y="2627"/>
                    <a:pt x="1771" y="2588"/>
                  </a:cubicBezTo>
                  <a:cubicBezTo>
                    <a:pt x="1713" y="2529"/>
                    <a:pt x="1654" y="2471"/>
                    <a:pt x="1577" y="2413"/>
                  </a:cubicBezTo>
                  <a:cubicBezTo>
                    <a:pt x="1518" y="2354"/>
                    <a:pt x="1460" y="2296"/>
                    <a:pt x="1421" y="2257"/>
                  </a:cubicBezTo>
                  <a:cubicBezTo>
                    <a:pt x="1382" y="2218"/>
                    <a:pt x="1304" y="2160"/>
                    <a:pt x="1207" y="2062"/>
                  </a:cubicBezTo>
                  <a:cubicBezTo>
                    <a:pt x="1110" y="1946"/>
                    <a:pt x="1051" y="1868"/>
                    <a:pt x="1051" y="1809"/>
                  </a:cubicBezTo>
                  <a:cubicBezTo>
                    <a:pt x="1051" y="1790"/>
                    <a:pt x="1090" y="1751"/>
                    <a:pt x="1168" y="1712"/>
                  </a:cubicBezTo>
                  <a:cubicBezTo>
                    <a:pt x="1246" y="1673"/>
                    <a:pt x="1343" y="1634"/>
                    <a:pt x="1460" y="1576"/>
                  </a:cubicBezTo>
                  <a:cubicBezTo>
                    <a:pt x="1577" y="1498"/>
                    <a:pt x="1693" y="1440"/>
                    <a:pt x="1810" y="1362"/>
                  </a:cubicBezTo>
                  <a:cubicBezTo>
                    <a:pt x="1927" y="1284"/>
                    <a:pt x="2024" y="1187"/>
                    <a:pt x="2102" y="1051"/>
                  </a:cubicBezTo>
                  <a:cubicBezTo>
                    <a:pt x="2180" y="934"/>
                    <a:pt x="2219" y="798"/>
                    <a:pt x="2219" y="662"/>
                  </a:cubicBezTo>
                  <a:cubicBezTo>
                    <a:pt x="2219" y="448"/>
                    <a:pt x="2141" y="273"/>
                    <a:pt x="1966" y="175"/>
                  </a:cubicBezTo>
                  <a:cubicBezTo>
                    <a:pt x="1791" y="59"/>
                    <a:pt x="1577" y="0"/>
                    <a:pt x="1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5484325" y="3781850"/>
              <a:ext cx="57425" cy="77850"/>
            </a:xfrm>
            <a:custGeom>
              <a:avLst/>
              <a:gdLst/>
              <a:ahLst/>
              <a:cxnLst/>
              <a:rect l="l" t="t" r="r" b="b"/>
              <a:pathLst>
                <a:path w="2297" h="3114" extrusionOk="0">
                  <a:moveTo>
                    <a:pt x="1363" y="428"/>
                  </a:moveTo>
                  <a:cubicBezTo>
                    <a:pt x="1421" y="681"/>
                    <a:pt x="1460" y="1051"/>
                    <a:pt x="1518" y="1557"/>
                  </a:cubicBezTo>
                  <a:cubicBezTo>
                    <a:pt x="1285" y="1596"/>
                    <a:pt x="1071" y="1634"/>
                    <a:pt x="857" y="1693"/>
                  </a:cubicBezTo>
                  <a:cubicBezTo>
                    <a:pt x="1071" y="1148"/>
                    <a:pt x="1227" y="720"/>
                    <a:pt x="1363" y="428"/>
                  </a:cubicBezTo>
                  <a:close/>
                  <a:moveTo>
                    <a:pt x="1460" y="0"/>
                  </a:moveTo>
                  <a:cubicBezTo>
                    <a:pt x="1382" y="0"/>
                    <a:pt x="1304" y="20"/>
                    <a:pt x="1227" y="78"/>
                  </a:cubicBezTo>
                  <a:cubicBezTo>
                    <a:pt x="1149" y="136"/>
                    <a:pt x="1090" y="195"/>
                    <a:pt x="1071" y="292"/>
                  </a:cubicBezTo>
                  <a:cubicBezTo>
                    <a:pt x="1032" y="370"/>
                    <a:pt x="954" y="545"/>
                    <a:pt x="837" y="837"/>
                  </a:cubicBezTo>
                  <a:cubicBezTo>
                    <a:pt x="721" y="1129"/>
                    <a:pt x="623" y="1343"/>
                    <a:pt x="565" y="1518"/>
                  </a:cubicBezTo>
                  <a:cubicBezTo>
                    <a:pt x="526" y="1596"/>
                    <a:pt x="487" y="1693"/>
                    <a:pt x="448" y="1810"/>
                  </a:cubicBezTo>
                  <a:cubicBezTo>
                    <a:pt x="157" y="1887"/>
                    <a:pt x="1" y="1965"/>
                    <a:pt x="1" y="2024"/>
                  </a:cubicBezTo>
                  <a:cubicBezTo>
                    <a:pt x="1" y="2082"/>
                    <a:pt x="40" y="2140"/>
                    <a:pt x="79" y="2179"/>
                  </a:cubicBezTo>
                  <a:cubicBezTo>
                    <a:pt x="118" y="2199"/>
                    <a:pt x="176" y="2218"/>
                    <a:pt x="234" y="2218"/>
                  </a:cubicBezTo>
                  <a:lnTo>
                    <a:pt x="254" y="2218"/>
                  </a:lnTo>
                  <a:cubicBezTo>
                    <a:pt x="98" y="2607"/>
                    <a:pt x="20" y="2821"/>
                    <a:pt x="20" y="2841"/>
                  </a:cubicBezTo>
                  <a:cubicBezTo>
                    <a:pt x="20" y="2919"/>
                    <a:pt x="40" y="2977"/>
                    <a:pt x="98" y="3035"/>
                  </a:cubicBezTo>
                  <a:cubicBezTo>
                    <a:pt x="157" y="3094"/>
                    <a:pt x="195" y="3113"/>
                    <a:pt x="254" y="3113"/>
                  </a:cubicBezTo>
                  <a:cubicBezTo>
                    <a:pt x="293" y="3113"/>
                    <a:pt x="448" y="2782"/>
                    <a:pt x="701" y="2101"/>
                  </a:cubicBezTo>
                  <a:cubicBezTo>
                    <a:pt x="915" y="2043"/>
                    <a:pt x="1090" y="2004"/>
                    <a:pt x="1188" y="1985"/>
                  </a:cubicBezTo>
                  <a:cubicBezTo>
                    <a:pt x="1304" y="1946"/>
                    <a:pt x="1421" y="1926"/>
                    <a:pt x="1557" y="1887"/>
                  </a:cubicBezTo>
                  <a:cubicBezTo>
                    <a:pt x="1577" y="2160"/>
                    <a:pt x="1596" y="2432"/>
                    <a:pt x="1616" y="2705"/>
                  </a:cubicBezTo>
                  <a:cubicBezTo>
                    <a:pt x="1635" y="2860"/>
                    <a:pt x="1655" y="2957"/>
                    <a:pt x="1693" y="3016"/>
                  </a:cubicBezTo>
                  <a:cubicBezTo>
                    <a:pt x="1713" y="3094"/>
                    <a:pt x="1752" y="3113"/>
                    <a:pt x="1810" y="3113"/>
                  </a:cubicBezTo>
                  <a:cubicBezTo>
                    <a:pt x="1888" y="3113"/>
                    <a:pt x="1946" y="2938"/>
                    <a:pt x="1946" y="2568"/>
                  </a:cubicBezTo>
                  <a:cubicBezTo>
                    <a:pt x="1946" y="2354"/>
                    <a:pt x="1927" y="2101"/>
                    <a:pt x="1907" y="1790"/>
                  </a:cubicBezTo>
                  <a:cubicBezTo>
                    <a:pt x="2160" y="1712"/>
                    <a:pt x="2297" y="1654"/>
                    <a:pt x="2297" y="1596"/>
                  </a:cubicBezTo>
                  <a:cubicBezTo>
                    <a:pt x="2297" y="1518"/>
                    <a:pt x="2238" y="1479"/>
                    <a:pt x="2102" y="1479"/>
                  </a:cubicBezTo>
                  <a:cubicBezTo>
                    <a:pt x="2044" y="1479"/>
                    <a:pt x="1966" y="1479"/>
                    <a:pt x="1888" y="1498"/>
                  </a:cubicBezTo>
                  <a:cubicBezTo>
                    <a:pt x="1830" y="1070"/>
                    <a:pt x="1771" y="720"/>
                    <a:pt x="1713" y="428"/>
                  </a:cubicBezTo>
                  <a:cubicBezTo>
                    <a:pt x="1635" y="136"/>
                    <a:pt x="1557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5553400" y="3783300"/>
              <a:ext cx="59375" cy="75900"/>
            </a:xfrm>
            <a:custGeom>
              <a:avLst/>
              <a:gdLst/>
              <a:ahLst/>
              <a:cxnLst/>
              <a:rect l="l" t="t" r="r" b="b"/>
              <a:pathLst>
                <a:path w="2375" h="3036" extrusionOk="0">
                  <a:moveTo>
                    <a:pt x="1362" y="1"/>
                  </a:moveTo>
                  <a:cubicBezTo>
                    <a:pt x="779" y="1"/>
                    <a:pt x="409" y="1"/>
                    <a:pt x="253" y="20"/>
                  </a:cubicBezTo>
                  <a:cubicBezTo>
                    <a:pt x="78" y="40"/>
                    <a:pt x="1" y="78"/>
                    <a:pt x="1" y="117"/>
                  </a:cubicBezTo>
                  <a:cubicBezTo>
                    <a:pt x="1" y="176"/>
                    <a:pt x="20" y="234"/>
                    <a:pt x="78" y="312"/>
                  </a:cubicBezTo>
                  <a:cubicBezTo>
                    <a:pt x="117" y="370"/>
                    <a:pt x="176" y="390"/>
                    <a:pt x="215" y="390"/>
                  </a:cubicBezTo>
                  <a:lnTo>
                    <a:pt x="973" y="370"/>
                  </a:lnTo>
                  <a:lnTo>
                    <a:pt x="973" y="370"/>
                  </a:lnTo>
                  <a:cubicBezTo>
                    <a:pt x="934" y="643"/>
                    <a:pt x="857" y="1090"/>
                    <a:pt x="701" y="1713"/>
                  </a:cubicBezTo>
                  <a:cubicBezTo>
                    <a:pt x="526" y="2335"/>
                    <a:pt x="448" y="2685"/>
                    <a:pt x="448" y="2744"/>
                  </a:cubicBezTo>
                  <a:cubicBezTo>
                    <a:pt x="448" y="2822"/>
                    <a:pt x="487" y="2880"/>
                    <a:pt x="526" y="2958"/>
                  </a:cubicBezTo>
                  <a:cubicBezTo>
                    <a:pt x="584" y="3016"/>
                    <a:pt x="643" y="3036"/>
                    <a:pt x="681" y="3036"/>
                  </a:cubicBezTo>
                  <a:cubicBezTo>
                    <a:pt x="720" y="3036"/>
                    <a:pt x="759" y="2958"/>
                    <a:pt x="798" y="2822"/>
                  </a:cubicBezTo>
                  <a:cubicBezTo>
                    <a:pt x="818" y="2744"/>
                    <a:pt x="857" y="2588"/>
                    <a:pt x="895" y="2394"/>
                  </a:cubicBezTo>
                  <a:cubicBezTo>
                    <a:pt x="934" y="2199"/>
                    <a:pt x="973" y="2043"/>
                    <a:pt x="993" y="1966"/>
                  </a:cubicBezTo>
                  <a:cubicBezTo>
                    <a:pt x="1226" y="1071"/>
                    <a:pt x="1343" y="565"/>
                    <a:pt x="1343" y="448"/>
                  </a:cubicBezTo>
                  <a:cubicBezTo>
                    <a:pt x="1343" y="409"/>
                    <a:pt x="1343" y="390"/>
                    <a:pt x="1323" y="351"/>
                  </a:cubicBezTo>
                  <a:cubicBezTo>
                    <a:pt x="1479" y="351"/>
                    <a:pt x="1654" y="370"/>
                    <a:pt x="1829" y="370"/>
                  </a:cubicBezTo>
                  <a:cubicBezTo>
                    <a:pt x="2004" y="390"/>
                    <a:pt x="2141" y="390"/>
                    <a:pt x="2218" y="390"/>
                  </a:cubicBezTo>
                  <a:cubicBezTo>
                    <a:pt x="2316" y="390"/>
                    <a:pt x="2374" y="370"/>
                    <a:pt x="2374" y="312"/>
                  </a:cubicBezTo>
                  <a:cubicBezTo>
                    <a:pt x="2374" y="234"/>
                    <a:pt x="2277" y="156"/>
                    <a:pt x="2082" y="98"/>
                  </a:cubicBezTo>
                  <a:cubicBezTo>
                    <a:pt x="1888" y="40"/>
                    <a:pt x="1654" y="1"/>
                    <a:pt x="1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5611775" y="3783800"/>
              <a:ext cx="59350" cy="75900"/>
            </a:xfrm>
            <a:custGeom>
              <a:avLst/>
              <a:gdLst/>
              <a:ahLst/>
              <a:cxnLst/>
              <a:rect l="l" t="t" r="r" b="b"/>
              <a:pathLst>
                <a:path w="2374" h="3036" extrusionOk="0">
                  <a:moveTo>
                    <a:pt x="1498" y="0"/>
                  </a:moveTo>
                  <a:cubicBezTo>
                    <a:pt x="915" y="0"/>
                    <a:pt x="603" y="58"/>
                    <a:pt x="545" y="156"/>
                  </a:cubicBezTo>
                  <a:cubicBezTo>
                    <a:pt x="525" y="195"/>
                    <a:pt x="525" y="234"/>
                    <a:pt x="525" y="272"/>
                  </a:cubicBezTo>
                  <a:cubicBezTo>
                    <a:pt x="525" y="486"/>
                    <a:pt x="486" y="759"/>
                    <a:pt x="389" y="1090"/>
                  </a:cubicBezTo>
                  <a:cubicBezTo>
                    <a:pt x="311" y="1420"/>
                    <a:pt x="214" y="1732"/>
                    <a:pt x="136" y="2023"/>
                  </a:cubicBezTo>
                  <a:cubicBezTo>
                    <a:pt x="58" y="2296"/>
                    <a:pt x="0" y="2510"/>
                    <a:pt x="0" y="2627"/>
                  </a:cubicBezTo>
                  <a:cubicBezTo>
                    <a:pt x="0" y="2743"/>
                    <a:pt x="58" y="2841"/>
                    <a:pt x="156" y="2918"/>
                  </a:cubicBezTo>
                  <a:cubicBezTo>
                    <a:pt x="253" y="2996"/>
                    <a:pt x="370" y="3035"/>
                    <a:pt x="506" y="3035"/>
                  </a:cubicBezTo>
                  <a:cubicBezTo>
                    <a:pt x="817" y="3035"/>
                    <a:pt x="1129" y="2996"/>
                    <a:pt x="1440" y="2879"/>
                  </a:cubicBezTo>
                  <a:cubicBezTo>
                    <a:pt x="1771" y="2763"/>
                    <a:pt x="1926" y="2665"/>
                    <a:pt x="1926" y="2549"/>
                  </a:cubicBezTo>
                  <a:cubicBezTo>
                    <a:pt x="1926" y="2490"/>
                    <a:pt x="1907" y="2451"/>
                    <a:pt x="1868" y="2451"/>
                  </a:cubicBezTo>
                  <a:cubicBezTo>
                    <a:pt x="1848" y="2451"/>
                    <a:pt x="1771" y="2471"/>
                    <a:pt x="1634" y="2510"/>
                  </a:cubicBezTo>
                  <a:cubicBezTo>
                    <a:pt x="1226" y="2627"/>
                    <a:pt x="856" y="2665"/>
                    <a:pt x="525" y="2665"/>
                  </a:cubicBezTo>
                  <a:cubicBezTo>
                    <a:pt x="486" y="2665"/>
                    <a:pt x="467" y="2665"/>
                    <a:pt x="428" y="2646"/>
                  </a:cubicBezTo>
                  <a:cubicBezTo>
                    <a:pt x="409" y="2627"/>
                    <a:pt x="409" y="2588"/>
                    <a:pt x="409" y="2549"/>
                  </a:cubicBezTo>
                  <a:cubicBezTo>
                    <a:pt x="409" y="2451"/>
                    <a:pt x="486" y="2140"/>
                    <a:pt x="642" y="1654"/>
                  </a:cubicBezTo>
                  <a:cubicBezTo>
                    <a:pt x="953" y="1654"/>
                    <a:pt x="1226" y="1634"/>
                    <a:pt x="1479" y="1576"/>
                  </a:cubicBezTo>
                  <a:cubicBezTo>
                    <a:pt x="1712" y="1518"/>
                    <a:pt x="1829" y="1459"/>
                    <a:pt x="1829" y="1342"/>
                  </a:cubicBezTo>
                  <a:cubicBezTo>
                    <a:pt x="1829" y="1304"/>
                    <a:pt x="1790" y="1284"/>
                    <a:pt x="1693" y="1284"/>
                  </a:cubicBezTo>
                  <a:cubicBezTo>
                    <a:pt x="1615" y="1284"/>
                    <a:pt x="1498" y="1304"/>
                    <a:pt x="1323" y="1304"/>
                  </a:cubicBezTo>
                  <a:cubicBezTo>
                    <a:pt x="1148" y="1323"/>
                    <a:pt x="1012" y="1323"/>
                    <a:pt x="915" y="1323"/>
                  </a:cubicBezTo>
                  <a:lnTo>
                    <a:pt x="739" y="1323"/>
                  </a:lnTo>
                  <a:cubicBezTo>
                    <a:pt x="837" y="934"/>
                    <a:pt x="895" y="623"/>
                    <a:pt x="895" y="428"/>
                  </a:cubicBezTo>
                  <a:lnTo>
                    <a:pt x="895" y="409"/>
                  </a:lnTo>
                  <a:cubicBezTo>
                    <a:pt x="1167" y="370"/>
                    <a:pt x="1343" y="350"/>
                    <a:pt x="1401" y="331"/>
                  </a:cubicBezTo>
                  <a:cubicBezTo>
                    <a:pt x="1479" y="331"/>
                    <a:pt x="1595" y="311"/>
                    <a:pt x="1771" y="311"/>
                  </a:cubicBezTo>
                  <a:cubicBezTo>
                    <a:pt x="1946" y="292"/>
                    <a:pt x="2082" y="272"/>
                    <a:pt x="2199" y="253"/>
                  </a:cubicBezTo>
                  <a:cubicBezTo>
                    <a:pt x="2315" y="234"/>
                    <a:pt x="2374" y="195"/>
                    <a:pt x="2374" y="136"/>
                  </a:cubicBezTo>
                  <a:cubicBezTo>
                    <a:pt x="2374" y="39"/>
                    <a:pt x="2082" y="0"/>
                    <a:pt x="1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4068000" y="4849925"/>
              <a:ext cx="55000" cy="76875"/>
            </a:xfrm>
            <a:custGeom>
              <a:avLst/>
              <a:gdLst/>
              <a:ahLst/>
              <a:cxnLst/>
              <a:rect l="l" t="t" r="r" b="b"/>
              <a:pathLst>
                <a:path w="2200" h="3075" extrusionOk="0">
                  <a:moveTo>
                    <a:pt x="1907" y="0"/>
                  </a:moveTo>
                  <a:cubicBezTo>
                    <a:pt x="1732" y="0"/>
                    <a:pt x="1538" y="59"/>
                    <a:pt x="1304" y="176"/>
                  </a:cubicBezTo>
                  <a:cubicBezTo>
                    <a:pt x="1051" y="273"/>
                    <a:pt x="876" y="390"/>
                    <a:pt x="760" y="506"/>
                  </a:cubicBezTo>
                  <a:cubicBezTo>
                    <a:pt x="721" y="545"/>
                    <a:pt x="701" y="604"/>
                    <a:pt x="662" y="701"/>
                  </a:cubicBezTo>
                  <a:cubicBezTo>
                    <a:pt x="643" y="779"/>
                    <a:pt x="623" y="857"/>
                    <a:pt x="623" y="934"/>
                  </a:cubicBezTo>
                  <a:cubicBezTo>
                    <a:pt x="623" y="993"/>
                    <a:pt x="682" y="1090"/>
                    <a:pt x="779" y="1226"/>
                  </a:cubicBezTo>
                  <a:cubicBezTo>
                    <a:pt x="896" y="1343"/>
                    <a:pt x="1013" y="1460"/>
                    <a:pt x="1129" y="1576"/>
                  </a:cubicBezTo>
                  <a:cubicBezTo>
                    <a:pt x="1265" y="1693"/>
                    <a:pt x="1382" y="1810"/>
                    <a:pt x="1479" y="1927"/>
                  </a:cubicBezTo>
                  <a:cubicBezTo>
                    <a:pt x="1577" y="2043"/>
                    <a:pt x="1635" y="2141"/>
                    <a:pt x="1635" y="2218"/>
                  </a:cubicBezTo>
                  <a:cubicBezTo>
                    <a:pt x="1635" y="2355"/>
                    <a:pt x="1557" y="2452"/>
                    <a:pt x="1402" y="2569"/>
                  </a:cubicBezTo>
                  <a:cubicBezTo>
                    <a:pt x="1246" y="2666"/>
                    <a:pt x="1051" y="2724"/>
                    <a:pt x="857" y="2724"/>
                  </a:cubicBezTo>
                  <a:cubicBezTo>
                    <a:pt x="760" y="2724"/>
                    <a:pt x="662" y="2705"/>
                    <a:pt x="565" y="2666"/>
                  </a:cubicBezTo>
                  <a:cubicBezTo>
                    <a:pt x="487" y="2607"/>
                    <a:pt x="409" y="2569"/>
                    <a:pt x="351" y="2510"/>
                  </a:cubicBezTo>
                  <a:cubicBezTo>
                    <a:pt x="215" y="2374"/>
                    <a:pt x="137" y="2316"/>
                    <a:pt x="79" y="2316"/>
                  </a:cubicBezTo>
                  <a:cubicBezTo>
                    <a:pt x="20" y="2316"/>
                    <a:pt x="1" y="2355"/>
                    <a:pt x="1" y="2432"/>
                  </a:cubicBezTo>
                  <a:cubicBezTo>
                    <a:pt x="1" y="2569"/>
                    <a:pt x="98" y="2705"/>
                    <a:pt x="273" y="2860"/>
                  </a:cubicBezTo>
                  <a:cubicBezTo>
                    <a:pt x="448" y="2997"/>
                    <a:pt x="682" y="3074"/>
                    <a:pt x="954" y="3074"/>
                  </a:cubicBezTo>
                  <a:cubicBezTo>
                    <a:pt x="1246" y="3074"/>
                    <a:pt x="1499" y="2977"/>
                    <a:pt x="1713" y="2821"/>
                  </a:cubicBezTo>
                  <a:cubicBezTo>
                    <a:pt x="1927" y="2666"/>
                    <a:pt x="2024" y="2452"/>
                    <a:pt x="2024" y="2218"/>
                  </a:cubicBezTo>
                  <a:cubicBezTo>
                    <a:pt x="2024" y="2102"/>
                    <a:pt x="1985" y="1965"/>
                    <a:pt x="1869" y="1810"/>
                  </a:cubicBezTo>
                  <a:cubicBezTo>
                    <a:pt x="1771" y="1654"/>
                    <a:pt x="1655" y="1537"/>
                    <a:pt x="1518" y="1421"/>
                  </a:cubicBezTo>
                  <a:cubicBezTo>
                    <a:pt x="1168" y="1129"/>
                    <a:pt x="993" y="934"/>
                    <a:pt x="993" y="876"/>
                  </a:cubicBezTo>
                  <a:cubicBezTo>
                    <a:pt x="993" y="759"/>
                    <a:pt x="1168" y="643"/>
                    <a:pt x="1499" y="506"/>
                  </a:cubicBezTo>
                  <a:cubicBezTo>
                    <a:pt x="1596" y="467"/>
                    <a:pt x="1713" y="428"/>
                    <a:pt x="1830" y="409"/>
                  </a:cubicBezTo>
                  <a:cubicBezTo>
                    <a:pt x="1966" y="370"/>
                    <a:pt x="2044" y="351"/>
                    <a:pt x="2121" y="331"/>
                  </a:cubicBezTo>
                  <a:cubicBezTo>
                    <a:pt x="2180" y="312"/>
                    <a:pt x="2199" y="292"/>
                    <a:pt x="2199" y="273"/>
                  </a:cubicBezTo>
                  <a:cubicBezTo>
                    <a:pt x="2199" y="214"/>
                    <a:pt x="2180" y="156"/>
                    <a:pt x="2121" y="98"/>
                  </a:cubicBezTo>
                  <a:cubicBezTo>
                    <a:pt x="2063" y="39"/>
                    <a:pt x="1985" y="0"/>
                    <a:pt x="19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4135125" y="4849925"/>
              <a:ext cx="52550" cy="77850"/>
            </a:xfrm>
            <a:custGeom>
              <a:avLst/>
              <a:gdLst/>
              <a:ahLst/>
              <a:cxnLst/>
              <a:rect l="l" t="t" r="r" b="b"/>
              <a:pathLst>
                <a:path w="2102" h="3114" extrusionOk="0">
                  <a:moveTo>
                    <a:pt x="448" y="0"/>
                  </a:moveTo>
                  <a:cubicBezTo>
                    <a:pt x="409" y="0"/>
                    <a:pt x="390" y="20"/>
                    <a:pt x="370" y="39"/>
                  </a:cubicBezTo>
                  <a:cubicBezTo>
                    <a:pt x="370" y="59"/>
                    <a:pt x="351" y="98"/>
                    <a:pt x="351" y="137"/>
                  </a:cubicBezTo>
                  <a:cubicBezTo>
                    <a:pt x="351" y="312"/>
                    <a:pt x="293" y="643"/>
                    <a:pt x="176" y="1148"/>
                  </a:cubicBezTo>
                  <a:cubicBezTo>
                    <a:pt x="59" y="1635"/>
                    <a:pt x="1" y="2004"/>
                    <a:pt x="1" y="2238"/>
                  </a:cubicBezTo>
                  <a:cubicBezTo>
                    <a:pt x="1" y="2452"/>
                    <a:pt x="59" y="2666"/>
                    <a:pt x="195" y="2841"/>
                  </a:cubicBezTo>
                  <a:cubicBezTo>
                    <a:pt x="331" y="3016"/>
                    <a:pt x="487" y="3113"/>
                    <a:pt x="682" y="3113"/>
                  </a:cubicBezTo>
                  <a:cubicBezTo>
                    <a:pt x="935" y="3113"/>
                    <a:pt x="1168" y="2997"/>
                    <a:pt x="1382" y="2763"/>
                  </a:cubicBezTo>
                  <a:cubicBezTo>
                    <a:pt x="1615" y="2530"/>
                    <a:pt x="1791" y="2199"/>
                    <a:pt x="1907" y="1810"/>
                  </a:cubicBezTo>
                  <a:cubicBezTo>
                    <a:pt x="2043" y="1421"/>
                    <a:pt x="2102" y="993"/>
                    <a:pt x="2102" y="545"/>
                  </a:cubicBezTo>
                  <a:cubicBezTo>
                    <a:pt x="2102" y="390"/>
                    <a:pt x="2063" y="253"/>
                    <a:pt x="1985" y="156"/>
                  </a:cubicBezTo>
                  <a:cubicBezTo>
                    <a:pt x="1888" y="59"/>
                    <a:pt x="1810" y="0"/>
                    <a:pt x="1752" y="0"/>
                  </a:cubicBezTo>
                  <a:cubicBezTo>
                    <a:pt x="1693" y="0"/>
                    <a:pt x="1674" y="39"/>
                    <a:pt x="1674" y="98"/>
                  </a:cubicBezTo>
                  <a:cubicBezTo>
                    <a:pt x="1674" y="137"/>
                    <a:pt x="1674" y="214"/>
                    <a:pt x="1693" y="331"/>
                  </a:cubicBezTo>
                  <a:cubicBezTo>
                    <a:pt x="1693" y="448"/>
                    <a:pt x="1713" y="584"/>
                    <a:pt x="1713" y="701"/>
                  </a:cubicBezTo>
                  <a:cubicBezTo>
                    <a:pt x="1713" y="954"/>
                    <a:pt x="1674" y="1226"/>
                    <a:pt x="1596" y="1479"/>
                  </a:cubicBezTo>
                  <a:cubicBezTo>
                    <a:pt x="1538" y="1732"/>
                    <a:pt x="1460" y="1965"/>
                    <a:pt x="1343" y="2141"/>
                  </a:cubicBezTo>
                  <a:cubicBezTo>
                    <a:pt x="1246" y="2316"/>
                    <a:pt x="1149" y="2452"/>
                    <a:pt x="1032" y="2569"/>
                  </a:cubicBezTo>
                  <a:cubicBezTo>
                    <a:pt x="915" y="2685"/>
                    <a:pt x="798" y="2744"/>
                    <a:pt x="701" y="2744"/>
                  </a:cubicBezTo>
                  <a:cubicBezTo>
                    <a:pt x="604" y="2744"/>
                    <a:pt x="526" y="2685"/>
                    <a:pt x="468" y="2588"/>
                  </a:cubicBezTo>
                  <a:cubicBezTo>
                    <a:pt x="409" y="2491"/>
                    <a:pt x="370" y="2355"/>
                    <a:pt x="370" y="2179"/>
                  </a:cubicBezTo>
                  <a:cubicBezTo>
                    <a:pt x="370" y="2024"/>
                    <a:pt x="429" y="1713"/>
                    <a:pt x="545" y="1246"/>
                  </a:cubicBezTo>
                  <a:cubicBezTo>
                    <a:pt x="682" y="779"/>
                    <a:pt x="740" y="506"/>
                    <a:pt x="740" y="409"/>
                  </a:cubicBezTo>
                  <a:cubicBezTo>
                    <a:pt x="740" y="292"/>
                    <a:pt x="701" y="195"/>
                    <a:pt x="623" y="137"/>
                  </a:cubicBezTo>
                  <a:cubicBezTo>
                    <a:pt x="565" y="39"/>
                    <a:pt x="507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4198350" y="4850400"/>
              <a:ext cx="53050" cy="76400"/>
            </a:xfrm>
            <a:custGeom>
              <a:avLst/>
              <a:gdLst/>
              <a:ahLst/>
              <a:cxnLst/>
              <a:rect l="l" t="t" r="r" b="b"/>
              <a:pathLst>
                <a:path w="2122" h="3056" extrusionOk="0">
                  <a:moveTo>
                    <a:pt x="1771" y="1"/>
                  </a:moveTo>
                  <a:cubicBezTo>
                    <a:pt x="1499" y="1"/>
                    <a:pt x="1227" y="118"/>
                    <a:pt x="954" y="371"/>
                  </a:cubicBezTo>
                  <a:cubicBezTo>
                    <a:pt x="682" y="624"/>
                    <a:pt x="448" y="915"/>
                    <a:pt x="254" y="1266"/>
                  </a:cubicBezTo>
                  <a:cubicBezTo>
                    <a:pt x="79" y="1616"/>
                    <a:pt x="1" y="1927"/>
                    <a:pt x="1" y="2199"/>
                  </a:cubicBezTo>
                  <a:cubicBezTo>
                    <a:pt x="1" y="2413"/>
                    <a:pt x="79" y="2608"/>
                    <a:pt x="273" y="2783"/>
                  </a:cubicBezTo>
                  <a:cubicBezTo>
                    <a:pt x="448" y="2958"/>
                    <a:pt x="643" y="3055"/>
                    <a:pt x="837" y="3055"/>
                  </a:cubicBezTo>
                  <a:cubicBezTo>
                    <a:pt x="993" y="3055"/>
                    <a:pt x="1188" y="2997"/>
                    <a:pt x="1382" y="2919"/>
                  </a:cubicBezTo>
                  <a:cubicBezTo>
                    <a:pt x="1577" y="2822"/>
                    <a:pt x="1732" y="2725"/>
                    <a:pt x="1869" y="2627"/>
                  </a:cubicBezTo>
                  <a:cubicBezTo>
                    <a:pt x="2005" y="2511"/>
                    <a:pt x="2083" y="2413"/>
                    <a:pt x="2083" y="2355"/>
                  </a:cubicBezTo>
                  <a:cubicBezTo>
                    <a:pt x="2083" y="2297"/>
                    <a:pt x="2044" y="2258"/>
                    <a:pt x="2005" y="2258"/>
                  </a:cubicBezTo>
                  <a:cubicBezTo>
                    <a:pt x="1985" y="2258"/>
                    <a:pt x="1849" y="2316"/>
                    <a:pt x="1616" y="2452"/>
                  </a:cubicBezTo>
                  <a:cubicBezTo>
                    <a:pt x="1518" y="2491"/>
                    <a:pt x="1402" y="2550"/>
                    <a:pt x="1265" y="2588"/>
                  </a:cubicBezTo>
                  <a:cubicBezTo>
                    <a:pt x="1129" y="2627"/>
                    <a:pt x="993" y="2647"/>
                    <a:pt x="857" y="2647"/>
                  </a:cubicBezTo>
                  <a:cubicBezTo>
                    <a:pt x="721" y="2647"/>
                    <a:pt x="604" y="2608"/>
                    <a:pt x="526" y="2530"/>
                  </a:cubicBezTo>
                  <a:cubicBezTo>
                    <a:pt x="448" y="2452"/>
                    <a:pt x="409" y="2336"/>
                    <a:pt x="409" y="2180"/>
                  </a:cubicBezTo>
                  <a:cubicBezTo>
                    <a:pt x="409" y="2005"/>
                    <a:pt x="448" y="1830"/>
                    <a:pt x="546" y="1616"/>
                  </a:cubicBezTo>
                  <a:cubicBezTo>
                    <a:pt x="662" y="1382"/>
                    <a:pt x="779" y="1188"/>
                    <a:pt x="915" y="1013"/>
                  </a:cubicBezTo>
                  <a:cubicBezTo>
                    <a:pt x="1071" y="838"/>
                    <a:pt x="1227" y="701"/>
                    <a:pt x="1382" y="585"/>
                  </a:cubicBezTo>
                  <a:cubicBezTo>
                    <a:pt x="1538" y="468"/>
                    <a:pt x="1674" y="409"/>
                    <a:pt x="1791" y="409"/>
                  </a:cubicBezTo>
                  <a:cubicBezTo>
                    <a:pt x="1849" y="409"/>
                    <a:pt x="1907" y="409"/>
                    <a:pt x="1966" y="448"/>
                  </a:cubicBezTo>
                  <a:cubicBezTo>
                    <a:pt x="2024" y="468"/>
                    <a:pt x="2063" y="468"/>
                    <a:pt x="2083" y="468"/>
                  </a:cubicBezTo>
                  <a:cubicBezTo>
                    <a:pt x="2102" y="468"/>
                    <a:pt x="2121" y="448"/>
                    <a:pt x="2121" y="390"/>
                  </a:cubicBezTo>
                  <a:cubicBezTo>
                    <a:pt x="2121" y="312"/>
                    <a:pt x="2083" y="234"/>
                    <a:pt x="2005" y="137"/>
                  </a:cubicBezTo>
                  <a:cubicBezTo>
                    <a:pt x="1927" y="40"/>
                    <a:pt x="1849" y="1"/>
                    <a:pt x="17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4263525" y="4850400"/>
              <a:ext cx="53525" cy="76400"/>
            </a:xfrm>
            <a:custGeom>
              <a:avLst/>
              <a:gdLst/>
              <a:ahLst/>
              <a:cxnLst/>
              <a:rect l="l" t="t" r="r" b="b"/>
              <a:pathLst>
                <a:path w="2141" h="3056" extrusionOk="0">
                  <a:moveTo>
                    <a:pt x="1791" y="1"/>
                  </a:moveTo>
                  <a:cubicBezTo>
                    <a:pt x="1518" y="1"/>
                    <a:pt x="1246" y="118"/>
                    <a:pt x="974" y="371"/>
                  </a:cubicBezTo>
                  <a:cubicBezTo>
                    <a:pt x="682" y="624"/>
                    <a:pt x="448" y="915"/>
                    <a:pt x="273" y="1266"/>
                  </a:cubicBezTo>
                  <a:cubicBezTo>
                    <a:pt x="98" y="1616"/>
                    <a:pt x="1" y="1927"/>
                    <a:pt x="1" y="2199"/>
                  </a:cubicBezTo>
                  <a:cubicBezTo>
                    <a:pt x="1" y="2413"/>
                    <a:pt x="98" y="2608"/>
                    <a:pt x="273" y="2783"/>
                  </a:cubicBezTo>
                  <a:cubicBezTo>
                    <a:pt x="468" y="2958"/>
                    <a:pt x="662" y="3055"/>
                    <a:pt x="857" y="3055"/>
                  </a:cubicBezTo>
                  <a:cubicBezTo>
                    <a:pt x="1012" y="3055"/>
                    <a:pt x="1188" y="2997"/>
                    <a:pt x="1402" y="2919"/>
                  </a:cubicBezTo>
                  <a:cubicBezTo>
                    <a:pt x="1596" y="2822"/>
                    <a:pt x="1752" y="2725"/>
                    <a:pt x="1888" y="2627"/>
                  </a:cubicBezTo>
                  <a:cubicBezTo>
                    <a:pt x="2024" y="2511"/>
                    <a:pt x="2102" y="2413"/>
                    <a:pt x="2102" y="2355"/>
                  </a:cubicBezTo>
                  <a:cubicBezTo>
                    <a:pt x="2102" y="2297"/>
                    <a:pt x="2063" y="2258"/>
                    <a:pt x="2024" y="2258"/>
                  </a:cubicBezTo>
                  <a:cubicBezTo>
                    <a:pt x="1985" y="2258"/>
                    <a:pt x="1868" y="2316"/>
                    <a:pt x="1635" y="2452"/>
                  </a:cubicBezTo>
                  <a:cubicBezTo>
                    <a:pt x="1538" y="2491"/>
                    <a:pt x="1421" y="2550"/>
                    <a:pt x="1285" y="2588"/>
                  </a:cubicBezTo>
                  <a:cubicBezTo>
                    <a:pt x="1149" y="2627"/>
                    <a:pt x="993" y="2647"/>
                    <a:pt x="876" y="2647"/>
                  </a:cubicBezTo>
                  <a:cubicBezTo>
                    <a:pt x="740" y="2647"/>
                    <a:pt x="623" y="2608"/>
                    <a:pt x="546" y="2530"/>
                  </a:cubicBezTo>
                  <a:cubicBezTo>
                    <a:pt x="448" y="2452"/>
                    <a:pt x="409" y="2336"/>
                    <a:pt x="409" y="2180"/>
                  </a:cubicBezTo>
                  <a:cubicBezTo>
                    <a:pt x="409" y="2005"/>
                    <a:pt x="468" y="1830"/>
                    <a:pt x="565" y="1616"/>
                  </a:cubicBezTo>
                  <a:cubicBezTo>
                    <a:pt x="662" y="1382"/>
                    <a:pt x="798" y="1188"/>
                    <a:pt x="935" y="1013"/>
                  </a:cubicBezTo>
                  <a:cubicBezTo>
                    <a:pt x="1090" y="838"/>
                    <a:pt x="1226" y="701"/>
                    <a:pt x="1402" y="585"/>
                  </a:cubicBezTo>
                  <a:cubicBezTo>
                    <a:pt x="1557" y="468"/>
                    <a:pt x="1693" y="409"/>
                    <a:pt x="1810" y="409"/>
                  </a:cubicBezTo>
                  <a:cubicBezTo>
                    <a:pt x="1868" y="409"/>
                    <a:pt x="1927" y="409"/>
                    <a:pt x="1985" y="448"/>
                  </a:cubicBezTo>
                  <a:cubicBezTo>
                    <a:pt x="2044" y="468"/>
                    <a:pt x="2082" y="468"/>
                    <a:pt x="2102" y="468"/>
                  </a:cubicBezTo>
                  <a:cubicBezTo>
                    <a:pt x="2121" y="468"/>
                    <a:pt x="2141" y="448"/>
                    <a:pt x="2141" y="390"/>
                  </a:cubicBezTo>
                  <a:cubicBezTo>
                    <a:pt x="2141" y="312"/>
                    <a:pt x="2102" y="234"/>
                    <a:pt x="2005" y="137"/>
                  </a:cubicBezTo>
                  <a:cubicBezTo>
                    <a:pt x="1927" y="40"/>
                    <a:pt x="1849" y="1"/>
                    <a:pt x="1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4329675" y="4850400"/>
              <a:ext cx="22400" cy="76400"/>
            </a:xfrm>
            <a:custGeom>
              <a:avLst/>
              <a:gdLst/>
              <a:ahLst/>
              <a:cxnLst/>
              <a:rect l="l" t="t" r="r" b="b"/>
              <a:pathLst>
                <a:path w="896" h="3056" extrusionOk="0">
                  <a:moveTo>
                    <a:pt x="623" y="1"/>
                  </a:moveTo>
                  <a:cubicBezTo>
                    <a:pt x="584" y="1"/>
                    <a:pt x="565" y="1"/>
                    <a:pt x="545" y="20"/>
                  </a:cubicBezTo>
                  <a:cubicBezTo>
                    <a:pt x="526" y="40"/>
                    <a:pt x="526" y="79"/>
                    <a:pt x="526" y="118"/>
                  </a:cubicBezTo>
                  <a:cubicBezTo>
                    <a:pt x="526" y="312"/>
                    <a:pt x="429" y="779"/>
                    <a:pt x="254" y="1538"/>
                  </a:cubicBezTo>
                  <a:cubicBezTo>
                    <a:pt x="79" y="2297"/>
                    <a:pt x="1" y="2705"/>
                    <a:pt x="1" y="2764"/>
                  </a:cubicBezTo>
                  <a:cubicBezTo>
                    <a:pt x="1" y="2822"/>
                    <a:pt x="20" y="2880"/>
                    <a:pt x="79" y="2958"/>
                  </a:cubicBezTo>
                  <a:cubicBezTo>
                    <a:pt x="137" y="3016"/>
                    <a:pt x="195" y="3055"/>
                    <a:pt x="215" y="3055"/>
                  </a:cubicBezTo>
                  <a:cubicBezTo>
                    <a:pt x="254" y="3055"/>
                    <a:pt x="293" y="2978"/>
                    <a:pt x="351" y="2802"/>
                  </a:cubicBezTo>
                  <a:cubicBezTo>
                    <a:pt x="370" y="2705"/>
                    <a:pt x="390" y="2608"/>
                    <a:pt x="409" y="2530"/>
                  </a:cubicBezTo>
                  <a:cubicBezTo>
                    <a:pt x="429" y="2452"/>
                    <a:pt x="468" y="2355"/>
                    <a:pt x="507" y="2199"/>
                  </a:cubicBezTo>
                  <a:cubicBezTo>
                    <a:pt x="526" y="2044"/>
                    <a:pt x="565" y="1946"/>
                    <a:pt x="584" y="1869"/>
                  </a:cubicBezTo>
                  <a:cubicBezTo>
                    <a:pt x="798" y="1013"/>
                    <a:pt x="896" y="526"/>
                    <a:pt x="896" y="429"/>
                  </a:cubicBezTo>
                  <a:cubicBezTo>
                    <a:pt x="896" y="312"/>
                    <a:pt x="857" y="215"/>
                    <a:pt x="798" y="137"/>
                  </a:cubicBezTo>
                  <a:cubicBezTo>
                    <a:pt x="721" y="40"/>
                    <a:pt x="662" y="1"/>
                    <a:pt x="6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4361775" y="4849925"/>
              <a:ext cx="64725" cy="76875"/>
            </a:xfrm>
            <a:custGeom>
              <a:avLst/>
              <a:gdLst/>
              <a:ahLst/>
              <a:cxnLst/>
              <a:rect l="l" t="t" r="r" b="b"/>
              <a:pathLst>
                <a:path w="2589" h="3075" extrusionOk="0">
                  <a:moveTo>
                    <a:pt x="662" y="0"/>
                  </a:moveTo>
                  <a:cubicBezTo>
                    <a:pt x="604" y="0"/>
                    <a:pt x="584" y="39"/>
                    <a:pt x="584" y="137"/>
                  </a:cubicBezTo>
                  <a:cubicBezTo>
                    <a:pt x="584" y="331"/>
                    <a:pt x="487" y="798"/>
                    <a:pt x="293" y="1557"/>
                  </a:cubicBezTo>
                  <a:cubicBezTo>
                    <a:pt x="98" y="2296"/>
                    <a:pt x="1" y="2705"/>
                    <a:pt x="1" y="2783"/>
                  </a:cubicBezTo>
                  <a:cubicBezTo>
                    <a:pt x="1" y="2860"/>
                    <a:pt x="40" y="2919"/>
                    <a:pt x="79" y="2977"/>
                  </a:cubicBezTo>
                  <a:cubicBezTo>
                    <a:pt x="137" y="3055"/>
                    <a:pt x="195" y="3074"/>
                    <a:pt x="215" y="3074"/>
                  </a:cubicBezTo>
                  <a:cubicBezTo>
                    <a:pt x="254" y="3074"/>
                    <a:pt x="273" y="3016"/>
                    <a:pt x="312" y="2899"/>
                  </a:cubicBezTo>
                  <a:cubicBezTo>
                    <a:pt x="351" y="2783"/>
                    <a:pt x="429" y="2510"/>
                    <a:pt x="526" y="2102"/>
                  </a:cubicBezTo>
                  <a:cubicBezTo>
                    <a:pt x="643" y="1674"/>
                    <a:pt x="740" y="1285"/>
                    <a:pt x="818" y="934"/>
                  </a:cubicBezTo>
                  <a:cubicBezTo>
                    <a:pt x="1246" y="2043"/>
                    <a:pt x="1499" y="2685"/>
                    <a:pt x="1596" y="2880"/>
                  </a:cubicBezTo>
                  <a:cubicBezTo>
                    <a:pt x="1615" y="2938"/>
                    <a:pt x="1654" y="2997"/>
                    <a:pt x="1713" y="3035"/>
                  </a:cubicBezTo>
                  <a:cubicBezTo>
                    <a:pt x="1752" y="3055"/>
                    <a:pt x="1791" y="3074"/>
                    <a:pt x="1829" y="3074"/>
                  </a:cubicBezTo>
                  <a:cubicBezTo>
                    <a:pt x="1946" y="3074"/>
                    <a:pt x="2063" y="2899"/>
                    <a:pt x="2180" y="2510"/>
                  </a:cubicBezTo>
                  <a:cubicBezTo>
                    <a:pt x="2316" y="2141"/>
                    <a:pt x="2413" y="1732"/>
                    <a:pt x="2491" y="1285"/>
                  </a:cubicBezTo>
                  <a:cubicBezTo>
                    <a:pt x="2549" y="857"/>
                    <a:pt x="2588" y="506"/>
                    <a:pt x="2588" y="273"/>
                  </a:cubicBezTo>
                  <a:cubicBezTo>
                    <a:pt x="2588" y="214"/>
                    <a:pt x="2569" y="156"/>
                    <a:pt x="2491" y="98"/>
                  </a:cubicBezTo>
                  <a:cubicBezTo>
                    <a:pt x="2433" y="20"/>
                    <a:pt x="2374" y="0"/>
                    <a:pt x="2316" y="0"/>
                  </a:cubicBezTo>
                  <a:cubicBezTo>
                    <a:pt x="2277" y="0"/>
                    <a:pt x="2238" y="59"/>
                    <a:pt x="2238" y="176"/>
                  </a:cubicBezTo>
                  <a:cubicBezTo>
                    <a:pt x="2238" y="214"/>
                    <a:pt x="2219" y="390"/>
                    <a:pt x="2199" y="701"/>
                  </a:cubicBezTo>
                  <a:cubicBezTo>
                    <a:pt x="2121" y="1401"/>
                    <a:pt x="2005" y="2004"/>
                    <a:pt x="1810" y="2491"/>
                  </a:cubicBezTo>
                  <a:cubicBezTo>
                    <a:pt x="1674" y="2218"/>
                    <a:pt x="1382" y="1479"/>
                    <a:pt x="915" y="253"/>
                  </a:cubicBezTo>
                  <a:cubicBezTo>
                    <a:pt x="896" y="195"/>
                    <a:pt x="857" y="137"/>
                    <a:pt x="798" y="78"/>
                  </a:cubicBezTo>
                  <a:cubicBezTo>
                    <a:pt x="740" y="20"/>
                    <a:pt x="682" y="0"/>
                    <a:pt x="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4440075" y="4850400"/>
              <a:ext cx="56450" cy="77375"/>
            </a:xfrm>
            <a:custGeom>
              <a:avLst/>
              <a:gdLst/>
              <a:ahLst/>
              <a:cxnLst/>
              <a:rect l="l" t="t" r="r" b="b"/>
              <a:pathLst>
                <a:path w="2258" h="3095" extrusionOk="0">
                  <a:moveTo>
                    <a:pt x="176" y="1"/>
                  </a:moveTo>
                  <a:cubicBezTo>
                    <a:pt x="59" y="1"/>
                    <a:pt x="1" y="98"/>
                    <a:pt x="1" y="312"/>
                  </a:cubicBezTo>
                  <a:cubicBezTo>
                    <a:pt x="1" y="507"/>
                    <a:pt x="40" y="721"/>
                    <a:pt x="118" y="935"/>
                  </a:cubicBezTo>
                  <a:cubicBezTo>
                    <a:pt x="196" y="1149"/>
                    <a:pt x="312" y="1343"/>
                    <a:pt x="448" y="1518"/>
                  </a:cubicBezTo>
                  <a:cubicBezTo>
                    <a:pt x="604" y="1694"/>
                    <a:pt x="760" y="1810"/>
                    <a:pt x="935" y="1849"/>
                  </a:cubicBezTo>
                  <a:cubicBezTo>
                    <a:pt x="915" y="1888"/>
                    <a:pt x="876" y="1927"/>
                    <a:pt x="838" y="2005"/>
                  </a:cubicBezTo>
                  <a:lnTo>
                    <a:pt x="760" y="2160"/>
                  </a:lnTo>
                  <a:cubicBezTo>
                    <a:pt x="740" y="2199"/>
                    <a:pt x="721" y="2238"/>
                    <a:pt x="682" y="2297"/>
                  </a:cubicBezTo>
                  <a:cubicBezTo>
                    <a:pt x="662" y="2355"/>
                    <a:pt x="643" y="2413"/>
                    <a:pt x="624" y="2452"/>
                  </a:cubicBezTo>
                  <a:cubicBezTo>
                    <a:pt x="604" y="2472"/>
                    <a:pt x="585" y="2511"/>
                    <a:pt x="565" y="2569"/>
                  </a:cubicBezTo>
                  <a:cubicBezTo>
                    <a:pt x="468" y="2744"/>
                    <a:pt x="429" y="2861"/>
                    <a:pt x="429" y="2939"/>
                  </a:cubicBezTo>
                  <a:cubicBezTo>
                    <a:pt x="429" y="3055"/>
                    <a:pt x="468" y="3094"/>
                    <a:pt x="526" y="3094"/>
                  </a:cubicBezTo>
                  <a:cubicBezTo>
                    <a:pt x="585" y="3094"/>
                    <a:pt x="643" y="3055"/>
                    <a:pt x="701" y="2958"/>
                  </a:cubicBezTo>
                  <a:cubicBezTo>
                    <a:pt x="779" y="2880"/>
                    <a:pt x="896" y="2666"/>
                    <a:pt x="1090" y="2316"/>
                  </a:cubicBezTo>
                  <a:cubicBezTo>
                    <a:pt x="1285" y="1946"/>
                    <a:pt x="1460" y="1635"/>
                    <a:pt x="1655" y="1324"/>
                  </a:cubicBezTo>
                  <a:cubicBezTo>
                    <a:pt x="1830" y="1013"/>
                    <a:pt x="1985" y="779"/>
                    <a:pt x="2102" y="604"/>
                  </a:cubicBezTo>
                  <a:cubicBezTo>
                    <a:pt x="2199" y="409"/>
                    <a:pt x="2258" y="293"/>
                    <a:pt x="2258" y="234"/>
                  </a:cubicBezTo>
                  <a:cubicBezTo>
                    <a:pt x="2258" y="157"/>
                    <a:pt x="2238" y="118"/>
                    <a:pt x="2199" y="79"/>
                  </a:cubicBezTo>
                  <a:cubicBezTo>
                    <a:pt x="2160" y="20"/>
                    <a:pt x="2122" y="1"/>
                    <a:pt x="2063" y="1"/>
                  </a:cubicBezTo>
                  <a:cubicBezTo>
                    <a:pt x="1985" y="1"/>
                    <a:pt x="1888" y="137"/>
                    <a:pt x="1752" y="390"/>
                  </a:cubicBezTo>
                  <a:cubicBezTo>
                    <a:pt x="1596" y="624"/>
                    <a:pt x="1460" y="876"/>
                    <a:pt x="1324" y="1129"/>
                  </a:cubicBezTo>
                  <a:cubicBezTo>
                    <a:pt x="1188" y="1382"/>
                    <a:pt x="1090" y="1499"/>
                    <a:pt x="1032" y="1499"/>
                  </a:cubicBezTo>
                  <a:cubicBezTo>
                    <a:pt x="974" y="1499"/>
                    <a:pt x="896" y="1460"/>
                    <a:pt x="799" y="1363"/>
                  </a:cubicBezTo>
                  <a:cubicBezTo>
                    <a:pt x="701" y="1266"/>
                    <a:pt x="624" y="1129"/>
                    <a:pt x="565" y="993"/>
                  </a:cubicBezTo>
                  <a:cubicBezTo>
                    <a:pt x="487" y="857"/>
                    <a:pt x="429" y="701"/>
                    <a:pt x="390" y="526"/>
                  </a:cubicBezTo>
                  <a:cubicBezTo>
                    <a:pt x="351" y="351"/>
                    <a:pt x="312" y="234"/>
                    <a:pt x="293" y="137"/>
                  </a:cubicBezTo>
                  <a:cubicBezTo>
                    <a:pt x="273" y="40"/>
                    <a:pt x="234" y="1"/>
                    <a:pt x="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4499900" y="4849450"/>
              <a:ext cx="47225" cy="77350"/>
            </a:xfrm>
            <a:custGeom>
              <a:avLst/>
              <a:gdLst/>
              <a:ahLst/>
              <a:cxnLst/>
              <a:rect l="l" t="t" r="r" b="b"/>
              <a:pathLst>
                <a:path w="1889" h="3094" extrusionOk="0">
                  <a:moveTo>
                    <a:pt x="701" y="0"/>
                  </a:moveTo>
                  <a:cubicBezTo>
                    <a:pt x="662" y="0"/>
                    <a:pt x="624" y="19"/>
                    <a:pt x="624" y="39"/>
                  </a:cubicBezTo>
                  <a:cubicBezTo>
                    <a:pt x="604" y="58"/>
                    <a:pt x="604" y="78"/>
                    <a:pt x="604" y="136"/>
                  </a:cubicBezTo>
                  <a:cubicBezTo>
                    <a:pt x="604" y="331"/>
                    <a:pt x="507" y="778"/>
                    <a:pt x="293" y="1479"/>
                  </a:cubicBezTo>
                  <a:cubicBezTo>
                    <a:pt x="98" y="2179"/>
                    <a:pt x="1" y="2568"/>
                    <a:pt x="1" y="2685"/>
                  </a:cubicBezTo>
                  <a:cubicBezTo>
                    <a:pt x="1" y="2802"/>
                    <a:pt x="59" y="2899"/>
                    <a:pt x="157" y="2977"/>
                  </a:cubicBezTo>
                  <a:cubicBezTo>
                    <a:pt x="254" y="3054"/>
                    <a:pt x="390" y="3093"/>
                    <a:pt x="526" y="3093"/>
                  </a:cubicBezTo>
                  <a:cubicBezTo>
                    <a:pt x="838" y="3093"/>
                    <a:pt x="1129" y="3054"/>
                    <a:pt x="1441" y="2938"/>
                  </a:cubicBezTo>
                  <a:cubicBezTo>
                    <a:pt x="1732" y="2840"/>
                    <a:pt x="1888" y="2724"/>
                    <a:pt x="1888" y="2588"/>
                  </a:cubicBezTo>
                  <a:cubicBezTo>
                    <a:pt x="1888" y="2568"/>
                    <a:pt x="1869" y="2549"/>
                    <a:pt x="1869" y="2529"/>
                  </a:cubicBezTo>
                  <a:cubicBezTo>
                    <a:pt x="1869" y="2529"/>
                    <a:pt x="1849" y="2510"/>
                    <a:pt x="1810" y="2510"/>
                  </a:cubicBezTo>
                  <a:cubicBezTo>
                    <a:pt x="1791" y="2529"/>
                    <a:pt x="1713" y="2529"/>
                    <a:pt x="1596" y="2568"/>
                  </a:cubicBezTo>
                  <a:cubicBezTo>
                    <a:pt x="1207" y="2685"/>
                    <a:pt x="838" y="2743"/>
                    <a:pt x="507" y="2743"/>
                  </a:cubicBezTo>
                  <a:cubicBezTo>
                    <a:pt x="429" y="2743"/>
                    <a:pt x="390" y="2704"/>
                    <a:pt x="390" y="2607"/>
                  </a:cubicBezTo>
                  <a:cubicBezTo>
                    <a:pt x="390" y="2529"/>
                    <a:pt x="448" y="2296"/>
                    <a:pt x="585" y="1887"/>
                  </a:cubicBezTo>
                  <a:cubicBezTo>
                    <a:pt x="838" y="1070"/>
                    <a:pt x="954" y="545"/>
                    <a:pt x="954" y="350"/>
                  </a:cubicBezTo>
                  <a:cubicBezTo>
                    <a:pt x="954" y="253"/>
                    <a:pt x="935" y="195"/>
                    <a:pt x="857" y="117"/>
                  </a:cubicBezTo>
                  <a:cubicBezTo>
                    <a:pt x="799" y="39"/>
                    <a:pt x="740" y="0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4604000" y="4850400"/>
              <a:ext cx="53025" cy="76400"/>
            </a:xfrm>
            <a:custGeom>
              <a:avLst/>
              <a:gdLst/>
              <a:ahLst/>
              <a:cxnLst/>
              <a:rect l="l" t="t" r="r" b="b"/>
              <a:pathLst>
                <a:path w="2121" h="3056" extrusionOk="0">
                  <a:moveTo>
                    <a:pt x="1771" y="1"/>
                  </a:moveTo>
                  <a:cubicBezTo>
                    <a:pt x="1498" y="1"/>
                    <a:pt x="1245" y="118"/>
                    <a:pt x="954" y="371"/>
                  </a:cubicBezTo>
                  <a:cubicBezTo>
                    <a:pt x="681" y="624"/>
                    <a:pt x="448" y="915"/>
                    <a:pt x="253" y="1266"/>
                  </a:cubicBezTo>
                  <a:cubicBezTo>
                    <a:pt x="78" y="1616"/>
                    <a:pt x="0" y="1927"/>
                    <a:pt x="0" y="2199"/>
                  </a:cubicBezTo>
                  <a:cubicBezTo>
                    <a:pt x="0" y="2413"/>
                    <a:pt x="78" y="2608"/>
                    <a:pt x="273" y="2783"/>
                  </a:cubicBezTo>
                  <a:cubicBezTo>
                    <a:pt x="448" y="2958"/>
                    <a:pt x="642" y="3055"/>
                    <a:pt x="837" y="3055"/>
                  </a:cubicBezTo>
                  <a:cubicBezTo>
                    <a:pt x="993" y="3055"/>
                    <a:pt x="1187" y="2997"/>
                    <a:pt x="1382" y="2919"/>
                  </a:cubicBezTo>
                  <a:cubicBezTo>
                    <a:pt x="1576" y="2822"/>
                    <a:pt x="1751" y="2725"/>
                    <a:pt x="1868" y="2627"/>
                  </a:cubicBezTo>
                  <a:cubicBezTo>
                    <a:pt x="2004" y="2511"/>
                    <a:pt x="2082" y="2413"/>
                    <a:pt x="2082" y="2355"/>
                  </a:cubicBezTo>
                  <a:cubicBezTo>
                    <a:pt x="2082" y="2297"/>
                    <a:pt x="2063" y="2258"/>
                    <a:pt x="2004" y="2258"/>
                  </a:cubicBezTo>
                  <a:cubicBezTo>
                    <a:pt x="1985" y="2258"/>
                    <a:pt x="1849" y="2316"/>
                    <a:pt x="1615" y="2452"/>
                  </a:cubicBezTo>
                  <a:cubicBezTo>
                    <a:pt x="1537" y="2491"/>
                    <a:pt x="1421" y="2550"/>
                    <a:pt x="1265" y="2588"/>
                  </a:cubicBezTo>
                  <a:cubicBezTo>
                    <a:pt x="1129" y="2627"/>
                    <a:pt x="993" y="2647"/>
                    <a:pt x="856" y="2647"/>
                  </a:cubicBezTo>
                  <a:cubicBezTo>
                    <a:pt x="720" y="2647"/>
                    <a:pt x="603" y="2608"/>
                    <a:pt x="526" y="2530"/>
                  </a:cubicBezTo>
                  <a:cubicBezTo>
                    <a:pt x="448" y="2452"/>
                    <a:pt x="409" y="2336"/>
                    <a:pt x="409" y="2180"/>
                  </a:cubicBezTo>
                  <a:cubicBezTo>
                    <a:pt x="409" y="2005"/>
                    <a:pt x="448" y="1830"/>
                    <a:pt x="565" y="1616"/>
                  </a:cubicBezTo>
                  <a:cubicBezTo>
                    <a:pt x="662" y="1382"/>
                    <a:pt x="779" y="1188"/>
                    <a:pt x="915" y="1013"/>
                  </a:cubicBezTo>
                  <a:cubicBezTo>
                    <a:pt x="1070" y="838"/>
                    <a:pt x="1226" y="701"/>
                    <a:pt x="1382" y="585"/>
                  </a:cubicBezTo>
                  <a:cubicBezTo>
                    <a:pt x="1537" y="468"/>
                    <a:pt x="1693" y="409"/>
                    <a:pt x="1790" y="409"/>
                  </a:cubicBezTo>
                  <a:cubicBezTo>
                    <a:pt x="1849" y="409"/>
                    <a:pt x="1907" y="409"/>
                    <a:pt x="1965" y="448"/>
                  </a:cubicBezTo>
                  <a:cubicBezTo>
                    <a:pt x="2024" y="468"/>
                    <a:pt x="2063" y="468"/>
                    <a:pt x="2082" y="468"/>
                  </a:cubicBezTo>
                  <a:cubicBezTo>
                    <a:pt x="2101" y="468"/>
                    <a:pt x="2121" y="448"/>
                    <a:pt x="2121" y="390"/>
                  </a:cubicBezTo>
                  <a:cubicBezTo>
                    <a:pt x="2121" y="312"/>
                    <a:pt x="2082" y="234"/>
                    <a:pt x="2004" y="137"/>
                  </a:cubicBezTo>
                  <a:cubicBezTo>
                    <a:pt x="1926" y="40"/>
                    <a:pt x="1849" y="1"/>
                    <a:pt x="17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4666250" y="4872775"/>
              <a:ext cx="41850" cy="54500"/>
            </a:xfrm>
            <a:custGeom>
              <a:avLst/>
              <a:gdLst/>
              <a:ahLst/>
              <a:cxnLst/>
              <a:rect l="l" t="t" r="r" b="b"/>
              <a:pathLst>
                <a:path w="1674" h="2180" extrusionOk="0">
                  <a:moveTo>
                    <a:pt x="1110" y="273"/>
                  </a:moveTo>
                  <a:cubicBezTo>
                    <a:pt x="1168" y="312"/>
                    <a:pt x="1226" y="371"/>
                    <a:pt x="1246" y="468"/>
                  </a:cubicBezTo>
                  <a:cubicBezTo>
                    <a:pt x="1285" y="565"/>
                    <a:pt x="1304" y="643"/>
                    <a:pt x="1304" y="760"/>
                  </a:cubicBezTo>
                  <a:cubicBezTo>
                    <a:pt x="1304" y="974"/>
                    <a:pt x="1226" y="1207"/>
                    <a:pt x="1071" y="1460"/>
                  </a:cubicBezTo>
                  <a:cubicBezTo>
                    <a:pt x="934" y="1693"/>
                    <a:pt x="759" y="1830"/>
                    <a:pt x="545" y="1888"/>
                  </a:cubicBezTo>
                  <a:cubicBezTo>
                    <a:pt x="429" y="1830"/>
                    <a:pt x="370" y="1693"/>
                    <a:pt x="370" y="1460"/>
                  </a:cubicBezTo>
                  <a:cubicBezTo>
                    <a:pt x="370" y="1227"/>
                    <a:pt x="448" y="993"/>
                    <a:pt x="584" y="740"/>
                  </a:cubicBezTo>
                  <a:cubicBezTo>
                    <a:pt x="740" y="487"/>
                    <a:pt x="915" y="332"/>
                    <a:pt x="1110" y="273"/>
                  </a:cubicBezTo>
                  <a:close/>
                  <a:moveTo>
                    <a:pt x="1051" y="1"/>
                  </a:moveTo>
                  <a:cubicBezTo>
                    <a:pt x="876" y="1"/>
                    <a:pt x="720" y="79"/>
                    <a:pt x="545" y="234"/>
                  </a:cubicBezTo>
                  <a:cubicBezTo>
                    <a:pt x="390" y="371"/>
                    <a:pt x="253" y="565"/>
                    <a:pt x="156" y="799"/>
                  </a:cubicBezTo>
                  <a:cubicBezTo>
                    <a:pt x="59" y="1013"/>
                    <a:pt x="1" y="1246"/>
                    <a:pt x="1" y="1460"/>
                  </a:cubicBezTo>
                  <a:cubicBezTo>
                    <a:pt x="1" y="1655"/>
                    <a:pt x="59" y="1830"/>
                    <a:pt x="156" y="1966"/>
                  </a:cubicBezTo>
                  <a:cubicBezTo>
                    <a:pt x="253" y="2102"/>
                    <a:pt x="370" y="2180"/>
                    <a:pt x="526" y="2180"/>
                  </a:cubicBezTo>
                  <a:cubicBezTo>
                    <a:pt x="720" y="2180"/>
                    <a:pt x="915" y="2102"/>
                    <a:pt x="1090" y="1966"/>
                  </a:cubicBezTo>
                  <a:cubicBezTo>
                    <a:pt x="1265" y="1810"/>
                    <a:pt x="1421" y="1635"/>
                    <a:pt x="1518" y="1421"/>
                  </a:cubicBezTo>
                  <a:cubicBezTo>
                    <a:pt x="1615" y="1188"/>
                    <a:pt x="1674" y="974"/>
                    <a:pt x="1674" y="760"/>
                  </a:cubicBezTo>
                  <a:cubicBezTo>
                    <a:pt x="1674" y="546"/>
                    <a:pt x="1615" y="371"/>
                    <a:pt x="1499" y="234"/>
                  </a:cubicBezTo>
                  <a:cubicBezTo>
                    <a:pt x="1382" y="79"/>
                    <a:pt x="1226" y="1"/>
                    <a:pt x="10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4716350" y="4848950"/>
              <a:ext cx="57425" cy="78325"/>
            </a:xfrm>
            <a:custGeom>
              <a:avLst/>
              <a:gdLst/>
              <a:ahLst/>
              <a:cxnLst/>
              <a:rect l="l" t="t" r="r" b="b"/>
              <a:pathLst>
                <a:path w="2297" h="3133" extrusionOk="0">
                  <a:moveTo>
                    <a:pt x="1362" y="429"/>
                  </a:moveTo>
                  <a:cubicBezTo>
                    <a:pt x="1421" y="682"/>
                    <a:pt x="1460" y="1051"/>
                    <a:pt x="1518" y="1557"/>
                  </a:cubicBezTo>
                  <a:cubicBezTo>
                    <a:pt x="1284" y="1596"/>
                    <a:pt x="1070" y="1635"/>
                    <a:pt x="856" y="1693"/>
                  </a:cubicBezTo>
                  <a:cubicBezTo>
                    <a:pt x="1070" y="1148"/>
                    <a:pt x="1226" y="740"/>
                    <a:pt x="1362" y="429"/>
                  </a:cubicBezTo>
                  <a:close/>
                  <a:moveTo>
                    <a:pt x="1460" y="1"/>
                  </a:moveTo>
                  <a:cubicBezTo>
                    <a:pt x="1382" y="1"/>
                    <a:pt x="1304" y="39"/>
                    <a:pt x="1226" y="98"/>
                  </a:cubicBezTo>
                  <a:cubicBezTo>
                    <a:pt x="1148" y="137"/>
                    <a:pt x="1090" y="215"/>
                    <a:pt x="1051" y="292"/>
                  </a:cubicBezTo>
                  <a:cubicBezTo>
                    <a:pt x="1032" y="370"/>
                    <a:pt x="954" y="565"/>
                    <a:pt x="837" y="837"/>
                  </a:cubicBezTo>
                  <a:cubicBezTo>
                    <a:pt x="720" y="1129"/>
                    <a:pt x="623" y="1362"/>
                    <a:pt x="545" y="1538"/>
                  </a:cubicBezTo>
                  <a:cubicBezTo>
                    <a:pt x="526" y="1615"/>
                    <a:pt x="487" y="1713"/>
                    <a:pt x="448" y="1810"/>
                  </a:cubicBezTo>
                  <a:cubicBezTo>
                    <a:pt x="156" y="1907"/>
                    <a:pt x="0" y="1985"/>
                    <a:pt x="0" y="2043"/>
                  </a:cubicBezTo>
                  <a:cubicBezTo>
                    <a:pt x="0" y="2102"/>
                    <a:pt x="20" y="2141"/>
                    <a:pt x="78" y="2180"/>
                  </a:cubicBezTo>
                  <a:cubicBezTo>
                    <a:pt x="117" y="2218"/>
                    <a:pt x="176" y="2238"/>
                    <a:pt x="234" y="2238"/>
                  </a:cubicBezTo>
                  <a:lnTo>
                    <a:pt x="253" y="2238"/>
                  </a:lnTo>
                  <a:cubicBezTo>
                    <a:pt x="98" y="2627"/>
                    <a:pt x="0" y="2822"/>
                    <a:pt x="0" y="2860"/>
                  </a:cubicBezTo>
                  <a:cubicBezTo>
                    <a:pt x="0" y="2919"/>
                    <a:pt x="39" y="2977"/>
                    <a:pt x="98" y="3036"/>
                  </a:cubicBezTo>
                  <a:cubicBezTo>
                    <a:pt x="137" y="3094"/>
                    <a:pt x="195" y="3133"/>
                    <a:pt x="234" y="3133"/>
                  </a:cubicBezTo>
                  <a:cubicBezTo>
                    <a:pt x="292" y="3133"/>
                    <a:pt x="448" y="2783"/>
                    <a:pt x="701" y="2121"/>
                  </a:cubicBezTo>
                  <a:cubicBezTo>
                    <a:pt x="915" y="2063"/>
                    <a:pt x="1070" y="2024"/>
                    <a:pt x="1187" y="1985"/>
                  </a:cubicBezTo>
                  <a:cubicBezTo>
                    <a:pt x="1304" y="1966"/>
                    <a:pt x="1421" y="1927"/>
                    <a:pt x="1537" y="1888"/>
                  </a:cubicBezTo>
                  <a:cubicBezTo>
                    <a:pt x="1576" y="2160"/>
                    <a:pt x="1596" y="2432"/>
                    <a:pt x="1615" y="2724"/>
                  </a:cubicBezTo>
                  <a:cubicBezTo>
                    <a:pt x="1635" y="2860"/>
                    <a:pt x="1654" y="2977"/>
                    <a:pt x="1674" y="3036"/>
                  </a:cubicBezTo>
                  <a:cubicBezTo>
                    <a:pt x="1712" y="3094"/>
                    <a:pt x="1751" y="3133"/>
                    <a:pt x="1790" y="3133"/>
                  </a:cubicBezTo>
                  <a:cubicBezTo>
                    <a:pt x="1888" y="3133"/>
                    <a:pt x="1946" y="2938"/>
                    <a:pt x="1946" y="2569"/>
                  </a:cubicBezTo>
                  <a:cubicBezTo>
                    <a:pt x="1946" y="2355"/>
                    <a:pt x="1926" y="2102"/>
                    <a:pt x="1907" y="1790"/>
                  </a:cubicBezTo>
                  <a:cubicBezTo>
                    <a:pt x="2160" y="1732"/>
                    <a:pt x="2296" y="1654"/>
                    <a:pt x="2296" y="1615"/>
                  </a:cubicBezTo>
                  <a:cubicBezTo>
                    <a:pt x="2296" y="1538"/>
                    <a:pt x="2218" y="1499"/>
                    <a:pt x="2102" y="1499"/>
                  </a:cubicBezTo>
                  <a:lnTo>
                    <a:pt x="1888" y="1499"/>
                  </a:lnTo>
                  <a:cubicBezTo>
                    <a:pt x="1829" y="1090"/>
                    <a:pt x="1771" y="720"/>
                    <a:pt x="1712" y="429"/>
                  </a:cubicBezTo>
                  <a:cubicBezTo>
                    <a:pt x="1635" y="137"/>
                    <a:pt x="1557" y="1"/>
                    <a:pt x="1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2449850" y="4922875"/>
              <a:ext cx="54975" cy="76400"/>
            </a:xfrm>
            <a:custGeom>
              <a:avLst/>
              <a:gdLst/>
              <a:ahLst/>
              <a:cxnLst/>
              <a:rect l="l" t="t" r="r" b="b"/>
              <a:pathLst>
                <a:path w="2199" h="3056" extrusionOk="0">
                  <a:moveTo>
                    <a:pt x="1907" y="1"/>
                  </a:moveTo>
                  <a:cubicBezTo>
                    <a:pt x="1732" y="1"/>
                    <a:pt x="1537" y="59"/>
                    <a:pt x="1284" y="156"/>
                  </a:cubicBezTo>
                  <a:cubicBezTo>
                    <a:pt x="1051" y="273"/>
                    <a:pt x="876" y="390"/>
                    <a:pt x="759" y="507"/>
                  </a:cubicBezTo>
                  <a:cubicBezTo>
                    <a:pt x="720" y="545"/>
                    <a:pt x="700" y="604"/>
                    <a:pt x="662" y="682"/>
                  </a:cubicBezTo>
                  <a:cubicBezTo>
                    <a:pt x="642" y="779"/>
                    <a:pt x="623" y="857"/>
                    <a:pt x="623" y="915"/>
                  </a:cubicBezTo>
                  <a:cubicBezTo>
                    <a:pt x="623" y="993"/>
                    <a:pt x="681" y="1090"/>
                    <a:pt x="778" y="1226"/>
                  </a:cubicBezTo>
                  <a:cubicBezTo>
                    <a:pt x="876" y="1343"/>
                    <a:pt x="992" y="1460"/>
                    <a:pt x="1128" y="1577"/>
                  </a:cubicBezTo>
                  <a:cubicBezTo>
                    <a:pt x="1245" y="1674"/>
                    <a:pt x="1362" y="1791"/>
                    <a:pt x="1479" y="1927"/>
                  </a:cubicBezTo>
                  <a:cubicBezTo>
                    <a:pt x="1576" y="2044"/>
                    <a:pt x="1634" y="2141"/>
                    <a:pt x="1634" y="2219"/>
                  </a:cubicBezTo>
                  <a:cubicBezTo>
                    <a:pt x="1634" y="2335"/>
                    <a:pt x="1556" y="2452"/>
                    <a:pt x="1381" y="2569"/>
                  </a:cubicBezTo>
                  <a:cubicBezTo>
                    <a:pt x="1226" y="2666"/>
                    <a:pt x="1051" y="2724"/>
                    <a:pt x="856" y="2724"/>
                  </a:cubicBezTo>
                  <a:cubicBezTo>
                    <a:pt x="739" y="2724"/>
                    <a:pt x="662" y="2705"/>
                    <a:pt x="564" y="2647"/>
                  </a:cubicBezTo>
                  <a:cubicBezTo>
                    <a:pt x="467" y="2608"/>
                    <a:pt x="409" y="2569"/>
                    <a:pt x="350" y="2510"/>
                  </a:cubicBezTo>
                  <a:cubicBezTo>
                    <a:pt x="214" y="2374"/>
                    <a:pt x="117" y="2296"/>
                    <a:pt x="78" y="2296"/>
                  </a:cubicBezTo>
                  <a:cubicBezTo>
                    <a:pt x="20" y="2296"/>
                    <a:pt x="0" y="2355"/>
                    <a:pt x="0" y="2433"/>
                  </a:cubicBezTo>
                  <a:cubicBezTo>
                    <a:pt x="0" y="2569"/>
                    <a:pt x="97" y="2705"/>
                    <a:pt x="272" y="2841"/>
                  </a:cubicBezTo>
                  <a:cubicBezTo>
                    <a:pt x="448" y="2997"/>
                    <a:pt x="681" y="3055"/>
                    <a:pt x="953" y="3055"/>
                  </a:cubicBezTo>
                  <a:cubicBezTo>
                    <a:pt x="1245" y="3055"/>
                    <a:pt x="1479" y="2977"/>
                    <a:pt x="1693" y="2822"/>
                  </a:cubicBezTo>
                  <a:cubicBezTo>
                    <a:pt x="1926" y="2647"/>
                    <a:pt x="2023" y="2452"/>
                    <a:pt x="2023" y="2219"/>
                  </a:cubicBezTo>
                  <a:cubicBezTo>
                    <a:pt x="2023" y="2102"/>
                    <a:pt x="1965" y="1966"/>
                    <a:pt x="1868" y="1810"/>
                  </a:cubicBezTo>
                  <a:cubicBezTo>
                    <a:pt x="1751" y="1654"/>
                    <a:pt x="1634" y="1518"/>
                    <a:pt x="1518" y="1402"/>
                  </a:cubicBezTo>
                  <a:cubicBezTo>
                    <a:pt x="1167" y="1110"/>
                    <a:pt x="992" y="935"/>
                    <a:pt x="992" y="876"/>
                  </a:cubicBezTo>
                  <a:cubicBezTo>
                    <a:pt x="992" y="759"/>
                    <a:pt x="1167" y="623"/>
                    <a:pt x="1498" y="507"/>
                  </a:cubicBezTo>
                  <a:cubicBezTo>
                    <a:pt x="1595" y="468"/>
                    <a:pt x="1712" y="429"/>
                    <a:pt x="1829" y="409"/>
                  </a:cubicBezTo>
                  <a:cubicBezTo>
                    <a:pt x="1946" y="370"/>
                    <a:pt x="2043" y="351"/>
                    <a:pt x="2101" y="331"/>
                  </a:cubicBezTo>
                  <a:cubicBezTo>
                    <a:pt x="2160" y="312"/>
                    <a:pt x="2198" y="293"/>
                    <a:pt x="2198" y="273"/>
                  </a:cubicBezTo>
                  <a:cubicBezTo>
                    <a:pt x="2198" y="195"/>
                    <a:pt x="2179" y="137"/>
                    <a:pt x="2121" y="98"/>
                  </a:cubicBezTo>
                  <a:cubicBezTo>
                    <a:pt x="2062" y="40"/>
                    <a:pt x="1984" y="1"/>
                    <a:pt x="1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2516475" y="4922875"/>
              <a:ext cx="53025" cy="77850"/>
            </a:xfrm>
            <a:custGeom>
              <a:avLst/>
              <a:gdLst/>
              <a:ahLst/>
              <a:cxnLst/>
              <a:rect l="l" t="t" r="r" b="b"/>
              <a:pathLst>
                <a:path w="2121" h="3114" extrusionOk="0">
                  <a:moveTo>
                    <a:pt x="467" y="1"/>
                  </a:moveTo>
                  <a:cubicBezTo>
                    <a:pt x="428" y="1"/>
                    <a:pt x="409" y="20"/>
                    <a:pt x="389" y="40"/>
                  </a:cubicBezTo>
                  <a:cubicBezTo>
                    <a:pt x="389" y="59"/>
                    <a:pt x="370" y="79"/>
                    <a:pt x="370" y="137"/>
                  </a:cubicBezTo>
                  <a:cubicBezTo>
                    <a:pt x="370" y="312"/>
                    <a:pt x="312" y="643"/>
                    <a:pt x="195" y="1149"/>
                  </a:cubicBezTo>
                  <a:cubicBezTo>
                    <a:pt x="59" y="1635"/>
                    <a:pt x="0" y="1985"/>
                    <a:pt x="0" y="2219"/>
                  </a:cubicBezTo>
                  <a:cubicBezTo>
                    <a:pt x="0" y="2452"/>
                    <a:pt x="78" y="2666"/>
                    <a:pt x="214" y="2841"/>
                  </a:cubicBezTo>
                  <a:cubicBezTo>
                    <a:pt x="351" y="3016"/>
                    <a:pt x="506" y="3114"/>
                    <a:pt x="681" y="3114"/>
                  </a:cubicBezTo>
                  <a:cubicBezTo>
                    <a:pt x="934" y="3114"/>
                    <a:pt x="1168" y="2997"/>
                    <a:pt x="1401" y="2763"/>
                  </a:cubicBezTo>
                  <a:cubicBezTo>
                    <a:pt x="1615" y="2510"/>
                    <a:pt x="1790" y="2199"/>
                    <a:pt x="1926" y="1810"/>
                  </a:cubicBezTo>
                  <a:cubicBezTo>
                    <a:pt x="2063" y="1421"/>
                    <a:pt x="2121" y="993"/>
                    <a:pt x="2121" y="545"/>
                  </a:cubicBezTo>
                  <a:cubicBezTo>
                    <a:pt x="2121" y="390"/>
                    <a:pt x="2082" y="254"/>
                    <a:pt x="1985" y="156"/>
                  </a:cubicBezTo>
                  <a:cubicBezTo>
                    <a:pt x="1907" y="59"/>
                    <a:pt x="1829" y="1"/>
                    <a:pt x="1771" y="1"/>
                  </a:cubicBezTo>
                  <a:cubicBezTo>
                    <a:pt x="1712" y="1"/>
                    <a:pt x="1693" y="40"/>
                    <a:pt x="1693" y="98"/>
                  </a:cubicBezTo>
                  <a:cubicBezTo>
                    <a:pt x="1693" y="117"/>
                    <a:pt x="1693" y="195"/>
                    <a:pt x="1693" y="331"/>
                  </a:cubicBezTo>
                  <a:cubicBezTo>
                    <a:pt x="1712" y="448"/>
                    <a:pt x="1732" y="565"/>
                    <a:pt x="1732" y="701"/>
                  </a:cubicBezTo>
                  <a:cubicBezTo>
                    <a:pt x="1732" y="954"/>
                    <a:pt x="1693" y="1207"/>
                    <a:pt x="1615" y="1479"/>
                  </a:cubicBezTo>
                  <a:cubicBezTo>
                    <a:pt x="1557" y="1732"/>
                    <a:pt x="1460" y="1946"/>
                    <a:pt x="1362" y="2141"/>
                  </a:cubicBezTo>
                  <a:cubicBezTo>
                    <a:pt x="1265" y="2316"/>
                    <a:pt x="1148" y="2452"/>
                    <a:pt x="1031" y="2569"/>
                  </a:cubicBezTo>
                  <a:cubicBezTo>
                    <a:pt x="915" y="2686"/>
                    <a:pt x="817" y="2724"/>
                    <a:pt x="720" y="2724"/>
                  </a:cubicBezTo>
                  <a:cubicBezTo>
                    <a:pt x="623" y="2724"/>
                    <a:pt x="545" y="2686"/>
                    <a:pt x="487" y="2588"/>
                  </a:cubicBezTo>
                  <a:cubicBezTo>
                    <a:pt x="428" y="2472"/>
                    <a:pt x="389" y="2335"/>
                    <a:pt x="389" y="2180"/>
                  </a:cubicBezTo>
                  <a:cubicBezTo>
                    <a:pt x="389" y="2024"/>
                    <a:pt x="448" y="1693"/>
                    <a:pt x="565" y="1246"/>
                  </a:cubicBezTo>
                  <a:cubicBezTo>
                    <a:pt x="681" y="779"/>
                    <a:pt x="740" y="507"/>
                    <a:pt x="740" y="390"/>
                  </a:cubicBezTo>
                  <a:cubicBezTo>
                    <a:pt x="740" y="293"/>
                    <a:pt x="720" y="195"/>
                    <a:pt x="642" y="117"/>
                  </a:cubicBezTo>
                  <a:cubicBezTo>
                    <a:pt x="565" y="40"/>
                    <a:pt x="506" y="1"/>
                    <a:pt x="4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2579700" y="4922875"/>
              <a:ext cx="53525" cy="76400"/>
            </a:xfrm>
            <a:custGeom>
              <a:avLst/>
              <a:gdLst/>
              <a:ahLst/>
              <a:cxnLst/>
              <a:rect l="l" t="t" r="r" b="b"/>
              <a:pathLst>
                <a:path w="2141" h="3056" extrusionOk="0">
                  <a:moveTo>
                    <a:pt x="1790" y="1"/>
                  </a:moveTo>
                  <a:cubicBezTo>
                    <a:pt x="1518" y="1"/>
                    <a:pt x="1246" y="137"/>
                    <a:pt x="973" y="390"/>
                  </a:cubicBezTo>
                  <a:cubicBezTo>
                    <a:pt x="681" y="643"/>
                    <a:pt x="448" y="935"/>
                    <a:pt x="273" y="1285"/>
                  </a:cubicBezTo>
                  <a:cubicBezTo>
                    <a:pt x="98" y="1635"/>
                    <a:pt x="1" y="1946"/>
                    <a:pt x="1" y="2219"/>
                  </a:cubicBezTo>
                  <a:cubicBezTo>
                    <a:pt x="1" y="2433"/>
                    <a:pt x="98" y="2627"/>
                    <a:pt x="273" y="2802"/>
                  </a:cubicBezTo>
                  <a:cubicBezTo>
                    <a:pt x="467" y="2977"/>
                    <a:pt x="662" y="3055"/>
                    <a:pt x="857" y="3055"/>
                  </a:cubicBezTo>
                  <a:cubicBezTo>
                    <a:pt x="1012" y="3055"/>
                    <a:pt x="1187" y="3016"/>
                    <a:pt x="1382" y="2938"/>
                  </a:cubicBezTo>
                  <a:cubicBezTo>
                    <a:pt x="1596" y="2841"/>
                    <a:pt x="1751" y="2744"/>
                    <a:pt x="1888" y="2627"/>
                  </a:cubicBezTo>
                  <a:cubicBezTo>
                    <a:pt x="2024" y="2530"/>
                    <a:pt x="2082" y="2433"/>
                    <a:pt x="2082" y="2374"/>
                  </a:cubicBezTo>
                  <a:cubicBezTo>
                    <a:pt x="2082" y="2316"/>
                    <a:pt x="2063" y="2277"/>
                    <a:pt x="2024" y="2277"/>
                  </a:cubicBezTo>
                  <a:cubicBezTo>
                    <a:pt x="1985" y="2277"/>
                    <a:pt x="1868" y="2335"/>
                    <a:pt x="1635" y="2452"/>
                  </a:cubicBezTo>
                  <a:cubicBezTo>
                    <a:pt x="1537" y="2510"/>
                    <a:pt x="1421" y="2549"/>
                    <a:pt x="1285" y="2588"/>
                  </a:cubicBezTo>
                  <a:cubicBezTo>
                    <a:pt x="1148" y="2627"/>
                    <a:pt x="993" y="2647"/>
                    <a:pt x="857" y="2647"/>
                  </a:cubicBezTo>
                  <a:cubicBezTo>
                    <a:pt x="740" y="2647"/>
                    <a:pt x="623" y="2608"/>
                    <a:pt x="545" y="2549"/>
                  </a:cubicBezTo>
                  <a:cubicBezTo>
                    <a:pt x="448" y="2472"/>
                    <a:pt x="409" y="2355"/>
                    <a:pt x="409" y="2199"/>
                  </a:cubicBezTo>
                  <a:cubicBezTo>
                    <a:pt x="409" y="2024"/>
                    <a:pt x="467" y="1830"/>
                    <a:pt x="565" y="1616"/>
                  </a:cubicBezTo>
                  <a:cubicBezTo>
                    <a:pt x="662" y="1402"/>
                    <a:pt x="798" y="1207"/>
                    <a:pt x="934" y="1032"/>
                  </a:cubicBezTo>
                  <a:cubicBezTo>
                    <a:pt x="1090" y="857"/>
                    <a:pt x="1226" y="721"/>
                    <a:pt x="1401" y="604"/>
                  </a:cubicBezTo>
                  <a:cubicBezTo>
                    <a:pt x="1557" y="487"/>
                    <a:pt x="1693" y="429"/>
                    <a:pt x="1810" y="429"/>
                  </a:cubicBezTo>
                  <a:cubicBezTo>
                    <a:pt x="1868" y="429"/>
                    <a:pt x="1907" y="429"/>
                    <a:pt x="1985" y="448"/>
                  </a:cubicBezTo>
                  <a:cubicBezTo>
                    <a:pt x="2043" y="468"/>
                    <a:pt x="2082" y="487"/>
                    <a:pt x="2102" y="487"/>
                  </a:cubicBezTo>
                  <a:cubicBezTo>
                    <a:pt x="2121" y="487"/>
                    <a:pt x="2141" y="448"/>
                    <a:pt x="2141" y="390"/>
                  </a:cubicBezTo>
                  <a:cubicBezTo>
                    <a:pt x="2141" y="331"/>
                    <a:pt x="2102" y="254"/>
                    <a:pt x="2004" y="156"/>
                  </a:cubicBezTo>
                  <a:cubicBezTo>
                    <a:pt x="1927" y="59"/>
                    <a:pt x="1849" y="1"/>
                    <a:pt x="1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2645350" y="4922875"/>
              <a:ext cx="53550" cy="76400"/>
            </a:xfrm>
            <a:custGeom>
              <a:avLst/>
              <a:gdLst/>
              <a:ahLst/>
              <a:cxnLst/>
              <a:rect l="l" t="t" r="r" b="b"/>
              <a:pathLst>
                <a:path w="2142" h="3056" extrusionOk="0">
                  <a:moveTo>
                    <a:pt x="1771" y="1"/>
                  </a:moveTo>
                  <a:cubicBezTo>
                    <a:pt x="1518" y="1"/>
                    <a:pt x="1246" y="137"/>
                    <a:pt x="954" y="390"/>
                  </a:cubicBezTo>
                  <a:cubicBezTo>
                    <a:pt x="682" y="643"/>
                    <a:pt x="448" y="935"/>
                    <a:pt x="273" y="1285"/>
                  </a:cubicBezTo>
                  <a:cubicBezTo>
                    <a:pt x="98" y="1635"/>
                    <a:pt x="1" y="1946"/>
                    <a:pt x="1" y="2219"/>
                  </a:cubicBezTo>
                  <a:cubicBezTo>
                    <a:pt x="1" y="2433"/>
                    <a:pt x="98" y="2627"/>
                    <a:pt x="273" y="2802"/>
                  </a:cubicBezTo>
                  <a:cubicBezTo>
                    <a:pt x="448" y="2977"/>
                    <a:pt x="643" y="3055"/>
                    <a:pt x="857" y="3055"/>
                  </a:cubicBezTo>
                  <a:cubicBezTo>
                    <a:pt x="1013" y="3055"/>
                    <a:pt x="1188" y="3016"/>
                    <a:pt x="1382" y="2938"/>
                  </a:cubicBezTo>
                  <a:cubicBezTo>
                    <a:pt x="1577" y="2841"/>
                    <a:pt x="1752" y="2744"/>
                    <a:pt x="1888" y="2627"/>
                  </a:cubicBezTo>
                  <a:cubicBezTo>
                    <a:pt x="2024" y="2530"/>
                    <a:pt x="2083" y="2433"/>
                    <a:pt x="2083" y="2374"/>
                  </a:cubicBezTo>
                  <a:cubicBezTo>
                    <a:pt x="2083" y="2316"/>
                    <a:pt x="2063" y="2277"/>
                    <a:pt x="2005" y="2277"/>
                  </a:cubicBezTo>
                  <a:cubicBezTo>
                    <a:pt x="1985" y="2277"/>
                    <a:pt x="1869" y="2335"/>
                    <a:pt x="1635" y="2452"/>
                  </a:cubicBezTo>
                  <a:cubicBezTo>
                    <a:pt x="1538" y="2510"/>
                    <a:pt x="1421" y="2549"/>
                    <a:pt x="1285" y="2588"/>
                  </a:cubicBezTo>
                  <a:cubicBezTo>
                    <a:pt x="1129" y="2627"/>
                    <a:pt x="993" y="2647"/>
                    <a:pt x="857" y="2647"/>
                  </a:cubicBezTo>
                  <a:cubicBezTo>
                    <a:pt x="721" y="2647"/>
                    <a:pt x="624" y="2608"/>
                    <a:pt x="526" y="2549"/>
                  </a:cubicBezTo>
                  <a:cubicBezTo>
                    <a:pt x="448" y="2472"/>
                    <a:pt x="410" y="2355"/>
                    <a:pt x="410" y="2199"/>
                  </a:cubicBezTo>
                  <a:cubicBezTo>
                    <a:pt x="410" y="2024"/>
                    <a:pt x="468" y="1830"/>
                    <a:pt x="565" y="1616"/>
                  </a:cubicBezTo>
                  <a:cubicBezTo>
                    <a:pt x="662" y="1402"/>
                    <a:pt x="799" y="1207"/>
                    <a:pt x="935" y="1032"/>
                  </a:cubicBezTo>
                  <a:cubicBezTo>
                    <a:pt x="1071" y="857"/>
                    <a:pt x="1227" y="721"/>
                    <a:pt x="1382" y="604"/>
                  </a:cubicBezTo>
                  <a:cubicBezTo>
                    <a:pt x="1557" y="487"/>
                    <a:pt x="1694" y="429"/>
                    <a:pt x="1810" y="429"/>
                  </a:cubicBezTo>
                  <a:cubicBezTo>
                    <a:pt x="1849" y="429"/>
                    <a:pt x="1908" y="429"/>
                    <a:pt x="1966" y="448"/>
                  </a:cubicBezTo>
                  <a:cubicBezTo>
                    <a:pt x="2044" y="468"/>
                    <a:pt x="2083" y="487"/>
                    <a:pt x="2102" y="487"/>
                  </a:cubicBezTo>
                  <a:cubicBezTo>
                    <a:pt x="2122" y="487"/>
                    <a:pt x="2141" y="448"/>
                    <a:pt x="2141" y="390"/>
                  </a:cubicBezTo>
                  <a:cubicBezTo>
                    <a:pt x="2141" y="331"/>
                    <a:pt x="2083" y="254"/>
                    <a:pt x="2005" y="156"/>
                  </a:cubicBezTo>
                  <a:cubicBezTo>
                    <a:pt x="1927" y="59"/>
                    <a:pt x="1849" y="1"/>
                    <a:pt x="17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2711500" y="4922875"/>
              <a:ext cx="22400" cy="76875"/>
            </a:xfrm>
            <a:custGeom>
              <a:avLst/>
              <a:gdLst/>
              <a:ahLst/>
              <a:cxnLst/>
              <a:rect l="l" t="t" r="r" b="b"/>
              <a:pathLst>
                <a:path w="896" h="3075" extrusionOk="0">
                  <a:moveTo>
                    <a:pt x="623" y="1"/>
                  </a:moveTo>
                  <a:cubicBezTo>
                    <a:pt x="584" y="1"/>
                    <a:pt x="546" y="20"/>
                    <a:pt x="546" y="40"/>
                  </a:cubicBezTo>
                  <a:cubicBezTo>
                    <a:pt x="526" y="59"/>
                    <a:pt x="526" y="98"/>
                    <a:pt x="526" y="137"/>
                  </a:cubicBezTo>
                  <a:cubicBezTo>
                    <a:pt x="507" y="312"/>
                    <a:pt x="429" y="798"/>
                    <a:pt x="254" y="1557"/>
                  </a:cubicBezTo>
                  <a:cubicBezTo>
                    <a:pt x="79" y="2316"/>
                    <a:pt x="1" y="2705"/>
                    <a:pt x="1" y="2763"/>
                  </a:cubicBezTo>
                  <a:cubicBezTo>
                    <a:pt x="1" y="2822"/>
                    <a:pt x="20" y="2900"/>
                    <a:pt x="79" y="2958"/>
                  </a:cubicBezTo>
                  <a:cubicBezTo>
                    <a:pt x="137" y="3036"/>
                    <a:pt x="176" y="3075"/>
                    <a:pt x="215" y="3075"/>
                  </a:cubicBezTo>
                  <a:cubicBezTo>
                    <a:pt x="254" y="3075"/>
                    <a:pt x="293" y="2977"/>
                    <a:pt x="351" y="2802"/>
                  </a:cubicBezTo>
                  <a:cubicBezTo>
                    <a:pt x="370" y="2724"/>
                    <a:pt x="390" y="2627"/>
                    <a:pt x="409" y="2549"/>
                  </a:cubicBezTo>
                  <a:cubicBezTo>
                    <a:pt x="429" y="2472"/>
                    <a:pt x="448" y="2355"/>
                    <a:pt x="487" y="2219"/>
                  </a:cubicBezTo>
                  <a:cubicBezTo>
                    <a:pt x="526" y="2063"/>
                    <a:pt x="546" y="1946"/>
                    <a:pt x="584" y="1868"/>
                  </a:cubicBezTo>
                  <a:cubicBezTo>
                    <a:pt x="779" y="1012"/>
                    <a:pt x="896" y="545"/>
                    <a:pt x="896" y="448"/>
                  </a:cubicBezTo>
                  <a:cubicBezTo>
                    <a:pt x="896" y="331"/>
                    <a:pt x="857" y="234"/>
                    <a:pt x="779" y="137"/>
                  </a:cubicBezTo>
                  <a:cubicBezTo>
                    <a:pt x="721" y="59"/>
                    <a:pt x="662" y="1"/>
                    <a:pt x="6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2743600" y="4922400"/>
              <a:ext cx="64725" cy="77350"/>
            </a:xfrm>
            <a:custGeom>
              <a:avLst/>
              <a:gdLst/>
              <a:ahLst/>
              <a:cxnLst/>
              <a:rect l="l" t="t" r="r" b="b"/>
              <a:pathLst>
                <a:path w="2589" h="3094" extrusionOk="0">
                  <a:moveTo>
                    <a:pt x="2316" y="0"/>
                  </a:moveTo>
                  <a:cubicBezTo>
                    <a:pt x="2258" y="0"/>
                    <a:pt x="2238" y="78"/>
                    <a:pt x="2238" y="195"/>
                  </a:cubicBezTo>
                  <a:cubicBezTo>
                    <a:pt x="2238" y="214"/>
                    <a:pt x="2219" y="389"/>
                    <a:pt x="2180" y="720"/>
                  </a:cubicBezTo>
                  <a:cubicBezTo>
                    <a:pt x="2121" y="1421"/>
                    <a:pt x="1985" y="2004"/>
                    <a:pt x="1810" y="2510"/>
                  </a:cubicBezTo>
                  <a:cubicBezTo>
                    <a:pt x="1674" y="2238"/>
                    <a:pt x="1382" y="1498"/>
                    <a:pt x="915" y="273"/>
                  </a:cubicBezTo>
                  <a:cubicBezTo>
                    <a:pt x="876" y="214"/>
                    <a:pt x="837" y="156"/>
                    <a:pt x="779" y="98"/>
                  </a:cubicBezTo>
                  <a:cubicBezTo>
                    <a:pt x="721" y="39"/>
                    <a:pt x="682" y="20"/>
                    <a:pt x="662" y="20"/>
                  </a:cubicBezTo>
                  <a:cubicBezTo>
                    <a:pt x="604" y="20"/>
                    <a:pt x="585" y="59"/>
                    <a:pt x="585" y="156"/>
                  </a:cubicBezTo>
                  <a:cubicBezTo>
                    <a:pt x="565" y="350"/>
                    <a:pt x="468" y="817"/>
                    <a:pt x="293" y="1557"/>
                  </a:cubicBezTo>
                  <a:cubicBezTo>
                    <a:pt x="98" y="2315"/>
                    <a:pt x="1" y="2724"/>
                    <a:pt x="1" y="2802"/>
                  </a:cubicBezTo>
                  <a:cubicBezTo>
                    <a:pt x="1" y="2860"/>
                    <a:pt x="20" y="2938"/>
                    <a:pt x="79" y="2996"/>
                  </a:cubicBezTo>
                  <a:cubicBezTo>
                    <a:pt x="137" y="3074"/>
                    <a:pt x="176" y="3094"/>
                    <a:pt x="215" y="3094"/>
                  </a:cubicBezTo>
                  <a:cubicBezTo>
                    <a:pt x="254" y="3094"/>
                    <a:pt x="273" y="3035"/>
                    <a:pt x="312" y="2919"/>
                  </a:cubicBezTo>
                  <a:cubicBezTo>
                    <a:pt x="351" y="2802"/>
                    <a:pt x="409" y="2529"/>
                    <a:pt x="526" y="2101"/>
                  </a:cubicBezTo>
                  <a:cubicBezTo>
                    <a:pt x="623" y="1673"/>
                    <a:pt x="721" y="1304"/>
                    <a:pt x="818" y="954"/>
                  </a:cubicBezTo>
                  <a:cubicBezTo>
                    <a:pt x="1246" y="2043"/>
                    <a:pt x="1499" y="2705"/>
                    <a:pt x="1596" y="2899"/>
                  </a:cubicBezTo>
                  <a:cubicBezTo>
                    <a:pt x="1616" y="2957"/>
                    <a:pt x="1655" y="2996"/>
                    <a:pt x="1693" y="3035"/>
                  </a:cubicBezTo>
                  <a:cubicBezTo>
                    <a:pt x="1752" y="3074"/>
                    <a:pt x="1791" y="3094"/>
                    <a:pt x="1830" y="3094"/>
                  </a:cubicBezTo>
                  <a:cubicBezTo>
                    <a:pt x="1946" y="3094"/>
                    <a:pt x="2063" y="2919"/>
                    <a:pt x="2180" y="2529"/>
                  </a:cubicBezTo>
                  <a:cubicBezTo>
                    <a:pt x="2297" y="2160"/>
                    <a:pt x="2413" y="1751"/>
                    <a:pt x="2472" y="1304"/>
                  </a:cubicBezTo>
                  <a:cubicBezTo>
                    <a:pt x="2549" y="876"/>
                    <a:pt x="2588" y="526"/>
                    <a:pt x="2588" y="292"/>
                  </a:cubicBezTo>
                  <a:cubicBezTo>
                    <a:pt x="2588" y="234"/>
                    <a:pt x="2569" y="175"/>
                    <a:pt x="2491" y="117"/>
                  </a:cubicBezTo>
                  <a:cubicBezTo>
                    <a:pt x="2433" y="39"/>
                    <a:pt x="2374" y="0"/>
                    <a:pt x="2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2816575" y="4921900"/>
              <a:ext cx="56925" cy="77850"/>
            </a:xfrm>
            <a:custGeom>
              <a:avLst/>
              <a:gdLst/>
              <a:ahLst/>
              <a:cxnLst/>
              <a:rect l="l" t="t" r="r" b="b"/>
              <a:pathLst>
                <a:path w="2277" h="3114" extrusionOk="0">
                  <a:moveTo>
                    <a:pt x="1362" y="429"/>
                  </a:moveTo>
                  <a:cubicBezTo>
                    <a:pt x="1401" y="682"/>
                    <a:pt x="1459" y="1051"/>
                    <a:pt x="1498" y="1557"/>
                  </a:cubicBezTo>
                  <a:cubicBezTo>
                    <a:pt x="1284" y="1596"/>
                    <a:pt x="1051" y="1635"/>
                    <a:pt x="856" y="1693"/>
                  </a:cubicBezTo>
                  <a:cubicBezTo>
                    <a:pt x="1051" y="1149"/>
                    <a:pt x="1226" y="721"/>
                    <a:pt x="1362" y="429"/>
                  </a:cubicBezTo>
                  <a:close/>
                  <a:moveTo>
                    <a:pt x="1459" y="1"/>
                  </a:moveTo>
                  <a:cubicBezTo>
                    <a:pt x="1381" y="1"/>
                    <a:pt x="1304" y="20"/>
                    <a:pt x="1226" y="79"/>
                  </a:cubicBezTo>
                  <a:cubicBezTo>
                    <a:pt x="1148" y="137"/>
                    <a:pt x="1090" y="215"/>
                    <a:pt x="1051" y="293"/>
                  </a:cubicBezTo>
                  <a:cubicBezTo>
                    <a:pt x="1012" y="370"/>
                    <a:pt x="953" y="546"/>
                    <a:pt x="817" y="837"/>
                  </a:cubicBezTo>
                  <a:cubicBezTo>
                    <a:pt x="701" y="1129"/>
                    <a:pt x="603" y="1363"/>
                    <a:pt x="545" y="1518"/>
                  </a:cubicBezTo>
                  <a:cubicBezTo>
                    <a:pt x="506" y="1616"/>
                    <a:pt x="487" y="1713"/>
                    <a:pt x="428" y="1810"/>
                  </a:cubicBezTo>
                  <a:cubicBezTo>
                    <a:pt x="136" y="1907"/>
                    <a:pt x="0" y="1985"/>
                    <a:pt x="0" y="2044"/>
                  </a:cubicBezTo>
                  <a:cubicBezTo>
                    <a:pt x="0" y="2083"/>
                    <a:pt x="20" y="2141"/>
                    <a:pt x="58" y="2180"/>
                  </a:cubicBezTo>
                  <a:cubicBezTo>
                    <a:pt x="117" y="2219"/>
                    <a:pt x="156" y="2238"/>
                    <a:pt x="214" y="2238"/>
                  </a:cubicBezTo>
                  <a:lnTo>
                    <a:pt x="253" y="2238"/>
                  </a:lnTo>
                  <a:cubicBezTo>
                    <a:pt x="78" y="2627"/>
                    <a:pt x="0" y="2822"/>
                    <a:pt x="0" y="2861"/>
                  </a:cubicBezTo>
                  <a:cubicBezTo>
                    <a:pt x="0" y="2919"/>
                    <a:pt x="20" y="2977"/>
                    <a:pt x="78" y="3036"/>
                  </a:cubicBezTo>
                  <a:cubicBezTo>
                    <a:pt x="136" y="3094"/>
                    <a:pt x="195" y="3114"/>
                    <a:pt x="234" y="3114"/>
                  </a:cubicBezTo>
                  <a:cubicBezTo>
                    <a:pt x="272" y="3114"/>
                    <a:pt x="428" y="2783"/>
                    <a:pt x="681" y="2121"/>
                  </a:cubicBezTo>
                  <a:cubicBezTo>
                    <a:pt x="915" y="2044"/>
                    <a:pt x="1070" y="2005"/>
                    <a:pt x="1187" y="1985"/>
                  </a:cubicBezTo>
                  <a:cubicBezTo>
                    <a:pt x="1284" y="1946"/>
                    <a:pt x="1401" y="1927"/>
                    <a:pt x="1537" y="1888"/>
                  </a:cubicBezTo>
                  <a:cubicBezTo>
                    <a:pt x="1557" y="2160"/>
                    <a:pt x="1576" y="2433"/>
                    <a:pt x="1595" y="2705"/>
                  </a:cubicBezTo>
                  <a:cubicBezTo>
                    <a:pt x="1615" y="2861"/>
                    <a:pt x="1654" y="2977"/>
                    <a:pt x="1673" y="3036"/>
                  </a:cubicBezTo>
                  <a:cubicBezTo>
                    <a:pt x="1712" y="3094"/>
                    <a:pt x="1751" y="3114"/>
                    <a:pt x="1790" y="3114"/>
                  </a:cubicBezTo>
                  <a:cubicBezTo>
                    <a:pt x="1887" y="3114"/>
                    <a:pt x="1926" y="2939"/>
                    <a:pt x="1926" y="2569"/>
                  </a:cubicBezTo>
                  <a:cubicBezTo>
                    <a:pt x="1926" y="2355"/>
                    <a:pt x="1926" y="2102"/>
                    <a:pt x="1887" y="1791"/>
                  </a:cubicBezTo>
                  <a:cubicBezTo>
                    <a:pt x="2160" y="1713"/>
                    <a:pt x="2276" y="1655"/>
                    <a:pt x="2276" y="1596"/>
                  </a:cubicBezTo>
                  <a:cubicBezTo>
                    <a:pt x="2276" y="1518"/>
                    <a:pt x="2218" y="1479"/>
                    <a:pt x="2082" y="1479"/>
                  </a:cubicBezTo>
                  <a:cubicBezTo>
                    <a:pt x="2023" y="1479"/>
                    <a:pt x="1946" y="1499"/>
                    <a:pt x="1868" y="1499"/>
                  </a:cubicBezTo>
                  <a:cubicBezTo>
                    <a:pt x="1829" y="1071"/>
                    <a:pt x="1771" y="721"/>
                    <a:pt x="1693" y="429"/>
                  </a:cubicBezTo>
                  <a:cubicBezTo>
                    <a:pt x="1634" y="137"/>
                    <a:pt x="1537" y="1"/>
                    <a:pt x="1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2885150" y="4923375"/>
              <a:ext cx="59350" cy="76375"/>
            </a:xfrm>
            <a:custGeom>
              <a:avLst/>
              <a:gdLst/>
              <a:ahLst/>
              <a:cxnLst/>
              <a:rect l="l" t="t" r="r" b="b"/>
              <a:pathLst>
                <a:path w="2374" h="3055" extrusionOk="0">
                  <a:moveTo>
                    <a:pt x="1362" y="0"/>
                  </a:moveTo>
                  <a:cubicBezTo>
                    <a:pt x="798" y="0"/>
                    <a:pt x="428" y="20"/>
                    <a:pt x="253" y="20"/>
                  </a:cubicBezTo>
                  <a:cubicBezTo>
                    <a:pt x="98" y="39"/>
                    <a:pt x="0" y="78"/>
                    <a:pt x="0" y="136"/>
                  </a:cubicBezTo>
                  <a:cubicBezTo>
                    <a:pt x="0" y="195"/>
                    <a:pt x="39" y="253"/>
                    <a:pt x="78" y="311"/>
                  </a:cubicBezTo>
                  <a:cubicBezTo>
                    <a:pt x="136" y="370"/>
                    <a:pt x="175" y="409"/>
                    <a:pt x="234" y="409"/>
                  </a:cubicBezTo>
                  <a:lnTo>
                    <a:pt x="973" y="370"/>
                  </a:lnTo>
                  <a:lnTo>
                    <a:pt x="973" y="370"/>
                  </a:lnTo>
                  <a:cubicBezTo>
                    <a:pt x="954" y="642"/>
                    <a:pt x="856" y="1090"/>
                    <a:pt x="701" y="1712"/>
                  </a:cubicBezTo>
                  <a:cubicBezTo>
                    <a:pt x="545" y="2335"/>
                    <a:pt x="467" y="2685"/>
                    <a:pt x="467" y="2743"/>
                  </a:cubicBezTo>
                  <a:cubicBezTo>
                    <a:pt x="467" y="2821"/>
                    <a:pt x="487" y="2880"/>
                    <a:pt x="545" y="2957"/>
                  </a:cubicBezTo>
                  <a:cubicBezTo>
                    <a:pt x="603" y="3016"/>
                    <a:pt x="642" y="3055"/>
                    <a:pt x="681" y="3055"/>
                  </a:cubicBezTo>
                  <a:cubicBezTo>
                    <a:pt x="720" y="3055"/>
                    <a:pt x="759" y="2977"/>
                    <a:pt x="798" y="2821"/>
                  </a:cubicBezTo>
                  <a:cubicBezTo>
                    <a:pt x="817" y="2743"/>
                    <a:pt x="856" y="2607"/>
                    <a:pt x="895" y="2393"/>
                  </a:cubicBezTo>
                  <a:cubicBezTo>
                    <a:pt x="954" y="2199"/>
                    <a:pt x="992" y="2062"/>
                    <a:pt x="1012" y="1965"/>
                  </a:cubicBezTo>
                  <a:cubicBezTo>
                    <a:pt x="1245" y="1070"/>
                    <a:pt x="1343" y="564"/>
                    <a:pt x="1343" y="467"/>
                  </a:cubicBezTo>
                  <a:cubicBezTo>
                    <a:pt x="1343" y="428"/>
                    <a:pt x="1343" y="389"/>
                    <a:pt x="1343" y="370"/>
                  </a:cubicBezTo>
                  <a:cubicBezTo>
                    <a:pt x="1498" y="370"/>
                    <a:pt x="1654" y="370"/>
                    <a:pt x="1829" y="389"/>
                  </a:cubicBezTo>
                  <a:cubicBezTo>
                    <a:pt x="2004" y="389"/>
                    <a:pt x="2140" y="409"/>
                    <a:pt x="2238" y="409"/>
                  </a:cubicBezTo>
                  <a:cubicBezTo>
                    <a:pt x="2335" y="409"/>
                    <a:pt x="2374" y="370"/>
                    <a:pt x="2374" y="311"/>
                  </a:cubicBezTo>
                  <a:cubicBezTo>
                    <a:pt x="2374" y="234"/>
                    <a:pt x="2277" y="175"/>
                    <a:pt x="2082" y="97"/>
                  </a:cubicBezTo>
                  <a:cubicBezTo>
                    <a:pt x="1907" y="39"/>
                    <a:pt x="1654" y="0"/>
                    <a:pt x="1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2944000" y="4923850"/>
              <a:ext cx="59350" cy="76400"/>
            </a:xfrm>
            <a:custGeom>
              <a:avLst/>
              <a:gdLst/>
              <a:ahLst/>
              <a:cxnLst/>
              <a:rect l="l" t="t" r="r" b="b"/>
              <a:pathLst>
                <a:path w="2374" h="3056" extrusionOk="0">
                  <a:moveTo>
                    <a:pt x="1479" y="1"/>
                  </a:moveTo>
                  <a:cubicBezTo>
                    <a:pt x="895" y="1"/>
                    <a:pt x="584" y="59"/>
                    <a:pt x="526" y="176"/>
                  </a:cubicBezTo>
                  <a:cubicBezTo>
                    <a:pt x="526" y="195"/>
                    <a:pt x="526" y="234"/>
                    <a:pt x="526" y="273"/>
                  </a:cubicBezTo>
                  <a:cubicBezTo>
                    <a:pt x="526" y="487"/>
                    <a:pt x="467" y="759"/>
                    <a:pt x="389" y="1090"/>
                  </a:cubicBezTo>
                  <a:cubicBezTo>
                    <a:pt x="292" y="1421"/>
                    <a:pt x="214" y="1732"/>
                    <a:pt x="117" y="2024"/>
                  </a:cubicBezTo>
                  <a:cubicBezTo>
                    <a:pt x="39" y="2316"/>
                    <a:pt x="0" y="2510"/>
                    <a:pt x="0" y="2627"/>
                  </a:cubicBezTo>
                  <a:cubicBezTo>
                    <a:pt x="0" y="2744"/>
                    <a:pt x="39" y="2861"/>
                    <a:pt x="137" y="2938"/>
                  </a:cubicBezTo>
                  <a:cubicBezTo>
                    <a:pt x="253" y="3016"/>
                    <a:pt x="370" y="3055"/>
                    <a:pt x="506" y="3055"/>
                  </a:cubicBezTo>
                  <a:cubicBezTo>
                    <a:pt x="798" y="3055"/>
                    <a:pt x="1109" y="2997"/>
                    <a:pt x="1440" y="2880"/>
                  </a:cubicBezTo>
                  <a:cubicBezTo>
                    <a:pt x="1751" y="2763"/>
                    <a:pt x="1926" y="2666"/>
                    <a:pt x="1926" y="2549"/>
                  </a:cubicBezTo>
                  <a:cubicBezTo>
                    <a:pt x="1926" y="2491"/>
                    <a:pt x="1887" y="2471"/>
                    <a:pt x="1849" y="2471"/>
                  </a:cubicBezTo>
                  <a:cubicBezTo>
                    <a:pt x="1829" y="2471"/>
                    <a:pt x="1751" y="2491"/>
                    <a:pt x="1615" y="2510"/>
                  </a:cubicBezTo>
                  <a:cubicBezTo>
                    <a:pt x="1226" y="2627"/>
                    <a:pt x="856" y="2685"/>
                    <a:pt x="506" y="2685"/>
                  </a:cubicBezTo>
                  <a:cubicBezTo>
                    <a:pt x="467" y="2685"/>
                    <a:pt x="448" y="2666"/>
                    <a:pt x="428" y="2647"/>
                  </a:cubicBezTo>
                  <a:cubicBezTo>
                    <a:pt x="409" y="2627"/>
                    <a:pt x="389" y="2588"/>
                    <a:pt x="389" y="2569"/>
                  </a:cubicBezTo>
                  <a:cubicBezTo>
                    <a:pt x="389" y="2452"/>
                    <a:pt x="467" y="2160"/>
                    <a:pt x="623" y="1654"/>
                  </a:cubicBezTo>
                  <a:cubicBezTo>
                    <a:pt x="954" y="1654"/>
                    <a:pt x="1226" y="1635"/>
                    <a:pt x="1459" y="1577"/>
                  </a:cubicBezTo>
                  <a:cubicBezTo>
                    <a:pt x="1693" y="1538"/>
                    <a:pt x="1829" y="1460"/>
                    <a:pt x="1829" y="1363"/>
                  </a:cubicBezTo>
                  <a:cubicBezTo>
                    <a:pt x="1829" y="1304"/>
                    <a:pt x="1771" y="1285"/>
                    <a:pt x="1693" y="1285"/>
                  </a:cubicBezTo>
                  <a:cubicBezTo>
                    <a:pt x="1596" y="1285"/>
                    <a:pt x="1479" y="1304"/>
                    <a:pt x="1304" y="1324"/>
                  </a:cubicBezTo>
                  <a:cubicBezTo>
                    <a:pt x="1148" y="1324"/>
                    <a:pt x="1012" y="1343"/>
                    <a:pt x="895" y="1343"/>
                  </a:cubicBezTo>
                  <a:cubicBezTo>
                    <a:pt x="798" y="1343"/>
                    <a:pt x="740" y="1343"/>
                    <a:pt x="720" y="1324"/>
                  </a:cubicBezTo>
                  <a:cubicBezTo>
                    <a:pt x="837" y="934"/>
                    <a:pt x="895" y="643"/>
                    <a:pt x="895" y="429"/>
                  </a:cubicBezTo>
                  <a:cubicBezTo>
                    <a:pt x="1148" y="370"/>
                    <a:pt x="1323" y="351"/>
                    <a:pt x="1401" y="351"/>
                  </a:cubicBezTo>
                  <a:cubicBezTo>
                    <a:pt x="1459" y="331"/>
                    <a:pt x="1596" y="331"/>
                    <a:pt x="1751" y="312"/>
                  </a:cubicBezTo>
                  <a:cubicBezTo>
                    <a:pt x="1926" y="292"/>
                    <a:pt x="2082" y="273"/>
                    <a:pt x="2179" y="254"/>
                  </a:cubicBezTo>
                  <a:cubicBezTo>
                    <a:pt x="2296" y="234"/>
                    <a:pt x="2374" y="195"/>
                    <a:pt x="2374" y="137"/>
                  </a:cubicBezTo>
                  <a:cubicBezTo>
                    <a:pt x="2374" y="40"/>
                    <a:pt x="2082" y="1"/>
                    <a:pt x="14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1519900" y="3983700"/>
              <a:ext cx="58375" cy="76375"/>
            </a:xfrm>
            <a:custGeom>
              <a:avLst/>
              <a:gdLst/>
              <a:ahLst/>
              <a:cxnLst/>
              <a:rect l="l" t="t" r="r" b="b"/>
              <a:pathLst>
                <a:path w="2335" h="3055" extrusionOk="0">
                  <a:moveTo>
                    <a:pt x="1440" y="0"/>
                  </a:moveTo>
                  <a:cubicBezTo>
                    <a:pt x="1167" y="0"/>
                    <a:pt x="953" y="20"/>
                    <a:pt x="798" y="39"/>
                  </a:cubicBezTo>
                  <a:cubicBezTo>
                    <a:pt x="662" y="78"/>
                    <a:pt x="564" y="117"/>
                    <a:pt x="545" y="175"/>
                  </a:cubicBezTo>
                  <a:cubicBezTo>
                    <a:pt x="525" y="214"/>
                    <a:pt x="506" y="234"/>
                    <a:pt x="506" y="292"/>
                  </a:cubicBezTo>
                  <a:cubicBezTo>
                    <a:pt x="506" y="506"/>
                    <a:pt x="428" y="953"/>
                    <a:pt x="253" y="1634"/>
                  </a:cubicBezTo>
                  <a:cubicBezTo>
                    <a:pt x="78" y="2315"/>
                    <a:pt x="0" y="2685"/>
                    <a:pt x="0" y="2724"/>
                  </a:cubicBezTo>
                  <a:cubicBezTo>
                    <a:pt x="0" y="2782"/>
                    <a:pt x="39" y="2860"/>
                    <a:pt x="97" y="2938"/>
                  </a:cubicBezTo>
                  <a:cubicBezTo>
                    <a:pt x="156" y="3016"/>
                    <a:pt x="195" y="3055"/>
                    <a:pt x="234" y="3055"/>
                  </a:cubicBezTo>
                  <a:cubicBezTo>
                    <a:pt x="253" y="3055"/>
                    <a:pt x="272" y="3035"/>
                    <a:pt x="292" y="2977"/>
                  </a:cubicBezTo>
                  <a:lnTo>
                    <a:pt x="311" y="2899"/>
                  </a:lnTo>
                  <a:cubicBezTo>
                    <a:pt x="331" y="2879"/>
                    <a:pt x="350" y="2841"/>
                    <a:pt x="350" y="2802"/>
                  </a:cubicBezTo>
                  <a:cubicBezTo>
                    <a:pt x="370" y="2743"/>
                    <a:pt x="370" y="2704"/>
                    <a:pt x="389" y="2665"/>
                  </a:cubicBezTo>
                  <a:cubicBezTo>
                    <a:pt x="389" y="2627"/>
                    <a:pt x="409" y="2568"/>
                    <a:pt x="428" y="2510"/>
                  </a:cubicBezTo>
                  <a:cubicBezTo>
                    <a:pt x="448" y="2451"/>
                    <a:pt x="467" y="2315"/>
                    <a:pt x="525" y="2101"/>
                  </a:cubicBezTo>
                  <a:cubicBezTo>
                    <a:pt x="564" y="1907"/>
                    <a:pt x="603" y="1790"/>
                    <a:pt x="603" y="1751"/>
                  </a:cubicBezTo>
                  <a:lnTo>
                    <a:pt x="623" y="1751"/>
                  </a:lnTo>
                  <a:cubicBezTo>
                    <a:pt x="914" y="1751"/>
                    <a:pt x="1187" y="1732"/>
                    <a:pt x="1440" y="1673"/>
                  </a:cubicBezTo>
                  <a:cubicBezTo>
                    <a:pt x="1693" y="1615"/>
                    <a:pt x="1829" y="1537"/>
                    <a:pt x="1829" y="1440"/>
                  </a:cubicBezTo>
                  <a:cubicBezTo>
                    <a:pt x="1829" y="1401"/>
                    <a:pt x="1770" y="1362"/>
                    <a:pt x="1654" y="1362"/>
                  </a:cubicBezTo>
                  <a:cubicBezTo>
                    <a:pt x="1615" y="1362"/>
                    <a:pt x="1479" y="1381"/>
                    <a:pt x="1265" y="1401"/>
                  </a:cubicBezTo>
                  <a:cubicBezTo>
                    <a:pt x="1167" y="1411"/>
                    <a:pt x="1070" y="1415"/>
                    <a:pt x="975" y="1415"/>
                  </a:cubicBezTo>
                  <a:cubicBezTo>
                    <a:pt x="880" y="1415"/>
                    <a:pt x="788" y="1411"/>
                    <a:pt x="700" y="1401"/>
                  </a:cubicBezTo>
                  <a:cubicBezTo>
                    <a:pt x="798" y="914"/>
                    <a:pt x="856" y="603"/>
                    <a:pt x="856" y="467"/>
                  </a:cubicBezTo>
                  <a:cubicBezTo>
                    <a:pt x="856" y="448"/>
                    <a:pt x="856" y="428"/>
                    <a:pt x="856" y="428"/>
                  </a:cubicBezTo>
                  <a:cubicBezTo>
                    <a:pt x="895" y="428"/>
                    <a:pt x="973" y="409"/>
                    <a:pt x="1090" y="389"/>
                  </a:cubicBezTo>
                  <a:cubicBezTo>
                    <a:pt x="1206" y="389"/>
                    <a:pt x="1304" y="370"/>
                    <a:pt x="1381" y="370"/>
                  </a:cubicBezTo>
                  <a:cubicBezTo>
                    <a:pt x="1440" y="350"/>
                    <a:pt x="1518" y="350"/>
                    <a:pt x="1595" y="350"/>
                  </a:cubicBezTo>
                  <a:cubicBezTo>
                    <a:pt x="1693" y="331"/>
                    <a:pt x="1751" y="331"/>
                    <a:pt x="1809" y="331"/>
                  </a:cubicBezTo>
                  <a:cubicBezTo>
                    <a:pt x="1868" y="311"/>
                    <a:pt x="1926" y="311"/>
                    <a:pt x="1984" y="311"/>
                  </a:cubicBezTo>
                  <a:cubicBezTo>
                    <a:pt x="2043" y="292"/>
                    <a:pt x="2082" y="292"/>
                    <a:pt x="2121" y="292"/>
                  </a:cubicBezTo>
                  <a:cubicBezTo>
                    <a:pt x="2160" y="272"/>
                    <a:pt x="2218" y="272"/>
                    <a:pt x="2257" y="253"/>
                  </a:cubicBezTo>
                  <a:cubicBezTo>
                    <a:pt x="2315" y="234"/>
                    <a:pt x="2335" y="214"/>
                    <a:pt x="2335" y="175"/>
                  </a:cubicBezTo>
                  <a:cubicBezTo>
                    <a:pt x="2335" y="117"/>
                    <a:pt x="2257" y="78"/>
                    <a:pt x="2101" y="58"/>
                  </a:cubicBezTo>
                  <a:cubicBezTo>
                    <a:pt x="1926" y="20"/>
                    <a:pt x="1712" y="0"/>
                    <a:pt x="1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1580200" y="3983200"/>
              <a:ext cx="53050" cy="77350"/>
            </a:xfrm>
            <a:custGeom>
              <a:avLst/>
              <a:gdLst/>
              <a:ahLst/>
              <a:cxnLst/>
              <a:rect l="l" t="t" r="r" b="b"/>
              <a:pathLst>
                <a:path w="2122" h="3094" extrusionOk="0">
                  <a:moveTo>
                    <a:pt x="467" y="1"/>
                  </a:moveTo>
                  <a:cubicBezTo>
                    <a:pt x="428" y="1"/>
                    <a:pt x="409" y="20"/>
                    <a:pt x="390" y="40"/>
                  </a:cubicBezTo>
                  <a:cubicBezTo>
                    <a:pt x="370" y="59"/>
                    <a:pt x="370" y="78"/>
                    <a:pt x="370" y="137"/>
                  </a:cubicBezTo>
                  <a:cubicBezTo>
                    <a:pt x="370" y="312"/>
                    <a:pt x="312" y="643"/>
                    <a:pt x="195" y="1129"/>
                  </a:cubicBezTo>
                  <a:cubicBezTo>
                    <a:pt x="59" y="1635"/>
                    <a:pt x="0" y="1985"/>
                    <a:pt x="0" y="2219"/>
                  </a:cubicBezTo>
                  <a:cubicBezTo>
                    <a:pt x="0" y="2452"/>
                    <a:pt x="78" y="2666"/>
                    <a:pt x="214" y="2841"/>
                  </a:cubicBezTo>
                  <a:cubicBezTo>
                    <a:pt x="351" y="3016"/>
                    <a:pt x="506" y="3094"/>
                    <a:pt x="681" y="3094"/>
                  </a:cubicBezTo>
                  <a:cubicBezTo>
                    <a:pt x="934" y="3094"/>
                    <a:pt x="1168" y="2977"/>
                    <a:pt x="1401" y="2744"/>
                  </a:cubicBezTo>
                  <a:cubicBezTo>
                    <a:pt x="1615" y="2510"/>
                    <a:pt x="1790" y="2199"/>
                    <a:pt x="1927" y="1810"/>
                  </a:cubicBezTo>
                  <a:cubicBezTo>
                    <a:pt x="2063" y="1421"/>
                    <a:pt x="2121" y="993"/>
                    <a:pt x="2121" y="545"/>
                  </a:cubicBezTo>
                  <a:cubicBezTo>
                    <a:pt x="2121" y="390"/>
                    <a:pt x="2082" y="254"/>
                    <a:pt x="1985" y="156"/>
                  </a:cubicBezTo>
                  <a:cubicBezTo>
                    <a:pt x="1907" y="59"/>
                    <a:pt x="1829" y="1"/>
                    <a:pt x="1751" y="1"/>
                  </a:cubicBezTo>
                  <a:cubicBezTo>
                    <a:pt x="1713" y="1"/>
                    <a:pt x="1674" y="40"/>
                    <a:pt x="1674" y="98"/>
                  </a:cubicBezTo>
                  <a:cubicBezTo>
                    <a:pt x="1674" y="117"/>
                    <a:pt x="1693" y="195"/>
                    <a:pt x="1693" y="331"/>
                  </a:cubicBezTo>
                  <a:cubicBezTo>
                    <a:pt x="1713" y="448"/>
                    <a:pt x="1713" y="565"/>
                    <a:pt x="1713" y="682"/>
                  </a:cubicBezTo>
                  <a:cubicBezTo>
                    <a:pt x="1713" y="954"/>
                    <a:pt x="1693" y="1207"/>
                    <a:pt x="1615" y="1479"/>
                  </a:cubicBezTo>
                  <a:cubicBezTo>
                    <a:pt x="1557" y="1732"/>
                    <a:pt x="1460" y="1946"/>
                    <a:pt x="1362" y="2121"/>
                  </a:cubicBezTo>
                  <a:cubicBezTo>
                    <a:pt x="1265" y="2316"/>
                    <a:pt x="1148" y="2452"/>
                    <a:pt x="1032" y="2569"/>
                  </a:cubicBezTo>
                  <a:cubicBezTo>
                    <a:pt x="915" y="2666"/>
                    <a:pt x="818" y="2724"/>
                    <a:pt x="720" y="2724"/>
                  </a:cubicBezTo>
                  <a:cubicBezTo>
                    <a:pt x="623" y="2724"/>
                    <a:pt x="545" y="2685"/>
                    <a:pt x="487" y="2569"/>
                  </a:cubicBezTo>
                  <a:cubicBezTo>
                    <a:pt x="428" y="2471"/>
                    <a:pt x="390" y="2335"/>
                    <a:pt x="390" y="2180"/>
                  </a:cubicBezTo>
                  <a:cubicBezTo>
                    <a:pt x="390" y="2005"/>
                    <a:pt x="448" y="1693"/>
                    <a:pt x="565" y="1246"/>
                  </a:cubicBezTo>
                  <a:cubicBezTo>
                    <a:pt x="681" y="779"/>
                    <a:pt x="740" y="487"/>
                    <a:pt x="740" y="390"/>
                  </a:cubicBezTo>
                  <a:cubicBezTo>
                    <a:pt x="740" y="292"/>
                    <a:pt x="701" y="195"/>
                    <a:pt x="642" y="117"/>
                  </a:cubicBezTo>
                  <a:cubicBezTo>
                    <a:pt x="565" y="40"/>
                    <a:pt x="506" y="1"/>
                    <a:pt x="4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1642450" y="3983200"/>
              <a:ext cx="79800" cy="76400"/>
            </a:xfrm>
            <a:custGeom>
              <a:avLst/>
              <a:gdLst/>
              <a:ahLst/>
              <a:cxnLst/>
              <a:rect l="l" t="t" r="r" b="b"/>
              <a:pathLst>
                <a:path w="3192" h="3056" extrusionOk="0">
                  <a:moveTo>
                    <a:pt x="662" y="1"/>
                  </a:moveTo>
                  <a:cubicBezTo>
                    <a:pt x="623" y="1"/>
                    <a:pt x="604" y="20"/>
                    <a:pt x="584" y="40"/>
                  </a:cubicBezTo>
                  <a:cubicBezTo>
                    <a:pt x="584" y="59"/>
                    <a:pt x="565" y="98"/>
                    <a:pt x="565" y="137"/>
                  </a:cubicBezTo>
                  <a:cubicBezTo>
                    <a:pt x="565" y="331"/>
                    <a:pt x="468" y="779"/>
                    <a:pt x="293" y="1518"/>
                  </a:cubicBezTo>
                  <a:cubicBezTo>
                    <a:pt x="98" y="2257"/>
                    <a:pt x="1" y="2666"/>
                    <a:pt x="1" y="2724"/>
                  </a:cubicBezTo>
                  <a:cubicBezTo>
                    <a:pt x="1" y="2802"/>
                    <a:pt x="40" y="2880"/>
                    <a:pt x="79" y="2958"/>
                  </a:cubicBezTo>
                  <a:cubicBezTo>
                    <a:pt x="137" y="3016"/>
                    <a:pt x="176" y="3055"/>
                    <a:pt x="215" y="3055"/>
                  </a:cubicBezTo>
                  <a:cubicBezTo>
                    <a:pt x="234" y="3055"/>
                    <a:pt x="234" y="3036"/>
                    <a:pt x="273" y="2997"/>
                  </a:cubicBezTo>
                  <a:cubicBezTo>
                    <a:pt x="273" y="2958"/>
                    <a:pt x="293" y="2938"/>
                    <a:pt x="293" y="2899"/>
                  </a:cubicBezTo>
                  <a:cubicBezTo>
                    <a:pt x="312" y="2880"/>
                    <a:pt x="331" y="2841"/>
                    <a:pt x="331" y="2783"/>
                  </a:cubicBezTo>
                  <a:cubicBezTo>
                    <a:pt x="351" y="2744"/>
                    <a:pt x="370" y="2705"/>
                    <a:pt x="370" y="2647"/>
                  </a:cubicBezTo>
                  <a:cubicBezTo>
                    <a:pt x="390" y="2608"/>
                    <a:pt x="409" y="2569"/>
                    <a:pt x="429" y="2510"/>
                  </a:cubicBezTo>
                  <a:cubicBezTo>
                    <a:pt x="448" y="2433"/>
                    <a:pt x="448" y="2374"/>
                    <a:pt x="468" y="2335"/>
                  </a:cubicBezTo>
                  <a:cubicBezTo>
                    <a:pt x="487" y="2296"/>
                    <a:pt x="507" y="2238"/>
                    <a:pt x="526" y="2160"/>
                  </a:cubicBezTo>
                  <a:cubicBezTo>
                    <a:pt x="545" y="2082"/>
                    <a:pt x="584" y="1946"/>
                    <a:pt x="643" y="1732"/>
                  </a:cubicBezTo>
                  <a:cubicBezTo>
                    <a:pt x="701" y="1499"/>
                    <a:pt x="759" y="1246"/>
                    <a:pt x="798" y="934"/>
                  </a:cubicBezTo>
                  <a:cubicBezTo>
                    <a:pt x="973" y="1499"/>
                    <a:pt x="1129" y="1868"/>
                    <a:pt x="1226" y="2024"/>
                  </a:cubicBezTo>
                  <a:cubicBezTo>
                    <a:pt x="1304" y="2102"/>
                    <a:pt x="1363" y="2160"/>
                    <a:pt x="1440" y="2160"/>
                  </a:cubicBezTo>
                  <a:cubicBezTo>
                    <a:pt x="1538" y="2160"/>
                    <a:pt x="1635" y="2082"/>
                    <a:pt x="1752" y="1946"/>
                  </a:cubicBezTo>
                  <a:cubicBezTo>
                    <a:pt x="1888" y="1829"/>
                    <a:pt x="2219" y="1421"/>
                    <a:pt x="2744" y="759"/>
                  </a:cubicBezTo>
                  <a:lnTo>
                    <a:pt x="2744" y="759"/>
                  </a:lnTo>
                  <a:cubicBezTo>
                    <a:pt x="2627" y="1071"/>
                    <a:pt x="2530" y="1440"/>
                    <a:pt x="2413" y="1868"/>
                  </a:cubicBezTo>
                  <a:cubicBezTo>
                    <a:pt x="2316" y="2277"/>
                    <a:pt x="2277" y="2549"/>
                    <a:pt x="2277" y="2685"/>
                  </a:cubicBezTo>
                  <a:cubicBezTo>
                    <a:pt x="2277" y="2802"/>
                    <a:pt x="2296" y="2880"/>
                    <a:pt x="2335" y="2958"/>
                  </a:cubicBezTo>
                  <a:cubicBezTo>
                    <a:pt x="2374" y="3036"/>
                    <a:pt x="2413" y="3055"/>
                    <a:pt x="2452" y="3055"/>
                  </a:cubicBezTo>
                  <a:cubicBezTo>
                    <a:pt x="2491" y="3055"/>
                    <a:pt x="2530" y="2977"/>
                    <a:pt x="2569" y="2802"/>
                  </a:cubicBezTo>
                  <a:cubicBezTo>
                    <a:pt x="2588" y="2724"/>
                    <a:pt x="2608" y="2627"/>
                    <a:pt x="2627" y="2549"/>
                  </a:cubicBezTo>
                  <a:cubicBezTo>
                    <a:pt x="2666" y="2452"/>
                    <a:pt x="2686" y="2335"/>
                    <a:pt x="2724" y="2180"/>
                  </a:cubicBezTo>
                  <a:cubicBezTo>
                    <a:pt x="2763" y="2043"/>
                    <a:pt x="2783" y="1927"/>
                    <a:pt x="2822" y="1810"/>
                  </a:cubicBezTo>
                  <a:cubicBezTo>
                    <a:pt x="2841" y="1713"/>
                    <a:pt x="2880" y="1577"/>
                    <a:pt x="2919" y="1421"/>
                  </a:cubicBezTo>
                  <a:cubicBezTo>
                    <a:pt x="2977" y="1246"/>
                    <a:pt x="3016" y="1110"/>
                    <a:pt x="3036" y="1032"/>
                  </a:cubicBezTo>
                  <a:cubicBezTo>
                    <a:pt x="3055" y="954"/>
                    <a:pt x="3075" y="857"/>
                    <a:pt x="3114" y="759"/>
                  </a:cubicBezTo>
                  <a:cubicBezTo>
                    <a:pt x="3133" y="643"/>
                    <a:pt x="3152" y="565"/>
                    <a:pt x="3172" y="487"/>
                  </a:cubicBezTo>
                  <a:cubicBezTo>
                    <a:pt x="3172" y="429"/>
                    <a:pt x="3191" y="370"/>
                    <a:pt x="3191" y="312"/>
                  </a:cubicBezTo>
                  <a:cubicBezTo>
                    <a:pt x="3191" y="254"/>
                    <a:pt x="3152" y="195"/>
                    <a:pt x="3094" y="137"/>
                  </a:cubicBezTo>
                  <a:cubicBezTo>
                    <a:pt x="3036" y="78"/>
                    <a:pt x="2977" y="59"/>
                    <a:pt x="2938" y="59"/>
                  </a:cubicBezTo>
                  <a:cubicBezTo>
                    <a:pt x="2880" y="59"/>
                    <a:pt x="2802" y="117"/>
                    <a:pt x="2666" y="254"/>
                  </a:cubicBezTo>
                  <a:cubicBezTo>
                    <a:pt x="2549" y="390"/>
                    <a:pt x="2374" y="623"/>
                    <a:pt x="2121" y="934"/>
                  </a:cubicBezTo>
                  <a:cubicBezTo>
                    <a:pt x="1868" y="1265"/>
                    <a:pt x="1674" y="1518"/>
                    <a:pt x="1499" y="1713"/>
                  </a:cubicBezTo>
                  <a:cubicBezTo>
                    <a:pt x="1382" y="1440"/>
                    <a:pt x="1265" y="1168"/>
                    <a:pt x="1168" y="896"/>
                  </a:cubicBezTo>
                  <a:cubicBezTo>
                    <a:pt x="1071" y="623"/>
                    <a:pt x="1012" y="448"/>
                    <a:pt x="993" y="331"/>
                  </a:cubicBezTo>
                  <a:cubicBezTo>
                    <a:pt x="993" y="273"/>
                    <a:pt x="935" y="195"/>
                    <a:pt x="857" y="117"/>
                  </a:cubicBezTo>
                  <a:cubicBezTo>
                    <a:pt x="759" y="40"/>
                    <a:pt x="701" y="1"/>
                    <a:pt x="6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1727575" y="3982225"/>
              <a:ext cx="56925" cy="77850"/>
            </a:xfrm>
            <a:custGeom>
              <a:avLst/>
              <a:gdLst/>
              <a:ahLst/>
              <a:cxnLst/>
              <a:rect l="l" t="t" r="r" b="b"/>
              <a:pathLst>
                <a:path w="2277" h="3114" extrusionOk="0">
                  <a:moveTo>
                    <a:pt x="1343" y="429"/>
                  </a:moveTo>
                  <a:cubicBezTo>
                    <a:pt x="1401" y="682"/>
                    <a:pt x="1440" y="1051"/>
                    <a:pt x="1498" y="1557"/>
                  </a:cubicBezTo>
                  <a:cubicBezTo>
                    <a:pt x="1265" y="1596"/>
                    <a:pt x="1051" y="1635"/>
                    <a:pt x="837" y="1693"/>
                  </a:cubicBezTo>
                  <a:cubicBezTo>
                    <a:pt x="1051" y="1149"/>
                    <a:pt x="1226" y="721"/>
                    <a:pt x="1343" y="429"/>
                  </a:cubicBezTo>
                  <a:close/>
                  <a:moveTo>
                    <a:pt x="1440" y="1"/>
                  </a:moveTo>
                  <a:cubicBezTo>
                    <a:pt x="1382" y="1"/>
                    <a:pt x="1304" y="20"/>
                    <a:pt x="1207" y="79"/>
                  </a:cubicBezTo>
                  <a:cubicBezTo>
                    <a:pt x="1129" y="137"/>
                    <a:pt x="1070" y="215"/>
                    <a:pt x="1051" y="293"/>
                  </a:cubicBezTo>
                  <a:cubicBezTo>
                    <a:pt x="1012" y="370"/>
                    <a:pt x="934" y="545"/>
                    <a:pt x="817" y="837"/>
                  </a:cubicBezTo>
                  <a:cubicBezTo>
                    <a:pt x="701" y="1129"/>
                    <a:pt x="603" y="1363"/>
                    <a:pt x="545" y="1518"/>
                  </a:cubicBezTo>
                  <a:cubicBezTo>
                    <a:pt x="506" y="1616"/>
                    <a:pt x="467" y="1693"/>
                    <a:pt x="428" y="1810"/>
                  </a:cubicBezTo>
                  <a:cubicBezTo>
                    <a:pt x="137" y="1907"/>
                    <a:pt x="0" y="1966"/>
                    <a:pt x="0" y="2024"/>
                  </a:cubicBezTo>
                  <a:cubicBezTo>
                    <a:pt x="0" y="2082"/>
                    <a:pt x="20" y="2141"/>
                    <a:pt x="59" y="2180"/>
                  </a:cubicBezTo>
                  <a:cubicBezTo>
                    <a:pt x="98" y="2219"/>
                    <a:pt x="156" y="2238"/>
                    <a:pt x="214" y="2238"/>
                  </a:cubicBezTo>
                  <a:lnTo>
                    <a:pt x="253" y="2238"/>
                  </a:lnTo>
                  <a:cubicBezTo>
                    <a:pt x="78" y="2608"/>
                    <a:pt x="0" y="2822"/>
                    <a:pt x="0" y="2861"/>
                  </a:cubicBezTo>
                  <a:cubicBezTo>
                    <a:pt x="0" y="2919"/>
                    <a:pt x="20" y="2977"/>
                    <a:pt x="78" y="3036"/>
                  </a:cubicBezTo>
                  <a:cubicBezTo>
                    <a:pt x="137" y="3094"/>
                    <a:pt x="175" y="3114"/>
                    <a:pt x="234" y="3114"/>
                  </a:cubicBezTo>
                  <a:cubicBezTo>
                    <a:pt x="273" y="3114"/>
                    <a:pt x="428" y="2783"/>
                    <a:pt x="681" y="2121"/>
                  </a:cubicBezTo>
                  <a:cubicBezTo>
                    <a:pt x="895" y="2044"/>
                    <a:pt x="1070" y="2005"/>
                    <a:pt x="1168" y="1985"/>
                  </a:cubicBezTo>
                  <a:cubicBezTo>
                    <a:pt x="1284" y="1946"/>
                    <a:pt x="1401" y="1927"/>
                    <a:pt x="1537" y="1888"/>
                  </a:cubicBezTo>
                  <a:cubicBezTo>
                    <a:pt x="1557" y="2160"/>
                    <a:pt x="1576" y="2433"/>
                    <a:pt x="1596" y="2705"/>
                  </a:cubicBezTo>
                  <a:cubicBezTo>
                    <a:pt x="1615" y="2861"/>
                    <a:pt x="1635" y="2958"/>
                    <a:pt x="1673" y="3036"/>
                  </a:cubicBezTo>
                  <a:cubicBezTo>
                    <a:pt x="1693" y="3094"/>
                    <a:pt x="1732" y="3114"/>
                    <a:pt x="1790" y="3114"/>
                  </a:cubicBezTo>
                  <a:cubicBezTo>
                    <a:pt x="1887" y="3114"/>
                    <a:pt x="1926" y="2938"/>
                    <a:pt x="1926" y="2569"/>
                  </a:cubicBezTo>
                  <a:cubicBezTo>
                    <a:pt x="1926" y="2355"/>
                    <a:pt x="1907" y="2102"/>
                    <a:pt x="1887" y="1791"/>
                  </a:cubicBezTo>
                  <a:cubicBezTo>
                    <a:pt x="2140" y="1713"/>
                    <a:pt x="2277" y="1654"/>
                    <a:pt x="2277" y="1596"/>
                  </a:cubicBezTo>
                  <a:cubicBezTo>
                    <a:pt x="2277" y="1518"/>
                    <a:pt x="2218" y="1479"/>
                    <a:pt x="2082" y="1479"/>
                  </a:cubicBezTo>
                  <a:cubicBezTo>
                    <a:pt x="2024" y="1479"/>
                    <a:pt x="1946" y="1499"/>
                    <a:pt x="1868" y="1499"/>
                  </a:cubicBezTo>
                  <a:cubicBezTo>
                    <a:pt x="1829" y="1071"/>
                    <a:pt x="1771" y="721"/>
                    <a:pt x="1693" y="429"/>
                  </a:cubicBezTo>
                  <a:cubicBezTo>
                    <a:pt x="1615" y="137"/>
                    <a:pt x="1537" y="1"/>
                    <a:pt x="1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1794200" y="3983200"/>
              <a:ext cx="55975" cy="76875"/>
            </a:xfrm>
            <a:custGeom>
              <a:avLst/>
              <a:gdLst/>
              <a:ahLst/>
              <a:cxnLst/>
              <a:rect l="l" t="t" r="r" b="b"/>
              <a:pathLst>
                <a:path w="2239" h="3075" extrusionOk="0">
                  <a:moveTo>
                    <a:pt x="1363" y="390"/>
                  </a:moveTo>
                  <a:cubicBezTo>
                    <a:pt x="1674" y="390"/>
                    <a:pt x="1829" y="468"/>
                    <a:pt x="1829" y="662"/>
                  </a:cubicBezTo>
                  <a:cubicBezTo>
                    <a:pt x="1829" y="759"/>
                    <a:pt x="1791" y="876"/>
                    <a:pt x="1693" y="993"/>
                  </a:cubicBezTo>
                  <a:cubicBezTo>
                    <a:pt x="1596" y="1090"/>
                    <a:pt x="1499" y="1168"/>
                    <a:pt x="1382" y="1246"/>
                  </a:cubicBezTo>
                  <a:cubicBezTo>
                    <a:pt x="1265" y="1304"/>
                    <a:pt x="1149" y="1362"/>
                    <a:pt x="1012" y="1440"/>
                  </a:cubicBezTo>
                  <a:cubicBezTo>
                    <a:pt x="857" y="1518"/>
                    <a:pt x="759" y="1577"/>
                    <a:pt x="721" y="1615"/>
                  </a:cubicBezTo>
                  <a:cubicBezTo>
                    <a:pt x="837" y="1168"/>
                    <a:pt x="896" y="857"/>
                    <a:pt x="896" y="662"/>
                  </a:cubicBezTo>
                  <a:cubicBezTo>
                    <a:pt x="896" y="623"/>
                    <a:pt x="896" y="565"/>
                    <a:pt x="857" y="487"/>
                  </a:cubicBezTo>
                  <a:cubicBezTo>
                    <a:pt x="1051" y="429"/>
                    <a:pt x="1207" y="390"/>
                    <a:pt x="1363" y="390"/>
                  </a:cubicBezTo>
                  <a:close/>
                  <a:moveTo>
                    <a:pt x="1343" y="1"/>
                  </a:moveTo>
                  <a:cubicBezTo>
                    <a:pt x="1090" y="1"/>
                    <a:pt x="876" y="40"/>
                    <a:pt x="682" y="98"/>
                  </a:cubicBezTo>
                  <a:cubicBezTo>
                    <a:pt x="487" y="176"/>
                    <a:pt x="390" y="234"/>
                    <a:pt x="390" y="312"/>
                  </a:cubicBezTo>
                  <a:cubicBezTo>
                    <a:pt x="390" y="351"/>
                    <a:pt x="390" y="390"/>
                    <a:pt x="429" y="448"/>
                  </a:cubicBezTo>
                  <a:cubicBezTo>
                    <a:pt x="448" y="487"/>
                    <a:pt x="487" y="526"/>
                    <a:pt x="526" y="545"/>
                  </a:cubicBezTo>
                  <a:cubicBezTo>
                    <a:pt x="507" y="837"/>
                    <a:pt x="409" y="1285"/>
                    <a:pt x="254" y="1849"/>
                  </a:cubicBezTo>
                  <a:cubicBezTo>
                    <a:pt x="98" y="2413"/>
                    <a:pt x="1" y="2724"/>
                    <a:pt x="1" y="2783"/>
                  </a:cubicBezTo>
                  <a:cubicBezTo>
                    <a:pt x="1" y="2861"/>
                    <a:pt x="40" y="2919"/>
                    <a:pt x="98" y="2977"/>
                  </a:cubicBezTo>
                  <a:cubicBezTo>
                    <a:pt x="156" y="3055"/>
                    <a:pt x="195" y="3075"/>
                    <a:pt x="234" y="3075"/>
                  </a:cubicBezTo>
                  <a:cubicBezTo>
                    <a:pt x="273" y="3075"/>
                    <a:pt x="293" y="2997"/>
                    <a:pt x="351" y="2861"/>
                  </a:cubicBezTo>
                  <a:cubicBezTo>
                    <a:pt x="370" y="2783"/>
                    <a:pt x="390" y="2705"/>
                    <a:pt x="409" y="2627"/>
                  </a:cubicBezTo>
                  <a:cubicBezTo>
                    <a:pt x="429" y="2569"/>
                    <a:pt x="526" y="2296"/>
                    <a:pt x="662" y="1849"/>
                  </a:cubicBezTo>
                  <a:cubicBezTo>
                    <a:pt x="721" y="2063"/>
                    <a:pt x="935" y="2316"/>
                    <a:pt x="1246" y="2627"/>
                  </a:cubicBezTo>
                  <a:cubicBezTo>
                    <a:pt x="1577" y="2919"/>
                    <a:pt x="1829" y="3075"/>
                    <a:pt x="2005" y="3075"/>
                  </a:cubicBezTo>
                  <a:cubicBezTo>
                    <a:pt x="2102" y="3075"/>
                    <a:pt x="2141" y="3036"/>
                    <a:pt x="2141" y="2977"/>
                  </a:cubicBezTo>
                  <a:cubicBezTo>
                    <a:pt x="2141" y="2938"/>
                    <a:pt x="2102" y="2880"/>
                    <a:pt x="2024" y="2802"/>
                  </a:cubicBezTo>
                  <a:cubicBezTo>
                    <a:pt x="1985" y="2783"/>
                    <a:pt x="1966" y="2744"/>
                    <a:pt x="1927" y="2705"/>
                  </a:cubicBezTo>
                  <a:cubicBezTo>
                    <a:pt x="1888" y="2685"/>
                    <a:pt x="1829" y="2627"/>
                    <a:pt x="1771" y="2588"/>
                  </a:cubicBezTo>
                  <a:cubicBezTo>
                    <a:pt x="1713" y="2530"/>
                    <a:pt x="1654" y="2471"/>
                    <a:pt x="1577" y="2413"/>
                  </a:cubicBezTo>
                  <a:cubicBezTo>
                    <a:pt x="1518" y="2355"/>
                    <a:pt x="1460" y="2296"/>
                    <a:pt x="1421" y="2257"/>
                  </a:cubicBezTo>
                  <a:cubicBezTo>
                    <a:pt x="1382" y="2219"/>
                    <a:pt x="1304" y="2160"/>
                    <a:pt x="1207" y="2063"/>
                  </a:cubicBezTo>
                  <a:cubicBezTo>
                    <a:pt x="1110" y="1946"/>
                    <a:pt x="1051" y="1868"/>
                    <a:pt x="1051" y="1810"/>
                  </a:cubicBezTo>
                  <a:cubicBezTo>
                    <a:pt x="1051" y="1791"/>
                    <a:pt x="1110" y="1752"/>
                    <a:pt x="1187" y="1732"/>
                  </a:cubicBezTo>
                  <a:cubicBezTo>
                    <a:pt x="1265" y="1674"/>
                    <a:pt x="1363" y="1635"/>
                    <a:pt x="1479" y="1577"/>
                  </a:cubicBezTo>
                  <a:cubicBezTo>
                    <a:pt x="1577" y="1518"/>
                    <a:pt x="1693" y="1440"/>
                    <a:pt x="1810" y="1362"/>
                  </a:cubicBezTo>
                  <a:cubicBezTo>
                    <a:pt x="1927" y="1285"/>
                    <a:pt x="2024" y="1187"/>
                    <a:pt x="2102" y="1051"/>
                  </a:cubicBezTo>
                  <a:cubicBezTo>
                    <a:pt x="2180" y="934"/>
                    <a:pt x="2238" y="798"/>
                    <a:pt x="2238" y="662"/>
                  </a:cubicBezTo>
                  <a:cubicBezTo>
                    <a:pt x="2238" y="448"/>
                    <a:pt x="2141" y="292"/>
                    <a:pt x="1966" y="176"/>
                  </a:cubicBezTo>
                  <a:cubicBezTo>
                    <a:pt x="1791" y="59"/>
                    <a:pt x="1577" y="1"/>
                    <a:pt x="1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1857925" y="3982225"/>
              <a:ext cx="56925" cy="77850"/>
            </a:xfrm>
            <a:custGeom>
              <a:avLst/>
              <a:gdLst/>
              <a:ahLst/>
              <a:cxnLst/>
              <a:rect l="l" t="t" r="r" b="b"/>
              <a:pathLst>
                <a:path w="2277" h="3114" extrusionOk="0">
                  <a:moveTo>
                    <a:pt x="1362" y="429"/>
                  </a:moveTo>
                  <a:cubicBezTo>
                    <a:pt x="1401" y="682"/>
                    <a:pt x="1459" y="1051"/>
                    <a:pt x="1498" y="1557"/>
                  </a:cubicBezTo>
                  <a:cubicBezTo>
                    <a:pt x="1284" y="1596"/>
                    <a:pt x="1051" y="1635"/>
                    <a:pt x="856" y="1693"/>
                  </a:cubicBezTo>
                  <a:cubicBezTo>
                    <a:pt x="1051" y="1149"/>
                    <a:pt x="1226" y="721"/>
                    <a:pt x="1362" y="429"/>
                  </a:cubicBezTo>
                  <a:close/>
                  <a:moveTo>
                    <a:pt x="1459" y="1"/>
                  </a:moveTo>
                  <a:cubicBezTo>
                    <a:pt x="1382" y="1"/>
                    <a:pt x="1304" y="20"/>
                    <a:pt x="1226" y="79"/>
                  </a:cubicBezTo>
                  <a:cubicBezTo>
                    <a:pt x="1129" y="137"/>
                    <a:pt x="1090" y="215"/>
                    <a:pt x="1051" y="293"/>
                  </a:cubicBezTo>
                  <a:cubicBezTo>
                    <a:pt x="1012" y="370"/>
                    <a:pt x="934" y="545"/>
                    <a:pt x="817" y="837"/>
                  </a:cubicBezTo>
                  <a:cubicBezTo>
                    <a:pt x="701" y="1129"/>
                    <a:pt x="603" y="1363"/>
                    <a:pt x="545" y="1518"/>
                  </a:cubicBezTo>
                  <a:cubicBezTo>
                    <a:pt x="506" y="1616"/>
                    <a:pt x="467" y="1693"/>
                    <a:pt x="428" y="1810"/>
                  </a:cubicBezTo>
                  <a:cubicBezTo>
                    <a:pt x="136" y="1907"/>
                    <a:pt x="0" y="1966"/>
                    <a:pt x="0" y="2024"/>
                  </a:cubicBezTo>
                  <a:cubicBezTo>
                    <a:pt x="0" y="2082"/>
                    <a:pt x="20" y="2141"/>
                    <a:pt x="59" y="2180"/>
                  </a:cubicBezTo>
                  <a:cubicBezTo>
                    <a:pt x="117" y="2219"/>
                    <a:pt x="156" y="2238"/>
                    <a:pt x="214" y="2238"/>
                  </a:cubicBezTo>
                  <a:lnTo>
                    <a:pt x="253" y="2238"/>
                  </a:lnTo>
                  <a:cubicBezTo>
                    <a:pt x="78" y="2608"/>
                    <a:pt x="0" y="2822"/>
                    <a:pt x="0" y="2861"/>
                  </a:cubicBezTo>
                  <a:cubicBezTo>
                    <a:pt x="0" y="2919"/>
                    <a:pt x="20" y="2977"/>
                    <a:pt x="78" y="3036"/>
                  </a:cubicBezTo>
                  <a:cubicBezTo>
                    <a:pt x="136" y="3094"/>
                    <a:pt x="195" y="3114"/>
                    <a:pt x="234" y="3114"/>
                  </a:cubicBezTo>
                  <a:cubicBezTo>
                    <a:pt x="273" y="3114"/>
                    <a:pt x="428" y="2783"/>
                    <a:pt x="681" y="2121"/>
                  </a:cubicBezTo>
                  <a:cubicBezTo>
                    <a:pt x="915" y="2044"/>
                    <a:pt x="1070" y="2005"/>
                    <a:pt x="1187" y="1985"/>
                  </a:cubicBezTo>
                  <a:cubicBezTo>
                    <a:pt x="1284" y="1946"/>
                    <a:pt x="1401" y="1927"/>
                    <a:pt x="1537" y="1888"/>
                  </a:cubicBezTo>
                  <a:cubicBezTo>
                    <a:pt x="1557" y="2160"/>
                    <a:pt x="1576" y="2433"/>
                    <a:pt x="1596" y="2705"/>
                  </a:cubicBezTo>
                  <a:cubicBezTo>
                    <a:pt x="1615" y="2861"/>
                    <a:pt x="1635" y="2958"/>
                    <a:pt x="1673" y="3036"/>
                  </a:cubicBezTo>
                  <a:cubicBezTo>
                    <a:pt x="1693" y="3094"/>
                    <a:pt x="1732" y="3114"/>
                    <a:pt x="1790" y="3114"/>
                  </a:cubicBezTo>
                  <a:cubicBezTo>
                    <a:pt x="1887" y="3114"/>
                    <a:pt x="1926" y="2938"/>
                    <a:pt x="1926" y="2569"/>
                  </a:cubicBezTo>
                  <a:cubicBezTo>
                    <a:pt x="1926" y="2355"/>
                    <a:pt x="1926" y="2102"/>
                    <a:pt x="1887" y="1791"/>
                  </a:cubicBezTo>
                  <a:cubicBezTo>
                    <a:pt x="2160" y="1713"/>
                    <a:pt x="2277" y="1654"/>
                    <a:pt x="2277" y="1596"/>
                  </a:cubicBezTo>
                  <a:cubicBezTo>
                    <a:pt x="2277" y="1518"/>
                    <a:pt x="2218" y="1479"/>
                    <a:pt x="2082" y="1479"/>
                  </a:cubicBezTo>
                  <a:cubicBezTo>
                    <a:pt x="2024" y="1479"/>
                    <a:pt x="1946" y="1499"/>
                    <a:pt x="1868" y="1499"/>
                  </a:cubicBezTo>
                  <a:cubicBezTo>
                    <a:pt x="1829" y="1071"/>
                    <a:pt x="1771" y="721"/>
                    <a:pt x="1693" y="429"/>
                  </a:cubicBezTo>
                  <a:cubicBezTo>
                    <a:pt x="1615" y="137"/>
                    <a:pt x="1537" y="1"/>
                    <a:pt x="1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926500" y="3983700"/>
              <a:ext cx="59350" cy="76375"/>
            </a:xfrm>
            <a:custGeom>
              <a:avLst/>
              <a:gdLst/>
              <a:ahLst/>
              <a:cxnLst/>
              <a:rect l="l" t="t" r="r" b="b"/>
              <a:pathLst>
                <a:path w="2374" h="3055" extrusionOk="0">
                  <a:moveTo>
                    <a:pt x="1362" y="0"/>
                  </a:moveTo>
                  <a:cubicBezTo>
                    <a:pt x="798" y="0"/>
                    <a:pt x="428" y="20"/>
                    <a:pt x="253" y="20"/>
                  </a:cubicBezTo>
                  <a:cubicBezTo>
                    <a:pt x="98" y="39"/>
                    <a:pt x="0" y="78"/>
                    <a:pt x="0" y="136"/>
                  </a:cubicBezTo>
                  <a:cubicBezTo>
                    <a:pt x="0" y="195"/>
                    <a:pt x="39" y="253"/>
                    <a:pt x="78" y="311"/>
                  </a:cubicBezTo>
                  <a:cubicBezTo>
                    <a:pt x="137" y="370"/>
                    <a:pt x="176" y="389"/>
                    <a:pt x="234" y="389"/>
                  </a:cubicBezTo>
                  <a:lnTo>
                    <a:pt x="973" y="370"/>
                  </a:lnTo>
                  <a:lnTo>
                    <a:pt x="973" y="370"/>
                  </a:lnTo>
                  <a:cubicBezTo>
                    <a:pt x="954" y="642"/>
                    <a:pt x="856" y="1090"/>
                    <a:pt x="701" y="1712"/>
                  </a:cubicBezTo>
                  <a:cubicBezTo>
                    <a:pt x="545" y="2335"/>
                    <a:pt x="467" y="2685"/>
                    <a:pt x="467" y="2743"/>
                  </a:cubicBezTo>
                  <a:cubicBezTo>
                    <a:pt x="467" y="2821"/>
                    <a:pt x="487" y="2879"/>
                    <a:pt x="545" y="2957"/>
                  </a:cubicBezTo>
                  <a:cubicBezTo>
                    <a:pt x="604" y="3016"/>
                    <a:pt x="642" y="3055"/>
                    <a:pt x="681" y="3055"/>
                  </a:cubicBezTo>
                  <a:cubicBezTo>
                    <a:pt x="720" y="3055"/>
                    <a:pt x="759" y="2977"/>
                    <a:pt x="798" y="2821"/>
                  </a:cubicBezTo>
                  <a:cubicBezTo>
                    <a:pt x="818" y="2743"/>
                    <a:pt x="856" y="2607"/>
                    <a:pt x="895" y="2393"/>
                  </a:cubicBezTo>
                  <a:cubicBezTo>
                    <a:pt x="954" y="2199"/>
                    <a:pt x="993" y="2062"/>
                    <a:pt x="1012" y="1965"/>
                  </a:cubicBezTo>
                  <a:cubicBezTo>
                    <a:pt x="1246" y="1070"/>
                    <a:pt x="1343" y="564"/>
                    <a:pt x="1343" y="448"/>
                  </a:cubicBezTo>
                  <a:cubicBezTo>
                    <a:pt x="1343" y="428"/>
                    <a:pt x="1343" y="389"/>
                    <a:pt x="1343" y="350"/>
                  </a:cubicBezTo>
                  <a:cubicBezTo>
                    <a:pt x="1498" y="370"/>
                    <a:pt x="1654" y="370"/>
                    <a:pt x="1829" y="389"/>
                  </a:cubicBezTo>
                  <a:lnTo>
                    <a:pt x="2238" y="389"/>
                  </a:lnTo>
                  <a:cubicBezTo>
                    <a:pt x="2335" y="389"/>
                    <a:pt x="2374" y="370"/>
                    <a:pt x="2374" y="311"/>
                  </a:cubicBezTo>
                  <a:cubicBezTo>
                    <a:pt x="2374" y="234"/>
                    <a:pt x="2277" y="156"/>
                    <a:pt x="2082" y="97"/>
                  </a:cubicBezTo>
                  <a:cubicBezTo>
                    <a:pt x="1907" y="39"/>
                    <a:pt x="1654" y="0"/>
                    <a:pt x="1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1985350" y="3984175"/>
              <a:ext cx="59375" cy="76375"/>
            </a:xfrm>
            <a:custGeom>
              <a:avLst/>
              <a:gdLst/>
              <a:ahLst/>
              <a:cxnLst/>
              <a:rect l="l" t="t" r="r" b="b"/>
              <a:pathLst>
                <a:path w="2375" h="3055" extrusionOk="0">
                  <a:moveTo>
                    <a:pt x="1479" y="1"/>
                  </a:moveTo>
                  <a:cubicBezTo>
                    <a:pt x="895" y="1"/>
                    <a:pt x="584" y="59"/>
                    <a:pt x="526" y="156"/>
                  </a:cubicBezTo>
                  <a:cubicBezTo>
                    <a:pt x="526" y="195"/>
                    <a:pt x="506" y="234"/>
                    <a:pt x="506" y="273"/>
                  </a:cubicBezTo>
                  <a:cubicBezTo>
                    <a:pt x="506" y="487"/>
                    <a:pt x="467" y="759"/>
                    <a:pt x="390" y="1090"/>
                  </a:cubicBezTo>
                  <a:cubicBezTo>
                    <a:pt x="292" y="1421"/>
                    <a:pt x="215" y="1732"/>
                    <a:pt x="117" y="2024"/>
                  </a:cubicBezTo>
                  <a:cubicBezTo>
                    <a:pt x="39" y="2296"/>
                    <a:pt x="1" y="2510"/>
                    <a:pt x="1" y="2627"/>
                  </a:cubicBezTo>
                  <a:cubicBezTo>
                    <a:pt x="1" y="2744"/>
                    <a:pt x="39" y="2841"/>
                    <a:pt x="137" y="2919"/>
                  </a:cubicBezTo>
                  <a:cubicBezTo>
                    <a:pt x="253" y="2997"/>
                    <a:pt x="370" y="3036"/>
                    <a:pt x="506" y="3055"/>
                  </a:cubicBezTo>
                  <a:cubicBezTo>
                    <a:pt x="798" y="3055"/>
                    <a:pt x="1109" y="2997"/>
                    <a:pt x="1421" y="2880"/>
                  </a:cubicBezTo>
                  <a:cubicBezTo>
                    <a:pt x="1751" y="2763"/>
                    <a:pt x="1907" y="2666"/>
                    <a:pt x="1907" y="2549"/>
                  </a:cubicBezTo>
                  <a:cubicBezTo>
                    <a:pt x="1907" y="2491"/>
                    <a:pt x="1888" y="2471"/>
                    <a:pt x="1849" y="2471"/>
                  </a:cubicBezTo>
                  <a:cubicBezTo>
                    <a:pt x="1829" y="2471"/>
                    <a:pt x="1751" y="2471"/>
                    <a:pt x="1615" y="2510"/>
                  </a:cubicBezTo>
                  <a:cubicBezTo>
                    <a:pt x="1226" y="2627"/>
                    <a:pt x="837" y="2685"/>
                    <a:pt x="506" y="2685"/>
                  </a:cubicBezTo>
                  <a:cubicBezTo>
                    <a:pt x="467" y="2685"/>
                    <a:pt x="448" y="2666"/>
                    <a:pt x="429" y="2646"/>
                  </a:cubicBezTo>
                  <a:cubicBezTo>
                    <a:pt x="409" y="2627"/>
                    <a:pt x="390" y="2588"/>
                    <a:pt x="390" y="2569"/>
                  </a:cubicBezTo>
                  <a:cubicBezTo>
                    <a:pt x="390" y="2452"/>
                    <a:pt x="467" y="2160"/>
                    <a:pt x="623" y="1654"/>
                  </a:cubicBezTo>
                  <a:cubicBezTo>
                    <a:pt x="934" y="1654"/>
                    <a:pt x="1226" y="1635"/>
                    <a:pt x="1460" y="1576"/>
                  </a:cubicBezTo>
                  <a:cubicBezTo>
                    <a:pt x="1693" y="1538"/>
                    <a:pt x="1810" y="1460"/>
                    <a:pt x="1810" y="1343"/>
                  </a:cubicBezTo>
                  <a:cubicBezTo>
                    <a:pt x="1810" y="1304"/>
                    <a:pt x="1771" y="1285"/>
                    <a:pt x="1693" y="1285"/>
                  </a:cubicBezTo>
                  <a:cubicBezTo>
                    <a:pt x="1596" y="1285"/>
                    <a:pt x="1479" y="1304"/>
                    <a:pt x="1304" y="1304"/>
                  </a:cubicBezTo>
                  <a:cubicBezTo>
                    <a:pt x="1129" y="1323"/>
                    <a:pt x="993" y="1343"/>
                    <a:pt x="895" y="1343"/>
                  </a:cubicBezTo>
                  <a:cubicBezTo>
                    <a:pt x="798" y="1343"/>
                    <a:pt x="740" y="1323"/>
                    <a:pt x="720" y="1323"/>
                  </a:cubicBezTo>
                  <a:cubicBezTo>
                    <a:pt x="837" y="934"/>
                    <a:pt x="895" y="623"/>
                    <a:pt x="895" y="429"/>
                  </a:cubicBezTo>
                  <a:cubicBezTo>
                    <a:pt x="1148" y="370"/>
                    <a:pt x="1323" y="351"/>
                    <a:pt x="1401" y="331"/>
                  </a:cubicBezTo>
                  <a:cubicBezTo>
                    <a:pt x="1460" y="331"/>
                    <a:pt x="1576" y="312"/>
                    <a:pt x="1751" y="312"/>
                  </a:cubicBezTo>
                  <a:cubicBezTo>
                    <a:pt x="1927" y="292"/>
                    <a:pt x="2082" y="273"/>
                    <a:pt x="2179" y="253"/>
                  </a:cubicBezTo>
                  <a:cubicBezTo>
                    <a:pt x="2296" y="234"/>
                    <a:pt x="2374" y="195"/>
                    <a:pt x="2374" y="137"/>
                  </a:cubicBezTo>
                  <a:cubicBezTo>
                    <a:pt x="2374" y="39"/>
                    <a:pt x="2082" y="1"/>
                    <a:pt x="14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1586025" y="2785750"/>
              <a:ext cx="79800" cy="76375"/>
            </a:xfrm>
            <a:custGeom>
              <a:avLst/>
              <a:gdLst/>
              <a:ahLst/>
              <a:cxnLst/>
              <a:rect l="l" t="t" r="r" b="b"/>
              <a:pathLst>
                <a:path w="3192" h="3055" extrusionOk="0">
                  <a:moveTo>
                    <a:pt x="662" y="0"/>
                  </a:moveTo>
                  <a:cubicBezTo>
                    <a:pt x="623" y="0"/>
                    <a:pt x="604" y="0"/>
                    <a:pt x="585" y="20"/>
                  </a:cubicBezTo>
                  <a:cubicBezTo>
                    <a:pt x="585" y="39"/>
                    <a:pt x="565" y="78"/>
                    <a:pt x="565" y="137"/>
                  </a:cubicBezTo>
                  <a:cubicBezTo>
                    <a:pt x="565" y="312"/>
                    <a:pt x="468" y="779"/>
                    <a:pt x="293" y="1518"/>
                  </a:cubicBezTo>
                  <a:cubicBezTo>
                    <a:pt x="98" y="2238"/>
                    <a:pt x="1" y="2646"/>
                    <a:pt x="1" y="2724"/>
                  </a:cubicBezTo>
                  <a:cubicBezTo>
                    <a:pt x="1" y="2782"/>
                    <a:pt x="40" y="2860"/>
                    <a:pt x="79" y="2938"/>
                  </a:cubicBezTo>
                  <a:cubicBezTo>
                    <a:pt x="137" y="3016"/>
                    <a:pt x="176" y="3055"/>
                    <a:pt x="215" y="3055"/>
                  </a:cubicBezTo>
                  <a:cubicBezTo>
                    <a:pt x="234" y="3055"/>
                    <a:pt x="254" y="3035"/>
                    <a:pt x="273" y="2977"/>
                  </a:cubicBezTo>
                  <a:cubicBezTo>
                    <a:pt x="273" y="2958"/>
                    <a:pt x="293" y="2919"/>
                    <a:pt x="293" y="2899"/>
                  </a:cubicBezTo>
                  <a:cubicBezTo>
                    <a:pt x="312" y="2860"/>
                    <a:pt x="332" y="2821"/>
                    <a:pt x="332" y="2782"/>
                  </a:cubicBezTo>
                  <a:cubicBezTo>
                    <a:pt x="351" y="2724"/>
                    <a:pt x="371" y="2685"/>
                    <a:pt x="371" y="2646"/>
                  </a:cubicBezTo>
                  <a:cubicBezTo>
                    <a:pt x="390" y="2607"/>
                    <a:pt x="409" y="2549"/>
                    <a:pt x="429" y="2491"/>
                  </a:cubicBezTo>
                  <a:cubicBezTo>
                    <a:pt x="448" y="2432"/>
                    <a:pt x="468" y="2374"/>
                    <a:pt x="468" y="2335"/>
                  </a:cubicBezTo>
                  <a:cubicBezTo>
                    <a:pt x="487" y="2277"/>
                    <a:pt x="507" y="2218"/>
                    <a:pt x="526" y="2160"/>
                  </a:cubicBezTo>
                  <a:cubicBezTo>
                    <a:pt x="546" y="2082"/>
                    <a:pt x="585" y="1926"/>
                    <a:pt x="643" y="1712"/>
                  </a:cubicBezTo>
                  <a:cubicBezTo>
                    <a:pt x="701" y="1498"/>
                    <a:pt x="760" y="1226"/>
                    <a:pt x="799" y="934"/>
                  </a:cubicBezTo>
                  <a:cubicBezTo>
                    <a:pt x="974" y="1498"/>
                    <a:pt x="1129" y="1849"/>
                    <a:pt x="1227" y="2004"/>
                  </a:cubicBezTo>
                  <a:cubicBezTo>
                    <a:pt x="1304" y="2102"/>
                    <a:pt x="1382" y="2140"/>
                    <a:pt x="1460" y="2140"/>
                  </a:cubicBezTo>
                  <a:cubicBezTo>
                    <a:pt x="1538" y="2140"/>
                    <a:pt x="1635" y="2082"/>
                    <a:pt x="1752" y="1946"/>
                  </a:cubicBezTo>
                  <a:cubicBezTo>
                    <a:pt x="1888" y="1810"/>
                    <a:pt x="2219" y="1421"/>
                    <a:pt x="2744" y="740"/>
                  </a:cubicBezTo>
                  <a:lnTo>
                    <a:pt x="2744" y="740"/>
                  </a:lnTo>
                  <a:cubicBezTo>
                    <a:pt x="2627" y="1051"/>
                    <a:pt x="2530" y="1421"/>
                    <a:pt x="2433" y="1849"/>
                  </a:cubicBezTo>
                  <a:cubicBezTo>
                    <a:pt x="2316" y="2277"/>
                    <a:pt x="2277" y="2549"/>
                    <a:pt x="2277" y="2666"/>
                  </a:cubicBezTo>
                  <a:cubicBezTo>
                    <a:pt x="2277" y="2782"/>
                    <a:pt x="2297" y="2880"/>
                    <a:pt x="2336" y="2938"/>
                  </a:cubicBezTo>
                  <a:cubicBezTo>
                    <a:pt x="2374" y="3016"/>
                    <a:pt x="2413" y="3055"/>
                    <a:pt x="2452" y="3055"/>
                  </a:cubicBezTo>
                  <a:cubicBezTo>
                    <a:pt x="2491" y="3055"/>
                    <a:pt x="2530" y="2977"/>
                    <a:pt x="2569" y="2802"/>
                  </a:cubicBezTo>
                  <a:cubicBezTo>
                    <a:pt x="2588" y="2705"/>
                    <a:pt x="2627" y="2627"/>
                    <a:pt x="2647" y="2530"/>
                  </a:cubicBezTo>
                  <a:cubicBezTo>
                    <a:pt x="2666" y="2432"/>
                    <a:pt x="2686" y="2316"/>
                    <a:pt x="2725" y="2179"/>
                  </a:cubicBezTo>
                  <a:cubicBezTo>
                    <a:pt x="2764" y="2024"/>
                    <a:pt x="2783" y="1907"/>
                    <a:pt x="2822" y="1810"/>
                  </a:cubicBezTo>
                  <a:cubicBezTo>
                    <a:pt x="2841" y="1712"/>
                    <a:pt x="2880" y="1576"/>
                    <a:pt x="2939" y="1401"/>
                  </a:cubicBezTo>
                  <a:cubicBezTo>
                    <a:pt x="2978" y="1226"/>
                    <a:pt x="3016" y="1109"/>
                    <a:pt x="3036" y="1032"/>
                  </a:cubicBezTo>
                  <a:cubicBezTo>
                    <a:pt x="3055" y="954"/>
                    <a:pt x="3094" y="856"/>
                    <a:pt x="3114" y="740"/>
                  </a:cubicBezTo>
                  <a:cubicBezTo>
                    <a:pt x="3133" y="642"/>
                    <a:pt x="3153" y="545"/>
                    <a:pt x="3172" y="487"/>
                  </a:cubicBezTo>
                  <a:cubicBezTo>
                    <a:pt x="3192" y="409"/>
                    <a:pt x="3192" y="351"/>
                    <a:pt x="3192" y="292"/>
                  </a:cubicBezTo>
                  <a:cubicBezTo>
                    <a:pt x="3192" y="253"/>
                    <a:pt x="3153" y="195"/>
                    <a:pt x="3094" y="137"/>
                  </a:cubicBezTo>
                  <a:cubicBezTo>
                    <a:pt x="3036" y="78"/>
                    <a:pt x="2997" y="39"/>
                    <a:pt x="2939" y="39"/>
                  </a:cubicBezTo>
                  <a:cubicBezTo>
                    <a:pt x="2880" y="39"/>
                    <a:pt x="2802" y="117"/>
                    <a:pt x="2686" y="253"/>
                  </a:cubicBezTo>
                  <a:cubicBezTo>
                    <a:pt x="2550" y="389"/>
                    <a:pt x="2374" y="603"/>
                    <a:pt x="2122" y="934"/>
                  </a:cubicBezTo>
                  <a:cubicBezTo>
                    <a:pt x="1888" y="1246"/>
                    <a:pt x="1674" y="1498"/>
                    <a:pt x="1518" y="1693"/>
                  </a:cubicBezTo>
                  <a:cubicBezTo>
                    <a:pt x="1382" y="1421"/>
                    <a:pt x="1266" y="1148"/>
                    <a:pt x="1168" y="895"/>
                  </a:cubicBezTo>
                  <a:cubicBezTo>
                    <a:pt x="1071" y="623"/>
                    <a:pt x="1013" y="428"/>
                    <a:pt x="993" y="331"/>
                  </a:cubicBezTo>
                  <a:cubicBezTo>
                    <a:pt x="993" y="273"/>
                    <a:pt x="954" y="195"/>
                    <a:pt x="857" y="117"/>
                  </a:cubicBezTo>
                  <a:cubicBezTo>
                    <a:pt x="760" y="39"/>
                    <a:pt x="701" y="0"/>
                    <a:pt x="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1671150" y="2784300"/>
              <a:ext cx="56925" cy="78325"/>
            </a:xfrm>
            <a:custGeom>
              <a:avLst/>
              <a:gdLst/>
              <a:ahLst/>
              <a:cxnLst/>
              <a:rect l="l" t="t" r="r" b="b"/>
              <a:pathLst>
                <a:path w="2277" h="3133" extrusionOk="0">
                  <a:moveTo>
                    <a:pt x="1343" y="428"/>
                  </a:moveTo>
                  <a:cubicBezTo>
                    <a:pt x="1401" y="681"/>
                    <a:pt x="1460" y="1070"/>
                    <a:pt x="1499" y="1556"/>
                  </a:cubicBezTo>
                  <a:cubicBezTo>
                    <a:pt x="1265" y="1595"/>
                    <a:pt x="1051" y="1654"/>
                    <a:pt x="857" y="1693"/>
                  </a:cubicBezTo>
                  <a:cubicBezTo>
                    <a:pt x="1051" y="1167"/>
                    <a:pt x="1226" y="739"/>
                    <a:pt x="1343" y="428"/>
                  </a:cubicBezTo>
                  <a:close/>
                  <a:moveTo>
                    <a:pt x="1460" y="0"/>
                  </a:moveTo>
                  <a:cubicBezTo>
                    <a:pt x="1382" y="0"/>
                    <a:pt x="1304" y="39"/>
                    <a:pt x="1207" y="97"/>
                  </a:cubicBezTo>
                  <a:cubicBezTo>
                    <a:pt x="1129" y="136"/>
                    <a:pt x="1090" y="214"/>
                    <a:pt x="1051" y="292"/>
                  </a:cubicBezTo>
                  <a:cubicBezTo>
                    <a:pt x="1012" y="370"/>
                    <a:pt x="934" y="564"/>
                    <a:pt x="818" y="856"/>
                  </a:cubicBezTo>
                  <a:cubicBezTo>
                    <a:pt x="701" y="1128"/>
                    <a:pt x="604" y="1362"/>
                    <a:pt x="545" y="1537"/>
                  </a:cubicBezTo>
                  <a:cubicBezTo>
                    <a:pt x="506" y="1615"/>
                    <a:pt x="467" y="1712"/>
                    <a:pt x="429" y="1809"/>
                  </a:cubicBezTo>
                  <a:cubicBezTo>
                    <a:pt x="137" y="1907"/>
                    <a:pt x="1" y="1984"/>
                    <a:pt x="1" y="2043"/>
                  </a:cubicBezTo>
                  <a:cubicBezTo>
                    <a:pt x="1" y="2101"/>
                    <a:pt x="20" y="2140"/>
                    <a:pt x="59" y="2179"/>
                  </a:cubicBezTo>
                  <a:cubicBezTo>
                    <a:pt x="98" y="2218"/>
                    <a:pt x="156" y="2237"/>
                    <a:pt x="215" y="2237"/>
                  </a:cubicBezTo>
                  <a:lnTo>
                    <a:pt x="253" y="2237"/>
                  </a:lnTo>
                  <a:cubicBezTo>
                    <a:pt x="78" y="2626"/>
                    <a:pt x="1" y="2840"/>
                    <a:pt x="1" y="2860"/>
                  </a:cubicBezTo>
                  <a:cubicBezTo>
                    <a:pt x="1" y="2918"/>
                    <a:pt x="20" y="2977"/>
                    <a:pt x="78" y="3054"/>
                  </a:cubicBezTo>
                  <a:cubicBezTo>
                    <a:pt x="137" y="3093"/>
                    <a:pt x="176" y="3132"/>
                    <a:pt x="234" y="3132"/>
                  </a:cubicBezTo>
                  <a:cubicBezTo>
                    <a:pt x="273" y="3132"/>
                    <a:pt x="429" y="2802"/>
                    <a:pt x="681" y="2121"/>
                  </a:cubicBezTo>
                  <a:cubicBezTo>
                    <a:pt x="915" y="2062"/>
                    <a:pt x="1071" y="2023"/>
                    <a:pt x="1168" y="1984"/>
                  </a:cubicBezTo>
                  <a:cubicBezTo>
                    <a:pt x="1285" y="1965"/>
                    <a:pt x="1401" y="1926"/>
                    <a:pt x="1538" y="1887"/>
                  </a:cubicBezTo>
                  <a:cubicBezTo>
                    <a:pt x="1557" y="2160"/>
                    <a:pt x="1576" y="2432"/>
                    <a:pt x="1596" y="2724"/>
                  </a:cubicBezTo>
                  <a:cubicBezTo>
                    <a:pt x="1615" y="2860"/>
                    <a:pt x="1635" y="2977"/>
                    <a:pt x="1674" y="3035"/>
                  </a:cubicBezTo>
                  <a:cubicBezTo>
                    <a:pt x="1693" y="3093"/>
                    <a:pt x="1732" y="3132"/>
                    <a:pt x="1790" y="3132"/>
                  </a:cubicBezTo>
                  <a:cubicBezTo>
                    <a:pt x="1888" y="3132"/>
                    <a:pt x="1927" y="2938"/>
                    <a:pt x="1927" y="2568"/>
                  </a:cubicBezTo>
                  <a:cubicBezTo>
                    <a:pt x="1927" y="2354"/>
                    <a:pt x="1927" y="2101"/>
                    <a:pt x="1888" y="1809"/>
                  </a:cubicBezTo>
                  <a:cubicBezTo>
                    <a:pt x="2160" y="1732"/>
                    <a:pt x="2277" y="1673"/>
                    <a:pt x="2277" y="1615"/>
                  </a:cubicBezTo>
                  <a:cubicBezTo>
                    <a:pt x="2277" y="1537"/>
                    <a:pt x="2218" y="1498"/>
                    <a:pt x="2082" y="1498"/>
                  </a:cubicBezTo>
                  <a:cubicBezTo>
                    <a:pt x="2024" y="1498"/>
                    <a:pt x="1946" y="1498"/>
                    <a:pt x="1868" y="1518"/>
                  </a:cubicBezTo>
                  <a:cubicBezTo>
                    <a:pt x="1829" y="1090"/>
                    <a:pt x="1771" y="720"/>
                    <a:pt x="1693" y="428"/>
                  </a:cubicBezTo>
                  <a:cubicBezTo>
                    <a:pt x="1615" y="156"/>
                    <a:pt x="1538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1739725" y="2784775"/>
              <a:ext cx="47200" cy="77850"/>
            </a:xfrm>
            <a:custGeom>
              <a:avLst/>
              <a:gdLst/>
              <a:ahLst/>
              <a:cxnLst/>
              <a:rect l="l" t="t" r="r" b="b"/>
              <a:pathLst>
                <a:path w="1888" h="3114" extrusionOk="0">
                  <a:moveTo>
                    <a:pt x="701" y="0"/>
                  </a:moveTo>
                  <a:cubicBezTo>
                    <a:pt x="662" y="0"/>
                    <a:pt x="623" y="20"/>
                    <a:pt x="623" y="39"/>
                  </a:cubicBezTo>
                  <a:cubicBezTo>
                    <a:pt x="604" y="59"/>
                    <a:pt x="604" y="98"/>
                    <a:pt x="604" y="137"/>
                  </a:cubicBezTo>
                  <a:cubicBezTo>
                    <a:pt x="604" y="331"/>
                    <a:pt x="507" y="779"/>
                    <a:pt x="293" y="1479"/>
                  </a:cubicBezTo>
                  <a:cubicBezTo>
                    <a:pt x="98" y="2179"/>
                    <a:pt x="1" y="2588"/>
                    <a:pt x="1" y="2685"/>
                  </a:cubicBezTo>
                  <a:cubicBezTo>
                    <a:pt x="1" y="2802"/>
                    <a:pt x="59" y="2899"/>
                    <a:pt x="156" y="2977"/>
                  </a:cubicBezTo>
                  <a:cubicBezTo>
                    <a:pt x="254" y="3055"/>
                    <a:pt x="390" y="3113"/>
                    <a:pt x="526" y="3113"/>
                  </a:cubicBezTo>
                  <a:cubicBezTo>
                    <a:pt x="837" y="3113"/>
                    <a:pt x="1129" y="3055"/>
                    <a:pt x="1440" y="2938"/>
                  </a:cubicBezTo>
                  <a:cubicBezTo>
                    <a:pt x="1732" y="2841"/>
                    <a:pt x="1888" y="2724"/>
                    <a:pt x="1888" y="2588"/>
                  </a:cubicBezTo>
                  <a:cubicBezTo>
                    <a:pt x="1888" y="2569"/>
                    <a:pt x="1888" y="2549"/>
                    <a:pt x="1868" y="2549"/>
                  </a:cubicBezTo>
                  <a:cubicBezTo>
                    <a:pt x="1868" y="2530"/>
                    <a:pt x="1849" y="2530"/>
                    <a:pt x="1810" y="2530"/>
                  </a:cubicBezTo>
                  <a:cubicBezTo>
                    <a:pt x="1791" y="2530"/>
                    <a:pt x="1713" y="2549"/>
                    <a:pt x="1596" y="2569"/>
                  </a:cubicBezTo>
                  <a:cubicBezTo>
                    <a:pt x="1207" y="2685"/>
                    <a:pt x="837" y="2744"/>
                    <a:pt x="507" y="2744"/>
                  </a:cubicBezTo>
                  <a:cubicBezTo>
                    <a:pt x="429" y="2744"/>
                    <a:pt x="390" y="2705"/>
                    <a:pt x="390" y="2627"/>
                  </a:cubicBezTo>
                  <a:cubicBezTo>
                    <a:pt x="390" y="2549"/>
                    <a:pt x="448" y="2296"/>
                    <a:pt x="584" y="1888"/>
                  </a:cubicBezTo>
                  <a:cubicBezTo>
                    <a:pt x="837" y="1071"/>
                    <a:pt x="954" y="545"/>
                    <a:pt x="954" y="351"/>
                  </a:cubicBezTo>
                  <a:cubicBezTo>
                    <a:pt x="954" y="273"/>
                    <a:pt x="935" y="195"/>
                    <a:pt x="857" y="117"/>
                  </a:cubicBezTo>
                  <a:cubicBezTo>
                    <a:pt x="798" y="39"/>
                    <a:pt x="740" y="0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1797125" y="2784300"/>
              <a:ext cx="57425" cy="78325"/>
            </a:xfrm>
            <a:custGeom>
              <a:avLst/>
              <a:gdLst/>
              <a:ahLst/>
              <a:cxnLst/>
              <a:rect l="l" t="t" r="r" b="b"/>
              <a:pathLst>
                <a:path w="2297" h="3133" extrusionOk="0">
                  <a:moveTo>
                    <a:pt x="1362" y="428"/>
                  </a:moveTo>
                  <a:cubicBezTo>
                    <a:pt x="1421" y="681"/>
                    <a:pt x="1460" y="1070"/>
                    <a:pt x="1518" y="1556"/>
                  </a:cubicBezTo>
                  <a:cubicBezTo>
                    <a:pt x="1284" y="1595"/>
                    <a:pt x="1070" y="1654"/>
                    <a:pt x="856" y="1693"/>
                  </a:cubicBezTo>
                  <a:cubicBezTo>
                    <a:pt x="1070" y="1167"/>
                    <a:pt x="1226" y="739"/>
                    <a:pt x="1362" y="428"/>
                  </a:cubicBezTo>
                  <a:close/>
                  <a:moveTo>
                    <a:pt x="1460" y="0"/>
                  </a:moveTo>
                  <a:cubicBezTo>
                    <a:pt x="1382" y="0"/>
                    <a:pt x="1304" y="39"/>
                    <a:pt x="1226" y="97"/>
                  </a:cubicBezTo>
                  <a:cubicBezTo>
                    <a:pt x="1148" y="136"/>
                    <a:pt x="1090" y="214"/>
                    <a:pt x="1070" y="292"/>
                  </a:cubicBezTo>
                  <a:cubicBezTo>
                    <a:pt x="1032" y="370"/>
                    <a:pt x="954" y="564"/>
                    <a:pt x="837" y="856"/>
                  </a:cubicBezTo>
                  <a:cubicBezTo>
                    <a:pt x="720" y="1128"/>
                    <a:pt x="623" y="1362"/>
                    <a:pt x="545" y="1537"/>
                  </a:cubicBezTo>
                  <a:cubicBezTo>
                    <a:pt x="526" y="1615"/>
                    <a:pt x="487" y="1712"/>
                    <a:pt x="448" y="1809"/>
                  </a:cubicBezTo>
                  <a:cubicBezTo>
                    <a:pt x="156" y="1907"/>
                    <a:pt x="0" y="1984"/>
                    <a:pt x="0" y="2043"/>
                  </a:cubicBezTo>
                  <a:cubicBezTo>
                    <a:pt x="0" y="2101"/>
                    <a:pt x="20" y="2140"/>
                    <a:pt x="78" y="2179"/>
                  </a:cubicBezTo>
                  <a:cubicBezTo>
                    <a:pt x="117" y="2218"/>
                    <a:pt x="176" y="2237"/>
                    <a:pt x="234" y="2237"/>
                  </a:cubicBezTo>
                  <a:lnTo>
                    <a:pt x="253" y="2237"/>
                  </a:lnTo>
                  <a:cubicBezTo>
                    <a:pt x="98" y="2626"/>
                    <a:pt x="20" y="2840"/>
                    <a:pt x="20" y="2860"/>
                  </a:cubicBezTo>
                  <a:cubicBezTo>
                    <a:pt x="20" y="2918"/>
                    <a:pt x="39" y="2977"/>
                    <a:pt x="98" y="3054"/>
                  </a:cubicBezTo>
                  <a:cubicBezTo>
                    <a:pt x="137" y="3093"/>
                    <a:pt x="195" y="3132"/>
                    <a:pt x="253" y="3132"/>
                  </a:cubicBezTo>
                  <a:cubicBezTo>
                    <a:pt x="292" y="3132"/>
                    <a:pt x="448" y="2802"/>
                    <a:pt x="701" y="2121"/>
                  </a:cubicBezTo>
                  <a:cubicBezTo>
                    <a:pt x="915" y="2062"/>
                    <a:pt x="1090" y="2023"/>
                    <a:pt x="1187" y="1984"/>
                  </a:cubicBezTo>
                  <a:cubicBezTo>
                    <a:pt x="1304" y="1965"/>
                    <a:pt x="1421" y="1926"/>
                    <a:pt x="1557" y="1887"/>
                  </a:cubicBezTo>
                  <a:cubicBezTo>
                    <a:pt x="1576" y="2160"/>
                    <a:pt x="1596" y="2432"/>
                    <a:pt x="1615" y="2724"/>
                  </a:cubicBezTo>
                  <a:cubicBezTo>
                    <a:pt x="1635" y="2860"/>
                    <a:pt x="1654" y="2977"/>
                    <a:pt x="1693" y="3035"/>
                  </a:cubicBezTo>
                  <a:cubicBezTo>
                    <a:pt x="1712" y="3093"/>
                    <a:pt x="1751" y="3132"/>
                    <a:pt x="1810" y="3132"/>
                  </a:cubicBezTo>
                  <a:cubicBezTo>
                    <a:pt x="1888" y="3132"/>
                    <a:pt x="1946" y="2938"/>
                    <a:pt x="1946" y="2568"/>
                  </a:cubicBezTo>
                  <a:cubicBezTo>
                    <a:pt x="1946" y="2354"/>
                    <a:pt x="1926" y="2101"/>
                    <a:pt x="1907" y="1809"/>
                  </a:cubicBezTo>
                  <a:cubicBezTo>
                    <a:pt x="2160" y="1732"/>
                    <a:pt x="2296" y="1673"/>
                    <a:pt x="2296" y="1615"/>
                  </a:cubicBezTo>
                  <a:cubicBezTo>
                    <a:pt x="2296" y="1537"/>
                    <a:pt x="2218" y="1498"/>
                    <a:pt x="2102" y="1498"/>
                  </a:cubicBezTo>
                  <a:cubicBezTo>
                    <a:pt x="2043" y="1498"/>
                    <a:pt x="1965" y="1498"/>
                    <a:pt x="1888" y="1518"/>
                  </a:cubicBezTo>
                  <a:cubicBezTo>
                    <a:pt x="1829" y="1090"/>
                    <a:pt x="1771" y="720"/>
                    <a:pt x="1712" y="428"/>
                  </a:cubicBezTo>
                  <a:cubicBezTo>
                    <a:pt x="1635" y="156"/>
                    <a:pt x="1557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1866200" y="2786225"/>
              <a:ext cx="59350" cy="75900"/>
            </a:xfrm>
            <a:custGeom>
              <a:avLst/>
              <a:gdLst/>
              <a:ahLst/>
              <a:cxnLst/>
              <a:rect l="l" t="t" r="r" b="b"/>
              <a:pathLst>
                <a:path w="2374" h="3036" extrusionOk="0">
                  <a:moveTo>
                    <a:pt x="1362" y="1"/>
                  </a:moveTo>
                  <a:cubicBezTo>
                    <a:pt x="778" y="1"/>
                    <a:pt x="409" y="1"/>
                    <a:pt x="253" y="20"/>
                  </a:cubicBezTo>
                  <a:cubicBezTo>
                    <a:pt x="78" y="40"/>
                    <a:pt x="0" y="59"/>
                    <a:pt x="0" y="118"/>
                  </a:cubicBezTo>
                  <a:cubicBezTo>
                    <a:pt x="0" y="176"/>
                    <a:pt x="19" y="234"/>
                    <a:pt x="78" y="293"/>
                  </a:cubicBezTo>
                  <a:cubicBezTo>
                    <a:pt x="117" y="351"/>
                    <a:pt x="175" y="390"/>
                    <a:pt x="214" y="390"/>
                  </a:cubicBezTo>
                  <a:lnTo>
                    <a:pt x="973" y="351"/>
                  </a:lnTo>
                  <a:lnTo>
                    <a:pt x="973" y="351"/>
                  </a:lnTo>
                  <a:cubicBezTo>
                    <a:pt x="934" y="623"/>
                    <a:pt x="856" y="1090"/>
                    <a:pt x="681" y="1713"/>
                  </a:cubicBezTo>
                  <a:cubicBezTo>
                    <a:pt x="525" y="2335"/>
                    <a:pt x="447" y="2666"/>
                    <a:pt x="447" y="2744"/>
                  </a:cubicBezTo>
                  <a:cubicBezTo>
                    <a:pt x="447" y="2802"/>
                    <a:pt x="486" y="2880"/>
                    <a:pt x="525" y="2939"/>
                  </a:cubicBezTo>
                  <a:cubicBezTo>
                    <a:pt x="584" y="2997"/>
                    <a:pt x="642" y="3036"/>
                    <a:pt x="681" y="3036"/>
                  </a:cubicBezTo>
                  <a:cubicBezTo>
                    <a:pt x="720" y="3036"/>
                    <a:pt x="759" y="2958"/>
                    <a:pt x="798" y="2802"/>
                  </a:cubicBezTo>
                  <a:cubicBezTo>
                    <a:pt x="817" y="2725"/>
                    <a:pt x="856" y="2588"/>
                    <a:pt x="895" y="2394"/>
                  </a:cubicBezTo>
                  <a:cubicBezTo>
                    <a:pt x="934" y="2199"/>
                    <a:pt x="973" y="2044"/>
                    <a:pt x="992" y="1946"/>
                  </a:cubicBezTo>
                  <a:cubicBezTo>
                    <a:pt x="1226" y="1051"/>
                    <a:pt x="1342" y="546"/>
                    <a:pt x="1342" y="448"/>
                  </a:cubicBezTo>
                  <a:cubicBezTo>
                    <a:pt x="1342" y="409"/>
                    <a:pt x="1342" y="370"/>
                    <a:pt x="1323" y="351"/>
                  </a:cubicBezTo>
                  <a:cubicBezTo>
                    <a:pt x="1479" y="351"/>
                    <a:pt x="1654" y="351"/>
                    <a:pt x="1829" y="370"/>
                  </a:cubicBezTo>
                  <a:cubicBezTo>
                    <a:pt x="2004" y="390"/>
                    <a:pt x="2121" y="390"/>
                    <a:pt x="2218" y="390"/>
                  </a:cubicBezTo>
                  <a:cubicBezTo>
                    <a:pt x="2315" y="390"/>
                    <a:pt x="2374" y="370"/>
                    <a:pt x="2374" y="312"/>
                  </a:cubicBezTo>
                  <a:cubicBezTo>
                    <a:pt x="2374" y="234"/>
                    <a:pt x="2276" y="156"/>
                    <a:pt x="2082" y="98"/>
                  </a:cubicBezTo>
                  <a:cubicBezTo>
                    <a:pt x="1887" y="20"/>
                    <a:pt x="1654" y="1"/>
                    <a:pt x="1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1924550" y="2786725"/>
              <a:ext cx="59375" cy="75900"/>
            </a:xfrm>
            <a:custGeom>
              <a:avLst/>
              <a:gdLst/>
              <a:ahLst/>
              <a:cxnLst/>
              <a:rect l="l" t="t" r="r" b="b"/>
              <a:pathLst>
                <a:path w="2375" h="3036" extrusionOk="0">
                  <a:moveTo>
                    <a:pt x="1499" y="0"/>
                  </a:moveTo>
                  <a:cubicBezTo>
                    <a:pt x="915" y="0"/>
                    <a:pt x="584" y="39"/>
                    <a:pt x="545" y="156"/>
                  </a:cubicBezTo>
                  <a:cubicBezTo>
                    <a:pt x="526" y="195"/>
                    <a:pt x="526" y="214"/>
                    <a:pt x="526" y="253"/>
                  </a:cubicBezTo>
                  <a:cubicBezTo>
                    <a:pt x="526" y="487"/>
                    <a:pt x="487" y="759"/>
                    <a:pt x="390" y="1090"/>
                  </a:cubicBezTo>
                  <a:cubicBezTo>
                    <a:pt x="312" y="1401"/>
                    <a:pt x="215" y="1712"/>
                    <a:pt x="137" y="2004"/>
                  </a:cubicBezTo>
                  <a:cubicBezTo>
                    <a:pt x="40" y="2296"/>
                    <a:pt x="1" y="2491"/>
                    <a:pt x="1" y="2627"/>
                  </a:cubicBezTo>
                  <a:cubicBezTo>
                    <a:pt x="1" y="2743"/>
                    <a:pt x="59" y="2841"/>
                    <a:pt x="156" y="2919"/>
                  </a:cubicBezTo>
                  <a:cubicBezTo>
                    <a:pt x="254" y="2996"/>
                    <a:pt x="370" y="3035"/>
                    <a:pt x="506" y="3035"/>
                  </a:cubicBezTo>
                  <a:cubicBezTo>
                    <a:pt x="818" y="3035"/>
                    <a:pt x="1129" y="2977"/>
                    <a:pt x="1440" y="2860"/>
                  </a:cubicBezTo>
                  <a:cubicBezTo>
                    <a:pt x="1771" y="2763"/>
                    <a:pt x="1927" y="2646"/>
                    <a:pt x="1927" y="2549"/>
                  </a:cubicBezTo>
                  <a:cubicBezTo>
                    <a:pt x="1927" y="2491"/>
                    <a:pt x="1907" y="2452"/>
                    <a:pt x="1868" y="2452"/>
                  </a:cubicBezTo>
                  <a:cubicBezTo>
                    <a:pt x="1849" y="2452"/>
                    <a:pt x="1771" y="2471"/>
                    <a:pt x="1635" y="2510"/>
                  </a:cubicBezTo>
                  <a:cubicBezTo>
                    <a:pt x="1226" y="2607"/>
                    <a:pt x="857" y="2666"/>
                    <a:pt x="526" y="2666"/>
                  </a:cubicBezTo>
                  <a:cubicBezTo>
                    <a:pt x="487" y="2666"/>
                    <a:pt x="468" y="2666"/>
                    <a:pt x="429" y="2646"/>
                  </a:cubicBezTo>
                  <a:cubicBezTo>
                    <a:pt x="409" y="2607"/>
                    <a:pt x="409" y="2588"/>
                    <a:pt x="409" y="2549"/>
                  </a:cubicBezTo>
                  <a:cubicBezTo>
                    <a:pt x="409" y="2452"/>
                    <a:pt x="487" y="2140"/>
                    <a:pt x="643" y="1635"/>
                  </a:cubicBezTo>
                  <a:cubicBezTo>
                    <a:pt x="954" y="1635"/>
                    <a:pt x="1226" y="1615"/>
                    <a:pt x="1479" y="1576"/>
                  </a:cubicBezTo>
                  <a:cubicBezTo>
                    <a:pt x="1713" y="1518"/>
                    <a:pt x="1829" y="1440"/>
                    <a:pt x="1829" y="1343"/>
                  </a:cubicBezTo>
                  <a:cubicBezTo>
                    <a:pt x="1829" y="1304"/>
                    <a:pt x="1790" y="1284"/>
                    <a:pt x="1693" y="1284"/>
                  </a:cubicBezTo>
                  <a:cubicBezTo>
                    <a:pt x="1615" y="1284"/>
                    <a:pt x="1479" y="1284"/>
                    <a:pt x="1324" y="1304"/>
                  </a:cubicBezTo>
                  <a:cubicBezTo>
                    <a:pt x="1148" y="1323"/>
                    <a:pt x="1012" y="1323"/>
                    <a:pt x="915" y="1323"/>
                  </a:cubicBezTo>
                  <a:lnTo>
                    <a:pt x="740" y="1323"/>
                  </a:lnTo>
                  <a:cubicBezTo>
                    <a:pt x="837" y="915"/>
                    <a:pt x="896" y="623"/>
                    <a:pt x="896" y="428"/>
                  </a:cubicBezTo>
                  <a:lnTo>
                    <a:pt x="896" y="409"/>
                  </a:lnTo>
                  <a:cubicBezTo>
                    <a:pt x="1168" y="370"/>
                    <a:pt x="1343" y="331"/>
                    <a:pt x="1401" y="331"/>
                  </a:cubicBezTo>
                  <a:cubicBezTo>
                    <a:pt x="1479" y="331"/>
                    <a:pt x="1596" y="312"/>
                    <a:pt x="1771" y="292"/>
                  </a:cubicBezTo>
                  <a:cubicBezTo>
                    <a:pt x="1946" y="273"/>
                    <a:pt x="2082" y="253"/>
                    <a:pt x="2199" y="234"/>
                  </a:cubicBezTo>
                  <a:cubicBezTo>
                    <a:pt x="2316" y="214"/>
                    <a:pt x="2374" y="175"/>
                    <a:pt x="2374" y="117"/>
                  </a:cubicBezTo>
                  <a:cubicBezTo>
                    <a:pt x="2374" y="39"/>
                    <a:pt x="2082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500425" y="1928275"/>
              <a:ext cx="58875" cy="76875"/>
            </a:xfrm>
            <a:custGeom>
              <a:avLst/>
              <a:gdLst/>
              <a:ahLst/>
              <a:cxnLst/>
              <a:rect l="l" t="t" r="r" b="b"/>
              <a:pathLst>
                <a:path w="2355" h="3075" extrusionOk="0">
                  <a:moveTo>
                    <a:pt x="1518" y="370"/>
                  </a:moveTo>
                  <a:cubicBezTo>
                    <a:pt x="1635" y="370"/>
                    <a:pt x="1751" y="448"/>
                    <a:pt x="1829" y="584"/>
                  </a:cubicBezTo>
                  <a:cubicBezTo>
                    <a:pt x="1907" y="720"/>
                    <a:pt x="1965" y="895"/>
                    <a:pt x="1965" y="1129"/>
                  </a:cubicBezTo>
                  <a:cubicBezTo>
                    <a:pt x="1965" y="1343"/>
                    <a:pt x="1888" y="1596"/>
                    <a:pt x="1751" y="1848"/>
                  </a:cubicBezTo>
                  <a:cubicBezTo>
                    <a:pt x="1615" y="2101"/>
                    <a:pt x="1459" y="2315"/>
                    <a:pt x="1265" y="2471"/>
                  </a:cubicBezTo>
                  <a:cubicBezTo>
                    <a:pt x="1070" y="2646"/>
                    <a:pt x="895" y="2743"/>
                    <a:pt x="759" y="2743"/>
                  </a:cubicBezTo>
                  <a:cubicBezTo>
                    <a:pt x="662" y="2743"/>
                    <a:pt x="584" y="2685"/>
                    <a:pt x="506" y="2588"/>
                  </a:cubicBezTo>
                  <a:cubicBezTo>
                    <a:pt x="448" y="2490"/>
                    <a:pt x="409" y="2354"/>
                    <a:pt x="409" y="2199"/>
                  </a:cubicBezTo>
                  <a:cubicBezTo>
                    <a:pt x="409" y="1926"/>
                    <a:pt x="467" y="1654"/>
                    <a:pt x="623" y="1362"/>
                  </a:cubicBezTo>
                  <a:cubicBezTo>
                    <a:pt x="759" y="1051"/>
                    <a:pt x="915" y="817"/>
                    <a:pt x="1090" y="642"/>
                  </a:cubicBezTo>
                  <a:cubicBezTo>
                    <a:pt x="1265" y="467"/>
                    <a:pt x="1401" y="370"/>
                    <a:pt x="1518" y="370"/>
                  </a:cubicBezTo>
                  <a:close/>
                  <a:moveTo>
                    <a:pt x="1498" y="0"/>
                  </a:moveTo>
                  <a:cubicBezTo>
                    <a:pt x="1343" y="0"/>
                    <a:pt x="1187" y="59"/>
                    <a:pt x="1012" y="195"/>
                  </a:cubicBezTo>
                  <a:cubicBezTo>
                    <a:pt x="837" y="331"/>
                    <a:pt x="662" y="487"/>
                    <a:pt x="526" y="701"/>
                  </a:cubicBezTo>
                  <a:cubicBezTo>
                    <a:pt x="370" y="895"/>
                    <a:pt x="253" y="1129"/>
                    <a:pt x="156" y="1401"/>
                  </a:cubicBezTo>
                  <a:cubicBezTo>
                    <a:pt x="59" y="1693"/>
                    <a:pt x="0" y="1946"/>
                    <a:pt x="0" y="2218"/>
                  </a:cubicBezTo>
                  <a:cubicBezTo>
                    <a:pt x="0" y="2413"/>
                    <a:pt x="78" y="2607"/>
                    <a:pt x="214" y="2802"/>
                  </a:cubicBezTo>
                  <a:cubicBezTo>
                    <a:pt x="370" y="2996"/>
                    <a:pt x="545" y="3074"/>
                    <a:pt x="720" y="3074"/>
                  </a:cubicBezTo>
                  <a:cubicBezTo>
                    <a:pt x="993" y="3074"/>
                    <a:pt x="1245" y="2977"/>
                    <a:pt x="1498" y="2763"/>
                  </a:cubicBezTo>
                  <a:cubicBezTo>
                    <a:pt x="1771" y="2549"/>
                    <a:pt x="1965" y="2276"/>
                    <a:pt x="2121" y="1965"/>
                  </a:cubicBezTo>
                  <a:cubicBezTo>
                    <a:pt x="2277" y="1654"/>
                    <a:pt x="2354" y="1362"/>
                    <a:pt x="2354" y="1090"/>
                  </a:cubicBezTo>
                  <a:cubicBezTo>
                    <a:pt x="2354" y="798"/>
                    <a:pt x="2277" y="564"/>
                    <a:pt x="2121" y="331"/>
                  </a:cubicBezTo>
                  <a:cubicBezTo>
                    <a:pt x="1946" y="117"/>
                    <a:pt x="1751" y="0"/>
                    <a:pt x="1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2564625" y="1928275"/>
              <a:ext cx="65675" cy="76875"/>
            </a:xfrm>
            <a:custGeom>
              <a:avLst/>
              <a:gdLst/>
              <a:ahLst/>
              <a:cxnLst/>
              <a:rect l="l" t="t" r="r" b="b"/>
              <a:pathLst>
                <a:path w="2627" h="3075" extrusionOk="0">
                  <a:moveTo>
                    <a:pt x="487" y="0"/>
                  </a:moveTo>
                  <a:cubicBezTo>
                    <a:pt x="448" y="0"/>
                    <a:pt x="409" y="59"/>
                    <a:pt x="409" y="136"/>
                  </a:cubicBezTo>
                  <a:cubicBezTo>
                    <a:pt x="409" y="428"/>
                    <a:pt x="623" y="934"/>
                    <a:pt x="1012" y="1634"/>
                  </a:cubicBezTo>
                  <a:cubicBezTo>
                    <a:pt x="642" y="2121"/>
                    <a:pt x="331" y="2490"/>
                    <a:pt x="98" y="2763"/>
                  </a:cubicBezTo>
                  <a:lnTo>
                    <a:pt x="20" y="2821"/>
                  </a:lnTo>
                  <a:cubicBezTo>
                    <a:pt x="20" y="2821"/>
                    <a:pt x="20" y="2841"/>
                    <a:pt x="20" y="2860"/>
                  </a:cubicBezTo>
                  <a:cubicBezTo>
                    <a:pt x="0" y="2860"/>
                    <a:pt x="0" y="2860"/>
                    <a:pt x="0" y="2880"/>
                  </a:cubicBezTo>
                  <a:cubicBezTo>
                    <a:pt x="0" y="2880"/>
                    <a:pt x="0" y="2899"/>
                    <a:pt x="0" y="2918"/>
                  </a:cubicBezTo>
                  <a:cubicBezTo>
                    <a:pt x="0" y="2938"/>
                    <a:pt x="20" y="2977"/>
                    <a:pt x="59" y="3016"/>
                  </a:cubicBezTo>
                  <a:cubicBezTo>
                    <a:pt x="117" y="3055"/>
                    <a:pt x="156" y="3074"/>
                    <a:pt x="214" y="3074"/>
                  </a:cubicBezTo>
                  <a:cubicBezTo>
                    <a:pt x="253" y="3074"/>
                    <a:pt x="312" y="3055"/>
                    <a:pt x="351" y="3016"/>
                  </a:cubicBezTo>
                  <a:cubicBezTo>
                    <a:pt x="390" y="2977"/>
                    <a:pt x="409" y="2957"/>
                    <a:pt x="448" y="2938"/>
                  </a:cubicBezTo>
                  <a:cubicBezTo>
                    <a:pt x="467" y="2918"/>
                    <a:pt x="506" y="2880"/>
                    <a:pt x="545" y="2841"/>
                  </a:cubicBezTo>
                  <a:cubicBezTo>
                    <a:pt x="584" y="2782"/>
                    <a:pt x="604" y="2743"/>
                    <a:pt x="642" y="2704"/>
                  </a:cubicBezTo>
                  <a:cubicBezTo>
                    <a:pt x="681" y="2666"/>
                    <a:pt x="720" y="2627"/>
                    <a:pt x="759" y="2549"/>
                  </a:cubicBezTo>
                  <a:cubicBezTo>
                    <a:pt x="818" y="2490"/>
                    <a:pt x="856" y="2432"/>
                    <a:pt x="895" y="2374"/>
                  </a:cubicBezTo>
                  <a:cubicBezTo>
                    <a:pt x="954" y="2315"/>
                    <a:pt x="1051" y="2179"/>
                    <a:pt x="1207" y="1985"/>
                  </a:cubicBezTo>
                  <a:cubicBezTo>
                    <a:pt x="1401" y="2296"/>
                    <a:pt x="1576" y="2549"/>
                    <a:pt x="1732" y="2763"/>
                  </a:cubicBezTo>
                  <a:cubicBezTo>
                    <a:pt x="1907" y="2977"/>
                    <a:pt x="2024" y="3074"/>
                    <a:pt x="2102" y="3074"/>
                  </a:cubicBezTo>
                  <a:cubicBezTo>
                    <a:pt x="2121" y="3074"/>
                    <a:pt x="2160" y="3055"/>
                    <a:pt x="2179" y="3035"/>
                  </a:cubicBezTo>
                  <a:cubicBezTo>
                    <a:pt x="2199" y="3016"/>
                    <a:pt x="2218" y="2977"/>
                    <a:pt x="2218" y="2938"/>
                  </a:cubicBezTo>
                  <a:cubicBezTo>
                    <a:pt x="2218" y="2880"/>
                    <a:pt x="2179" y="2802"/>
                    <a:pt x="2121" y="2685"/>
                  </a:cubicBezTo>
                  <a:cubicBezTo>
                    <a:pt x="2043" y="2588"/>
                    <a:pt x="1946" y="2413"/>
                    <a:pt x="1790" y="2199"/>
                  </a:cubicBezTo>
                  <a:cubicBezTo>
                    <a:pt x="1635" y="1965"/>
                    <a:pt x="1537" y="1790"/>
                    <a:pt x="1460" y="1654"/>
                  </a:cubicBezTo>
                  <a:cubicBezTo>
                    <a:pt x="1985" y="992"/>
                    <a:pt x="2296" y="584"/>
                    <a:pt x="2393" y="487"/>
                  </a:cubicBezTo>
                  <a:cubicBezTo>
                    <a:pt x="2432" y="467"/>
                    <a:pt x="2471" y="428"/>
                    <a:pt x="2510" y="409"/>
                  </a:cubicBezTo>
                  <a:cubicBezTo>
                    <a:pt x="2549" y="370"/>
                    <a:pt x="2568" y="350"/>
                    <a:pt x="2588" y="331"/>
                  </a:cubicBezTo>
                  <a:cubicBezTo>
                    <a:pt x="2607" y="311"/>
                    <a:pt x="2627" y="292"/>
                    <a:pt x="2627" y="253"/>
                  </a:cubicBezTo>
                  <a:cubicBezTo>
                    <a:pt x="2627" y="234"/>
                    <a:pt x="2588" y="175"/>
                    <a:pt x="2530" y="117"/>
                  </a:cubicBezTo>
                  <a:cubicBezTo>
                    <a:pt x="2471" y="59"/>
                    <a:pt x="2432" y="20"/>
                    <a:pt x="2393" y="20"/>
                  </a:cubicBezTo>
                  <a:cubicBezTo>
                    <a:pt x="2316" y="20"/>
                    <a:pt x="2199" y="97"/>
                    <a:pt x="2063" y="253"/>
                  </a:cubicBezTo>
                  <a:cubicBezTo>
                    <a:pt x="1926" y="389"/>
                    <a:pt x="1654" y="759"/>
                    <a:pt x="1246" y="1323"/>
                  </a:cubicBezTo>
                  <a:cubicBezTo>
                    <a:pt x="993" y="856"/>
                    <a:pt x="856" y="487"/>
                    <a:pt x="856" y="214"/>
                  </a:cubicBezTo>
                  <a:cubicBezTo>
                    <a:pt x="856" y="156"/>
                    <a:pt x="818" y="117"/>
                    <a:pt x="720" y="78"/>
                  </a:cubicBezTo>
                  <a:cubicBezTo>
                    <a:pt x="642" y="39"/>
                    <a:pt x="565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2634650" y="1927300"/>
              <a:ext cx="56950" cy="78325"/>
            </a:xfrm>
            <a:custGeom>
              <a:avLst/>
              <a:gdLst/>
              <a:ahLst/>
              <a:cxnLst/>
              <a:rect l="l" t="t" r="r" b="b"/>
              <a:pathLst>
                <a:path w="2278" h="3133" extrusionOk="0">
                  <a:moveTo>
                    <a:pt x="1363" y="428"/>
                  </a:moveTo>
                  <a:cubicBezTo>
                    <a:pt x="1402" y="681"/>
                    <a:pt x="1460" y="1051"/>
                    <a:pt x="1518" y="1557"/>
                  </a:cubicBezTo>
                  <a:cubicBezTo>
                    <a:pt x="1285" y="1596"/>
                    <a:pt x="1052" y="1635"/>
                    <a:pt x="857" y="1693"/>
                  </a:cubicBezTo>
                  <a:cubicBezTo>
                    <a:pt x="1052" y="1148"/>
                    <a:pt x="1227" y="740"/>
                    <a:pt x="1363" y="428"/>
                  </a:cubicBezTo>
                  <a:close/>
                  <a:moveTo>
                    <a:pt x="1460" y="0"/>
                  </a:moveTo>
                  <a:cubicBezTo>
                    <a:pt x="1382" y="0"/>
                    <a:pt x="1304" y="39"/>
                    <a:pt x="1227" y="98"/>
                  </a:cubicBezTo>
                  <a:cubicBezTo>
                    <a:pt x="1149" y="136"/>
                    <a:pt x="1090" y="214"/>
                    <a:pt x="1052" y="292"/>
                  </a:cubicBezTo>
                  <a:cubicBezTo>
                    <a:pt x="1013" y="370"/>
                    <a:pt x="954" y="564"/>
                    <a:pt x="818" y="837"/>
                  </a:cubicBezTo>
                  <a:cubicBezTo>
                    <a:pt x="701" y="1129"/>
                    <a:pt x="604" y="1362"/>
                    <a:pt x="546" y="1537"/>
                  </a:cubicBezTo>
                  <a:cubicBezTo>
                    <a:pt x="526" y="1615"/>
                    <a:pt x="487" y="1712"/>
                    <a:pt x="429" y="1810"/>
                  </a:cubicBezTo>
                  <a:cubicBezTo>
                    <a:pt x="137" y="1907"/>
                    <a:pt x="1" y="1985"/>
                    <a:pt x="1" y="2043"/>
                  </a:cubicBezTo>
                  <a:cubicBezTo>
                    <a:pt x="1" y="2101"/>
                    <a:pt x="20" y="2140"/>
                    <a:pt x="59" y="2179"/>
                  </a:cubicBezTo>
                  <a:cubicBezTo>
                    <a:pt x="118" y="2218"/>
                    <a:pt x="157" y="2238"/>
                    <a:pt x="215" y="2238"/>
                  </a:cubicBezTo>
                  <a:lnTo>
                    <a:pt x="254" y="2238"/>
                  </a:lnTo>
                  <a:cubicBezTo>
                    <a:pt x="79" y="2627"/>
                    <a:pt x="1" y="2821"/>
                    <a:pt x="1" y="2860"/>
                  </a:cubicBezTo>
                  <a:cubicBezTo>
                    <a:pt x="1" y="2919"/>
                    <a:pt x="20" y="2977"/>
                    <a:pt x="79" y="3035"/>
                  </a:cubicBezTo>
                  <a:cubicBezTo>
                    <a:pt x="137" y="3094"/>
                    <a:pt x="196" y="3133"/>
                    <a:pt x="234" y="3133"/>
                  </a:cubicBezTo>
                  <a:cubicBezTo>
                    <a:pt x="273" y="3133"/>
                    <a:pt x="429" y="2782"/>
                    <a:pt x="682" y="2121"/>
                  </a:cubicBezTo>
                  <a:cubicBezTo>
                    <a:pt x="915" y="2063"/>
                    <a:pt x="1071" y="2024"/>
                    <a:pt x="1188" y="1985"/>
                  </a:cubicBezTo>
                  <a:cubicBezTo>
                    <a:pt x="1285" y="1965"/>
                    <a:pt x="1402" y="1926"/>
                    <a:pt x="1538" y="1887"/>
                  </a:cubicBezTo>
                  <a:cubicBezTo>
                    <a:pt x="1557" y="2160"/>
                    <a:pt x="1577" y="2432"/>
                    <a:pt x="1596" y="2724"/>
                  </a:cubicBezTo>
                  <a:cubicBezTo>
                    <a:pt x="1616" y="2860"/>
                    <a:pt x="1655" y="2977"/>
                    <a:pt x="1674" y="3035"/>
                  </a:cubicBezTo>
                  <a:cubicBezTo>
                    <a:pt x="1713" y="3094"/>
                    <a:pt x="1752" y="3133"/>
                    <a:pt x="1791" y="3133"/>
                  </a:cubicBezTo>
                  <a:cubicBezTo>
                    <a:pt x="1888" y="3133"/>
                    <a:pt x="1927" y="2938"/>
                    <a:pt x="1927" y="2568"/>
                  </a:cubicBezTo>
                  <a:cubicBezTo>
                    <a:pt x="1927" y="2354"/>
                    <a:pt x="1927" y="2101"/>
                    <a:pt x="1908" y="1790"/>
                  </a:cubicBezTo>
                  <a:cubicBezTo>
                    <a:pt x="2160" y="1732"/>
                    <a:pt x="2277" y="1654"/>
                    <a:pt x="2277" y="1615"/>
                  </a:cubicBezTo>
                  <a:cubicBezTo>
                    <a:pt x="2277" y="1537"/>
                    <a:pt x="2219" y="1498"/>
                    <a:pt x="2083" y="1498"/>
                  </a:cubicBezTo>
                  <a:lnTo>
                    <a:pt x="1869" y="1498"/>
                  </a:lnTo>
                  <a:cubicBezTo>
                    <a:pt x="1830" y="1090"/>
                    <a:pt x="1771" y="720"/>
                    <a:pt x="1694" y="428"/>
                  </a:cubicBezTo>
                  <a:cubicBezTo>
                    <a:pt x="1635" y="136"/>
                    <a:pt x="1538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703250" y="1927775"/>
              <a:ext cx="47200" cy="77375"/>
            </a:xfrm>
            <a:custGeom>
              <a:avLst/>
              <a:gdLst/>
              <a:ahLst/>
              <a:cxnLst/>
              <a:rect l="l" t="t" r="r" b="b"/>
              <a:pathLst>
                <a:path w="1888" h="3095" extrusionOk="0">
                  <a:moveTo>
                    <a:pt x="700" y="1"/>
                  </a:moveTo>
                  <a:cubicBezTo>
                    <a:pt x="662" y="1"/>
                    <a:pt x="642" y="20"/>
                    <a:pt x="623" y="40"/>
                  </a:cubicBezTo>
                  <a:cubicBezTo>
                    <a:pt x="603" y="59"/>
                    <a:pt x="603" y="79"/>
                    <a:pt x="603" y="137"/>
                  </a:cubicBezTo>
                  <a:cubicBezTo>
                    <a:pt x="603" y="331"/>
                    <a:pt x="506" y="779"/>
                    <a:pt x="292" y="1479"/>
                  </a:cubicBezTo>
                  <a:cubicBezTo>
                    <a:pt x="97" y="2180"/>
                    <a:pt x="0" y="2569"/>
                    <a:pt x="0" y="2686"/>
                  </a:cubicBezTo>
                  <a:cubicBezTo>
                    <a:pt x="0" y="2802"/>
                    <a:pt x="58" y="2900"/>
                    <a:pt x="156" y="2977"/>
                  </a:cubicBezTo>
                  <a:cubicBezTo>
                    <a:pt x="253" y="3055"/>
                    <a:pt x="389" y="3094"/>
                    <a:pt x="525" y="3094"/>
                  </a:cubicBezTo>
                  <a:cubicBezTo>
                    <a:pt x="837" y="3094"/>
                    <a:pt x="1129" y="3055"/>
                    <a:pt x="1440" y="2938"/>
                  </a:cubicBezTo>
                  <a:cubicBezTo>
                    <a:pt x="1732" y="2841"/>
                    <a:pt x="1887" y="2724"/>
                    <a:pt x="1887" y="2588"/>
                  </a:cubicBezTo>
                  <a:cubicBezTo>
                    <a:pt x="1887" y="2569"/>
                    <a:pt x="1887" y="2549"/>
                    <a:pt x="1868" y="2530"/>
                  </a:cubicBezTo>
                  <a:lnTo>
                    <a:pt x="1829" y="2530"/>
                  </a:lnTo>
                  <a:cubicBezTo>
                    <a:pt x="1790" y="2530"/>
                    <a:pt x="1732" y="2530"/>
                    <a:pt x="1595" y="2569"/>
                  </a:cubicBezTo>
                  <a:cubicBezTo>
                    <a:pt x="1206" y="2686"/>
                    <a:pt x="837" y="2744"/>
                    <a:pt x="506" y="2744"/>
                  </a:cubicBezTo>
                  <a:cubicBezTo>
                    <a:pt x="428" y="2744"/>
                    <a:pt x="389" y="2705"/>
                    <a:pt x="389" y="2608"/>
                  </a:cubicBezTo>
                  <a:cubicBezTo>
                    <a:pt x="389" y="2530"/>
                    <a:pt x="467" y="2296"/>
                    <a:pt x="584" y="1888"/>
                  </a:cubicBezTo>
                  <a:cubicBezTo>
                    <a:pt x="837" y="1071"/>
                    <a:pt x="953" y="545"/>
                    <a:pt x="953" y="351"/>
                  </a:cubicBezTo>
                  <a:cubicBezTo>
                    <a:pt x="953" y="254"/>
                    <a:pt x="934" y="195"/>
                    <a:pt x="876" y="117"/>
                  </a:cubicBezTo>
                  <a:cubicBezTo>
                    <a:pt x="798" y="40"/>
                    <a:pt x="739" y="1"/>
                    <a:pt x="7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2762100" y="1928275"/>
              <a:ext cx="58875" cy="76875"/>
            </a:xfrm>
            <a:custGeom>
              <a:avLst/>
              <a:gdLst/>
              <a:ahLst/>
              <a:cxnLst/>
              <a:rect l="l" t="t" r="r" b="b"/>
              <a:pathLst>
                <a:path w="2355" h="3075" extrusionOk="0">
                  <a:moveTo>
                    <a:pt x="1518" y="370"/>
                  </a:moveTo>
                  <a:cubicBezTo>
                    <a:pt x="1634" y="370"/>
                    <a:pt x="1732" y="448"/>
                    <a:pt x="1829" y="584"/>
                  </a:cubicBezTo>
                  <a:cubicBezTo>
                    <a:pt x="1907" y="720"/>
                    <a:pt x="1965" y="895"/>
                    <a:pt x="1965" y="1129"/>
                  </a:cubicBezTo>
                  <a:cubicBezTo>
                    <a:pt x="1965" y="1343"/>
                    <a:pt x="1887" y="1596"/>
                    <a:pt x="1751" y="1848"/>
                  </a:cubicBezTo>
                  <a:cubicBezTo>
                    <a:pt x="1615" y="2101"/>
                    <a:pt x="1440" y="2315"/>
                    <a:pt x="1265" y="2471"/>
                  </a:cubicBezTo>
                  <a:cubicBezTo>
                    <a:pt x="1070" y="2646"/>
                    <a:pt x="895" y="2743"/>
                    <a:pt x="759" y="2743"/>
                  </a:cubicBezTo>
                  <a:cubicBezTo>
                    <a:pt x="662" y="2743"/>
                    <a:pt x="584" y="2685"/>
                    <a:pt x="506" y="2588"/>
                  </a:cubicBezTo>
                  <a:cubicBezTo>
                    <a:pt x="448" y="2490"/>
                    <a:pt x="409" y="2354"/>
                    <a:pt x="409" y="2199"/>
                  </a:cubicBezTo>
                  <a:cubicBezTo>
                    <a:pt x="409" y="1926"/>
                    <a:pt x="467" y="1654"/>
                    <a:pt x="623" y="1362"/>
                  </a:cubicBezTo>
                  <a:cubicBezTo>
                    <a:pt x="759" y="1051"/>
                    <a:pt x="915" y="817"/>
                    <a:pt x="1090" y="642"/>
                  </a:cubicBezTo>
                  <a:cubicBezTo>
                    <a:pt x="1265" y="467"/>
                    <a:pt x="1401" y="370"/>
                    <a:pt x="1518" y="370"/>
                  </a:cubicBezTo>
                  <a:close/>
                  <a:moveTo>
                    <a:pt x="1498" y="0"/>
                  </a:moveTo>
                  <a:cubicBezTo>
                    <a:pt x="1343" y="0"/>
                    <a:pt x="1187" y="59"/>
                    <a:pt x="1012" y="195"/>
                  </a:cubicBezTo>
                  <a:cubicBezTo>
                    <a:pt x="837" y="331"/>
                    <a:pt x="662" y="487"/>
                    <a:pt x="525" y="701"/>
                  </a:cubicBezTo>
                  <a:cubicBezTo>
                    <a:pt x="370" y="895"/>
                    <a:pt x="253" y="1129"/>
                    <a:pt x="156" y="1401"/>
                  </a:cubicBezTo>
                  <a:cubicBezTo>
                    <a:pt x="59" y="1693"/>
                    <a:pt x="0" y="1946"/>
                    <a:pt x="0" y="2218"/>
                  </a:cubicBezTo>
                  <a:cubicBezTo>
                    <a:pt x="0" y="2413"/>
                    <a:pt x="78" y="2607"/>
                    <a:pt x="214" y="2802"/>
                  </a:cubicBezTo>
                  <a:cubicBezTo>
                    <a:pt x="370" y="2996"/>
                    <a:pt x="525" y="3074"/>
                    <a:pt x="720" y="3074"/>
                  </a:cubicBezTo>
                  <a:cubicBezTo>
                    <a:pt x="992" y="3074"/>
                    <a:pt x="1245" y="2977"/>
                    <a:pt x="1498" y="2763"/>
                  </a:cubicBezTo>
                  <a:cubicBezTo>
                    <a:pt x="1771" y="2549"/>
                    <a:pt x="1965" y="2276"/>
                    <a:pt x="2121" y="1965"/>
                  </a:cubicBezTo>
                  <a:cubicBezTo>
                    <a:pt x="2276" y="1654"/>
                    <a:pt x="2354" y="1362"/>
                    <a:pt x="2354" y="1090"/>
                  </a:cubicBezTo>
                  <a:cubicBezTo>
                    <a:pt x="2354" y="798"/>
                    <a:pt x="2276" y="564"/>
                    <a:pt x="2121" y="331"/>
                  </a:cubicBezTo>
                  <a:cubicBezTo>
                    <a:pt x="1946" y="117"/>
                    <a:pt x="1751" y="0"/>
                    <a:pt x="1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2827750" y="1927300"/>
              <a:ext cx="57425" cy="78325"/>
            </a:xfrm>
            <a:custGeom>
              <a:avLst/>
              <a:gdLst/>
              <a:ahLst/>
              <a:cxnLst/>
              <a:rect l="l" t="t" r="r" b="b"/>
              <a:pathLst>
                <a:path w="2297" h="3133" extrusionOk="0">
                  <a:moveTo>
                    <a:pt x="1362" y="428"/>
                  </a:moveTo>
                  <a:cubicBezTo>
                    <a:pt x="1421" y="681"/>
                    <a:pt x="1460" y="1051"/>
                    <a:pt x="1518" y="1557"/>
                  </a:cubicBezTo>
                  <a:cubicBezTo>
                    <a:pt x="1285" y="1596"/>
                    <a:pt x="1071" y="1635"/>
                    <a:pt x="857" y="1693"/>
                  </a:cubicBezTo>
                  <a:cubicBezTo>
                    <a:pt x="1071" y="1148"/>
                    <a:pt x="1226" y="740"/>
                    <a:pt x="1362" y="428"/>
                  </a:cubicBezTo>
                  <a:close/>
                  <a:moveTo>
                    <a:pt x="1460" y="0"/>
                  </a:moveTo>
                  <a:cubicBezTo>
                    <a:pt x="1382" y="0"/>
                    <a:pt x="1304" y="39"/>
                    <a:pt x="1226" y="98"/>
                  </a:cubicBezTo>
                  <a:cubicBezTo>
                    <a:pt x="1148" y="136"/>
                    <a:pt x="1090" y="214"/>
                    <a:pt x="1071" y="292"/>
                  </a:cubicBezTo>
                  <a:cubicBezTo>
                    <a:pt x="1032" y="370"/>
                    <a:pt x="954" y="564"/>
                    <a:pt x="837" y="837"/>
                  </a:cubicBezTo>
                  <a:cubicBezTo>
                    <a:pt x="720" y="1129"/>
                    <a:pt x="623" y="1362"/>
                    <a:pt x="565" y="1537"/>
                  </a:cubicBezTo>
                  <a:cubicBezTo>
                    <a:pt x="526" y="1615"/>
                    <a:pt x="487" y="1712"/>
                    <a:pt x="448" y="1810"/>
                  </a:cubicBezTo>
                  <a:cubicBezTo>
                    <a:pt x="156" y="1907"/>
                    <a:pt x="1" y="1985"/>
                    <a:pt x="1" y="2043"/>
                  </a:cubicBezTo>
                  <a:cubicBezTo>
                    <a:pt x="1" y="2101"/>
                    <a:pt x="40" y="2140"/>
                    <a:pt x="78" y="2179"/>
                  </a:cubicBezTo>
                  <a:cubicBezTo>
                    <a:pt x="117" y="2218"/>
                    <a:pt x="176" y="2238"/>
                    <a:pt x="234" y="2238"/>
                  </a:cubicBezTo>
                  <a:lnTo>
                    <a:pt x="273" y="2238"/>
                  </a:lnTo>
                  <a:cubicBezTo>
                    <a:pt x="98" y="2627"/>
                    <a:pt x="20" y="2821"/>
                    <a:pt x="20" y="2860"/>
                  </a:cubicBezTo>
                  <a:cubicBezTo>
                    <a:pt x="20" y="2919"/>
                    <a:pt x="40" y="2977"/>
                    <a:pt x="98" y="3035"/>
                  </a:cubicBezTo>
                  <a:cubicBezTo>
                    <a:pt x="156" y="3094"/>
                    <a:pt x="195" y="3133"/>
                    <a:pt x="254" y="3133"/>
                  </a:cubicBezTo>
                  <a:cubicBezTo>
                    <a:pt x="292" y="3133"/>
                    <a:pt x="448" y="2782"/>
                    <a:pt x="701" y="2121"/>
                  </a:cubicBezTo>
                  <a:cubicBezTo>
                    <a:pt x="915" y="2063"/>
                    <a:pt x="1090" y="2024"/>
                    <a:pt x="1187" y="1985"/>
                  </a:cubicBezTo>
                  <a:cubicBezTo>
                    <a:pt x="1304" y="1965"/>
                    <a:pt x="1421" y="1926"/>
                    <a:pt x="1557" y="1887"/>
                  </a:cubicBezTo>
                  <a:cubicBezTo>
                    <a:pt x="1576" y="2160"/>
                    <a:pt x="1596" y="2432"/>
                    <a:pt x="1615" y="2724"/>
                  </a:cubicBezTo>
                  <a:cubicBezTo>
                    <a:pt x="1635" y="2860"/>
                    <a:pt x="1654" y="2977"/>
                    <a:pt x="1693" y="3035"/>
                  </a:cubicBezTo>
                  <a:cubicBezTo>
                    <a:pt x="1713" y="3094"/>
                    <a:pt x="1752" y="3133"/>
                    <a:pt x="1810" y="3133"/>
                  </a:cubicBezTo>
                  <a:cubicBezTo>
                    <a:pt x="1907" y="3133"/>
                    <a:pt x="1946" y="2938"/>
                    <a:pt x="1946" y="2568"/>
                  </a:cubicBezTo>
                  <a:cubicBezTo>
                    <a:pt x="1946" y="2354"/>
                    <a:pt x="1927" y="2101"/>
                    <a:pt x="1907" y="1790"/>
                  </a:cubicBezTo>
                  <a:cubicBezTo>
                    <a:pt x="2160" y="1732"/>
                    <a:pt x="2296" y="1654"/>
                    <a:pt x="2296" y="1615"/>
                  </a:cubicBezTo>
                  <a:cubicBezTo>
                    <a:pt x="2296" y="1537"/>
                    <a:pt x="2238" y="1498"/>
                    <a:pt x="2102" y="1498"/>
                  </a:cubicBezTo>
                  <a:lnTo>
                    <a:pt x="1888" y="1498"/>
                  </a:lnTo>
                  <a:cubicBezTo>
                    <a:pt x="1849" y="1090"/>
                    <a:pt x="1790" y="720"/>
                    <a:pt x="1713" y="428"/>
                  </a:cubicBezTo>
                  <a:cubicBezTo>
                    <a:pt x="1635" y="136"/>
                    <a:pt x="1557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2896825" y="1928750"/>
              <a:ext cx="53525" cy="76400"/>
            </a:xfrm>
            <a:custGeom>
              <a:avLst/>
              <a:gdLst/>
              <a:ahLst/>
              <a:cxnLst/>
              <a:rect l="l" t="t" r="r" b="b"/>
              <a:pathLst>
                <a:path w="2141" h="3056" extrusionOk="0">
                  <a:moveTo>
                    <a:pt x="1790" y="1"/>
                  </a:moveTo>
                  <a:cubicBezTo>
                    <a:pt x="1518" y="1"/>
                    <a:pt x="1245" y="117"/>
                    <a:pt x="973" y="370"/>
                  </a:cubicBezTo>
                  <a:cubicBezTo>
                    <a:pt x="681" y="623"/>
                    <a:pt x="448" y="915"/>
                    <a:pt x="273" y="1265"/>
                  </a:cubicBezTo>
                  <a:cubicBezTo>
                    <a:pt x="97" y="1615"/>
                    <a:pt x="0" y="1927"/>
                    <a:pt x="0" y="2199"/>
                  </a:cubicBezTo>
                  <a:cubicBezTo>
                    <a:pt x="0" y="2413"/>
                    <a:pt x="97" y="2608"/>
                    <a:pt x="273" y="2783"/>
                  </a:cubicBezTo>
                  <a:cubicBezTo>
                    <a:pt x="467" y="2958"/>
                    <a:pt x="662" y="3055"/>
                    <a:pt x="856" y="3055"/>
                  </a:cubicBezTo>
                  <a:cubicBezTo>
                    <a:pt x="1012" y="3055"/>
                    <a:pt x="1187" y="2997"/>
                    <a:pt x="1401" y="2919"/>
                  </a:cubicBezTo>
                  <a:cubicBezTo>
                    <a:pt x="1596" y="2822"/>
                    <a:pt x="1751" y="2724"/>
                    <a:pt x="1887" y="2627"/>
                  </a:cubicBezTo>
                  <a:cubicBezTo>
                    <a:pt x="2024" y="2510"/>
                    <a:pt x="2101" y="2433"/>
                    <a:pt x="2101" y="2355"/>
                  </a:cubicBezTo>
                  <a:cubicBezTo>
                    <a:pt x="2101" y="2296"/>
                    <a:pt x="2062" y="2257"/>
                    <a:pt x="2024" y="2257"/>
                  </a:cubicBezTo>
                  <a:cubicBezTo>
                    <a:pt x="2004" y="2257"/>
                    <a:pt x="1868" y="2316"/>
                    <a:pt x="1634" y="2452"/>
                  </a:cubicBezTo>
                  <a:cubicBezTo>
                    <a:pt x="1537" y="2491"/>
                    <a:pt x="1420" y="2549"/>
                    <a:pt x="1284" y="2588"/>
                  </a:cubicBezTo>
                  <a:cubicBezTo>
                    <a:pt x="1148" y="2627"/>
                    <a:pt x="992" y="2647"/>
                    <a:pt x="876" y="2647"/>
                  </a:cubicBezTo>
                  <a:cubicBezTo>
                    <a:pt x="739" y="2647"/>
                    <a:pt x="623" y="2608"/>
                    <a:pt x="545" y="2530"/>
                  </a:cubicBezTo>
                  <a:cubicBezTo>
                    <a:pt x="448" y="2452"/>
                    <a:pt x="409" y="2335"/>
                    <a:pt x="409" y="2180"/>
                  </a:cubicBezTo>
                  <a:cubicBezTo>
                    <a:pt x="409" y="2024"/>
                    <a:pt x="467" y="1829"/>
                    <a:pt x="564" y="1615"/>
                  </a:cubicBezTo>
                  <a:cubicBezTo>
                    <a:pt x="662" y="1382"/>
                    <a:pt x="798" y="1187"/>
                    <a:pt x="934" y="1012"/>
                  </a:cubicBezTo>
                  <a:cubicBezTo>
                    <a:pt x="1090" y="837"/>
                    <a:pt x="1245" y="701"/>
                    <a:pt x="1401" y="584"/>
                  </a:cubicBezTo>
                  <a:cubicBezTo>
                    <a:pt x="1557" y="468"/>
                    <a:pt x="1693" y="409"/>
                    <a:pt x="1810" y="409"/>
                  </a:cubicBezTo>
                  <a:cubicBezTo>
                    <a:pt x="1868" y="409"/>
                    <a:pt x="1926" y="409"/>
                    <a:pt x="1985" y="448"/>
                  </a:cubicBezTo>
                  <a:cubicBezTo>
                    <a:pt x="2043" y="468"/>
                    <a:pt x="2082" y="468"/>
                    <a:pt x="2101" y="468"/>
                  </a:cubicBezTo>
                  <a:cubicBezTo>
                    <a:pt x="2121" y="468"/>
                    <a:pt x="2140" y="448"/>
                    <a:pt x="2140" y="390"/>
                  </a:cubicBezTo>
                  <a:cubicBezTo>
                    <a:pt x="2140" y="312"/>
                    <a:pt x="2101" y="234"/>
                    <a:pt x="2004" y="137"/>
                  </a:cubicBezTo>
                  <a:cubicBezTo>
                    <a:pt x="1926" y="40"/>
                    <a:pt x="1848" y="1"/>
                    <a:pt x="1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2962475" y="1929725"/>
              <a:ext cx="59375" cy="75900"/>
            </a:xfrm>
            <a:custGeom>
              <a:avLst/>
              <a:gdLst/>
              <a:ahLst/>
              <a:cxnLst/>
              <a:rect l="l" t="t" r="r" b="b"/>
              <a:pathLst>
                <a:path w="2375" h="3036" extrusionOk="0">
                  <a:moveTo>
                    <a:pt x="1479" y="1"/>
                  </a:moveTo>
                  <a:cubicBezTo>
                    <a:pt x="896" y="1"/>
                    <a:pt x="584" y="39"/>
                    <a:pt x="526" y="156"/>
                  </a:cubicBezTo>
                  <a:cubicBezTo>
                    <a:pt x="526" y="195"/>
                    <a:pt x="526" y="215"/>
                    <a:pt x="526" y="253"/>
                  </a:cubicBezTo>
                  <a:cubicBezTo>
                    <a:pt x="526" y="487"/>
                    <a:pt x="468" y="759"/>
                    <a:pt x="390" y="1090"/>
                  </a:cubicBezTo>
                  <a:cubicBezTo>
                    <a:pt x="292" y="1401"/>
                    <a:pt x="215" y="1713"/>
                    <a:pt x="117" y="2004"/>
                  </a:cubicBezTo>
                  <a:cubicBezTo>
                    <a:pt x="40" y="2296"/>
                    <a:pt x="1" y="2491"/>
                    <a:pt x="1" y="2627"/>
                  </a:cubicBezTo>
                  <a:cubicBezTo>
                    <a:pt x="1" y="2744"/>
                    <a:pt x="40" y="2841"/>
                    <a:pt x="137" y="2919"/>
                  </a:cubicBezTo>
                  <a:cubicBezTo>
                    <a:pt x="254" y="2997"/>
                    <a:pt x="370" y="3036"/>
                    <a:pt x="506" y="3036"/>
                  </a:cubicBezTo>
                  <a:cubicBezTo>
                    <a:pt x="798" y="3036"/>
                    <a:pt x="1110" y="2977"/>
                    <a:pt x="1440" y="2860"/>
                  </a:cubicBezTo>
                  <a:cubicBezTo>
                    <a:pt x="1752" y="2763"/>
                    <a:pt x="1927" y="2646"/>
                    <a:pt x="1927" y="2549"/>
                  </a:cubicBezTo>
                  <a:cubicBezTo>
                    <a:pt x="1927" y="2491"/>
                    <a:pt x="1888" y="2452"/>
                    <a:pt x="1849" y="2452"/>
                  </a:cubicBezTo>
                  <a:cubicBezTo>
                    <a:pt x="1829" y="2452"/>
                    <a:pt x="1752" y="2471"/>
                    <a:pt x="1615" y="2510"/>
                  </a:cubicBezTo>
                  <a:cubicBezTo>
                    <a:pt x="1226" y="2608"/>
                    <a:pt x="857" y="2666"/>
                    <a:pt x="506" y="2666"/>
                  </a:cubicBezTo>
                  <a:cubicBezTo>
                    <a:pt x="487" y="2666"/>
                    <a:pt x="448" y="2646"/>
                    <a:pt x="429" y="2627"/>
                  </a:cubicBezTo>
                  <a:cubicBezTo>
                    <a:pt x="409" y="2608"/>
                    <a:pt x="390" y="2588"/>
                    <a:pt x="390" y="2549"/>
                  </a:cubicBezTo>
                  <a:cubicBezTo>
                    <a:pt x="390" y="2452"/>
                    <a:pt x="468" y="2141"/>
                    <a:pt x="623" y="1635"/>
                  </a:cubicBezTo>
                  <a:cubicBezTo>
                    <a:pt x="954" y="1635"/>
                    <a:pt x="1226" y="1615"/>
                    <a:pt x="1460" y="1576"/>
                  </a:cubicBezTo>
                  <a:cubicBezTo>
                    <a:pt x="1693" y="1518"/>
                    <a:pt x="1829" y="1440"/>
                    <a:pt x="1829" y="1343"/>
                  </a:cubicBezTo>
                  <a:cubicBezTo>
                    <a:pt x="1829" y="1304"/>
                    <a:pt x="1771" y="1285"/>
                    <a:pt x="1693" y="1285"/>
                  </a:cubicBezTo>
                  <a:cubicBezTo>
                    <a:pt x="1596" y="1285"/>
                    <a:pt x="1479" y="1285"/>
                    <a:pt x="1304" y="1304"/>
                  </a:cubicBezTo>
                  <a:cubicBezTo>
                    <a:pt x="1148" y="1323"/>
                    <a:pt x="1012" y="1323"/>
                    <a:pt x="896" y="1323"/>
                  </a:cubicBezTo>
                  <a:lnTo>
                    <a:pt x="720" y="1323"/>
                  </a:lnTo>
                  <a:cubicBezTo>
                    <a:pt x="837" y="915"/>
                    <a:pt x="896" y="623"/>
                    <a:pt x="896" y="429"/>
                  </a:cubicBezTo>
                  <a:lnTo>
                    <a:pt x="896" y="409"/>
                  </a:lnTo>
                  <a:cubicBezTo>
                    <a:pt x="1148" y="351"/>
                    <a:pt x="1324" y="331"/>
                    <a:pt x="1401" y="331"/>
                  </a:cubicBezTo>
                  <a:cubicBezTo>
                    <a:pt x="1460" y="312"/>
                    <a:pt x="1596" y="312"/>
                    <a:pt x="1752" y="292"/>
                  </a:cubicBezTo>
                  <a:cubicBezTo>
                    <a:pt x="1927" y="273"/>
                    <a:pt x="2082" y="253"/>
                    <a:pt x="2180" y="234"/>
                  </a:cubicBezTo>
                  <a:cubicBezTo>
                    <a:pt x="2296" y="215"/>
                    <a:pt x="2374" y="176"/>
                    <a:pt x="2374" y="117"/>
                  </a:cubicBezTo>
                  <a:cubicBezTo>
                    <a:pt x="2374" y="39"/>
                    <a:pt x="2082" y="1"/>
                    <a:pt x="14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3026200" y="1929250"/>
              <a:ext cx="59350" cy="75900"/>
            </a:xfrm>
            <a:custGeom>
              <a:avLst/>
              <a:gdLst/>
              <a:ahLst/>
              <a:cxnLst/>
              <a:rect l="l" t="t" r="r" b="b"/>
              <a:pathLst>
                <a:path w="2374" h="3036" extrusionOk="0">
                  <a:moveTo>
                    <a:pt x="1362" y="0"/>
                  </a:moveTo>
                  <a:cubicBezTo>
                    <a:pt x="798" y="0"/>
                    <a:pt x="428" y="0"/>
                    <a:pt x="253" y="20"/>
                  </a:cubicBezTo>
                  <a:cubicBezTo>
                    <a:pt x="98" y="20"/>
                    <a:pt x="0" y="58"/>
                    <a:pt x="0" y="117"/>
                  </a:cubicBezTo>
                  <a:cubicBezTo>
                    <a:pt x="0" y="175"/>
                    <a:pt x="39" y="234"/>
                    <a:pt x="78" y="292"/>
                  </a:cubicBezTo>
                  <a:cubicBezTo>
                    <a:pt x="136" y="350"/>
                    <a:pt x="175" y="389"/>
                    <a:pt x="234" y="389"/>
                  </a:cubicBezTo>
                  <a:lnTo>
                    <a:pt x="973" y="350"/>
                  </a:lnTo>
                  <a:lnTo>
                    <a:pt x="973" y="350"/>
                  </a:lnTo>
                  <a:cubicBezTo>
                    <a:pt x="954" y="623"/>
                    <a:pt x="856" y="1070"/>
                    <a:pt x="701" y="1712"/>
                  </a:cubicBezTo>
                  <a:cubicBezTo>
                    <a:pt x="545" y="2335"/>
                    <a:pt x="467" y="2665"/>
                    <a:pt x="467" y="2743"/>
                  </a:cubicBezTo>
                  <a:cubicBezTo>
                    <a:pt x="467" y="2802"/>
                    <a:pt x="487" y="2879"/>
                    <a:pt x="545" y="2938"/>
                  </a:cubicBezTo>
                  <a:cubicBezTo>
                    <a:pt x="603" y="2996"/>
                    <a:pt x="642" y="3035"/>
                    <a:pt x="681" y="3035"/>
                  </a:cubicBezTo>
                  <a:cubicBezTo>
                    <a:pt x="720" y="3035"/>
                    <a:pt x="759" y="2957"/>
                    <a:pt x="798" y="2802"/>
                  </a:cubicBezTo>
                  <a:cubicBezTo>
                    <a:pt x="817" y="2724"/>
                    <a:pt x="856" y="2588"/>
                    <a:pt x="915" y="2393"/>
                  </a:cubicBezTo>
                  <a:cubicBezTo>
                    <a:pt x="954" y="2179"/>
                    <a:pt x="992" y="2043"/>
                    <a:pt x="1012" y="1946"/>
                  </a:cubicBezTo>
                  <a:cubicBezTo>
                    <a:pt x="1245" y="1051"/>
                    <a:pt x="1343" y="545"/>
                    <a:pt x="1343" y="448"/>
                  </a:cubicBezTo>
                  <a:cubicBezTo>
                    <a:pt x="1343" y="409"/>
                    <a:pt x="1343" y="370"/>
                    <a:pt x="1343" y="350"/>
                  </a:cubicBezTo>
                  <a:cubicBezTo>
                    <a:pt x="1498" y="350"/>
                    <a:pt x="1654" y="350"/>
                    <a:pt x="1829" y="370"/>
                  </a:cubicBezTo>
                  <a:cubicBezTo>
                    <a:pt x="2004" y="389"/>
                    <a:pt x="2140" y="389"/>
                    <a:pt x="2238" y="389"/>
                  </a:cubicBezTo>
                  <a:cubicBezTo>
                    <a:pt x="2335" y="389"/>
                    <a:pt x="2374" y="350"/>
                    <a:pt x="2374" y="311"/>
                  </a:cubicBezTo>
                  <a:cubicBezTo>
                    <a:pt x="2374" y="234"/>
                    <a:pt x="2276" y="156"/>
                    <a:pt x="2082" y="97"/>
                  </a:cubicBezTo>
                  <a:cubicBezTo>
                    <a:pt x="1907" y="20"/>
                    <a:pt x="1654" y="0"/>
                    <a:pt x="1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3082625" y="1927300"/>
              <a:ext cx="56925" cy="78325"/>
            </a:xfrm>
            <a:custGeom>
              <a:avLst/>
              <a:gdLst/>
              <a:ahLst/>
              <a:cxnLst/>
              <a:rect l="l" t="t" r="r" b="b"/>
              <a:pathLst>
                <a:path w="2277" h="3133" extrusionOk="0">
                  <a:moveTo>
                    <a:pt x="1362" y="428"/>
                  </a:moveTo>
                  <a:cubicBezTo>
                    <a:pt x="1401" y="681"/>
                    <a:pt x="1459" y="1051"/>
                    <a:pt x="1518" y="1557"/>
                  </a:cubicBezTo>
                  <a:cubicBezTo>
                    <a:pt x="1284" y="1596"/>
                    <a:pt x="1070" y="1635"/>
                    <a:pt x="856" y="1693"/>
                  </a:cubicBezTo>
                  <a:cubicBezTo>
                    <a:pt x="1051" y="1148"/>
                    <a:pt x="1226" y="740"/>
                    <a:pt x="1362" y="428"/>
                  </a:cubicBezTo>
                  <a:close/>
                  <a:moveTo>
                    <a:pt x="1459" y="0"/>
                  </a:moveTo>
                  <a:cubicBezTo>
                    <a:pt x="1381" y="0"/>
                    <a:pt x="1304" y="39"/>
                    <a:pt x="1226" y="98"/>
                  </a:cubicBezTo>
                  <a:cubicBezTo>
                    <a:pt x="1148" y="136"/>
                    <a:pt x="1090" y="214"/>
                    <a:pt x="1051" y="292"/>
                  </a:cubicBezTo>
                  <a:cubicBezTo>
                    <a:pt x="1031" y="370"/>
                    <a:pt x="953" y="564"/>
                    <a:pt x="837" y="837"/>
                  </a:cubicBezTo>
                  <a:cubicBezTo>
                    <a:pt x="700" y="1129"/>
                    <a:pt x="623" y="1362"/>
                    <a:pt x="545" y="1537"/>
                  </a:cubicBezTo>
                  <a:cubicBezTo>
                    <a:pt x="525" y="1615"/>
                    <a:pt x="486" y="1712"/>
                    <a:pt x="428" y="1810"/>
                  </a:cubicBezTo>
                  <a:cubicBezTo>
                    <a:pt x="136" y="1907"/>
                    <a:pt x="0" y="1985"/>
                    <a:pt x="0" y="2043"/>
                  </a:cubicBezTo>
                  <a:cubicBezTo>
                    <a:pt x="0" y="2101"/>
                    <a:pt x="19" y="2140"/>
                    <a:pt x="58" y="2179"/>
                  </a:cubicBezTo>
                  <a:cubicBezTo>
                    <a:pt x="117" y="2218"/>
                    <a:pt x="175" y="2238"/>
                    <a:pt x="233" y="2238"/>
                  </a:cubicBezTo>
                  <a:lnTo>
                    <a:pt x="253" y="2238"/>
                  </a:lnTo>
                  <a:cubicBezTo>
                    <a:pt x="97" y="2627"/>
                    <a:pt x="0" y="2821"/>
                    <a:pt x="0" y="2860"/>
                  </a:cubicBezTo>
                  <a:cubicBezTo>
                    <a:pt x="0" y="2919"/>
                    <a:pt x="39" y="2977"/>
                    <a:pt x="78" y="3035"/>
                  </a:cubicBezTo>
                  <a:cubicBezTo>
                    <a:pt x="136" y="3094"/>
                    <a:pt x="195" y="3133"/>
                    <a:pt x="233" y="3133"/>
                  </a:cubicBezTo>
                  <a:cubicBezTo>
                    <a:pt x="292" y="3133"/>
                    <a:pt x="428" y="2782"/>
                    <a:pt x="700" y="2121"/>
                  </a:cubicBezTo>
                  <a:cubicBezTo>
                    <a:pt x="914" y="2063"/>
                    <a:pt x="1070" y="2024"/>
                    <a:pt x="1187" y="1985"/>
                  </a:cubicBezTo>
                  <a:cubicBezTo>
                    <a:pt x="1284" y="1965"/>
                    <a:pt x="1401" y="1926"/>
                    <a:pt x="1537" y="1887"/>
                  </a:cubicBezTo>
                  <a:cubicBezTo>
                    <a:pt x="1556" y="2160"/>
                    <a:pt x="1595" y="2432"/>
                    <a:pt x="1615" y="2724"/>
                  </a:cubicBezTo>
                  <a:cubicBezTo>
                    <a:pt x="1634" y="2860"/>
                    <a:pt x="1654" y="2977"/>
                    <a:pt x="1673" y="3035"/>
                  </a:cubicBezTo>
                  <a:cubicBezTo>
                    <a:pt x="1712" y="3094"/>
                    <a:pt x="1751" y="3133"/>
                    <a:pt x="1790" y="3133"/>
                  </a:cubicBezTo>
                  <a:cubicBezTo>
                    <a:pt x="1887" y="3133"/>
                    <a:pt x="1926" y="2938"/>
                    <a:pt x="1926" y="2568"/>
                  </a:cubicBezTo>
                  <a:cubicBezTo>
                    <a:pt x="1926" y="2354"/>
                    <a:pt x="1926" y="2101"/>
                    <a:pt x="1907" y="1790"/>
                  </a:cubicBezTo>
                  <a:cubicBezTo>
                    <a:pt x="2160" y="1732"/>
                    <a:pt x="2276" y="1654"/>
                    <a:pt x="2276" y="1615"/>
                  </a:cubicBezTo>
                  <a:cubicBezTo>
                    <a:pt x="2276" y="1537"/>
                    <a:pt x="2218" y="1498"/>
                    <a:pt x="2082" y="1498"/>
                  </a:cubicBezTo>
                  <a:lnTo>
                    <a:pt x="1868" y="1498"/>
                  </a:lnTo>
                  <a:cubicBezTo>
                    <a:pt x="1829" y="1090"/>
                    <a:pt x="1770" y="720"/>
                    <a:pt x="1693" y="428"/>
                  </a:cubicBezTo>
                  <a:cubicBezTo>
                    <a:pt x="1634" y="136"/>
                    <a:pt x="1556" y="0"/>
                    <a:pt x="1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151675" y="1929250"/>
              <a:ext cx="59375" cy="75900"/>
            </a:xfrm>
            <a:custGeom>
              <a:avLst/>
              <a:gdLst/>
              <a:ahLst/>
              <a:cxnLst/>
              <a:rect l="l" t="t" r="r" b="b"/>
              <a:pathLst>
                <a:path w="2375" h="3036" extrusionOk="0">
                  <a:moveTo>
                    <a:pt x="1343" y="0"/>
                  </a:moveTo>
                  <a:cubicBezTo>
                    <a:pt x="779" y="0"/>
                    <a:pt x="409" y="0"/>
                    <a:pt x="234" y="20"/>
                  </a:cubicBezTo>
                  <a:cubicBezTo>
                    <a:pt x="78" y="20"/>
                    <a:pt x="1" y="58"/>
                    <a:pt x="1" y="117"/>
                  </a:cubicBezTo>
                  <a:cubicBezTo>
                    <a:pt x="1" y="175"/>
                    <a:pt x="20" y="234"/>
                    <a:pt x="59" y="292"/>
                  </a:cubicBezTo>
                  <a:cubicBezTo>
                    <a:pt x="117" y="350"/>
                    <a:pt x="156" y="389"/>
                    <a:pt x="215" y="389"/>
                  </a:cubicBezTo>
                  <a:lnTo>
                    <a:pt x="954" y="350"/>
                  </a:lnTo>
                  <a:lnTo>
                    <a:pt x="954" y="350"/>
                  </a:lnTo>
                  <a:cubicBezTo>
                    <a:pt x="934" y="623"/>
                    <a:pt x="837" y="1070"/>
                    <a:pt x="682" y="1712"/>
                  </a:cubicBezTo>
                  <a:cubicBezTo>
                    <a:pt x="526" y="2335"/>
                    <a:pt x="448" y="2665"/>
                    <a:pt x="448" y="2743"/>
                  </a:cubicBezTo>
                  <a:cubicBezTo>
                    <a:pt x="448" y="2802"/>
                    <a:pt x="468" y="2879"/>
                    <a:pt x="526" y="2938"/>
                  </a:cubicBezTo>
                  <a:cubicBezTo>
                    <a:pt x="584" y="2996"/>
                    <a:pt x="623" y="3035"/>
                    <a:pt x="682" y="3035"/>
                  </a:cubicBezTo>
                  <a:cubicBezTo>
                    <a:pt x="701" y="3035"/>
                    <a:pt x="740" y="2957"/>
                    <a:pt x="779" y="2802"/>
                  </a:cubicBezTo>
                  <a:cubicBezTo>
                    <a:pt x="798" y="2724"/>
                    <a:pt x="837" y="2588"/>
                    <a:pt x="896" y="2393"/>
                  </a:cubicBezTo>
                  <a:cubicBezTo>
                    <a:pt x="934" y="2179"/>
                    <a:pt x="973" y="2043"/>
                    <a:pt x="993" y="1946"/>
                  </a:cubicBezTo>
                  <a:cubicBezTo>
                    <a:pt x="1226" y="1051"/>
                    <a:pt x="1343" y="545"/>
                    <a:pt x="1343" y="448"/>
                  </a:cubicBezTo>
                  <a:cubicBezTo>
                    <a:pt x="1343" y="409"/>
                    <a:pt x="1324" y="370"/>
                    <a:pt x="1324" y="350"/>
                  </a:cubicBezTo>
                  <a:cubicBezTo>
                    <a:pt x="1479" y="350"/>
                    <a:pt x="1654" y="350"/>
                    <a:pt x="1810" y="370"/>
                  </a:cubicBezTo>
                  <a:cubicBezTo>
                    <a:pt x="1985" y="389"/>
                    <a:pt x="2121" y="389"/>
                    <a:pt x="2219" y="389"/>
                  </a:cubicBezTo>
                  <a:cubicBezTo>
                    <a:pt x="2316" y="389"/>
                    <a:pt x="2374" y="350"/>
                    <a:pt x="2374" y="311"/>
                  </a:cubicBezTo>
                  <a:cubicBezTo>
                    <a:pt x="2374" y="234"/>
                    <a:pt x="2277" y="156"/>
                    <a:pt x="2082" y="97"/>
                  </a:cubicBezTo>
                  <a:cubicBezTo>
                    <a:pt x="1888" y="20"/>
                    <a:pt x="1635" y="0"/>
                    <a:pt x="1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210050" y="1929725"/>
              <a:ext cx="59350" cy="75900"/>
            </a:xfrm>
            <a:custGeom>
              <a:avLst/>
              <a:gdLst/>
              <a:ahLst/>
              <a:cxnLst/>
              <a:rect l="l" t="t" r="r" b="b"/>
              <a:pathLst>
                <a:path w="2374" h="3036" extrusionOk="0">
                  <a:moveTo>
                    <a:pt x="1498" y="1"/>
                  </a:moveTo>
                  <a:cubicBezTo>
                    <a:pt x="915" y="1"/>
                    <a:pt x="584" y="39"/>
                    <a:pt x="545" y="156"/>
                  </a:cubicBezTo>
                  <a:cubicBezTo>
                    <a:pt x="526" y="195"/>
                    <a:pt x="526" y="215"/>
                    <a:pt x="526" y="253"/>
                  </a:cubicBezTo>
                  <a:cubicBezTo>
                    <a:pt x="526" y="487"/>
                    <a:pt x="467" y="759"/>
                    <a:pt x="389" y="1090"/>
                  </a:cubicBezTo>
                  <a:cubicBezTo>
                    <a:pt x="292" y="1401"/>
                    <a:pt x="214" y="1713"/>
                    <a:pt x="117" y="2004"/>
                  </a:cubicBezTo>
                  <a:cubicBezTo>
                    <a:pt x="39" y="2296"/>
                    <a:pt x="0" y="2491"/>
                    <a:pt x="0" y="2627"/>
                  </a:cubicBezTo>
                  <a:cubicBezTo>
                    <a:pt x="0" y="2744"/>
                    <a:pt x="39" y="2841"/>
                    <a:pt x="156" y="2919"/>
                  </a:cubicBezTo>
                  <a:cubicBezTo>
                    <a:pt x="253" y="2997"/>
                    <a:pt x="370" y="3036"/>
                    <a:pt x="506" y="3036"/>
                  </a:cubicBezTo>
                  <a:cubicBezTo>
                    <a:pt x="798" y="3036"/>
                    <a:pt x="1109" y="2977"/>
                    <a:pt x="1440" y="2860"/>
                  </a:cubicBezTo>
                  <a:cubicBezTo>
                    <a:pt x="1751" y="2763"/>
                    <a:pt x="1926" y="2646"/>
                    <a:pt x="1926" y="2549"/>
                  </a:cubicBezTo>
                  <a:cubicBezTo>
                    <a:pt x="1926" y="2491"/>
                    <a:pt x="1907" y="2452"/>
                    <a:pt x="1848" y="2452"/>
                  </a:cubicBezTo>
                  <a:cubicBezTo>
                    <a:pt x="1829" y="2452"/>
                    <a:pt x="1751" y="2471"/>
                    <a:pt x="1634" y="2510"/>
                  </a:cubicBezTo>
                  <a:cubicBezTo>
                    <a:pt x="1226" y="2608"/>
                    <a:pt x="856" y="2666"/>
                    <a:pt x="506" y="2666"/>
                  </a:cubicBezTo>
                  <a:cubicBezTo>
                    <a:pt x="487" y="2666"/>
                    <a:pt x="448" y="2646"/>
                    <a:pt x="428" y="2627"/>
                  </a:cubicBezTo>
                  <a:cubicBezTo>
                    <a:pt x="409" y="2608"/>
                    <a:pt x="389" y="2588"/>
                    <a:pt x="389" y="2549"/>
                  </a:cubicBezTo>
                  <a:cubicBezTo>
                    <a:pt x="389" y="2452"/>
                    <a:pt x="467" y="2141"/>
                    <a:pt x="642" y="1635"/>
                  </a:cubicBezTo>
                  <a:cubicBezTo>
                    <a:pt x="954" y="1635"/>
                    <a:pt x="1226" y="1615"/>
                    <a:pt x="1459" y="1576"/>
                  </a:cubicBezTo>
                  <a:cubicBezTo>
                    <a:pt x="1712" y="1518"/>
                    <a:pt x="1829" y="1440"/>
                    <a:pt x="1829" y="1343"/>
                  </a:cubicBezTo>
                  <a:cubicBezTo>
                    <a:pt x="1829" y="1304"/>
                    <a:pt x="1790" y="1285"/>
                    <a:pt x="1693" y="1285"/>
                  </a:cubicBezTo>
                  <a:cubicBezTo>
                    <a:pt x="1615" y="1285"/>
                    <a:pt x="1479" y="1285"/>
                    <a:pt x="1304" y="1304"/>
                  </a:cubicBezTo>
                  <a:cubicBezTo>
                    <a:pt x="1148" y="1323"/>
                    <a:pt x="1012" y="1323"/>
                    <a:pt x="915" y="1323"/>
                  </a:cubicBezTo>
                  <a:lnTo>
                    <a:pt x="740" y="1323"/>
                  </a:lnTo>
                  <a:cubicBezTo>
                    <a:pt x="837" y="915"/>
                    <a:pt x="895" y="623"/>
                    <a:pt x="895" y="429"/>
                  </a:cubicBezTo>
                  <a:lnTo>
                    <a:pt x="895" y="409"/>
                  </a:lnTo>
                  <a:cubicBezTo>
                    <a:pt x="1168" y="351"/>
                    <a:pt x="1323" y="331"/>
                    <a:pt x="1401" y="331"/>
                  </a:cubicBezTo>
                  <a:cubicBezTo>
                    <a:pt x="1479" y="312"/>
                    <a:pt x="1596" y="312"/>
                    <a:pt x="1771" y="292"/>
                  </a:cubicBezTo>
                  <a:cubicBezTo>
                    <a:pt x="1946" y="273"/>
                    <a:pt x="2082" y="253"/>
                    <a:pt x="2179" y="234"/>
                  </a:cubicBezTo>
                  <a:cubicBezTo>
                    <a:pt x="2315" y="215"/>
                    <a:pt x="2374" y="176"/>
                    <a:pt x="2374" y="117"/>
                  </a:cubicBezTo>
                  <a:cubicBezTo>
                    <a:pt x="2374" y="39"/>
                    <a:pt x="2082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5411875" y="3178250"/>
              <a:ext cx="50600" cy="59850"/>
            </a:xfrm>
            <a:custGeom>
              <a:avLst/>
              <a:gdLst/>
              <a:ahLst/>
              <a:cxnLst/>
              <a:rect l="l" t="t" r="r" b="b"/>
              <a:pathLst>
                <a:path w="2024" h="2394" extrusionOk="0">
                  <a:moveTo>
                    <a:pt x="506" y="1"/>
                  </a:moveTo>
                  <a:cubicBezTo>
                    <a:pt x="467" y="1"/>
                    <a:pt x="448" y="39"/>
                    <a:pt x="448" y="117"/>
                  </a:cubicBezTo>
                  <a:cubicBezTo>
                    <a:pt x="448" y="254"/>
                    <a:pt x="370" y="623"/>
                    <a:pt x="214" y="1207"/>
                  </a:cubicBezTo>
                  <a:cubicBezTo>
                    <a:pt x="78" y="1790"/>
                    <a:pt x="0" y="2102"/>
                    <a:pt x="0" y="2160"/>
                  </a:cubicBezTo>
                  <a:cubicBezTo>
                    <a:pt x="0" y="2218"/>
                    <a:pt x="20" y="2277"/>
                    <a:pt x="58" y="2316"/>
                  </a:cubicBezTo>
                  <a:cubicBezTo>
                    <a:pt x="97" y="2374"/>
                    <a:pt x="136" y="2394"/>
                    <a:pt x="175" y="2394"/>
                  </a:cubicBezTo>
                  <a:cubicBezTo>
                    <a:pt x="195" y="2394"/>
                    <a:pt x="214" y="2355"/>
                    <a:pt x="234" y="2257"/>
                  </a:cubicBezTo>
                  <a:cubicBezTo>
                    <a:pt x="272" y="2180"/>
                    <a:pt x="331" y="1966"/>
                    <a:pt x="409" y="1635"/>
                  </a:cubicBezTo>
                  <a:cubicBezTo>
                    <a:pt x="486" y="1304"/>
                    <a:pt x="564" y="993"/>
                    <a:pt x="642" y="740"/>
                  </a:cubicBezTo>
                  <a:cubicBezTo>
                    <a:pt x="973" y="1576"/>
                    <a:pt x="1167" y="2082"/>
                    <a:pt x="1245" y="2238"/>
                  </a:cubicBezTo>
                  <a:cubicBezTo>
                    <a:pt x="1265" y="2296"/>
                    <a:pt x="1284" y="2316"/>
                    <a:pt x="1323" y="2355"/>
                  </a:cubicBezTo>
                  <a:cubicBezTo>
                    <a:pt x="1362" y="2394"/>
                    <a:pt x="1401" y="2394"/>
                    <a:pt x="1420" y="2394"/>
                  </a:cubicBezTo>
                  <a:cubicBezTo>
                    <a:pt x="1518" y="2394"/>
                    <a:pt x="1595" y="2257"/>
                    <a:pt x="1693" y="1966"/>
                  </a:cubicBezTo>
                  <a:cubicBezTo>
                    <a:pt x="1790" y="1674"/>
                    <a:pt x="1868" y="1343"/>
                    <a:pt x="1926" y="1012"/>
                  </a:cubicBezTo>
                  <a:cubicBezTo>
                    <a:pt x="1985" y="662"/>
                    <a:pt x="2023" y="390"/>
                    <a:pt x="2023" y="215"/>
                  </a:cubicBezTo>
                  <a:cubicBezTo>
                    <a:pt x="2023" y="176"/>
                    <a:pt x="1985" y="117"/>
                    <a:pt x="1946" y="78"/>
                  </a:cubicBezTo>
                  <a:cubicBezTo>
                    <a:pt x="1887" y="20"/>
                    <a:pt x="1848" y="1"/>
                    <a:pt x="1809" y="1"/>
                  </a:cubicBezTo>
                  <a:cubicBezTo>
                    <a:pt x="1771" y="1"/>
                    <a:pt x="1732" y="39"/>
                    <a:pt x="1732" y="137"/>
                  </a:cubicBezTo>
                  <a:cubicBezTo>
                    <a:pt x="1732" y="156"/>
                    <a:pt x="1732" y="292"/>
                    <a:pt x="1693" y="545"/>
                  </a:cubicBezTo>
                  <a:cubicBezTo>
                    <a:pt x="1654" y="1090"/>
                    <a:pt x="1557" y="1557"/>
                    <a:pt x="1401" y="1946"/>
                  </a:cubicBezTo>
                  <a:cubicBezTo>
                    <a:pt x="1304" y="1732"/>
                    <a:pt x="1070" y="1148"/>
                    <a:pt x="700" y="195"/>
                  </a:cubicBezTo>
                  <a:cubicBezTo>
                    <a:pt x="681" y="156"/>
                    <a:pt x="662" y="117"/>
                    <a:pt x="603" y="59"/>
                  </a:cubicBezTo>
                  <a:cubicBezTo>
                    <a:pt x="564" y="20"/>
                    <a:pt x="525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5468775" y="3177775"/>
              <a:ext cx="44275" cy="60325"/>
            </a:xfrm>
            <a:custGeom>
              <a:avLst/>
              <a:gdLst/>
              <a:ahLst/>
              <a:cxnLst/>
              <a:rect l="l" t="t" r="r" b="b"/>
              <a:pathLst>
                <a:path w="1771" h="2413" extrusionOk="0">
                  <a:moveTo>
                    <a:pt x="1051" y="331"/>
                  </a:moveTo>
                  <a:cubicBezTo>
                    <a:pt x="1090" y="525"/>
                    <a:pt x="1129" y="817"/>
                    <a:pt x="1168" y="1206"/>
                  </a:cubicBezTo>
                  <a:cubicBezTo>
                    <a:pt x="993" y="1226"/>
                    <a:pt x="817" y="1265"/>
                    <a:pt x="662" y="1304"/>
                  </a:cubicBezTo>
                  <a:cubicBezTo>
                    <a:pt x="817" y="895"/>
                    <a:pt x="954" y="564"/>
                    <a:pt x="1051" y="331"/>
                  </a:cubicBezTo>
                  <a:close/>
                  <a:moveTo>
                    <a:pt x="1129" y="0"/>
                  </a:moveTo>
                  <a:cubicBezTo>
                    <a:pt x="1070" y="0"/>
                    <a:pt x="1012" y="20"/>
                    <a:pt x="934" y="58"/>
                  </a:cubicBezTo>
                  <a:cubicBezTo>
                    <a:pt x="876" y="97"/>
                    <a:pt x="837" y="156"/>
                    <a:pt x="817" y="214"/>
                  </a:cubicBezTo>
                  <a:cubicBezTo>
                    <a:pt x="779" y="273"/>
                    <a:pt x="720" y="428"/>
                    <a:pt x="642" y="642"/>
                  </a:cubicBezTo>
                  <a:cubicBezTo>
                    <a:pt x="545" y="876"/>
                    <a:pt x="467" y="1051"/>
                    <a:pt x="409" y="1187"/>
                  </a:cubicBezTo>
                  <a:cubicBezTo>
                    <a:pt x="389" y="1245"/>
                    <a:pt x="370" y="1323"/>
                    <a:pt x="331" y="1401"/>
                  </a:cubicBezTo>
                  <a:cubicBezTo>
                    <a:pt x="98" y="1479"/>
                    <a:pt x="0" y="1537"/>
                    <a:pt x="0" y="1576"/>
                  </a:cubicBezTo>
                  <a:cubicBezTo>
                    <a:pt x="0" y="1615"/>
                    <a:pt x="0" y="1654"/>
                    <a:pt x="39" y="1693"/>
                  </a:cubicBezTo>
                  <a:cubicBezTo>
                    <a:pt x="78" y="1712"/>
                    <a:pt x="117" y="1732"/>
                    <a:pt x="156" y="1732"/>
                  </a:cubicBezTo>
                  <a:lnTo>
                    <a:pt x="195" y="1732"/>
                  </a:lnTo>
                  <a:cubicBezTo>
                    <a:pt x="59" y="2023"/>
                    <a:pt x="0" y="2199"/>
                    <a:pt x="0" y="2218"/>
                  </a:cubicBezTo>
                  <a:cubicBezTo>
                    <a:pt x="0" y="2257"/>
                    <a:pt x="20" y="2315"/>
                    <a:pt x="59" y="2354"/>
                  </a:cubicBezTo>
                  <a:cubicBezTo>
                    <a:pt x="98" y="2393"/>
                    <a:pt x="137" y="2413"/>
                    <a:pt x="175" y="2413"/>
                  </a:cubicBezTo>
                  <a:cubicBezTo>
                    <a:pt x="214" y="2413"/>
                    <a:pt x="331" y="2160"/>
                    <a:pt x="526" y="1634"/>
                  </a:cubicBezTo>
                  <a:cubicBezTo>
                    <a:pt x="701" y="1595"/>
                    <a:pt x="837" y="1557"/>
                    <a:pt x="915" y="1537"/>
                  </a:cubicBezTo>
                  <a:cubicBezTo>
                    <a:pt x="993" y="1518"/>
                    <a:pt x="1090" y="1479"/>
                    <a:pt x="1187" y="1459"/>
                  </a:cubicBezTo>
                  <a:cubicBezTo>
                    <a:pt x="1207" y="1673"/>
                    <a:pt x="1226" y="1887"/>
                    <a:pt x="1245" y="2101"/>
                  </a:cubicBezTo>
                  <a:cubicBezTo>
                    <a:pt x="1245" y="2218"/>
                    <a:pt x="1265" y="2296"/>
                    <a:pt x="1304" y="2354"/>
                  </a:cubicBezTo>
                  <a:cubicBezTo>
                    <a:pt x="1323" y="2393"/>
                    <a:pt x="1343" y="2413"/>
                    <a:pt x="1382" y="2413"/>
                  </a:cubicBezTo>
                  <a:cubicBezTo>
                    <a:pt x="1459" y="2413"/>
                    <a:pt x="1498" y="2276"/>
                    <a:pt x="1498" y="1985"/>
                  </a:cubicBezTo>
                  <a:cubicBezTo>
                    <a:pt x="1498" y="1829"/>
                    <a:pt x="1479" y="1634"/>
                    <a:pt x="1479" y="1381"/>
                  </a:cubicBezTo>
                  <a:cubicBezTo>
                    <a:pt x="1673" y="1343"/>
                    <a:pt x="1771" y="1284"/>
                    <a:pt x="1771" y="1245"/>
                  </a:cubicBezTo>
                  <a:cubicBezTo>
                    <a:pt x="1771" y="1187"/>
                    <a:pt x="1712" y="1148"/>
                    <a:pt x="1615" y="1148"/>
                  </a:cubicBezTo>
                  <a:cubicBezTo>
                    <a:pt x="1576" y="1148"/>
                    <a:pt x="1518" y="1148"/>
                    <a:pt x="1440" y="1167"/>
                  </a:cubicBezTo>
                  <a:cubicBezTo>
                    <a:pt x="1421" y="837"/>
                    <a:pt x="1362" y="545"/>
                    <a:pt x="1304" y="331"/>
                  </a:cubicBezTo>
                  <a:cubicBezTo>
                    <a:pt x="1265" y="97"/>
                    <a:pt x="1187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5523725" y="3178250"/>
              <a:ext cx="45275" cy="60350"/>
            </a:xfrm>
            <a:custGeom>
              <a:avLst/>
              <a:gdLst/>
              <a:ahLst/>
              <a:cxnLst/>
              <a:rect l="l" t="t" r="r" b="b"/>
              <a:pathLst>
                <a:path w="1811" h="2414" extrusionOk="0">
                  <a:moveTo>
                    <a:pt x="662" y="390"/>
                  </a:moveTo>
                  <a:cubicBezTo>
                    <a:pt x="876" y="468"/>
                    <a:pt x="1071" y="584"/>
                    <a:pt x="1246" y="740"/>
                  </a:cubicBezTo>
                  <a:cubicBezTo>
                    <a:pt x="1402" y="915"/>
                    <a:pt x="1499" y="1071"/>
                    <a:pt x="1499" y="1207"/>
                  </a:cubicBezTo>
                  <a:cubicBezTo>
                    <a:pt x="1499" y="1285"/>
                    <a:pt x="1421" y="1382"/>
                    <a:pt x="1304" y="1518"/>
                  </a:cubicBezTo>
                  <a:cubicBezTo>
                    <a:pt x="1168" y="1654"/>
                    <a:pt x="1012" y="1771"/>
                    <a:pt x="818" y="1907"/>
                  </a:cubicBezTo>
                  <a:cubicBezTo>
                    <a:pt x="623" y="2004"/>
                    <a:pt x="448" y="2082"/>
                    <a:pt x="293" y="2102"/>
                  </a:cubicBezTo>
                  <a:cubicBezTo>
                    <a:pt x="312" y="1927"/>
                    <a:pt x="351" y="1752"/>
                    <a:pt x="390" y="1615"/>
                  </a:cubicBezTo>
                  <a:cubicBezTo>
                    <a:pt x="507" y="1246"/>
                    <a:pt x="565" y="993"/>
                    <a:pt x="604" y="837"/>
                  </a:cubicBezTo>
                  <a:cubicBezTo>
                    <a:pt x="643" y="701"/>
                    <a:pt x="662" y="584"/>
                    <a:pt x="662" y="545"/>
                  </a:cubicBezTo>
                  <a:cubicBezTo>
                    <a:pt x="662" y="487"/>
                    <a:pt x="662" y="429"/>
                    <a:pt x="662" y="390"/>
                  </a:cubicBezTo>
                  <a:close/>
                  <a:moveTo>
                    <a:pt x="234" y="1"/>
                  </a:moveTo>
                  <a:cubicBezTo>
                    <a:pt x="195" y="1"/>
                    <a:pt x="176" y="20"/>
                    <a:pt x="176" y="59"/>
                  </a:cubicBezTo>
                  <a:cubicBezTo>
                    <a:pt x="176" y="117"/>
                    <a:pt x="195" y="156"/>
                    <a:pt x="234" y="195"/>
                  </a:cubicBezTo>
                  <a:cubicBezTo>
                    <a:pt x="273" y="254"/>
                    <a:pt x="331" y="292"/>
                    <a:pt x="409" y="312"/>
                  </a:cubicBezTo>
                  <a:cubicBezTo>
                    <a:pt x="390" y="468"/>
                    <a:pt x="331" y="779"/>
                    <a:pt x="195" y="1246"/>
                  </a:cubicBezTo>
                  <a:cubicBezTo>
                    <a:pt x="59" y="1732"/>
                    <a:pt x="1" y="2004"/>
                    <a:pt x="1" y="2082"/>
                  </a:cubicBezTo>
                  <a:cubicBezTo>
                    <a:pt x="1" y="2160"/>
                    <a:pt x="20" y="2218"/>
                    <a:pt x="79" y="2296"/>
                  </a:cubicBezTo>
                  <a:cubicBezTo>
                    <a:pt x="137" y="2374"/>
                    <a:pt x="176" y="2413"/>
                    <a:pt x="234" y="2413"/>
                  </a:cubicBezTo>
                  <a:cubicBezTo>
                    <a:pt x="390" y="2413"/>
                    <a:pt x="604" y="2335"/>
                    <a:pt x="857" y="2218"/>
                  </a:cubicBezTo>
                  <a:cubicBezTo>
                    <a:pt x="1110" y="2082"/>
                    <a:pt x="1324" y="1927"/>
                    <a:pt x="1518" y="1732"/>
                  </a:cubicBezTo>
                  <a:cubicBezTo>
                    <a:pt x="1713" y="1538"/>
                    <a:pt x="1810" y="1382"/>
                    <a:pt x="1810" y="1246"/>
                  </a:cubicBezTo>
                  <a:cubicBezTo>
                    <a:pt x="1810" y="1032"/>
                    <a:pt x="1713" y="818"/>
                    <a:pt x="1538" y="623"/>
                  </a:cubicBezTo>
                  <a:cubicBezTo>
                    <a:pt x="1363" y="429"/>
                    <a:pt x="1168" y="273"/>
                    <a:pt x="915" y="176"/>
                  </a:cubicBezTo>
                  <a:cubicBezTo>
                    <a:pt x="682" y="59"/>
                    <a:pt x="448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5577225" y="3178250"/>
              <a:ext cx="47700" cy="59850"/>
            </a:xfrm>
            <a:custGeom>
              <a:avLst/>
              <a:gdLst/>
              <a:ahLst/>
              <a:cxnLst/>
              <a:rect l="l" t="t" r="r" b="b"/>
              <a:pathLst>
                <a:path w="1908" h="2394" extrusionOk="0">
                  <a:moveTo>
                    <a:pt x="526" y="1"/>
                  </a:moveTo>
                  <a:cubicBezTo>
                    <a:pt x="487" y="1"/>
                    <a:pt x="468" y="20"/>
                    <a:pt x="468" y="20"/>
                  </a:cubicBezTo>
                  <a:cubicBezTo>
                    <a:pt x="448" y="39"/>
                    <a:pt x="448" y="78"/>
                    <a:pt x="448" y="117"/>
                  </a:cubicBezTo>
                  <a:cubicBezTo>
                    <a:pt x="448" y="254"/>
                    <a:pt x="370" y="623"/>
                    <a:pt x="215" y="1207"/>
                  </a:cubicBezTo>
                  <a:cubicBezTo>
                    <a:pt x="98" y="1246"/>
                    <a:pt x="40" y="1285"/>
                    <a:pt x="40" y="1304"/>
                  </a:cubicBezTo>
                  <a:cubicBezTo>
                    <a:pt x="40" y="1343"/>
                    <a:pt x="59" y="1382"/>
                    <a:pt x="79" y="1421"/>
                  </a:cubicBezTo>
                  <a:cubicBezTo>
                    <a:pt x="98" y="1440"/>
                    <a:pt x="118" y="1460"/>
                    <a:pt x="156" y="1479"/>
                  </a:cubicBezTo>
                  <a:cubicBezTo>
                    <a:pt x="59" y="1868"/>
                    <a:pt x="1" y="2082"/>
                    <a:pt x="1" y="2141"/>
                  </a:cubicBezTo>
                  <a:cubicBezTo>
                    <a:pt x="1" y="2199"/>
                    <a:pt x="20" y="2257"/>
                    <a:pt x="79" y="2316"/>
                  </a:cubicBezTo>
                  <a:cubicBezTo>
                    <a:pt x="118" y="2374"/>
                    <a:pt x="156" y="2394"/>
                    <a:pt x="176" y="2394"/>
                  </a:cubicBezTo>
                  <a:cubicBezTo>
                    <a:pt x="215" y="2394"/>
                    <a:pt x="234" y="2335"/>
                    <a:pt x="273" y="2218"/>
                  </a:cubicBezTo>
                  <a:cubicBezTo>
                    <a:pt x="293" y="2160"/>
                    <a:pt x="312" y="2102"/>
                    <a:pt x="312" y="2043"/>
                  </a:cubicBezTo>
                  <a:cubicBezTo>
                    <a:pt x="332" y="1966"/>
                    <a:pt x="351" y="1888"/>
                    <a:pt x="390" y="1771"/>
                  </a:cubicBezTo>
                  <a:cubicBezTo>
                    <a:pt x="409" y="1674"/>
                    <a:pt x="448" y="1557"/>
                    <a:pt x="468" y="1440"/>
                  </a:cubicBezTo>
                  <a:cubicBezTo>
                    <a:pt x="740" y="1382"/>
                    <a:pt x="1032" y="1324"/>
                    <a:pt x="1363" y="1285"/>
                  </a:cubicBezTo>
                  <a:lnTo>
                    <a:pt x="1363" y="1285"/>
                  </a:lnTo>
                  <a:cubicBezTo>
                    <a:pt x="1226" y="1810"/>
                    <a:pt x="1168" y="2102"/>
                    <a:pt x="1168" y="2160"/>
                  </a:cubicBezTo>
                  <a:cubicBezTo>
                    <a:pt x="1168" y="2218"/>
                    <a:pt x="1188" y="2257"/>
                    <a:pt x="1226" y="2316"/>
                  </a:cubicBezTo>
                  <a:cubicBezTo>
                    <a:pt x="1265" y="2374"/>
                    <a:pt x="1304" y="2394"/>
                    <a:pt x="1343" y="2394"/>
                  </a:cubicBezTo>
                  <a:cubicBezTo>
                    <a:pt x="1363" y="2394"/>
                    <a:pt x="1402" y="2335"/>
                    <a:pt x="1421" y="2218"/>
                  </a:cubicBezTo>
                  <a:cubicBezTo>
                    <a:pt x="1440" y="2160"/>
                    <a:pt x="1460" y="2102"/>
                    <a:pt x="1479" y="2043"/>
                  </a:cubicBezTo>
                  <a:cubicBezTo>
                    <a:pt x="1499" y="1966"/>
                    <a:pt x="1518" y="1888"/>
                    <a:pt x="1538" y="1790"/>
                  </a:cubicBezTo>
                  <a:cubicBezTo>
                    <a:pt x="1557" y="1693"/>
                    <a:pt x="1616" y="1499"/>
                    <a:pt x="1693" y="1226"/>
                  </a:cubicBezTo>
                  <a:cubicBezTo>
                    <a:pt x="1830" y="1207"/>
                    <a:pt x="1907" y="1168"/>
                    <a:pt x="1907" y="1110"/>
                  </a:cubicBezTo>
                  <a:cubicBezTo>
                    <a:pt x="1907" y="1071"/>
                    <a:pt x="1849" y="1032"/>
                    <a:pt x="1732" y="1032"/>
                  </a:cubicBezTo>
                  <a:cubicBezTo>
                    <a:pt x="1849" y="643"/>
                    <a:pt x="1888" y="409"/>
                    <a:pt x="1888" y="331"/>
                  </a:cubicBezTo>
                  <a:cubicBezTo>
                    <a:pt x="1888" y="254"/>
                    <a:pt x="1868" y="176"/>
                    <a:pt x="1810" y="117"/>
                  </a:cubicBezTo>
                  <a:cubicBezTo>
                    <a:pt x="1771" y="39"/>
                    <a:pt x="1713" y="1"/>
                    <a:pt x="1674" y="1"/>
                  </a:cubicBezTo>
                  <a:cubicBezTo>
                    <a:pt x="1635" y="1"/>
                    <a:pt x="1616" y="39"/>
                    <a:pt x="1616" y="117"/>
                  </a:cubicBezTo>
                  <a:cubicBezTo>
                    <a:pt x="1616" y="234"/>
                    <a:pt x="1557" y="545"/>
                    <a:pt x="1440" y="1012"/>
                  </a:cubicBezTo>
                  <a:cubicBezTo>
                    <a:pt x="1149" y="1032"/>
                    <a:pt x="857" y="1071"/>
                    <a:pt x="565" y="1129"/>
                  </a:cubicBezTo>
                  <a:cubicBezTo>
                    <a:pt x="662" y="701"/>
                    <a:pt x="721" y="429"/>
                    <a:pt x="721" y="351"/>
                  </a:cubicBezTo>
                  <a:cubicBezTo>
                    <a:pt x="721" y="254"/>
                    <a:pt x="701" y="176"/>
                    <a:pt x="643" y="117"/>
                  </a:cubicBezTo>
                  <a:cubicBezTo>
                    <a:pt x="604" y="39"/>
                    <a:pt x="546" y="1"/>
                    <a:pt x="5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5667700" y="3190400"/>
              <a:ext cx="46725" cy="43325"/>
            </a:xfrm>
            <a:custGeom>
              <a:avLst/>
              <a:gdLst/>
              <a:ahLst/>
              <a:cxnLst/>
              <a:rect l="l" t="t" r="r" b="b"/>
              <a:pathLst>
                <a:path w="1869" h="1733" extrusionOk="0">
                  <a:moveTo>
                    <a:pt x="895" y="1"/>
                  </a:moveTo>
                  <a:cubicBezTo>
                    <a:pt x="856" y="1"/>
                    <a:pt x="837" y="40"/>
                    <a:pt x="818" y="118"/>
                  </a:cubicBezTo>
                  <a:cubicBezTo>
                    <a:pt x="798" y="351"/>
                    <a:pt x="779" y="546"/>
                    <a:pt x="759" y="721"/>
                  </a:cubicBezTo>
                  <a:cubicBezTo>
                    <a:pt x="642" y="740"/>
                    <a:pt x="428" y="740"/>
                    <a:pt x="78" y="740"/>
                  </a:cubicBezTo>
                  <a:cubicBezTo>
                    <a:pt x="20" y="740"/>
                    <a:pt x="0" y="760"/>
                    <a:pt x="0" y="818"/>
                  </a:cubicBezTo>
                  <a:cubicBezTo>
                    <a:pt x="0" y="857"/>
                    <a:pt x="20" y="896"/>
                    <a:pt x="59" y="954"/>
                  </a:cubicBezTo>
                  <a:cubicBezTo>
                    <a:pt x="98" y="993"/>
                    <a:pt x="156" y="1013"/>
                    <a:pt x="195" y="1013"/>
                  </a:cubicBezTo>
                  <a:cubicBezTo>
                    <a:pt x="351" y="1013"/>
                    <a:pt x="526" y="1013"/>
                    <a:pt x="720" y="993"/>
                  </a:cubicBezTo>
                  <a:lnTo>
                    <a:pt x="720" y="993"/>
                  </a:lnTo>
                  <a:cubicBezTo>
                    <a:pt x="720" y="1090"/>
                    <a:pt x="701" y="1168"/>
                    <a:pt x="681" y="1246"/>
                  </a:cubicBezTo>
                  <a:lnTo>
                    <a:pt x="642" y="1441"/>
                  </a:lnTo>
                  <a:cubicBezTo>
                    <a:pt x="642" y="1480"/>
                    <a:pt x="642" y="1518"/>
                    <a:pt x="642" y="1557"/>
                  </a:cubicBezTo>
                  <a:cubicBezTo>
                    <a:pt x="642" y="1577"/>
                    <a:pt x="662" y="1616"/>
                    <a:pt x="701" y="1674"/>
                  </a:cubicBezTo>
                  <a:cubicBezTo>
                    <a:pt x="740" y="1713"/>
                    <a:pt x="759" y="1732"/>
                    <a:pt x="798" y="1732"/>
                  </a:cubicBezTo>
                  <a:cubicBezTo>
                    <a:pt x="818" y="1732"/>
                    <a:pt x="837" y="1713"/>
                    <a:pt x="856" y="1655"/>
                  </a:cubicBezTo>
                  <a:cubicBezTo>
                    <a:pt x="876" y="1616"/>
                    <a:pt x="934" y="1382"/>
                    <a:pt x="1012" y="974"/>
                  </a:cubicBezTo>
                  <a:cubicBezTo>
                    <a:pt x="1576" y="915"/>
                    <a:pt x="1868" y="838"/>
                    <a:pt x="1868" y="740"/>
                  </a:cubicBezTo>
                  <a:cubicBezTo>
                    <a:pt x="1868" y="682"/>
                    <a:pt x="1790" y="662"/>
                    <a:pt x="1635" y="662"/>
                  </a:cubicBezTo>
                  <a:cubicBezTo>
                    <a:pt x="1576" y="662"/>
                    <a:pt x="1401" y="682"/>
                    <a:pt x="1070" y="701"/>
                  </a:cubicBezTo>
                  <a:cubicBezTo>
                    <a:pt x="1129" y="468"/>
                    <a:pt x="1148" y="312"/>
                    <a:pt x="1148" y="273"/>
                  </a:cubicBezTo>
                  <a:cubicBezTo>
                    <a:pt x="1148" y="215"/>
                    <a:pt x="1129" y="157"/>
                    <a:pt x="1051" y="98"/>
                  </a:cubicBezTo>
                  <a:cubicBezTo>
                    <a:pt x="993" y="40"/>
                    <a:pt x="934" y="1"/>
                    <a:pt x="8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5753300" y="3178750"/>
              <a:ext cx="41850" cy="59350"/>
            </a:xfrm>
            <a:custGeom>
              <a:avLst/>
              <a:gdLst/>
              <a:ahLst/>
              <a:cxnLst/>
              <a:rect l="l" t="t" r="r" b="b"/>
              <a:pathLst>
                <a:path w="1674" h="2374" extrusionOk="0">
                  <a:moveTo>
                    <a:pt x="1382" y="0"/>
                  </a:moveTo>
                  <a:cubicBezTo>
                    <a:pt x="1187" y="0"/>
                    <a:pt x="973" y="97"/>
                    <a:pt x="759" y="292"/>
                  </a:cubicBezTo>
                  <a:cubicBezTo>
                    <a:pt x="545" y="486"/>
                    <a:pt x="351" y="720"/>
                    <a:pt x="215" y="992"/>
                  </a:cubicBezTo>
                  <a:cubicBezTo>
                    <a:pt x="78" y="1245"/>
                    <a:pt x="1" y="1498"/>
                    <a:pt x="1" y="1712"/>
                  </a:cubicBezTo>
                  <a:cubicBezTo>
                    <a:pt x="1" y="1868"/>
                    <a:pt x="78" y="2023"/>
                    <a:pt x="215" y="2160"/>
                  </a:cubicBezTo>
                  <a:cubicBezTo>
                    <a:pt x="370" y="2296"/>
                    <a:pt x="506" y="2374"/>
                    <a:pt x="662" y="2374"/>
                  </a:cubicBezTo>
                  <a:cubicBezTo>
                    <a:pt x="798" y="2374"/>
                    <a:pt x="934" y="2335"/>
                    <a:pt x="1090" y="2257"/>
                  </a:cubicBezTo>
                  <a:cubicBezTo>
                    <a:pt x="1246" y="2198"/>
                    <a:pt x="1362" y="2121"/>
                    <a:pt x="1479" y="2043"/>
                  </a:cubicBezTo>
                  <a:cubicBezTo>
                    <a:pt x="1576" y="1946"/>
                    <a:pt x="1635" y="1887"/>
                    <a:pt x="1635" y="1829"/>
                  </a:cubicBezTo>
                  <a:cubicBezTo>
                    <a:pt x="1635" y="1770"/>
                    <a:pt x="1615" y="1751"/>
                    <a:pt x="1576" y="1751"/>
                  </a:cubicBezTo>
                  <a:cubicBezTo>
                    <a:pt x="1557" y="1751"/>
                    <a:pt x="1460" y="1809"/>
                    <a:pt x="1265" y="1907"/>
                  </a:cubicBezTo>
                  <a:cubicBezTo>
                    <a:pt x="1207" y="1946"/>
                    <a:pt x="1109" y="1965"/>
                    <a:pt x="993" y="2004"/>
                  </a:cubicBezTo>
                  <a:cubicBezTo>
                    <a:pt x="895" y="2043"/>
                    <a:pt x="779" y="2043"/>
                    <a:pt x="681" y="2043"/>
                  </a:cubicBezTo>
                  <a:cubicBezTo>
                    <a:pt x="565" y="2043"/>
                    <a:pt x="487" y="2023"/>
                    <a:pt x="429" y="1965"/>
                  </a:cubicBezTo>
                  <a:cubicBezTo>
                    <a:pt x="351" y="1907"/>
                    <a:pt x="331" y="1809"/>
                    <a:pt x="331" y="1693"/>
                  </a:cubicBezTo>
                  <a:cubicBezTo>
                    <a:pt x="331" y="1556"/>
                    <a:pt x="370" y="1420"/>
                    <a:pt x="448" y="1245"/>
                  </a:cubicBezTo>
                  <a:cubicBezTo>
                    <a:pt x="526" y="1070"/>
                    <a:pt x="623" y="914"/>
                    <a:pt x="740" y="778"/>
                  </a:cubicBezTo>
                  <a:cubicBezTo>
                    <a:pt x="837" y="642"/>
                    <a:pt x="973" y="545"/>
                    <a:pt x="1090" y="448"/>
                  </a:cubicBezTo>
                  <a:cubicBezTo>
                    <a:pt x="1207" y="350"/>
                    <a:pt x="1323" y="311"/>
                    <a:pt x="1421" y="311"/>
                  </a:cubicBezTo>
                  <a:cubicBezTo>
                    <a:pt x="1460" y="311"/>
                    <a:pt x="1499" y="331"/>
                    <a:pt x="1537" y="331"/>
                  </a:cubicBezTo>
                  <a:cubicBezTo>
                    <a:pt x="1596" y="350"/>
                    <a:pt x="1615" y="370"/>
                    <a:pt x="1635" y="370"/>
                  </a:cubicBezTo>
                  <a:cubicBezTo>
                    <a:pt x="1654" y="370"/>
                    <a:pt x="1674" y="331"/>
                    <a:pt x="1674" y="292"/>
                  </a:cubicBezTo>
                  <a:cubicBezTo>
                    <a:pt x="1674" y="234"/>
                    <a:pt x="1635" y="175"/>
                    <a:pt x="1576" y="97"/>
                  </a:cubicBezTo>
                  <a:cubicBezTo>
                    <a:pt x="1499" y="39"/>
                    <a:pt x="1440" y="0"/>
                    <a:pt x="1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5802425" y="3177775"/>
              <a:ext cx="44775" cy="60325"/>
            </a:xfrm>
            <a:custGeom>
              <a:avLst/>
              <a:gdLst/>
              <a:ahLst/>
              <a:cxnLst/>
              <a:rect l="l" t="t" r="r" b="b"/>
              <a:pathLst>
                <a:path w="1791" h="2413" extrusionOk="0">
                  <a:moveTo>
                    <a:pt x="1071" y="331"/>
                  </a:moveTo>
                  <a:cubicBezTo>
                    <a:pt x="1109" y="525"/>
                    <a:pt x="1148" y="817"/>
                    <a:pt x="1187" y="1206"/>
                  </a:cubicBezTo>
                  <a:cubicBezTo>
                    <a:pt x="993" y="1226"/>
                    <a:pt x="837" y="1265"/>
                    <a:pt x="662" y="1304"/>
                  </a:cubicBezTo>
                  <a:cubicBezTo>
                    <a:pt x="837" y="895"/>
                    <a:pt x="954" y="564"/>
                    <a:pt x="1071" y="331"/>
                  </a:cubicBezTo>
                  <a:close/>
                  <a:moveTo>
                    <a:pt x="1148" y="0"/>
                  </a:moveTo>
                  <a:cubicBezTo>
                    <a:pt x="1090" y="0"/>
                    <a:pt x="1012" y="20"/>
                    <a:pt x="954" y="58"/>
                  </a:cubicBezTo>
                  <a:cubicBezTo>
                    <a:pt x="895" y="97"/>
                    <a:pt x="857" y="156"/>
                    <a:pt x="818" y="214"/>
                  </a:cubicBezTo>
                  <a:cubicBezTo>
                    <a:pt x="798" y="273"/>
                    <a:pt x="740" y="428"/>
                    <a:pt x="643" y="642"/>
                  </a:cubicBezTo>
                  <a:cubicBezTo>
                    <a:pt x="565" y="876"/>
                    <a:pt x="487" y="1051"/>
                    <a:pt x="428" y="1187"/>
                  </a:cubicBezTo>
                  <a:cubicBezTo>
                    <a:pt x="409" y="1245"/>
                    <a:pt x="370" y="1323"/>
                    <a:pt x="351" y="1401"/>
                  </a:cubicBezTo>
                  <a:cubicBezTo>
                    <a:pt x="117" y="1479"/>
                    <a:pt x="0" y="1537"/>
                    <a:pt x="0" y="1576"/>
                  </a:cubicBezTo>
                  <a:cubicBezTo>
                    <a:pt x="0" y="1615"/>
                    <a:pt x="20" y="1654"/>
                    <a:pt x="59" y="1693"/>
                  </a:cubicBezTo>
                  <a:cubicBezTo>
                    <a:pt x="98" y="1712"/>
                    <a:pt x="137" y="1732"/>
                    <a:pt x="176" y="1732"/>
                  </a:cubicBezTo>
                  <a:lnTo>
                    <a:pt x="195" y="1732"/>
                  </a:lnTo>
                  <a:cubicBezTo>
                    <a:pt x="78" y="2023"/>
                    <a:pt x="0" y="2199"/>
                    <a:pt x="0" y="2218"/>
                  </a:cubicBezTo>
                  <a:cubicBezTo>
                    <a:pt x="0" y="2257"/>
                    <a:pt x="20" y="2315"/>
                    <a:pt x="78" y="2354"/>
                  </a:cubicBezTo>
                  <a:cubicBezTo>
                    <a:pt x="117" y="2393"/>
                    <a:pt x="156" y="2413"/>
                    <a:pt x="195" y="2413"/>
                  </a:cubicBezTo>
                  <a:cubicBezTo>
                    <a:pt x="234" y="2413"/>
                    <a:pt x="351" y="2160"/>
                    <a:pt x="545" y="1634"/>
                  </a:cubicBezTo>
                  <a:cubicBezTo>
                    <a:pt x="720" y="1595"/>
                    <a:pt x="837" y="1557"/>
                    <a:pt x="934" y="1537"/>
                  </a:cubicBezTo>
                  <a:cubicBezTo>
                    <a:pt x="1012" y="1518"/>
                    <a:pt x="1109" y="1479"/>
                    <a:pt x="1207" y="1459"/>
                  </a:cubicBezTo>
                  <a:cubicBezTo>
                    <a:pt x="1226" y="1673"/>
                    <a:pt x="1246" y="1887"/>
                    <a:pt x="1246" y="2101"/>
                  </a:cubicBezTo>
                  <a:cubicBezTo>
                    <a:pt x="1265" y="2218"/>
                    <a:pt x="1285" y="2296"/>
                    <a:pt x="1304" y="2354"/>
                  </a:cubicBezTo>
                  <a:cubicBezTo>
                    <a:pt x="1323" y="2393"/>
                    <a:pt x="1362" y="2413"/>
                    <a:pt x="1401" y="2413"/>
                  </a:cubicBezTo>
                  <a:cubicBezTo>
                    <a:pt x="1479" y="2413"/>
                    <a:pt x="1518" y="2276"/>
                    <a:pt x="1518" y="1985"/>
                  </a:cubicBezTo>
                  <a:cubicBezTo>
                    <a:pt x="1518" y="1829"/>
                    <a:pt x="1499" y="1634"/>
                    <a:pt x="1479" y="1381"/>
                  </a:cubicBezTo>
                  <a:cubicBezTo>
                    <a:pt x="1674" y="1343"/>
                    <a:pt x="1790" y="1284"/>
                    <a:pt x="1790" y="1245"/>
                  </a:cubicBezTo>
                  <a:cubicBezTo>
                    <a:pt x="1790" y="1187"/>
                    <a:pt x="1732" y="1148"/>
                    <a:pt x="1635" y="1148"/>
                  </a:cubicBezTo>
                  <a:cubicBezTo>
                    <a:pt x="1576" y="1148"/>
                    <a:pt x="1518" y="1148"/>
                    <a:pt x="1460" y="1167"/>
                  </a:cubicBezTo>
                  <a:cubicBezTo>
                    <a:pt x="1421" y="837"/>
                    <a:pt x="1382" y="545"/>
                    <a:pt x="1323" y="331"/>
                  </a:cubicBezTo>
                  <a:cubicBezTo>
                    <a:pt x="1265" y="97"/>
                    <a:pt x="1207" y="0"/>
                    <a:pt x="1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5854950" y="3178250"/>
              <a:ext cx="42825" cy="59850"/>
            </a:xfrm>
            <a:custGeom>
              <a:avLst/>
              <a:gdLst/>
              <a:ahLst/>
              <a:cxnLst/>
              <a:rect l="l" t="t" r="r" b="b"/>
              <a:pathLst>
                <a:path w="1713" h="2394" extrusionOk="0">
                  <a:moveTo>
                    <a:pt x="1032" y="312"/>
                  </a:moveTo>
                  <a:cubicBezTo>
                    <a:pt x="1285" y="312"/>
                    <a:pt x="1401" y="370"/>
                    <a:pt x="1401" y="526"/>
                  </a:cubicBezTo>
                  <a:cubicBezTo>
                    <a:pt x="1401" y="604"/>
                    <a:pt x="1362" y="682"/>
                    <a:pt x="1304" y="779"/>
                  </a:cubicBezTo>
                  <a:cubicBezTo>
                    <a:pt x="1226" y="857"/>
                    <a:pt x="1148" y="915"/>
                    <a:pt x="1051" y="973"/>
                  </a:cubicBezTo>
                  <a:cubicBezTo>
                    <a:pt x="973" y="1012"/>
                    <a:pt x="876" y="1071"/>
                    <a:pt x="759" y="1129"/>
                  </a:cubicBezTo>
                  <a:cubicBezTo>
                    <a:pt x="662" y="1187"/>
                    <a:pt x="584" y="1226"/>
                    <a:pt x="545" y="1265"/>
                  </a:cubicBezTo>
                  <a:cubicBezTo>
                    <a:pt x="643" y="915"/>
                    <a:pt x="682" y="682"/>
                    <a:pt x="682" y="526"/>
                  </a:cubicBezTo>
                  <a:cubicBezTo>
                    <a:pt x="682" y="487"/>
                    <a:pt x="682" y="448"/>
                    <a:pt x="643" y="390"/>
                  </a:cubicBezTo>
                  <a:cubicBezTo>
                    <a:pt x="798" y="331"/>
                    <a:pt x="934" y="312"/>
                    <a:pt x="1032" y="312"/>
                  </a:cubicBezTo>
                  <a:close/>
                  <a:moveTo>
                    <a:pt x="1032" y="1"/>
                  </a:moveTo>
                  <a:cubicBezTo>
                    <a:pt x="837" y="1"/>
                    <a:pt x="662" y="39"/>
                    <a:pt x="506" y="78"/>
                  </a:cubicBezTo>
                  <a:cubicBezTo>
                    <a:pt x="351" y="137"/>
                    <a:pt x="273" y="195"/>
                    <a:pt x="273" y="254"/>
                  </a:cubicBezTo>
                  <a:cubicBezTo>
                    <a:pt x="273" y="273"/>
                    <a:pt x="292" y="312"/>
                    <a:pt x="312" y="351"/>
                  </a:cubicBezTo>
                  <a:cubicBezTo>
                    <a:pt x="331" y="390"/>
                    <a:pt x="370" y="409"/>
                    <a:pt x="390" y="429"/>
                  </a:cubicBezTo>
                  <a:cubicBezTo>
                    <a:pt x="370" y="662"/>
                    <a:pt x="312" y="993"/>
                    <a:pt x="176" y="1440"/>
                  </a:cubicBezTo>
                  <a:cubicBezTo>
                    <a:pt x="59" y="1888"/>
                    <a:pt x="1" y="2121"/>
                    <a:pt x="1" y="2180"/>
                  </a:cubicBezTo>
                  <a:cubicBezTo>
                    <a:pt x="1" y="2218"/>
                    <a:pt x="20" y="2277"/>
                    <a:pt x="59" y="2335"/>
                  </a:cubicBezTo>
                  <a:cubicBezTo>
                    <a:pt x="98" y="2374"/>
                    <a:pt x="137" y="2394"/>
                    <a:pt x="176" y="2394"/>
                  </a:cubicBezTo>
                  <a:cubicBezTo>
                    <a:pt x="195" y="2394"/>
                    <a:pt x="215" y="2335"/>
                    <a:pt x="254" y="2218"/>
                  </a:cubicBezTo>
                  <a:cubicBezTo>
                    <a:pt x="273" y="2160"/>
                    <a:pt x="292" y="2102"/>
                    <a:pt x="312" y="2063"/>
                  </a:cubicBezTo>
                  <a:cubicBezTo>
                    <a:pt x="331" y="2004"/>
                    <a:pt x="390" y="1790"/>
                    <a:pt x="487" y="1440"/>
                  </a:cubicBezTo>
                  <a:cubicBezTo>
                    <a:pt x="545" y="1596"/>
                    <a:pt x="701" y="1810"/>
                    <a:pt x="954" y="2043"/>
                  </a:cubicBezTo>
                  <a:cubicBezTo>
                    <a:pt x="1207" y="2277"/>
                    <a:pt x="1401" y="2394"/>
                    <a:pt x="1538" y="2394"/>
                  </a:cubicBezTo>
                  <a:cubicBezTo>
                    <a:pt x="1615" y="2394"/>
                    <a:pt x="1654" y="2374"/>
                    <a:pt x="1654" y="2316"/>
                  </a:cubicBezTo>
                  <a:cubicBezTo>
                    <a:pt x="1654" y="2277"/>
                    <a:pt x="1615" y="2238"/>
                    <a:pt x="1557" y="2199"/>
                  </a:cubicBezTo>
                  <a:cubicBezTo>
                    <a:pt x="1538" y="2160"/>
                    <a:pt x="1499" y="2141"/>
                    <a:pt x="1479" y="2121"/>
                  </a:cubicBezTo>
                  <a:cubicBezTo>
                    <a:pt x="1440" y="2082"/>
                    <a:pt x="1421" y="2063"/>
                    <a:pt x="1362" y="2024"/>
                  </a:cubicBezTo>
                  <a:cubicBezTo>
                    <a:pt x="1324" y="1985"/>
                    <a:pt x="1265" y="1927"/>
                    <a:pt x="1226" y="1888"/>
                  </a:cubicBezTo>
                  <a:cubicBezTo>
                    <a:pt x="1168" y="1829"/>
                    <a:pt x="1129" y="1790"/>
                    <a:pt x="1090" y="1771"/>
                  </a:cubicBezTo>
                  <a:cubicBezTo>
                    <a:pt x="1051" y="1732"/>
                    <a:pt x="1012" y="1693"/>
                    <a:pt x="915" y="1615"/>
                  </a:cubicBezTo>
                  <a:cubicBezTo>
                    <a:pt x="857" y="1518"/>
                    <a:pt x="818" y="1460"/>
                    <a:pt x="818" y="1421"/>
                  </a:cubicBezTo>
                  <a:cubicBezTo>
                    <a:pt x="818" y="1401"/>
                    <a:pt x="837" y="1382"/>
                    <a:pt x="896" y="1343"/>
                  </a:cubicBezTo>
                  <a:cubicBezTo>
                    <a:pt x="973" y="1324"/>
                    <a:pt x="1032" y="1285"/>
                    <a:pt x="1129" y="1226"/>
                  </a:cubicBezTo>
                  <a:cubicBezTo>
                    <a:pt x="1226" y="1187"/>
                    <a:pt x="1304" y="1129"/>
                    <a:pt x="1401" y="1071"/>
                  </a:cubicBezTo>
                  <a:cubicBezTo>
                    <a:pt x="1479" y="1012"/>
                    <a:pt x="1557" y="934"/>
                    <a:pt x="1615" y="837"/>
                  </a:cubicBezTo>
                  <a:cubicBezTo>
                    <a:pt x="1693" y="740"/>
                    <a:pt x="1713" y="623"/>
                    <a:pt x="1713" y="526"/>
                  </a:cubicBezTo>
                  <a:cubicBezTo>
                    <a:pt x="1713" y="351"/>
                    <a:pt x="1654" y="234"/>
                    <a:pt x="1518" y="137"/>
                  </a:cubicBezTo>
                  <a:cubicBezTo>
                    <a:pt x="1382" y="39"/>
                    <a:pt x="1207" y="1"/>
                    <a:pt x="1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5901150" y="3178750"/>
              <a:ext cx="48175" cy="59350"/>
            </a:xfrm>
            <a:custGeom>
              <a:avLst/>
              <a:gdLst/>
              <a:ahLst/>
              <a:cxnLst/>
              <a:rect l="l" t="t" r="r" b="b"/>
              <a:pathLst>
                <a:path w="1927" h="2374" extrusionOk="0">
                  <a:moveTo>
                    <a:pt x="1227" y="292"/>
                  </a:moveTo>
                  <a:cubicBezTo>
                    <a:pt x="1324" y="292"/>
                    <a:pt x="1421" y="311"/>
                    <a:pt x="1499" y="350"/>
                  </a:cubicBezTo>
                  <a:cubicBezTo>
                    <a:pt x="1577" y="389"/>
                    <a:pt x="1616" y="448"/>
                    <a:pt x="1616" y="525"/>
                  </a:cubicBezTo>
                  <a:cubicBezTo>
                    <a:pt x="1616" y="564"/>
                    <a:pt x="1596" y="623"/>
                    <a:pt x="1557" y="662"/>
                  </a:cubicBezTo>
                  <a:cubicBezTo>
                    <a:pt x="1538" y="700"/>
                    <a:pt x="1518" y="739"/>
                    <a:pt x="1479" y="759"/>
                  </a:cubicBezTo>
                  <a:cubicBezTo>
                    <a:pt x="1441" y="778"/>
                    <a:pt x="1402" y="817"/>
                    <a:pt x="1324" y="856"/>
                  </a:cubicBezTo>
                  <a:cubicBezTo>
                    <a:pt x="1265" y="876"/>
                    <a:pt x="1168" y="914"/>
                    <a:pt x="1051" y="973"/>
                  </a:cubicBezTo>
                  <a:cubicBezTo>
                    <a:pt x="935" y="1012"/>
                    <a:pt x="857" y="1051"/>
                    <a:pt x="799" y="1090"/>
                  </a:cubicBezTo>
                  <a:cubicBezTo>
                    <a:pt x="876" y="778"/>
                    <a:pt x="915" y="584"/>
                    <a:pt x="915" y="525"/>
                  </a:cubicBezTo>
                  <a:cubicBezTo>
                    <a:pt x="915" y="467"/>
                    <a:pt x="896" y="389"/>
                    <a:pt x="818" y="331"/>
                  </a:cubicBezTo>
                  <a:cubicBezTo>
                    <a:pt x="974" y="292"/>
                    <a:pt x="1110" y="292"/>
                    <a:pt x="1227" y="292"/>
                  </a:cubicBezTo>
                  <a:close/>
                  <a:moveTo>
                    <a:pt x="760" y="1226"/>
                  </a:moveTo>
                  <a:cubicBezTo>
                    <a:pt x="818" y="1284"/>
                    <a:pt x="857" y="1323"/>
                    <a:pt x="935" y="1323"/>
                  </a:cubicBezTo>
                  <a:cubicBezTo>
                    <a:pt x="1090" y="1323"/>
                    <a:pt x="1246" y="1342"/>
                    <a:pt x="1402" y="1381"/>
                  </a:cubicBezTo>
                  <a:cubicBezTo>
                    <a:pt x="1557" y="1440"/>
                    <a:pt x="1635" y="1498"/>
                    <a:pt x="1635" y="1556"/>
                  </a:cubicBezTo>
                  <a:cubicBezTo>
                    <a:pt x="1635" y="1634"/>
                    <a:pt x="1577" y="1732"/>
                    <a:pt x="1441" y="1809"/>
                  </a:cubicBezTo>
                  <a:cubicBezTo>
                    <a:pt x="1324" y="1907"/>
                    <a:pt x="1168" y="1965"/>
                    <a:pt x="993" y="2023"/>
                  </a:cubicBezTo>
                  <a:cubicBezTo>
                    <a:pt x="818" y="2082"/>
                    <a:pt x="662" y="2101"/>
                    <a:pt x="487" y="2101"/>
                  </a:cubicBezTo>
                  <a:cubicBezTo>
                    <a:pt x="546" y="2062"/>
                    <a:pt x="623" y="1770"/>
                    <a:pt x="760" y="1226"/>
                  </a:cubicBezTo>
                  <a:close/>
                  <a:moveTo>
                    <a:pt x="915" y="0"/>
                  </a:moveTo>
                  <a:cubicBezTo>
                    <a:pt x="779" y="0"/>
                    <a:pt x="662" y="19"/>
                    <a:pt x="565" y="39"/>
                  </a:cubicBezTo>
                  <a:cubicBezTo>
                    <a:pt x="468" y="78"/>
                    <a:pt x="429" y="97"/>
                    <a:pt x="429" y="136"/>
                  </a:cubicBezTo>
                  <a:cubicBezTo>
                    <a:pt x="429" y="175"/>
                    <a:pt x="448" y="214"/>
                    <a:pt x="487" y="272"/>
                  </a:cubicBezTo>
                  <a:cubicBezTo>
                    <a:pt x="546" y="331"/>
                    <a:pt x="585" y="350"/>
                    <a:pt x="623" y="350"/>
                  </a:cubicBezTo>
                  <a:lnTo>
                    <a:pt x="643" y="350"/>
                  </a:lnTo>
                  <a:cubicBezTo>
                    <a:pt x="643" y="642"/>
                    <a:pt x="565" y="1051"/>
                    <a:pt x="390" y="1576"/>
                  </a:cubicBezTo>
                  <a:cubicBezTo>
                    <a:pt x="332" y="1751"/>
                    <a:pt x="312" y="1868"/>
                    <a:pt x="312" y="1907"/>
                  </a:cubicBezTo>
                  <a:cubicBezTo>
                    <a:pt x="312" y="1946"/>
                    <a:pt x="312" y="1984"/>
                    <a:pt x="351" y="2023"/>
                  </a:cubicBezTo>
                  <a:cubicBezTo>
                    <a:pt x="371" y="2062"/>
                    <a:pt x="409" y="2101"/>
                    <a:pt x="429" y="2101"/>
                  </a:cubicBezTo>
                  <a:cubicBezTo>
                    <a:pt x="351" y="2101"/>
                    <a:pt x="273" y="2082"/>
                    <a:pt x="176" y="2043"/>
                  </a:cubicBezTo>
                  <a:cubicBezTo>
                    <a:pt x="98" y="1984"/>
                    <a:pt x="59" y="1965"/>
                    <a:pt x="59" y="1965"/>
                  </a:cubicBezTo>
                  <a:cubicBezTo>
                    <a:pt x="20" y="1965"/>
                    <a:pt x="1" y="1984"/>
                    <a:pt x="1" y="2062"/>
                  </a:cubicBezTo>
                  <a:cubicBezTo>
                    <a:pt x="1" y="2121"/>
                    <a:pt x="40" y="2198"/>
                    <a:pt x="156" y="2276"/>
                  </a:cubicBezTo>
                  <a:cubicBezTo>
                    <a:pt x="254" y="2335"/>
                    <a:pt x="371" y="2374"/>
                    <a:pt x="507" y="2374"/>
                  </a:cubicBezTo>
                  <a:cubicBezTo>
                    <a:pt x="740" y="2374"/>
                    <a:pt x="974" y="2335"/>
                    <a:pt x="1188" y="2276"/>
                  </a:cubicBezTo>
                  <a:cubicBezTo>
                    <a:pt x="1402" y="2198"/>
                    <a:pt x="1577" y="2082"/>
                    <a:pt x="1713" y="1965"/>
                  </a:cubicBezTo>
                  <a:cubicBezTo>
                    <a:pt x="1869" y="1829"/>
                    <a:pt x="1927" y="1712"/>
                    <a:pt x="1927" y="1576"/>
                  </a:cubicBezTo>
                  <a:cubicBezTo>
                    <a:pt x="1927" y="1459"/>
                    <a:pt x="1869" y="1362"/>
                    <a:pt x="1752" y="1284"/>
                  </a:cubicBezTo>
                  <a:cubicBezTo>
                    <a:pt x="1616" y="1206"/>
                    <a:pt x="1460" y="1167"/>
                    <a:pt x="1265" y="1148"/>
                  </a:cubicBezTo>
                  <a:lnTo>
                    <a:pt x="1246" y="1148"/>
                  </a:lnTo>
                  <a:cubicBezTo>
                    <a:pt x="1460" y="1070"/>
                    <a:pt x="1635" y="992"/>
                    <a:pt x="1752" y="876"/>
                  </a:cubicBezTo>
                  <a:cubicBezTo>
                    <a:pt x="1849" y="759"/>
                    <a:pt x="1907" y="642"/>
                    <a:pt x="1907" y="506"/>
                  </a:cubicBezTo>
                  <a:cubicBezTo>
                    <a:pt x="1907" y="350"/>
                    <a:pt x="1830" y="214"/>
                    <a:pt x="1655" y="136"/>
                  </a:cubicBezTo>
                  <a:cubicBezTo>
                    <a:pt x="1479" y="39"/>
                    <a:pt x="1246" y="0"/>
                    <a:pt x="9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5959050" y="3178250"/>
              <a:ext cx="46225" cy="59850"/>
            </a:xfrm>
            <a:custGeom>
              <a:avLst/>
              <a:gdLst/>
              <a:ahLst/>
              <a:cxnLst/>
              <a:rect l="l" t="t" r="r" b="b"/>
              <a:pathLst>
                <a:path w="1849" h="2394" extrusionOk="0">
                  <a:moveTo>
                    <a:pt x="1187" y="292"/>
                  </a:moveTo>
                  <a:cubicBezTo>
                    <a:pt x="1284" y="292"/>
                    <a:pt x="1362" y="351"/>
                    <a:pt x="1420" y="448"/>
                  </a:cubicBezTo>
                  <a:cubicBezTo>
                    <a:pt x="1498" y="565"/>
                    <a:pt x="1517" y="701"/>
                    <a:pt x="1517" y="876"/>
                  </a:cubicBezTo>
                  <a:cubicBezTo>
                    <a:pt x="1517" y="1051"/>
                    <a:pt x="1479" y="1246"/>
                    <a:pt x="1362" y="1440"/>
                  </a:cubicBezTo>
                  <a:cubicBezTo>
                    <a:pt x="1265" y="1635"/>
                    <a:pt x="1128" y="1790"/>
                    <a:pt x="973" y="1927"/>
                  </a:cubicBezTo>
                  <a:cubicBezTo>
                    <a:pt x="837" y="2063"/>
                    <a:pt x="700" y="2121"/>
                    <a:pt x="584" y="2121"/>
                  </a:cubicBezTo>
                  <a:cubicBezTo>
                    <a:pt x="525" y="2121"/>
                    <a:pt x="447" y="2082"/>
                    <a:pt x="409" y="2024"/>
                  </a:cubicBezTo>
                  <a:cubicBezTo>
                    <a:pt x="350" y="1927"/>
                    <a:pt x="311" y="1829"/>
                    <a:pt x="311" y="1713"/>
                  </a:cubicBezTo>
                  <a:cubicBezTo>
                    <a:pt x="311" y="1499"/>
                    <a:pt x="370" y="1285"/>
                    <a:pt x="486" y="1051"/>
                  </a:cubicBezTo>
                  <a:cubicBezTo>
                    <a:pt x="584" y="818"/>
                    <a:pt x="720" y="643"/>
                    <a:pt x="856" y="506"/>
                  </a:cubicBezTo>
                  <a:cubicBezTo>
                    <a:pt x="992" y="351"/>
                    <a:pt x="1109" y="292"/>
                    <a:pt x="1187" y="292"/>
                  </a:cubicBezTo>
                  <a:close/>
                  <a:moveTo>
                    <a:pt x="1167" y="1"/>
                  </a:moveTo>
                  <a:cubicBezTo>
                    <a:pt x="1051" y="1"/>
                    <a:pt x="934" y="59"/>
                    <a:pt x="798" y="156"/>
                  </a:cubicBezTo>
                  <a:cubicBezTo>
                    <a:pt x="642" y="254"/>
                    <a:pt x="525" y="390"/>
                    <a:pt x="409" y="545"/>
                  </a:cubicBezTo>
                  <a:cubicBezTo>
                    <a:pt x="292" y="701"/>
                    <a:pt x="195" y="876"/>
                    <a:pt x="117" y="1090"/>
                  </a:cubicBezTo>
                  <a:cubicBezTo>
                    <a:pt x="39" y="1304"/>
                    <a:pt x="0" y="1518"/>
                    <a:pt x="0" y="1732"/>
                  </a:cubicBezTo>
                  <a:cubicBezTo>
                    <a:pt x="0" y="1888"/>
                    <a:pt x="58" y="2024"/>
                    <a:pt x="175" y="2180"/>
                  </a:cubicBezTo>
                  <a:cubicBezTo>
                    <a:pt x="292" y="2316"/>
                    <a:pt x="428" y="2394"/>
                    <a:pt x="564" y="2394"/>
                  </a:cubicBezTo>
                  <a:cubicBezTo>
                    <a:pt x="778" y="2394"/>
                    <a:pt x="973" y="2316"/>
                    <a:pt x="1167" y="2141"/>
                  </a:cubicBezTo>
                  <a:cubicBezTo>
                    <a:pt x="1381" y="1985"/>
                    <a:pt x="1537" y="1771"/>
                    <a:pt x="1654" y="1538"/>
                  </a:cubicBezTo>
                  <a:cubicBezTo>
                    <a:pt x="1790" y="1285"/>
                    <a:pt x="1848" y="1071"/>
                    <a:pt x="1848" y="837"/>
                  </a:cubicBezTo>
                  <a:cubicBezTo>
                    <a:pt x="1848" y="623"/>
                    <a:pt x="1770" y="429"/>
                    <a:pt x="1654" y="254"/>
                  </a:cubicBezTo>
                  <a:cubicBezTo>
                    <a:pt x="1517" y="78"/>
                    <a:pt x="1362" y="1"/>
                    <a:pt x="1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6011575" y="3178250"/>
              <a:ext cx="50100" cy="59850"/>
            </a:xfrm>
            <a:custGeom>
              <a:avLst/>
              <a:gdLst/>
              <a:ahLst/>
              <a:cxnLst/>
              <a:rect l="l" t="t" r="r" b="b"/>
              <a:pathLst>
                <a:path w="2004" h="2394" extrusionOk="0">
                  <a:moveTo>
                    <a:pt x="506" y="1"/>
                  </a:moveTo>
                  <a:cubicBezTo>
                    <a:pt x="467" y="1"/>
                    <a:pt x="448" y="39"/>
                    <a:pt x="448" y="117"/>
                  </a:cubicBezTo>
                  <a:cubicBezTo>
                    <a:pt x="428" y="254"/>
                    <a:pt x="370" y="623"/>
                    <a:pt x="214" y="1207"/>
                  </a:cubicBezTo>
                  <a:cubicBezTo>
                    <a:pt x="59" y="1790"/>
                    <a:pt x="0" y="2102"/>
                    <a:pt x="0" y="2160"/>
                  </a:cubicBezTo>
                  <a:cubicBezTo>
                    <a:pt x="0" y="2218"/>
                    <a:pt x="20" y="2277"/>
                    <a:pt x="59" y="2316"/>
                  </a:cubicBezTo>
                  <a:cubicBezTo>
                    <a:pt x="97" y="2374"/>
                    <a:pt x="136" y="2394"/>
                    <a:pt x="156" y="2394"/>
                  </a:cubicBezTo>
                  <a:cubicBezTo>
                    <a:pt x="175" y="2394"/>
                    <a:pt x="214" y="2355"/>
                    <a:pt x="234" y="2257"/>
                  </a:cubicBezTo>
                  <a:cubicBezTo>
                    <a:pt x="253" y="2180"/>
                    <a:pt x="311" y="1966"/>
                    <a:pt x="389" y="1635"/>
                  </a:cubicBezTo>
                  <a:cubicBezTo>
                    <a:pt x="487" y="1304"/>
                    <a:pt x="564" y="993"/>
                    <a:pt x="623" y="740"/>
                  </a:cubicBezTo>
                  <a:cubicBezTo>
                    <a:pt x="953" y="1576"/>
                    <a:pt x="1167" y="2082"/>
                    <a:pt x="1226" y="2238"/>
                  </a:cubicBezTo>
                  <a:cubicBezTo>
                    <a:pt x="1245" y="2296"/>
                    <a:pt x="1284" y="2316"/>
                    <a:pt x="1304" y="2355"/>
                  </a:cubicBezTo>
                  <a:cubicBezTo>
                    <a:pt x="1343" y="2394"/>
                    <a:pt x="1381" y="2394"/>
                    <a:pt x="1420" y="2394"/>
                  </a:cubicBezTo>
                  <a:cubicBezTo>
                    <a:pt x="1498" y="2394"/>
                    <a:pt x="1595" y="2257"/>
                    <a:pt x="1693" y="1966"/>
                  </a:cubicBezTo>
                  <a:cubicBezTo>
                    <a:pt x="1790" y="1674"/>
                    <a:pt x="1868" y="1343"/>
                    <a:pt x="1926" y="1012"/>
                  </a:cubicBezTo>
                  <a:cubicBezTo>
                    <a:pt x="1985" y="662"/>
                    <a:pt x="2004" y="390"/>
                    <a:pt x="2004" y="215"/>
                  </a:cubicBezTo>
                  <a:cubicBezTo>
                    <a:pt x="2004" y="176"/>
                    <a:pt x="1985" y="117"/>
                    <a:pt x="1926" y="78"/>
                  </a:cubicBezTo>
                  <a:cubicBezTo>
                    <a:pt x="1887" y="20"/>
                    <a:pt x="1829" y="1"/>
                    <a:pt x="1790" y="1"/>
                  </a:cubicBezTo>
                  <a:cubicBezTo>
                    <a:pt x="1751" y="1"/>
                    <a:pt x="1732" y="39"/>
                    <a:pt x="1732" y="137"/>
                  </a:cubicBezTo>
                  <a:cubicBezTo>
                    <a:pt x="1732" y="156"/>
                    <a:pt x="1712" y="292"/>
                    <a:pt x="1693" y="545"/>
                  </a:cubicBezTo>
                  <a:cubicBezTo>
                    <a:pt x="1634" y="1090"/>
                    <a:pt x="1537" y="1557"/>
                    <a:pt x="1401" y="1946"/>
                  </a:cubicBezTo>
                  <a:cubicBezTo>
                    <a:pt x="1304" y="1732"/>
                    <a:pt x="1070" y="1148"/>
                    <a:pt x="701" y="195"/>
                  </a:cubicBezTo>
                  <a:cubicBezTo>
                    <a:pt x="681" y="156"/>
                    <a:pt x="642" y="117"/>
                    <a:pt x="603" y="59"/>
                  </a:cubicBezTo>
                  <a:cubicBezTo>
                    <a:pt x="564" y="20"/>
                    <a:pt x="525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6105425" y="3178250"/>
              <a:ext cx="45275" cy="60350"/>
            </a:xfrm>
            <a:custGeom>
              <a:avLst/>
              <a:gdLst/>
              <a:ahLst/>
              <a:cxnLst/>
              <a:rect l="l" t="t" r="r" b="b"/>
              <a:pathLst>
                <a:path w="1811" h="2414" extrusionOk="0">
                  <a:moveTo>
                    <a:pt x="662" y="390"/>
                  </a:moveTo>
                  <a:lnTo>
                    <a:pt x="662" y="390"/>
                  </a:lnTo>
                  <a:cubicBezTo>
                    <a:pt x="876" y="468"/>
                    <a:pt x="1071" y="584"/>
                    <a:pt x="1246" y="740"/>
                  </a:cubicBezTo>
                  <a:cubicBezTo>
                    <a:pt x="1421" y="915"/>
                    <a:pt x="1499" y="1071"/>
                    <a:pt x="1499" y="1207"/>
                  </a:cubicBezTo>
                  <a:cubicBezTo>
                    <a:pt x="1499" y="1285"/>
                    <a:pt x="1441" y="1382"/>
                    <a:pt x="1304" y="1518"/>
                  </a:cubicBezTo>
                  <a:cubicBezTo>
                    <a:pt x="1168" y="1654"/>
                    <a:pt x="1013" y="1771"/>
                    <a:pt x="818" y="1907"/>
                  </a:cubicBezTo>
                  <a:cubicBezTo>
                    <a:pt x="624" y="2004"/>
                    <a:pt x="448" y="2082"/>
                    <a:pt x="293" y="2102"/>
                  </a:cubicBezTo>
                  <a:cubicBezTo>
                    <a:pt x="332" y="1927"/>
                    <a:pt x="351" y="1752"/>
                    <a:pt x="410" y="1615"/>
                  </a:cubicBezTo>
                  <a:cubicBezTo>
                    <a:pt x="507" y="1246"/>
                    <a:pt x="585" y="993"/>
                    <a:pt x="624" y="837"/>
                  </a:cubicBezTo>
                  <a:cubicBezTo>
                    <a:pt x="662" y="701"/>
                    <a:pt x="682" y="584"/>
                    <a:pt x="682" y="545"/>
                  </a:cubicBezTo>
                  <a:cubicBezTo>
                    <a:pt x="682" y="487"/>
                    <a:pt x="662" y="429"/>
                    <a:pt x="662" y="390"/>
                  </a:cubicBezTo>
                  <a:close/>
                  <a:moveTo>
                    <a:pt x="234" y="1"/>
                  </a:moveTo>
                  <a:cubicBezTo>
                    <a:pt x="196" y="1"/>
                    <a:pt x="176" y="20"/>
                    <a:pt x="176" y="59"/>
                  </a:cubicBezTo>
                  <a:cubicBezTo>
                    <a:pt x="176" y="117"/>
                    <a:pt x="196" y="156"/>
                    <a:pt x="234" y="195"/>
                  </a:cubicBezTo>
                  <a:cubicBezTo>
                    <a:pt x="273" y="254"/>
                    <a:pt x="332" y="292"/>
                    <a:pt x="410" y="312"/>
                  </a:cubicBezTo>
                  <a:cubicBezTo>
                    <a:pt x="410" y="468"/>
                    <a:pt x="332" y="779"/>
                    <a:pt x="196" y="1246"/>
                  </a:cubicBezTo>
                  <a:cubicBezTo>
                    <a:pt x="59" y="1732"/>
                    <a:pt x="1" y="2004"/>
                    <a:pt x="1" y="2082"/>
                  </a:cubicBezTo>
                  <a:cubicBezTo>
                    <a:pt x="1" y="2160"/>
                    <a:pt x="20" y="2218"/>
                    <a:pt x="79" y="2296"/>
                  </a:cubicBezTo>
                  <a:cubicBezTo>
                    <a:pt x="137" y="2374"/>
                    <a:pt x="196" y="2413"/>
                    <a:pt x="234" y="2413"/>
                  </a:cubicBezTo>
                  <a:cubicBezTo>
                    <a:pt x="390" y="2413"/>
                    <a:pt x="604" y="2335"/>
                    <a:pt x="857" y="2218"/>
                  </a:cubicBezTo>
                  <a:cubicBezTo>
                    <a:pt x="1110" y="2082"/>
                    <a:pt x="1324" y="1927"/>
                    <a:pt x="1518" y="1732"/>
                  </a:cubicBezTo>
                  <a:cubicBezTo>
                    <a:pt x="1713" y="1538"/>
                    <a:pt x="1810" y="1382"/>
                    <a:pt x="1810" y="1246"/>
                  </a:cubicBezTo>
                  <a:cubicBezTo>
                    <a:pt x="1810" y="1032"/>
                    <a:pt x="1732" y="818"/>
                    <a:pt x="1557" y="623"/>
                  </a:cubicBezTo>
                  <a:cubicBezTo>
                    <a:pt x="1382" y="429"/>
                    <a:pt x="1168" y="273"/>
                    <a:pt x="915" y="176"/>
                  </a:cubicBezTo>
                  <a:cubicBezTo>
                    <a:pt x="682" y="59"/>
                    <a:pt x="448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6159425" y="3178750"/>
              <a:ext cx="17525" cy="59350"/>
            </a:xfrm>
            <a:custGeom>
              <a:avLst/>
              <a:gdLst/>
              <a:ahLst/>
              <a:cxnLst/>
              <a:rect l="l" t="t" r="r" b="b"/>
              <a:pathLst>
                <a:path w="701" h="2374" extrusionOk="0">
                  <a:moveTo>
                    <a:pt x="487" y="0"/>
                  </a:moveTo>
                  <a:cubicBezTo>
                    <a:pt x="448" y="0"/>
                    <a:pt x="428" y="0"/>
                    <a:pt x="409" y="19"/>
                  </a:cubicBezTo>
                  <a:cubicBezTo>
                    <a:pt x="409" y="39"/>
                    <a:pt x="409" y="58"/>
                    <a:pt x="409" y="97"/>
                  </a:cubicBezTo>
                  <a:cubicBezTo>
                    <a:pt x="409" y="234"/>
                    <a:pt x="331" y="603"/>
                    <a:pt x="195" y="1187"/>
                  </a:cubicBezTo>
                  <a:cubicBezTo>
                    <a:pt x="59" y="1770"/>
                    <a:pt x="0" y="2101"/>
                    <a:pt x="0" y="2140"/>
                  </a:cubicBezTo>
                  <a:cubicBezTo>
                    <a:pt x="0" y="2179"/>
                    <a:pt x="20" y="2237"/>
                    <a:pt x="59" y="2296"/>
                  </a:cubicBezTo>
                  <a:cubicBezTo>
                    <a:pt x="98" y="2354"/>
                    <a:pt x="137" y="2374"/>
                    <a:pt x="176" y="2374"/>
                  </a:cubicBezTo>
                  <a:cubicBezTo>
                    <a:pt x="195" y="2374"/>
                    <a:pt x="234" y="2296"/>
                    <a:pt x="273" y="2179"/>
                  </a:cubicBezTo>
                  <a:cubicBezTo>
                    <a:pt x="292" y="2101"/>
                    <a:pt x="312" y="2023"/>
                    <a:pt x="312" y="1965"/>
                  </a:cubicBezTo>
                  <a:cubicBezTo>
                    <a:pt x="331" y="1907"/>
                    <a:pt x="351" y="1829"/>
                    <a:pt x="390" y="1712"/>
                  </a:cubicBezTo>
                  <a:cubicBezTo>
                    <a:pt x="409" y="1595"/>
                    <a:pt x="428" y="1498"/>
                    <a:pt x="448" y="1440"/>
                  </a:cubicBezTo>
                  <a:cubicBezTo>
                    <a:pt x="604" y="778"/>
                    <a:pt x="701" y="409"/>
                    <a:pt x="701" y="331"/>
                  </a:cubicBezTo>
                  <a:cubicBezTo>
                    <a:pt x="701" y="253"/>
                    <a:pt x="662" y="175"/>
                    <a:pt x="604" y="97"/>
                  </a:cubicBezTo>
                  <a:cubicBezTo>
                    <a:pt x="565" y="19"/>
                    <a:pt x="506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6184225" y="3178250"/>
              <a:ext cx="46225" cy="59850"/>
            </a:xfrm>
            <a:custGeom>
              <a:avLst/>
              <a:gdLst/>
              <a:ahLst/>
              <a:cxnLst/>
              <a:rect l="l" t="t" r="r" b="b"/>
              <a:pathLst>
                <a:path w="1849" h="2394" extrusionOk="0">
                  <a:moveTo>
                    <a:pt x="1187" y="292"/>
                  </a:moveTo>
                  <a:cubicBezTo>
                    <a:pt x="1285" y="292"/>
                    <a:pt x="1363" y="351"/>
                    <a:pt x="1421" y="448"/>
                  </a:cubicBezTo>
                  <a:cubicBezTo>
                    <a:pt x="1499" y="565"/>
                    <a:pt x="1538" y="701"/>
                    <a:pt x="1538" y="876"/>
                  </a:cubicBezTo>
                  <a:cubicBezTo>
                    <a:pt x="1538" y="1051"/>
                    <a:pt x="1479" y="1246"/>
                    <a:pt x="1363" y="1440"/>
                  </a:cubicBezTo>
                  <a:cubicBezTo>
                    <a:pt x="1265" y="1635"/>
                    <a:pt x="1129" y="1790"/>
                    <a:pt x="993" y="1927"/>
                  </a:cubicBezTo>
                  <a:cubicBezTo>
                    <a:pt x="837" y="2063"/>
                    <a:pt x="701" y="2121"/>
                    <a:pt x="584" y="2121"/>
                  </a:cubicBezTo>
                  <a:cubicBezTo>
                    <a:pt x="526" y="2121"/>
                    <a:pt x="448" y="2082"/>
                    <a:pt x="409" y="2024"/>
                  </a:cubicBezTo>
                  <a:cubicBezTo>
                    <a:pt x="351" y="1927"/>
                    <a:pt x="312" y="1829"/>
                    <a:pt x="312" y="1713"/>
                  </a:cubicBezTo>
                  <a:cubicBezTo>
                    <a:pt x="312" y="1499"/>
                    <a:pt x="370" y="1285"/>
                    <a:pt x="487" y="1051"/>
                  </a:cubicBezTo>
                  <a:cubicBezTo>
                    <a:pt x="584" y="818"/>
                    <a:pt x="721" y="643"/>
                    <a:pt x="857" y="506"/>
                  </a:cubicBezTo>
                  <a:cubicBezTo>
                    <a:pt x="993" y="351"/>
                    <a:pt x="1110" y="292"/>
                    <a:pt x="1187" y="292"/>
                  </a:cubicBezTo>
                  <a:close/>
                  <a:moveTo>
                    <a:pt x="1168" y="1"/>
                  </a:moveTo>
                  <a:cubicBezTo>
                    <a:pt x="1051" y="1"/>
                    <a:pt x="935" y="59"/>
                    <a:pt x="798" y="156"/>
                  </a:cubicBezTo>
                  <a:cubicBezTo>
                    <a:pt x="643" y="254"/>
                    <a:pt x="526" y="390"/>
                    <a:pt x="409" y="545"/>
                  </a:cubicBezTo>
                  <a:cubicBezTo>
                    <a:pt x="293" y="701"/>
                    <a:pt x="195" y="876"/>
                    <a:pt x="117" y="1090"/>
                  </a:cubicBezTo>
                  <a:cubicBezTo>
                    <a:pt x="40" y="1304"/>
                    <a:pt x="1" y="1518"/>
                    <a:pt x="1" y="1732"/>
                  </a:cubicBezTo>
                  <a:cubicBezTo>
                    <a:pt x="1" y="1888"/>
                    <a:pt x="59" y="2024"/>
                    <a:pt x="176" y="2180"/>
                  </a:cubicBezTo>
                  <a:cubicBezTo>
                    <a:pt x="293" y="2316"/>
                    <a:pt x="429" y="2394"/>
                    <a:pt x="565" y="2394"/>
                  </a:cubicBezTo>
                  <a:cubicBezTo>
                    <a:pt x="779" y="2394"/>
                    <a:pt x="973" y="2316"/>
                    <a:pt x="1187" y="2141"/>
                  </a:cubicBezTo>
                  <a:cubicBezTo>
                    <a:pt x="1382" y="1985"/>
                    <a:pt x="1538" y="1771"/>
                    <a:pt x="1654" y="1538"/>
                  </a:cubicBezTo>
                  <a:cubicBezTo>
                    <a:pt x="1791" y="1285"/>
                    <a:pt x="1849" y="1071"/>
                    <a:pt x="1849" y="837"/>
                  </a:cubicBezTo>
                  <a:cubicBezTo>
                    <a:pt x="1849" y="623"/>
                    <a:pt x="1771" y="429"/>
                    <a:pt x="1654" y="254"/>
                  </a:cubicBezTo>
                  <a:cubicBezTo>
                    <a:pt x="1518" y="78"/>
                    <a:pt x="1363" y="1"/>
                    <a:pt x="1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6234325" y="3178250"/>
              <a:ext cx="51100" cy="59850"/>
            </a:xfrm>
            <a:custGeom>
              <a:avLst/>
              <a:gdLst/>
              <a:ahLst/>
              <a:cxnLst/>
              <a:rect l="l" t="t" r="r" b="b"/>
              <a:pathLst>
                <a:path w="2044" h="2394" extrusionOk="0">
                  <a:moveTo>
                    <a:pt x="370" y="1"/>
                  </a:moveTo>
                  <a:cubicBezTo>
                    <a:pt x="331" y="1"/>
                    <a:pt x="331" y="39"/>
                    <a:pt x="331" y="98"/>
                  </a:cubicBezTo>
                  <a:cubicBezTo>
                    <a:pt x="331" y="331"/>
                    <a:pt x="487" y="720"/>
                    <a:pt x="779" y="1285"/>
                  </a:cubicBezTo>
                  <a:cubicBezTo>
                    <a:pt x="487" y="1654"/>
                    <a:pt x="253" y="1946"/>
                    <a:pt x="78" y="2141"/>
                  </a:cubicBezTo>
                  <a:lnTo>
                    <a:pt x="20" y="2199"/>
                  </a:lnTo>
                  <a:cubicBezTo>
                    <a:pt x="20" y="2199"/>
                    <a:pt x="20" y="2218"/>
                    <a:pt x="1" y="2218"/>
                  </a:cubicBezTo>
                  <a:cubicBezTo>
                    <a:pt x="1" y="2218"/>
                    <a:pt x="1" y="2238"/>
                    <a:pt x="1" y="2238"/>
                  </a:cubicBezTo>
                  <a:cubicBezTo>
                    <a:pt x="1" y="2238"/>
                    <a:pt x="1" y="2257"/>
                    <a:pt x="1" y="2277"/>
                  </a:cubicBezTo>
                  <a:cubicBezTo>
                    <a:pt x="1" y="2296"/>
                    <a:pt x="20" y="2316"/>
                    <a:pt x="59" y="2335"/>
                  </a:cubicBezTo>
                  <a:cubicBezTo>
                    <a:pt x="98" y="2374"/>
                    <a:pt x="137" y="2394"/>
                    <a:pt x="156" y="2394"/>
                  </a:cubicBezTo>
                  <a:cubicBezTo>
                    <a:pt x="195" y="2394"/>
                    <a:pt x="234" y="2374"/>
                    <a:pt x="273" y="2335"/>
                  </a:cubicBezTo>
                  <a:cubicBezTo>
                    <a:pt x="292" y="2316"/>
                    <a:pt x="312" y="2296"/>
                    <a:pt x="351" y="2296"/>
                  </a:cubicBezTo>
                  <a:cubicBezTo>
                    <a:pt x="370" y="2257"/>
                    <a:pt x="390" y="2238"/>
                    <a:pt x="409" y="2199"/>
                  </a:cubicBezTo>
                  <a:cubicBezTo>
                    <a:pt x="448" y="2160"/>
                    <a:pt x="467" y="2141"/>
                    <a:pt x="506" y="2102"/>
                  </a:cubicBezTo>
                  <a:cubicBezTo>
                    <a:pt x="526" y="2082"/>
                    <a:pt x="565" y="2043"/>
                    <a:pt x="584" y="1985"/>
                  </a:cubicBezTo>
                  <a:cubicBezTo>
                    <a:pt x="623" y="1946"/>
                    <a:pt x="662" y="1888"/>
                    <a:pt x="701" y="1849"/>
                  </a:cubicBezTo>
                  <a:cubicBezTo>
                    <a:pt x="740" y="1790"/>
                    <a:pt x="818" y="1693"/>
                    <a:pt x="934" y="1538"/>
                  </a:cubicBezTo>
                  <a:cubicBezTo>
                    <a:pt x="1090" y="1790"/>
                    <a:pt x="1226" y="1985"/>
                    <a:pt x="1343" y="2160"/>
                  </a:cubicBezTo>
                  <a:cubicBezTo>
                    <a:pt x="1479" y="2316"/>
                    <a:pt x="1576" y="2394"/>
                    <a:pt x="1635" y="2394"/>
                  </a:cubicBezTo>
                  <a:cubicBezTo>
                    <a:pt x="1654" y="2394"/>
                    <a:pt x="1674" y="2374"/>
                    <a:pt x="1693" y="2374"/>
                  </a:cubicBezTo>
                  <a:cubicBezTo>
                    <a:pt x="1713" y="2335"/>
                    <a:pt x="1713" y="2316"/>
                    <a:pt x="1713" y="2277"/>
                  </a:cubicBezTo>
                  <a:cubicBezTo>
                    <a:pt x="1713" y="2238"/>
                    <a:pt x="1693" y="2180"/>
                    <a:pt x="1635" y="2102"/>
                  </a:cubicBezTo>
                  <a:cubicBezTo>
                    <a:pt x="1596" y="2004"/>
                    <a:pt x="1518" y="1868"/>
                    <a:pt x="1401" y="1713"/>
                  </a:cubicBezTo>
                  <a:cubicBezTo>
                    <a:pt x="1285" y="1538"/>
                    <a:pt x="1187" y="1401"/>
                    <a:pt x="1129" y="1285"/>
                  </a:cubicBezTo>
                  <a:cubicBezTo>
                    <a:pt x="1537" y="759"/>
                    <a:pt x="1790" y="468"/>
                    <a:pt x="1868" y="390"/>
                  </a:cubicBezTo>
                  <a:cubicBezTo>
                    <a:pt x="1888" y="351"/>
                    <a:pt x="1927" y="331"/>
                    <a:pt x="1946" y="312"/>
                  </a:cubicBezTo>
                  <a:cubicBezTo>
                    <a:pt x="1985" y="292"/>
                    <a:pt x="2004" y="273"/>
                    <a:pt x="2024" y="254"/>
                  </a:cubicBezTo>
                  <a:cubicBezTo>
                    <a:pt x="2024" y="254"/>
                    <a:pt x="2043" y="234"/>
                    <a:pt x="2043" y="195"/>
                  </a:cubicBezTo>
                  <a:cubicBezTo>
                    <a:pt x="2043" y="176"/>
                    <a:pt x="2024" y="137"/>
                    <a:pt x="1966" y="98"/>
                  </a:cubicBezTo>
                  <a:cubicBezTo>
                    <a:pt x="1927" y="39"/>
                    <a:pt x="1888" y="20"/>
                    <a:pt x="1868" y="20"/>
                  </a:cubicBezTo>
                  <a:cubicBezTo>
                    <a:pt x="1810" y="20"/>
                    <a:pt x="1713" y="78"/>
                    <a:pt x="1615" y="195"/>
                  </a:cubicBezTo>
                  <a:cubicBezTo>
                    <a:pt x="1499" y="312"/>
                    <a:pt x="1285" y="584"/>
                    <a:pt x="973" y="1032"/>
                  </a:cubicBezTo>
                  <a:cubicBezTo>
                    <a:pt x="759" y="662"/>
                    <a:pt x="662" y="390"/>
                    <a:pt x="662" y="176"/>
                  </a:cubicBezTo>
                  <a:cubicBezTo>
                    <a:pt x="662" y="137"/>
                    <a:pt x="623" y="98"/>
                    <a:pt x="565" y="59"/>
                  </a:cubicBezTo>
                  <a:cubicBezTo>
                    <a:pt x="506" y="20"/>
                    <a:pt x="448" y="1"/>
                    <a:pt x="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6290750" y="3178750"/>
              <a:ext cx="17525" cy="59350"/>
            </a:xfrm>
            <a:custGeom>
              <a:avLst/>
              <a:gdLst/>
              <a:ahLst/>
              <a:cxnLst/>
              <a:rect l="l" t="t" r="r" b="b"/>
              <a:pathLst>
                <a:path w="701" h="2374" extrusionOk="0">
                  <a:moveTo>
                    <a:pt x="487" y="0"/>
                  </a:moveTo>
                  <a:cubicBezTo>
                    <a:pt x="467" y="0"/>
                    <a:pt x="448" y="0"/>
                    <a:pt x="428" y="19"/>
                  </a:cubicBezTo>
                  <a:cubicBezTo>
                    <a:pt x="428" y="39"/>
                    <a:pt x="409" y="58"/>
                    <a:pt x="409" y="97"/>
                  </a:cubicBezTo>
                  <a:cubicBezTo>
                    <a:pt x="409" y="234"/>
                    <a:pt x="351" y="603"/>
                    <a:pt x="214" y="1187"/>
                  </a:cubicBezTo>
                  <a:cubicBezTo>
                    <a:pt x="78" y="1770"/>
                    <a:pt x="0" y="2101"/>
                    <a:pt x="0" y="2140"/>
                  </a:cubicBezTo>
                  <a:cubicBezTo>
                    <a:pt x="0" y="2179"/>
                    <a:pt x="39" y="2237"/>
                    <a:pt x="78" y="2296"/>
                  </a:cubicBezTo>
                  <a:cubicBezTo>
                    <a:pt x="117" y="2354"/>
                    <a:pt x="156" y="2374"/>
                    <a:pt x="175" y="2374"/>
                  </a:cubicBezTo>
                  <a:cubicBezTo>
                    <a:pt x="214" y="2374"/>
                    <a:pt x="234" y="2296"/>
                    <a:pt x="273" y="2179"/>
                  </a:cubicBezTo>
                  <a:cubicBezTo>
                    <a:pt x="292" y="2101"/>
                    <a:pt x="312" y="2023"/>
                    <a:pt x="331" y="1965"/>
                  </a:cubicBezTo>
                  <a:cubicBezTo>
                    <a:pt x="351" y="1907"/>
                    <a:pt x="370" y="1829"/>
                    <a:pt x="389" y="1712"/>
                  </a:cubicBezTo>
                  <a:cubicBezTo>
                    <a:pt x="428" y="1595"/>
                    <a:pt x="448" y="1498"/>
                    <a:pt x="467" y="1440"/>
                  </a:cubicBezTo>
                  <a:cubicBezTo>
                    <a:pt x="623" y="778"/>
                    <a:pt x="701" y="409"/>
                    <a:pt x="701" y="331"/>
                  </a:cubicBezTo>
                  <a:cubicBezTo>
                    <a:pt x="701" y="253"/>
                    <a:pt x="681" y="175"/>
                    <a:pt x="623" y="97"/>
                  </a:cubicBezTo>
                  <a:cubicBezTo>
                    <a:pt x="565" y="19"/>
                    <a:pt x="526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6318475" y="3178250"/>
              <a:ext cx="45250" cy="60350"/>
            </a:xfrm>
            <a:custGeom>
              <a:avLst/>
              <a:gdLst/>
              <a:ahLst/>
              <a:cxnLst/>
              <a:rect l="l" t="t" r="r" b="b"/>
              <a:pathLst>
                <a:path w="1810" h="2414" extrusionOk="0">
                  <a:moveTo>
                    <a:pt x="662" y="390"/>
                  </a:moveTo>
                  <a:cubicBezTo>
                    <a:pt x="876" y="468"/>
                    <a:pt x="1070" y="584"/>
                    <a:pt x="1245" y="740"/>
                  </a:cubicBezTo>
                  <a:cubicBezTo>
                    <a:pt x="1401" y="915"/>
                    <a:pt x="1498" y="1071"/>
                    <a:pt x="1498" y="1207"/>
                  </a:cubicBezTo>
                  <a:cubicBezTo>
                    <a:pt x="1498" y="1285"/>
                    <a:pt x="1420" y="1382"/>
                    <a:pt x="1304" y="1518"/>
                  </a:cubicBezTo>
                  <a:cubicBezTo>
                    <a:pt x="1168" y="1654"/>
                    <a:pt x="1012" y="1771"/>
                    <a:pt x="817" y="1907"/>
                  </a:cubicBezTo>
                  <a:cubicBezTo>
                    <a:pt x="623" y="2004"/>
                    <a:pt x="448" y="2082"/>
                    <a:pt x="292" y="2102"/>
                  </a:cubicBezTo>
                  <a:cubicBezTo>
                    <a:pt x="312" y="1927"/>
                    <a:pt x="350" y="1752"/>
                    <a:pt x="389" y="1615"/>
                  </a:cubicBezTo>
                  <a:cubicBezTo>
                    <a:pt x="506" y="1246"/>
                    <a:pt x="564" y="993"/>
                    <a:pt x="603" y="837"/>
                  </a:cubicBezTo>
                  <a:cubicBezTo>
                    <a:pt x="662" y="701"/>
                    <a:pt x="681" y="584"/>
                    <a:pt x="681" y="545"/>
                  </a:cubicBezTo>
                  <a:cubicBezTo>
                    <a:pt x="681" y="487"/>
                    <a:pt x="662" y="429"/>
                    <a:pt x="662" y="390"/>
                  </a:cubicBezTo>
                  <a:close/>
                  <a:moveTo>
                    <a:pt x="234" y="1"/>
                  </a:moveTo>
                  <a:cubicBezTo>
                    <a:pt x="195" y="1"/>
                    <a:pt x="175" y="20"/>
                    <a:pt x="175" y="59"/>
                  </a:cubicBezTo>
                  <a:cubicBezTo>
                    <a:pt x="175" y="117"/>
                    <a:pt x="195" y="156"/>
                    <a:pt x="234" y="195"/>
                  </a:cubicBezTo>
                  <a:cubicBezTo>
                    <a:pt x="273" y="254"/>
                    <a:pt x="331" y="292"/>
                    <a:pt x="409" y="312"/>
                  </a:cubicBezTo>
                  <a:cubicBezTo>
                    <a:pt x="389" y="468"/>
                    <a:pt x="331" y="779"/>
                    <a:pt x="195" y="1246"/>
                  </a:cubicBezTo>
                  <a:cubicBezTo>
                    <a:pt x="59" y="1732"/>
                    <a:pt x="0" y="2004"/>
                    <a:pt x="0" y="2082"/>
                  </a:cubicBezTo>
                  <a:cubicBezTo>
                    <a:pt x="0" y="2160"/>
                    <a:pt x="20" y="2218"/>
                    <a:pt x="78" y="2296"/>
                  </a:cubicBezTo>
                  <a:cubicBezTo>
                    <a:pt x="136" y="2374"/>
                    <a:pt x="175" y="2413"/>
                    <a:pt x="234" y="2413"/>
                  </a:cubicBezTo>
                  <a:cubicBezTo>
                    <a:pt x="389" y="2413"/>
                    <a:pt x="603" y="2335"/>
                    <a:pt x="856" y="2218"/>
                  </a:cubicBezTo>
                  <a:cubicBezTo>
                    <a:pt x="1109" y="2082"/>
                    <a:pt x="1323" y="1927"/>
                    <a:pt x="1518" y="1732"/>
                  </a:cubicBezTo>
                  <a:cubicBezTo>
                    <a:pt x="1712" y="1538"/>
                    <a:pt x="1810" y="1382"/>
                    <a:pt x="1810" y="1246"/>
                  </a:cubicBezTo>
                  <a:cubicBezTo>
                    <a:pt x="1810" y="1032"/>
                    <a:pt x="1712" y="818"/>
                    <a:pt x="1537" y="623"/>
                  </a:cubicBezTo>
                  <a:cubicBezTo>
                    <a:pt x="1362" y="429"/>
                    <a:pt x="1168" y="273"/>
                    <a:pt x="915" y="176"/>
                  </a:cubicBezTo>
                  <a:cubicBezTo>
                    <a:pt x="681" y="59"/>
                    <a:pt x="448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6371975" y="3179225"/>
              <a:ext cx="46225" cy="59375"/>
            </a:xfrm>
            <a:custGeom>
              <a:avLst/>
              <a:gdLst/>
              <a:ahLst/>
              <a:cxnLst/>
              <a:rect l="l" t="t" r="r" b="b"/>
              <a:pathLst>
                <a:path w="1849" h="2375" extrusionOk="0">
                  <a:moveTo>
                    <a:pt x="1148" y="0"/>
                  </a:moveTo>
                  <a:cubicBezTo>
                    <a:pt x="701" y="0"/>
                    <a:pt x="448" y="39"/>
                    <a:pt x="409" y="117"/>
                  </a:cubicBezTo>
                  <a:cubicBezTo>
                    <a:pt x="409" y="156"/>
                    <a:pt x="389" y="176"/>
                    <a:pt x="389" y="215"/>
                  </a:cubicBezTo>
                  <a:cubicBezTo>
                    <a:pt x="389" y="370"/>
                    <a:pt x="370" y="604"/>
                    <a:pt x="292" y="857"/>
                  </a:cubicBezTo>
                  <a:cubicBezTo>
                    <a:pt x="234" y="1109"/>
                    <a:pt x="156" y="1343"/>
                    <a:pt x="98" y="1576"/>
                  </a:cubicBezTo>
                  <a:cubicBezTo>
                    <a:pt x="20" y="1790"/>
                    <a:pt x="0" y="1946"/>
                    <a:pt x="0" y="2043"/>
                  </a:cubicBezTo>
                  <a:cubicBezTo>
                    <a:pt x="0" y="2141"/>
                    <a:pt x="39" y="2218"/>
                    <a:pt x="117" y="2277"/>
                  </a:cubicBezTo>
                  <a:cubicBezTo>
                    <a:pt x="195" y="2335"/>
                    <a:pt x="273" y="2374"/>
                    <a:pt x="389" y="2374"/>
                  </a:cubicBezTo>
                  <a:cubicBezTo>
                    <a:pt x="623" y="2374"/>
                    <a:pt x="856" y="2316"/>
                    <a:pt x="1109" y="2238"/>
                  </a:cubicBezTo>
                  <a:cubicBezTo>
                    <a:pt x="1362" y="2160"/>
                    <a:pt x="1479" y="2063"/>
                    <a:pt x="1479" y="1985"/>
                  </a:cubicBezTo>
                  <a:cubicBezTo>
                    <a:pt x="1479" y="1946"/>
                    <a:pt x="1479" y="1907"/>
                    <a:pt x="1440" y="1907"/>
                  </a:cubicBezTo>
                  <a:cubicBezTo>
                    <a:pt x="1421" y="1907"/>
                    <a:pt x="1362" y="1927"/>
                    <a:pt x="1265" y="1946"/>
                  </a:cubicBezTo>
                  <a:cubicBezTo>
                    <a:pt x="954" y="2043"/>
                    <a:pt x="662" y="2082"/>
                    <a:pt x="389" y="2082"/>
                  </a:cubicBezTo>
                  <a:cubicBezTo>
                    <a:pt x="370" y="2082"/>
                    <a:pt x="351" y="2082"/>
                    <a:pt x="331" y="2063"/>
                  </a:cubicBezTo>
                  <a:cubicBezTo>
                    <a:pt x="312" y="2043"/>
                    <a:pt x="312" y="2024"/>
                    <a:pt x="312" y="1985"/>
                  </a:cubicBezTo>
                  <a:cubicBezTo>
                    <a:pt x="312" y="1907"/>
                    <a:pt x="370" y="1674"/>
                    <a:pt x="487" y="1285"/>
                  </a:cubicBezTo>
                  <a:cubicBezTo>
                    <a:pt x="740" y="1285"/>
                    <a:pt x="954" y="1265"/>
                    <a:pt x="1129" y="1226"/>
                  </a:cubicBezTo>
                  <a:cubicBezTo>
                    <a:pt x="1323" y="1187"/>
                    <a:pt x="1421" y="1129"/>
                    <a:pt x="1421" y="1051"/>
                  </a:cubicBezTo>
                  <a:cubicBezTo>
                    <a:pt x="1421" y="1012"/>
                    <a:pt x="1382" y="993"/>
                    <a:pt x="1304" y="993"/>
                  </a:cubicBezTo>
                  <a:cubicBezTo>
                    <a:pt x="1245" y="993"/>
                    <a:pt x="1148" y="1012"/>
                    <a:pt x="1012" y="1012"/>
                  </a:cubicBezTo>
                  <a:cubicBezTo>
                    <a:pt x="876" y="1032"/>
                    <a:pt x="779" y="1032"/>
                    <a:pt x="701" y="1032"/>
                  </a:cubicBezTo>
                  <a:lnTo>
                    <a:pt x="565" y="1032"/>
                  </a:lnTo>
                  <a:cubicBezTo>
                    <a:pt x="642" y="720"/>
                    <a:pt x="681" y="487"/>
                    <a:pt x="681" y="331"/>
                  </a:cubicBezTo>
                  <a:cubicBezTo>
                    <a:pt x="895" y="292"/>
                    <a:pt x="1031" y="273"/>
                    <a:pt x="1090" y="253"/>
                  </a:cubicBezTo>
                  <a:cubicBezTo>
                    <a:pt x="1129" y="253"/>
                    <a:pt x="1226" y="253"/>
                    <a:pt x="1362" y="234"/>
                  </a:cubicBezTo>
                  <a:cubicBezTo>
                    <a:pt x="1498" y="215"/>
                    <a:pt x="1615" y="215"/>
                    <a:pt x="1693" y="195"/>
                  </a:cubicBezTo>
                  <a:cubicBezTo>
                    <a:pt x="1790" y="176"/>
                    <a:pt x="1849" y="137"/>
                    <a:pt x="1849" y="98"/>
                  </a:cubicBezTo>
                  <a:cubicBezTo>
                    <a:pt x="1849" y="39"/>
                    <a:pt x="1615" y="0"/>
                    <a:pt x="1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5281525" y="2723975"/>
              <a:ext cx="50600" cy="60350"/>
            </a:xfrm>
            <a:custGeom>
              <a:avLst/>
              <a:gdLst/>
              <a:ahLst/>
              <a:cxnLst/>
              <a:rect l="l" t="t" r="r" b="b"/>
              <a:pathLst>
                <a:path w="2024" h="2414" extrusionOk="0">
                  <a:moveTo>
                    <a:pt x="1809" y="1"/>
                  </a:moveTo>
                  <a:cubicBezTo>
                    <a:pt x="1771" y="1"/>
                    <a:pt x="1732" y="59"/>
                    <a:pt x="1732" y="156"/>
                  </a:cubicBezTo>
                  <a:cubicBezTo>
                    <a:pt x="1732" y="176"/>
                    <a:pt x="1732" y="312"/>
                    <a:pt x="1693" y="565"/>
                  </a:cubicBezTo>
                  <a:cubicBezTo>
                    <a:pt x="1654" y="1110"/>
                    <a:pt x="1557" y="1576"/>
                    <a:pt x="1401" y="1966"/>
                  </a:cubicBezTo>
                  <a:cubicBezTo>
                    <a:pt x="1304" y="1752"/>
                    <a:pt x="1070" y="1168"/>
                    <a:pt x="720" y="215"/>
                  </a:cubicBezTo>
                  <a:cubicBezTo>
                    <a:pt x="681" y="156"/>
                    <a:pt x="662" y="117"/>
                    <a:pt x="603" y="78"/>
                  </a:cubicBezTo>
                  <a:cubicBezTo>
                    <a:pt x="564" y="40"/>
                    <a:pt x="545" y="20"/>
                    <a:pt x="506" y="20"/>
                  </a:cubicBezTo>
                  <a:cubicBezTo>
                    <a:pt x="467" y="20"/>
                    <a:pt x="448" y="59"/>
                    <a:pt x="448" y="117"/>
                  </a:cubicBezTo>
                  <a:cubicBezTo>
                    <a:pt x="448" y="273"/>
                    <a:pt x="370" y="643"/>
                    <a:pt x="234" y="1226"/>
                  </a:cubicBezTo>
                  <a:cubicBezTo>
                    <a:pt x="78" y="1810"/>
                    <a:pt x="0" y="2121"/>
                    <a:pt x="0" y="2180"/>
                  </a:cubicBezTo>
                  <a:cubicBezTo>
                    <a:pt x="0" y="2238"/>
                    <a:pt x="20" y="2277"/>
                    <a:pt x="59" y="2335"/>
                  </a:cubicBezTo>
                  <a:cubicBezTo>
                    <a:pt x="117" y="2394"/>
                    <a:pt x="136" y="2413"/>
                    <a:pt x="175" y="2413"/>
                  </a:cubicBezTo>
                  <a:cubicBezTo>
                    <a:pt x="195" y="2413"/>
                    <a:pt x="214" y="2374"/>
                    <a:pt x="253" y="2277"/>
                  </a:cubicBezTo>
                  <a:cubicBezTo>
                    <a:pt x="273" y="2180"/>
                    <a:pt x="331" y="1966"/>
                    <a:pt x="409" y="1635"/>
                  </a:cubicBezTo>
                  <a:cubicBezTo>
                    <a:pt x="487" y="1304"/>
                    <a:pt x="564" y="1012"/>
                    <a:pt x="642" y="740"/>
                  </a:cubicBezTo>
                  <a:cubicBezTo>
                    <a:pt x="973" y="1596"/>
                    <a:pt x="1167" y="2102"/>
                    <a:pt x="1245" y="2257"/>
                  </a:cubicBezTo>
                  <a:cubicBezTo>
                    <a:pt x="1265" y="2296"/>
                    <a:pt x="1284" y="2335"/>
                    <a:pt x="1323" y="2374"/>
                  </a:cubicBezTo>
                  <a:cubicBezTo>
                    <a:pt x="1362" y="2394"/>
                    <a:pt x="1401" y="2413"/>
                    <a:pt x="1420" y="2413"/>
                  </a:cubicBezTo>
                  <a:cubicBezTo>
                    <a:pt x="1518" y="2413"/>
                    <a:pt x="1595" y="2257"/>
                    <a:pt x="1693" y="1966"/>
                  </a:cubicBezTo>
                  <a:cubicBezTo>
                    <a:pt x="1790" y="1674"/>
                    <a:pt x="1868" y="1362"/>
                    <a:pt x="1926" y="1012"/>
                  </a:cubicBezTo>
                  <a:cubicBezTo>
                    <a:pt x="1985" y="682"/>
                    <a:pt x="2023" y="409"/>
                    <a:pt x="2023" y="234"/>
                  </a:cubicBezTo>
                  <a:cubicBezTo>
                    <a:pt x="2023" y="176"/>
                    <a:pt x="1985" y="137"/>
                    <a:pt x="1946" y="78"/>
                  </a:cubicBezTo>
                  <a:cubicBezTo>
                    <a:pt x="1887" y="40"/>
                    <a:pt x="1848" y="1"/>
                    <a:pt x="18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5338425" y="2723500"/>
              <a:ext cx="44275" cy="60825"/>
            </a:xfrm>
            <a:custGeom>
              <a:avLst/>
              <a:gdLst/>
              <a:ahLst/>
              <a:cxnLst/>
              <a:rect l="l" t="t" r="r" b="b"/>
              <a:pathLst>
                <a:path w="1771" h="2433" extrusionOk="0">
                  <a:moveTo>
                    <a:pt x="1051" y="331"/>
                  </a:moveTo>
                  <a:cubicBezTo>
                    <a:pt x="1090" y="525"/>
                    <a:pt x="1129" y="817"/>
                    <a:pt x="1168" y="1206"/>
                  </a:cubicBezTo>
                  <a:cubicBezTo>
                    <a:pt x="993" y="1245"/>
                    <a:pt x="818" y="1284"/>
                    <a:pt x="662" y="1323"/>
                  </a:cubicBezTo>
                  <a:cubicBezTo>
                    <a:pt x="818" y="895"/>
                    <a:pt x="954" y="564"/>
                    <a:pt x="1051" y="331"/>
                  </a:cubicBezTo>
                  <a:close/>
                  <a:moveTo>
                    <a:pt x="1129" y="0"/>
                  </a:moveTo>
                  <a:cubicBezTo>
                    <a:pt x="1070" y="0"/>
                    <a:pt x="1012" y="20"/>
                    <a:pt x="954" y="78"/>
                  </a:cubicBezTo>
                  <a:cubicBezTo>
                    <a:pt x="876" y="117"/>
                    <a:pt x="837" y="175"/>
                    <a:pt x="818" y="234"/>
                  </a:cubicBezTo>
                  <a:cubicBezTo>
                    <a:pt x="798" y="292"/>
                    <a:pt x="740" y="428"/>
                    <a:pt x="642" y="662"/>
                  </a:cubicBezTo>
                  <a:cubicBezTo>
                    <a:pt x="545" y="876"/>
                    <a:pt x="467" y="1070"/>
                    <a:pt x="428" y="1187"/>
                  </a:cubicBezTo>
                  <a:cubicBezTo>
                    <a:pt x="390" y="1265"/>
                    <a:pt x="370" y="1323"/>
                    <a:pt x="331" y="1420"/>
                  </a:cubicBezTo>
                  <a:cubicBezTo>
                    <a:pt x="98" y="1479"/>
                    <a:pt x="0" y="1537"/>
                    <a:pt x="0" y="1595"/>
                  </a:cubicBezTo>
                  <a:cubicBezTo>
                    <a:pt x="0" y="1634"/>
                    <a:pt x="20" y="1673"/>
                    <a:pt x="39" y="1693"/>
                  </a:cubicBezTo>
                  <a:cubicBezTo>
                    <a:pt x="78" y="1732"/>
                    <a:pt x="117" y="1751"/>
                    <a:pt x="175" y="1751"/>
                  </a:cubicBezTo>
                  <a:lnTo>
                    <a:pt x="195" y="1751"/>
                  </a:lnTo>
                  <a:cubicBezTo>
                    <a:pt x="59" y="2043"/>
                    <a:pt x="0" y="2199"/>
                    <a:pt x="0" y="2218"/>
                  </a:cubicBezTo>
                  <a:cubicBezTo>
                    <a:pt x="0" y="2276"/>
                    <a:pt x="20" y="2315"/>
                    <a:pt x="59" y="2374"/>
                  </a:cubicBezTo>
                  <a:cubicBezTo>
                    <a:pt x="98" y="2413"/>
                    <a:pt x="137" y="2432"/>
                    <a:pt x="175" y="2432"/>
                  </a:cubicBezTo>
                  <a:cubicBezTo>
                    <a:pt x="214" y="2432"/>
                    <a:pt x="331" y="2179"/>
                    <a:pt x="526" y="1654"/>
                  </a:cubicBezTo>
                  <a:cubicBezTo>
                    <a:pt x="701" y="1595"/>
                    <a:pt x="837" y="1576"/>
                    <a:pt x="915" y="1557"/>
                  </a:cubicBezTo>
                  <a:cubicBezTo>
                    <a:pt x="993" y="1518"/>
                    <a:pt x="1090" y="1498"/>
                    <a:pt x="1187" y="1479"/>
                  </a:cubicBezTo>
                  <a:cubicBezTo>
                    <a:pt x="1207" y="1673"/>
                    <a:pt x="1226" y="1887"/>
                    <a:pt x="1246" y="2121"/>
                  </a:cubicBezTo>
                  <a:cubicBezTo>
                    <a:pt x="1265" y="2237"/>
                    <a:pt x="1284" y="2315"/>
                    <a:pt x="1304" y="2354"/>
                  </a:cubicBezTo>
                  <a:cubicBezTo>
                    <a:pt x="1323" y="2413"/>
                    <a:pt x="1343" y="2432"/>
                    <a:pt x="1382" y="2432"/>
                  </a:cubicBezTo>
                  <a:cubicBezTo>
                    <a:pt x="1460" y="2432"/>
                    <a:pt x="1498" y="2296"/>
                    <a:pt x="1498" y="2004"/>
                  </a:cubicBezTo>
                  <a:cubicBezTo>
                    <a:pt x="1498" y="1848"/>
                    <a:pt x="1498" y="1634"/>
                    <a:pt x="1479" y="1401"/>
                  </a:cubicBezTo>
                  <a:cubicBezTo>
                    <a:pt x="1674" y="1343"/>
                    <a:pt x="1771" y="1304"/>
                    <a:pt x="1771" y="1245"/>
                  </a:cubicBezTo>
                  <a:cubicBezTo>
                    <a:pt x="1771" y="1187"/>
                    <a:pt x="1712" y="1167"/>
                    <a:pt x="1615" y="1167"/>
                  </a:cubicBezTo>
                  <a:lnTo>
                    <a:pt x="1460" y="1167"/>
                  </a:lnTo>
                  <a:cubicBezTo>
                    <a:pt x="1421" y="837"/>
                    <a:pt x="1382" y="564"/>
                    <a:pt x="1323" y="331"/>
                  </a:cubicBezTo>
                  <a:cubicBezTo>
                    <a:pt x="1265" y="117"/>
                    <a:pt x="1207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5393375" y="2724475"/>
              <a:ext cx="45275" cy="59850"/>
            </a:xfrm>
            <a:custGeom>
              <a:avLst/>
              <a:gdLst/>
              <a:ahLst/>
              <a:cxnLst/>
              <a:rect l="l" t="t" r="r" b="b"/>
              <a:pathLst>
                <a:path w="1811" h="2394" extrusionOk="0">
                  <a:moveTo>
                    <a:pt x="662" y="389"/>
                  </a:moveTo>
                  <a:lnTo>
                    <a:pt x="662" y="389"/>
                  </a:lnTo>
                  <a:cubicBezTo>
                    <a:pt x="876" y="448"/>
                    <a:pt x="1071" y="584"/>
                    <a:pt x="1246" y="739"/>
                  </a:cubicBezTo>
                  <a:cubicBezTo>
                    <a:pt x="1402" y="895"/>
                    <a:pt x="1499" y="1051"/>
                    <a:pt x="1499" y="1187"/>
                  </a:cubicBezTo>
                  <a:cubicBezTo>
                    <a:pt x="1499" y="1265"/>
                    <a:pt x="1421" y="1381"/>
                    <a:pt x="1304" y="1518"/>
                  </a:cubicBezTo>
                  <a:cubicBezTo>
                    <a:pt x="1168" y="1654"/>
                    <a:pt x="1012" y="1770"/>
                    <a:pt x="818" y="1887"/>
                  </a:cubicBezTo>
                  <a:cubicBezTo>
                    <a:pt x="623" y="2004"/>
                    <a:pt x="448" y="2082"/>
                    <a:pt x="293" y="2101"/>
                  </a:cubicBezTo>
                  <a:cubicBezTo>
                    <a:pt x="312" y="1907"/>
                    <a:pt x="351" y="1751"/>
                    <a:pt x="390" y="1595"/>
                  </a:cubicBezTo>
                  <a:cubicBezTo>
                    <a:pt x="507" y="1245"/>
                    <a:pt x="565" y="992"/>
                    <a:pt x="604" y="837"/>
                  </a:cubicBezTo>
                  <a:cubicBezTo>
                    <a:pt x="662" y="681"/>
                    <a:pt x="682" y="584"/>
                    <a:pt x="682" y="525"/>
                  </a:cubicBezTo>
                  <a:cubicBezTo>
                    <a:pt x="682" y="467"/>
                    <a:pt x="662" y="428"/>
                    <a:pt x="662" y="389"/>
                  </a:cubicBezTo>
                  <a:close/>
                  <a:moveTo>
                    <a:pt x="234" y="0"/>
                  </a:moveTo>
                  <a:cubicBezTo>
                    <a:pt x="195" y="0"/>
                    <a:pt x="176" y="20"/>
                    <a:pt x="176" y="58"/>
                  </a:cubicBezTo>
                  <a:cubicBezTo>
                    <a:pt x="176" y="97"/>
                    <a:pt x="195" y="156"/>
                    <a:pt x="234" y="195"/>
                  </a:cubicBezTo>
                  <a:cubicBezTo>
                    <a:pt x="273" y="234"/>
                    <a:pt x="332" y="272"/>
                    <a:pt x="409" y="311"/>
                  </a:cubicBezTo>
                  <a:cubicBezTo>
                    <a:pt x="390" y="467"/>
                    <a:pt x="332" y="778"/>
                    <a:pt x="195" y="1245"/>
                  </a:cubicBezTo>
                  <a:cubicBezTo>
                    <a:pt x="59" y="1712"/>
                    <a:pt x="1" y="1984"/>
                    <a:pt x="1" y="2062"/>
                  </a:cubicBezTo>
                  <a:cubicBezTo>
                    <a:pt x="1" y="2140"/>
                    <a:pt x="20" y="2218"/>
                    <a:pt x="79" y="2296"/>
                  </a:cubicBezTo>
                  <a:cubicBezTo>
                    <a:pt x="137" y="2374"/>
                    <a:pt x="176" y="2393"/>
                    <a:pt x="234" y="2393"/>
                  </a:cubicBezTo>
                  <a:cubicBezTo>
                    <a:pt x="390" y="2393"/>
                    <a:pt x="604" y="2335"/>
                    <a:pt x="857" y="2198"/>
                  </a:cubicBezTo>
                  <a:cubicBezTo>
                    <a:pt x="1110" y="2062"/>
                    <a:pt x="1324" y="1907"/>
                    <a:pt x="1518" y="1732"/>
                  </a:cubicBezTo>
                  <a:cubicBezTo>
                    <a:pt x="1713" y="1537"/>
                    <a:pt x="1810" y="1381"/>
                    <a:pt x="1810" y="1226"/>
                  </a:cubicBezTo>
                  <a:cubicBezTo>
                    <a:pt x="1810" y="1031"/>
                    <a:pt x="1713" y="817"/>
                    <a:pt x="1538" y="623"/>
                  </a:cubicBezTo>
                  <a:cubicBezTo>
                    <a:pt x="1363" y="428"/>
                    <a:pt x="1168" y="272"/>
                    <a:pt x="915" y="156"/>
                  </a:cubicBezTo>
                  <a:cubicBezTo>
                    <a:pt x="682" y="58"/>
                    <a:pt x="448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5159925" y="4081450"/>
              <a:ext cx="50600" cy="60325"/>
            </a:xfrm>
            <a:custGeom>
              <a:avLst/>
              <a:gdLst/>
              <a:ahLst/>
              <a:cxnLst/>
              <a:rect l="l" t="t" r="r" b="b"/>
              <a:pathLst>
                <a:path w="2024" h="2413" extrusionOk="0">
                  <a:moveTo>
                    <a:pt x="1810" y="1"/>
                  </a:moveTo>
                  <a:cubicBezTo>
                    <a:pt x="1771" y="1"/>
                    <a:pt x="1732" y="59"/>
                    <a:pt x="1732" y="156"/>
                  </a:cubicBezTo>
                  <a:cubicBezTo>
                    <a:pt x="1732" y="176"/>
                    <a:pt x="1732" y="312"/>
                    <a:pt x="1693" y="565"/>
                  </a:cubicBezTo>
                  <a:cubicBezTo>
                    <a:pt x="1654" y="1090"/>
                    <a:pt x="1557" y="1557"/>
                    <a:pt x="1401" y="1946"/>
                  </a:cubicBezTo>
                  <a:cubicBezTo>
                    <a:pt x="1304" y="1752"/>
                    <a:pt x="1070" y="1168"/>
                    <a:pt x="720" y="215"/>
                  </a:cubicBezTo>
                  <a:cubicBezTo>
                    <a:pt x="681" y="156"/>
                    <a:pt x="662" y="117"/>
                    <a:pt x="604" y="78"/>
                  </a:cubicBezTo>
                  <a:cubicBezTo>
                    <a:pt x="565" y="39"/>
                    <a:pt x="545" y="20"/>
                    <a:pt x="506" y="20"/>
                  </a:cubicBezTo>
                  <a:cubicBezTo>
                    <a:pt x="467" y="20"/>
                    <a:pt x="448" y="39"/>
                    <a:pt x="448" y="117"/>
                  </a:cubicBezTo>
                  <a:cubicBezTo>
                    <a:pt x="448" y="273"/>
                    <a:pt x="370" y="623"/>
                    <a:pt x="234" y="1226"/>
                  </a:cubicBezTo>
                  <a:cubicBezTo>
                    <a:pt x="78" y="1810"/>
                    <a:pt x="0" y="2121"/>
                    <a:pt x="0" y="2180"/>
                  </a:cubicBezTo>
                  <a:cubicBezTo>
                    <a:pt x="0" y="2218"/>
                    <a:pt x="20" y="2277"/>
                    <a:pt x="59" y="2335"/>
                  </a:cubicBezTo>
                  <a:cubicBezTo>
                    <a:pt x="117" y="2374"/>
                    <a:pt x="137" y="2413"/>
                    <a:pt x="176" y="2413"/>
                  </a:cubicBezTo>
                  <a:cubicBezTo>
                    <a:pt x="195" y="2413"/>
                    <a:pt x="214" y="2355"/>
                    <a:pt x="253" y="2277"/>
                  </a:cubicBezTo>
                  <a:cubicBezTo>
                    <a:pt x="273" y="2180"/>
                    <a:pt x="331" y="1966"/>
                    <a:pt x="409" y="1635"/>
                  </a:cubicBezTo>
                  <a:cubicBezTo>
                    <a:pt x="487" y="1304"/>
                    <a:pt x="565" y="1012"/>
                    <a:pt x="642" y="740"/>
                  </a:cubicBezTo>
                  <a:cubicBezTo>
                    <a:pt x="973" y="1596"/>
                    <a:pt x="1168" y="2102"/>
                    <a:pt x="1246" y="2257"/>
                  </a:cubicBezTo>
                  <a:cubicBezTo>
                    <a:pt x="1265" y="2296"/>
                    <a:pt x="1284" y="2335"/>
                    <a:pt x="1323" y="2374"/>
                  </a:cubicBezTo>
                  <a:cubicBezTo>
                    <a:pt x="1362" y="2394"/>
                    <a:pt x="1401" y="2413"/>
                    <a:pt x="1421" y="2413"/>
                  </a:cubicBezTo>
                  <a:cubicBezTo>
                    <a:pt x="1518" y="2413"/>
                    <a:pt x="1596" y="2257"/>
                    <a:pt x="1693" y="1966"/>
                  </a:cubicBezTo>
                  <a:cubicBezTo>
                    <a:pt x="1790" y="1674"/>
                    <a:pt x="1868" y="1362"/>
                    <a:pt x="1926" y="1012"/>
                  </a:cubicBezTo>
                  <a:cubicBezTo>
                    <a:pt x="1985" y="681"/>
                    <a:pt x="2024" y="409"/>
                    <a:pt x="2024" y="215"/>
                  </a:cubicBezTo>
                  <a:cubicBezTo>
                    <a:pt x="2024" y="176"/>
                    <a:pt x="1985" y="137"/>
                    <a:pt x="1946" y="78"/>
                  </a:cubicBezTo>
                  <a:cubicBezTo>
                    <a:pt x="1888" y="39"/>
                    <a:pt x="1849" y="1"/>
                    <a:pt x="18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5216825" y="4080975"/>
              <a:ext cx="44300" cy="60800"/>
            </a:xfrm>
            <a:custGeom>
              <a:avLst/>
              <a:gdLst/>
              <a:ahLst/>
              <a:cxnLst/>
              <a:rect l="l" t="t" r="r" b="b"/>
              <a:pathLst>
                <a:path w="1772" h="2432" extrusionOk="0">
                  <a:moveTo>
                    <a:pt x="1051" y="331"/>
                  </a:moveTo>
                  <a:cubicBezTo>
                    <a:pt x="1090" y="525"/>
                    <a:pt x="1129" y="817"/>
                    <a:pt x="1168" y="1206"/>
                  </a:cubicBezTo>
                  <a:cubicBezTo>
                    <a:pt x="993" y="1245"/>
                    <a:pt x="818" y="1284"/>
                    <a:pt x="662" y="1323"/>
                  </a:cubicBezTo>
                  <a:cubicBezTo>
                    <a:pt x="818" y="895"/>
                    <a:pt x="954" y="564"/>
                    <a:pt x="1051" y="331"/>
                  </a:cubicBezTo>
                  <a:close/>
                  <a:moveTo>
                    <a:pt x="1129" y="0"/>
                  </a:moveTo>
                  <a:cubicBezTo>
                    <a:pt x="1071" y="0"/>
                    <a:pt x="1012" y="20"/>
                    <a:pt x="954" y="58"/>
                  </a:cubicBezTo>
                  <a:cubicBezTo>
                    <a:pt x="876" y="117"/>
                    <a:pt x="837" y="156"/>
                    <a:pt x="818" y="234"/>
                  </a:cubicBezTo>
                  <a:cubicBezTo>
                    <a:pt x="798" y="292"/>
                    <a:pt x="740" y="428"/>
                    <a:pt x="643" y="662"/>
                  </a:cubicBezTo>
                  <a:cubicBezTo>
                    <a:pt x="545" y="876"/>
                    <a:pt x="468" y="1051"/>
                    <a:pt x="429" y="1187"/>
                  </a:cubicBezTo>
                  <a:cubicBezTo>
                    <a:pt x="390" y="1245"/>
                    <a:pt x="370" y="1323"/>
                    <a:pt x="331" y="1401"/>
                  </a:cubicBezTo>
                  <a:cubicBezTo>
                    <a:pt x="98" y="1479"/>
                    <a:pt x="1" y="1537"/>
                    <a:pt x="1" y="1595"/>
                  </a:cubicBezTo>
                  <a:cubicBezTo>
                    <a:pt x="1" y="1634"/>
                    <a:pt x="20" y="1673"/>
                    <a:pt x="40" y="1693"/>
                  </a:cubicBezTo>
                  <a:cubicBezTo>
                    <a:pt x="78" y="1732"/>
                    <a:pt x="117" y="1732"/>
                    <a:pt x="176" y="1732"/>
                  </a:cubicBezTo>
                  <a:lnTo>
                    <a:pt x="195" y="1732"/>
                  </a:lnTo>
                  <a:cubicBezTo>
                    <a:pt x="59" y="2043"/>
                    <a:pt x="1" y="2199"/>
                    <a:pt x="1" y="2218"/>
                  </a:cubicBezTo>
                  <a:cubicBezTo>
                    <a:pt x="1" y="2276"/>
                    <a:pt x="20" y="2315"/>
                    <a:pt x="59" y="2374"/>
                  </a:cubicBezTo>
                  <a:cubicBezTo>
                    <a:pt x="98" y="2413"/>
                    <a:pt x="137" y="2432"/>
                    <a:pt x="176" y="2432"/>
                  </a:cubicBezTo>
                  <a:cubicBezTo>
                    <a:pt x="215" y="2432"/>
                    <a:pt x="331" y="2179"/>
                    <a:pt x="526" y="1654"/>
                  </a:cubicBezTo>
                  <a:cubicBezTo>
                    <a:pt x="701" y="1595"/>
                    <a:pt x="837" y="1557"/>
                    <a:pt x="915" y="1537"/>
                  </a:cubicBezTo>
                  <a:cubicBezTo>
                    <a:pt x="993" y="1518"/>
                    <a:pt x="1090" y="1498"/>
                    <a:pt x="1187" y="1479"/>
                  </a:cubicBezTo>
                  <a:cubicBezTo>
                    <a:pt x="1207" y="1673"/>
                    <a:pt x="1226" y="1887"/>
                    <a:pt x="1246" y="2121"/>
                  </a:cubicBezTo>
                  <a:cubicBezTo>
                    <a:pt x="1265" y="2237"/>
                    <a:pt x="1285" y="2315"/>
                    <a:pt x="1304" y="2354"/>
                  </a:cubicBezTo>
                  <a:cubicBezTo>
                    <a:pt x="1324" y="2413"/>
                    <a:pt x="1343" y="2432"/>
                    <a:pt x="1382" y="2432"/>
                  </a:cubicBezTo>
                  <a:cubicBezTo>
                    <a:pt x="1460" y="2432"/>
                    <a:pt x="1499" y="2296"/>
                    <a:pt x="1499" y="2004"/>
                  </a:cubicBezTo>
                  <a:cubicBezTo>
                    <a:pt x="1499" y="1829"/>
                    <a:pt x="1499" y="1634"/>
                    <a:pt x="1479" y="1401"/>
                  </a:cubicBezTo>
                  <a:cubicBezTo>
                    <a:pt x="1674" y="1343"/>
                    <a:pt x="1771" y="1284"/>
                    <a:pt x="1771" y="1245"/>
                  </a:cubicBezTo>
                  <a:cubicBezTo>
                    <a:pt x="1771" y="1187"/>
                    <a:pt x="1713" y="1167"/>
                    <a:pt x="1615" y="1167"/>
                  </a:cubicBezTo>
                  <a:lnTo>
                    <a:pt x="1460" y="1167"/>
                  </a:lnTo>
                  <a:cubicBezTo>
                    <a:pt x="1421" y="837"/>
                    <a:pt x="1382" y="564"/>
                    <a:pt x="1324" y="331"/>
                  </a:cubicBezTo>
                  <a:cubicBezTo>
                    <a:pt x="1265" y="117"/>
                    <a:pt x="1207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5271800" y="4081950"/>
              <a:ext cx="45250" cy="59825"/>
            </a:xfrm>
            <a:custGeom>
              <a:avLst/>
              <a:gdLst/>
              <a:ahLst/>
              <a:cxnLst/>
              <a:rect l="l" t="t" r="r" b="b"/>
              <a:pathLst>
                <a:path w="1810" h="2393" extrusionOk="0">
                  <a:moveTo>
                    <a:pt x="662" y="389"/>
                  </a:moveTo>
                  <a:cubicBezTo>
                    <a:pt x="876" y="447"/>
                    <a:pt x="1070" y="564"/>
                    <a:pt x="1245" y="739"/>
                  </a:cubicBezTo>
                  <a:cubicBezTo>
                    <a:pt x="1401" y="895"/>
                    <a:pt x="1498" y="1051"/>
                    <a:pt x="1498" y="1187"/>
                  </a:cubicBezTo>
                  <a:cubicBezTo>
                    <a:pt x="1498" y="1265"/>
                    <a:pt x="1420" y="1381"/>
                    <a:pt x="1304" y="1518"/>
                  </a:cubicBezTo>
                  <a:cubicBezTo>
                    <a:pt x="1167" y="1654"/>
                    <a:pt x="1012" y="1770"/>
                    <a:pt x="817" y="1887"/>
                  </a:cubicBezTo>
                  <a:cubicBezTo>
                    <a:pt x="623" y="2004"/>
                    <a:pt x="448" y="2062"/>
                    <a:pt x="292" y="2101"/>
                  </a:cubicBezTo>
                  <a:cubicBezTo>
                    <a:pt x="311" y="1907"/>
                    <a:pt x="350" y="1751"/>
                    <a:pt x="389" y="1595"/>
                  </a:cubicBezTo>
                  <a:cubicBezTo>
                    <a:pt x="506" y="1245"/>
                    <a:pt x="564" y="992"/>
                    <a:pt x="603" y="837"/>
                  </a:cubicBezTo>
                  <a:cubicBezTo>
                    <a:pt x="662" y="681"/>
                    <a:pt x="681" y="584"/>
                    <a:pt x="681" y="525"/>
                  </a:cubicBezTo>
                  <a:cubicBezTo>
                    <a:pt x="681" y="467"/>
                    <a:pt x="662" y="428"/>
                    <a:pt x="662" y="389"/>
                  </a:cubicBezTo>
                  <a:close/>
                  <a:moveTo>
                    <a:pt x="234" y="0"/>
                  </a:moveTo>
                  <a:cubicBezTo>
                    <a:pt x="195" y="0"/>
                    <a:pt x="175" y="19"/>
                    <a:pt x="175" y="58"/>
                  </a:cubicBezTo>
                  <a:cubicBezTo>
                    <a:pt x="175" y="97"/>
                    <a:pt x="195" y="136"/>
                    <a:pt x="234" y="195"/>
                  </a:cubicBezTo>
                  <a:cubicBezTo>
                    <a:pt x="272" y="233"/>
                    <a:pt x="331" y="272"/>
                    <a:pt x="409" y="311"/>
                  </a:cubicBezTo>
                  <a:cubicBezTo>
                    <a:pt x="389" y="467"/>
                    <a:pt x="331" y="778"/>
                    <a:pt x="195" y="1245"/>
                  </a:cubicBezTo>
                  <a:cubicBezTo>
                    <a:pt x="58" y="1712"/>
                    <a:pt x="0" y="1984"/>
                    <a:pt x="0" y="2062"/>
                  </a:cubicBezTo>
                  <a:cubicBezTo>
                    <a:pt x="0" y="2140"/>
                    <a:pt x="20" y="2218"/>
                    <a:pt x="78" y="2296"/>
                  </a:cubicBezTo>
                  <a:cubicBezTo>
                    <a:pt x="136" y="2354"/>
                    <a:pt x="175" y="2393"/>
                    <a:pt x="234" y="2393"/>
                  </a:cubicBezTo>
                  <a:cubicBezTo>
                    <a:pt x="389" y="2393"/>
                    <a:pt x="603" y="2335"/>
                    <a:pt x="856" y="2198"/>
                  </a:cubicBezTo>
                  <a:cubicBezTo>
                    <a:pt x="1109" y="2062"/>
                    <a:pt x="1323" y="1907"/>
                    <a:pt x="1518" y="1712"/>
                  </a:cubicBezTo>
                  <a:cubicBezTo>
                    <a:pt x="1712" y="1537"/>
                    <a:pt x="1809" y="1362"/>
                    <a:pt x="1809" y="1226"/>
                  </a:cubicBezTo>
                  <a:cubicBezTo>
                    <a:pt x="1809" y="1012"/>
                    <a:pt x="1712" y="817"/>
                    <a:pt x="1537" y="623"/>
                  </a:cubicBezTo>
                  <a:cubicBezTo>
                    <a:pt x="1362" y="428"/>
                    <a:pt x="1167" y="272"/>
                    <a:pt x="914" y="156"/>
                  </a:cubicBezTo>
                  <a:cubicBezTo>
                    <a:pt x="681" y="39"/>
                    <a:pt x="448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4998925" y="4586300"/>
              <a:ext cx="50625" cy="59850"/>
            </a:xfrm>
            <a:custGeom>
              <a:avLst/>
              <a:gdLst/>
              <a:ahLst/>
              <a:cxnLst/>
              <a:rect l="l" t="t" r="r" b="b"/>
              <a:pathLst>
                <a:path w="2025" h="2394" extrusionOk="0">
                  <a:moveTo>
                    <a:pt x="507" y="1"/>
                  </a:moveTo>
                  <a:cubicBezTo>
                    <a:pt x="468" y="1"/>
                    <a:pt x="468" y="40"/>
                    <a:pt x="468" y="118"/>
                  </a:cubicBezTo>
                  <a:cubicBezTo>
                    <a:pt x="448" y="254"/>
                    <a:pt x="370" y="623"/>
                    <a:pt x="234" y="1207"/>
                  </a:cubicBezTo>
                  <a:cubicBezTo>
                    <a:pt x="79" y="1791"/>
                    <a:pt x="1" y="2102"/>
                    <a:pt x="1" y="2160"/>
                  </a:cubicBezTo>
                  <a:cubicBezTo>
                    <a:pt x="1" y="2219"/>
                    <a:pt x="20" y="2277"/>
                    <a:pt x="79" y="2316"/>
                  </a:cubicBezTo>
                  <a:cubicBezTo>
                    <a:pt x="118" y="2374"/>
                    <a:pt x="156" y="2394"/>
                    <a:pt x="176" y="2394"/>
                  </a:cubicBezTo>
                  <a:cubicBezTo>
                    <a:pt x="195" y="2394"/>
                    <a:pt x="215" y="2355"/>
                    <a:pt x="254" y="2258"/>
                  </a:cubicBezTo>
                  <a:cubicBezTo>
                    <a:pt x="273" y="2180"/>
                    <a:pt x="332" y="1966"/>
                    <a:pt x="409" y="1635"/>
                  </a:cubicBezTo>
                  <a:cubicBezTo>
                    <a:pt x="507" y="1304"/>
                    <a:pt x="565" y="993"/>
                    <a:pt x="643" y="740"/>
                  </a:cubicBezTo>
                  <a:cubicBezTo>
                    <a:pt x="974" y="1577"/>
                    <a:pt x="1168" y="2083"/>
                    <a:pt x="1246" y="2238"/>
                  </a:cubicBezTo>
                  <a:cubicBezTo>
                    <a:pt x="1265" y="2297"/>
                    <a:pt x="1285" y="2316"/>
                    <a:pt x="1324" y="2355"/>
                  </a:cubicBezTo>
                  <a:cubicBezTo>
                    <a:pt x="1363" y="2394"/>
                    <a:pt x="1402" y="2394"/>
                    <a:pt x="1440" y="2394"/>
                  </a:cubicBezTo>
                  <a:cubicBezTo>
                    <a:pt x="1518" y="2394"/>
                    <a:pt x="1616" y="2258"/>
                    <a:pt x="1713" y="1966"/>
                  </a:cubicBezTo>
                  <a:cubicBezTo>
                    <a:pt x="1810" y="1674"/>
                    <a:pt x="1888" y="1343"/>
                    <a:pt x="1927" y="1013"/>
                  </a:cubicBezTo>
                  <a:cubicBezTo>
                    <a:pt x="1985" y="662"/>
                    <a:pt x="2024" y="390"/>
                    <a:pt x="2024" y="215"/>
                  </a:cubicBezTo>
                  <a:cubicBezTo>
                    <a:pt x="2024" y="176"/>
                    <a:pt x="2005" y="118"/>
                    <a:pt x="1946" y="79"/>
                  </a:cubicBezTo>
                  <a:cubicBezTo>
                    <a:pt x="1907" y="20"/>
                    <a:pt x="1849" y="1"/>
                    <a:pt x="1810" y="1"/>
                  </a:cubicBezTo>
                  <a:cubicBezTo>
                    <a:pt x="1771" y="1"/>
                    <a:pt x="1752" y="40"/>
                    <a:pt x="1732" y="137"/>
                  </a:cubicBezTo>
                  <a:cubicBezTo>
                    <a:pt x="1732" y="157"/>
                    <a:pt x="1732" y="293"/>
                    <a:pt x="1713" y="546"/>
                  </a:cubicBezTo>
                  <a:cubicBezTo>
                    <a:pt x="1654" y="1090"/>
                    <a:pt x="1557" y="1557"/>
                    <a:pt x="1421" y="1946"/>
                  </a:cubicBezTo>
                  <a:cubicBezTo>
                    <a:pt x="1304" y="1732"/>
                    <a:pt x="1090" y="1149"/>
                    <a:pt x="721" y="195"/>
                  </a:cubicBezTo>
                  <a:cubicBezTo>
                    <a:pt x="701" y="157"/>
                    <a:pt x="662" y="98"/>
                    <a:pt x="623" y="59"/>
                  </a:cubicBezTo>
                  <a:cubicBezTo>
                    <a:pt x="584" y="20"/>
                    <a:pt x="546" y="1"/>
                    <a:pt x="5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5055850" y="4585825"/>
              <a:ext cx="44275" cy="60325"/>
            </a:xfrm>
            <a:custGeom>
              <a:avLst/>
              <a:gdLst/>
              <a:ahLst/>
              <a:cxnLst/>
              <a:rect l="l" t="t" r="r" b="b"/>
              <a:pathLst>
                <a:path w="1771" h="2413" extrusionOk="0">
                  <a:moveTo>
                    <a:pt x="1051" y="331"/>
                  </a:moveTo>
                  <a:cubicBezTo>
                    <a:pt x="1090" y="526"/>
                    <a:pt x="1128" y="818"/>
                    <a:pt x="1167" y="1207"/>
                  </a:cubicBezTo>
                  <a:cubicBezTo>
                    <a:pt x="992" y="1226"/>
                    <a:pt x="817" y="1265"/>
                    <a:pt x="662" y="1304"/>
                  </a:cubicBezTo>
                  <a:cubicBezTo>
                    <a:pt x="817" y="895"/>
                    <a:pt x="953" y="565"/>
                    <a:pt x="1051" y="331"/>
                  </a:cubicBezTo>
                  <a:close/>
                  <a:moveTo>
                    <a:pt x="1128" y="0"/>
                  </a:moveTo>
                  <a:cubicBezTo>
                    <a:pt x="1070" y="0"/>
                    <a:pt x="1012" y="20"/>
                    <a:pt x="953" y="59"/>
                  </a:cubicBezTo>
                  <a:cubicBezTo>
                    <a:pt x="895" y="98"/>
                    <a:pt x="837" y="156"/>
                    <a:pt x="817" y="214"/>
                  </a:cubicBezTo>
                  <a:cubicBezTo>
                    <a:pt x="798" y="273"/>
                    <a:pt x="739" y="428"/>
                    <a:pt x="642" y="642"/>
                  </a:cubicBezTo>
                  <a:cubicBezTo>
                    <a:pt x="545" y="876"/>
                    <a:pt x="486" y="1051"/>
                    <a:pt x="428" y="1187"/>
                  </a:cubicBezTo>
                  <a:cubicBezTo>
                    <a:pt x="409" y="1246"/>
                    <a:pt x="370" y="1323"/>
                    <a:pt x="331" y="1401"/>
                  </a:cubicBezTo>
                  <a:cubicBezTo>
                    <a:pt x="117" y="1479"/>
                    <a:pt x="0" y="1537"/>
                    <a:pt x="0" y="1576"/>
                  </a:cubicBezTo>
                  <a:cubicBezTo>
                    <a:pt x="0" y="1615"/>
                    <a:pt x="19" y="1654"/>
                    <a:pt x="58" y="1693"/>
                  </a:cubicBezTo>
                  <a:cubicBezTo>
                    <a:pt x="78" y="1712"/>
                    <a:pt x="136" y="1732"/>
                    <a:pt x="175" y="1732"/>
                  </a:cubicBezTo>
                  <a:lnTo>
                    <a:pt x="195" y="1732"/>
                  </a:lnTo>
                  <a:cubicBezTo>
                    <a:pt x="58" y="2024"/>
                    <a:pt x="0" y="2199"/>
                    <a:pt x="0" y="2218"/>
                  </a:cubicBezTo>
                  <a:cubicBezTo>
                    <a:pt x="0" y="2257"/>
                    <a:pt x="19" y="2316"/>
                    <a:pt x="58" y="2354"/>
                  </a:cubicBezTo>
                  <a:cubicBezTo>
                    <a:pt x="97" y="2393"/>
                    <a:pt x="156" y="2413"/>
                    <a:pt x="175" y="2413"/>
                  </a:cubicBezTo>
                  <a:cubicBezTo>
                    <a:pt x="214" y="2413"/>
                    <a:pt x="331" y="2160"/>
                    <a:pt x="545" y="1635"/>
                  </a:cubicBezTo>
                  <a:cubicBezTo>
                    <a:pt x="700" y="1596"/>
                    <a:pt x="837" y="1557"/>
                    <a:pt x="914" y="1537"/>
                  </a:cubicBezTo>
                  <a:cubicBezTo>
                    <a:pt x="1012" y="1518"/>
                    <a:pt x="1090" y="1498"/>
                    <a:pt x="1206" y="1460"/>
                  </a:cubicBezTo>
                  <a:cubicBezTo>
                    <a:pt x="1206" y="1674"/>
                    <a:pt x="1226" y="1888"/>
                    <a:pt x="1245" y="2102"/>
                  </a:cubicBezTo>
                  <a:cubicBezTo>
                    <a:pt x="1265" y="2218"/>
                    <a:pt x="1284" y="2296"/>
                    <a:pt x="1304" y="2354"/>
                  </a:cubicBezTo>
                  <a:cubicBezTo>
                    <a:pt x="1323" y="2393"/>
                    <a:pt x="1362" y="2413"/>
                    <a:pt x="1401" y="2413"/>
                  </a:cubicBezTo>
                  <a:cubicBezTo>
                    <a:pt x="1459" y="2413"/>
                    <a:pt x="1498" y="2277"/>
                    <a:pt x="1498" y="1985"/>
                  </a:cubicBezTo>
                  <a:cubicBezTo>
                    <a:pt x="1498" y="1829"/>
                    <a:pt x="1498" y="1635"/>
                    <a:pt x="1479" y="1382"/>
                  </a:cubicBezTo>
                  <a:cubicBezTo>
                    <a:pt x="1673" y="1343"/>
                    <a:pt x="1770" y="1284"/>
                    <a:pt x="1770" y="1246"/>
                  </a:cubicBezTo>
                  <a:cubicBezTo>
                    <a:pt x="1770" y="1187"/>
                    <a:pt x="1732" y="1148"/>
                    <a:pt x="1615" y="1148"/>
                  </a:cubicBezTo>
                  <a:cubicBezTo>
                    <a:pt x="1576" y="1148"/>
                    <a:pt x="1518" y="1148"/>
                    <a:pt x="1459" y="1168"/>
                  </a:cubicBezTo>
                  <a:cubicBezTo>
                    <a:pt x="1420" y="837"/>
                    <a:pt x="1381" y="545"/>
                    <a:pt x="1323" y="331"/>
                  </a:cubicBezTo>
                  <a:cubicBezTo>
                    <a:pt x="1265" y="98"/>
                    <a:pt x="1206" y="0"/>
                    <a:pt x="1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5110800" y="4586300"/>
              <a:ext cx="45250" cy="60350"/>
            </a:xfrm>
            <a:custGeom>
              <a:avLst/>
              <a:gdLst/>
              <a:ahLst/>
              <a:cxnLst/>
              <a:rect l="l" t="t" r="r" b="b"/>
              <a:pathLst>
                <a:path w="1810" h="2414" extrusionOk="0">
                  <a:moveTo>
                    <a:pt x="662" y="390"/>
                  </a:moveTo>
                  <a:cubicBezTo>
                    <a:pt x="876" y="468"/>
                    <a:pt x="1070" y="585"/>
                    <a:pt x="1246" y="740"/>
                  </a:cubicBezTo>
                  <a:cubicBezTo>
                    <a:pt x="1421" y="915"/>
                    <a:pt x="1498" y="1071"/>
                    <a:pt x="1498" y="1207"/>
                  </a:cubicBezTo>
                  <a:cubicBezTo>
                    <a:pt x="1498" y="1285"/>
                    <a:pt x="1440" y="1382"/>
                    <a:pt x="1304" y="1518"/>
                  </a:cubicBezTo>
                  <a:cubicBezTo>
                    <a:pt x="1168" y="1655"/>
                    <a:pt x="1012" y="1771"/>
                    <a:pt x="818" y="1907"/>
                  </a:cubicBezTo>
                  <a:cubicBezTo>
                    <a:pt x="623" y="2005"/>
                    <a:pt x="448" y="2083"/>
                    <a:pt x="292" y="2102"/>
                  </a:cubicBezTo>
                  <a:cubicBezTo>
                    <a:pt x="331" y="1927"/>
                    <a:pt x="351" y="1752"/>
                    <a:pt x="409" y="1616"/>
                  </a:cubicBezTo>
                  <a:cubicBezTo>
                    <a:pt x="506" y="1246"/>
                    <a:pt x="584" y="993"/>
                    <a:pt x="623" y="837"/>
                  </a:cubicBezTo>
                  <a:cubicBezTo>
                    <a:pt x="662" y="701"/>
                    <a:pt x="681" y="585"/>
                    <a:pt x="681" y="546"/>
                  </a:cubicBezTo>
                  <a:cubicBezTo>
                    <a:pt x="681" y="487"/>
                    <a:pt x="681" y="429"/>
                    <a:pt x="662" y="390"/>
                  </a:cubicBezTo>
                  <a:close/>
                  <a:moveTo>
                    <a:pt x="234" y="1"/>
                  </a:moveTo>
                  <a:cubicBezTo>
                    <a:pt x="195" y="1"/>
                    <a:pt x="176" y="20"/>
                    <a:pt x="176" y="59"/>
                  </a:cubicBezTo>
                  <a:cubicBezTo>
                    <a:pt x="176" y="118"/>
                    <a:pt x="195" y="157"/>
                    <a:pt x="234" y="195"/>
                  </a:cubicBezTo>
                  <a:cubicBezTo>
                    <a:pt x="273" y="254"/>
                    <a:pt x="331" y="293"/>
                    <a:pt x="409" y="312"/>
                  </a:cubicBezTo>
                  <a:cubicBezTo>
                    <a:pt x="409" y="468"/>
                    <a:pt x="331" y="779"/>
                    <a:pt x="195" y="1246"/>
                  </a:cubicBezTo>
                  <a:cubicBezTo>
                    <a:pt x="59" y="1732"/>
                    <a:pt x="0" y="2005"/>
                    <a:pt x="0" y="2083"/>
                  </a:cubicBezTo>
                  <a:cubicBezTo>
                    <a:pt x="0" y="2160"/>
                    <a:pt x="20" y="2219"/>
                    <a:pt x="78" y="2297"/>
                  </a:cubicBezTo>
                  <a:cubicBezTo>
                    <a:pt x="137" y="2374"/>
                    <a:pt x="195" y="2413"/>
                    <a:pt x="234" y="2413"/>
                  </a:cubicBezTo>
                  <a:cubicBezTo>
                    <a:pt x="390" y="2413"/>
                    <a:pt x="604" y="2335"/>
                    <a:pt x="856" y="2219"/>
                  </a:cubicBezTo>
                  <a:cubicBezTo>
                    <a:pt x="1109" y="2083"/>
                    <a:pt x="1323" y="1927"/>
                    <a:pt x="1518" y="1732"/>
                  </a:cubicBezTo>
                  <a:cubicBezTo>
                    <a:pt x="1712" y="1538"/>
                    <a:pt x="1810" y="1382"/>
                    <a:pt x="1810" y="1246"/>
                  </a:cubicBezTo>
                  <a:cubicBezTo>
                    <a:pt x="1810" y="1032"/>
                    <a:pt x="1732" y="818"/>
                    <a:pt x="1557" y="623"/>
                  </a:cubicBezTo>
                  <a:cubicBezTo>
                    <a:pt x="1382" y="429"/>
                    <a:pt x="1168" y="273"/>
                    <a:pt x="915" y="176"/>
                  </a:cubicBezTo>
                  <a:cubicBezTo>
                    <a:pt x="681" y="59"/>
                    <a:pt x="448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5164300" y="4586300"/>
              <a:ext cx="47700" cy="59850"/>
            </a:xfrm>
            <a:custGeom>
              <a:avLst/>
              <a:gdLst/>
              <a:ahLst/>
              <a:cxnLst/>
              <a:rect l="l" t="t" r="r" b="b"/>
              <a:pathLst>
                <a:path w="1908" h="2394" extrusionOk="0">
                  <a:moveTo>
                    <a:pt x="526" y="1"/>
                  </a:moveTo>
                  <a:cubicBezTo>
                    <a:pt x="506" y="1"/>
                    <a:pt x="487" y="20"/>
                    <a:pt x="467" y="20"/>
                  </a:cubicBezTo>
                  <a:cubicBezTo>
                    <a:pt x="467" y="40"/>
                    <a:pt x="448" y="79"/>
                    <a:pt x="448" y="118"/>
                  </a:cubicBezTo>
                  <a:cubicBezTo>
                    <a:pt x="448" y="254"/>
                    <a:pt x="370" y="623"/>
                    <a:pt x="234" y="1207"/>
                  </a:cubicBezTo>
                  <a:cubicBezTo>
                    <a:pt x="117" y="1246"/>
                    <a:pt x="59" y="1285"/>
                    <a:pt x="59" y="1304"/>
                  </a:cubicBezTo>
                  <a:cubicBezTo>
                    <a:pt x="59" y="1343"/>
                    <a:pt x="59" y="1382"/>
                    <a:pt x="78" y="1421"/>
                  </a:cubicBezTo>
                  <a:cubicBezTo>
                    <a:pt x="98" y="1441"/>
                    <a:pt x="137" y="1460"/>
                    <a:pt x="156" y="1479"/>
                  </a:cubicBezTo>
                  <a:cubicBezTo>
                    <a:pt x="59" y="1869"/>
                    <a:pt x="1" y="2083"/>
                    <a:pt x="1" y="2141"/>
                  </a:cubicBezTo>
                  <a:cubicBezTo>
                    <a:pt x="1" y="2199"/>
                    <a:pt x="39" y="2258"/>
                    <a:pt x="78" y="2316"/>
                  </a:cubicBezTo>
                  <a:cubicBezTo>
                    <a:pt x="137" y="2374"/>
                    <a:pt x="156" y="2394"/>
                    <a:pt x="195" y="2394"/>
                  </a:cubicBezTo>
                  <a:cubicBezTo>
                    <a:pt x="215" y="2394"/>
                    <a:pt x="234" y="2335"/>
                    <a:pt x="273" y="2219"/>
                  </a:cubicBezTo>
                  <a:cubicBezTo>
                    <a:pt x="292" y="2160"/>
                    <a:pt x="312" y="2102"/>
                    <a:pt x="331" y="2044"/>
                  </a:cubicBezTo>
                  <a:cubicBezTo>
                    <a:pt x="351" y="1966"/>
                    <a:pt x="370" y="1888"/>
                    <a:pt x="390" y="1771"/>
                  </a:cubicBezTo>
                  <a:cubicBezTo>
                    <a:pt x="429" y="1674"/>
                    <a:pt x="448" y="1557"/>
                    <a:pt x="487" y="1441"/>
                  </a:cubicBezTo>
                  <a:cubicBezTo>
                    <a:pt x="740" y="1382"/>
                    <a:pt x="1051" y="1324"/>
                    <a:pt x="1382" y="1285"/>
                  </a:cubicBezTo>
                  <a:lnTo>
                    <a:pt x="1382" y="1285"/>
                  </a:lnTo>
                  <a:cubicBezTo>
                    <a:pt x="1246" y="1810"/>
                    <a:pt x="1168" y="2102"/>
                    <a:pt x="1168" y="2160"/>
                  </a:cubicBezTo>
                  <a:cubicBezTo>
                    <a:pt x="1168" y="2219"/>
                    <a:pt x="1187" y="2258"/>
                    <a:pt x="1226" y="2316"/>
                  </a:cubicBezTo>
                  <a:cubicBezTo>
                    <a:pt x="1285" y="2374"/>
                    <a:pt x="1323" y="2394"/>
                    <a:pt x="1343" y="2394"/>
                  </a:cubicBezTo>
                  <a:cubicBezTo>
                    <a:pt x="1362" y="2394"/>
                    <a:pt x="1401" y="2335"/>
                    <a:pt x="1440" y="2219"/>
                  </a:cubicBezTo>
                  <a:cubicBezTo>
                    <a:pt x="1460" y="2160"/>
                    <a:pt x="1460" y="2102"/>
                    <a:pt x="1479" y="2044"/>
                  </a:cubicBezTo>
                  <a:cubicBezTo>
                    <a:pt x="1499" y="1966"/>
                    <a:pt x="1518" y="1888"/>
                    <a:pt x="1537" y="1791"/>
                  </a:cubicBezTo>
                  <a:cubicBezTo>
                    <a:pt x="1576" y="1693"/>
                    <a:pt x="1615" y="1499"/>
                    <a:pt x="1693" y="1227"/>
                  </a:cubicBezTo>
                  <a:cubicBezTo>
                    <a:pt x="1829" y="1207"/>
                    <a:pt x="1907" y="1168"/>
                    <a:pt x="1907" y="1110"/>
                  </a:cubicBezTo>
                  <a:cubicBezTo>
                    <a:pt x="1907" y="1071"/>
                    <a:pt x="1849" y="1032"/>
                    <a:pt x="1751" y="1032"/>
                  </a:cubicBezTo>
                  <a:cubicBezTo>
                    <a:pt x="1849" y="643"/>
                    <a:pt x="1907" y="409"/>
                    <a:pt x="1907" y="332"/>
                  </a:cubicBezTo>
                  <a:cubicBezTo>
                    <a:pt x="1907" y="254"/>
                    <a:pt x="1868" y="176"/>
                    <a:pt x="1829" y="118"/>
                  </a:cubicBezTo>
                  <a:cubicBezTo>
                    <a:pt x="1771" y="40"/>
                    <a:pt x="1732" y="1"/>
                    <a:pt x="1693" y="1"/>
                  </a:cubicBezTo>
                  <a:cubicBezTo>
                    <a:pt x="1635" y="1"/>
                    <a:pt x="1615" y="40"/>
                    <a:pt x="1615" y="118"/>
                  </a:cubicBezTo>
                  <a:cubicBezTo>
                    <a:pt x="1615" y="234"/>
                    <a:pt x="1557" y="546"/>
                    <a:pt x="1440" y="1013"/>
                  </a:cubicBezTo>
                  <a:cubicBezTo>
                    <a:pt x="1148" y="1032"/>
                    <a:pt x="857" y="1071"/>
                    <a:pt x="565" y="1129"/>
                  </a:cubicBezTo>
                  <a:cubicBezTo>
                    <a:pt x="681" y="701"/>
                    <a:pt x="740" y="429"/>
                    <a:pt x="740" y="351"/>
                  </a:cubicBezTo>
                  <a:cubicBezTo>
                    <a:pt x="740" y="254"/>
                    <a:pt x="701" y="176"/>
                    <a:pt x="643" y="118"/>
                  </a:cubicBezTo>
                  <a:cubicBezTo>
                    <a:pt x="604" y="40"/>
                    <a:pt x="565" y="1"/>
                    <a:pt x="5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5254775" y="4598475"/>
              <a:ext cx="46700" cy="43300"/>
            </a:xfrm>
            <a:custGeom>
              <a:avLst/>
              <a:gdLst/>
              <a:ahLst/>
              <a:cxnLst/>
              <a:rect l="l" t="t" r="r" b="b"/>
              <a:pathLst>
                <a:path w="1868" h="1732" extrusionOk="0">
                  <a:moveTo>
                    <a:pt x="895" y="0"/>
                  </a:moveTo>
                  <a:cubicBezTo>
                    <a:pt x="856" y="0"/>
                    <a:pt x="837" y="39"/>
                    <a:pt x="837" y="117"/>
                  </a:cubicBezTo>
                  <a:cubicBezTo>
                    <a:pt x="817" y="350"/>
                    <a:pt x="798" y="545"/>
                    <a:pt x="778" y="720"/>
                  </a:cubicBezTo>
                  <a:cubicBezTo>
                    <a:pt x="662" y="740"/>
                    <a:pt x="428" y="740"/>
                    <a:pt x="97" y="740"/>
                  </a:cubicBezTo>
                  <a:cubicBezTo>
                    <a:pt x="39" y="740"/>
                    <a:pt x="0" y="759"/>
                    <a:pt x="0" y="817"/>
                  </a:cubicBezTo>
                  <a:cubicBezTo>
                    <a:pt x="0" y="856"/>
                    <a:pt x="20" y="895"/>
                    <a:pt x="59" y="954"/>
                  </a:cubicBezTo>
                  <a:cubicBezTo>
                    <a:pt x="97" y="992"/>
                    <a:pt x="156" y="1012"/>
                    <a:pt x="214" y="1012"/>
                  </a:cubicBezTo>
                  <a:cubicBezTo>
                    <a:pt x="370" y="1012"/>
                    <a:pt x="545" y="1012"/>
                    <a:pt x="739" y="992"/>
                  </a:cubicBezTo>
                  <a:lnTo>
                    <a:pt x="739" y="992"/>
                  </a:lnTo>
                  <a:cubicBezTo>
                    <a:pt x="720" y="1090"/>
                    <a:pt x="701" y="1168"/>
                    <a:pt x="681" y="1245"/>
                  </a:cubicBezTo>
                  <a:lnTo>
                    <a:pt x="662" y="1440"/>
                  </a:lnTo>
                  <a:cubicBezTo>
                    <a:pt x="662" y="1479"/>
                    <a:pt x="642" y="1518"/>
                    <a:pt x="642" y="1557"/>
                  </a:cubicBezTo>
                  <a:cubicBezTo>
                    <a:pt x="642" y="1576"/>
                    <a:pt x="662" y="1615"/>
                    <a:pt x="701" y="1673"/>
                  </a:cubicBezTo>
                  <a:cubicBezTo>
                    <a:pt x="739" y="1712"/>
                    <a:pt x="778" y="1732"/>
                    <a:pt x="798" y="1732"/>
                  </a:cubicBezTo>
                  <a:cubicBezTo>
                    <a:pt x="837" y="1732"/>
                    <a:pt x="856" y="1712"/>
                    <a:pt x="876" y="1654"/>
                  </a:cubicBezTo>
                  <a:cubicBezTo>
                    <a:pt x="876" y="1615"/>
                    <a:pt x="934" y="1382"/>
                    <a:pt x="1012" y="973"/>
                  </a:cubicBezTo>
                  <a:cubicBezTo>
                    <a:pt x="1595" y="915"/>
                    <a:pt x="1868" y="837"/>
                    <a:pt x="1868" y="740"/>
                  </a:cubicBezTo>
                  <a:cubicBezTo>
                    <a:pt x="1868" y="681"/>
                    <a:pt x="1790" y="662"/>
                    <a:pt x="1634" y="662"/>
                  </a:cubicBezTo>
                  <a:cubicBezTo>
                    <a:pt x="1595" y="662"/>
                    <a:pt x="1401" y="681"/>
                    <a:pt x="1070" y="701"/>
                  </a:cubicBezTo>
                  <a:cubicBezTo>
                    <a:pt x="1129" y="467"/>
                    <a:pt x="1167" y="312"/>
                    <a:pt x="1167" y="273"/>
                  </a:cubicBezTo>
                  <a:cubicBezTo>
                    <a:pt x="1167" y="214"/>
                    <a:pt x="1129" y="156"/>
                    <a:pt x="1070" y="98"/>
                  </a:cubicBezTo>
                  <a:cubicBezTo>
                    <a:pt x="992" y="39"/>
                    <a:pt x="953" y="0"/>
                    <a:pt x="8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5340850" y="4586800"/>
              <a:ext cx="41375" cy="59350"/>
            </a:xfrm>
            <a:custGeom>
              <a:avLst/>
              <a:gdLst/>
              <a:ahLst/>
              <a:cxnLst/>
              <a:rect l="l" t="t" r="r" b="b"/>
              <a:pathLst>
                <a:path w="1655" h="2374" extrusionOk="0">
                  <a:moveTo>
                    <a:pt x="1382" y="0"/>
                  </a:moveTo>
                  <a:cubicBezTo>
                    <a:pt x="1168" y="0"/>
                    <a:pt x="954" y="98"/>
                    <a:pt x="740" y="292"/>
                  </a:cubicBezTo>
                  <a:cubicBezTo>
                    <a:pt x="526" y="487"/>
                    <a:pt x="351" y="720"/>
                    <a:pt x="215" y="993"/>
                  </a:cubicBezTo>
                  <a:cubicBezTo>
                    <a:pt x="59" y="1245"/>
                    <a:pt x="1" y="1498"/>
                    <a:pt x="1" y="1712"/>
                  </a:cubicBezTo>
                  <a:cubicBezTo>
                    <a:pt x="1" y="1868"/>
                    <a:pt x="59" y="2024"/>
                    <a:pt x="215" y="2160"/>
                  </a:cubicBezTo>
                  <a:cubicBezTo>
                    <a:pt x="351" y="2296"/>
                    <a:pt x="507" y="2374"/>
                    <a:pt x="662" y="2374"/>
                  </a:cubicBezTo>
                  <a:cubicBezTo>
                    <a:pt x="779" y="2374"/>
                    <a:pt x="915" y="2335"/>
                    <a:pt x="1071" y="2257"/>
                  </a:cubicBezTo>
                  <a:cubicBezTo>
                    <a:pt x="1226" y="2199"/>
                    <a:pt x="1363" y="2121"/>
                    <a:pt x="1460" y="2043"/>
                  </a:cubicBezTo>
                  <a:cubicBezTo>
                    <a:pt x="1557" y="1946"/>
                    <a:pt x="1615" y="1887"/>
                    <a:pt x="1615" y="1829"/>
                  </a:cubicBezTo>
                  <a:cubicBezTo>
                    <a:pt x="1615" y="1771"/>
                    <a:pt x="1596" y="1751"/>
                    <a:pt x="1557" y="1751"/>
                  </a:cubicBezTo>
                  <a:cubicBezTo>
                    <a:pt x="1538" y="1751"/>
                    <a:pt x="1440" y="1810"/>
                    <a:pt x="1265" y="1907"/>
                  </a:cubicBezTo>
                  <a:cubicBezTo>
                    <a:pt x="1187" y="1946"/>
                    <a:pt x="1090" y="1965"/>
                    <a:pt x="993" y="2004"/>
                  </a:cubicBezTo>
                  <a:cubicBezTo>
                    <a:pt x="876" y="2043"/>
                    <a:pt x="779" y="2043"/>
                    <a:pt x="662" y="2043"/>
                  </a:cubicBezTo>
                  <a:cubicBezTo>
                    <a:pt x="565" y="2043"/>
                    <a:pt x="468" y="2024"/>
                    <a:pt x="409" y="1965"/>
                  </a:cubicBezTo>
                  <a:cubicBezTo>
                    <a:pt x="351" y="1907"/>
                    <a:pt x="312" y="1810"/>
                    <a:pt x="312" y="1693"/>
                  </a:cubicBezTo>
                  <a:cubicBezTo>
                    <a:pt x="312" y="1557"/>
                    <a:pt x="351" y="1421"/>
                    <a:pt x="429" y="1245"/>
                  </a:cubicBezTo>
                  <a:cubicBezTo>
                    <a:pt x="507" y="1070"/>
                    <a:pt x="604" y="915"/>
                    <a:pt x="721" y="779"/>
                  </a:cubicBezTo>
                  <a:cubicBezTo>
                    <a:pt x="837" y="642"/>
                    <a:pt x="954" y="545"/>
                    <a:pt x="1071" y="448"/>
                  </a:cubicBezTo>
                  <a:cubicBezTo>
                    <a:pt x="1207" y="351"/>
                    <a:pt x="1304" y="312"/>
                    <a:pt x="1401" y="312"/>
                  </a:cubicBezTo>
                  <a:cubicBezTo>
                    <a:pt x="1440" y="312"/>
                    <a:pt x="1479" y="331"/>
                    <a:pt x="1538" y="331"/>
                  </a:cubicBezTo>
                  <a:cubicBezTo>
                    <a:pt x="1577" y="351"/>
                    <a:pt x="1615" y="370"/>
                    <a:pt x="1615" y="370"/>
                  </a:cubicBezTo>
                  <a:cubicBezTo>
                    <a:pt x="1635" y="370"/>
                    <a:pt x="1654" y="331"/>
                    <a:pt x="1654" y="292"/>
                  </a:cubicBezTo>
                  <a:cubicBezTo>
                    <a:pt x="1654" y="234"/>
                    <a:pt x="1615" y="175"/>
                    <a:pt x="1557" y="98"/>
                  </a:cubicBezTo>
                  <a:cubicBezTo>
                    <a:pt x="1499" y="39"/>
                    <a:pt x="1440" y="0"/>
                    <a:pt x="1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5389975" y="4585825"/>
              <a:ext cx="44300" cy="60325"/>
            </a:xfrm>
            <a:custGeom>
              <a:avLst/>
              <a:gdLst/>
              <a:ahLst/>
              <a:cxnLst/>
              <a:rect l="l" t="t" r="r" b="b"/>
              <a:pathLst>
                <a:path w="1772" h="2413" extrusionOk="0">
                  <a:moveTo>
                    <a:pt x="1051" y="331"/>
                  </a:moveTo>
                  <a:cubicBezTo>
                    <a:pt x="1090" y="526"/>
                    <a:pt x="1129" y="818"/>
                    <a:pt x="1168" y="1207"/>
                  </a:cubicBezTo>
                  <a:cubicBezTo>
                    <a:pt x="993" y="1226"/>
                    <a:pt x="818" y="1265"/>
                    <a:pt x="662" y="1304"/>
                  </a:cubicBezTo>
                  <a:cubicBezTo>
                    <a:pt x="818" y="895"/>
                    <a:pt x="954" y="565"/>
                    <a:pt x="1051" y="331"/>
                  </a:cubicBezTo>
                  <a:close/>
                  <a:moveTo>
                    <a:pt x="1129" y="0"/>
                  </a:moveTo>
                  <a:cubicBezTo>
                    <a:pt x="1071" y="0"/>
                    <a:pt x="1012" y="20"/>
                    <a:pt x="934" y="59"/>
                  </a:cubicBezTo>
                  <a:cubicBezTo>
                    <a:pt x="876" y="98"/>
                    <a:pt x="837" y="156"/>
                    <a:pt x="818" y="214"/>
                  </a:cubicBezTo>
                  <a:cubicBezTo>
                    <a:pt x="798" y="273"/>
                    <a:pt x="740" y="428"/>
                    <a:pt x="643" y="642"/>
                  </a:cubicBezTo>
                  <a:cubicBezTo>
                    <a:pt x="545" y="876"/>
                    <a:pt x="468" y="1051"/>
                    <a:pt x="429" y="1187"/>
                  </a:cubicBezTo>
                  <a:cubicBezTo>
                    <a:pt x="390" y="1246"/>
                    <a:pt x="370" y="1323"/>
                    <a:pt x="331" y="1401"/>
                  </a:cubicBezTo>
                  <a:cubicBezTo>
                    <a:pt x="98" y="1479"/>
                    <a:pt x="1" y="1537"/>
                    <a:pt x="1" y="1576"/>
                  </a:cubicBezTo>
                  <a:cubicBezTo>
                    <a:pt x="1" y="1615"/>
                    <a:pt x="20" y="1654"/>
                    <a:pt x="40" y="1693"/>
                  </a:cubicBezTo>
                  <a:cubicBezTo>
                    <a:pt x="78" y="1712"/>
                    <a:pt x="117" y="1732"/>
                    <a:pt x="176" y="1732"/>
                  </a:cubicBezTo>
                  <a:lnTo>
                    <a:pt x="195" y="1732"/>
                  </a:lnTo>
                  <a:cubicBezTo>
                    <a:pt x="59" y="2024"/>
                    <a:pt x="1" y="2199"/>
                    <a:pt x="1" y="2218"/>
                  </a:cubicBezTo>
                  <a:cubicBezTo>
                    <a:pt x="1" y="2257"/>
                    <a:pt x="20" y="2316"/>
                    <a:pt x="59" y="2354"/>
                  </a:cubicBezTo>
                  <a:cubicBezTo>
                    <a:pt x="98" y="2393"/>
                    <a:pt x="137" y="2413"/>
                    <a:pt x="176" y="2413"/>
                  </a:cubicBezTo>
                  <a:cubicBezTo>
                    <a:pt x="215" y="2413"/>
                    <a:pt x="331" y="2160"/>
                    <a:pt x="526" y="1635"/>
                  </a:cubicBezTo>
                  <a:cubicBezTo>
                    <a:pt x="701" y="1596"/>
                    <a:pt x="837" y="1557"/>
                    <a:pt x="915" y="1537"/>
                  </a:cubicBezTo>
                  <a:cubicBezTo>
                    <a:pt x="993" y="1518"/>
                    <a:pt x="1090" y="1498"/>
                    <a:pt x="1187" y="1460"/>
                  </a:cubicBezTo>
                  <a:cubicBezTo>
                    <a:pt x="1207" y="1674"/>
                    <a:pt x="1226" y="1888"/>
                    <a:pt x="1246" y="2102"/>
                  </a:cubicBezTo>
                  <a:cubicBezTo>
                    <a:pt x="1265" y="2218"/>
                    <a:pt x="1285" y="2296"/>
                    <a:pt x="1304" y="2354"/>
                  </a:cubicBezTo>
                  <a:cubicBezTo>
                    <a:pt x="1324" y="2393"/>
                    <a:pt x="1343" y="2413"/>
                    <a:pt x="1382" y="2413"/>
                  </a:cubicBezTo>
                  <a:cubicBezTo>
                    <a:pt x="1460" y="2413"/>
                    <a:pt x="1499" y="2277"/>
                    <a:pt x="1499" y="1985"/>
                  </a:cubicBezTo>
                  <a:cubicBezTo>
                    <a:pt x="1499" y="1829"/>
                    <a:pt x="1499" y="1635"/>
                    <a:pt x="1479" y="1382"/>
                  </a:cubicBezTo>
                  <a:cubicBezTo>
                    <a:pt x="1674" y="1343"/>
                    <a:pt x="1771" y="1284"/>
                    <a:pt x="1771" y="1246"/>
                  </a:cubicBezTo>
                  <a:cubicBezTo>
                    <a:pt x="1771" y="1187"/>
                    <a:pt x="1713" y="1148"/>
                    <a:pt x="1615" y="1148"/>
                  </a:cubicBezTo>
                  <a:cubicBezTo>
                    <a:pt x="1576" y="1148"/>
                    <a:pt x="1518" y="1148"/>
                    <a:pt x="1460" y="1168"/>
                  </a:cubicBezTo>
                  <a:cubicBezTo>
                    <a:pt x="1421" y="837"/>
                    <a:pt x="1362" y="545"/>
                    <a:pt x="1324" y="331"/>
                  </a:cubicBezTo>
                  <a:cubicBezTo>
                    <a:pt x="1265" y="98"/>
                    <a:pt x="1207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5442025" y="4586300"/>
              <a:ext cx="43300" cy="59850"/>
            </a:xfrm>
            <a:custGeom>
              <a:avLst/>
              <a:gdLst/>
              <a:ahLst/>
              <a:cxnLst/>
              <a:rect l="l" t="t" r="r" b="b"/>
              <a:pathLst>
                <a:path w="1732" h="2394" extrusionOk="0">
                  <a:moveTo>
                    <a:pt x="1051" y="312"/>
                  </a:moveTo>
                  <a:cubicBezTo>
                    <a:pt x="1284" y="312"/>
                    <a:pt x="1421" y="371"/>
                    <a:pt x="1421" y="526"/>
                  </a:cubicBezTo>
                  <a:cubicBezTo>
                    <a:pt x="1421" y="604"/>
                    <a:pt x="1382" y="682"/>
                    <a:pt x="1304" y="779"/>
                  </a:cubicBezTo>
                  <a:cubicBezTo>
                    <a:pt x="1226" y="857"/>
                    <a:pt x="1148" y="915"/>
                    <a:pt x="1070" y="974"/>
                  </a:cubicBezTo>
                  <a:cubicBezTo>
                    <a:pt x="973" y="1013"/>
                    <a:pt x="876" y="1071"/>
                    <a:pt x="779" y="1129"/>
                  </a:cubicBezTo>
                  <a:cubicBezTo>
                    <a:pt x="662" y="1188"/>
                    <a:pt x="584" y="1227"/>
                    <a:pt x="545" y="1265"/>
                  </a:cubicBezTo>
                  <a:cubicBezTo>
                    <a:pt x="642" y="915"/>
                    <a:pt x="701" y="682"/>
                    <a:pt x="701" y="526"/>
                  </a:cubicBezTo>
                  <a:cubicBezTo>
                    <a:pt x="701" y="487"/>
                    <a:pt x="681" y="448"/>
                    <a:pt x="662" y="390"/>
                  </a:cubicBezTo>
                  <a:cubicBezTo>
                    <a:pt x="798" y="332"/>
                    <a:pt x="934" y="312"/>
                    <a:pt x="1051" y="312"/>
                  </a:cubicBezTo>
                  <a:close/>
                  <a:moveTo>
                    <a:pt x="1031" y="1"/>
                  </a:moveTo>
                  <a:cubicBezTo>
                    <a:pt x="837" y="1"/>
                    <a:pt x="681" y="40"/>
                    <a:pt x="526" y="79"/>
                  </a:cubicBezTo>
                  <a:cubicBezTo>
                    <a:pt x="370" y="137"/>
                    <a:pt x="292" y="195"/>
                    <a:pt x="292" y="254"/>
                  </a:cubicBezTo>
                  <a:cubicBezTo>
                    <a:pt x="292" y="273"/>
                    <a:pt x="292" y="312"/>
                    <a:pt x="331" y="351"/>
                  </a:cubicBezTo>
                  <a:cubicBezTo>
                    <a:pt x="351" y="390"/>
                    <a:pt x="370" y="409"/>
                    <a:pt x="409" y="429"/>
                  </a:cubicBezTo>
                  <a:cubicBezTo>
                    <a:pt x="389" y="662"/>
                    <a:pt x="312" y="993"/>
                    <a:pt x="195" y="1441"/>
                  </a:cubicBezTo>
                  <a:cubicBezTo>
                    <a:pt x="59" y="1888"/>
                    <a:pt x="0" y="2121"/>
                    <a:pt x="0" y="2180"/>
                  </a:cubicBezTo>
                  <a:cubicBezTo>
                    <a:pt x="0" y="2219"/>
                    <a:pt x="20" y="2277"/>
                    <a:pt x="59" y="2335"/>
                  </a:cubicBezTo>
                  <a:cubicBezTo>
                    <a:pt x="98" y="2374"/>
                    <a:pt x="137" y="2394"/>
                    <a:pt x="175" y="2394"/>
                  </a:cubicBezTo>
                  <a:cubicBezTo>
                    <a:pt x="195" y="2394"/>
                    <a:pt x="234" y="2335"/>
                    <a:pt x="253" y="2219"/>
                  </a:cubicBezTo>
                  <a:cubicBezTo>
                    <a:pt x="273" y="2160"/>
                    <a:pt x="292" y="2102"/>
                    <a:pt x="312" y="2063"/>
                  </a:cubicBezTo>
                  <a:cubicBezTo>
                    <a:pt x="331" y="2005"/>
                    <a:pt x="389" y="1791"/>
                    <a:pt x="506" y="1441"/>
                  </a:cubicBezTo>
                  <a:cubicBezTo>
                    <a:pt x="565" y="1596"/>
                    <a:pt x="701" y="1810"/>
                    <a:pt x="954" y="2044"/>
                  </a:cubicBezTo>
                  <a:cubicBezTo>
                    <a:pt x="1207" y="2277"/>
                    <a:pt x="1401" y="2394"/>
                    <a:pt x="1537" y="2394"/>
                  </a:cubicBezTo>
                  <a:cubicBezTo>
                    <a:pt x="1615" y="2394"/>
                    <a:pt x="1654" y="2374"/>
                    <a:pt x="1654" y="2316"/>
                  </a:cubicBezTo>
                  <a:cubicBezTo>
                    <a:pt x="1654" y="2277"/>
                    <a:pt x="1635" y="2238"/>
                    <a:pt x="1576" y="2199"/>
                  </a:cubicBezTo>
                  <a:cubicBezTo>
                    <a:pt x="1537" y="2160"/>
                    <a:pt x="1518" y="2141"/>
                    <a:pt x="1479" y="2121"/>
                  </a:cubicBezTo>
                  <a:cubicBezTo>
                    <a:pt x="1459" y="2083"/>
                    <a:pt x="1421" y="2063"/>
                    <a:pt x="1362" y="2024"/>
                  </a:cubicBezTo>
                  <a:cubicBezTo>
                    <a:pt x="1323" y="1985"/>
                    <a:pt x="1284" y="1927"/>
                    <a:pt x="1226" y="1888"/>
                  </a:cubicBezTo>
                  <a:cubicBezTo>
                    <a:pt x="1168" y="1830"/>
                    <a:pt x="1129" y="1791"/>
                    <a:pt x="1090" y="1771"/>
                  </a:cubicBezTo>
                  <a:cubicBezTo>
                    <a:pt x="1070" y="1732"/>
                    <a:pt x="1012" y="1693"/>
                    <a:pt x="934" y="1616"/>
                  </a:cubicBezTo>
                  <a:cubicBezTo>
                    <a:pt x="856" y="1518"/>
                    <a:pt x="817" y="1460"/>
                    <a:pt x="817" y="1421"/>
                  </a:cubicBezTo>
                  <a:cubicBezTo>
                    <a:pt x="817" y="1402"/>
                    <a:pt x="837" y="1382"/>
                    <a:pt x="915" y="1343"/>
                  </a:cubicBezTo>
                  <a:cubicBezTo>
                    <a:pt x="973" y="1324"/>
                    <a:pt x="1051" y="1285"/>
                    <a:pt x="1129" y="1227"/>
                  </a:cubicBezTo>
                  <a:cubicBezTo>
                    <a:pt x="1226" y="1188"/>
                    <a:pt x="1304" y="1129"/>
                    <a:pt x="1401" y="1071"/>
                  </a:cubicBezTo>
                  <a:cubicBezTo>
                    <a:pt x="1498" y="1013"/>
                    <a:pt x="1576" y="935"/>
                    <a:pt x="1635" y="837"/>
                  </a:cubicBezTo>
                  <a:cubicBezTo>
                    <a:pt x="1693" y="740"/>
                    <a:pt x="1732" y="623"/>
                    <a:pt x="1732" y="526"/>
                  </a:cubicBezTo>
                  <a:cubicBezTo>
                    <a:pt x="1732" y="351"/>
                    <a:pt x="1654" y="234"/>
                    <a:pt x="1518" y="137"/>
                  </a:cubicBezTo>
                  <a:cubicBezTo>
                    <a:pt x="1382" y="40"/>
                    <a:pt x="1226" y="1"/>
                    <a:pt x="10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5488225" y="4586800"/>
              <a:ext cx="48675" cy="59350"/>
            </a:xfrm>
            <a:custGeom>
              <a:avLst/>
              <a:gdLst/>
              <a:ahLst/>
              <a:cxnLst/>
              <a:rect l="l" t="t" r="r" b="b"/>
              <a:pathLst>
                <a:path w="1947" h="2374" extrusionOk="0">
                  <a:moveTo>
                    <a:pt x="1226" y="292"/>
                  </a:moveTo>
                  <a:cubicBezTo>
                    <a:pt x="1343" y="292"/>
                    <a:pt x="1421" y="312"/>
                    <a:pt x="1499" y="351"/>
                  </a:cubicBezTo>
                  <a:cubicBezTo>
                    <a:pt x="1576" y="389"/>
                    <a:pt x="1615" y="448"/>
                    <a:pt x="1615" y="526"/>
                  </a:cubicBezTo>
                  <a:cubicBezTo>
                    <a:pt x="1615" y="565"/>
                    <a:pt x="1596" y="623"/>
                    <a:pt x="1576" y="662"/>
                  </a:cubicBezTo>
                  <a:cubicBezTo>
                    <a:pt x="1537" y="701"/>
                    <a:pt x="1518" y="740"/>
                    <a:pt x="1479" y="759"/>
                  </a:cubicBezTo>
                  <a:cubicBezTo>
                    <a:pt x="1460" y="779"/>
                    <a:pt x="1401" y="817"/>
                    <a:pt x="1343" y="856"/>
                  </a:cubicBezTo>
                  <a:cubicBezTo>
                    <a:pt x="1265" y="876"/>
                    <a:pt x="1187" y="915"/>
                    <a:pt x="1071" y="973"/>
                  </a:cubicBezTo>
                  <a:cubicBezTo>
                    <a:pt x="954" y="1012"/>
                    <a:pt x="857" y="1051"/>
                    <a:pt x="818" y="1090"/>
                  </a:cubicBezTo>
                  <a:cubicBezTo>
                    <a:pt x="895" y="779"/>
                    <a:pt x="934" y="584"/>
                    <a:pt x="934" y="526"/>
                  </a:cubicBezTo>
                  <a:cubicBezTo>
                    <a:pt x="934" y="467"/>
                    <a:pt x="895" y="389"/>
                    <a:pt x="837" y="331"/>
                  </a:cubicBezTo>
                  <a:cubicBezTo>
                    <a:pt x="993" y="292"/>
                    <a:pt x="1109" y="292"/>
                    <a:pt x="1226" y="292"/>
                  </a:cubicBezTo>
                  <a:close/>
                  <a:moveTo>
                    <a:pt x="779" y="1226"/>
                  </a:moveTo>
                  <a:cubicBezTo>
                    <a:pt x="818" y="1284"/>
                    <a:pt x="876" y="1323"/>
                    <a:pt x="934" y="1323"/>
                  </a:cubicBezTo>
                  <a:cubicBezTo>
                    <a:pt x="1090" y="1323"/>
                    <a:pt x="1246" y="1343"/>
                    <a:pt x="1401" y="1382"/>
                  </a:cubicBezTo>
                  <a:cubicBezTo>
                    <a:pt x="1557" y="1440"/>
                    <a:pt x="1635" y="1498"/>
                    <a:pt x="1635" y="1557"/>
                  </a:cubicBezTo>
                  <a:cubicBezTo>
                    <a:pt x="1635" y="1635"/>
                    <a:pt x="1576" y="1732"/>
                    <a:pt x="1460" y="1810"/>
                  </a:cubicBezTo>
                  <a:cubicBezTo>
                    <a:pt x="1343" y="1907"/>
                    <a:pt x="1187" y="1965"/>
                    <a:pt x="1012" y="2024"/>
                  </a:cubicBezTo>
                  <a:cubicBezTo>
                    <a:pt x="837" y="2082"/>
                    <a:pt x="662" y="2101"/>
                    <a:pt x="506" y="2101"/>
                  </a:cubicBezTo>
                  <a:cubicBezTo>
                    <a:pt x="545" y="2063"/>
                    <a:pt x="643" y="1771"/>
                    <a:pt x="779" y="1226"/>
                  </a:cubicBezTo>
                  <a:close/>
                  <a:moveTo>
                    <a:pt x="934" y="0"/>
                  </a:moveTo>
                  <a:cubicBezTo>
                    <a:pt x="798" y="0"/>
                    <a:pt x="681" y="20"/>
                    <a:pt x="584" y="39"/>
                  </a:cubicBezTo>
                  <a:cubicBezTo>
                    <a:pt x="487" y="78"/>
                    <a:pt x="429" y="98"/>
                    <a:pt x="429" y="137"/>
                  </a:cubicBezTo>
                  <a:cubicBezTo>
                    <a:pt x="429" y="175"/>
                    <a:pt x="448" y="214"/>
                    <a:pt x="506" y="273"/>
                  </a:cubicBezTo>
                  <a:cubicBezTo>
                    <a:pt x="545" y="331"/>
                    <a:pt x="584" y="351"/>
                    <a:pt x="623" y="351"/>
                  </a:cubicBezTo>
                  <a:lnTo>
                    <a:pt x="662" y="351"/>
                  </a:lnTo>
                  <a:cubicBezTo>
                    <a:pt x="643" y="623"/>
                    <a:pt x="565" y="1051"/>
                    <a:pt x="390" y="1576"/>
                  </a:cubicBezTo>
                  <a:cubicBezTo>
                    <a:pt x="331" y="1751"/>
                    <a:pt x="312" y="1868"/>
                    <a:pt x="312" y="1907"/>
                  </a:cubicBezTo>
                  <a:cubicBezTo>
                    <a:pt x="312" y="1946"/>
                    <a:pt x="331" y="1985"/>
                    <a:pt x="351" y="2024"/>
                  </a:cubicBezTo>
                  <a:cubicBezTo>
                    <a:pt x="390" y="2063"/>
                    <a:pt x="409" y="2101"/>
                    <a:pt x="448" y="2101"/>
                  </a:cubicBezTo>
                  <a:cubicBezTo>
                    <a:pt x="351" y="2101"/>
                    <a:pt x="273" y="2082"/>
                    <a:pt x="195" y="2043"/>
                  </a:cubicBezTo>
                  <a:cubicBezTo>
                    <a:pt x="117" y="1985"/>
                    <a:pt x="59" y="1965"/>
                    <a:pt x="59" y="1965"/>
                  </a:cubicBezTo>
                  <a:cubicBezTo>
                    <a:pt x="20" y="1965"/>
                    <a:pt x="1" y="1985"/>
                    <a:pt x="1" y="2063"/>
                  </a:cubicBezTo>
                  <a:cubicBezTo>
                    <a:pt x="1" y="2121"/>
                    <a:pt x="59" y="2199"/>
                    <a:pt x="156" y="2257"/>
                  </a:cubicBezTo>
                  <a:cubicBezTo>
                    <a:pt x="253" y="2335"/>
                    <a:pt x="390" y="2374"/>
                    <a:pt x="526" y="2374"/>
                  </a:cubicBezTo>
                  <a:cubicBezTo>
                    <a:pt x="740" y="2374"/>
                    <a:pt x="973" y="2335"/>
                    <a:pt x="1187" y="2257"/>
                  </a:cubicBezTo>
                  <a:cubicBezTo>
                    <a:pt x="1421" y="2199"/>
                    <a:pt x="1596" y="2082"/>
                    <a:pt x="1732" y="1965"/>
                  </a:cubicBezTo>
                  <a:cubicBezTo>
                    <a:pt x="1868" y="1829"/>
                    <a:pt x="1946" y="1712"/>
                    <a:pt x="1946" y="1576"/>
                  </a:cubicBezTo>
                  <a:cubicBezTo>
                    <a:pt x="1946" y="1459"/>
                    <a:pt x="1868" y="1362"/>
                    <a:pt x="1751" y="1284"/>
                  </a:cubicBezTo>
                  <a:cubicBezTo>
                    <a:pt x="1635" y="1207"/>
                    <a:pt x="1479" y="1168"/>
                    <a:pt x="1285" y="1148"/>
                  </a:cubicBezTo>
                  <a:lnTo>
                    <a:pt x="1246" y="1148"/>
                  </a:lnTo>
                  <a:cubicBezTo>
                    <a:pt x="1460" y="1070"/>
                    <a:pt x="1635" y="993"/>
                    <a:pt x="1751" y="876"/>
                  </a:cubicBezTo>
                  <a:cubicBezTo>
                    <a:pt x="1868" y="759"/>
                    <a:pt x="1927" y="642"/>
                    <a:pt x="1927" y="506"/>
                  </a:cubicBezTo>
                  <a:cubicBezTo>
                    <a:pt x="1927" y="351"/>
                    <a:pt x="1829" y="214"/>
                    <a:pt x="1674" y="137"/>
                  </a:cubicBezTo>
                  <a:cubicBezTo>
                    <a:pt x="1499" y="39"/>
                    <a:pt x="1246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5546600" y="4586300"/>
              <a:ext cx="45725" cy="59850"/>
            </a:xfrm>
            <a:custGeom>
              <a:avLst/>
              <a:gdLst/>
              <a:ahLst/>
              <a:cxnLst/>
              <a:rect l="l" t="t" r="r" b="b"/>
              <a:pathLst>
                <a:path w="1829" h="2394" extrusionOk="0">
                  <a:moveTo>
                    <a:pt x="1187" y="293"/>
                  </a:moveTo>
                  <a:cubicBezTo>
                    <a:pt x="1265" y="293"/>
                    <a:pt x="1343" y="351"/>
                    <a:pt x="1420" y="448"/>
                  </a:cubicBezTo>
                  <a:cubicBezTo>
                    <a:pt x="1479" y="565"/>
                    <a:pt x="1518" y="701"/>
                    <a:pt x="1518" y="876"/>
                  </a:cubicBezTo>
                  <a:cubicBezTo>
                    <a:pt x="1518" y="1051"/>
                    <a:pt x="1459" y="1246"/>
                    <a:pt x="1362" y="1441"/>
                  </a:cubicBezTo>
                  <a:cubicBezTo>
                    <a:pt x="1245" y="1635"/>
                    <a:pt x="1129" y="1791"/>
                    <a:pt x="973" y="1927"/>
                  </a:cubicBezTo>
                  <a:cubicBezTo>
                    <a:pt x="817" y="2063"/>
                    <a:pt x="701" y="2121"/>
                    <a:pt x="584" y="2121"/>
                  </a:cubicBezTo>
                  <a:cubicBezTo>
                    <a:pt x="506" y="2121"/>
                    <a:pt x="448" y="2083"/>
                    <a:pt x="389" y="2005"/>
                  </a:cubicBezTo>
                  <a:cubicBezTo>
                    <a:pt x="331" y="1927"/>
                    <a:pt x="311" y="1830"/>
                    <a:pt x="311" y="1713"/>
                  </a:cubicBezTo>
                  <a:cubicBezTo>
                    <a:pt x="311" y="1499"/>
                    <a:pt x="370" y="1285"/>
                    <a:pt x="467" y="1051"/>
                  </a:cubicBezTo>
                  <a:cubicBezTo>
                    <a:pt x="584" y="818"/>
                    <a:pt x="701" y="643"/>
                    <a:pt x="837" y="507"/>
                  </a:cubicBezTo>
                  <a:cubicBezTo>
                    <a:pt x="973" y="351"/>
                    <a:pt x="1090" y="293"/>
                    <a:pt x="1187" y="293"/>
                  </a:cubicBezTo>
                  <a:close/>
                  <a:moveTo>
                    <a:pt x="1167" y="1"/>
                  </a:moveTo>
                  <a:cubicBezTo>
                    <a:pt x="1051" y="1"/>
                    <a:pt x="915" y="59"/>
                    <a:pt x="778" y="157"/>
                  </a:cubicBezTo>
                  <a:cubicBezTo>
                    <a:pt x="642" y="254"/>
                    <a:pt x="506" y="390"/>
                    <a:pt x="389" y="546"/>
                  </a:cubicBezTo>
                  <a:cubicBezTo>
                    <a:pt x="273" y="701"/>
                    <a:pt x="195" y="876"/>
                    <a:pt x="117" y="1090"/>
                  </a:cubicBezTo>
                  <a:cubicBezTo>
                    <a:pt x="39" y="1304"/>
                    <a:pt x="0" y="1518"/>
                    <a:pt x="0" y="1732"/>
                  </a:cubicBezTo>
                  <a:cubicBezTo>
                    <a:pt x="0" y="1888"/>
                    <a:pt x="59" y="2024"/>
                    <a:pt x="156" y="2180"/>
                  </a:cubicBezTo>
                  <a:cubicBezTo>
                    <a:pt x="273" y="2316"/>
                    <a:pt x="409" y="2394"/>
                    <a:pt x="564" y="2394"/>
                  </a:cubicBezTo>
                  <a:cubicBezTo>
                    <a:pt x="759" y="2394"/>
                    <a:pt x="973" y="2316"/>
                    <a:pt x="1167" y="2141"/>
                  </a:cubicBezTo>
                  <a:cubicBezTo>
                    <a:pt x="1362" y="1985"/>
                    <a:pt x="1537" y="1771"/>
                    <a:pt x="1654" y="1538"/>
                  </a:cubicBezTo>
                  <a:cubicBezTo>
                    <a:pt x="1771" y="1285"/>
                    <a:pt x="1829" y="1071"/>
                    <a:pt x="1829" y="837"/>
                  </a:cubicBezTo>
                  <a:cubicBezTo>
                    <a:pt x="1829" y="623"/>
                    <a:pt x="1771" y="429"/>
                    <a:pt x="1634" y="254"/>
                  </a:cubicBezTo>
                  <a:cubicBezTo>
                    <a:pt x="1518" y="79"/>
                    <a:pt x="1343" y="1"/>
                    <a:pt x="1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5598625" y="4586300"/>
              <a:ext cx="50625" cy="59850"/>
            </a:xfrm>
            <a:custGeom>
              <a:avLst/>
              <a:gdLst/>
              <a:ahLst/>
              <a:cxnLst/>
              <a:rect l="l" t="t" r="r" b="b"/>
              <a:pathLst>
                <a:path w="2025" h="2394" extrusionOk="0">
                  <a:moveTo>
                    <a:pt x="507" y="1"/>
                  </a:moveTo>
                  <a:cubicBezTo>
                    <a:pt x="468" y="1"/>
                    <a:pt x="448" y="40"/>
                    <a:pt x="448" y="118"/>
                  </a:cubicBezTo>
                  <a:cubicBezTo>
                    <a:pt x="448" y="254"/>
                    <a:pt x="370" y="623"/>
                    <a:pt x="215" y="1207"/>
                  </a:cubicBezTo>
                  <a:cubicBezTo>
                    <a:pt x="79" y="1791"/>
                    <a:pt x="1" y="2102"/>
                    <a:pt x="1" y="2160"/>
                  </a:cubicBezTo>
                  <a:cubicBezTo>
                    <a:pt x="1" y="2219"/>
                    <a:pt x="20" y="2277"/>
                    <a:pt x="59" y="2316"/>
                  </a:cubicBezTo>
                  <a:cubicBezTo>
                    <a:pt x="98" y="2374"/>
                    <a:pt x="137" y="2394"/>
                    <a:pt x="176" y="2394"/>
                  </a:cubicBezTo>
                  <a:cubicBezTo>
                    <a:pt x="195" y="2394"/>
                    <a:pt x="215" y="2355"/>
                    <a:pt x="234" y="2258"/>
                  </a:cubicBezTo>
                  <a:cubicBezTo>
                    <a:pt x="273" y="2180"/>
                    <a:pt x="332" y="1966"/>
                    <a:pt x="409" y="1635"/>
                  </a:cubicBezTo>
                  <a:cubicBezTo>
                    <a:pt x="487" y="1304"/>
                    <a:pt x="565" y="993"/>
                    <a:pt x="623" y="740"/>
                  </a:cubicBezTo>
                  <a:cubicBezTo>
                    <a:pt x="974" y="1577"/>
                    <a:pt x="1168" y="2083"/>
                    <a:pt x="1227" y="2238"/>
                  </a:cubicBezTo>
                  <a:cubicBezTo>
                    <a:pt x="1246" y="2297"/>
                    <a:pt x="1285" y="2316"/>
                    <a:pt x="1324" y="2355"/>
                  </a:cubicBezTo>
                  <a:cubicBezTo>
                    <a:pt x="1363" y="2394"/>
                    <a:pt x="1402" y="2394"/>
                    <a:pt x="1421" y="2394"/>
                  </a:cubicBezTo>
                  <a:cubicBezTo>
                    <a:pt x="1518" y="2394"/>
                    <a:pt x="1596" y="2258"/>
                    <a:pt x="1693" y="1966"/>
                  </a:cubicBezTo>
                  <a:cubicBezTo>
                    <a:pt x="1791" y="1674"/>
                    <a:pt x="1869" y="1343"/>
                    <a:pt x="1927" y="1013"/>
                  </a:cubicBezTo>
                  <a:cubicBezTo>
                    <a:pt x="1985" y="662"/>
                    <a:pt x="2024" y="390"/>
                    <a:pt x="2024" y="215"/>
                  </a:cubicBezTo>
                  <a:cubicBezTo>
                    <a:pt x="2024" y="176"/>
                    <a:pt x="1985" y="118"/>
                    <a:pt x="1946" y="79"/>
                  </a:cubicBezTo>
                  <a:cubicBezTo>
                    <a:pt x="1888" y="20"/>
                    <a:pt x="1849" y="1"/>
                    <a:pt x="1791" y="1"/>
                  </a:cubicBezTo>
                  <a:cubicBezTo>
                    <a:pt x="1752" y="1"/>
                    <a:pt x="1732" y="40"/>
                    <a:pt x="1732" y="137"/>
                  </a:cubicBezTo>
                  <a:cubicBezTo>
                    <a:pt x="1732" y="157"/>
                    <a:pt x="1713" y="293"/>
                    <a:pt x="1693" y="546"/>
                  </a:cubicBezTo>
                  <a:cubicBezTo>
                    <a:pt x="1655" y="1090"/>
                    <a:pt x="1557" y="1557"/>
                    <a:pt x="1402" y="1946"/>
                  </a:cubicBezTo>
                  <a:cubicBezTo>
                    <a:pt x="1304" y="1732"/>
                    <a:pt x="1071" y="1149"/>
                    <a:pt x="701" y="195"/>
                  </a:cubicBezTo>
                  <a:cubicBezTo>
                    <a:pt x="682" y="157"/>
                    <a:pt x="662" y="98"/>
                    <a:pt x="604" y="59"/>
                  </a:cubicBezTo>
                  <a:cubicBezTo>
                    <a:pt x="565" y="20"/>
                    <a:pt x="526" y="1"/>
                    <a:pt x="5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5692500" y="4586300"/>
              <a:ext cx="45250" cy="60350"/>
            </a:xfrm>
            <a:custGeom>
              <a:avLst/>
              <a:gdLst/>
              <a:ahLst/>
              <a:cxnLst/>
              <a:rect l="l" t="t" r="r" b="b"/>
              <a:pathLst>
                <a:path w="1810" h="2414" extrusionOk="0">
                  <a:moveTo>
                    <a:pt x="662" y="390"/>
                  </a:moveTo>
                  <a:cubicBezTo>
                    <a:pt x="896" y="468"/>
                    <a:pt x="1090" y="585"/>
                    <a:pt x="1246" y="740"/>
                  </a:cubicBezTo>
                  <a:cubicBezTo>
                    <a:pt x="1421" y="915"/>
                    <a:pt x="1499" y="1071"/>
                    <a:pt x="1499" y="1207"/>
                  </a:cubicBezTo>
                  <a:cubicBezTo>
                    <a:pt x="1499" y="1285"/>
                    <a:pt x="1440" y="1382"/>
                    <a:pt x="1304" y="1518"/>
                  </a:cubicBezTo>
                  <a:cubicBezTo>
                    <a:pt x="1187" y="1655"/>
                    <a:pt x="1032" y="1771"/>
                    <a:pt x="818" y="1907"/>
                  </a:cubicBezTo>
                  <a:cubicBezTo>
                    <a:pt x="643" y="2005"/>
                    <a:pt x="468" y="2083"/>
                    <a:pt x="312" y="2102"/>
                  </a:cubicBezTo>
                  <a:cubicBezTo>
                    <a:pt x="331" y="1927"/>
                    <a:pt x="370" y="1752"/>
                    <a:pt x="409" y="1616"/>
                  </a:cubicBezTo>
                  <a:cubicBezTo>
                    <a:pt x="506" y="1246"/>
                    <a:pt x="584" y="993"/>
                    <a:pt x="623" y="837"/>
                  </a:cubicBezTo>
                  <a:cubicBezTo>
                    <a:pt x="662" y="701"/>
                    <a:pt x="682" y="585"/>
                    <a:pt x="682" y="546"/>
                  </a:cubicBezTo>
                  <a:cubicBezTo>
                    <a:pt x="682" y="487"/>
                    <a:pt x="682" y="429"/>
                    <a:pt x="662" y="390"/>
                  </a:cubicBezTo>
                  <a:close/>
                  <a:moveTo>
                    <a:pt x="254" y="1"/>
                  </a:moveTo>
                  <a:cubicBezTo>
                    <a:pt x="195" y="1"/>
                    <a:pt x="176" y="20"/>
                    <a:pt x="176" y="59"/>
                  </a:cubicBezTo>
                  <a:cubicBezTo>
                    <a:pt x="176" y="118"/>
                    <a:pt x="195" y="157"/>
                    <a:pt x="254" y="195"/>
                  </a:cubicBezTo>
                  <a:cubicBezTo>
                    <a:pt x="292" y="254"/>
                    <a:pt x="351" y="293"/>
                    <a:pt x="409" y="312"/>
                  </a:cubicBezTo>
                  <a:cubicBezTo>
                    <a:pt x="409" y="468"/>
                    <a:pt x="331" y="779"/>
                    <a:pt x="195" y="1246"/>
                  </a:cubicBezTo>
                  <a:cubicBezTo>
                    <a:pt x="78" y="1732"/>
                    <a:pt x="1" y="2005"/>
                    <a:pt x="1" y="2083"/>
                  </a:cubicBezTo>
                  <a:cubicBezTo>
                    <a:pt x="1" y="2160"/>
                    <a:pt x="40" y="2219"/>
                    <a:pt x="78" y="2297"/>
                  </a:cubicBezTo>
                  <a:cubicBezTo>
                    <a:pt x="137" y="2374"/>
                    <a:pt x="195" y="2413"/>
                    <a:pt x="234" y="2413"/>
                  </a:cubicBezTo>
                  <a:cubicBezTo>
                    <a:pt x="409" y="2413"/>
                    <a:pt x="604" y="2335"/>
                    <a:pt x="857" y="2219"/>
                  </a:cubicBezTo>
                  <a:cubicBezTo>
                    <a:pt x="1110" y="2083"/>
                    <a:pt x="1343" y="1927"/>
                    <a:pt x="1538" y="1732"/>
                  </a:cubicBezTo>
                  <a:cubicBezTo>
                    <a:pt x="1713" y="1538"/>
                    <a:pt x="1810" y="1382"/>
                    <a:pt x="1810" y="1246"/>
                  </a:cubicBezTo>
                  <a:cubicBezTo>
                    <a:pt x="1810" y="1032"/>
                    <a:pt x="1732" y="818"/>
                    <a:pt x="1557" y="623"/>
                  </a:cubicBezTo>
                  <a:cubicBezTo>
                    <a:pt x="1382" y="429"/>
                    <a:pt x="1168" y="273"/>
                    <a:pt x="934" y="176"/>
                  </a:cubicBezTo>
                  <a:cubicBezTo>
                    <a:pt x="682" y="59"/>
                    <a:pt x="468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5746500" y="4586800"/>
              <a:ext cx="17525" cy="59350"/>
            </a:xfrm>
            <a:custGeom>
              <a:avLst/>
              <a:gdLst/>
              <a:ahLst/>
              <a:cxnLst/>
              <a:rect l="l" t="t" r="r" b="b"/>
              <a:pathLst>
                <a:path w="701" h="2374" extrusionOk="0">
                  <a:moveTo>
                    <a:pt x="487" y="0"/>
                  </a:moveTo>
                  <a:cubicBezTo>
                    <a:pt x="448" y="0"/>
                    <a:pt x="428" y="0"/>
                    <a:pt x="428" y="20"/>
                  </a:cubicBezTo>
                  <a:cubicBezTo>
                    <a:pt x="409" y="39"/>
                    <a:pt x="409" y="59"/>
                    <a:pt x="409" y="98"/>
                  </a:cubicBezTo>
                  <a:cubicBezTo>
                    <a:pt x="409" y="234"/>
                    <a:pt x="331" y="603"/>
                    <a:pt x="195" y="1187"/>
                  </a:cubicBezTo>
                  <a:cubicBezTo>
                    <a:pt x="78" y="1771"/>
                    <a:pt x="0" y="2101"/>
                    <a:pt x="0" y="2140"/>
                  </a:cubicBezTo>
                  <a:cubicBezTo>
                    <a:pt x="0" y="2179"/>
                    <a:pt x="20" y="2238"/>
                    <a:pt x="59" y="2296"/>
                  </a:cubicBezTo>
                  <a:cubicBezTo>
                    <a:pt x="117" y="2354"/>
                    <a:pt x="156" y="2374"/>
                    <a:pt x="175" y="2374"/>
                  </a:cubicBezTo>
                  <a:cubicBezTo>
                    <a:pt x="195" y="2374"/>
                    <a:pt x="234" y="2296"/>
                    <a:pt x="273" y="2179"/>
                  </a:cubicBezTo>
                  <a:cubicBezTo>
                    <a:pt x="292" y="2101"/>
                    <a:pt x="311" y="2024"/>
                    <a:pt x="331" y="1965"/>
                  </a:cubicBezTo>
                  <a:cubicBezTo>
                    <a:pt x="350" y="1907"/>
                    <a:pt x="370" y="1829"/>
                    <a:pt x="389" y="1712"/>
                  </a:cubicBezTo>
                  <a:cubicBezTo>
                    <a:pt x="409" y="1596"/>
                    <a:pt x="448" y="1498"/>
                    <a:pt x="448" y="1440"/>
                  </a:cubicBezTo>
                  <a:cubicBezTo>
                    <a:pt x="623" y="779"/>
                    <a:pt x="701" y="409"/>
                    <a:pt x="701" y="331"/>
                  </a:cubicBezTo>
                  <a:cubicBezTo>
                    <a:pt x="701" y="253"/>
                    <a:pt x="681" y="175"/>
                    <a:pt x="623" y="98"/>
                  </a:cubicBezTo>
                  <a:cubicBezTo>
                    <a:pt x="564" y="20"/>
                    <a:pt x="525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5771775" y="4586300"/>
              <a:ext cx="45750" cy="59850"/>
            </a:xfrm>
            <a:custGeom>
              <a:avLst/>
              <a:gdLst/>
              <a:ahLst/>
              <a:cxnLst/>
              <a:rect l="l" t="t" r="r" b="b"/>
              <a:pathLst>
                <a:path w="1830" h="2394" extrusionOk="0">
                  <a:moveTo>
                    <a:pt x="1188" y="293"/>
                  </a:moveTo>
                  <a:cubicBezTo>
                    <a:pt x="1265" y="293"/>
                    <a:pt x="1343" y="351"/>
                    <a:pt x="1421" y="448"/>
                  </a:cubicBezTo>
                  <a:cubicBezTo>
                    <a:pt x="1479" y="565"/>
                    <a:pt x="1518" y="701"/>
                    <a:pt x="1518" y="876"/>
                  </a:cubicBezTo>
                  <a:cubicBezTo>
                    <a:pt x="1518" y="1051"/>
                    <a:pt x="1460" y="1246"/>
                    <a:pt x="1363" y="1441"/>
                  </a:cubicBezTo>
                  <a:cubicBezTo>
                    <a:pt x="1246" y="1635"/>
                    <a:pt x="1129" y="1791"/>
                    <a:pt x="974" y="1927"/>
                  </a:cubicBezTo>
                  <a:cubicBezTo>
                    <a:pt x="818" y="2063"/>
                    <a:pt x="701" y="2121"/>
                    <a:pt x="584" y="2121"/>
                  </a:cubicBezTo>
                  <a:cubicBezTo>
                    <a:pt x="507" y="2121"/>
                    <a:pt x="448" y="2083"/>
                    <a:pt x="390" y="2005"/>
                  </a:cubicBezTo>
                  <a:cubicBezTo>
                    <a:pt x="332" y="1927"/>
                    <a:pt x="312" y="1830"/>
                    <a:pt x="312" y="1713"/>
                  </a:cubicBezTo>
                  <a:cubicBezTo>
                    <a:pt x="312" y="1499"/>
                    <a:pt x="370" y="1285"/>
                    <a:pt x="468" y="1051"/>
                  </a:cubicBezTo>
                  <a:cubicBezTo>
                    <a:pt x="584" y="818"/>
                    <a:pt x="701" y="643"/>
                    <a:pt x="837" y="507"/>
                  </a:cubicBezTo>
                  <a:cubicBezTo>
                    <a:pt x="974" y="351"/>
                    <a:pt x="1090" y="293"/>
                    <a:pt x="1188" y="293"/>
                  </a:cubicBezTo>
                  <a:close/>
                  <a:moveTo>
                    <a:pt x="1168" y="1"/>
                  </a:moveTo>
                  <a:cubicBezTo>
                    <a:pt x="1051" y="1"/>
                    <a:pt x="915" y="59"/>
                    <a:pt x="779" y="157"/>
                  </a:cubicBezTo>
                  <a:cubicBezTo>
                    <a:pt x="643" y="254"/>
                    <a:pt x="507" y="390"/>
                    <a:pt x="390" y="546"/>
                  </a:cubicBezTo>
                  <a:cubicBezTo>
                    <a:pt x="293" y="701"/>
                    <a:pt x="195" y="876"/>
                    <a:pt x="118" y="1090"/>
                  </a:cubicBezTo>
                  <a:cubicBezTo>
                    <a:pt x="40" y="1304"/>
                    <a:pt x="1" y="1518"/>
                    <a:pt x="1" y="1732"/>
                  </a:cubicBezTo>
                  <a:cubicBezTo>
                    <a:pt x="1" y="1888"/>
                    <a:pt x="59" y="2024"/>
                    <a:pt x="156" y="2180"/>
                  </a:cubicBezTo>
                  <a:cubicBezTo>
                    <a:pt x="273" y="2316"/>
                    <a:pt x="409" y="2394"/>
                    <a:pt x="565" y="2394"/>
                  </a:cubicBezTo>
                  <a:cubicBezTo>
                    <a:pt x="760" y="2394"/>
                    <a:pt x="974" y="2316"/>
                    <a:pt x="1168" y="2141"/>
                  </a:cubicBezTo>
                  <a:cubicBezTo>
                    <a:pt x="1363" y="1985"/>
                    <a:pt x="1538" y="1771"/>
                    <a:pt x="1654" y="1538"/>
                  </a:cubicBezTo>
                  <a:cubicBezTo>
                    <a:pt x="1771" y="1285"/>
                    <a:pt x="1830" y="1071"/>
                    <a:pt x="1830" y="837"/>
                  </a:cubicBezTo>
                  <a:cubicBezTo>
                    <a:pt x="1830" y="623"/>
                    <a:pt x="1771" y="429"/>
                    <a:pt x="1635" y="254"/>
                  </a:cubicBezTo>
                  <a:cubicBezTo>
                    <a:pt x="1518" y="79"/>
                    <a:pt x="1363" y="1"/>
                    <a:pt x="1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5821400" y="4586300"/>
              <a:ext cx="51075" cy="59850"/>
            </a:xfrm>
            <a:custGeom>
              <a:avLst/>
              <a:gdLst/>
              <a:ahLst/>
              <a:cxnLst/>
              <a:rect l="l" t="t" r="r" b="b"/>
              <a:pathLst>
                <a:path w="2043" h="2394" extrusionOk="0">
                  <a:moveTo>
                    <a:pt x="370" y="1"/>
                  </a:moveTo>
                  <a:cubicBezTo>
                    <a:pt x="350" y="1"/>
                    <a:pt x="331" y="40"/>
                    <a:pt x="331" y="98"/>
                  </a:cubicBezTo>
                  <a:cubicBezTo>
                    <a:pt x="331" y="332"/>
                    <a:pt x="487" y="721"/>
                    <a:pt x="798" y="1285"/>
                  </a:cubicBezTo>
                  <a:cubicBezTo>
                    <a:pt x="506" y="1655"/>
                    <a:pt x="273" y="1946"/>
                    <a:pt x="78" y="2141"/>
                  </a:cubicBezTo>
                  <a:lnTo>
                    <a:pt x="20" y="2199"/>
                  </a:lnTo>
                  <a:cubicBezTo>
                    <a:pt x="20" y="2199"/>
                    <a:pt x="20" y="2219"/>
                    <a:pt x="20" y="2219"/>
                  </a:cubicBezTo>
                  <a:cubicBezTo>
                    <a:pt x="20" y="2219"/>
                    <a:pt x="0" y="2238"/>
                    <a:pt x="0" y="2238"/>
                  </a:cubicBezTo>
                  <a:cubicBezTo>
                    <a:pt x="0" y="2238"/>
                    <a:pt x="0" y="2258"/>
                    <a:pt x="0" y="2277"/>
                  </a:cubicBezTo>
                  <a:cubicBezTo>
                    <a:pt x="0" y="2297"/>
                    <a:pt x="20" y="2316"/>
                    <a:pt x="59" y="2335"/>
                  </a:cubicBezTo>
                  <a:cubicBezTo>
                    <a:pt x="98" y="2374"/>
                    <a:pt x="136" y="2394"/>
                    <a:pt x="175" y="2394"/>
                  </a:cubicBezTo>
                  <a:cubicBezTo>
                    <a:pt x="214" y="2394"/>
                    <a:pt x="234" y="2374"/>
                    <a:pt x="292" y="2335"/>
                  </a:cubicBezTo>
                  <a:cubicBezTo>
                    <a:pt x="312" y="2316"/>
                    <a:pt x="331" y="2297"/>
                    <a:pt x="350" y="2277"/>
                  </a:cubicBezTo>
                  <a:cubicBezTo>
                    <a:pt x="370" y="2258"/>
                    <a:pt x="389" y="2238"/>
                    <a:pt x="428" y="2199"/>
                  </a:cubicBezTo>
                  <a:cubicBezTo>
                    <a:pt x="448" y="2160"/>
                    <a:pt x="487" y="2141"/>
                    <a:pt x="506" y="2102"/>
                  </a:cubicBezTo>
                  <a:cubicBezTo>
                    <a:pt x="526" y="2083"/>
                    <a:pt x="564" y="2044"/>
                    <a:pt x="603" y="1985"/>
                  </a:cubicBezTo>
                  <a:cubicBezTo>
                    <a:pt x="642" y="1946"/>
                    <a:pt x="681" y="1888"/>
                    <a:pt x="701" y="1849"/>
                  </a:cubicBezTo>
                  <a:cubicBezTo>
                    <a:pt x="740" y="1791"/>
                    <a:pt x="817" y="1693"/>
                    <a:pt x="934" y="1538"/>
                  </a:cubicBezTo>
                  <a:cubicBezTo>
                    <a:pt x="1090" y="1791"/>
                    <a:pt x="1226" y="1985"/>
                    <a:pt x="1362" y="2160"/>
                  </a:cubicBezTo>
                  <a:cubicBezTo>
                    <a:pt x="1479" y="2316"/>
                    <a:pt x="1576" y="2394"/>
                    <a:pt x="1634" y="2394"/>
                  </a:cubicBezTo>
                  <a:cubicBezTo>
                    <a:pt x="1654" y="2394"/>
                    <a:pt x="1673" y="2374"/>
                    <a:pt x="1693" y="2374"/>
                  </a:cubicBezTo>
                  <a:cubicBezTo>
                    <a:pt x="1712" y="2335"/>
                    <a:pt x="1732" y="2316"/>
                    <a:pt x="1732" y="2277"/>
                  </a:cubicBezTo>
                  <a:cubicBezTo>
                    <a:pt x="1732" y="2238"/>
                    <a:pt x="1693" y="2180"/>
                    <a:pt x="1654" y="2102"/>
                  </a:cubicBezTo>
                  <a:cubicBezTo>
                    <a:pt x="1596" y="2005"/>
                    <a:pt x="1518" y="1869"/>
                    <a:pt x="1401" y="1713"/>
                  </a:cubicBezTo>
                  <a:cubicBezTo>
                    <a:pt x="1284" y="1538"/>
                    <a:pt x="1187" y="1402"/>
                    <a:pt x="1129" y="1285"/>
                  </a:cubicBezTo>
                  <a:cubicBezTo>
                    <a:pt x="1537" y="760"/>
                    <a:pt x="1790" y="468"/>
                    <a:pt x="1868" y="390"/>
                  </a:cubicBezTo>
                  <a:cubicBezTo>
                    <a:pt x="1887" y="351"/>
                    <a:pt x="1926" y="332"/>
                    <a:pt x="1965" y="312"/>
                  </a:cubicBezTo>
                  <a:cubicBezTo>
                    <a:pt x="1985" y="293"/>
                    <a:pt x="2004" y="273"/>
                    <a:pt x="2024" y="254"/>
                  </a:cubicBezTo>
                  <a:cubicBezTo>
                    <a:pt x="2043" y="234"/>
                    <a:pt x="2043" y="234"/>
                    <a:pt x="2043" y="195"/>
                  </a:cubicBezTo>
                  <a:cubicBezTo>
                    <a:pt x="2043" y="176"/>
                    <a:pt x="2024" y="137"/>
                    <a:pt x="1985" y="98"/>
                  </a:cubicBezTo>
                  <a:cubicBezTo>
                    <a:pt x="1926" y="40"/>
                    <a:pt x="1907" y="20"/>
                    <a:pt x="1868" y="20"/>
                  </a:cubicBezTo>
                  <a:cubicBezTo>
                    <a:pt x="1810" y="20"/>
                    <a:pt x="1732" y="79"/>
                    <a:pt x="1615" y="195"/>
                  </a:cubicBezTo>
                  <a:cubicBezTo>
                    <a:pt x="1518" y="312"/>
                    <a:pt x="1304" y="585"/>
                    <a:pt x="973" y="1032"/>
                  </a:cubicBezTo>
                  <a:cubicBezTo>
                    <a:pt x="778" y="662"/>
                    <a:pt x="681" y="390"/>
                    <a:pt x="681" y="176"/>
                  </a:cubicBezTo>
                  <a:cubicBezTo>
                    <a:pt x="681" y="137"/>
                    <a:pt x="642" y="98"/>
                    <a:pt x="564" y="59"/>
                  </a:cubicBezTo>
                  <a:cubicBezTo>
                    <a:pt x="506" y="20"/>
                    <a:pt x="448" y="1"/>
                    <a:pt x="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5878300" y="4586800"/>
              <a:ext cx="17525" cy="59350"/>
            </a:xfrm>
            <a:custGeom>
              <a:avLst/>
              <a:gdLst/>
              <a:ahLst/>
              <a:cxnLst/>
              <a:rect l="l" t="t" r="r" b="b"/>
              <a:pathLst>
                <a:path w="701" h="2374" extrusionOk="0">
                  <a:moveTo>
                    <a:pt x="487" y="0"/>
                  </a:moveTo>
                  <a:cubicBezTo>
                    <a:pt x="448" y="0"/>
                    <a:pt x="428" y="0"/>
                    <a:pt x="409" y="20"/>
                  </a:cubicBezTo>
                  <a:cubicBezTo>
                    <a:pt x="409" y="39"/>
                    <a:pt x="409" y="59"/>
                    <a:pt x="409" y="98"/>
                  </a:cubicBezTo>
                  <a:cubicBezTo>
                    <a:pt x="409" y="234"/>
                    <a:pt x="331" y="603"/>
                    <a:pt x="195" y="1187"/>
                  </a:cubicBezTo>
                  <a:cubicBezTo>
                    <a:pt x="59" y="1771"/>
                    <a:pt x="0" y="2101"/>
                    <a:pt x="0" y="2140"/>
                  </a:cubicBezTo>
                  <a:cubicBezTo>
                    <a:pt x="0" y="2179"/>
                    <a:pt x="20" y="2238"/>
                    <a:pt x="59" y="2296"/>
                  </a:cubicBezTo>
                  <a:cubicBezTo>
                    <a:pt x="98" y="2354"/>
                    <a:pt x="137" y="2374"/>
                    <a:pt x="176" y="2374"/>
                  </a:cubicBezTo>
                  <a:cubicBezTo>
                    <a:pt x="195" y="2374"/>
                    <a:pt x="234" y="2296"/>
                    <a:pt x="273" y="2179"/>
                  </a:cubicBezTo>
                  <a:cubicBezTo>
                    <a:pt x="292" y="2101"/>
                    <a:pt x="312" y="2024"/>
                    <a:pt x="312" y="1965"/>
                  </a:cubicBezTo>
                  <a:cubicBezTo>
                    <a:pt x="331" y="1907"/>
                    <a:pt x="351" y="1829"/>
                    <a:pt x="390" y="1712"/>
                  </a:cubicBezTo>
                  <a:cubicBezTo>
                    <a:pt x="409" y="1596"/>
                    <a:pt x="428" y="1498"/>
                    <a:pt x="448" y="1440"/>
                  </a:cubicBezTo>
                  <a:cubicBezTo>
                    <a:pt x="604" y="779"/>
                    <a:pt x="701" y="409"/>
                    <a:pt x="701" y="331"/>
                  </a:cubicBezTo>
                  <a:cubicBezTo>
                    <a:pt x="701" y="253"/>
                    <a:pt x="662" y="175"/>
                    <a:pt x="604" y="98"/>
                  </a:cubicBezTo>
                  <a:cubicBezTo>
                    <a:pt x="565" y="20"/>
                    <a:pt x="526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5905525" y="4586300"/>
              <a:ext cx="45275" cy="60350"/>
            </a:xfrm>
            <a:custGeom>
              <a:avLst/>
              <a:gdLst/>
              <a:ahLst/>
              <a:cxnLst/>
              <a:rect l="l" t="t" r="r" b="b"/>
              <a:pathLst>
                <a:path w="1811" h="2414" extrusionOk="0">
                  <a:moveTo>
                    <a:pt x="662" y="390"/>
                  </a:moveTo>
                  <a:lnTo>
                    <a:pt x="662" y="390"/>
                  </a:lnTo>
                  <a:cubicBezTo>
                    <a:pt x="896" y="468"/>
                    <a:pt x="1090" y="585"/>
                    <a:pt x="1246" y="740"/>
                  </a:cubicBezTo>
                  <a:cubicBezTo>
                    <a:pt x="1421" y="915"/>
                    <a:pt x="1499" y="1071"/>
                    <a:pt x="1499" y="1207"/>
                  </a:cubicBezTo>
                  <a:cubicBezTo>
                    <a:pt x="1499" y="1285"/>
                    <a:pt x="1441" y="1382"/>
                    <a:pt x="1304" y="1518"/>
                  </a:cubicBezTo>
                  <a:cubicBezTo>
                    <a:pt x="1188" y="1655"/>
                    <a:pt x="1013" y="1771"/>
                    <a:pt x="818" y="1907"/>
                  </a:cubicBezTo>
                  <a:cubicBezTo>
                    <a:pt x="624" y="2005"/>
                    <a:pt x="448" y="2083"/>
                    <a:pt x="293" y="2102"/>
                  </a:cubicBezTo>
                  <a:cubicBezTo>
                    <a:pt x="332" y="1927"/>
                    <a:pt x="371" y="1752"/>
                    <a:pt x="410" y="1616"/>
                  </a:cubicBezTo>
                  <a:cubicBezTo>
                    <a:pt x="507" y="1246"/>
                    <a:pt x="585" y="993"/>
                    <a:pt x="624" y="837"/>
                  </a:cubicBezTo>
                  <a:cubicBezTo>
                    <a:pt x="662" y="701"/>
                    <a:pt x="682" y="585"/>
                    <a:pt x="682" y="546"/>
                  </a:cubicBezTo>
                  <a:cubicBezTo>
                    <a:pt x="682" y="487"/>
                    <a:pt x="682" y="429"/>
                    <a:pt x="662" y="390"/>
                  </a:cubicBezTo>
                  <a:close/>
                  <a:moveTo>
                    <a:pt x="254" y="1"/>
                  </a:moveTo>
                  <a:cubicBezTo>
                    <a:pt x="196" y="1"/>
                    <a:pt x="176" y="20"/>
                    <a:pt x="176" y="59"/>
                  </a:cubicBezTo>
                  <a:cubicBezTo>
                    <a:pt x="176" y="118"/>
                    <a:pt x="196" y="157"/>
                    <a:pt x="234" y="195"/>
                  </a:cubicBezTo>
                  <a:cubicBezTo>
                    <a:pt x="293" y="254"/>
                    <a:pt x="351" y="293"/>
                    <a:pt x="410" y="312"/>
                  </a:cubicBezTo>
                  <a:cubicBezTo>
                    <a:pt x="410" y="468"/>
                    <a:pt x="332" y="779"/>
                    <a:pt x="196" y="1246"/>
                  </a:cubicBezTo>
                  <a:cubicBezTo>
                    <a:pt x="79" y="1732"/>
                    <a:pt x="1" y="2005"/>
                    <a:pt x="1" y="2083"/>
                  </a:cubicBezTo>
                  <a:cubicBezTo>
                    <a:pt x="1" y="2160"/>
                    <a:pt x="40" y="2219"/>
                    <a:pt x="79" y="2297"/>
                  </a:cubicBezTo>
                  <a:cubicBezTo>
                    <a:pt x="137" y="2374"/>
                    <a:pt x="196" y="2413"/>
                    <a:pt x="234" y="2413"/>
                  </a:cubicBezTo>
                  <a:cubicBezTo>
                    <a:pt x="410" y="2413"/>
                    <a:pt x="604" y="2335"/>
                    <a:pt x="857" y="2219"/>
                  </a:cubicBezTo>
                  <a:cubicBezTo>
                    <a:pt x="1110" y="2083"/>
                    <a:pt x="1343" y="1927"/>
                    <a:pt x="1518" y="1732"/>
                  </a:cubicBezTo>
                  <a:cubicBezTo>
                    <a:pt x="1713" y="1538"/>
                    <a:pt x="1810" y="1382"/>
                    <a:pt x="1810" y="1246"/>
                  </a:cubicBezTo>
                  <a:cubicBezTo>
                    <a:pt x="1810" y="1032"/>
                    <a:pt x="1732" y="818"/>
                    <a:pt x="1557" y="623"/>
                  </a:cubicBezTo>
                  <a:cubicBezTo>
                    <a:pt x="1382" y="429"/>
                    <a:pt x="1168" y="273"/>
                    <a:pt x="935" y="176"/>
                  </a:cubicBezTo>
                  <a:cubicBezTo>
                    <a:pt x="682" y="59"/>
                    <a:pt x="468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5959050" y="4587275"/>
              <a:ext cx="46225" cy="59375"/>
            </a:xfrm>
            <a:custGeom>
              <a:avLst/>
              <a:gdLst/>
              <a:ahLst/>
              <a:cxnLst/>
              <a:rect l="l" t="t" r="r" b="b"/>
              <a:pathLst>
                <a:path w="1849" h="2375" extrusionOk="0">
                  <a:moveTo>
                    <a:pt x="1167" y="1"/>
                  </a:moveTo>
                  <a:cubicBezTo>
                    <a:pt x="700" y="1"/>
                    <a:pt x="467" y="40"/>
                    <a:pt x="428" y="118"/>
                  </a:cubicBezTo>
                  <a:cubicBezTo>
                    <a:pt x="409" y="156"/>
                    <a:pt x="409" y="176"/>
                    <a:pt x="409" y="215"/>
                  </a:cubicBezTo>
                  <a:cubicBezTo>
                    <a:pt x="409" y="370"/>
                    <a:pt x="370" y="604"/>
                    <a:pt x="311" y="857"/>
                  </a:cubicBezTo>
                  <a:cubicBezTo>
                    <a:pt x="233" y="1110"/>
                    <a:pt x="175" y="1343"/>
                    <a:pt x="97" y="1577"/>
                  </a:cubicBezTo>
                  <a:cubicBezTo>
                    <a:pt x="39" y="1791"/>
                    <a:pt x="0" y="1946"/>
                    <a:pt x="0" y="2044"/>
                  </a:cubicBezTo>
                  <a:cubicBezTo>
                    <a:pt x="0" y="2141"/>
                    <a:pt x="39" y="2219"/>
                    <a:pt x="117" y="2277"/>
                  </a:cubicBezTo>
                  <a:cubicBezTo>
                    <a:pt x="195" y="2335"/>
                    <a:pt x="292" y="2374"/>
                    <a:pt x="389" y="2374"/>
                  </a:cubicBezTo>
                  <a:cubicBezTo>
                    <a:pt x="623" y="2374"/>
                    <a:pt x="875" y="2316"/>
                    <a:pt x="1109" y="2238"/>
                  </a:cubicBezTo>
                  <a:cubicBezTo>
                    <a:pt x="1362" y="2160"/>
                    <a:pt x="1498" y="2063"/>
                    <a:pt x="1498" y="1985"/>
                  </a:cubicBezTo>
                  <a:cubicBezTo>
                    <a:pt x="1498" y="1946"/>
                    <a:pt x="1479" y="1907"/>
                    <a:pt x="1440" y="1907"/>
                  </a:cubicBezTo>
                  <a:cubicBezTo>
                    <a:pt x="1420" y="1907"/>
                    <a:pt x="1362" y="1927"/>
                    <a:pt x="1265" y="1946"/>
                  </a:cubicBezTo>
                  <a:cubicBezTo>
                    <a:pt x="953" y="2044"/>
                    <a:pt x="661" y="2082"/>
                    <a:pt x="409" y="2082"/>
                  </a:cubicBezTo>
                  <a:cubicBezTo>
                    <a:pt x="370" y="2082"/>
                    <a:pt x="350" y="2082"/>
                    <a:pt x="331" y="2063"/>
                  </a:cubicBezTo>
                  <a:cubicBezTo>
                    <a:pt x="311" y="2044"/>
                    <a:pt x="311" y="2024"/>
                    <a:pt x="311" y="1985"/>
                  </a:cubicBezTo>
                  <a:cubicBezTo>
                    <a:pt x="311" y="1907"/>
                    <a:pt x="370" y="1674"/>
                    <a:pt x="486" y="1285"/>
                  </a:cubicBezTo>
                  <a:cubicBezTo>
                    <a:pt x="739" y="1285"/>
                    <a:pt x="953" y="1265"/>
                    <a:pt x="1148" y="1226"/>
                  </a:cubicBezTo>
                  <a:cubicBezTo>
                    <a:pt x="1323" y="1188"/>
                    <a:pt x="1420" y="1129"/>
                    <a:pt x="1420" y="1051"/>
                  </a:cubicBezTo>
                  <a:cubicBezTo>
                    <a:pt x="1420" y="1012"/>
                    <a:pt x="1381" y="993"/>
                    <a:pt x="1323" y="993"/>
                  </a:cubicBezTo>
                  <a:cubicBezTo>
                    <a:pt x="1245" y="993"/>
                    <a:pt x="1148" y="1012"/>
                    <a:pt x="1031" y="1012"/>
                  </a:cubicBezTo>
                  <a:cubicBezTo>
                    <a:pt x="895" y="1032"/>
                    <a:pt x="778" y="1032"/>
                    <a:pt x="700" y="1032"/>
                  </a:cubicBezTo>
                  <a:lnTo>
                    <a:pt x="564" y="1032"/>
                  </a:lnTo>
                  <a:cubicBezTo>
                    <a:pt x="661" y="721"/>
                    <a:pt x="700" y="487"/>
                    <a:pt x="700" y="332"/>
                  </a:cubicBezTo>
                  <a:cubicBezTo>
                    <a:pt x="895" y="293"/>
                    <a:pt x="1031" y="273"/>
                    <a:pt x="1089" y="254"/>
                  </a:cubicBezTo>
                  <a:cubicBezTo>
                    <a:pt x="1148" y="254"/>
                    <a:pt x="1245" y="254"/>
                    <a:pt x="1381" y="234"/>
                  </a:cubicBezTo>
                  <a:cubicBezTo>
                    <a:pt x="1517" y="215"/>
                    <a:pt x="1615" y="215"/>
                    <a:pt x="1693" y="195"/>
                  </a:cubicBezTo>
                  <a:cubicBezTo>
                    <a:pt x="1790" y="176"/>
                    <a:pt x="1848" y="137"/>
                    <a:pt x="1848" y="98"/>
                  </a:cubicBezTo>
                  <a:cubicBezTo>
                    <a:pt x="1848" y="40"/>
                    <a:pt x="1615" y="1"/>
                    <a:pt x="1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3815100" y="5258000"/>
              <a:ext cx="44275" cy="60325"/>
            </a:xfrm>
            <a:custGeom>
              <a:avLst/>
              <a:gdLst/>
              <a:ahLst/>
              <a:cxnLst/>
              <a:rect l="l" t="t" r="r" b="b"/>
              <a:pathLst>
                <a:path w="1771" h="2413" extrusionOk="0">
                  <a:moveTo>
                    <a:pt x="1051" y="331"/>
                  </a:moveTo>
                  <a:cubicBezTo>
                    <a:pt x="1090" y="526"/>
                    <a:pt x="1129" y="817"/>
                    <a:pt x="1168" y="1206"/>
                  </a:cubicBezTo>
                  <a:cubicBezTo>
                    <a:pt x="992" y="1226"/>
                    <a:pt x="817" y="1265"/>
                    <a:pt x="662" y="1304"/>
                  </a:cubicBezTo>
                  <a:cubicBezTo>
                    <a:pt x="817" y="895"/>
                    <a:pt x="954" y="564"/>
                    <a:pt x="1051" y="331"/>
                  </a:cubicBezTo>
                  <a:close/>
                  <a:moveTo>
                    <a:pt x="1129" y="0"/>
                  </a:moveTo>
                  <a:cubicBezTo>
                    <a:pt x="1070" y="0"/>
                    <a:pt x="1012" y="20"/>
                    <a:pt x="954" y="59"/>
                  </a:cubicBezTo>
                  <a:cubicBezTo>
                    <a:pt x="895" y="98"/>
                    <a:pt x="837" y="156"/>
                    <a:pt x="817" y="214"/>
                  </a:cubicBezTo>
                  <a:cubicBezTo>
                    <a:pt x="798" y="273"/>
                    <a:pt x="740" y="428"/>
                    <a:pt x="642" y="642"/>
                  </a:cubicBezTo>
                  <a:cubicBezTo>
                    <a:pt x="545" y="876"/>
                    <a:pt x="487" y="1051"/>
                    <a:pt x="428" y="1187"/>
                  </a:cubicBezTo>
                  <a:cubicBezTo>
                    <a:pt x="409" y="1245"/>
                    <a:pt x="370" y="1323"/>
                    <a:pt x="331" y="1401"/>
                  </a:cubicBezTo>
                  <a:cubicBezTo>
                    <a:pt x="117" y="1479"/>
                    <a:pt x="0" y="1537"/>
                    <a:pt x="0" y="1576"/>
                  </a:cubicBezTo>
                  <a:cubicBezTo>
                    <a:pt x="0" y="1615"/>
                    <a:pt x="20" y="1654"/>
                    <a:pt x="59" y="1693"/>
                  </a:cubicBezTo>
                  <a:cubicBezTo>
                    <a:pt x="78" y="1712"/>
                    <a:pt x="136" y="1732"/>
                    <a:pt x="175" y="1732"/>
                  </a:cubicBezTo>
                  <a:lnTo>
                    <a:pt x="195" y="1732"/>
                  </a:lnTo>
                  <a:cubicBezTo>
                    <a:pt x="59" y="2024"/>
                    <a:pt x="0" y="2199"/>
                    <a:pt x="0" y="2218"/>
                  </a:cubicBezTo>
                  <a:cubicBezTo>
                    <a:pt x="0" y="2257"/>
                    <a:pt x="20" y="2315"/>
                    <a:pt x="59" y="2354"/>
                  </a:cubicBezTo>
                  <a:cubicBezTo>
                    <a:pt x="117" y="2393"/>
                    <a:pt x="156" y="2413"/>
                    <a:pt x="175" y="2413"/>
                  </a:cubicBezTo>
                  <a:cubicBezTo>
                    <a:pt x="214" y="2413"/>
                    <a:pt x="331" y="2160"/>
                    <a:pt x="545" y="1634"/>
                  </a:cubicBezTo>
                  <a:cubicBezTo>
                    <a:pt x="701" y="1596"/>
                    <a:pt x="837" y="1557"/>
                    <a:pt x="915" y="1537"/>
                  </a:cubicBezTo>
                  <a:cubicBezTo>
                    <a:pt x="1012" y="1518"/>
                    <a:pt x="1090" y="1479"/>
                    <a:pt x="1206" y="1459"/>
                  </a:cubicBezTo>
                  <a:cubicBezTo>
                    <a:pt x="1226" y="1673"/>
                    <a:pt x="1226" y="1887"/>
                    <a:pt x="1245" y="2101"/>
                  </a:cubicBezTo>
                  <a:cubicBezTo>
                    <a:pt x="1265" y="2218"/>
                    <a:pt x="1284" y="2296"/>
                    <a:pt x="1304" y="2354"/>
                  </a:cubicBezTo>
                  <a:cubicBezTo>
                    <a:pt x="1323" y="2393"/>
                    <a:pt x="1362" y="2413"/>
                    <a:pt x="1401" y="2413"/>
                  </a:cubicBezTo>
                  <a:cubicBezTo>
                    <a:pt x="1459" y="2413"/>
                    <a:pt x="1498" y="2276"/>
                    <a:pt x="1498" y="1985"/>
                  </a:cubicBezTo>
                  <a:cubicBezTo>
                    <a:pt x="1498" y="1829"/>
                    <a:pt x="1498" y="1634"/>
                    <a:pt x="1479" y="1382"/>
                  </a:cubicBezTo>
                  <a:cubicBezTo>
                    <a:pt x="1673" y="1343"/>
                    <a:pt x="1771" y="1284"/>
                    <a:pt x="1771" y="1245"/>
                  </a:cubicBezTo>
                  <a:cubicBezTo>
                    <a:pt x="1771" y="1187"/>
                    <a:pt x="1732" y="1148"/>
                    <a:pt x="1615" y="1148"/>
                  </a:cubicBezTo>
                  <a:cubicBezTo>
                    <a:pt x="1576" y="1148"/>
                    <a:pt x="1518" y="1148"/>
                    <a:pt x="1459" y="1168"/>
                  </a:cubicBezTo>
                  <a:cubicBezTo>
                    <a:pt x="1421" y="837"/>
                    <a:pt x="1382" y="545"/>
                    <a:pt x="1323" y="331"/>
                  </a:cubicBezTo>
                  <a:cubicBezTo>
                    <a:pt x="1265" y="98"/>
                    <a:pt x="1206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3870050" y="5258475"/>
              <a:ext cx="45275" cy="60350"/>
            </a:xfrm>
            <a:custGeom>
              <a:avLst/>
              <a:gdLst/>
              <a:ahLst/>
              <a:cxnLst/>
              <a:rect l="l" t="t" r="r" b="b"/>
              <a:pathLst>
                <a:path w="1811" h="2414" extrusionOk="0">
                  <a:moveTo>
                    <a:pt x="662" y="390"/>
                  </a:moveTo>
                  <a:cubicBezTo>
                    <a:pt x="876" y="468"/>
                    <a:pt x="1071" y="584"/>
                    <a:pt x="1246" y="740"/>
                  </a:cubicBezTo>
                  <a:cubicBezTo>
                    <a:pt x="1421" y="915"/>
                    <a:pt x="1499" y="1071"/>
                    <a:pt x="1499" y="1207"/>
                  </a:cubicBezTo>
                  <a:cubicBezTo>
                    <a:pt x="1499" y="1285"/>
                    <a:pt x="1440" y="1382"/>
                    <a:pt x="1304" y="1518"/>
                  </a:cubicBezTo>
                  <a:cubicBezTo>
                    <a:pt x="1187" y="1654"/>
                    <a:pt x="1012" y="1771"/>
                    <a:pt x="818" y="1907"/>
                  </a:cubicBezTo>
                  <a:cubicBezTo>
                    <a:pt x="623" y="2024"/>
                    <a:pt x="448" y="2082"/>
                    <a:pt x="293" y="2102"/>
                  </a:cubicBezTo>
                  <a:cubicBezTo>
                    <a:pt x="331" y="1927"/>
                    <a:pt x="351" y="1752"/>
                    <a:pt x="409" y="1615"/>
                  </a:cubicBezTo>
                  <a:cubicBezTo>
                    <a:pt x="507" y="1246"/>
                    <a:pt x="584" y="993"/>
                    <a:pt x="623" y="837"/>
                  </a:cubicBezTo>
                  <a:cubicBezTo>
                    <a:pt x="662" y="701"/>
                    <a:pt x="682" y="584"/>
                    <a:pt x="682" y="545"/>
                  </a:cubicBezTo>
                  <a:cubicBezTo>
                    <a:pt x="682" y="487"/>
                    <a:pt x="682" y="429"/>
                    <a:pt x="662" y="390"/>
                  </a:cubicBezTo>
                  <a:close/>
                  <a:moveTo>
                    <a:pt x="234" y="1"/>
                  </a:moveTo>
                  <a:cubicBezTo>
                    <a:pt x="195" y="1"/>
                    <a:pt x="176" y="20"/>
                    <a:pt x="176" y="59"/>
                  </a:cubicBezTo>
                  <a:cubicBezTo>
                    <a:pt x="176" y="117"/>
                    <a:pt x="195" y="156"/>
                    <a:pt x="234" y="195"/>
                  </a:cubicBezTo>
                  <a:cubicBezTo>
                    <a:pt x="273" y="254"/>
                    <a:pt x="331" y="293"/>
                    <a:pt x="409" y="312"/>
                  </a:cubicBezTo>
                  <a:cubicBezTo>
                    <a:pt x="409" y="468"/>
                    <a:pt x="331" y="779"/>
                    <a:pt x="195" y="1246"/>
                  </a:cubicBezTo>
                  <a:cubicBezTo>
                    <a:pt x="59" y="1732"/>
                    <a:pt x="1" y="2005"/>
                    <a:pt x="1" y="2082"/>
                  </a:cubicBezTo>
                  <a:cubicBezTo>
                    <a:pt x="1" y="2160"/>
                    <a:pt x="20" y="2219"/>
                    <a:pt x="79" y="2296"/>
                  </a:cubicBezTo>
                  <a:cubicBezTo>
                    <a:pt x="137" y="2374"/>
                    <a:pt x="195" y="2413"/>
                    <a:pt x="234" y="2413"/>
                  </a:cubicBezTo>
                  <a:cubicBezTo>
                    <a:pt x="390" y="2413"/>
                    <a:pt x="604" y="2335"/>
                    <a:pt x="857" y="2219"/>
                  </a:cubicBezTo>
                  <a:cubicBezTo>
                    <a:pt x="1110" y="2082"/>
                    <a:pt x="1324" y="1927"/>
                    <a:pt x="1518" y="1732"/>
                  </a:cubicBezTo>
                  <a:cubicBezTo>
                    <a:pt x="1713" y="1538"/>
                    <a:pt x="1810" y="1382"/>
                    <a:pt x="1810" y="1246"/>
                  </a:cubicBezTo>
                  <a:cubicBezTo>
                    <a:pt x="1810" y="1032"/>
                    <a:pt x="1732" y="818"/>
                    <a:pt x="1557" y="623"/>
                  </a:cubicBezTo>
                  <a:cubicBezTo>
                    <a:pt x="1382" y="429"/>
                    <a:pt x="1168" y="273"/>
                    <a:pt x="915" y="176"/>
                  </a:cubicBezTo>
                  <a:cubicBezTo>
                    <a:pt x="682" y="59"/>
                    <a:pt x="448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3921600" y="5258000"/>
              <a:ext cx="44300" cy="60825"/>
            </a:xfrm>
            <a:custGeom>
              <a:avLst/>
              <a:gdLst/>
              <a:ahLst/>
              <a:cxnLst/>
              <a:rect l="l" t="t" r="r" b="b"/>
              <a:pathLst>
                <a:path w="1772" h="2433" extrusionOk="0">
                  <a:moveTo>
                    <a:pt x="1071" y="273"/>
                  </a:moveTo>
                  <a:cubicBezTo>
                    <a:pt x="1188" y="273"/>
                    <a:pt x="1285" y="312"/>
                    <a:pt x="1343" y="370"/>
                  </a:cubicBezTo>
                  <a:cubicBezTo>
                    <a:pt x="1421" y="428"/>
                    <a:pt x="1460" y="506"/>
                    <a:pt x="1460" y="623"/>
                  </a:cubicBezTo>
                  <a:cubicBezTo>
                    <a:pt x="1460" y="759"/>
                    <a:pt x="1382" y="895"/>
                    <a:pt x="1207" y="1012"/>
                  </a:cubicBezTo>
                  <a:cubicBezTo>
                    <a:pt x="1052" y="1148"/>
                    <a:pt x="838" y="1245"/>
                    <a:pt x="565" y="1323"/>
                  </a:cubicBezTo>
                  <a:cubicBezTo>
                    <a:pt x="662" y="915"/>
                    <a:pt x="721" y="642"/>
                    <a:pt x="721" y="506"/>
                  </a:cubicBezTo>
                  <a:cubicBezTo>
                    <a:pt x="721" y="467"/>
                    <a:pt x="721" y="428"/>
                    <a:pt x="682" y="370"/>
                  </a:cubicBezTo>
                  <a:cubicBezTo>
                    <a:pt x="838" y="312"/>
                    <a:pt x="974" y="273"/>
                    <a:pt x="1071" y="273"/>
                  </a:cubicBezTo>
                  <a:close/>
                  <a:moveTo>
                    <a:pt x="1013" y="0"/>
                  </a:moveTo>
                  <a:cubicBezTo>
                    <a:pt x="876" y="0"/>
                    <a:pt x="740" y="20"/>
                    <a:pt x="585" y="78"/>
                  </a:cubicBezTo>
                  <a:cubicBezTo>
                    <a:pt x="429" y="117"/>
                    <a:pt x="351" y="175"/>
                    <a:pt x="351" y="234"/>
                  </a:cubicBezTo>
                  <a:cubicBezTo>
                    <a:pt x="351" y="273"/>
                    <a:pt x="371" y="312"/>
                    <a:pt x="429" y="370"/>
                  </a:cubicBezTo>
                  <a:cubicBezTo>
                    <a:pt x="409" y="642"/>
                    <a:pt x="312" y="1109"/>
                    <a:pt x="98" y="1790"/>
                  </a:cubicBezTo>
                  <a:cubicBezTo>
                    <a:pt x="40" y="2004"/>
                    <a:pt x="1" y="2140"/>
                    <a:pt x="1" y="2199"/>
                  </a:cubicBezTo>
                  <a:cubicBezTo>
                    <a:pt x="1" y="2238"/>
                    <a:pt x="40" y="2296"/>
                    <a:pt x="79" y="2354"/>
                  </a:cubicBezTo>
                  <a:cubicBezTo>
                    <a:pt x="118" y="2393"/>
                    <a:pt x="157" y="2432"/>
                    <a:pt x="195" y="2432"/>
                  </a:cubicBezTo>
                  <a:cubicBezTo>
                    <a:pt x="215" y="2432"/>
                    <a:pt x="312" y="2140"/>
                    <a:pt x="487" y="1576"/>
                  </a:cubicBezTo>
                  <a:cubicBezTo>
                    <a:pt x="876" y="1518"/>
                    <a:pt x="1188" y="1382"/>
                    <a:pt x="1421" y="1226"/>
                  </a:cubicBezTo>
                  <a:cubicBezTo>
                    <a:pt x="1655" y="1051"/>
                    <a:pt x="1771" y="837"/>
                    <a:pt x="1771" y="584"/>
                  </a:cubicBezTo>
                  <a:cubicBezTo>
                    <a:pt x="1771" y="409"/>
                    <a:pt x="1694" y="273"/>
                    <a:pt x="1557" y="156"/>
                  </a:cubicBezTo>
                  <a:cubicBezTo>
                    <a:pt x="1421" y="39"/>
                    <a:pt x="1246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3248475" y="5355275"/>
              <a:ext cx="44275" cy="60325"/>
            </a:xfrm>
            <a:custGeom>
              <a:avLst/>
              <a:gdLst/>
              <a:ahLst/>
              <a:cxnLst/>
              <a:rect l="l" t="t" r="r" b="b"/>
              <a:pathLst>
                <a:path w="1771" h="2413" extrusionOk="0">
                  <a:moveTo>
                    <a:pt x="1051" y="331"/>
                  </a:moveTo>
                  <a:cubicBezTo>
                    <a:pt x="1090" y="526"/>
                    <a:pt x="1129" y="817"/>
                    <a:pt x="1167" y="1206"/>
                  </a:cubicBezTo>
                  <a:cubicBezTo>
                    <a:pt x="992" y="1226"/>
                    <a:pt x="817" y="1265"/>
                    <a:pt x="662" y="1304"/>
                  </a:cubicBezTo>
                  <a:cubicBezTo>
                    <a:pt x="817" y="895"/>
                    <a:pt x="953" y="564"/>
                    <a:pt x="1051" y="331"/>
                  </a:cubicBezTo>
                  <a:close/>
                  <a:moveTo>
                    <a:pt x="1129" y="0"/>
                  </a:moveTo>
                  <a:cubicBezTo>
                    <a:pt x="1070" y="0"/>
                    <a:pt x="1012" y="20"/>
                    <a:pt x="934" y="59"/>
                  </a:cubicBezTo>
                  <a:cubicBezTo>
                    <a:pt x="876" y="98"/>
                    <a:pt x="837" y="156"/>
                    <a:pt x="817" y="214"/>
                  </a:cubicBezTo>
                  <a:cubicBezTo>
                    <a:pt x="778" y="273"/>
                    <a:pt x="720" y="428"/>
                    <a:pt x="642" y="642"/>
                  </a:cubicBezTo>
                  <a:cubicBezTo>
                    <a:pt x="545" y="876"/>
                    <a:pt x="467" y="1051"/>
                    <a:pt x="409" y="1187"/>
                  </a:cubicBezTo>
                  <a:cubicBezTo>
                    <a:pt x="389" y="1245"/>
                    <a:pt x="370" y="1323"/>
                    <a:pt x="331" y="1401"/>
                  </a:cubicBezTo>
                  <a:cubicBezTo>
                    <a:pt x="97" y="1479"/>
                    <a:pt x="0" y="1537"/>
                    <a:pt x="0" y="1576"/>
                  </a:cubicBezTo>
                  <a:cubicBezTo>
                    <a:pt x="0" y="1615"/>
                    <a:pt x="0" y="1654"/>
                    <a:pt x="39" y="1693"/>
                  </a:cubicBezTo>
                  <a:cubicBezTo>
                    <a:pt x="78" y="1712"/>
                    <a:pt x="117" y="1732"/>
                    <a:pt x="175" y="1732"/>
                  </a:cubicBezTo>
                  <a:lnTo>
                    <a:pt x="195" y="1732"/>
                  </a:lnTo>
                  <a:cubicBezTo>
                    <a:pt x="59" y="2024"/>
                    <a:pt x="0" y="2199"/>
                    <a:pt x="0" y="2218"/>
                  </a:cubicBezTo>
                  <a:cubicBezTo>
                    <a:pt x="0" y="2257"/>
                    <a:pt x="20" y="2315"/>
                    <a:pt x="59" y="2354"/>
                  </a:cubicBezTo>
                  <a:cubicBezTo>
                    <a:pt x="97" y="2393"/>
                    <a:pt x="136" y="2413"/>
                    <a:pt x="175" y="2413"/>
                  </a:cubicBezTo>
                  <a:cubicBezTo>
                    <a:pt x="214" y="2413"/>
                    <a:pt x="331" y="2160"/>
                    <a:pt x="525" y="1634"/>
                  </a:cubicBezTo>
                  <a:cubicBezTo>
                    <a:pt x="701" y="1596"/>
                    <a:pt x="837" y="1557"/>
                    <a:pt x="915" y="1537"/>
                  </a:cubicBezTo>
                  <a:cubicBezTo>
                    <a:pt x="992" y="1518"/>
                    <a:pt x="1090" y="1479"/>
                    <a:pt x="1187" y="1459"/>
                  </a:cubicBezTo>
                  <a:cubicBezTo>
                    <a:pt x="1206" y="1673"/>
                    <a:pt x="1226" y="1887"/>
                    <a:pt x="1245" y="2101"/>
                  </a:cubicBezTo>
                  <a:cubicBezTo>
                    <a:pt x="1265" y="2218"/>
                    <a:pt x="1265" y="2296"/>
                    <a:pt x="1304" y="2354"/>
                  </a:cubicBezTo>
                  <a:cubicBezTo>
                    <a:pt x="1323" y="2393"/>
                    <a:pt x="1343" y="2413"/>
                    <a:pt x="1381" y="2413"/>
                  </a:cubicBezTo>
                  <a:cubicBezTo>
                    <a:pt x="1459" y="2413"/>
                    <a:pt x="1498" y="2276"/>
                    <a:pt x="1498" y="1985"/>
                  </a:cubicBezTo>
                  <a:cubicBezTo>
                    <a:pt x="1498" y="1829"/>
                    <a:pt x="1479" y="1634"/>
                    <a:pt x="1479" y="1382"/>
                  </a:cubicBezTo>
                  <a:cubicBezTo>
                    <a:pt x="1673" y="1343"/>
                    <a:pt x="1771" y="1284"/>
                    <a:pt x="1771" y="1245"/>
                  </a:cubicBezTo>
                  <a:cubicBezTo>
                    <a:pt x="1771" y="1187"/>
                    <a:pt x="1712" y="1148"/>
                    <a:pt x="1615" y="1148"/>
                  </a:cubicBezTo>
                  <a:cubicBezTo>
                    <a:pt x="1576" y="1148"/>
                    <a:pt x="1518" y="1148"/>
                    <a:pt x="1459" y="1168"/>
                  </a:cubicBezTo>
                  <a:cubicBezTo>
                    <a:pt x="1420" y="837"/>
                    <a:pt x="1362" y="545"/>
                    <a:pt x="1323" y="331"/>
                  </a:cubicBezTo>
                  <a:cubicBezTo>
                    <a:pt x="1265" y="98"/>
                    <a:pt x="1187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3301975" y="5356250"/>
              <a:ext cx="46225" cy="59350"/>
            </a:xfrm>
            <a:custGeom>
              <a:avLst/>
              <a:gdLst/>
              <a:ahLst/>
              <a:cxnLst/>
              <a:rect l="l" t="t" r="r" b="b"/>
              <a:pathLst>
                <a:path w="1849" h="2374" extrusionOk="0">
                  <a:moveTo>
                    <a:pt x="1051" y="0"/>
                  </a:moveTo>
                  <a:cubicBezTo>
                    <a:pt x="603" y="0"/>
                    <a:pt x="312" y="20"/>
                    <a:pt x="195" y="20"/>
                  </a:cubicBezTo>
                  <a:cubicBezTo>
                    <a:pt x="59" y="39"/>
                    <a:pt x="0" y="59"/>
                    <a:pt x="0" y="97"/>
                  </a:cubicBezTo>
                  <a:cubicBezTo>
                    <a:pt x="0" y="156"/>
                    <a:pt x="20" y="195"/>
                    <a:pt x="59" y="234"/>
                  </a:cubicBezTo>
                  <a:cubicBezTo>
                    <a:pt x="98" y="292"/>
                    <a:pt x="136" y="311"/>
                    <a:pt x="156" y="311"/>
                  </a:cubicBezTo>
                  <a:lnTo>
                    <a:pt x="740" y="292"/>
                  </a:lnTo>
                  <a:lnTo>
                    <a:pt x="740" y="292"/>
                  </a:lnTo>
                  <a:cubicBezTo>
                    <a:pt x="720" y="506"/>
                    <a:pt x="662" y="856"/>
                    <a:pt x="526" y="1343"/>
                  </a:cubicBezTo>
                  <a:cubicBezTo>
                    <a:pt x="409" y="1829"/>
                    <a:pt x="350" y="2082"/>
                    <a:pt x="350" y="2140"/>
                  </a:cubicBezTo>
                  <a:cubicBezTo>
                    <a:pt x="350" y="2199"/>
                    <a:pt x="370" y="2237"/>
                    <a:pt x="409" y="2296"/>
                  </a:cubicBezTo>
                  <a:cubicBezTo>
                    <a:pt x="448" y="2354"/>
                    <a:pt x="487" y="2374"/>
                    <a:pt x="526" y="2374"/>
                  </a:cubicBezTo>
                  <a:cubicBezTo>
                    <a:pt x="545" y="2374"/>
                    <a:pt x="584" y="2315"/>
                    <a:pt x="603" y="2199"/>
                  </a:cubicBezTo>
                  <a:cubicBezTo>
                    <a:pt x="623" y="2140"/>
                    <a:pt x="662" y="2023"/>
                    <a:pt x="701" y="1868"/>
                  </a:cubicBezTo>
                  <a:cubicBezTo>
                    <a:pt x="720" y="1712"/>
                    <a:pt x="759" y="1595"/>
                    <a:pt x="778" y="1537"/>
                  </a:cubicBezTo>
                  <a:cubicBezTo>
                    <a:pt x="954" y="837"/>
                    <a:pt x="1031" y="448"/>
                    <a:pt x="1031" y="350"/>
                  </a:cubicBezTo>
                  <a:cubicBezTo>
                    <a:pt x="1031" y="331"/>
                    <a:pt x="1031" y="311"/>
                    <a:pt x="1031" y="273"/>
                  </a:cubicBezTo>
                  <a:cubicBezTo>
                    <a:pt x="1148" y="292"/>
                    <a:pt x="1284" y="292"/>
                    <a:pt x="1420" y="292"/>
                  </a:cubicBezTo>
                  <a:cubicBezTo>
                    <a:pt x="1557" y="311"/>
                    <a:pt x="1654" y="311"/>
                    <a:pt x="1732" y="311"/>
                  </a:cubicBezTo>
                  <a:cubicBezTo>
                    <a:pt x="1810" y="311"/>
                    <a:pt x="1848" y="292"/>
                    <a:pt x="1848" y="253"/>
                  </a:cubicBezTo>
                  <a:cubicBezTo>
                    <a:pt x="1848" y="195"/>
                    <a:pt x="1771" y="136"/>
                    <a:pt x="1615" y="78"/>
                  </a:cubicBezTo>
                  <a:cubicBezTo>
                    <a:pt x="1459" y="39"/>
                    <a:pt x="1284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3345750" y="5355275"/>
              <a:ext cx="43800" cy="60825"/>
            </a:xfrm>
            <a:custGeom>
              <a:avLst/>
              <a:gdLst/>
              <a:ahLst/>
              <a:cxnLst/>
              <a:rect l="l" t="t" r="r" b="b"/>
              <a:pathLst>
                <a:path w="1752" h="2433" extrusionOk="0">
                  <a:moveTo>
                    <a:pt x="1070" y="273"/>
                  </a:moveTo>
                  <a:cubicBezTo>
                    <a:pt x="1167" y="273"/>
                    <a:pt x="1265" y="312"/>
                    <a:pt x="1343" y="370"/>
                  </a:cubicBezTo>
                  <a:cubicBezTo>
                    <a:pt x="1420" y="428"/>
                    <a:pt x="1459" y="506"/>
                    <a:pt x="1459" y="623"/>
                  </a:cubicBezTo>
                  <a:cubicBezTo>
                    <a:pt x="1459" y="759"/>
                    <a:pt x="1362" y="895"/>
                    <a:pt x="1206" y="1012"/>
                  </a:cubicBezTo>
                  <a:cubicBezTo>
                    <a:pt x="1031" y="1148"/>
                    <a:pt x="817" y="1245"/>
                    <a:pt x="545" y="1323"/>
                  </a:cubicBezTo>
                  <a:cubicBezTo>
                    <a:pt x="662" y="915"/>
                    <a:pt x="720" y="642"/>
                    <a:pt x="720" y="506"/>
                  </a:cubicBezTo>
                  <a:cubicBezTo>
                    <a:pt x="720" y="467"/>
                    <a:pt x="701" y="428"/>
                    <a:pt x="681" y="370"/>
                  </a:cubicBezTo>
                  <a:cubicBezTo>
                    <a:pt x="837" y="312"/>
                    <a:pt x="953" y="273"/>
                    <a:pt x="1070" y="273"/>
                  </a:cubicBezTo>
                  <a:close/>
                  <a:moveTo>
                    <a:pt x="1012" y="0"/>
                  </a:moveTo>
                  <a:cubicBezTo>
                    <a:pt x="876" y="0"/>
                    <a:pt x="720" y="20"/>
                    <a:pt x="564" y="78"/>
                  </a:cubicBezTo>
                  <a:cubicBezTo>
                    <a:pt x="409" y="117"/>
                    <a:pt x="331" y="175"/>
                    <a:pt x="331" y="234"/>
                  </a:cubicBezTo>
                  <a:cubicBezTo>
                    <a:pt x="331" y="273"/>
                    <a:pt x="370" y="312"/>
                    <a:pt x="409" y="370"/>
                  </a:cubicBezTo>
                  <a:cubicBezTo>
                    <a:pt x="409" y="642"/>
                    <a:pt x="292" y="1109"/>
                    <a:pt x="97" y="1790"/>
                  </a:cubicBezTo>
                  <a:cubicBezTo>
                    <a:pt x="20" y="2004"/>
                    <a:pt x="0" y="2140"/>
                    <a:pt x="0" y="2199"/>
                  </a:cubicBezTo>
                  <a:cubicBezTo>
                    <a:pt x="0" y="2238"/>
                    <a:pt x="20" y="2296"/>
                    <a:pt x="59" y="2354"/>
                  </a:cubicBezTo>
                  <a:cubicBezTo>
                    <a:pt x="97" y="2393"/>
                    <a:pt x="136" y="2432"/>
                    <a:pt x="175" y="2432"/>
                  </a:cubicBezTo>
                  <a:cubicBezTo>
                    <a:pt x="214" y="2432"/>
                    <a:pt x="311" y="2140"/>
                    <a:pt x="467" y="1576"/>
                  </a:cubicBezTo>
                  <a:cubicBezTo>
                    <a:pt x="856" y="1518"/>
                    <a:pt x="1167" y="1382"/>
                    <a:pt x="1401" y="1226"/>
                  </a:cubicBezTo>
                  <a:cubicBezTo>
                    <a:pt x="1634" y="1051"/>
                    <a:pt x="1751" y="837"/>
                    <a:pt x="1751" y="584"/>
                  </a:cubicBezTo>
                  <a:cubicBezTo>
                    <a:pt x="1751" y="409"/>
                    <a:pt x="1673" y="273"/>
                    <a:pt x="1537" y="156"/>
                  </a:cubicBezTo>
                  <a:cubicBezTo>
                    <a:pt x="1401" y="39"/>
                    <a:pt x="1226" y="0"/>
                    <a:pt x="10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2072400" y="4864025"/>
              <a:ext cx="45275" cy="59375"/>
            </a:xfrm>
            <a:custGeom>
              <a:avLst/>
              <a:gdLst/>
              <a:ahLst/>
              <a:cxnLst/>
              <a:rect l="l" t="t" r="r" b="b"/>
              <a:pathLst>
                <a:path w="1811" h="2375" extrusionOk="0">
                  <a:moveTo>
                    <a:pt x="1110" y="1"/>
                  </a:moveTo>
                  <a:cubicBezTo>
                    <a:pt x="896" y="1"/>
                    <a:pt x="740" y="20"/>
                    <a:pt x="624" y="40"/>
                  </a:cubicBezTo>
                  <a:cubicBezTo>
                    <a:pt x="507" y="59"/>
                    <a:pt x="448" y="79"/>
                    <a:pt x="410" y="137"/>
                  </a:cubicBezTo>
                  <a:cubicBezTo>
                    <a:pt x="410" y="156"/>
                    <a:pt x="390" y="176"/>
                    <a:pt x="390" y="215"/>
                  </a:cubicBezTo>
                  <a:cubicBezTo>
                    <a:pt x="390" y="390"/>
                    <a:pt x="312" y="740"/>
                    <a:pt x="196" y="1265"/>
                  </a:cubicBezTo>
                  <a:cubicBezTo>
                    <a:pt x="59" y="1791"/>
                    <a:pt x="1" y="2082"/>
                    <a:pt x="1" y="2121"/>
                  </a:cubicBezTo>
                  <a:cubicBezTo>
                    <a:pt x="1" y="2160"/>
                    <a:pt x="20" y="2219"/>
                    <a:pt x="59" y="2277"/>
                  </a:cubicBezTo>
                  <a:cubicBezTo>
                    <a:pt x="118" y="2335"/>
                    <a:pt x="157" y="2374"/>
                    <a:pt x="176" y="2374"/>
                  </a:cubicBezTo>
                  <a:cubicBezTo>
                    <a:pt x="196" y="2374"/>
                    <a:pt x="215" y="2355"/>
                    <a:pt x="215" y="2316"/>
                  </a:cubicBezTo>
                  <a:lnTo>
                    <a:pt x="234" y="2257"/>
                  </a:lnTo>
                  <a:cubicBezTo>
                    <a:pt x="254" y="2238"/>
                    <a:pt x="254" y="2199"/>
                    <a:pt x="273" y="2160"/>
                  </a:cubicBezTo>
                  <a:cubicBezTo>
                    <a:pt x="273" y="2121"/>
                    <a:pt x="293" y="2102"/>
                    <a:pt x="293" y="2063"/>
                  </a:cubicBezTo>
                  <a:cubicBezTo>
                    <a:pt x="312" y="2043"/>
                    <a:pt x="312" y="2005"/>
                    <a:pt x="332" y="1946"/>
                  </a:cubicBezTo>
                  <a:cubicBezTo>
                    <a:pt x="332" y="1907"/>
                    <a:pt x="371" y="1791"/>
                    <a:pt x="390" y="1635"/>
                  </a:cubicBezTo>
                  <a:cubicBezTo>
                    <a:pt x="448" y="1479"/>
                    <a:pt x="468" y="1382"/>
                    <a:pt x="468" y="1363"/>
                  </a:cubicBezTo>
                  <a:cubicBezTo>
                    <a:pt x="701" y="1363"/>
                    <a:pt x="915" y="1343"/>
                    <a:pt x="1110" y="1285"/>
                  </a:cubicBezTo>
                  <a:cubicBezTo>
                    <a:pt x="1324" y="1246"/>
                    <a:pt x="1421" y="1187"/>
                    <a:pt x="1421" y="1110"/>
                  </a:cubicBezTo>
                  <a:cubicBezTo>
                    <a:pt x="1421" y="1071"/>
                    <a:pt x="1363" y="1051"/>
                    <a:pt x="1285" y="1051"/>
                  </a:cubicBezTo>
                  <a:cubicBezTo>
                    <a:pt x="1246" y="1051"/>
                    <a:pt x="1149" y="1071"/>
                    <a:pt x="993" y="1071"/>
                  </a:cubicBezTo>
                  <a:cubicBezTo>
                    <a:pt x="818" y="1090"/>
                    <a:pt x="682" y="1090"/>
                    <a:pt x="526" y="1090"/>
                  </a:cubicBezTo>
                  <a:cubicBezTo>
                    <a:pt x="624" y="701"/>
                    <a:pt x="662" y="468"/>
                    <a:pt x="662" y="351"/>
                  </a:cubicBezTo>
                  <a:cubicBezTo>
                    <a:pt x="662" y="331"/>
                    <a:pt x="662" y="331"/>
                    <a:pt x="662" y="331"/>
                  </a:cubicBezTo>
                  <a:cubicBezTo>
                    <a:pt x="682" y="312"/>
                    <a:pt x="740" y="312"/>
                    <a:pt x="838" y="312"/>
                  </a:cubicBezTo>
                  <a:cubicBezTo>
                    <a:pt x="935" y="293"/>
                    <a:pt x="1013" y="293"/>
                    <a:pt x="1071" y="273"/>
                  </a:cubicBezTo>
                  <a:cubicBezTo>
                    <a:pt x="1110" y="273"/>
                    <a:pt x="1168" y="273"/>
                    <a:pt x="1246" y="254"/>
                  </a:cubicBezTo>
                  <a:lnTo>
                    <a:pt x="1402" y="254"/>
                  </a:lnTo>
                  <a:cubicBezTo>
                    <a:pt x="1441" y="234"/>
                    <a:pt x="1480" y="234"/>
                    <a:pt x="1538" y="234"/>
                  </a:cubicBezTo>
                  <a:cubicBezTo>
                    <a:pt x="1577" y="234"/>
                    <a:pt x="1616" y="215"/>
                    <a:pt x="1655" y="215"/>
                  </a:cubicBezTo>
                  <a:cubicBezTo>
                    <a:pt x="1674" y="215"/>
                    <a:pt x="1713" y="195"/>
                    <a:pt x="1752" y="195"/>
                  </a:cubicBezTo>
                  <a:cubicBezTo>
                    <a:pt x="1791" y="176"/>
                    <a:pt x="1810" y="156"/>
                    <a:pt x="1810" y="137"/>
                  </a:cubicBezTo>
                  <a:cubicBezTo>
                    <a:pt x="1810" y="98"/>
                    <a:pt x="1752" y="59"/>
                    <a:pt x="1616" y="40"/>
                  </a:cubicBezTo>
                  <a:cubicBezTo>
                    <a:pt x="1499" y="20"/>
                    <a:pt x="1324" y="1"/>
                    <a:pt x="11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2115700" y="4862575"/>
              <a:ext cx="44275" cy="60825"/>
            </a:xfrm>
            <a:custGeom>
              <a:avLst/>
              <a:gdLst/>
              <a:ahLst/>
              <a:cxnLst/>
              <a:rect l="l" t="t" r="r" b="b"/>
              <a:pathLst>
                <a:path w="1771" h="2433" extrusionOk="0">
                  <a:moveTo>
                    <a:pt x="1051" y="331"/>
                  </a:moveTo>
                  <a:cubicBezTo>
                    <a:pt x="1090" y="526"/>
                    <a:pt x="1129" y="817"/>
                    <a:pt x="1168" y="1207"/>
                  </a:cubicBezTo>
                  <a:cubicBezTo>
                    <a:pt x="993" y="1245"/>
                    <a:pt x="818" y="1284"/>
                    <a:pt x="662" y="1323"/>
                  </a:cubicBezTo>
                  <a:cubicBezTo>
                    <a:pt x="818" y="895"/>
                    <a:pt x="954" y="565"/>
                    <a:pt x="1051" y="331"/>
                  </a:cubicBezTo>
                  <a:close/>
                  <a:moveTo>
                    <a:pt x="1129" y="0"/>
                  </a:moveTo>
                  <a:cubicBezTo>
                    <a:pt x="1070" y="0"/>
                    <a:pt x="1012" y="20"/>
                    <a:pt x="954" y="78"/>
                  </a:cubicBezTo>
                  <a:cubicBezTo>
                    <a:pt x="876" y="117"/>
                    <a:pt x="837" y="156"/>
                    <a:pt x="818" y="234"/>
                  </a:cubicBezTo>
                  <a:cubicBezTo>
                    <a:pt x="798" y="292"/>
                    <a:pt x="740" y="428"/>
                    <a:pt x="642" y="662"/>
                  </a:cubicBezTo>
                  <a:cubicBezTo>
                    <a:pt x="545" y="876"/>
                    <a:pt x="467" y="1051"/>
                    <a:pt x="428" y="1187"/>
                  </a:cubicBezTo>
                  <a:cubicBezTo>
                    <a:pt x="390" y="1245"/>
                    <a:pt x="370" y="1323"/>
                    <a:pt x="331" y="1401"/>
                  </a:cubicBezTo>
                  <a:cubicBezTo>
                    <a:pt x="117" y="1479"/>
                    <a:pt x="0" y="1537"/>
                    <a:pt x="0" y="1596"/>
                  </a:cubicBezTo>
                  <a:cubicBezTo>
                    <a:pt x="0" y="1635"/>
                    <a:pt x="20" y="1673"/>
                    <a:pt x="39" y="1693"/>
                  </a:cubicBezTo>
                  <a:cubicBezTo>
                    <a:pt x="78" y="1732"/>
                    <a:pt x="117" y="1732"/>
                    <a:pt x="176" y="1732"/>
                  </a:cubicBezTo>
                  <a:lnTo>
                    <a:pt x="195" y="1732"/>
                  </a:lnTo>
                  <a:cubicBezTo>
                    <a:pt x="59" y="2043"/>
                    <a:pt x="0" y="2199"/>
                    <a:pt x="0" y="2218"/>
                  </a:cubicBezTo>
                  <a:cubicBezTo>
                    <a:pt x="0" y="2277"/>
                    <a:pt x="20" y="2315"/>
                    <a:pt x="59" y="2374"/>
                  </a:cubicBezTo>
                  <a:cubicBezTo>
                    <a:pt x="98" y="2413"/>
                    <a:pt x="137" y="2432"/>
                    <a:pt x="176" y="2432"/>
                  </a:cubicBezTo>
                  <a:cubicBezTo>
                    <a:pt x="214" y="2432"/>
                    <a:pt x="331" y="2179"/>
                    <a:pt x="526" y="1654"/>
                  </a:cubicBezTo>
                  <a:cubicBezTo>
                    <a:pt x="701" y="1596"/>
                    <a:pt x="837" y="1576"/>
                    <a:pt x="915" y="1537"/>
                  </a:cubicBezTo>
                  <a:cubicBezTo>
                    <a:pt x="993" y="1518"/>
                    <a:pt x="1090" y="1498"/>
                    <a:pt x="1187" y="1479"/>
                  </a:cubicBezTo>
                  <a:cubicBezTo>
                    <a:pt x="1207" y="1673"/>
                    <a:pt x="1226" y="1887"/>
                    <a:pt x="1246" y="2121"/>
                  </a:cubicBezTo>
                  <a:cubicBezTo>
                    <a:pt x="1265" y="2238"/>
                    <a:pt x="1284" y="2315"/>
                    <a:pt x="1304" y="2354"/>
                  </a:cubicBezTo>
                  <a:cubicBezTo>
                    <a:pt x="1323" y="2413"/>
                    <a:pt x="1362" y="2432"/>
                    <a:pt x="1382" y="2432"/>
                  </a:cubicBezTo>
                  <a:cubicBezTo>
                    <a:pt x="1460" y="2432"/>
                    <a:pt x="1498" y="2296"/>
                    <a:pt x="1498" y="2004"/>
                  </a:cubicBezTo>
                  <a:cubicBezTo>
                    <a:pt x="1498" y="1829"/>
                    <a:pt x="1498" y="1635"/>
                    <a:pt x="1479" y="1401"/>
                  </a:cubicBezTo>
                  <a:cubicBezTo>
                    <a:pt x="1674" y="1343"/>
                    <a:pt x="1771" y="1284"/>
                    <a:pt x="1771" y="1245"/>
                  </a:cubicBezTo>
                  <a:cubicBezTo>
                    <a:pt x="1771" y="1187"/>
                    <a:pt x="1712" y="1168"/>
                    <a:pt x="1615" y="1168"/>
                  </a:cubicBezTo>
                  <a:lnTo>
                    <a:pt x="1460" y="1168"/>
                  </a:lnTo>
                  <a:cubicBezTo>
                    <a:pt x="1421" y="837"/>
                    <a:pt x="1382" y="565"/>
                    <a:pt x="1323" y="331"/>
                  </a:cubicBezTo>
                  <a:cubicBezTo>
                    <a:pt x="1265" y="117"/>
                    <a:pt x="1207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2170650" y="4863550"/>
              <a:ext cx="45275" cy="59850"/>
            </a:xfrm>
            <a:custGeom>
              <a:avLst/>
              <a:gdLst/>
              <a:ahLst/>
              <a:cxnLst/>
              <a:rect l="l" t="t" r="r" b="b"/>
              <a:pathLst>
                <a:path w="1811" h="2394" extrusionOk="0">
                  <a:moveTo>
                    <a:pt x="662" y="389"/>
                  </a:moveTo>
                  <a:lnTo>
                    <a:pt x="662" y="389"/>
                  </a:lnTo>
                  <a:cubicBezTo>
                    <a:pt x="876" y="448"/>
                    <a:pt x="1071" y="564"/>
                    <a:pt x="1246" y="740"/>
                  </a:cubicBezTo>
                  <a:cubicBezTo>
                    <a:pt x="1402" y="895"/>
                    <a:pt x="1499" y="1051"/>
                    <a:pt x="1499" y="1187"/>
                  </a:cubicBezTo>
                  <a:cubicBezTo>
                    <a:pt x="1499" y="1265"/>
                    <a:pt x="1421" y="1382"/>
                    <a:pt x="1304" y="1518"/>
                  </a:cubicBezTo>
                  <a:cubicBezTo>
                    <a:pt x="1168" y="1654"/>
                    <a:pt x="1013" y="1771"/>
                    <a:pt x="818" y="1887"/>
                  </a:cubicBezTo>
                  <a:cubicBezTo>
                    <a:pt x="623" y="2004"/>
                    <a:pt x="448" y="2082"/>
                    <a:pt x="293" y="2101"/>
                  </a:cubicBezTo>
                  <a:cubicBezTo>
                    <a:pt x="312" y="1907"/>
                    <a:pt x="351" y="1751"/>
                    <a:pt x="390" y="1596"/>
                  </a:cubicBezTo>
                  <a:cubicBezTo>
                    <a:pt x="507" y="1245"/>
                    <a:pt x="565" y="992"/>
                    <a:pt x="604" y="837"/>
                  </a:cubicBezTo>
                  <a:cubicBezTo>
                    <a:pt x="662" y="681"/>
                    <a:pt x="682" y="584"/>
                    <a:pt x="682" y="526"/>
                  </a:cubicBezTo>
                  <a:cubicBezTo>
                    <a:pt x="682" y="467"/>
                    <a:pt x="662" y="428"/>
                    <a:pt x="662" y="389"/>
                  </a:cubicBezTo>
                  <a:close/>
                  <a:moveTo>
                    <a:pt x="234" y="0"/>
                  </a:moveTo>
                  <a:cubicBezTo>
                    <a:pt x="195" y="0"/>
                    <a:pt x="176" y="20"/>
                    <a:pt x="176" y="59"/>
                  </a:cubicBezTo>
                  <a:cubicBezTo>
                    <a:pt x="176" y="98"/>
                    <a:pt x="195" y="136"/>
                    <a:pt x="234" y="195"/>
                  </a:cubicBezTo>
                  <a:cubicBezTo>
                    <a:pt x="273" y="234"/>
                    <a:pt x="332" y="273"/>
                    <a:pt x="409" y="312"/>
                  </a:cubicBezTo>
                  <a:cubicBezTo>
                    <a:pt x="390" y="467"/>
                    <a:pt x="332" y="778"/>
                    <a:pt x="195" y="1245"/>
                  </a:cubicBezTo>
                  <a:cubicBezTo>
                    <a:pt x="59" y="1712"/>
                    <a:pt x="1" y="1985"/>
                    <a:pt x="1" y="2062"/>
                  </a:cubicBezTo>
                  <a:cubicBezTo>
                    <a:pt x="1" y="2140"/>
                    <a:pt x="20" y="2218"/>
                    <a:pt x="79" y="2296"/>
                  </a:cubicBezTo>
                  <a:cubicBezTo>
                    <a:pt x="137" y="2354"/>
                    <a:pt x="176" y="2393"/>
                    <a:pt x="234" y="2393"/>
                  </a:cubicBezTo>
                  <a:cubicBezTo>
                    <a:pt x="390" y="2393"/>
                    <a:pt x="604" y="2335"/>
                    <a:pt x="857" y="2199"/>
                  </a:cubicBezTo>
                  <a:cubicBezTo>
                    <a:pt x="1110" y="2062"/>
                    <a:pt x="1324" y="1907"/>
                    <a:pt x="1518" y="1712"/>
                  </a:cubicBezTo>
                  <a:cubicBezTo>
                    <a:pt x="1713" y="1537"/>
                    <a:pt x="1810" y="1362"/>
                    <a:pt x="1810" y="1226"/>
                  </a:cubicBezTo>
                  <a:cubicBezTo>
                    <a:pt x="1810" y="1012"/>
                    <a:pt x="1713" y="817"/>
                    <a:pt x="1538" y="623"/>
                  </a:cubicBezTo>
                  <a:cubicBezTo>
                    <a:pt x="1363" y="428"/>
                    <a:pt x="1168" y="273"/>
                    <a:pt x="915" y="156"/>
                  </a:cubicBezTo>
                  <a:cubicBezTo>
                    <a:pt x="682" y="39"/>
                    <a:pt x="448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1636625" y="4395650"/>
              <a:ext cx="45250" cy="59350"/>
            </a:xfrm>
            <a:custGeom>
              <a:avLst/>
              <a:gdLst/>
              <a:ahLst/>
              <a:cxnLst/>
              <a:rect l="l" t="t" r="r" b="b"/>
              <a:pathLst>
                <a:path w="1810" h="2374" extrusionOk="0">
                  <a:moveTo>
                    <a:pt x="1109" y="1"/>
                  </a:moveTo>
                  <a:cubicBezTo>
                    <a:pt x="895" y="1"/>
                    <a:pt x="720" y="20"/>
                    <a:pt x="623" y="39"/>
                  </a:cubicBezTo>
                  <a:cubicBezTo>
                    <a:pt x="506" y="59"/>
                    <a:pt x="428" y="98"/>
                    <a:pt x="409" y="137"/>
                  </a:cubicBezTo>
                  <a:cubicBezTo>
                    <a:pt x="389" y="156"/>
                    <a:pt x="389" y="195"/>
                    <a:pt x="389" y="234"/>
                  </a:cubicBezTo>
                  <a:cubicBezTo>
                    <a:pt x="389" y="390"/>
                    <a:pt x="312" y="759"/>
                    <a:pt x="195" y="1285"/>
                  </a:cubicBezTo>
                  <a:cubicBezTo>
                    <a:pt x="59" y="1810"/>
                    <a:pt x="0" y="2082"/>
                    <a:pt x="0" y="2121"/>
                  </a:cubicBezTo>
                  <a:cubicBezTo>
                    <a:pt x="0" y="2160"/>
                    <a:pt x="20" y="2218"/>
                    <a:pt x="59" y="2296"/>
                  </a:cubicBezTo>
                  <a:cubicBezTo>
                    <a:pt x="117" y="2355"/>
                    <a:pt x="156" y="2374"/>
                    <a:pt x="175" y="2374"/>
                  </a:cubicBezTo>
                  <a:cubicBezTo>
                    <a:pt x="195" y="2374"/>
                    <a:pt x="214" y="2355"/>
                    <a:pt x="214" y="2316"/>
                  </a:cubicBezTo>
                  <a:lnTo>
                    <a:pt x="234" y="2257"/>
                  </a:lnTo>
                  <a:cubicBezTo>
                    <a:pt x="253" y="2238"/>
                    <a:pt x="253" y="2218"/>
                    <a:pt x="273" y="2179"/>
                  </a:cubicBezTo>
                  <a:cubicBezTo>
                    <a:pt x="273" y="2141"/>
                    <a:pt x="292" y="2102"/>
                    <a:pt x="292" y="2082"/>
                  </a:cubicBezTo>
                  <a:cubicBezTo>
                    <a:pt x="292" y="2043"/>
                    <a:pt x="312" y="2004"/>
                    <a:pt x="331" y="1965"/>
                  </a:cubicBezTo>
                  <a:cubicBezTo>
                    <a:pt x="331" y="1907"/>
                    <a:pt x="350" y="1810"/>
                    <a:pt x="389" y="1635"/>
                  </a:cubicBezTo>
                  <a:cubicBezTo>
                    <a:pt x="428" y="1479"/>
                    <a:pt x="467" y="1401"/>
                    <a:pt x="467" y="1362"/>
                  </a:cubicBezTo>
                  <a:cubicBezTo>
                    <a:pt x="701" y="1362"/>
                    <a:pt x="915" y="1343"/>
                    <a:pt x="1109" y="1304"/>
                  </a:cubicBezTo>
                  <a:cubicBezTo>
                    <a:pt x="1304" y="1246"/>
                    <a:pt x="1420" y="1187"/>
                    <a:pt x="1420" y="1129"/>
                  </a:cubicBezTo>
                  <a:cubicBezTo>
                    <a:pt x="1420" y="1090"/>
                    <a:pt x="1362" y="1071"/>
                    <a:pt x="1284" y="1071"/>
                  </a:cubicBezTo>
                  <a:cubicBezTo>
                    <a:pt x="1245" y="1071"/>
                    <a:pt x="1148" y="1071"/>
                    <a:pt x="973" y="1090"/>
                  </a:cubicBezTo>
                  <a:cubicBezTo>
                    <a:pt x="895" y="1100"/>
                    <a:pt x="817" y="1105"/>
                    <a:pt x="742" y="1105"/>
                  </a:cubicBezTo>
                  <a:cubicBezTo>
                    <a:pt x="667" y="1105"/>
                    <a:pt x="594" y="1100"/>
                    <a:pt x="526" y="1090"/>
                  </a:cubicBezTo>
                  <a:cubicBezTo>
                    <a:pt x="623" y="720"/>
                    <a:pt x="662" y="467"/>
                    <a:pt x="662" y="370"/>
                  </a:cubicBezTo>
                  <a:cubicBezTo>
                    <a:pt x="662" y="351"/>
                    <a:pt x="662" y="331"/>
                    <a:pt x="662" y="331"/>
                  </a:cubicBezTo>
                  <a:cubicBezTo>
                    <a:pt x="681" y="331"/>
                    <a:pt x="740" y="331"/>
                    <a:pt x="837" y="312"/>
                  </a:cubicBezTo>
                  <a:cubicBezTo>
                    <a:pt x="934" y="292"/>
                    <a:pt x="1012" y="292"/>
                    <a:pt x="1070" y="292"/>
                  </a:cubicBezTo>
                  <a:cubicBezTo>
                    <a:pt x="1109" y="273"/>
                    <a:pt x="1168" y="273"/>
                    <a:pt x="1245" y="273"/>
                  </a:cubicBezTo>
                  <a:cubicBezTo>
                    <a:pt x="1304" y="253"/>
                    <a:pt x="1362" y="253"/>
                    <a:pt x="1401" y="253"/>
                  </a:cubicBezTo>
                  <a:cubicBezTo>
                    <a:pt x="1440" y="253"/>
                    <a:pt x="1479" y="253"/>
                    <a:pt x="1537" y="234"/>
                  </a:cubicBezTo>
                  <a:lnTo>
                    <a:pt x="1654" y="234"/>
                  </a:lnTo>
                  <a:cubicBezTo>
                    <a:pt x="1673" y="215"/>
                    <a:pt x="1712" y="215"/>
                    <a:pt x="1751" y="195"/>
                  </a:cubicBezTo>
                  <a:cubicBezTo>
                    <a:pt x="1790" y="195"/>
                    <a:pt x="1810" y="176"/>
                    <a:pt x="1810" y="137"/>
                  </a:cubicBezTo>
                  <a:cubicBezTo>
                    <a:pt x="1810" y="98"/>
                    <a:pt x="1751" y="59"/>
                    <a:pt x="1615" y="39"/>
                  </a:cubicBezTo>
                  <a:cubicBezTo>
                    <a:pt x="1498" y="20"/>
                    <a:pt x="1323" y="1"/>
                    <a:pt x="1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1679900" y="4394675"/>
              <a:ext cx="44300" cy="60325"/>
            </a:xfrm>
            <a:custGeom>
              <a:avLst/>
              <a:gdLst/>
              <a:ahLst/>
              <a:cxnLst/>
              <a:rect l="l" t="t" r="r" b="b"/>
              <a:pathLst>
                <a:path w="1772" h="2413" extrusionOk="0">
                  <a:moveTo>
                    <a:pt x="1051" y="331"/>
                  </a:moveTo>
                  <a:cubicBezTo>
                    <a:pt x="1090" y="526"/>
                    <a:pt x="1129" y="818"/>
                    <a:pt x="1168" y="1207"/>
                  </a:cubicBezTo>
                  <a:cubicBezTo>
                    <a:pt x="993" y="1226"/>
                    <a:pt x="818" y="1265"/>
                    <a:pt x="662" y="1304"/>
                  </a:cubicBezTo>
                  <a:cubicBezTo>
                    <a:pt x="818" y="896"/>
                    <a:pt x="954" y="565"/>
                    <a:pt x="1051" y="331"/>
                  </a:cubicBezTo>
                  <a:close/>
                  <a:moveTo>
                    <a:pt x="1129" y="1"/>
                  </a:moveTo>
                  <a:cubicBezTo>
                    <a:pt x="1071" y="1"/>
                    <a:pt x="1012" y="20"/>
                    <a:pt x="935" y="59"/>
                  </a:cubicBezTo>
                  <a:cubicBezTo>
                    <a:pt x="876" y="98"/>
                    <a:pt x="837" y="156"/>
                    <a:pt x="818" y="215"/>
                  </a:cubicBezTo>
                  <a:cubicBezTo>
                    <a:pt x="798" y="273"/>
                    <a:pt x="721" y="429"/>
                    <a:pt x="643" y="643"/>
                  </a:cubicBezTo>
                  <a:cubicBezTo>
                    <a:pt x="545" y="876"/>
                    <a:pt x="468" y="1051"/>
                    <a:pt x="409" y="1187"/>
                  </a:cubicBezTo>
                  <a:cubicBezTo>
                    <a:pt x="390" y="1246"/>
                    <a:pt x="370" y="1324"/>
                    <a:pt x="331" y="1401"/>
                  </a:cubicBezTo>
                  <a:cubicBezTo>
                    <a:pt x="98" y="1479"/>
                    <a:pt x="1" y="1538"/>
                    <a:pt x="1" y="1576"/>
                  </a:cubicBezTo>
                  <a:cubicBezTo>
                    <a:pt x="1" y="1615"/>
                    <a:pt x="1" y="1654"/>
                    <a:pt x="40" y="1693"/>
                  </a:cubicBezTo>
                  <a:cubicBezTo>
                    <a:pt x="79" y="1713"/>
                    <a:pt x="117" y="1732"/>
                    <a:pt x="176" y="1732"/>
                  </a:cubicBezTo>
                  <a:lnTo>
                    <a:pt x="195" y="1732"/>
                  </a:lnTo>
                  <a:cubicBezTo>
                    <a:pt x="59" y="2024"/>
                    <a:pt x="1" y="2199"/>
                    <a:pt x="1" y="2218"/>
                  </a:cubicBezTo>
                  <a:cubicBezTo>
                    <a:pt x="1" y="2257"/>
                    <a:pt x="20" y="2316"/>
                    <a:pt x="59" y="2355"/>
                  </a:cubicBezTo>
                  <a:cubicBezTo>
                    <a:pt x="98" y="2394"/>
                    <a:pt x="137" y="2413"/>
                    <a:pt x="176" y="2413"/>
                  </a:cubicBezTo>
                  <a:cubicBezTo>
                    <a:pt x="215" y="2413"/>
                    <a:pt x="331" y="2160"/>
                    <a:pt x="526" y="1635"/>
                  </a:cubicBezTo>
                  <a:cubicBezTo>
                    <a:pt x="701" y="1596"/>
                    <a:pt x="837" y="1557"/>
                    <a:pt x="915" y="1538"/>
                  </a:cubicBezTo>
                  <a:cubicBezTo>
                    <a:pt x="993" y="1518"/>
                    <a:pt x="1090" y="1479"/>
                    <a:pt x="1188" y="1460"/>
                  </a:cubicBezTo>
                  <a:cubicBezTo>
                    <a:pt x="1207" y="1674"/>
                    <a:pt x="1226" y="1888"/>
                    <a:pt x="1246" y="2102"/>
                  </a:cubicBezTo>
                  <a:cubicBezTo>
                    <a:pt x="1265" y="2218"/>
                    <a:pt x="1265" y="2296"/>
                    <a:pt x="1304" y="2355"/>
                  </a:cubicBezTo>
                  <a:cubicBezTo>
                    <a:pt x="1324" y="2394"/>
                    <a:pt x="1343" y="2413"/>
                    <a:pt x="1382" y="2413"/>
                  </a:cubicBezTo>
                  <a:cubicBezTo>
                    <a:pt x="1460" y="2413"/>
                    <a:pt x="1499" y="2277"/>
                    <a:pt x="1499" y="1985"/>
                  </a:cubicBezTo>
                  <a:cubicBezTo>
                    <a:pt x="1499" y="1829"/>
                    <a:pt x="1499" y="1635"/>
                    <a:pt x="1479" y="1382"/>
                  </a:cubicBezTo>
                  <a:cubicBezTo>
                    <a:pt x="1674" y="1343"/>
                    <a:pt x="1771" y="1285"/>
                    <a:pt x="1771" y="1246"/>
                  </a:cubicBezTo>
                  <a:cubicBezTo>
                    <a:pt x="1771" y="1187"/>
                    <a:pt x="1713" y="1148"/>
                    <a:pt x="1616" y="1148"/>
                  </a:cubicBezTo>
                  <a:cubicBezTo>
                    <a:pt x="1577" y="1148"/>
                    <a:pt x="1518" y="1148"/>
                    <a:pt x="1460" y="1168"/>
                  </a:cubicBezTo>
                  <a:cubicBezTo>
                    <a:pt x="1421" y="837"/>
                    <a:pt x="1363" y="545"/>
                    <a:pt x="1324" y="331"/>
                  </a:cubicBezTo>
                  <a:cubicBezTo>
                    <a:pt x="1265" y="98"/>
                    <a:pt x="1207" y="1"/>
                    <a:pt x="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1734875" y="4395175"/>
              <a:ext cx="45250" cy="60325"/>
            </a:xfrm>
            <a:custGeom>
              <a:avLst/>
              <a:gdLst/>
              <a:ahLst/>
              <a:cxnLst/>
              <a:rect l="l" t="t" r="r" b="b"/>
              <a:pathLst>
                <a:path w="1810" h="2413" extrusionOk="0">
                  <a:moveTo>
                    <a:pt x="662" y="389"/>
                  </a:moveTo>
                  <a:cubicBezTo>
                    <a:pt x="876" y="467"/>
                    <a:pt x="1070" y="584"/>
                    <a:pt x="1245" y="739"/>
                  </a:cubicBezTo>
                  <a:cubicBezTo>
                    <a:pt x="1401" y="914"/>
                    <a:pt x="1498" y="1070"/>
                    <a:pt x="1498" y="1206"/>
                  </a:cubicBezTo>
                  <a:cubicBezTo>
                    <a:pt x="1498" y="1284"/>
                    <a:pt x="1420" y="1381"/>
                    <a:pt x="1304" y="1518"/>
                  </a:cubicBezTo>
                  <a:cubicBezTo>
                    <a:pt x="1167" y="1654"/>
                    <a:pt x="1012" y="1770"/>
                    <a:pt x="817" y="1907"/>
                  </a:cubicBezTo>
                  <a:cubicBezTo>
                    <a:pt x="623" y="2023"/>
                    <a:pt x="448" y="2082"/>
                    <a:pt x="292" y="2101"/>
                  </a:cubicBezTo>
                  <a:cubicBezTo>
                    <a:pt x="311" y="1926"/>
                    <a:pt x="350" y="1751"/>
                    <a:pt x="389" y="1615"/>
                  </a:cubicBezTo>
                  <a:cubicBezTo>
                    <a:pt x="506" y="1245"/>
                    <a:pt x="564" y="992"/>
                    <a:pt x="603" y="837"/>
                  </a:cubicBezTo>
                  <a:cubicBezTo>
                    <a:pt x="642" y="700"/>
                    <a:pt x="662" y="584"/>
                    <a:pt x="662" y="545"/>
                  </a:cubicBezTo>
                  <a:cubicBezTo>
                    <a:pt x="662" y="486"/>
                    <a:pt x="662" y="428"/>
                    <a:pt x="662" y="389"/>
                  </a:cubicBezTo>
                  <a:close/>
                  <a:moveTo>
                    <a:pt x="234" y="0"/>
                  </a:moveTo>
                  <a:cubicBezTo>
                    <a:pt x="195" y="0"/>
                    <a:pt x="175" y="20"/>
                    <a:pt x="175" y="58"/>
                  </a:cubicBezTo>
                  <a:cubicBezTo>
                    <a:pt x="175" y="117"/>
                    <a:pt x="195" y="156"/>
                    <a:pt x="234" y="195"/>
                  </a:cubicBezTo>
                  <a:cubicBezTo>
                    <a:pt x="273" y="253"/>
                    <a:pt x="331" y="292"/>
                    <a:pt x="409" y="311"/>
                  </a:cubicBezTo>
                  <a:cubicBezTo>
                    <a:pt x="389" y="467"/>
                    <a:pt x="331" y="778"/>
                    <a:pt x="195" y="1245"/>
                  </a:cubicBezTo>
                  <a:cubicBezTo>
                    <a:pt x="59" y="1732"/>
                    <a:pt x="0" y="2004"/>
                    <a:pt x="0" y="2082"/>
                  </a:cubicBezTo>
                  <a:cubicBezTo>
                    <a:pt x="0" y="2160"/>
                    <a:pt x="20" y="2218"/>
                    <a:pt x="78" y="2296"/>
                  </a:cubicBezTo>
                  <a:cubicBezTo>
                    <a:pt x="136" y="2374"/>
                    <a:pt x="175" y="2412"/>
                    <a:pt x="234" y="2412"/>
                  </a:cubicBezTo>
                  <a:cubicBezTo>
                    <a:pt x="389" y="2412"/>
                    <a:pt x="603" y="2335"/>
                    <a:pt x="856" y="2218"/>
                  </a:cubicBezTo>
                  <a:cubicBezTo>
                    <a:pt x="1109" y="2082"/>
                    <a:pt x="1323" y="1926"/>
                    <a:pt x="1518" y="1732"/>
                  </a:cubicBezTo>
                  <a:cubicBezTo>
                    <a:pt x="1712" y="1537"/>
                    <a:pt x="1809" y="1381"/>
                    <a:pt x="1809" y="1245"/>
                  </a:cubicBezTo>
                  <a:cubicBezTo>
                    <a:pt x="1809" y="1031"/>
                    <a:pt x="1712" y="817"/>
                    <a:pt x="1537" y="623"/>
                  </a:cubicBezTo>
                  <a:cubicBezTo>
                    <a:pt x="1362" y="428"/>
                    <a:pt x="1167" y="272"/>
                    <a:pt x="915" y="175"/>
                  </a:cubicBezTo>
                  <a:cubicBezTo>
                    <a:pt x="681" y="58"/>
                    <a:pt x="448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1788375" y="4395175"/>
              <a:ext cx="47675" cy="59825"/>
            </a:xfrm>
            <a:custGeom>
              <a:avLst/>
              <a:gdLst/>
              <a:ahLst/>
              <a:cxnLst/>
              <a:rect l="l" t="t" r="r" b="b"/>
              <a:pathLst>
                <a:path w="1907" h="2393" extrusionOk="0">
                  <a:moveTo>
                    <a:pt x="526" y="0"/>
                  </a:moveTo>
                  <a:cubicBezTo>
                    <a:pt x="487" y="0"/>
                    <a:pt x="467" y="20"/>
                    <a:pt x="467" y="20"/>
                  </a:cubicBezTo>
                  <a:cubicBezTo>
                    <a:pt x="448" y="39"/>
                    <a:pt x="448" y="78"/>
                    <a:pt x="448" y="117"/>
                  </a:cubicBezTo>
                  <a:cubicBezTo>
                    <a:pt x="448" y="253"/>
                    <a:pt x="370" y="623"/>
                    <a:pt x="214" y="1206"/>
                  </a:cubicBezTo>
                  <a:cubicBezTo>
                    <a:pt x="97" y="1245"/>
                    <a:pt x="39" y="1284"/>
                    <a:pt x="39" y="1304"/>
                  </a:cubicBezTo>
                  <a:cubicBezTo>
                    <a:pt x="39" y="1342"/>
                    <a:pt x="59" y="1381"/>
                    <a:pt x="78" y="1420"/>
                  </a:cubicBezTo>
                  <a:cubicBezTo>
                    <a:pt x="97" y="1440"/>
                    <a:pt x="117" y="1459"/>
                    <a:pt x="156" y="1479"/>
                  </a:cubicBezTo>
                  <a:cubicBezTo>
                    <a:pt x="59" y="1868"/>
                    <a:pt x="0" y="2082"/>
                    <a:pt x="0" y="2140"/>
                  </a:cubicBezTo>
                  <a:cubicBezTo>
                    <a:pt x="0" y="2198"/>
                    <a:pt x="20" y="2257"/>
                    <a:pt x="78" y="2315"/>
                  </a:cubicBezTo>
                  <a:cubicBezTo>
                    <a:pt x="117" y="2374"/>
                    <a:pt x="156" y="2393"/>
                    <a:pt x="195" y="2393"/>
                  </a:cubicBezTo>
                  <a:cubicBezTo>
                    <a:pt x="214" y="2393"/>
                    <a:pt x="234" y="2335"/>
                    <a:pt x="273" y="2218"/>
                  </a:cubicBezTo>
                  <a:cubicBezTo>
                    <a:pt x="292" y="2160"/>
                    <a:pt x="312" y="2101"/>
                    <a:pt x="312" y="2043"/>
                  </a:cubicBezTo>
                  <a:cubicBezTo>
                    <a:pt x="331" y="1965"/>
                    <a:pt x="350" y="1887"/>
                    <a:pt x="389" y="1770"/>
                  </a:cubicBezTo>
                  <a:cubicBezTo>
                    <a:pt x="409" y="1673"/>
                    <a:pt x="448" y="1556"/>
                    <a:pt x="467" y="1440"/>
                  </a:cubicBezTo>
                  <a:cubicBezTo>
                    <a:pt x="740" y="1381"/>
                    <a:pt x="1031" y="1323"/>
                    <a:pt x="1362" y="1284"/>
                  </a:cubicBezTo>
                  <a:lnTo>
                    <a:pt x="1362" y="1284"/>
                  </a:lnTo>
                  <a:cubicBezTo>
                    <a:pt x="1226" y="1809"/>
                    <a:pt x="1168" y="2101"/>
                    <a:pt x="1168" y="2160"/>
                  </a:cubicBezTo>
                  <a:cubicBezTo>
                    <a:pt x="1168" y="2218"/>
                    <a:pt x="1187" y="2257"/>
                    <a:pt x="1226" y="2315"/>
                  </a:cubicBezTo>
                  <a:cubicBezTo>
                    <a:pt x="1265" y="2374"/>
                    <a:pt x="1304" y="2393"/>
                    <a:pt x="1343" y="2393"/>
                  </a:cubicBezTo>
                  <a:cubicBezTo>
                    <a:pt x="1362" y="2393"/>
                    <a:pt x="1401" y="2335"/>
                    <a:pt x="1420" y="2218"/>
                  </a:cubicBezTo>
                  <a:cubicBezTo>
                    <a:pt x="1440" y="2160"/>
                    <a:pt x="1459" y="2101"/>
                    <a:pt x="1479" y="2043"/>
                  </a:cubicBezTo>
                  <a:cubicBezTo>
                    <a:pt x="1498" y="1965"/>
                    <a:pt x="1518" y="1887"/>
                    <a:pt x="1537" y="1790"/>
                  </a:cubicBezTo>
                  <a:cubicBezTo>
                    <a:pt x="1557" y="1693"/>
                    <a:pt x="1615" y="1498"/>
                    <a:pt x="1693" y="1226"/>
                  </a:cubicBezTo>
                  <a:cubicBezTo>
                    <a:pt x="1829" y="1206"/>
                    <a:pt x="1907" y="1167"/>
                    <a:pt x="1907" y="1109"/>
                  </a:cubicBezTo>
                  <a:cubicBezTo>
                    <a:pt x="1907" y="1070"/>
                    <a:pt x="1848" y="1031"/>
                    <a:pt x="1751" y="1031"/>
                  </a:cubicBezTo>
                  <a:cubicBezTo>
                    <a:pt x="1848" y="642"/>
                    <a:pt x="1887" y="409"/>
                    <a:pt x="1887" y="331"/>
                  </a:cubicBezTo>
                  <a:cubicBezTo>
                    <a:pt x="1887" y="253"/>
                    <a:pt x="1868" y="175"/>
                    <a:pt x="1810" y="117"/>
                  </a:cubicBezTo>
                  <a:cubicBezTo>
                    <a:pt x="1771" y="39"/>
                    <a:pt x="1712" y="0"/>
                    <a:pt x="1673" y="0"/>
                  </a:cubicBezTo>
                  <a:cubicBezTo>
                    <a:pt x="1634" y="0"/>
                    <a:pt x="1615" y="39"/>
                    <a:pt x="1615" y="117"/>
                  </a:cubicBezTo>
                  <a:cubicBezTo>
                    <a:pt x="1615" y="234"/>
                    <a:pt x="1557" y="545"/>
                    <a:pt x="1440" y="1012"/>
                  </a:cubicBezTo>
                  <a:cubicBezTo>
                    <a:pt x="1148" y="1031"/>
                    <a:pt x="856" y="1070"/>
                    <a:pt x="564" y="1128"/>
                  </a:cubicBezTo>
                  <a:cubicBezTo>
                    <a:pt x="662" y="700"/>
                    <a:pt x="720" y="428"/>
                    <a:pt x="720" y="350"/>
                  </a:cubicBezTo>
                  <a:cubicBezTo>
                    <a:pt x="720" y="253"/>
                    <a:pt x="701" y="175"/>
                    <a:pt x="642" y="117"/>
                  </a:cubicBezTo>
                  <a:cubicBezTo>
                    <a:pt x="603" y="39"/>
                    <a:pt x="564" y="0"/>
                    <a:pt x="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1786900" y="1993925"/>
              <a:ext cx="50125" cy="60350"/>
            </a:xfrm>
            <a:custGeom>
              <a:avLst/>
              <a:gdLst/>
              <a:ahLst/>
              <a:cxnLst/>
              <a:rect l="l" t="t" r="r" b="b"/>
              <a:pathLst>
                <a:path w="2005" h="2414" extrusionOk="0">
                  <a:moveTo>
                    <a:pt x="1791" y="1"/>
                  </a:moveTo>
                  <a:cubicBezTo>
                    <a:pt x="1752" y="1"/>
                    <a:pt x="1732" y="59"/>
                    <a:pt x="1732" y="156"/>
                  </a:cubicBezTo>
                  <a:cubicBezTo>
                    <a:pt x="1732" y="176"/>
                    <a:pt x="1713" y="312"/>
                    <a:pt x="1693" y="565"/>
                  </a:cubicBezTo>
                  <a:cubicBezTo>
                    <a:pt x="1635" y="1110"/>
                    <a:pt x="1538" y="1576"/>
                    <a:pt x="1402" y="1966"/>
                  </a:cubicBezTo>
                  <a:cubicBezTo>
                    <a:pt x="1304" y="1752"/>
                    <a:pt x="1071" y="1168"/>
                    <a:pt x="701" y="215"/>
                  </a:cubicBezTo>
                  <a:cubicBezTo>
                    <a:pt x="682" y="156"/>
                    <a:pt x="643" y="117"/>
                    <a:pt x="604" y="78"/>
                  </a:cubicBezTo>
                  <a:cubicBezTo>
                    <a:pt x="565" y="40"/>
                    <a:pt x="526" y="20"/>
                    <a:pt x="507" y="20"/>
                  </a:cubicBezTo>
                  <a:cubicBezTo>
                    <a:pt x="468" y="20"/>
                    <a:pt x="448" y="59"/>
                    <a:pt x="448" y="117"/>
                  </a:cubicBezTo>
                  <a:cubicBezTo>
                    <a:pt x="429" y="273"/>
                    <a:pt x="351" y="643"/>
                    <a:pt x="215" y="1226"/>
                  </a:cubicBezTo>
                  <a:cubicBezTo>
                    <a:pt x="59" y="1810"/>
                    <a:pt x="1" y="2121"/>
                    <a:pt x="1" y="2180"/>
                  </a:cubicBezTo>
                  <a:cubicBezTo>
                    <a:pt x="1" y="2238"/>
                    <a:pt x="20" y="2277"/>
                    <a:pt x="59" y="2335"/>
                  </a:cubicBezTo>
                  <a:cubicBezTo>
                    <a:pt x="98" y="2394"/>
                    <a:pt x="137" y="2413"/>
                    <a:pt x="156" y="2413"/>
                  </a:cubicBezTo>
                  <a:cubicBezTo>
                    <a:pt x="176" y="2413"/>
                    <a:pt x="215" y="2374"/>
                    <a:pt x="234" y="2277"/>
                  </a:cubicBezTo>
                  <a:cubicBezTo>
                    <a:pt x="254" y="2180"/>
                    <a:pt x="312" y="1966"/>
                    <a:pt x="390" y="1635"/>
                  </a:cubicBezTo>
                  <a:cubicBezTo>
                    <a:pt x="487" y="1304"/>
                    <a:pt x="565" y="1012"/>
                    <a:pt x="623" y="740"/>
                  </a:cubicBezTo>
                  <a:cubicBezTo>
                    <a:pt x="954" y="1596"/>
                    <a:pt x="1168" y="2102"/>
                    <a:pt x="1227" y="2257"/>
                  </a:cubicBezTo>
                  <a:cubicBezTo>
                    <a:pt x="1246" y="2296"/>
                    <a:pt x="1285" y="2335"/>
                    <a:pt x="1304" y="2374"/>
                  </a:cubicBezTo>
                  <a:cubicBezTo>
                    <a:pt x="1343" y="2394"/>
                    <a:pt x="1382" y="2413"/>
                    <a:pt x="1421" y="2413"/>
                  </a:cubicBezTo>
                  <a:cubicBezTo>
                    <a:pt x="1499" y="2413"/>
                    <a:pt x="1596" y="2257"/>
                    <a:pt x="1693" y="1966"/>
                  </a:cubicBezTo>
                  <a:cubicBezTo>
                    <a:pt x="1791" y="1674"/>
                    <a:pt x="1869" y="1362"/>
                    <a:pt x="1927" y="1012"/>
                  </a:cubicBezTo>
                  <a:cubicBezTo>
                    <a:pt x="1985" y="682"/>
                    <a:pt x="2005" y="409"/>
                    <a:pt x="2005" y="234"/>
                  </a:cubicBezTo>
                  <a:cubicBezTo>
                    <a:pt x="2005" y="176"/>
                    <a:pt x="1985" y="137"/>
                    <a:pt x="1927" y="78"/>
                  </a:cubicBezTo>
                  <a:cubicBezTo>
                    <a:pt x="1888" y="40"/>
                    <a:pt x="1830" y="1"/>
                    <a:pt x="1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1843325" y="1993450"/>
              <a:ext cx="44300" cy="60825"/>
            </a:xfrm>
            <a:custGeom>
              <a:avLst/>
              <a:gdLst/>
              <a:ahLst/>
              <a:cxnLst/>
              <a:rect l="l" t="t" r="r" b="b"/>
              <a:pathLst>
                <a:path w="1772" h="2433" extrusionOk="0">
                  <a:moveTo>
                    <a:pt x="1051" y="331"/>
                  </a:moveTo>
                  <a:cubicBezTo>
                    <a:pt x="1090" y="525"/>
                    <a:pt x="1129" y="817"/>
                    <a:pt x="1168" y="1206"/>
                  </a:cubicBezTo>
                  <a:cubicBezTo>
                    <a:pt x="993" y="1245"/>
                    <a:pt x="818" y="1284"/>
                    <a:pt x="662" y="1323"/>
                  </a:cubicBezTo>
                  <a:cubicBezTo>
                    <a:pt x="818" y="895"/>
                    <a:pt x="954" y="564"/>
                    <a:pt x="1051" y="331"/>
                  </a:cubicBezTo>
                  <a:close/>
                  <a:moveTo>
                    <a:pt x="1129" y="0"/>
                  </a:moveTo>
                  <a:cubicBezTo>
                    <a:pt x="1071" y="0"/>
                    <a:pt x="1012" y="20"/>
                    <a:pt x="954" y="78"/>
                  </a:cubicBezTo>
                  <a:cubicBezTo>
                    <a:pt x="896" y="117"/>
                    <a:pt x="857" y="175"/>
                    <a:pt x="818" y="234"/>
                  </a:cubicBezTo>
                  <a:cubicBezTo>
                    <a:pt x="798" y="292"/>
                    <a:pt x="740" y="428"/>
                    <a:pt x="643" y="662"/>
                  </a:cubicBezTo>
                  <a:cubicBezTo>
                    <a:pt x="545" y="876"/>
                    <a:pt x="487" y="1070"/>
                    <a:pt x="429" y="1187"/>
                  </a:cubicBezTo>
                  <a:cubicBezTo>
                    <a:pt x="409" y="1265"/>
                    <a:pt x="370" y="1323"/>
                    <a:pt x="331" y="1420"/>
                  </a:cubicBezTo>
                  <a:cubicBezTo>
                    <a:pt x="117" y="1479"/>
                    <a:pt x="1" y="1537"/>
                    <a:pt x="1" y="1595"/>
                  </a:cubicBezTo>
                  <a:cubicBezTo>
                    <a:pt x="1" y="1634"/>
                    <a:pt x="20" y="1673"/>
                    <a:pt x="59" y="1693"/>
                  </a:cubicBezTo>
                  <a:cubicBezTo>
                    <a:pt x="98" y="1732"/>
                    <a:pt x="137" y="1751"/>
                    <a:pt x="176" y="1751"/>
                  </a:cubicBezTo>
                  <a:lnTo>
                    <a:pt x="195" y="1751"/>
                  </a:lnTo>
                  <a:cubicBezTo>
                    <a:pt x="78" y="2043"/>
                    <a:pt x="1" y="2199"/>
                    <a:pt x="1" y="2218"/>
                  </a:cubicBezTo>
                  <a:cubicBezTo>
                    <a:pt x="1" y="2276"/>
                    <a:pt x="20" y="2315"/>
                    <a:pt x="59" y="2374"/>
                  </a:cubicBezTo>
                  <a:cubicBezTo>
                    <a:pt x="117" y="2413"/>
                    <a:pt x="156" y="2432"/>
                    <a:pt x="195" y="2432"/>
                  </a:cubicBezTo>
                  <a:cubicBezTo>
                    <a:pt x="215" y="2432"/>
                    <a:pt x="331" y="2179"/>
                    <a:pt x="545" y="1654"/>
                  </a:cubicBezTo>
                  <a:cubicBezTo>
                    <a:pt x="701" y="1595"/>
                    <a:pt x="837" y="1576"/>
                    <a:pt x="915" y="1557"/>
                  </a:cubicBezTo>
                  <a:cubicBezTo>
                    <a:pt x="1012" y="1518"/>
                    <a:pt x="1090" y="1498"/>
                    <a:pt x="1207" y="1479"/>
                  </a:cubicBezTo>
                  <a:cubicBezTo>
                    <a:pt x="1226" y="1673"/>
                    <a:pt x="1226" y="1887"/>
                    <a:pt x="1246" y="2121"/>
                  </a:cubicBezTo>
                  <a:cubicBezTo>
                    <a:pt x="1265" y="2237"/>
                    <a:pt x="1285" y="2315"/>
                    <a:pt x="1304" y="2354"/>
                  </a:cubicBezTo>
                  <a:cubicBezTo>
                    <a:pt x="1324" y="2413"/>
                    <a:pt x="1362" y="2432"/>
                    <a:pt x="1401" y="2432"/>
                  </a:cubicBezTo>
                  <a:cubicBezTo>
                    <a:pt x="1479" y="2432"/>
                    <a:pt x="1499" y="2296"/>
                    <a:pt x="1499" y="2004"/>
                  </a:cubicBezTo>
                  <a:cubicBezTo>
                    <a:pt x="1499" y="1848"/>
                    <a:pt x="1499" y="1634"/>
                    <a:pt x="1479" y="1401"/>
                  </a:cubicBezTo>
                  <a:cubicBezTo>
                    <a:pt x="1674" y="1343"/>
                    <a:pt x="1771" y="1304"/>
                    <a:pt x="1771" y="1245"/>
                  </a:cubicBezTo>
                  <a:cubicBezTo>
                    <a:pt x="1771" y="1187"/>
                    <a:pt x="1732" y="1167"/>
                    <a:pt x="1635" y="1167"/>
                  </a:cubicBezTo>
                  <a:lnTo>
                    <a:pt x="1460" y="1167"/>
                  </a:lnTo>
                  <a:cubicBezTo>
                    <a:pt x="1421" y="837"/>
                    <a:pt x="1382" y="564"/>
                    <a:pt x="1324" y="331"/>
                  </a:cubicBezTo>
                  <a:cubicBezTo>
                    <a:pt x="1265" y="117"/>
                    <a:pt x="1207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1898300" y="1994425"/>
              <a:ext cx="45250" cy="59850"/>
            </a:xfrm>
            <a:custGeom>
              <a:avLst/>
              <a:gdLst/>
              <a:ahLst/>
              <a:cxnLst/>
              <a:rect l="l" t="t" r="r" b="b"/>
              <a:pathLst>
                <a:path w="1810" h="2394" extrusionOk="0">
                  <a:moveTo>
                    <a:pt x="662" y="389"/>
                  </a:moveTo>
                  <a:cubicBezTo>
                    <a:pt x="895" y="448"/>
                    <a:pt x="1090" y="584"/>
                    <a:pt x="1245" y="739"/>
                  </a:cubicBezTo>
                  <a:cubicBezTo>
                    <a:pt x="1420" y="895"/>
                    <a:pt x="1498" y="1051"/>
                    <a:pt x="1498" y="1187"/>
                  </a:cubicBezTo>
                  <a:cubicBezTo>
                    <a:pt x="1498" y="1265"/>
                    <a:pt x="1440" y="1381"/>
                    <a:pt x="1304" y="1518"/>
                  </a:cubicBezTo>
                  <a:cubicBezTo>
                    <a:pt x="1187" y="1654"/>
                    <a:pt x="1012" y="1770"/>
                    <a:pt x="817" y="1887"/>
                  </a:cubicBezTo>
                  <a:cubicBezTo>
                    <a:pt x="623" y="2004"/>
                    <a:pt x="448" y="2082"/>
                    <a:pt x="292" y="2101"/>
                  </a:cubicBezTo>
                  <a:cubicBezTo>
                    <a:pt x="331" y="1907"/>
                    <a:pt x="370" y="1751"/>
                    <a:pt x="409" y="1595"/>
                  </a:cubicBezTo>
                  <a:cubicBezTo>
                    <a:pt x="506" y="1245"/>
                    <a:pt x="584" y="992"/>
                    <a:pt x="623" y="837"/>
                  </a:cubicBezTo>
                  <a:cubicBezTo>
                    <a:pt x="662" y="681"/>
                    <a:pt x="681" y="584"/>
                    <a:pt x="681" y="525"/>
                  </a:cubicBezTo>
                  <a:cubicBezTo>
                    <a:pt x="681" y="467"/>
                    <a:pt x="681" y="428"/>
                    <a:pt x="662" y="389"/>
                  </a:cubicBezTo>
                  <a:close/>
                  <a:moveTo>
                    <a:pt x="253" y="0"/>
                  </a:moveTo>
                  <a:cubicBezTo>
                    <a:pt x="195" y="0"/>
                    <a:pt x="175" y="20"/>
                    <a:pt x="175" y="58"/>
                  </a:cubicBezTo>
                  <a:cubicBezTo>
                    <a:pt x="175" y="97"/>
                    <a:pt x="195" y="156"/>
                    <a:pt x="234" y="195"/>
                  </a:cubicBezTo>
                  <a:cubicBezTo>
                    <a:pt x="292" y="234"/>
                    <a:pt x="350" y="272"/>
                    <a:pt x="409" y="311"/>
                  </a:cubicBezTo>
                  <a:cubicBezTo>
                    <a:pt x="409" y="467"/>
                    <a:pt x="331" y="778"/>
                    <a:pt x="195" y="1245"/>
                  </a:cubicBezTo>
                  <a:cubicBezTo>
                    <a:pt x="78" y="1712"/>
                    <a:pt x="0" y="1984"/>
                    <a:pt x="0" y="2062"/>
                  </a:cubicBezTo>
                  <a:cubicBezTo>
                    <a:pt x="0" y="2140"/>
                    <a:pt x="39" y="2218"/>
                    <a:pt x="78" y="2296"/>
                  </a:cubicBezTo>
                  <a:cubicBezTo>
                    <a:pt x="136" y="2374"/>
                    <a:pt x="195" y="2393"/>
                    <a:pt x="234" y="2393"/>
                  </a:cubicBezTo>
                  <a:cubicBezTo>
                    <a:pt x="409" y="2393"/>
                    <a:pt x="603" y="2335"/>
                    <a:pt x="856" y="2198"/>
                  </a:cubicBezTo>
                  <a:cubicBezTo>
                    <a:pt x="1109" y="2062"/>
                    <a:pt x="1342" y="1907"/>
                    <a:pt x="1518" y="1732"/>
                  </a:cubicBezTo>
                  <a:cubicBezTo>
                    <a:pt x="1712" y="1537"/>
                    <a:pt x="1809" y="1381"/>
                    <a:pt x="1809" y="1226"/>
                  </a:cubicBezTo>
                  <a:cubicBezTo>
                    <a:pt x="1809" y="1031"/>
                    <a:pt x="1732" y="817"/>
                    <a:pt x="1556" y="623"/>
                  </a:cubicBezTo>
                  <a:cubicBezTo>
                    <a:pt x="1381" y="428"/>
                    <a:pt x="1167" y="272"/>
                    <a:pt x="934" y="156"/>
                  </a:cubicBezTo>
                  <a:cubicBezTo>
                    <a:pt x="681" y="58"/>
                    <a:pt x="467" y="0"/>
                    <a:pt x="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2037875" y="1714250"/>
              <a:ext cx="50125" cy="60350"/>
            </a:xfrm>
            <a:custGeom>
              <a:avLst/>
              <a:gdLst/>
              <a:ahLst/>
              <a:cxnLst/>
              <a:rect l="l" t="t" r="r" b="b"/>
              <a:pathLst>
                <a:path w="2005" h="2414" extrusionOk="0">
                  <a:moveTo>
                    <a:pt x="1791" y="1"/>
                  </a:moveTo>
                  <a:cubicBezTo>
                    <a:pt x="1752" y="1"/>
                    <a:pt x="1732" y="59"/>
                    <a:pt x="1732" y="157"/>
                  </a:cubicBezTo>
                  <a:cubicBezTo>
                    <a:pt x="1732" y="176"/>
                    <a:pt x="1713" y="312"/>
                    <a:pt x="1693" y="565"/>
                  </a:cubicBezTo>
                  <a:cubicBezTo>
                    <a:pt x="1654" y="1110"/>
                    <a:pt x="1538" y="1577"/>
                    <a:pt x="1401" y="1966"/>
                  </a:cubicBezTo>
                  <a:cubicBezTo>
                    <a:pt x="1304" y="1752"/>
                    <a:pt x="1071" y="1168"/>
                    <a:pt x="701" y="215"/>
                  </a:cubicBezTo>
                  <a:cubicBezTo>
                    <a:pt x="682" y="157"/>
                    <a:pt x="643" y="118"/>
                    <a:pt x="604" y="79"/>
                  </a:cubicBezTo>
                  <a:cubicBezTo>
                    <a:pt x="565" y="40"/>
                    <a:pt x="526" y="20"/>
                    <a:pt x="506" y="20"/>
                  </a:cubicBezTo>
                  <a:cubicBezTo>
                    <a:pt x="468" y="20"/>
                    <a:pt x="448" y="59"/>
                    <a:pt x="448" y="118"/>
                  </a:cubicBezTo>
                  <a:cubicBezTo>
                    <a:pt x="448" y="273"/>
                    <a:pt x="370" y="643"/>
                    <a:pt x="215" y="1227"/>
                  </a:cubicBezTo>
                  <a:cubicBezTo>
                    <a:pt x="78" y="1810"/>
                    <a:pt x="1" y="2122"/>
                    <a:pt x="1" y="2180"/>
                  </a:cubicBezTo>
                  <a:cubicBezTo>
                    <a:pt x="1" y="2238"/>
                    <a:pt x="20" y="2277"/>
                    <a:pt x="59" y="2336"/>
                  </a:cubicBezTo>
                  <a:cubicBezTo>
                    <a:pt x="98" y="2394"/>
                    <a:pt x="137" y="2413"/>
                    <a:pt x="176" y="2413"/>
                  </a:cubicBezTo>
                  <a:cubicBezTo>
                    <a:pt x="195" y="2413"/>
                    <a:pt x="215" y="2374"/>
                    <a:pt x="234" y="2277"/>
                  </a:cubicBezTo>
                  <a:cubicBezTo>
                    <a:pt x="273" y="2180"/>
                    <a:pt x="312" y="1966"/>
                    <a:pt x="409" y="1635"/>
                  </a:cubicBezTo>
                  <a:cubicBezTo>
                    <a:pt x="487" y="1304"/>
                    <a:pt x="565" y="1013"/>
                    <a:pt x="623" y="740"/>
                  </a:cubicBezTo>
                  <a:cubicBezTo>
                    <a:pt x="954" y="1596"/>
                    <a:pt x="1168" y="2102"/>
                    <a:pt x="1226" y="2258"/>
                  </a:cubicBezTo>
                  <a:cubicBezTo>
                    <a:pt x="1246" y="2297"/>
                    <a:pt x="1285" y="2336"/>
                    <a:pt x="1324" y="2374"/>
                  </a:cubicBezTo>
                  <a:cubicBezTo>
                    <a:pt x="1362" y="2394"/>
                    <a:pt x="1382" y="2413"/>
                    <a:pt x="1421" y="2413"/>
                  </a:cubicBezTo>
                  <a:cubicBezTo>
                    <a:pt x="1499" y="2413"/>
                    <a:pt x="1596" y="2258"/>
                    <a:pt x="1693" y="1966"/>
                  </a:cubicBezTo>
                  <a:cubicBezTo>
                    <a:pt x="1791" y="1674"/>
                    <a:pt x="1868" y="1363"/>
                    <a:pt x="1927" y="1013"/>
                  </a:cubicBezTo>
                  <a:cubicBezTo>
                    <a:pt x="1985" y="682"/>
                    <a:pt x="2005" y="410"/>
                    <a:pt x="2005" y="234"/>
                  </a:cubicBezTo>
                  <a:cubicBezTo>
                    <a:pt x="2005" y="176"/>
                    <a:pt x="1985" y="137"/>
                    <a:pt x="1946" y="79"/>
                  </a:cubicBezTo>
                  <a:cubicBezTo>
                    <a:pt x="1888" y="40"/>
                    <a:pt x="1849" y="1"/>
                    <a:pt x="1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2094300" y="1713775"/>
              <a:ext cx="44775" cy="60825"/>
            </a:xfrm>
            <a:custGeom>
              <a:avLst/>
              <a:gdLst/>
              <a:ahLst/>
              <a:cxnLst/>
              <a:rect l="l" t="t" r="r" b="b"/>
              <a:pathLst>
                <a:path w="1791" h="2433" extrusionOk="0">
                  <a:moveTo>
                    <a:pt x="1070" y="331"/>
                  </a:moveTo>
                  <a:cubicBezTo>
                    <a:pt x="1109" y="526"/>
                    <a:pt x="1148" y="818"/>
                    <a:pt x="1187" y="1207"/>
                  </a:cubicBezTo>
                  <a:cubicBezTo>
                    <a:pt x="993" y="1246"/>
                    <a:pt x="837" y="1285"/>
                    <a:pt x="662" y="1323"/>
                  </a:cubicBezTo>
                  <a:cubicBezTo>
                    <a:pt x="837" y="895"/>
                    <a:pt x="954" y="565"/>
                    <a:pt x="1070" y="331"/>
                  </a:cubicBezTo>
                  <a:close/>
                  <a:moveTo>
                    <a:pt x="1148" y="1"/>
                  </a:moveTo>
                  <a:cubicBezTo>
                    <a:pt x="1090" y="1"/>
                    <a:pt x="1012" y="20"/>
                    <a:pt x="954" y="78"/>
                  </a:cubicBezTo>
                  <a:cubicBezTo>
                    <a:pt x="895" y="117"/>
                    <a:pt x="856" y="176"/>
                    <a:pt x="818" y="234"/>
                  </a:cubicBezTo>
                  <a:cubicBezTo>
                    <a:pt x="798" y="292"/>
                    <a:pt x="740" y="429"/>
                    <a:pt x="642" y="662"/>
                  </a:cubicBezTo>
                  <a:cubicBezTo>
                    <a:pt x="565" y="876"/>
                    <a:pt x="487" y="1071"/>
                    <a:pt x="428" y="1187"/>
                  </a:cubicBezTo>
                  <a:cubicBezTo>
                    <a:pt x="409" y="1265"/>
                    <a:pt x="390" y="1323"/>
                    <a:pt x="351" y="1421"/>
                  </a:cubicBezTo>
                  <a:cubicBezTo>
                    <a:pt x="117" y="1479"/>
                    <a:pt x="0" y="1537"/>
                    <a:pt x="0" y="1596"/>
                  </a:cubicBezTo>
                  <a:cubicBezTo>
                    <a:pt x="0" y="1635"/>
                    <a:pt x="20" y="1674"/>
                    <a:pt x="59" y="1693"/>
                  </a:cubicBezTo>
                  <a:cubicBezTo>
                    <a:pt x="98" y="1732"/>
                    <a:pt x="137" y="1751"/>
                    <a:pt x="176" y="1751"/>
                  </a:cubicBezTo>
                  <a:lnTo>
                    <a:pt x="195" y="1751"/>
                  </a:lnTo>
                  <a:cubicBezTo>
                    <a:pt x="78" y="2043"/>
                    <a:pt x="0" y="2199"/>
                    <a:pt x="0" y="2218"/>
                  </a:cubicBezTo>
                  <a:cubicBezTo>
                    <a:pt x="0" y="2277"/>
                    <a:pt x="39" y="2316"/>
                    <a:pt x="78" y="2374"/>
                  </a:cubicBezTo>
                  <a:cubicBezTo>
                    <a:pt x="117" y="2413"/>
                    <a:pt x="156" y="2432"/>
                    <a:pt x="195" y="2432"/>
                  </a:cubicBezTo>
                  <a:cubicBezTo>
                    <a:pt x="234" y="2432"/>
                    <a:pt x="351" y="2179"/>
                    <a:pt x="545" y="1654"/>
                  </a:cubicBezTo>
                  <a:cubicBezTo>
                    <a:pt x="720" y="1596"/>
                    <a:pt x="837" y="1576"/>
                    <a:pt x="934" y="1557"/>
                  </a:cubicBezTo>
                  <a:cubicBezTo>
                    <a:pt x="1012" y="1518"/>
                    <a:pt x="1109" y="1499"/>
                    <a:pt x="1207" y="1479"/>
                  </a:cubicBezTo>
                  <a:cubicBezTo>
                    <a:pt x="1226" y="1674"/>
                    <a:pt x="1246" y="1888"/>
                    <a:pt x="1265" y="2121"/>
                  </a:cubicBezTo>
                  <a:cubicBezTo>
                    <a:pt x="1265" y="2238"/>
                    <a:pt x="1284" y="2316"/>
                    <a:pt x="1304" y="2355"/>
                  </a:cubicBezTo>
                  <a:cubicBezTo>
                    <a:pt x="1343" y="2413"/>
                    <a:pt x="1362" y="2432"/>
                    <a:pt x="1401" y="2432"/>
                  </a:cubicBezTo>
                  <a:cubicBezTo>
                    <a:pt x="1479" y="2432"/>
                    <a:pt x="1518" y="2296"/>
                    <a:pt x="1518" y="2004"/>
                  </a:cubicBezTo>
                  <a:cubicBezTo>
                    <a:pt x="1518" y="1849"/>
                    <a:pt x="1498" y="1635"/>
                    <a:pt x="1479" y="1401"/>
                  </a:cubicBezTo>
                  <a:cubicBezTo>
                    <a:pt x="1693" y="1343"/>
                    <a:pt x="1790" y="1304"/>
                    <a:pt x="1790" y="1246"/>
                  </a:cubicBezTo>
                  <a:cubicBezTo>
                    <a:pt x="1790" y="1187"/>
                    <a:pt x="1732" y="1168"/>
                    <a:pt x="1635" y="1168"/>
                  </a:cubicBezTo>
                  <a:lnTo>
                    <a:pt x="1460" y="1168"/>
                  </a:lnTo>
                  <a:cubicBezTo>
                    <a:pt x="1421" y="837"/>
                    <a:pt x="1382" y="565"/>
                    <a:pt x="1323" y="331"/>
                  </a:cubicBezTo>
                  <a:cubicBezTo>
                    <a:pt x="1265" y="117"/>
                    <a:pt x="1207" y="1"/>
                    <a:pt x="1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2149250" y="1714750"/>
              <a:ext cx="45275" cy="59850"/>
            </a:xfrm>
            <a:custGeom>
              <a:avLst/>
              <a:gdLst/>
              <a:ahLst/>
              <a:cxnLst/>
              <a:rect l="l" t="t" r="r" b="b"/>
              <a:pathLst>
                <a:path w="1811" h="2394" extrusionOk="0">
                  <a:moveTo>
                    <a:pt x="662" y="390"/>
                  </a:moveTo>
                  <a:cubicBezTo>
                    <a:pt x="896" y="448"/>
                    <a:pt x="1090" y="584"/>
                    <a:pt x="1246" y="740"/>
                  </a:cubicBezTo>
                  <a:cubicBezTo>
                    <a:pt x="1421" y="895"/>
                    <a:pt x="1499" y="1051"/>
                    <a:pt x="1499" y="1187"/>
                  </a:cubicBezTo>
                  <a:cubicBezTo>
                    <a:pt x="1499" y="1265"/>
                    <a:pt x="1441" y="1382"/>
                    <a:pt x="1304" y="1518"/>
                  </a:cubicBezTo>
                  <a:cubicBezTo>
                    <a:pt x="1188" y="1654"/>
                    <a:pt x="1032" y="1771"/>
                    <a:pt x="837" y="1888"/>
                  </a:cubicBezTo>
                  <a:cubicBezTo>
                    <a:pt x="643" y="2004"/>
                    <a:pt x="468" y="2082"/>
                    <a:pt x="312" y="2102"/>
                  </a:cubicBezTo>
                  <a:cubicBezTo>
                    <a:pt x="332" y="1907"/>
                    <a:pt x="370" y="1751"/>
                    <a:pt x="409" y="1596"/>
                  </a:cubicBezTo>
                  <a:cubicBezTo>
                    <a:pt x="507" y="1246"/>
                    <a:pt x="584" y="993"/>
                    <a:pt x="623" y="837"/>
                  </a:cubicBezTo>
                  <a:cubicBezTo>
                    <a:pt x="662" y="681"/>
                    <a:pt x="682" y="584"/>
                    <a:pt x="682" y="526"/>
                  </a:cubicBezTo>
                  <a:cubicBezTo>
                    <a:pt x="682" y="467"/>
                    <a:pt x="682" y="428"/>
                    <a:pt x="662" y="390"/>
                  </a:cubicBezTo>
                  <a:close/>
                  <a:moveTo>
                    <a:pt x="254" y="0"/>
                  </a:moveTo>
                  <a:cubicBezTo>
                    <a:pt x="195" y="0"/>
                    <a:pt x="176" y="20"/>
                    <a:pt x="176" y="59"/>
                  </a:cubicBezTo>
                  <a:cubicBezTo>
                    <a:pt x="176" y="98"/>
                    <a:pt x="195" y="156"/>
                    <a:pt x="254" y="195"/>
                  </a:cubicBezTo>
                  <a:cubicBezTo>
                    <a:pt x="293" y="234"/>
                    <a:pt x="351" y="273"/>
                    <a:pt x="429" y="312"/>
                  </a:cubicBezTo>
                  <a:cubicBezTo>
                    <a:pt x="409" y="467"/>
                    <a:pt x="332" y="779"/>
                    <a:pt x="215" y="1246"/>
                  </a:cubicBezTo>
                  <a:cubicBezTo>
                    <a:pt x="79" y="1712"/>
                    <a:pt x="1" y="1985"/>
                    <a:pt x="1" y="2063"/>
                  </a:cubicBezTo>
                  <a:cubicBezTo>
                    <a:pt x="1" y="2140"/>
                    <a:pt x="40" y="2218"/>
                    <a:pt x="98" y="2296"/>
                  </a:cubicBezTo>
                  <a:cubicBezTo>
                    <a:pt x="137" y="2374"/>
                    <a:pt x="195" y="2393"/>
                    <a:pt x="234" y="2393"/>
                  </a:cubicBezTo>
                  <a:cubicBezTo>
                    <a:pt x="409" y="2393"/>
                    <a:pt x="623" y="2335"/>
                    <a:pt x="857" y="2199"/>
                  </a:cubicBezTo>
                  <a:cubicBezTo>
                    <a:pt x="1110" y="2063"/>
                    <a:pt x="1343" y="1907"/>
                    <a:pt x="1538" y="1732"/>
                  </a:cubicBezTo>
                  <a:cubicBezTo>
                    <a:pt x="1732" y="1537"/>
                    <a:pt x="1810" y="1382"/>
                    <a:pt x="1810" y="1226"/>
                  </a:cubicBezTo>
                  <a:cubicBezTo>
                    <a:pt x="1810" y="1032"/>
                    <a:pt x="1732" y="818"/>
                    <a:pt x="1557" y="623"/>
                  </a:cubicBezTo>
                  <a:cubicBezTo>
                    <a:pt x="1382" y="428"/>
                    <a:pt x="1168" y="273"/>
                    <a:pt x="935" y="156"/>
                  </a:cubicBezTo>
                  <a:cubicBezTo>
                    <a:pt x="682" y="59"/>
                    <a:pt x="468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2203250" y="1714750"/>
              <a:ext cx="47200" cy="59850"/>
            </a:xfrm>
            <a:custGeom>
              <a:avLst/>
              <a:gdLst/>
              <a:ahLst/>
              <a:cxnLst/>
              <a:rect l="l" t="t" r="r" b="b"/>
              <a:pathLst>
                <a:path w="1888" h="2394" extrusionOk="0">
                  <a:moveTo>
                    <a:pt x="526" y="0"/>
                  </a:moveTo>
                  <a:cubicBezTo>
                    <a:pt x="487" y="0"/>
                    <a:pt x="467" y="0"/>
                    <a:pt x="448" y="20"/>
                  </a:cubicBezTo>
                  <a:cubicBezTo>
                    <a:pt x="448" y="39"/>
                    <a:pt x="448" y="59"/>
                    <a:pt x="448" y="98"/>
                  </a:cubicBezTo>
                  <a:cubicBezTo>
                    <a:pt x="448" y="234"/>
                    <a:pt x="370" y="604"/>
                    <a:pt x="214" y="1207"/>
                  </a:cubicBezTo>
                  <a:cubicBezTo>
                    <a:pt x="98" y="1246"/>
                    <a:pt x="39" y="1284"/>
                    <a:pt x="39" y="1304"/>
                  </a:cubicBezTo>
                  <a:cubicBezTo>
                    <a:pt x="39" y="1343"/>
                    <a:pt x="39" y="1382"/>
                    <a:pt x="59" y="1401"/>
                  </a:cubicBezTo>
                  <a:cubicBezTo>
                    <a:pt x="98" y="1440"/>
                    <a:pt x="117" y="1460"/>
                    <a:pt x="137" y="1460"/>
                  </a:cubicBezTo>
                  <a:cubicBezTo>
                    <a:pt x="39" y="1849"/>
                    <a:pt x="0" y="2082"/>
                    <a:pt x="0" y="2121"/>
                  </a:cubicBezTo>
                  <a:cubicBezTo>
                    <a:pt x="0" y="2179"/>
                    <a:pt x="20" y="2238"/>
                    <a:pt x="59" y="2296"/>
                  </a:cubicBezTo>
                  <a:cubicBezTo>
                    <a:pt x="117" y="2354"/>
                    <a:pt x="156" y="2393"/>
                    <a:pt x="175" y="2393"/>
                  </a:cubicBezTo>
                  <a:cubicBezTo>
                    <a:pt x="195" y="2393"/>
                    <a:pt x="234" y="2335"/>
                    <a:pt x="253" y="2218"/>
                  </a:cubicBezTo>
                  <a:cubicBezTo>
                    <a:pt x="273" y="2140"/>
                    <a:pt x="292" y="2082"/>
                    <a:pt x="312" y="2024"/>
                  </a:cubicBezTo>
                  <a:cubicBezTo>
                    <a:pt x="331" y="1965"/>
                    <a:pt x="351" y="1888"/>
                    <a:pt x="370" y="1771"/>
                  </a:cubicBezTo>
                  <a:cubicBezTo>
                    <a:pt x="409" y="1654"/>
                    <a:pt x="428" y="1537"/>
                    <a:pt x="467" y="1421"/>
                  </a:cubicBezTo>
                  <a:cubicBezTo>
                    <a:pt x="740" y="1362"/>
                    <a:pt x="1031" y="1323"/>
                    <a:pt x="1362" y="1265"/>
                  </a:cubicBezTo>
                  <a:lnTo>
                    <a:pt x="1362" y="1265"/>
                  </a:lnTo>
                  <a:cubicBezTo>
                    <a:pt x="1226" y="1790"/>
                    <a:pt x="1168" y="2082"/>
                    <a:pt x="1168" y="2140"/>
                  </a:cubicBezTo>
                  <a:cubicBezTo>
                    <a:pt x="1168" y="2199"/>
                    <a:pt x="1187" y="2257"/>
                    <a:pt x="1226" y="2316"/>
                  </a:cubicBezTo>
                  <a:cubicBezTo>
                    <a:pt x="1265" y="2374"/>
                    <a:pt x="1304" y="2393"/>
                    <a:pt x="1343" y="2393"/>
                  </a:cubicBezTo>
                  <a:cubicBezTo>
                    <a:pt x="1362" y="2393"/>
                    <a:pt x="1382" y="2335"/>
                    <a:pt x="1421" y="2218"/>
                  </a:cubicBezTo>
                  <a:cubicBezTo>
                    <a:pt x="1440" y="2140"/>
                    <a:pt x="1459" y="2082"/>
                    <a:pt x="1479" y="2024"/>
                  </a:cubicBezTo>
                  <a:cubicBezTo>
                    <a:pt x="1479" y="1965"/>
                    <a:pt x="1498" y="1888"/>
                    <a:pt x="1537" y="1790"/>
                  </a:cubicBezTo>
                  <a:cubicBezTo>
                    <a:pt x="1557" y="1674"/>
                    <a:pt x="1615" y="1498"/>
                    <a:pt x="1673" y="1226"/>
                  </a:cubicBezTo>
                  <a:cubicBezTo>
                    <a:pt x="1829" y="1187"/>
                    <a:pt x="1887" y="1148"/>
                    <a:pt x="1887" y="1109"/>
                  </a:cubicBezTo>
                  <a:cubicBezTo>
                    <a:pt x="1887" y="1070"/>
                    <a:pt x="1849" y="1032"/>
                    <a:pt x="1732" y="1012"/>
                  </a:cubicBezTo>
                  <a:cubicBezTo>
                    <a:pt x="1829" y="623"/>
                    <a:pt x="1887" y="409"/>
                    <a:pt x="1887" y="331"/>
                  </a:cubicBezTo>
                  <a:cubicBezTo>
                    <a:pt x="1887" y="253"/>
                    <a:pt x="1868" y="176"/>
                    <a:pt x="1810" y="98"/>
                  </a:cubicBezTo>
                  <a:cubicBezTo>
                    <a:pt x="1751" y="39"/>
                    <a:pt x="1712" y="0"/>
                    <a:pt x="1673" y="0"/>
                  </a:cubicBezTo>
                  <a:cubicBezTo>
                    <a:pt x="1635" y="0"/>
                    <a:pt x="1615" y="39"/>
                    <a:pt x="1615" y="98"/>
                  </a:cubicBezTo>
                  <a:cubicBezTo>
                    <a:pt x="1615" y="234"/>
                    <a:pt x="1557" y="545"/>
                    <a:pt x="1440" y="1012"/>
                  </a:cubicBezTo>
                  <a:cubicBezTo>
                    <a:pt x="1148" y="1032"/>
                    <a:pt x="856" y="1070"/>
                    <a:pt x="545" y="1129"/>
                  </a:cubicBezTo>
                  <a:cubicBezTo>
                    <a:pt x="662" y="681"/>
                    <a:pt x="720" y="428"/>
                    <a:pt x="720" y="351"/>
                  </a:cubicBezTo>
                  <a:cubicBezTo>
                    <a:pt x="720" y="253"/>
                    <a:pt x="701" y="176"/>
                    <a:pt x="642" y="98"/>
                  </a:cubicBezTo>
                  <a:cubicBezTo>
                    <a:pt x="584" y="39"/>
                    <a:pt x="545" y="0"/>
                    <a:pt x="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1196925" y="3335850"/>
              <a:ext cx="56450" cy="59825"/>
            </a:xfrm>
            <a:custGeom>
              <a:avLst/>
              <a:gdLst/>
              <a:ahLst/>
              <a:cxnLst/>
              <a:rect l="l" t="t" r="r" b="b"/>
              <a:pathLst>
                <a:path w="2258" h="2393" extrusionOk="0">
                  <a:moveTo>
                    <a:pt x="254" y="0"/>
                  </a:moveTo>
                  <a:cubicBezTo>
                    <a:pt x="195" y="0"/>
                    <a:pt x="176" y="39"/>
                    <a:pt x="176" y="136"/>
                  </a:cubicBezTo>
                  <a:cubicBezTo>
                    <a:pt x="176" y="389"/>
                    <a:pt x="137" y="759"/>
                    <a:pt x="79" y="1226"/>
                  </a:cubicBezTo>
                  <a:cubicBezTo>
                    <a:pt x="20" y="1712"/>
                    <a:pt x="1" y="1984"/>
                    <a:pt x="1" y="2082"/>
                  </a:cubicBezTo>
                  <a:cubicBezTo>
                    <a:pt x="1" y="2160"/>
                    <a:pt x="20" y="2237"/>
                    <a:pt x="59" y="2296"/>
                  </a:cubicBezTo>
                  <a:cubicBezTo>
                    <a:pt x="118" y="2354"/>
                    <a:pt x="157" y="2393"/>
                    <a:pt x="195" y="2393"/>
                  </a:cubicBezTo>
                  <a:cubicBezTo>
                    <a:pt x="293" y="2393"/>
                    <a:pt x="448" y="2218"/>
                    <a:pt x="682" y="1887"/>
                  </a:cubicBezTo>
                  <a:cubicBezTo>
                    <a:pt x="818" y="1732"/>
                    <a:pt x="915" y="1576"/>
                    <a:pt x="1013" y="1440"/>
                  </a:cubicBezTo>
                  <a:cubicBezTo>
                    <a:pt x="1032" y="1732"/>
                    <a:pt x="1071" y="1965"/>
                    <a:pt x="1149" y="2140"/>
                  </a:cubicBezTo>
                  <a:cubicBezTo>
                    <a:pt x="1207" y="2296"/>
                    <a:pt x="1324" y="2374"/>
                    <a:pt x="1460" y="2374"/>
                  </a:cubicBezTo>
                  <a:cubicBezTo>
                    <a:pt x="1674" y="2374"/>
                    <a:pt x="1849" y="2257"/>
                    <a:pt x="2005" y="1984"/>
                  </a:cubicBezTo>
                  <a:cubicBezTo>
                    <a:pt x="2180" y="1732"/>
                    <a:pt x="2258" y="1440"/>
                    <a:pt x="2258" y="1109"/>
                  </a:cubicBezTo>
                  <a:cubicBezTo>
                    <a:pt x="2258" y="798"/>
                    <a:pt x="2180" y="525"/>
                    <a:pt x="2044" y="311"/>
                  </a:cubicBezTo>
                  <a:cubicBezTo>
                    <a:pt x="1908" y="97"/>
                    <a:pt x="1713" y="0"/>
                    <a:pt x="1441" y="0"/>
                  </a:cubicBezTo>
                  <a:cubicBezTo>
                    <a:pt x="1343" y="0"/>
                    <a:pt x="1285" y="39"/>
                    <a:pt x="1285" y="97"/>
                  </a:cubicBezTo>
                  <a:cubicBezTo>
                    <a:pt x="1285" y="136"/>
                    <a:pt x="1304" y="175"/>
                    <a:pt x="1363" y="233"/>
                  </a:cubicBezTo>
                  <a:cubicBezTo>
                    <a:pt x="1421" y="292"/>
                    <a:pt x="1479" y="311"/>
                    <a:pt x="1557" y="311"/>
                  </a:cubicBezTo>
                  <a:cubicBezTo>
                    <a:pt x="1635" y="311"/>
                    <a:pt x="1694" y="350"/>
                    <a:pt x="1771" y="428"/>
                  </a:cubicBezTo>
                  <a:cubicBezTo>
                    <a:pt x="1888" y="584"/>
                    <a:pt x="1946" y="798"/>
                    <a:pt x="1946" y="1070"/>
                  </a:cubicBezTo>
                  <a:cubicBezTo>
                    <a:pt x="1946" y="1323"/>
                    <a:pt x="1908" y="1556"/>
                    <a:pt x="1810" y="1751"/>
                  </a:cubicBezTo>
                  <a:cubicBezTo>
                    <a:pt x="1713" y="1965"/>
                    <a:pt x="1596" y="2062"/>
                    <a:pt x="1479" y="2062"/>
                  </a:cubicBezTo>
                  <a:cubicBezTo>
                    <a:pt x="1421" y="2062"/>
                    <a:pt x="1363" y="2004"/>
                    <a:pt x="1343" y="1907"/>
                  </a:cubicBezTo>
                  <a:cubicBezTo>
                    <a:pt x="1304" y="1790"/>
                    <a:pt x="1285" y="1673"/>
                    <a:pt x="1265" y="1556"/>
                  </a:cubicBezTo>
                  <a:cubicBezTo>
                    <a:pt x="1246" y="1206"/>
                    <a:pt x="1188" y="1051"/>
                    <a:pt x="1110" y="1051"/>
                  </a:cubicBezTo>
                  <a:cubicBezTo>
                    <a:pt x="1032" y="1051"/>
                    <a:pt x="915" y="1148"/>
                    <a:pt x="740" y="1342"/>
                  </a:cubicBezTo>
                  <a:cubicBezTo>
                    <a:pt x="565" y="1537"/>
                    <a:pt x="409" y="1751"/>
                    <a:pt x="273" y="1984"/>
                  </a:cubicBezTo>
                  <a:cubicBezTo>
                    <a:pt x="293" y="1751"/>
                    <a:pt x="332" y="1401"/>
                    <a:pt x="409" y="973"/>
                  </a:cubicBezTo>
                  <a:cubicBezTo>
                    <a:pt x="487" y="545"/>
                    <a:pt x="526" y="311"/>
                    <a:pt x="526" y="253"/>
                  </a:cubicBezTo>
                  <a:cubicBezTo>
                    <a:pt x="526" y="214"/>
                    <a:pt x="487" y="156"/>
                    <a:pt x="429" y="97"/>
                  </a:cubicBezTo>
                  <a:cubicBezTo>
                    <a:pt x="351" y="39"/>
                    <a:pt x="293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1260650" y="3334875"/>
              <a:ext cx="44775" cy="60800"/>
            </a:xfrm>
            <a:custGeom>
              <a:avLst/>
              <a:gdLst/>
              <a:ahLst/>
              <a:cxnLst/>
              <a:rect l="l" t="t" r="r" b="b"/>
              <a:pathLst>
                <a:path w="1791" h="2432" extrusionOk="0">
                  <a:moveTo>
                    <a:pt x="1051" y="331"/>
                  </a:moveTo>
                  <a:cubicBezTo>
                    <a:pt x="1090" y="525"/>
                    <a:pt x="1129" y="817"/>
                    <a:pt x="1187" y="1206"/>
                  </a:cubicBezTo>
                  <a:cubicBezTo>
                    <a:pt x="993" y="1245"/>
                    <a:pt x="837" y="1284"/>
                    <a:pt x="662" y="1323"/>
                  </a:cubicBezTo>
                  <a:cubicBezTo>
                    <a:pt x="818" y="895"/>
                    <a:pt x="954" y="564"/>
                    <a:pt x="1051" y="331"/>
                  </a:cubicBezTo>
                  <a:close/>
                  <a:moveTo>
                    <a:pt x="1129" y="0"/>
                  </a:moveTo>
                  <a:cubicBezTo>
                    <a:pt x="1071" y="0"/>
                    <a:pt x="1012" y="20"/>
                    <a:pt x="954" y="78"/>
                  </a:cubicBezTo>
                  <a:cubicBezTo>
                    <a:pt x="895" y="117"/>
                    <a:pt x="857" y="175"/>
                    <a:pt x="818" y="234"/>
                  </a:cubicBezTo>
                  <a:cubicBezTo>
                    <a:pt x="798" y="292"/>
                    <a:pt x="740" y="428"/>
                    <a:pt x="643" y="662"/>
                  </a:cubicBezTo>
                  <a:cubicBezTo>
                    <a:pt x="545" y="876"/>
                    <a:pt x="487" y="1070"/>
                    <a:pt x="429" y="1187"/>
                  </a:cubicBezTo>
                  <a:cubicBezTo>
                    <a:pt x="409" y="1265"/>
                    <a:pt x="370" y="1323"/>
                    <a:pt x="351" y="1420"/>
                  </a:cubicBezTo>
                  <a:cubicBezTo>
                    <a:pt x="117" y="1479"/>
                    <a:pt x="1" y="1537"/>
                    <a:pt x="1" y="1595"/>
                  </a:cubicBezTo>
                  <a:cubicBezTo>
                    <a:pt x="1" y="1634"/>
                    <a:pt x="20" y="1673"/>
                    <a:pt x="59" y="1693"/>
                  </a:cubicBezTo>
                  <a:cubicBezTo>
                    <a:pt x="98" y="1732"/>
                    <a:pt x="137" y="1751"/>
                    <a:pt x="176" y="1751"/>
                  </a:cubicBezTo>
                  <a:lnTo>
                    <a:pt x="195" y="1751"/>
                  </a:lnTo>
                  <a:cubicBezTo>
                    <a:pt x="78" y="2043"/>
                    <a:pt x="1" y="2199"/>
                    <a:pt x="1" y="2218"/>
                  </a:cubicBezTo>
                  <a:cubicBezTo>
                    <a:pt x="1" y="2276"/>
                    <a:pt x="20" y="2315"/>
                    <a:pt x="78" y="2374"/>
                  </a:cubicBezTo>
                  <a:cubicBezTo>
                    <a:pt x="117" y="2413"/>
                    <a:pt x="156" y="2432"/>
                    <a:pt x="195" y="2432"/>
                  </a:cubicBezTo>
                  <a:cubicBezTo>
                    <a:pt x="234" y="2432"/>
                    <a:pt x="351" y="2179"/>
                    <a:pt x="545" y="1654"/>
                  </a:cubicBezTo>
                  <a:cubicBezTo>
                    <a:pt x="720" y="1595"/>
                    <a:pt x="837" y="1576"/>
                    <a:pt x="915" y="1557"/>
                  </a:cubicBezTo>
                  <a:cubicBezTo>
                    <a:pt x="1012" y="1518"/>
                    <a:pt x="1109" y="1498"/>
                    <a:pt x="1207" y="1479"/>
                  </a:cubicBezTo>
                  <a:cubicBezTo>
                    <a:pt x="1226" y="1673"/>
                    <a:pt x="1246" y="1887"/>
                    <a:pt x="1246" y="2121"/>
                  </a:cubicBezTo>
                  <a:cubicBezTo>
                    <a:pt x="1265" y="2237"/>
                    <a:pt x="1285" y="2315"/>
                    <a:pt x="1304" y="2354"/>
                  </a:cubicBezTo>
                  <a:cubicBezTo>
                    <a:pt x="1323" y="2413"/>
                    <a:pt x="1362" y="2432"/>
                    <a:pt x="1401" y="2432"/>
                  </a:cubicBezTo>
                  <a:cubicBezTo>
                    <a:pt x="1479" y="2432"/>
                    <a:pt x="1518" y="2296"/>
                    <a:pt x="1518" y="2004"/>
                  </a:cubicBezTo>
                  <a:cubicBezTo>
                    <a:pt x="1518" y="1848"/>
                    <a:pt x="1499" y="1634"/>
                    <a:pt x="1479" y="1401"/>
                  </a:cubicBezTo>
                  <a:cubicBezTo>
                    <a:pt x="1674" y="1343"/>
                    <a:pt x="1790" y="1304"/>
                    <a:pt x="1790" y="1245"/>
                  </a:cubicBezTo>
                  <a:cubicBezTo>
                    <a:pt x="1790" y="1187"/>
                    <a:pt x="1732" y="1167"/>
                    <a:pt x="1635" y="1167"/>
                  </a:cubicBezTo>
                  <a:lnTo>
                    <a:pt x="1460" y="1167"/>
                  </a:lnTo>
                  <a:cubicBezTo>
                    <a:pt x="1421" y="837"/>
                    <a:pt x="1382" y="564"/>
                    <a:pt x="1323" y="331"/>
                  </a:cubicBezTo>
                  <a:cubicBezTo>
                    <a:pt x="1265" y="117"/>
                    <a:pt x="1207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1314150" y="3336325"/>
              <a:ext cx="46225" cy="59350"/>
            </a:xfrm>
            <a:custGeom>
              <a:avLst/>
              <a:gdLst/>
              <a:ahLst/>
              <a:cxnLst/>
              <a:rect l="l" t="t" r="r" b="b"/>
              <a:pathLst>
                <a:path w="1849" h="2374" extrusionOk="0">
                  <a:moveTo>
                    <a:pt x="1071" y="0"/>
                  </a:moveTo>
                  <a:cubicBezTo>
                    <a:pt x="623" y="0"/>
                    <a:pt x="331" y="0"/>
                    <a:pt x="195" y="20"/>
                  </a:cubicBezTo>
                  <a:cubicBezTo>
                    <a:pt x="78" y="20"/>
                    <a:pt x="1" y="59"/>
                    <a:pt x="1" y="98"/>
                  </a:cubicBezTo>
                  <a:cubicBezTo>
                    <a:pt x="1" y="137"/>
                    <a:pt x="20" y="195"/>
                    <a:pt x="59" y="234"/>
                  </a:cubicBezTo>
                  <a:cubicBezTo>
                    <a:pt x="98" y="273"/>
                    <a:pt x="137" y="312"/>
                    <a:pt x="176" y="312"/>
                  </a:cubicBezTo>
                  <a:lnTo>
                    <a:pt x="759" y="273"/>
                  </a:lnTo>
                  <a:lnTo>
                    <a:pt x="759" y="273"/>
                  </a:lnTo>
                  <a:cubicBezTo>
                    <a:pt x="740" y="487"/>
                    <a:pt x="662" y="837"/>
                    <a:pt x="545" y="1323"/>
                  </a:cubicBezTo>
                  <a:cubicBezTo>
                    <a:pt x="429" y="1810"/>
                    <a:pt x="351" y="2082"/>
                    <a:pt x="351" y="2141"/>
                  </a:cubicBezTo>
                  <a:cubicBezTo>
                    <a:pt x="351" y="2179"/>
                    <a:pt x="390" y="2238"/>
                    <a:pt x="429" y="2296"/>
                  </a:cubicBezTo>
                  <a:cubicBezTo>
                    <a:pt x="467" y="2335"/>
                    <a:pt x="506" y="2374"/>
                    <a:pt x="545" y="2374"/>
                  </a:cubicBezTo>
                  <a:cubicBezTo>
                    <a:pt x="565" y="2374"/>
                    <a:pt x="584" y="2296"/>
                    <a:pt x="623" y="2179"/>
                  </a:cubicBezTo>
                  <a:cubicBezTo>
                    <a:pt x="643" y="2121"/>
                    <a:pt x="662" y="2024"/>
                    <a:pt x="701" y="1868"/>
                  </a:cubicBezTo>
                  <a:cubicBezTo>
                    <a:pt x="740" y="1713"/>
                    <a:pt x="759" y="1596"/>
                    <a:pt x="779" y="1518"/>
                  </a:cubicBezTo>
                  <a:cubicBezTo>
                    <a:pt x="954" y="818"/>
                    <a:pt x="1051" y="428"/>
                    <a:pt x="1051" y="351"/>
                  </a:cubicBezTo>
                  <a:cubicBezTo>
                    <a:pt x="1051" y="331"/>
                    <a:pt x="1051" y="292"/>
                    <a:pt x="1032" y="273"/>
                  </a:cubicBezTo>
                  <a:cubicBezTo>
                    <a:pt x="1168" y="273"/>
                    <a:pt x="1285" y="292"/>
                    <a:pt x="1421" y="292"/>
                  </a:cubicBezTo>
                  <a:cubicBezTo>
                    <a:pt x="1557" y="292"/>
                    <a:pt x="1654" y="312"/>
                    <a:pt x="1732" y="312"/>
                  </a:cubicBezTo>
                  <a:cubicBezTo>
                    <a:pt x="1810" y="312"/>
                    <a:pt x="1849" y="292"/>
                    <a:pt x="1849" y="234"/>
                  </a:cubicBezTo>
                  <a:cubicBezTo>
                    <a:pt x="1849" y="176"/>
                    <a:pt x="1771" y="117"/>
                    <a:pt x="1635" y="78"/>
                  </a:cubicBezTo>
                  <a:cubicBezTo>
                    <a:pt x="1479" y="20"/>
                    <a:pt x="1285" y="0"/>
                    <a:pt x="1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1359875" y="3336800"/>
              <a:ext cx="46225" cy="58875"/>
            </a:xfrm>
            <a:custGeom>
              <a:avLst/>
              <a:gdLst/>
              <a:ahLst/>
              <a:cxnLst/>
              <a:rect l="l" t="t" r="r" b="b"/>
              <a:pathLst>
                <a:path w="1849" h="2355" extrusionOk="0">
                  <a:moveTo>
                    <a:pt x="1168" y="1"/>
                  </a:moveTo>
                  <a:cubicBezTo>
                    <a:pt x="701" y="1"/>
                    <a:pt x="448" y="40"/>
                    <a:pt x="409" y="118"/>
                  </a:cubicBezTo>
                  <a:cubicBezTo>
                    <a:pt x="409" y="157"/>
                    <a:pt x="409" y="176"/>
                    <a:pt x="409" y="195"/>
                  </a:cubicBezTo>
                  <a:cubicBezTo>
                    <a:pt x="409" y="371"/>
                    <a:pt x="370" y="585"/>
                    <a:pt x="292" y="837"/>
                  </a:cubicBezTo>
                  <a:cubicBezTo>
                    <a:pt x="234" y="1090"/>
                    <a:pt x="156" y="1343"/>
                    <a:pt x="98" y="1557"/>
                  </a:cubicBezTo>
                  <a:cubicBezTo>
                    <a:pt x="39" y="1791"/>
                    <a:pt x="0" y="1946"/>
                    <a:pt x="0" y="2044"/>
                  </a:cubicBezTo>
                  <a:cubicBezTo>
                    <a:pt x="0" y="2122"/>
                    <a:pt x="39" y="2199"/>
                    <a:pt x="117" y="2277"/>
                  </a:cubicBezTo>
                  <a:cubicBezTo>
                    <a:pt x="195" y="2336"/>
                    <a:pt x="292" y="2355"/>
                    <a:pt x="389" y="2355"/>
                  </a:cubicBezTo>
                  <a:cubicBezTo>
                    <a:pt x="623" y="2355"/>
                    <a:pt x="856" y="2316"/>
                    <a:pt x="1109" y="2238"/>
                  </a:cubicBezTo>
                  <a:cubicBezTo>
                    <a:pt x="1362" y="2141"/>
                    <a:pt x="1498" y="2063"/>
                    <a:pt x="1498" y="1985"/>
                  </a:cubicBezTo>
                  <a:cubicBezTo>
                    <a:pt x="1498" y="1927"/>
                    <a:pt x="1479" y="1908"/>
                    <a:pt x="1440" y="1908"/>
                  </a:cubicBezTo>
                  <a:cubicBezTo>
                    <a:pt x="1421" y="1908"/>
                    <a:pt x="1362" y="1927"/>
                    <a:pt x="1265" y="1946"/>
                  </a:cubicBezTo>
                  <a:cubicBezTo>
                    <a:pt x="954" y="2024"/>
                    <a:pt x="662" y="2083"/>
                    <a:pt x="409" y="2083"/>
                  </a:cubicBezTo>
                  <a:cubicBezTo>
                    <a:pt x="370" y="2083"/>
                    <a:pt x="351" y="2063"/>
                    <a:pt x="331" y="2044"/>
                  </a:cubicBezTo>
                  <a:cubicBezTo>
                    <a:pt x="312" y="2024"/>
                    <a:pt x="312" y="2005"/>
                    <a:pt x="312" y="1985"/>
                  </a:cubicBezTo>
                  <a:cubicBezTo>
                    <a:pt x="312" y="1908"/>
                    <a:pt x="370" y="1674"/>
                    <a:pt x="487" y="1285"/>
                  </a:cubicBezTo>
                  <a:cubicBezTo>
                    <a:pt x="740" y="1285"/>
                    <a:pt x="954" y="1266"/>
                    <a:pt x="1148" y="1227"/>
                  </a:cubicBezTo>
                  <a:cubicBezTo>
                    <a:pt x="1323" y="1188"/>
                    <a:pt x="1421" y="1129"/>
                    <a:pt x="1421" y="1051"/>
                  </a:cubicBezTo>
                  <a:cubicBezTo>
                    <a:pt x="1421" y="1013"/>
                    <a:pt x="1382" y="993"/>
                    <a:pt x="1323" y="993"/>
                  </a:cubicBezTo>
                  <a:cubicBezTo>
                    <a:pt x="1245" y="993"/>
                    <a:pt x="1148" y="993"/>
                    <a:pt x="1012" y="1013"/>
                  </a:cubicBezTo>
                  <a:cubicBezTo>
                    <a:pt x="895" y="1032"/>
                    <a:pt x="779" y="1032"/>
                    <a:pt x="701" y="1032"/>
                  </a:cubicBezTo>
                  <a:lnTo>
                    <a:pt x="565" y="1032"/>
                  </a:lnTo>
                  <a:cubicBezTo>
                    <a:pt x="642" y="721"/>
                    <a:pt x="701" y="487"/>
                    <a:pt x="701" y="332"/>
                  </a:cubicBezTo>
                  <a:lnTo>
                    <a:pt x="701" y="312"/>
                  </a:lnTo>
                  <a:cubicBezTo>
                    <a:pt x="895" y="273"/>
                    <a:pt x="1031" y="254"/>
                    <a:pt x="1090" y="254"/>
                  </a:cubicBezTo>
                  <a:cubicBezTo>
                    <a:pt x="1148" y="254"/>
                    <a:pt x="1245" y="234"/>
                    <a:pt x="1362" y="234"/>
                  </a:cubicBezTo>
                  <a:cubicBezTo>
                    <a:pt x="1498" y="215"/>
                    <a:pt x="1615" y="195"/>
                    <a:pt x="1693" y="176"/>
                  </a:cubicBezTo>
                  <a:cubicBezTo>
                    <a:pt x="1790" y="176"/>
                    <a:pt x="1849" y="137"/>
                    <a:pt x="1849" y="98"/>
                  </a:cubicBezTo>
                  <a:cubicBezTo>
                    <a:pt x="1849" y="20"/>
                    <a:pt x="1615" y="1"/>
                    <a:pt x="1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1408025" y="3335850"/>
              <a:ext cx="43300" cy="59825"/>
            </a:xfrm>
            <a:custGeom>
              <a:avLst/>
              <a:gdLst/>
              <a:ahLst/>
              <a:cxnLst/>
              <a:rect l="l" t="t" r="r" b="b"/>
              <a:pathLst>
                <a:path w="1732" h="2393" extrusionOk="0">
                  <a:moveTo>
                    <a:pt x="1051" y="292"/>
                  </a:moveTo>
                  <a:cubicBezTo>
                    <a:pt x="1304" y="292"/>
                    <a:pt x="1421" y="370"/>
                    <a:pt x="1421" y="506"/>
                  </a:cubicBezTo>
                  <a:cubicBezTo>
                    <a:pt x="1421" y="603"/>
                    <a:pt x="1382" y="681"/>
                    <a:pt x="1323" y="759"/>
                  </a:cubicBezTo>
                  <a:cubicBezTo>
                    <a:pt x="1246" y="837"/>
                    <a:pt x="1168" y="914"/>
                    <a:pt x="1070" y="953"/>
                  </a:cubicBezTo>
                  <a:cubicBezTo>
                    <a:pt x="993" y="1012"/>
                    <a:pt x="895" y="1070"/>
                    <a:pt x="779" y="1128"/>
                  </a:cubicBezTo>
                  <a:cubicBezTo>
                    <a:pt x="681" y="1187"/>
                    <a:pt x="604" y="1226"/>
                    <a:pt x="565" y="1245"/>
                  </a:cubicBezTo>
                  <a:cubicBezTo>
                    <a:pt x="662" y="914"/>
                    <a:pt x="701" y="661"/>
                    <a:pt x="701" y="525"/>
                  </a:cubicBezTo>
                  <a:cubicBezTo>
                    <a:pt x="701" y="486"/>
                    <a:pt x="701" y="428"/>
                    <a:pt x="662" y="389"/>
                  </a:cubicBezTo>
                  <a:cubicBezTo>
                    <a:pt x="818" y="331"/>
                    <a:pt x="954" y="292"/>
                    <a:pt x="1051" y="292"/>
                  </a:cubicBezTo>
                  <a:close/>
                  <a:moveTo>
                    <a:pt x="1032" y="0"/>
                  </a:moveTo>
                  <a:cubicBezTo>
                    <a:pt x="856" y="0"/>
                    <a:pt x="681" y="19"/>
                    <a:pt x="526" y="78"/>
                  </a:cubicBezTo>
                  <a:cubicBezTo>
                    <a:pt x="370" y="136"/>
                    <a:pt x="292" y="195"/>
                    <a:pt x="292" y="233"/>
                  </a:cubicBezTo>
                  <a:cubicBezTo>
                    <a:pt x="292" y="272"/>
                    <a:pt x="312" y="311"/>
                    <a:pt x="331" y="350"/>
                  </a:cubicBezTo>
                  <a:cubicBezTo>
                    <a:pt x="351" y="389"/>
                    <a:pt x="389" y="409"/>
                    <a:pt x="409" y="428"/>
                  </a:cubicBezTo>
                  <a:cubicBezTo>
                    <a:pt x="389" y="661"/>
                    <a:pt x="331" y="992"/>
                    <a:pt x="195" y="1440"/>
                  </a:cubicBezTo>
                  <a:cubicBezTo>
                    <a:pt x="78" y="1868"/>
                    <a:pt x="0" y="2121"/>
                    <a:pt x="0" y="2179"/>
                  </a:cubicBezTo>
                  <a:cubicBezTo>
                    <a:pt x="0" y="2218"/>
                    <a:pt x="39" y="2276"/>
                    <a:pt x="78" y="2315"/>
                  </a:cubicBezTo>
                  <a:cubicBezTo>
                    <a:pt x="117" y="2374"/>
                    <a:pt x="156" y="2393"/>
                    <a:pt x="195" y="2393"/>
                  </a:cubicBezTo>
                  <a:cubicBezTo>
                    <a:pt x="214" y="2393"/>
                    <a:pt x="234" y="2335"/>
                    <a:pt x="273" y="2218"/>
                  </a:cubicBezTo>
                  <a:cubicBezTo>
                    <a:pt x="292" y="2160"/>
                    <a:pt x="312" y="2101"/>
                    <a:pt x="331" y="2043"/>
                  </a:cubicBezTo>
                  <a:cubicBezTo>
                    <a:pt x="351" y="1984"/>
                    <a:pt x="409" y="1790"/>
                    <a:pt x="506" y="1440"/>
                  </a:cubicBezTo>
                  <a:cubicBezTo>
                    <a:pt x="565" y="1595"/>
                    <a:pt x="720" y="1790"/>
                    <a:pt x="973" y="2043"/>
                  </a:cubicBezTo>
                  <a:cubicBezTo>
                    <a:pt x="1226" y="2276"/>
                    <a:pt x="1421" y="2393"/>
                    <a:pt x="1557" y="2393"/>
                  </a:cubicBezTo>
                  <a:cubicBezTo>
                    <a:pt x="1635" y="2393"/>
                    <a:pt x="1674" y="2374"/>
                    <a:pt x="1674" y="2315"/>
                  </a:cubicBezTo>
                  <a:cubicBezTo>
                    <a:pt x="1674" y="2276"/>
                    <a:pt x="1635" y="2237"/>
                    <a:pt x="1576" y="2179"/>
                  </a:cubicBezTo>
                  <a:cubicBezTo>
                    <a:pt x="1557" y="2160"/>
                    <a:pt x="1518" y="2121"/>
                    <a:pt x="1498" y="2101"/>
                  </a:cubicBezTo>
                  <a:cubicBezTo>
                    <a:pt x="1460" y="2082"/>
                    <a:pt x="1421" y="2043"/>
                    <a:pt x="1382" y="2004"/>
                  </a:cubicBezTo>
                  <a:cubicBezTo>
                    <a:pt x="1343" y="1965"/>
                    <a:pt x="1284" y="1926"/>
                    <a:pt x="1226" y="1887"/>
                  </a:cubicBezTo>
                  <a:cubicBezTo>
                    <a:pt x="1187" y="1829"/>
                    <a:pt x="1148" y="1790"/>
                    <a:pt x="1109" y="1770"/>
                  </a:cubicBezTo>
                  <a:cubicBezTo>
                    <a:pt x="1070" y="1732"/>
                    <a:pt x="1032" y="1673"/>
                    <a:pt x="934" y="1595"/>
                  </a:cubicBezTo>
                  <a:cubicBezTo>
                    <a:pt x="856" y="1518"/>
                    <a:pt x="818" y="1459"/>
                    <a:pt x="818" y="1401"/>
                  </a:cubicBezTo>
                  <a:cubicBezTo>
                    <a:pt x="818" y="1381"/>
                    <a:pt x="856" y="1362"/>
                    <a:pt x="915" y="1342"/>
                  </a:cubicBezTo>
                  <a:cubicBezTo>
                    <a:pt x="973" y="1304"/>
                    <a:pt x="1051" y="1265"/>
                    <a:pt x="1148" y="1226"/>
                  </a:cubicBezTo>
                  <a:cubicBezTo>
                    <a:pt x="1226" y="1167"/>
                    <a:pt x="1323" y="1109"/>
                    <a:pt x="1421" y="1051"/>
                  </a:cubicBezTo>
                  <a:cubicBezTo>
                    <a:pt x="1498" y="992"/>
                    <a:pt x="1576" y="914"/>
                    <a:pt x="1635" y="817"/>
                  </a:cubicBezTo>
                  <a:cubicBezTo>
                    <a:pt x="1712" y="720"/>
                    <a:pt x="1732" y="623"/>
                    <a:pt x="1732" y="506"/>
                  </a:cubicBezTo>
                  <a:cubicBezTo>
                    <a:pt x="1732" y="350"/>
                    <a:pt x="1674" y="214"/>
                    <a:pt x="1537" y="136"/>
                  </a:cubicBezTo>
                  <a:cubicBezTo>
                    <a:pt x="1401" y="39"/>
                    <a:pt x="1226" y="0"/>
                    <a:pt x="1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Oxidative Phosphorylation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9" name="Google Shape;79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During oxidative phosphorylation, NADH and FADH are </a:t>
            </a:r>
            <a:r>
              <a:rPr lang="en" b="1">
                <a:solidFill>
                  <a:srgbClr val="CCCCCC"/>
                </a:solidFill>
              </a:rPr>
              <a:t>oxidised </a:t>
            </a:r>
            <a:r>
              <a:rPr lang="en">
                <a:solidFill>
                  <a:srgbClr val="CCCCCC"/>
                </a:solidFill>
              </a:rPr>
              <a:t>to NAD and FAD.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allows for the synthesis of more </a:t>
            </a:r>
            <a:r>
              <a:rPr lang="en" b="1">
                <a:solidFill>
                  <a:srgbClr val="CCCCCC"/>
                </a:solidFill>
              </a:rPr>
              <a:t>ATP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As NADH and FADH are oxidised, they release </a:t>
            </a:r>
            <a:r>
              <a:rPr lang="en" b="1">
                <a:solidFill>
                  <a:srgbClr val="CCCCCC"/>
                </a:solidFill>
              </a:rPr>
              <a:t>protons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H</a:t>
            </a:r>
            <a:r>
              <a:rPr lang="en" b="1" baseline="30000">
                <a:solidFill>
                  <a:srgbClr val="CCCCCC"/>
                </a:solidFill>
              </a:rPr>
              <a:t>+</a:t>
            </a:r>
            <a:r>
              <a:rPr lang="en">
                <a:solidFill>
                  <a:srgbClr val="CCCCCC"/>
                </a:solidFill>
              </a:rPr>
              <a:t>) and </a:t>
            </a:r>
            <a:r>
              <a:rPr lang="en" b="1">
                <a:solidFill>
                  <a:srgbClr val="CCCCCC"/>
                </a:solidFill>
              </a:rPr>
              <a:t>electrons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e</a:t>
            </a:r>
            <a:r>
              <a:rPr lang="en" b="1" baseline="30000">
                <a:solidFill>
                  <a:srgbClr val="CCCCCC"/>
                </a:solidFill>
              </a:rPr>
              <a:t>-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Electrons move down proteins called </a:t>
            </a:r>
            <a:r>
              <a:rPr lang="en" b="1">
                <a:solidFill>
                  <a:srgbClr val="CCCCCC"/>
                </a:solidFill>
              </a:rPr>
              <a:t>electron carriers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As they move down the carriers, electrons </a:t>
            </a:r>
            <a:r>
              <a:rPr lang="en" b="1">
                <a:solidFill>
                  <a:srgbClr val="CCCCCC"/>
                </a:solidFill>
              </a:rPr>
              <a:t>lose energy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This energy is used to </a:t>
            </a:r>
            <a:r>
              <a:rPr lang="en" b="1">
                <a:solidFill>
                  <a:srgbClr val="CCCCCC"/>
                </a:solidFill>
              </a:rPr>
              <a:t>pump </a:t>
            </a:r>
            <a:r>
              <a:rPr lang="en">
                <a:solidFill>
                  <a:srgbClr val="CCCCCC"/>
                </a:solidFill>
              </a:rPr>
              <a:t>protons from the </a:t>
            </a:r>
            <a:r>
              <a:rPr lang="en" b="1">
                <a:solidFill>
                  <a:srgbClr val="CCCCCC"/>
                </a:solidFill>
              </a:rPr>
              <a:t>matrix </a:t>
            </a:r>
            <a:r>
              <a:rPr lang="en">
                <a:solidFill>
                  <a:srgbClr val="CCCCCC"/>
                </a:solidFill>
              </a:rPr>
              <a:t>into the </a:t>
            </a:r>
            <a:r>
              <a:rPr lang="en" b="1">
                <a:solidFill>
                  <a:srgbClr val="CCCCCC"/>
                </a:solidFill>
              </a:rPr>
              <a:t>intermembrane space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An </a:t>
            </a:r>
            <a:r>
              <a:rPr lang="en" b="1">
                <a:solidFill>
                  <a:srgbClr val="CCCCCC"/>
                </a:solidFill>
              </a:rPr>
              <a:t>electrochemical gradient</a:t>
            </a:r>
            <a:r>
              <a:rPr lang="en">
                <a:solidFill>
                  <a:srgbClr val="CCCCCC"/>
                </a:solidFill>
              </a:rPr>
              <a:t> is established in the intermembrane space.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There are now many more </a:t>
            </a:r>
            <a:r>
              <a:rPr lang="en" b="1">
                <a:solidFill>
                  <a:srgbClr val="CCCCCC"/>
                </a:solidFill>
              </a:rPr>
              <a:t>positively charged</a:t>
            </a:r>
            <a:r>
              <a:rPr lang="en">
                <a:solidFill>
                  <a:srgbClr val="CCCCCC"/>
                </a:solidFill>
              </a:rPr>
              <a:t> protons in the intermembrane space than in the matrix.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As protons are </a:t>
            </a:r>
            <a:r>
              <a:rPr lang="en" b="1">
                <a:solidFill>
                  <a:srgbClr val="CCCCCC"/>
                </a:solidFill>
              </a:rPr>
              <a:t>acidic</a:t>
            </a:r>
            <a:r>
              <a:rPr lang="en">
                <a:solidFill>
                  <a:srgbClr val="CCCCCC"/>
                </a:solidFill>
              </a:rPr>
              <a:t>, there is now a </a:t>
            </a:r>
            <a:r>
              <a:rPr lang="en" b="1">
                <a:solidFill>
                  <a:srgbClr val="CCCCCC"/>
                </a:solidFill>
              </a:rPr>
              <a:t>lower pH </a:t>
            </a:r>
            <a:r>
              <a:rPr lang="en">
                <a:solidFill>
                  <a:srgbClr val="CCCCCC"/>
                </a:solidFill>
              </a:rPr>
              <a:t>in the intermembrane space than in the matrix. 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800" name="Google Shape;80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Oxidative Phosphorylation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6" name="Google Shape;80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AutoNum type="arabicPeriod" startAt="4"/>
            </a:pPr>
            <a:r>
              <a:rPr lang="en" sz="1500">
                <a:solidFill>
                  <a:srgbClr val="CCCCCC"/>
                </a:solidFill>
              </a:rPr>
              <a:t>Protons use this electrochemical gradient to return to the matrix, through an enzyme called </a:t>
            </a:r>
            <a:r>
              <a:rPr lang="en" sz="1500" b="1">
                <a:solidFill>
                  <a:srgbClr val="CCCCCC"/>
                </a:solidFill>
              </a:rPr>
              <a:t>ATP synthase</a:t>
            </a:r>
            <a:r>
              <a:rPr lang="en" sz="1500">
                <a:solidFill>
                  <a:srgbClr val="CCCCCC"/>
                </a:solidFill>
              </a:rPr>
              <a:t>.</a:t>
            </a:r>
            <a:endParaRPr sz="15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ATP synthase is powered by the flow of protons to </a:t>
            </a:r>
            <a:r>
              <a:rPr lang="en" sz="1100" b="1">
                <a:solidFill>
                  <a:srgbClr val="CCCCCC"/>
                </a:solidFill>
              </a:rPr>
              <a:t>synthesise ATP </a:t>
            </a:r>
            <a:r>
              <a:rPr lang="en" sz="1100">
                <a:solidFill>
                  <a:srgbClr val="CCCCCC"/>
                </a:solidFill>
              </a:rPr>
              <a:t>from ADP and P</a:t>
            </a:r>
            <a:r>
              <a:rPr lang="en" sz="1100" baseline="-25000">
                <a:solidFill>
                  <a:srgbClr val="CCCCCC"/>
                </a:solidFill>
              </a:rPr>
              <a:t>i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This process is referred to as </a:t>
            </a:r>
            <a:r>
              <a:rPr lang="en" sz="1100" b="1">
                <a:solidFill>
                  <a:srgbClr val="CCCCCC"/>
                </a:solidFill>
              </a:rPr>
              <a:t>chemiosmosis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AutoNum type="arabicPeriod" startAt="4"/>
            </a:pPr>
            <a:r>
              <a:rPr lang="en" sz="1500">
                <a:solidFill>
                  <a:srgbClr val="CCCCCC"/>
                </a:solidFill>
              </a:rPr>
              <a:t> Electrons combine with protons and oxygen to form </a:t>
            </a:r>
            <a:r>
              <a:rPr lang="en" sz="1500" b="1">
                <a:solidFill>
                  <a:srgbClr val="4A86E8"/>
                </a:solidFill>
              </a:rPr>
              <a:t>water</a:t>
            </a:r>
            <a:r>
              <a:rPr lang="en" sz="1500">
                <a:solidFill>
                  <a:srgbClr val="CCCCCC"/>
                </a:solidFill>
              </a:rPr>
              <a:t>.</a:t>
            </a:r>
            <a:endParaRPr sz="15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O</a:t>
            </a:r>
            <a:r>
              <a:rPr lang="en" sz="1100" baseline="-25000">
                <a:solidFill>
                  <a:srgbClr val="CCCCCC"/>
                </a:solidFill>
              </a:rPr>
              <a:t>2</a:t>
            </a:r>
            <a:r>
              <a:rPr lang="en" sz="1100">
                <a:solidFill>
                  <a:srgbClr val="CCCCCC"/>
                </a:solidFill>
              </a:rPr>
              <a:t> is referred to as the </a:t>
            </a:r>
            <a:r>
              <a:rPr lang="en" sz="1100" b="1">
                <a:solidFill>
                  <a:srgbClr val="CCCCCC"/>
                </a:solidFill>
              </a:rPr>
              <a:t>terminal electron acceptor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Char char="●"/>
            </a:pPr>
            <a:r>
              <a:rPr lang="en" sz="1500">
                <a:solidFill>
                  <a:srgbClr val="CCCCCC"/>
                </a:solidFill>
              </a:rPr>
              <a:t>At the end of aerobic respiration, </a:t>
            </a:r>
            <a:r>
              <a:rPr lang="en" sz="1500" b="1">
                <a:solidFill>
                  <a:srgbClr val="CCCCCC"/>
                </a:solidFill>
              </a:rPr>
              <a:t>32</a:t>
            </a:r>
            <a:r>
              <a:rPr lang="en" sz="1500">
                <a:solidFill>
                  <a:srgbClr val="CCCCCC"/>
                </a:solidFill>
              </a:rPr>
              <a:t> </a:t>
            </a:r>
            <a:r>
              <a:rPr lang="en" sz="1500" b="1">
                <a:solidFill>
                  <a:srgbClr val="CCCCCC"/>
                </a:solidFill>
              </a:rPr>
              <a:t>molecules </a:t>
            </a:r>
            <a:r>
              <a:rPr lang="en" sz="1500">
                <a:solidFill>
                  <a:srgbClr val="CCCCCC"/>
                </a:solidFill>
              </a:rPr>
              <a:t>of </a:t>
            </a:r>
            <a:r>
              <a:rPr lang="en" sz="1500" b="1">
                <a:solidFill>
                  <a:srgbClr val="CCCCCC"/>
                </a:solidFill>
              </a:rPr>
              <a:t>ATP </a:t>
            </a:r>
            <a:r>
              <a:rPr lang="en" sz="1500">
                <a:solidFill>
                  <a:srgbClr val="CCCCCC"/>
                </a:solidFill>
              </a:rPr>
              <a:t>have been formed.</a:t>
            </a:r>
            <a:endParaRPr sz="15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Each NADH is used to make </a:t>
            </a:r>
            <a:r>
              <a:rPr lang="en" sz="1200" b="1">
                <a:solidFill>
                  <a:srgbClr val="CCCCCC"/>
                </a:solidFill>
              </a:rPr>
              <a:t>2.5</a:t>
            </a:r>
            <a:r>
              <a:rPr lang="en" sz="1200">
                <a:solidFill>
                  <a:srgbClr val="CCCCCC"/>
                </a:solidFill>
              </a:rPr>
              <a:t> molecules of ATP.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Each FADH is used to make </a:t>
            </a:r>
            <a:r>
              <a:rPr lang="en" sz="1200" b="1">
                <a:solidFill>
                  <a:srgbClr val="CCCCCC"/>
                </a:solidFill>
              </a:rPr>
              <a:t>1.5</a:t>
            </a:r>
            <a:r>
              <a:rPr lang="en" sz="1200">
                <a:solidFill>
                  <a:srgbClr val="CCCCCC"/>
                </a:solidFill>
              </a:rPr>
              <a:t> molecules of ATP.</a:t>
            </a:r>
            <a:endParaRPr sz="12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rgbClr val="CCCCCC"/>
              </a:solidFill>
            </a:endParaRPr>
          </a:p>
        </p:txBody>
      </p:sp>
      <p:sp>
        <p:nvSpPr>
          <p:cNvPr id="807" name="Google Shape;80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808" name="Google Shape;808;p27"/>
          <p:cNvGraphicFramePr/>
          <p:nvPr/>
        </p:nvGraphicFramePr>
        <p:xfrm>
          <a:off x="955575" y="3511250"/>
          <a:ext cx="7232850" cy="1219080"/>
        </p:xfrm>
        <a:graphic>
          <a:graphicData uri="http://schemas.openxmlformats.org/drawingml/2006/table">
            <a:tbl>
              <a:tblPr>
                <a:noFill/>
                <a:tableStyleId>{BE21C0AF-C079-4ACD-B706-37D25B350EDA}</a:tableStyleId>
              </a:tblPr>
              <a:tblGrid>
                <a:gridCol w="241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Stage of Respiration</a:t>
                      </a:r>
                      <a:endParaRPr sz="800" b="1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Molecules Produced</a:t>
                      </a:r>
                      <a:endParaRPr sz="800" b="1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ATP Yield</a:t>
                      </a:r>
                      <a:endParaRPr sz="800" b="1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Glycolysis</a:t>
                      </a:r>
                      <a:endParaRPr sz="8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ATP, </a:t>
                      </a: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NADH</a:t>
                      </a:r>
                      <a:endParaRPr sz="8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ATP</a:t>
                      </a:r>
                      <a:endParaRPr sz="8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Link Reaction (2 reactions per glucose)</a:t>
                      </a:r>
                      <a:endParaRPr sz="8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NADH</a:t>
                      </a:r>
                      <a:endParaRPr sz="8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ATP</a:t>
                      </a:r>
                      <a:endParaRPr sz="8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Krebs Cycle (2 rotations per glucose)</a:t>
                      </a:r>
                      <a:endParaRPr sz="8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ATP, </a:t>
                      </a: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NADH, </a:t>
                      </a: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FADH</a:t>
                      </a:r>
                      <a:endParaRPr sz="8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ATP</a:t>
                      </a:r>
                      <a:endParaRPr sz="8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814" name="Google Shape;814;p28"/>
          <p:cNvGrpSpPr/>
          <p:nvPr/>
        </p:nvGrpSpPr>
        <p:grpSpPr>
          <a:xfrm>
            <a:off x="708238" y="1354714"/>
            <a:ext cx="8141051" cy="3005551"/>
            <a:chOff x="1804113" y="1727525"/>
            <a:chExt cx="7141273" cy="2626082"/>
          </a:xfrm>
        </p:grpSpPr>
        <p:sp>
          <p:nvSpPr>
            <p:cNvPr id="815" name="Google Shape;815;p28"/>
            <p:cNvSpPr/>
            <p:nvPr/>
          </p:nvSpPr>
          <p:spPr>
            <a:xfrm>
              <a:off x="6143328" y="2194890"/>
              <a:ext cx="317243" cy="195055"/>
            </a:xfrm>
            <a:custGeom>
              <a:avLst/>
              <a:gdLst/>
              <a:ahLst/>
              <a:cxnLst/>
              <a:rect l="l" t="t" r="r" b="b"/>
              <a:pathLst>
                <a:path w="9837" h="6207" extrusionOk="0">
                  <a:moveTo>
                    <a:pt x="5315" y="0"/>
                  </a:moveTo>
                  <a:cubicBezTo>
                    <a:pt x="5249" y="0"/>
                    <a:pt x="5182" y="2"/>
                    <a:pt x="5116" y="6"/>
                  </a:cubicBezTo>
                  <a:cubicBezTo>
                    <a:pt x="2984" y="91"/>
                    <a:pt x="225" y="1229"/>
                    <a:pt x="83" y="4214"/>
                  </a:cubicBezTo>
                  <a:lnTo>
                    <a:pt x="83" y="4499"/>
                  </a:lnTo>
                  <a:cubicBezTo>
                    <a:pt x="83" y="4499"/>
                    <a:pt x="1" y="6206"/>
                    <a:pt x="5283" y="6206"/>
                  </a:cubicBezTo>
                  <a:cubicBezTo>
                    <a:pt x="5368" y="6206"/>
                    <a:pt x="5455" y="6206"/>
                    <a:pt x="5543" y="6205"/>
                  </a:cubicBezTo>
                  <a:cubicBezTo>
                    <a:pt x="9524" y="6148"/>
                    <a:pt x="9837" y="4158"/>
                    <a:pt x="9780" y="3020"/>
                  </a:cubicBezTo>
                  <a:cubicBezTo>
                    <a:pt x="9670" y="1670"/>
                    <a:pt x="7372" y="0"/>
                    <a:pt x="5315" y="0"/>
                  </a:cubicBezTo>
                  <a:close/>
                </a:path>
              </a:pathLst>
            </a:custGeom>
            <a:solidFill>
              <a:srgbClr val="FFF2CC"/>
            </a:solidFill>
            <a:ln w="92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5606966" y="2229819"/>
              <a:ext cx="550314" cy="726106"/>
            </a:xfrm>
            <a:custGeom>
              <a:avLst/>
              <a:gdLst/>
              <a:ahLst/>
              <a:cxnLst/>
              <a:rect l="l" t="t" r="r" b="b"/>
              <a:pathLst>
                <a:path w="17064" h="23106" extrusionOk="0">
                  <a:moveTo>
                    <a:pt x="8888" y="1"/>
                  </a:moveTo>
                  <a:cubicBezTo>
                    <a:pt x="1248" y="1"/>
                    <a:pt x="0" y="6482"/>
                    <a:pt x="2134" y="10497"/>
                  </a:cubicBezTo>
                  <a:cubicBezTo>
                    <a:pt x="4267" y="14535"/>
                    <a:pt x="3954" y="14194"/>
                    <a:pt x="4580" y="18829"/>
                  </a:cubicBezTo>
                  <a:cubicBezTo>
                    <a:pt x="4662" y="20610"/>
                    <a:pt x="6382" y="23105"/>
                    <a:pt x="9103" y="23105"/>
                  </a:cubicBezTo>
                  <a:cubicBezTo>
                    <a:pt x="9205" y="23105"/>
                    <a:pt x="9309" y="23102"/>
                    <a:pt x="9414" y="23094"/>
                  </a:cubicBezTo>
                  <a:cubicBezTo>
                    <a:pt x="13793" y="23009"/>
                    <a:pt x="15471" y="19227"/>
                    <a:pt x="15727" y="18090"/>
                  </a:cubicBezTo>
                  <a:cubicBezTo>
                    <a:pt x="15954" y="16924"/>
                    <a:pt x="15812" y="13369"/>
                    <a:pt x="15869" y="10867"/>
                  </a:cubicBezTo>
                  <a:cubicBezTo>
                    <a:pt x="15897" y="8393"/>
                    <a:pt x="17063" y="174"/>
                    <a:pt x="9186" y="4"/>
                  </a:cubicBezTo>
                  <a:cubicBezTo>
                    <a:pt x="9086" y="2"/>
                    <a:pt x="8986" y="1"/>
                    <a:pt x="8888" y="1"/>
                  </a:cubicBezTo>
                  <a:close/>
                </a:path>
              </a:pathLst>
            </a:custGeom>
            <a:solidFill>
              <a:schemeClr val="accent5"/>
            </a:solidFill>
            <a:ln w="92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6453978" y="2220796"/>
              <a:ext cx="542026" cy="799515"/>
            </a:xfrm>
            <a:custGeom>
              <a:avLst/>
              <a:gdLst/>
              <a:ahLst/>
              <a:cxnLst/>
              <a:rect l="l" t="t" r="r" b="b"/>
              <a:pathLst>
                <a:path w="16807" h="25442" extrusionOk="0">
                  <a:moveTo>
                    <a:pt x="8137" y="0"/>
                  </a:moveTo>
                  <a:cubicBezTo>
                    <a:pt x="1132" y="0"/>
                    <a:pt x="968" y="5950"/>
                    <a:pt x="968" y="5950"/>
                  </a:cubicBezTo>
                  <a:cubicBezTo>
                    <a:pt x="996" y="6718"/>
                    <a:pt x="968" y="17808"/>
                    <a:pt x="456" y="19400"/>
                  </a:cubicBezTo>
                  <a:cubicBezTo>
                    <a:pt x="1" y="20964"/>
                    <a:pt x="1" y="23325"/>
                    <a:pt x="2390" y="23495"/>
                  </a:cubicBezTo>
                  <a:cubicBezTo>
                    <a:pt x="5745" y="23467"/>
                    <a:pt x="6314" y="20964"/>
                    <a:pt x="8674" y="20310"/>
                  </a:cubicBezTo>
                  <a:cubicBezTo>
                    <a:pt x="8719" y="20303"/>
                    <a:pt x="8764" y="20299"/>
                    <a:pt x="8809" y="20299"/>
                  </a:cubicBezTo>
                  <a:cubicBezTo>
                    <a:pt x="9981" y="20299"/>
                    <a:pt x="11433" y="22714"/>
                    <a:pt x="12911" y="24576"/>
                  </a:cubicBezTo>
                  <a:cubicBezTo>
                    <a:pt x="13398" y="25191"/>
                    <a:pt x="13872" y="25441"/>
                    <a:pt x="14309" y="25441"/>
                  </a:cubicBezTo>
                  <a:cubicBezTo>
                    <a:pt x="15226" y="25441"/>
                    <a:pt x="15977" y="24338"/>
                    <a:pt x="16324" y="23182"/>
                  </a:cubicBezTo>
                  <a:cubicBezTo>
                    <a:pt x="16807" y="21476"/>
                    <a:pt x="16380" y="16102"/>
                    <a:pt x="16267" y="13343"/>
                  </a:cubicBezTo>
                  <a:cubicBezTo>
                    <a:pt x="16210" y="10556"/>
                    <a:pt x="15925" y="206"/>
                    <a:pt x="8532" y="6"/>
                  </a:cubicBezTo>
                  <a:cubicBezTo>
                    <a:pt x="8398" y="2"/>
                    <a:pt x="8267" y="0"/>
                    <a:pt x="8137" y="0"/>
                  </a:cubicBezTo>
                  <a:close/>
                </a:path>
              </a:pathLst>
            </a:custGeom>
            <a:solidFill>
              <a:schemeClr val="accent5"/>
            </a:solidFill>
            <a:ln w="92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676593" y="2230825"/>
              <a:ext cx="475075" cy="731008"/>
            </a:xfrm>
            <a:custGeom>
              <a:avLst/>
              <a:gdLst/>
              <a:ahLst/>
              <a:cxnLst/>
              <a:rect l="l" t="t" r="r" b="b"/>
              <a:pathLst>
                <a:path w="14731" h="23262" extrusionOk="0">
                  <a:moveTo>
                    <a:pt x="7365" y="0"/>
                  </a:moveTo>
                  <a:cubicBezTo>
                    <a:pt x="3299" y="0"/>
                    <a:pt x="0" y="5204"/>
                    <a:pt x="0" y="11631"/>
                  </a:cubicBezTo>
                  <a:cubicBezTo>
                    <a:pt x="0" y="18058"/>
                    <a:pt x="3299" y="23261"/>
                    <a:pt x="7365" y="23261"/>
                  </a:cubicBezTo>
                  <a:cubicBezTo>
                    <a:pt x="11403" y="23261"/>
                    <a:pt x="14730" y="18058"/>
                    <a:pt x="14730" y="11631"/>
                  </a:cubicBezTo>
                  <a:cubicBezTo>
                    <a:pt x="14730" y="5204"/>
                    <a:pt x="11403" y="0"/>
                    <a:pt x="7365" y="0"/>
                  </a:cubicBezTo>
                  <a:close/>
                </a:path>
              </a:pathLst>
            </a:custGeom>
            <a:solidFill>
              <a:schemeClr val="accent5"/>
            </a:solidFill>
            <a:ln w="92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2635169" y="2048198"/>
              <a:ext cx="706178" cy="1389865"/>
            </a:xfrm>
            <a:custGeom>
              <a:avLst/>
              <a:gdLst/>
              <a:ahLst/>
              <a:cxnLst/>
              <a:rect l="l" t="t" r="r" b="b"/>
              <a:pathLst>
                <a:path w="21897" h="44228" extrusionOk="0">
                  <a:moveTo>
                    <a:pt x="11451" y="0"/>
                  </a:moveTo>
                  <a:cubicBezTo>
                    <a:pt x="11284" y="0"/>
                    <a:pt x="11116" y="3"/>
                    <a:pt x="10949" y="8"/>
                  </a:cubicBezTo>
                  <a:cubicBezTo>
                    <a:pt x="10843" y="6"/>
                    <a:pt x="10737" y="5"/>
                    <a:pt x="10631" y="5"/>
                  </a:cubicBezTo>
                  <a:cubicBezTo>
                    <a:pt x="6397" y="5"/>
                    <a:pt x="2418" y="1629"/>
                    <a:pt x="2418" y="1629"/>
                  </a:cubicBezTo>
                  <a:lnTo>
                    <a:pt x="4039" y="24577"/>
                  </a:lnTo>
                  <a:cubicBezTo>
                    <a:pt x="1565" y="26596"/>
                    <a:pt x="1" y="29696"/>
                    <a:pt x="1" y="33137"/>
                  </a:cubicBezTo>
                  <a:cubicBezTo>
                    <a:pt x="1" y="39251"/>
                    <a:pt x="4949" y="44227"/>
                    <a:pt x="10949" y="44227"/>
                  </a:cubicBezTo>
                  <a:cubicBezTo>
                    <a:pt x="16920" y="44227"/>
                    <a:pt x="21897" y="39251"/>
                    <a:pt x="21897" y="33137"/>
                  </a:cubicBezTo>
                  <a:cubicBezTo>
                    <a:pt x="21897" y="29696"/>
                    <a:pt x="20333" y="26596"/>
                    <a:pt x="17830" y="24577"/>
                  </a:cubicBezTo>
                  <a:lnTo>
                    <a:pt x="19480" y="1629"/>
                  </a:lnTo>
                  <a:cubicBezTo>
                    <a:pt x="19480" y="1629"/>
                    <a:pt x="15591" y="0"/>
                    <a:pt x="11451" y="0"/>
                  </a:cubicBezTo>
                  <a:close/>
                </a:path>
              </a:pathLst>
            </a:custGeom>
            <a:solidFill>
              <a:srgbClr val="9900FF"/>
            </a:solidFill>
            <a:ln w="92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2637909" y="2396223"/>
              <a:ext cx="122034" cy="118881"/>
            </a:xfrm>
            <a:custGeom>
              <a:avLst/>
              <a:gdLst/>
              <a:ahLst/>
              <a:cxnLst/>
              <a:rect l="l" t="t" r="r" b="b"/>
              <a:pathLst>
                <a:path w="3784" h="3783" extrusionOk="0">
                  <a:moveTo>
                    <a:pt x="1906" y="0"/>
                  </a:moveTo>
                  <a:cubicBezTo>
                    <a:pt x="854" y="0"/>
                    <a:pt x="1" y="853"/>
                    <a:pt x="1" y="1877"/>
                  </a:cubicBezTo>
                  <a:cubicBezTo>
                    <a:pt x="1" y="2901"/>
                    <a:pt x="854" y="3782"/>
                    <a:pt x="1906" y="3782"/>
                  </a:cubicBezTo>
                  <a:cubicBezTo>
                    <a:pt x="2930" y="3782"/>
                    <a:pt x="3783" y="2901"/>
                    <a:pt x="3783" y="1877"/>
                  </a:cubicBezTo>
                  <a:cubicBezTo>
                    <a:pt x="3783" y="825"/>
                    <a:pt x="2930" y="0"/>
                    <a:pt x="190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637909" y="2396223"/>
              <a:ext cx="122034" cy="236819"/>
            </a:xfrm>
            <a:custGeom>
              <a:avLst/>
              <a:gdLst/>
              <a:ahLst/>
              <a:cxnLst/>
              <a:rect l="l" t="t" r="r" b="b"/>
              <a:pathLst>
                <a:path w="3784" h="7536" fill="none" extrusionOk="0">
                  <a:moveTo>
                    <a:pt x="3783" y="1877"/>
                  </a:moveTo>
                  <a:cubicBezTo>
                    <a:pt x="3783" y="2901"/>
                    <a:pt x="2930" y="3782"/>
                    <a:pt x="1906" y="3782"/>
                  </a:cubicBezTo>
                  <a:cubicBezTo>
                    <a:pt x="854" y="3782"/>
                    <a:pt x="1" y="2901"/>
                    <a:pt x="1" y="1877"/>
                  </a:cubicBezTo>
                  <a:cubicBezTo>
                    <a:pt x="1" y="853"/>
                    <a:pt x="854" y="0"/>
                    <a:pt x="1906" y="0"/>
                  </a:cubicBezTo>
                  <a:cubicBezTo>
                    <a:pt x="2930" y="0"/>
                    <a:pt x="3783" y="825"/>
                    <a:pt x="3783" y="1877"/>
                  </a:cubicBezTo>
                  <a:close/>
                  <a:moveTo>
                    <a:pt x="911" y="3526"/>
                  </a:moveTo>
                  <a:lnTo>
                    <a:pt x="911" y="7052"/>
                  </a:lnTo>
                  <a:moveTo>
                    <a:pt x="2845" y="3526"/>
                  </a:moveTo>
                  <a:lnTo>
                    <a:pt x="2845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2637006" y="2748461"/>
              <a:ext cx="122002" cy="118001"/>
            </a:xfrm>
            <a:custGeom>
              <a:avLst/>
              <a:gdLst/>
              <a:ahLst/>
              <a:cxnLst/>
              <a:rect l="l" t="t" r="r" b="b"/>
              <a:pathLst>
                <a:path w="3783" h="3755" extrusionOk="0">
                  <a:moveTo>
                    <a:pt x="1877" y="0"/>
                  </a:moveTo>
                  <a:cubicBezTo>
                    <a:pt x="854" y="0"/>
                    <a:pt x="1" y="853"/>
                    <a:pt x="1" y="1877"/>
                  </a:cubicBezTo>
                  <a:cubicBezTo>
                    <a:pt x="1" y="2939"/>
                    <a:pt x="825" y="3754"/>
                    <a:pt x="1826" y="3754"/>
                  </a:cubicBezTo>
                  <a:cubicBezTo>
                    <a:pt x="1843" y="3754"/>
                    <a:pt x="1860" y="3754"/>
                    <a:pt x="1877" y="3754"/>
                  </a:cubicBezTo>
                  <a:cubicBezTo>
                    <a:pt x="2930" y="3754"/>
                    <a:pt x="3783" y="2901"/>
                    <a:pt x="3783" y="1877"/>
                  </a:cubicBezTo>
                  <a:cubicBezTo>
                    <a:pt x="3783" y="853"/>
                    <a:pt x="2930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2637006" y="2631320"/>
              <a:ext cx="122002" cy="235970"/>
            </a:xfrm>
            <a:custGeom>
              <a:avLst/>
              <a:gdLst/>
              <a:ahLst/>
              <a:cxnLst/>
              <a:rect l="l" t="t" r="r" b="b"/>
              <a:pathLst>
                <a:path w="3783" h="7509" fill="none" extrusionOk="0">
                  <a:moveTo>
                    <a:pt x="1" y="5603"/>
                  </a:moveTo>
                  <a:cubicBezTo>
                    <a:pt x="1" y="4579"/>
                    <a:pt x="854" y="3726"/>
                    <a:pt x="1877" y="3726"/>
                  </a:cubicBezTo>
                  <a:cubicBezTo>
                    <a:pt x="2930" y="3726"/>
                    <a:pt x="3783" y="4579"/>
                    <a:pt x="3783" y="5603"/>
                  </a:cubicBezTo>
                  <a:cubicBezTo>
                    <a:pt x="3783" y="6627"/>
                    <a:pt x="2930" y="7480"/>
                    <a:pt x="1877" y="7480"/>
                  </a:cubicBezTo>
                  <a:cubicBezTo>
                    <a:pt x="854" y="7508"/>
                    <a:pt x="1" y="6684"/>
                    <a:pt x="1" y="5603"/>
                  </a:cubicBezTo>
                  <a:close/>
                  <a:moveTo>
                    <a:pt x="2873" y="4010"/>
                  </a:moveTo>
                  <a:lnTo>
                    <a:pt x="2873" y="484"/>
                  </a:lnTo>
                  <a:moveTo>
                    <a:pt x="939" y="4010"/>
                  </a:moveTo>
                  <a:lnTo>
                    <a:pt x="939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2516930" y="2380912"/>
              <a:ext cx="121067" cy="118095"/>
            </a:xfrm>
            <a:custGeom>
              <a:avLst/>
              <a:gdLst/>
              <a:ahLst/>
              <a:cxnLst/>
              <a:rect l="l" t="t" r="r" b="b"/>
              <a:pathLst>
                <a:path w="3754" h="3758" extrusionOk="0">
                  <a:moveTo>
                    <a:pt x="1974" y="1"/>
                  </a:moveTo>
                  <a:cubicBezTo>
                    <a:pt x="1942" y="1"/>
                    <a:pt x="1910" y="2"/>
                    <a:pt x="1877" y="4"/>
                  </a:cubicBezTo>
                  <a:cubicBezTo>
                    <a:pt x="853" y="4"/>
                    <a:pt x="0" y="857"/>
                    <a:pt x="0" y="1880"/>
                  </a:cubicBezTo>
                  <a:cubicBezTo>
                    <a:pt x="0" y="2904"/>
                    <a:pt x="853" y="3757"/>
                    <a:pt x="1877" y="3757"/>
                  </a:cubicBezTo>
                  <a:cubicBezTo>
                    <a:pt x="2901" y="3757"/>
                    <a:pt x="3754" y="2904"/>
                    <a:pt x="3754" y="1880"/>
                  </a:cubicBezTo>
                  <a:cubicBezTo>
                    <a:pt x="3754" y="834"/>
                    <a:pt x="2954" y="1"/>
                    <a:pt x="1974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2516930" y="2379215"/>
              <a:ext cx="121067" cy="236850"/>
            </a:xfrm>
            <a:custGeom>
              <a:avLst/>
              <a:gdLst/>
              <a:ahLst/>
              <a:cxnLst/>
              <a:rect l="l" t="t" r="r" b="b"/>
              <a:pathLst>
                <a:path w="3754" h="7537" fill="none" extrusionOk="0">
                  <a:moveTo>
                    <a:pt x="3754" y="1934"/>
                  </a:moveTo>
                  <a:cubicBezTo>
                    <a:pt x="3754" y="2958"/>
                    <a:pt x="2901" y="3811"/>
                    <a:pt x="1877" y="3811"/>
                  </a:cubicBezTo>
                  <a:cubicBezTo>
                    <a:pt x="853" y="3811"/>
                    <a:pt x="0" y="2958"/>
                    <a:pt x="0" y="1934"/>
                  </a:cubicBezTo>
                  <a:cubicBezTo>
                    <a:pt x="0" y="911"/>
                    <a:pt x="853" y="58"/>
                    <a:pt x="1877" y="58"/>
                  </a:cubicBezTo>
                  <a:cubicBezTo>
                    <a:pt x="2901" y="1"/>
                    <a:pt x="3754" y="854"/>
                    <a:pt x="3754" y="1934"/>
                  </a:cubicBezTo>
                  <a:close/>
                  <a:moveTo>
                    <a:pt x="882" y="3527"/>
                  </a:moveTo>
                  <a:lnTo>
                    <a:pt x="882" y="7053"/>
                  </a:lnTo>
                  <a:moveTo>
                    <a:pt x="2872" y="3527"/>
                  </a:moveTo>
                  <a:lnTo>
                    <a:pt x="2872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2515995" y="2732364"/>
              <a:ext cx="121099" cy="118912"/>
            </a:xfrm>
            <a:custGeom>
              <a:avLst/>
              <a:gdLst/>
              <a:ahLst/>
              <a:cxnLst/>
              <a:rect l="l" t="t" r="r" b="b"/>
              <a:pathLst>
                <a:path w="3755" h="3784" extrusionOk="0">
                  <a:moveTo>
                    <a:pt x="1878" y="0"/>
                  </a:moveTo>
                  <a:cubicBezTo>
                    <a:pt x="854" y="0"/>
                    <a:pt x="1" y="853"/>
                    <a:pt x="1" y="1905"/>
                  </a:cubicBezTo>
                  <a:cubicBezTo>
                    <a:pt x="1" y="2941"/>
                    <a:pt x="827" y="3783"/>
                    <a:pt x="1828" y="3783"/>
                  </a:cubicBezTo>
                  <a:cubicBezTo>
                    <a:pt x="1845" y="3783"/>
                    <a:pt x="1861" y="3783"/>
                    <a:pt x="1878" y="3782"/>
                  </a:cubicBezTo>
                  <a:cubicBezTo>
                    <a:pt x="2901" y="3782"/>
                    <a:pt x="3755" y="2929"/>
                    <a:pt x="3755" y="1905"/>
                  </a:cubicBezTo>
                  <a:cubicBezTo>
                    <a:pt x="3755" y="853"/>
                    <a:pt x="2901" y="0"/>
                    <a:pt x="1878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2515995" y="2615255"/>
              <a:ext cx="121099" cy="236819"/>
            </a:xfrm>
            <a:custGeom>
              <a:avLst/>
              <a:gdLst/>
              <a:ahLst/>
              <a:cxnLst/>
              <a:rect l="l" t="t" r="r" b="b"/>
              <a:pathLst>
                <a:path w="3755" h="7536" fill="none" extrusionOk="0">
                  <a:moveTo>
                    <a:pt x="1" y="5630"/>
                  </a:moveTo>
                  <a:cubicBezTo>
                    <a:pt x="1" y="4578"/>
                    <a:pt x="854" y="3725"/>
                    <a:pt x="1878" y="3725"/>
                  </a:cubicBezTo>
                  <a:cubicBezTo>
                    <a:pt x="2901" y="3725"/>
                    <a:pt x="3755" y="4578"/>
                    <a:pt x="3755" y="5630"/>
                  </a:cubicBezTo>
                  <a:cubicBezTo>
                    <a:pt x="3755" y="6654"/>
                    <a:pt x="2901" y="7507"/>
                    <a:pt x="1878" y="7507"/>
                  </a:cubicBezTo>
                  <a:cubicBezTo>
                    <a:pt x="854" y="7536"/>
                    <a:pt x="1" y="6683"/>
                    <a:pt x="1" y="5630"/>
                  </a:cubicBezTo>
                  <a:close/>
                  <a:moveTo>
                    <a:pt x="2901" y="4010"/>
                  </a:moveTo>
                  <a:lnTo>
                    <a:pt x="2901" y="512"/>
                  </a:lnTo>
                  <a:moveTo>
                    <a:pt x="911" y="4010"/>
                  </a:moveTo>
                  <a:lnTo>
                    <a:pt x="911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2971575" y="1750727"/>
              <a:ext cx="32" cy="2177784"/>
            </a:xfrm>
            <a:custGeom>
              <a:avLst/>
              <a:gdLst/>
              <a:ahLst/>
              <a:cxnLst/>
              <a:rect l="l" t="t" r="r" b="b"/>
              <a:pathLst>
                <a:path w="1" h="69301" fill="none" extrusionOk="0">
                  <a:moveTo>
                    <a:pt x="1" y="1"/>
                  </a:moveTo>
                  <a:lnTo>
                    <a:pt x="1" y="6930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2928686" y="3891881"/>
              <a:ext cx="85862" cy="139531"/>
            </a:xfrm>
            <a:custGeom>
              <a:avLst/>
              <a:gdLst/>
              <a:ahLst/>
              <a:cxnLst/>
              <a:rect l="l" t="t" r="r" b="b"/>
              <a:pathLst>
                <a:path w="3328" h="5319" extrusionOk="0">
                  <a:moveTo>
                    <a:pt x="1649" y="5318"/>
                  </a:moveTo>
                  <a:lnTo>
                    <a:pt x="3327" y="1"/>
                  </a:lnTo>
                  <a:lnTo>
                    <a:pt x="1649" y="7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2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4920420" y="2111012"/>
              <a:ext cx="32" cy="220761"/>
            </a:xfrm>
            <a:custGeom>
              <a:avLst/>
              <a:gdLst/>
              <a:ahLst/>
              <a:cxnLst/>
              <a:rect l="l" t="t" r="r" b="b"/>
              <a:pathLst>
                <a:path w="1" h="7025" fill="none" extrusionOk="0">
                  <a:moveTo>
                    <a:pt x="0" y="7025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4896018" y="2048198"/>
              <a:ext cx="48770" cy="74765"/>
            </a:xfrm>
            <a:custGeom>
              <a:avLst/>
              <a:gdLst/>
              <a:ahLst/>
              <a:cxnLst/>
              <a:rect l="l" t="t" r="r" b="b"/>
              <a:pathLst>
                <a:path w="3329" h="5348" extrusionOk="0">
                  <a:moveTo>
                    <a:pt x="1650" y="1"/>
                  </a:moveTo>
                  <a:lnTo>
                    <a:pt x="3328" y="5347"/>
                  </a:lnTo>
                  <a:lnTo>
                    <a:pt x="1650" y="4579"/>
                  </a:lnTo>
                  <a:lnTo>
                    <a:pt x="1" y="529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4920420" y="2604503"/>
              <a:ext cx="32" cy="601443"/>
            </a:xfrm>
            <a:custGeom>
              <a:avLst/>
              <a:gdLst/>
              <a:ahLst/>
              <a:cxnLst/>
              <a:rect l="l" t="t" r="r" b="b"/>
              <a:pathLst>
                <a:path w="1" h="19139" fill="none" extrusionOk="0">
                  <a:moveTo>
                    <a:pt x="0" y="19139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5917745" y="2111012"/>
              <a:ext cx="32" cy="439699"/>
            </a:xfrm>
            <a:custGeom>
              <a:avLst/>
              <a:gdLst/>
              <a:ahLst/>
              <a:cxnLst/>
              <a:rect l="l" t="t" r="r" b="b"/>
              <a:pathLst>
                <a:path w="1" h="13992" fill="none" extrusionOk="0">
                  <a:moveTo>
                    <a:pt x="0" y="13992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5917745" y="2811935"/>
              <a:ext cx="32" cy="394101"/>
            </a:xfrm>
            <a:custGeom>
              <a:avLst/>
              <a:gdLst/>
              <a:ahLst/>
              <a:cxnLst/>
              <a:rect l="l" t="t" r="r" b="b"/>
              <a:pathLst>
                <a:path w="1" h="12541" fill="none" extrusionOk="0">
                  <a:moveTo>
                    <a:pt x="0" y="1254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6735392" y="2111012"/>
              <a:ext cx="32" cy="439699"/>
            </a:xfrm>
            <a:custGeom>
              <a:avLst/>
              <a:gdLst/>
              <a:ahLst/>
              <a:cxnLst/>
              <a:rect l="l" t="t" r="r" b="b"/>
              <a:pathLst>
                <a:path w="1" h="13992" fill="none" extrusionOk="0">
                  <a:moveTo>
                    <a:pt x="1" y="13992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6735392" y="2811935"/>
              <a:ext cx="32" cy="394101"/>
            </a:xfrm>
            <a:custGeom>
              <a:avLst/>
              <a:gdLst/>
              <a:ahLst/>
              <a:cxnLst/>
              <a:rect l="l" t="t" r="r" b="b"/>
              <a:pathLst>
                <a:path w="1" h="12541" fill="none" extrusionOk="0">
                  <a:moveTo>
                    <a:pt x="1" y="12541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5166085" y="3165053"/>
              <a:ext cx="32" cy="3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2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4657316" y="2962997"/>
              <a:ext cx="509937" cy="500475"/>
            </a:xfrm>
            <a:custGeom>
              <a:avLst/>
              <a:gdLst/>
              <a:ahLst/>
              <a:cxnLst/>
              <a:rect l="l" t="t" r="r" b="b"/>
              <a:pathLst>
                <a:path w="15812" h="15926" fill="none" extrusionOk="0">
                  <a:moveTo>
                    <a:pt x="15812" y="6428"/>
                  </a:moveTo>
                  <a:cubicBezTo>
                    <a:pt x="15812" y="6428"/>
                    <a:pt x="13224" y="1"/>
                    <a:pt x="8134" y="712"/>
                  </a:cubicBezTo>
                  <a:cubicBezTo>
                    <a:pt x="5006" y="1138"/>
                    <a:pt x="228" y="7110"/>
                    <a:pt x="1" y="15925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4621567" y="3398390"/>
              <a:ext cx="76175" cy="123343"/>
            </a:xfrm>
            <a:custGeom>
              <a:avLst/>
              <a:gdLst/>
              <a:ahLst/>
              <a:cxnLst/>
              <a:rect l="l" t="t" r="r" b="b"/>
              <a:pathLst>
                <a:path w="2362" h="3925" extrusionOk="0">
                  <a:moveTo>
                    <a:pt x="712" y="3925"/>
                  </a:moveTo>
                  <a:lnTo>
                    <a:pt x="2361" y="285"/>
                  </a:lnTo>
                  <a:lnTo>
                    <a:pt x="1110" y="6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2428928" y="3429671"/>
              <a:ext cx="1161065" cy="567504"/>
            </a:xfrm>
            <a:custGeom>
              <a:avLst/>
              <a:gdLst/>
              <a:ahLst/>
              <a:cxnLst/>
              <a:rect l="l" t="t" r="r" b="b"/>
              <a:pathLst>
                <a:path w="36002" h="18059" fill="none" extrusionOk="0">
                  <a:moveTo>
                    <a:pt x="0" y="18058"/>
                  </a:moveTo>
                  <a:cubicBezTo>
                    <a:pt x="0" y="18058"/>
                    <a:pt x="1308" y="3755"/>
                    <a:pt x="17034" y="1110"/>
                  </a:cubicBezTo>
                  <a:cubicBezTo>
                    <a:pt x="23773" y="1"/>
                    <a:pt x="32333" y="3555"/>
                    <a:pt x="36001" y="7821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516093" y="3608494"/>
              <a:ext cx="118138" cy="115165"/>
            </a:xfrm>
            <a:custGeom>
              <a:avLst/>
              <a:gdLst/>
              <a:ahLst/>
              <a:cxnLst/>
              <a:rect l="l" t="t" r="r" b="b"/>
              <a:pathLst>
                <a:path w="4579" h="5233" extrusionOk="0">
                  <a:moveTo>
                    <a:pt x="4579" y="5233"/>
                  </a:moveTo>
                  <a:lnTo>
                    <a:pt x="2588" y="0"/>
                  </a:lnTo>
                  <a:lnTo>
                    <a:pt x="1735" y="1621"/>
                  </a:lnTo>
                  <a:lnTo>
                    <a:pt x="0" y="2076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5016674" y="2588407"/>
              <a:ext cx="93557" cy="79568"/>
            </a:xfrm>
            <a:custGeom>
              <a:avLst/>
              <a:gdLst/>
              <a:ahLst/>
              <a:cxnLst/>
              <a:rect l="l" t="t" r="r" b="b"/>
              <a:pathLst>
                <a:path w="2901" h="2532" extrusionOk="0">
                  <a:moveTo>
                    <a:pt x="2901" y="655"/>
                  </a:moveTo>
                  <a:lnTo>
                    <a:pt x="0" y="1"/>
                  </a:lnTo>
                  <a:lnTo>
                    <a:pt x="683" y="1167"/>
                  </a:lnTo>
                  <a:lnTo>
                    <a:pt x="654" y="2532"/>
                  </a:lnTo>
                  <a:close/>
                </a:path>
              </a:pathLst>
            </a:custGeom>
            <a:solidFill>
              <a:srgbClr val="FF0000"/>
            </a:solidFill>
            <a:ln w="9250" cap="flat" cmpd="sng">
              <a:solidFill>
                <a:srgbClr val="FF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5980991" y="2389935"/>
              <a:ext cx="92654" cy="84942"/>
            </a:xfrm>
            <a:custGeom>
              <a:avLst/>
              <a:gdLst/>
              <a:ahLst/>
              <a:cxnLst/>
              <a:rect l="l" t="t" r="r" b="b"/>
              <a:pathLst>
                <a:path w="2873" h="2703" extrusionOk="0">
                  <a:moveTo>
                    <a:pt x="2873" y="1"/>
                  </a:moveTo>
                  <a:lnTo>
                    <a:pt x="1" y="740"/>
                  </a:lnTo>
                  <a:lnTo>
                    <a:pt x="1081" y="1480"/>
                  </a:lnTo>
                  <a:lnTo>
                    <a:pt x="1650" y="2702"/>
                  </a:lnTo>
                  <a:close/>
                </a:path>
              </a:pathLst>
            </a:custGeom>
            <a:solidFill>
              <a:srgbClr val="FF0000"/>
            </a:solidFill>
            <a:ln w="9250" cap="flat" cmpd="sng">
              <a:solidFill>
                <a:srgbClr val="FF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6867395" y="2541941"/>
              <a:ext cx="94493" cy="79568"/>
            </a:xfrm>
            <a:custGeom>
              <a:avLst/>
              <a:gdLst/>
              <a:ahLst/>
              <a:cxnLst/>
              <a:rect l="l" t="t" r="r" b="b"/>
              <a:pathLst>
                <a:path w="2930" h="2532" extrusionOk="0">
                  <a:moveTo>
                    <a:pt x="2930" y="2531"/>
                  </a:moveTo>
                  <a:lnTo>
                    <a:pt x="1394" y="0"/>
                  </a:lnTo>
                  <a:lnTo>
                    <a:pt x="996" y="1280"/>
                  </a:lnTo>
                  <a:lnTo>
                    <a:pt x="1" y="2161"/>
                  </a:lnTo>
                  <a:close/>
                </a:path>
              </a:pathLst>
            </a:custGeom>
            <a:solidFill>
              <a:srgbClr val="FF0000"/>
            </a:solidFill>
            <a:ln w="9250" cap="flat" cmpd="sng">
              <a:solidFill>
                <a:srgbClr val="FF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7432059" y="3128395"/>
              <a:ext cx="89010" cy="88493"/>
            </a:xfrm>
            <a:custGeom>
              <a:avLst/>
              <a:gdLst/>
              <a:ahLst/>
              <a:cxnLst/>
              <a:rect l="l" t="t" r="r" b="b"/>
              <a:pathLst>
                <a:path w="2760" h="2816" extrusionOk="0">
                  <a:moveTo>
                    <a:pt x="2759" y="2816"/>
                  </a:moveTo>
                  <a:lnTo>
                    <a:pt x="1849" y="1"/>
                  </a:lnTo>
                  <a:lnTo>
                    <a:pt x="1195" y="1138"/>
                  </a:lnTo>
                  <a:lnTo>
                    <a:pt x="1" y="1764"/>
                  </a:lnTo>
                  <a:close/>
                </a:path>
              </a:pathLst>
            </a:custGeom>
            <a:solidFill>
              <a:srgbClr val="FF0000"/>
            </a:solidFill>
            <a:ln w="9250" cap="flat" cmpd="sng">
              <a:solidFill>
                <a:srgbClr val="FF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6834418" y="2902226"/>
              <a:ext cx="506260" cy="446832"/>
            </a:xfrm>
            <a:custGeom>
              <a:avLst/>
              <a:gdLst/>
              <a:ahLst/>
              <a:cxnLst/>
              <a:rect l="l" t="t" r="r" b="b"/>
              <a:pathLst>
                <a:path w="15698" h="14219" fill="none" extrusionOk="0">
                  <a:moveTo>
                    <a:pt x="0" y="14219"/>
                  </a:moveTo>
                  <a:lnTo>
                    <a:pt x="0" y="14219"/>
                  </a:lnTo>
                  <a:cubicBezTo>
                    <a:pt x="0" y="14219"/>
                    <a:pt x="1962" y="13991"/>
                    <a:pt x="2872" y="9015"/>
                  </a:cubicBezTo>
                  <a:cubicBezTo>
                    <a:pt x="3839" y="4038"/>
                    <a:pt x="3867" y="654"/>
                    <a:pt x="9157" y="228"/>
                  </a:cubicBezTo>
                  <a:cubicBezTo>
                    <a:pt x="11716" y="0"/>
                    <a:pt x="14275" y="1706"/>
                    <a:pt x="15697" y="3669"/>
                  </a:cubicBezTo>
                </a:path>
              </a:pathLst>
            </a:custGeom>
            <a:noFill/>
            <a:ln w="1350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A86E8"/>
                </a:solidFill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31004" y="2390847"/>
              <a:ext cx="121099" cy="118001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77" y="0"/>
                  </a:moveTo>
                  <a:cubicBezTo>
                    <a:pt x="854" y="0"/>
                    <a:pt x="1" y="854"/>
                    <a:pt x="1" y="1877"/>
                  </a:cubicBezTo>
                  <a:cubicBezTo>
                    <a:pt x="1" y="2901"/>
                    <a:pt x="854" y="3754"/>
                    <a:pt x="1877" y="3754"/>
                  </a:cubicBezTo>
                  <a:cubicBezTo>
                    <a:pt x="2901" y="3754"/>
                    <a:pt x="3754" y="2901"/>
                    <a:pt x="3754" y="1877"/>
                  </a:cubicBezTo>
                  <a:cubicBezTo>
                    <a:pt x="3754" y="854"/>
                    <a:pt x="2901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231004" y="2390847"/>
              <a:ext cx="121099" cy="236850"/>
            </a:xfrm>
            <a:custGeom>
              <a:avLst/>
              <a:gdLst/>
              <a:ahLst/>
              <a:cxnLst/>
              <a:rect l="l" t="t" r="r" b="b"/>
              <a:pathLst>
                <a:path w="3755" h="7537" fill="none" extrusionOk="0">
                  <a:moveTo>
                    <a:pt x="3754" y="1877"/>
                  </a:moveTo>
                  <a:cubicBezTo>
                    <a:pt x="3754" y="2901"/>
                    <a:pt x="2901" y="3754"/>
                    <a:pt x="1877" y="3754"/>
                  </a:cubicBezTo>
                  <a:cubicBezTo>
                    <a:pt x="854" y="3754"/>
                    <a:pt x="1" y="2901"/>
                    <a:pt x="1" y="1877"/>
                  </a:cubicBezTo>
                  <a:cubicBezTo>
                    <a:pt x="1" y="854"/>
                    <a:pt x="854" y="0"/>
                    <a:pt x="1877" y="0"/>
                  </a:cubicBezTo>
                  <a:cubicBezTo>
                    <a:pt x="2901" y="0"/>
                    <a:pt x="3754" y="854"/>
                    <a:pt x="3754" y="1877"/>
                  </a:cubicBezTo>
                  <a:close/>
                  <a:moveTo>
                    <a:pt x="882" y="3527"/>
                  </a:moveTo>
                  <a:lnTo>
                    <a:pt x="882" y="7024"/>
                  </a:lnTo>
                  <a:moveTo>
                    <a:pt x="2873" y="3527"/>
                  </a:moveTo>
                  <a:lnTo>
                    <a:pt x="2873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3231004" y="2743965"/>
              <a:ext cx="121099" cy="118001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77" y="1"/>
                  </a:moveTo>
                  <a:cubicBezTo>
                    <a:pt x="854" y="1"/>
                    <a:pt x="1" y="854"/>
                    <a:pt x="1" y="1878"/>
                  </a:cubicBezTo>
                  <a:cubicBezTo>
                    <a:pt x="1" y="2901"/>
                    <a:pt x="854" y="3755"/>
                    <a:pt x="1877" y="3755"/>
                  </a:cubicBezTo>
                  <a:cubicBezTo>
                    <a:pt x="2901" y="3755"/>
                    <a:pt x="3754" y="2901"/>
                    <a:pt x="3754" y="1878"/>
                  </a:cubicBezTo>
                  <a:cubicBezTo>
                    <a:pt x="3754" y="854"/>
                    <a:pt x="2901" y="1"/>
                    <a:pt x="1877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3231004" y="2625064"/>
              <a:ext cx="121099" cy="236850"/>
            </a:xfrm>
            <a:custGeom>
              <a:avLst/>
              <a:gdLst/>
              <a:ahLst/>
              <a:cxnLst/>
              <a:rect l="l" t="t" r="r" b="b"/>
              <a:pathLst>
                <a:path w="3755" h="7537" fill="none" extrusionOk="0">
                  <a:moveTo>
                    <a:pt x="1" y="5660"/>
                  </a:moveTo>
                  <a:cubicBezTo>
                    <a:pt x="1" y="4636"/>
                    <a:pt x="854" y="3783"/>
                    <a:pt x="1877" y="3783"/>
                  </a:cubicBezTo>
                  <a:cubicBezTo>
                    <a:pt x="2901" y="3783"/>
                    <a:pt x="3754" y="4636"/>
                    <a:pt x="3754" y="5660"/>
                  </a:cubicBezTo>
                  <a:cubicBezTo>
                    <a:pt x="3754" y="6683"/>
                    <a:pt x="2901" y="7537"/>
                    <a:pt x="1877" y="7537"/>
                  </a:cubicBezTo>
                  <a:cubicBezTo>
                    <a:pt x="854" y="7537"/>
                    <a:pt x="1" y="6683"/>
                    <a:pt x="1" y="5660"/>
                  </a:cubicBezTo>
                  <a:close/>
                  <a:moveTo>
                    <a:pt x="2873" y="4039"/>
                  </a:moveTo>
                  <a:lnTo>
                    <a:pt x="2873" y="513"/>
                  </a:lnTo>
                  <a:moveTo>
                    <a:pt x="882" y="4039"/>
                  </a:moveTo>
                  <a:lnTo>
                    <a:pt x="882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351081" y="2405152"/>
              <a:ext cx="121099" cy="118881"/>
            </a:xfrm>
            <a:custGeom>
              <a:avLst/>
              <a:gdLst/>
              <a:ahLst/>
              <a:cxnLst/>
              <a:rect l="l" t="t" r="r" b="b"/>
              <a:pathLst>
                <a:path w="3755" h="3783" extrusionOk="0">
                  <a:moveTo>
                    <a:pt x="1878" y="0"/>
                  </a:moveTo>
                  <a:cubicBezTo>
                    <a:pt x="854" y="0"/>
                    <a:pt x="1" y="854"/>
                    <a:pt x="1" y="1877"/>
                  </a:cubicBezTo>
                  <a:cubicBezTo>
                    <a:pt x="1" y="2929"/>
                    <a:pt x="854" y="3782"/>
                    <a:pt x="1878" y="3782"/>
                  </a:cubicBezTo>
                  <a:cubicBezTo>
                    <a:pt x="2901" y="3782"/>
                    <a:pt x="3754" y="2929"/>
                    <a:pt x="3754" y="1877"/>
                  </a:cubicBezTo>
                  <a:cubicBezTo>
                    <a:pt x="3754" y="825"/>
                    <a:pt x="2901" y="0"/>
                    <a:pt x="1878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351081" y="2405152"/>
              <a:ext cx="121099" cy="236850"/>
            </a:xfrm>
            <a:custGeom>
              <a:avLst/>
              <a:gdLst/>
              <a:ahLst/>
              <a:cxnLst/>
              <a:rect l="l" t="t" r="r" b="b"/>
              <a:pathLst>
                <a:path w="3755" h="7537" fill="none" extrusionOk="0">
                  <a:moveTo>
                    <a:pt x="3754" y="1877"/>
                  </a:moveTo>
                  <a:cubicBezTo>
                    <a:pt x="3754" y="2929"/>
                    <a:pt x="2901" y="3782"/>
                    <a:pt x="1878" y="3782"/>
                  </a:cubicBezTo>
                  <a:cubicBezTo>
                    <a:pt x="854" y="3782"/>
                    <a:pt x="1" y="2929"/>
                    <a:pt x="1" y="1877"/>
                  </a:cubicBezTo>
                  <a:cubicBezTo>
                    <a:pt x="1" y="854"/>
                    <a:pt x="854" y="0"/>
                    <a:pt x="1878" y="0"/>
                  </a:cubicBezTo>
                  <a:cubicBezTo>
                    <a:pt x="2901" y="0"/>
                    <a:pt x="3754" y="825"/>
                    <a:pt x="3754" y="1877"/>
                  </a:cubicBezTo>
                  <a:close/>
                  <a:moveTo>
                    <a:pt x="882" y="3498"/>
                  </a:moveTo>
                  <a:lnTo>
                    <a:pt x="882" y="6996"/>
                  </a:lnTo>
                  <a:moveTo>
                    <a:pt x="2844" y="3498"/>
                  </a:moveTo>
                  <a:lnTo>
                    <a:pt x="2844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350178" y="2757389"/>
              <a:ext cx="121067" cy="118001"/>
            </a:xfrm>
            <a:custGeom>
              <a:avLst/>
              <a:gdLst/>
              <a:ahLst/>
              <a:cxnLst/>
              <a:rect l="l" t="t" r="r" b="b"/>
              <a:pathLst>
                <a:path w="3754" h="3755" extrusionOk="0">
                  <a:moveTo>
                    <a:pt x="1877" y="0"/>
                  </a:moveTo>
                  <a:cubicBezTo>
                    <a:pt x="853" y="0"/>
                    <a:pt x="0" y="854"/>
                    <a:pt x="0" y="1877"/>
                  </a:cubicBezTo>
                  <a:cubicBezTo>
                    <a:pt x="0" y="2958"/>
                    <a:pt x="853" y="3754"/>
                    <a:pt x="1877" y="3754"/>
                  </a:cubicBezTo>
                  <a:cubicBezTo>
                    <a:pt x="2901" y="3754"/>
                    <a:pt x="3754" y="2901"/>
                    <a:pt x="3754" y="1877"/>
                  </a:cubicBezTo>
                  <a:cubicBezTo>
                    <a:pt x="3754" y="854"/>
                    <a:pt x="2901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350178" y="2638488"/>
              <a:ext cx="121067" cy="236850"/>
            </a:xfrm>
            <a:custGeom>
              <a:avLst/>
              <a:gdLst/>
              <a:ahLst/>
              <a:cxnLst/>
              <a:rect l="l" t="t" r="r" b="b"/>
              <a:pathLst>
                <a:path w="3754" h="7537" fill="none" extrusionOk="0">
                  <a:moveTo>
                    <a:pt x="0" y="5659"/>
                  </a:moveTo>
                  <a:cubicBezTo>
                    <a:pt x="0" y="4636"/>
                    <a:pt x="853" y="3782"/>
                    <a:pt x="1877" y="3782"/>
                  </a:cubicBezTo>
                  <a:cubicBezTo>
                    <a:pt x="2901" y="3782"/>
                    <a:pt x="3754" y="4636"/>
                    <a:pt x="3754" y="5659"/>
                  </a:cubicBezTo>
                  <a:cubicBezTo>
                    <a:pt x="3754" y="6683"/>
                    <a:pt x="2901" y="7536"/>
                    <a:pt x="1877" y="7536"/>
                  </a:cubicBezTo>
                  <a:cubicBezTo>
                    <a:pt x="853" y="7536"/>
                    <a:pt x="0" y="6740"/>
                    <a:pt x="0" y="5659"/>
                  </a:cubicBezTo>
                  <a:close/>
                  <a:moveTo>
                    <a:pt x="2872" y="4038"/>
                  </a:moveTo>
                  <a:lnTo>
                    <a:pt x="2872" y="512"/>
                  </a:lnTo>
                  <a:moveTo>
                    <a:pt x="910" y="4038"/>
                  </a:moveTo>
                  <a:lnTo>
                    <a:pt x="910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470254" y="2408736"/>
              <a:ext cx="121099" cy="117969"/>
            </a:xfrm>
            <a:custGeom>
              <a:avLst/>
              <a:gdLst/>
              <a:ahLst/>
              <a:cxnLst/>
              <a:rect l="l" t="t" r="r" b="b"/>
              <a:pathLst>
                <a:path w="3755" h="3754" extrusionOk="0">
                  <a:moveTo>
                    <a:pt x="1877" y="0"/>
                  </a:moveTo>
                  <a:cubicBezTo>
                    <a:pt x="854" y="0"/>
                    <a:pt x="0" y="853"/>
                    <a:pt x="0" y="1877"/>
                  </a:cubicBezTo>
                  <a:cubicBezTo>
                    <a:pt x="0" y="2901"/>
                    <a:pt x="854" y="3754"/>
                    <a:pt x="1877" y="3754"/>
                  </a:cubicBezTo>
                  <a:cubicBezTo>
                    <a:pt x="2901" y="3754"/>
                    <a:pt x="3754" y="2901"/>
                    <a:pt x="3754" y="1877"/>
                  </a:cubicBezTo>
                  <a:cubicBezTo>
                    <a:pt x="3754" y="853"/>
                    <a:pt x="2901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3470254" y="2408736"/>
              <a:ext cx="121099" cy="236819"/>
            </a:xfrm>
            <a:custGeom>
              <a:avLst/>
              <a:gdLst/>
              <a:ahLst/>
              <a:cxnLst/>
              <a:rect l="l" t="t" r="r" b="b"/>
              <a:pathLst>
                <a:path w="3755" h="7536" fill="none" extrusionOk="0">
                  <a:moveTo>
                    <a:pt x="3754" y="1877"/>
                  </a:moveTo>
                  <a:cubicBezTo>
                    <a:pt x="3754" y="2901"/>
                    <a:pt x="2901" y="3754"/>
                    <a:pt x="1877" y="3754"/>
                  </a:cubicBezTo>
                  <a:cubicBezTo>
                    <a:pt x="854" y="3754"/>
                    <a:pt x="0" y="2901"/>
                    <a:pt x="0" y="1877"/>
                  </a:cubicBezTo>
                  <a:cubicBezTo>
                    <a:pt x="0" y="853"/>
                    <a:pt x="854" y="0"/>
                    <a:pt x="1877" y="0"/>
                  </a:cubicBezTo>
                  <a:cubicBezTo>
                    <a:pt x="2901" y="0"/>
                    <a:pt x="3754" y="853"/>
                    <a:pt x="3754" y="1877"/>
                  </a:cubicBezTo>
                  <a:close/>
                  <a:moveTo>
                    <a:pt x="882" y="3526"/>
                  </a:moveTo>
                  <a:lnTo>
                    <a:pt x="882" y="7024"/>
                  </a:lnTo>
                  <a:moveTo>
                    <a:pt x="2844" y="3526"/>
                  </a:moveTo>
                  <a:lnTo>
                    <a:pt x="2844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3469352" y="2761853"/>
              <a:ext cx="121067" cy="118001"/>
            </a:xfrm>
            <a:custGeom>
              <a:avLst/>
              <a:gdLst/>
              <a:ahLst/>
              <a:cxnLst/>
              <a:rect l="l" t="t" r="r" b="b"/>
              <a:pathLst>
                <a:path w="3754" h="3755" extrusionOk="0">
                  <a:moveTo>
                    <a:pt x="1877" y="1"/>
                  </a:moveTo>
                  <a:cubicBezTo>
                    <a:pt x="853" y="1"/>
                    <a:pt x="0" y="854"/>
                    <a:pt x="0" y="1877"/>
                  </a:cubicBezTo>
                  <a:cubicBezTo>
                    <a:pt x="0" y="2901"/>
                    <a:pt x="853" y="3754"/>
                    <a:pt x="1877" y="3754"/>
                  </a:cubicBezTo>
                  <a:cubicBezTo>
                    <a:pt x="2901" y="3754"/>
                    <a:pt x="3754" y="2901"/>
                    <a:pt x="3754" y="1877"/>
                  </a:cubicBezTo>
                  <a:cubicBezTo>
                    <a:pt x="3754" y="854"/>
                    <a:pt x="2901" y="1"/>
                    <a:pt x="1877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3469352" y="2642072"/>
              <a:ext cx="121067" cy="237730"/>
            </a:xfrm>
            <a:custGeom>
              <a:avLst/>
              <a:gdLst/>
              <a:ahLst/>
              <a:cxnLst/>
              <a:rect l="l" t="t" r="r" b="b"/>
              <a:pathLst>
                <a:path w="3754" h="7565" fill="none" extrusionOk="0">
                  <a:moveTo>
                    <a:pt x="0" y="5687"/>
                  </a:moveTo>
                  <a:cubicBezTo>
                    <a:pt x="0" y="4664"/>
                    <a:pt x="853" y="3811"/>
                    <a:pt x="1877" y="3811"/>
                  </a:cubicBezTo>
                  <a:cubicBezTo>
                    <a:pt x="2901" y="3811"/>
                    <a:pt x="3754" y="4664"/>
                    <a:pt x="3754" y="5687"/>
                  </a:cubicBezTo>
                  <a:cubicBezTo>
                    <a:pt x="3754" y="6711"/>
                    <a:pt x="2901" y="7564"/>
                    <a:pt x="1877" y="7564"/>
                  </a:cubicBezTo>
                  <a:cubicBezTo>
                    <a:pt x="853" y="7564"/>
                    <a:pt x="0" y="6711"/>
                    <a:pt x="0" y="5687"/>
                  </a:cubicBezTo>
                  <a:close/>
                  <a:moveTo>
                    <a:pt x="2872" y="4067"/>
                  </a:moveTo>
                  <a:lnTo>
                    <a:pt x="2872" y="540"/>
                  </a:lnTo>
                  <a:moveTo>
                    <a:pt x="910" y="4067"/>
                  </a:moveTo>
                  <a:lnTo>
                    <a:pt x="910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589428" y="2410496"/>
              <a:ext cx="121067" cy="118912"/>
            </a:xfrm>
            <a:custGeom>
              <a:avLst/>
              <a:gdLst/>
              <a:ahLst/>
              <a:cxnLst/>
              <a:rect l="l" t="t" r="r" b="b"/>
              <a:pathLst>
                <a:path w="3754" h="3784" extrusionOk="0">
                  <a:moveTo>
                    <a:pt x="1927" y="0"/>
                  </a:moveTo>
                  <a:cubicBezTo>
                    <a:pt x="1910" y="0"/>
                    <a:pt x="1894" y="1"/>
                    <a:pt x="1877" y="1"/>
                  </a:cubicBezTo>
                  <a:cubicBezTo>
                    <a:pt x="853" y="1"/>
                    <a:pt x="0" y="854"/>
                    <a:pt x="0" y="1906"/>
                  </a:cubicBezTo>
                  <a:cubicBezTo>
                    <a:pt x="0" y="2930"/>
                    <a:pt x="853" y="3783"/>
                    <a:pt x="1877" y="3783"/>
                  </a:cubicBezTo>
                  <a:cubicBezTo>
                    <a:pt x="2901" y="3783"/>
                    <a:pt x="3754" y="2930"/>
                    <a:pt x="3754" y="1906"/>
                  </a:cubicBezTo>
                  <a:cubicBezTo>
                    <a:pt x="3754" y="843"/>
                    <a:pt x="2928" y="0"/>
                    <a:pt x="19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589428" y="2409616"/>
              <a:ext cx="121067" cy="237730"/>
            </a:xfrm>
            <a:custGeom>
              <a:avLst/>
              <a:gdLst/>
              <a:ahLst/>
              <a:cxnLst/>
              <a:rect l="l" t="t" r="r" b="b"/>
              <a:pathLst>
                <a:path w="3754" h="7565" fill="none" extrusionOk="0">
                  <a:moveTo>
                    <a:pt x="3754" y="1934"/>
                  </a:moveTo>
                  <a:cubicBezTo>
                    <a:pt x="3754" y="2958"/>
                    <a:pt x="2901" y="3811"/>
                    <a:pt x="1877" y="3811"/>
                  </a:cubicBezTo>
                  <a:cubicBezTo>
                    <a:pt x="853" y="3811"/>
                    <a:pt x="0" y="2958"/>
                    <a:pt x="0" y="1934"/>
                  </a:cubicBezTo>
                  <a:cubicBezTo>
                    <a:pt x="0" y="882"/>
                    <a:pt x="853" y="29"/>
                    <a:pt x="1877" y="29"/>
                  </a:cubicBezTo>
                  <a:cubicBezTo>
                    <a:pt x="2901" y="1"/>
                    <a:pt x="3754" y="854"/>
                    <a:pt x="3754" y="1934"/>
                  </a:cubicBezTo>
                  <a:close/>
                  <a:moveTo>
                    <a:pt x="882" y="3555"/>
                  </a:moveTo>
                  <a:lnTo>
                    <a:pt x="882" y="7081"/>
                  </a:lnTo>
                  <a:moveTo>
                    <a:pt x="2872" y="3555"/>
                  </a:moveTo>
                  <a:lnTo>
                    <a:pt x="2872" y="7565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588493" y="2762765"/>
              <a:ext cx="121099" cy="118881"/>
            </a:xfrm>
            <a:custGeom>
              <a:avLst/>
              <a:gdLst/>
              <a:ahLst/>
              <a:cxnLst/>
              <a:rect l="l" t="t" r="r" b="b"/>
              <a:pathLst>
                <a:path w="3755" h="3783" extrusionOk="0">
                  <a:moveTo>
                    <a:pt x="1878" y="0"/>
                  </a:moveTo>
                  <a:cubicBezTo>
                    <a:pt x="854" y="0"/>
                    <a:pt x="1" y="853"/>
                    <a:pt x="1" y="1877"/>
                  </a:cubicBezTo>
                  <a:cubicBezTo>
                    <a:pt x="1" y="2940"/>
                    <a:pt x="826" y="3783"/>
                    <a:pt x="1828" y="3783"/>
                  </a:cubicBezTo>
                  <a:cubicBezTo>
                    <a:pt x="1844" y="3783"/>
                    <a:pt x="1861" y="3783"/>
                    <a:pt x="1878" y="3782"/>
                  </a:cubicBezTo>
                  <a:cubicBezTo>
                    <a:pt x="2901" y="3782"/>
                    <a:pt x="3754" y="2929"/>
                    <a:pt x="3754" y="1877"/>
                  </a:cubicBezTo>
                  <a:cubicBezTo>
                    <a:pt x="3754" y="853"/>
                    <a:pt x="2901" y="0"/>
                    <a:pt x="1878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588493" y="2645625"/>
              <a:ext cx="121099" cy="236850"/>
            </a:xfrm>
            <a:custGeom>
              <a:avLst/>
              <a:gdLst/>
              <a:ahLst/>
              <a:cxnLst/>
              <a:rect l="l" t="t" r="r" b="b"/>
              <a:pathLst>
                <a:path w="3755" h="7537" fill="none" extrusionOk="0">
                  <a:moveTo>
                    <a:pt x="1" y="5603"/>
                  </a:moveTo>
                  <a:cubicBezTo>
                    <a:pt x="1" y="4579"/>
                    <a:pt x="854" y="3726"/>
                    <a:pt x="1878" y="3726"/>
                  </a:cubicBezTo>
                  <a:cubicBezTo>
                    <a:pt x="2901" y="3726"/>
                    <a:pt x="3754" y="4579"/>
                    <a:pt x="3754" y="5603"/>
                  </a:cubicBezTo>
                  <a:cubicBezTo>
                    <a:pt x="3754" y="6655"/>
                    <a:pt x="2901" y="7508"/>
                    <a:pt x="1878" y="7508"/>
                  </a:cubicBezTo>
                  <a:cubicBezTo>
                    <a:pt x="854" y="7537"/>
                    <a:pt x="1" y="6684"/>
                    <a:pt x="1" y="5603"/>
                  </a:cubicBezTo>
                  <a:close/>
                  <a:moveTo>
                    <a:pt x="2901" y="4010"/>
                  </a:moveTo>
                  <a:lnTo>
                    <a:pt x="2901" y="484"/>
                  </a:lnTo>
                  <a:moveTo>
                    <a:pt x="911" y="4010"/>
                  </a:moveTo>
                  <a:lnTo>
                    <a:pt x="911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710407" y="2413168"/>
              <a:ext cx="122002" cy="118001"/>
            </a:xfrm>
            <a:custGeom>
              <a:avLst/>
              <a:gdLst/>
              <a:ahLst/>
              <a:cxnLst/>
              <a:rect l="l" t="t" r="r" b="b"/>
              <a:pathLst>
                <a:path w="3783" h="3755" extrusionOk="0">
                  <a:moveTo>
                    <a:pt x="1929" y="1"/>
                  </a:moveTo>
                  <a:cubicBezTo>
                    <a:pt x="1912" y="1"/>
                    <a:pt x="1895" y="1"/>
                    <a:pt x="1878" y="1"/>
                  </a:cubicBezTo>
                  <a:cubicBezTo>
                    <a:pt x="854" y="1"/>
                    <a:pt x="1" y="854"/>
                    <a:pt x="1" y="1878"/>
                  </a:cubicBezTo>
                  <a:cubicBezTo>
                    <a:pt x="1" y="2902"/>
                    <a:pt x="854" y="3755"/>
                    <a:pt x="1878" y="3755"/>
                  </a:cubicBezTo>
                  <a:cubicBezTo>
                    <a:pt x="2930" y="3755"/>
                    <a:pt x="3783" y="2902"/>
                    <a:pt x="3783" y="1878"/>
                  </a:cubicBezTo>
                  <a:cubicBezTo>
                    <a:pt x="3783" y="843"/>
                    <a:pt x="2957" y="1"/>
                    <a:pt x="1929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710407" y="2412288"/>
              <a:ext cx="122002" cy="236850"/>
            </a:xfrm>
            <a:custGeom>
              <a:avLst/>
              <a:gdLst/>
              <a:ahLst/>
              <a:cxnLst/>
              <a:rect l="l" t="t" r="r" b="b"/>
              <a:pathLst>
                <a:path w="3783" h="7537" fill="none" extrusionOk="0">
                  <a:moveTo>
                    <a:pt x="3783" y="1906"/>
                  </a:moveTo>
                  <a:cubicBezTo>
                    <a:pt x="3783" y="2930"/>
                    <a:pt x="2930" y="3783"/>
                    <a:pt x="1878" y="3783"/>
                  </a:cubicBezTo>
                  <a:cubicBezTo>
                    <a:pt x="854" y="3783"/>
                    <a:pt x="1" y="2930"/>
                    <a:pt x="1" y="1906"/>
                  </a:cubicBezTo>
                  <a:cubicBezTo>
                    <a:pt x="1" y="882"/>
                    <a:pt x="854" y="29"/>
                    <a:pt x="1878" y="29"/>
                  </a:cubicBezTo>
                  <a:cubicBezTo>
                    <a:pt x="2930" y="1"/>
                    <a:pt x="3783" y="854"/>
                    <a:pt x="3783" y="1906"/>
                  </a:cubicBezTo>
                  <a:close/>
                  <a:moveTo>
                    <a:pt x="911" y="3499"/>
                  </a:moveTo>
                  <a:lnTo>
                    <a:pt x="911" y="7025"/>
                  </a:lnTo>
                  <a:moveTo>
                    <a:pt x="2901" y="3499"/>
                  </a:moveTo>
                  <a:lnTo>
                    <a:pt x="2901" y="7537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710407" y="2765437"/>
              <a:ext cx="122002" cy="118001"/>
            </a:xfrm>
            <a:custGeom>
              <a:avLst/>
              <a:gdLst/>
              <a:ahLst/>
              <a:cxnLst/>
              <a:rect l="l" t="t" r="r" b="b"/>
              <a:pathLst>
                <a:path w="3783" h="3755" extrusionOk="0">
                  <a:moveTo>
                    <a:pt x="1906" y="0"/>
                  </a:moveTo>
                  <a:cubicBezTo>
                    <a:pt x="854" y="0"/>
                    <a:pt x="1" y="853"/>
                    <a:pt x="1" y="1877"/>
                  </a:cubicBezTo>
                  <a:cubicBezTo>
                    <a:pt x="1" y="2912"/>
                    <a:pt x="799" y="3755"/>
                    <a:pt x="1854" y="3755"/>
                  </a:cubicBezTo>
                  <a:cubicBezTo>
                    <a:pt x="1871" y="3755"/>
                    <a:pt x="1889" y="3755"/>
                    <a:pt x="1906" y="3754"/>
                  </a:cubicBezTo>
                  <a:cubicBezTo>
                    <a:pt x="2930" y="3754"/>
                    <a:pt x="3783" y="2901"/>
                    <a:pt x="3783" y="1877"/>
                  </a:cubicBezTo>
                  <a:cubicBezTo>
                    <a:pt x="3783" y="853"/>
                    <a:pt x="2930" y="0"/>
                    <a:pt x="190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710407" y="2646537"/>
              <a:ext cx="122002" cy="237730"/>
            </a:xfrm>
            <a:custGeom>
              <a:avLst/>
              <a:gdLst/>
              <a:ahLst/>
              <a:cxnLst/>
              <a:rect l="l" t="t" r="r" b="b"/>
              <a:pathLst>
                <a:path w="3783" h="7565" fill="none" extrusionOk="0">
                  <a:moveTo>
                    <a:pt x="1" y="5659"/>
                  </a:moveTo>
                  <a:cubicBezTo>
                    <a:pt x="1" y="4635"/>
                    <a:pt x="854" y="3782"/>
                    <a:pt x="1906" y="3782"/>
                  </a:cubicBezTo>
                  <a:cubicBezTo>
                    <a:pt x="2930" y="3782"/>
                    <a:pt x="3783" y="4635"/>
                    <a:pt x="3783" y="5659"/>
                  </a:cubicBezTo>
                  <a:cubicBezTo>
                    <a:pt x="3783" y="6683"/>
                    <a:pt x="2930" y="7536"/>
                    <a:pt x="1906" y="7536"/>
                  </a:cubicBezTo>
                  <a:cubicBezTo>
                    <a:pt x="826" y="7564"/>
                    <a:pt x="1" y="6711"/>
                    <a:pt x="1" y="5659"/>
                  </a:cubicBezTo>
                  <a:close/>
                  <a:moveTo>
                    <a:pt x="2901" y="4010"/>
                  </a:moveTo>
                  <a:lnTo>
                    <a:pt x="2901" y="484"/>
                  </a:lnTo>
                  <a:moveTo>
                    <a:pt x="911" y="4010"/>
                  </a:moveTo>
                  <a:lnTo>
                    <a:pt x="911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832320" y="2410496"/>
              <a:ext cx="121099" cy="118912"/>
            </a:xfrm>
            <a:custGeom>
              <a:avLst/>
              <a:gdLst/>
              <a:ahLst/>
              <a:cxnLst/>
              <a:rect l="l" t="t" r="r" b="b"/>
              <a:pathLst>
                <a:path w="3755" h="3784" extrusionOk="0">
                  <a:moveTo>
                    <a:pt x="1927" y="0"/>
                  </a:moveTo>
                  <a:cubicBezTo>
                    <a:pt x="1911" y="0"/>
                    <a:pt x="1894" y="1"/>
                    <a:pt x="1878" y="1"/>
                  </a:cubicBezTo>
                  <a:cubicBezTo>
                    <a:pt x="854" y="1"/>
                    <a:pt x="1" y="854"/>
                    <a:pt x="1" y="1906"/>
                  </a:cubicBezTo>
                  <a:cubicBezTo>
                    <a:pt x="1" y="2930"/>
                    <a:pt x="854" y="3783"/>
                    <a:pt x="1878" y="3783"/>
                  </a:cubicBezTo>
                  <a:cubicBezTo>
                    <a:pt x="2902" y="3783"/>
                    <a:pt x="3755" y="2930"/>
                    <a:pt x="3755" y="1906"/>
                  </a:cubicBezTo>
                  <a:cubicBezTo>
                    <a:pt x="3755" y="843"/>
                    <a:pt x="2929" y="0"/>
                    <a:pt x="19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832320" y="2409616"/>
              <a:ext cx="121099" cy="237730"/>
            </a:xfrm>
            <a:custGeom>
              <a:avLst/>
              <a:gdLst/>
              <a:ahLst/>
              <a:cxnLst/>
              <a:rect l="l" t="t" r="r" b="b"/>
              <a:pathLst>
                <a:path w="3755" h="7565" fill="none" extrusionOk="0">
                  <a:moveTo>
                    <a:pt x="3755" y="1934"/>
                  </a:moveTo>
                  <a:cubicBezTo>
                    <a:pt x="3755" y="2958"/>
                    <a:pt x="2902" y="3811"/>
                    <a:pt x="1878" y="3811"/>
                  </a:cubicBezTo>
                  <a:cubicBezTo>
                    <a:pt x="854" y="3811"/>
                    <a:pt x="1" y="2958"/>
                    <a:pt x="1" y="1934"/>
                  </a:cubicBezTo>
                  <a:cubicBezTo>
                    <a:pt x="1" y="882"/>
                    <a:pt x="854" y="29"/>
                    <a:pt x="1878" y="29"/>
                  </a:cubicBezTo>
                  <a:cubicBezTo>
                    <a:pt x="2902" y="1"/>
                    <a:pt x="3755" y="854"/>
                    <a:pt x="3755" y="1934"/>
                  </a:cubicBezTo>
                  <a:close/>
                  <a:moveTo>
                    <a:pt x="882" y="3555"/>
                  </a:moveTo>
                  <a:lnTo>
                    <a:pt x="882" y="7081"/>
                  </a:lnTo>
                  <a:moveTo>
                    <a:pt x="2873" y="3555"/>
                  </a:moveTo>
                  <a:lnTo>
                    <a:pt x="2873" y="7565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832320" y="2762765"/>
              <a:ext cx="121099" cy="118881"/>
            </a:xfrm>
            <a:custGeom>
              <a:avLst/>
              <a:gdLst/>
              <a:ahLst/>
              <a:cxnLst/>
              <a:rect l="l" t="t" r="r" b="b"/>
              <a:pathLst>
                <a:path w="3755" h="3783" extrusionOk="0">
                  <a:moveTo>
                    <a:pt x="1878" y="0"/>
                  </a:moveTo>
                  <a:cubicBezTo>
                    <a:pt x="854" y="0"/>
                    <a:pt x="1" y="853"/>
                    <a:pt x="1" y="1877"/>
                  </a:cubicBezTo>
                  <a:cubicBezTo>
                    <a:pt x="1" y="2940"/>
                    <a:pt x="827" y="3783"/>
                    <a:pt x="1828" y="3783"/>
                  </a:cubicBezTo>
                  <a:cubicBezTo>
                    <a:pt x="1845" y="3783"/>
                    <a:pt x="1861" y="3783"/>
                    <a:pt x="1878" y="3782"/>
                  </a:cubicBezTo>
                  <a:cubicBezTo>
                    <a:pt x="2902" y="3782"/>
                    <a:pt x="3755" y="2929"/>
                    <a:pt x="3755" y="1877"/>
                  </a:cubicBezTo>
                  <a:cubicBezTo>
                    <a:pt x="3755" y="853"/>
                    <a:pt x="2902" y="0"/>
                    <a:pt x="1878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832320" y="2645625"/>
              <a:ext cx="121099" cy="236850"/>
            </a:xfrm>
            <a:custGeom>
              <a:avLst/>
              <a:gdLst/>
              <a:ahLst/>
              <a:cxnLst/>
              <a:rect l="l" t="t" r="r" b="b"/>
              <a:pathLst>
                <a:path w="3755" h="7537" fill="none" extrusionOk="0">
                  <a:moveTo>
                    <a:pt x="1" y="5603"/>
                  </a:moveTo>
                  <a:cubicBezTo>
                    <a:pt x="1" y="4579"/>
                    <a:pt x="854" y="3726"/>
                    <a:pt x="1878" y="3726"/>
                  </a:cubicBezTo>
                  <a:cubicBezTo>
                    <a:pt x="2902" y="3726"/>
                    <a:pt x="3755" y="4579"/>
                    <a:pt x="3755" y="5603"/>
                  </a:cubicBezTo>
                  <a:cubicBezTo>
                    <a:pt x="3755" y="6655"/>
                    <a:pt x="2902" y="7508"/>
                    <a:pt x="1878" y="7508"/>
                  </a:cubicBezTo>
                  <a:cubicBezTo>
                    <a:pt x="854" y="7537"/>
                    <a:pt x="1" y="6684"/>
                    <a:pt x="1" y="5603"/>
                  </a:cubicBezTo>
                  <a:close/>
                  <a:moveTo>
                    <a:pt x="2873" y="4010"/>
                  </a:moveTo>
                  <a:lnTo>
                    <a:pt x="2873" y="484"/>
                  </a:lnTo>
                  <a:moveTo>
                    <a:pt x="882" y="4010"/>
                  </a:moveTo>
                  <a:lnTo>
                    <a:pt x="882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3953331" y="2410496"/>
              <a:ext cx="122002" cy="118912"/>
            </a:xfrm>
            <a:custGeom>
              <a:avLst/>
              <a:gdLst/>
              <a:ahLst/>
              <a:cxnLst/>
              <a:rect l="l" t="t" r="r" b="b"/>
              <a:pathLst>
                <a:path w="3783" h="3784" extrusionOk="0">
                  <a:moveTo>
                    <a:pt x="1957" y="0"/>
                  </a:moveTo>
                  <a:cubicBezTo>
                    <a:pt x="1940" y="0"/>
                    <a:pt x="1923" y="1"/>
                    <a:pt x="1906" y="1"/>
                  </a:cubicBezTo>
                  <a:cubicBezTo>
                    <a:pt x="854" y="1"/>
                    <a:pt x="1" y="854"/>
                    <a:pt x="1" y="1906"/>
                  </a:cubicBezTo>
                  <a:cubicBezTo>
                    <a:pt x="1" y="2930"/>
                    <a:pt x="854" y="3783"/>
                    <a:pt x="1906" y="3783"/>
                  </a:cubicBezTo>
                  <a:cubicBezTo>
                    <a:pt x="2930" y="3783"/>
                    <a:pt x="3783" y="2930"/>
                    <a:pt x="3783" y="1906"/>
                  </a:cubicBezTo>
                  <a:cubicBezTo>
                    <a:pt x="3783" y="843"/>
                    <a:pt x="2985" y="0"/>
                    <a:pt x="195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3953331" y="2409616"/>
              <a:ext cx="122002" cy="237730"/>
            </a:xfrm>
            <a:custGeom>
              <a:avLst/>
              <a:gdLst/>
              <a:ahLst/>
              <a:cxnLst/>
              <a:rect l="l" t="t" r="r" b="b"/>
              <a:pathLst>
                <a:path w="3783" h="7565" fill="none" extrusionOk="0">
                  <a:moveTo>
                    <a:pt x="3783" y="1934"/>
                  </a:moveTo>
                  <a:cubicBezTo>
                    <a:pt x="3783" y="2958"/>
                    <a:pt x="2930" y="3811"/>
                    <a:pt x="1906" y="3811"/>
                  </a:cubicBezTo>
                  <a:cubicBezTo>
                    <a:pt x="854" y="3811"/>
                    <a:pt x="1" y="2958"/>
                    <a:pt x="1" y="1934"/>
                  </a:cubicBezTo>
                  <a:cubicBezTo>
                    <a:pt x="1" y="882"/>
                    <a:pt x="854" y="29"/>
                    <a:pt x="1906" y="29"/>
                  </a:cubicBezTo>
                  <a:cubicBezTo>
                    <a:pt x="2958" y="1"/>
                    <a:pt x="3783" y="854"/>
                    <a:pt x="3783" y="1934"/>
                  </a:cubicBezTo>
                  <a:close/>
                  <a:moveTo>
                    <a:pt x="911" y="3555"/>
                  </a:moveTo>
                  <a:lnTo>
                    <a:pt x="911" y="7081"/>
                  </a:lnTo>
                  <a:moveTo>
                    <a:pt x="2901" y="3555"/>
                  </a:moveTo>
                  <a:lnTo>
                    <a:pt x="2901" y="7565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3953331" y="2762765"/>
              <a:ext cx="122002" cy="118881"/>
            </a:xfrm>
            <a:custGeom>
              <a:avLst/>
              <a:gdLst/>
              <a:ahLst/>
              <a:cxnLst/>
              <a:rect l="l" t="t" r="r" b="b"/>
              <a:pathLst>
                <a:path w="3783" h="3783" extrusionOk="0">
                  <a:moveTo>
                    <a:pt x="1906" y="0"/>
                  </a:moveTo>
                  <a:cubicBezTo>
                    <a:pt x="854" y="0"/>
                    <a:pt x="1" y="853"/>
                    <a:pt x="1" y="1877"/>
                  </a:cubicBezTo>
                  <a:cubicBezTo>
                    <a:pt x="1" y="2940"/>
                    <a:pt x="826" y="3783"/>
                    <a:pt x="1855" y="3783"/>
                  </a:cubicBezTo>
                  <a:cubicBezTo>
                    <a:pt x="1872" y="3783"/>
                    <a:pt x="1889" y="3783"/>
                    <a:pt x="1906" y="3782"/>
                  </a:cubicBezTo>
                  <a:cubicBezTo>
                    <a:pt x="2930" y="3782"/>
                    <a:pt x="3783" y="2929"/>
                    <a:pt x="3783" y="1877"/>
                  </a:cubicBezTo>
                  <a:cubicBezTo>
                    <a:pt x="3783" y="853"/>
                    <a:pt x="2930" y="0"/>
                    <a:pt x="190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3953331" y="2645625"/>
              <a:ext cx="122002" cy="236850"/>
            </a:xfrm>
            <a:custGeom>
              <a:avLst/>
              <a:gdLst/>
              <a:ahLst/>
              <a:cxnLst/>
              <a:rect l="l" t="t" r="r" b="b"/>
              <a:pathLst>
                <a:path w="3783" h="7537" fill="none" extrusionOk="0">
                  <a:moveTo>
                    <a:pt x="1" y="5603"/>
                  </a:moveTo>
                  <a:cubicBezTo>
                    <a:pt x="1" y="4579"/>
                    <a:pt x="854" y="3726"/>
                    <a:pt x="1906" y="3726"/>
                  </a:cubicBezTo>
                  <a:cubicBezTo>
                    <a:pt x="2930" y="3726"/>
                    <a:pt x="3783" y="4579"/>
                    <a:pt x="3783" y="5603"/>
                  </a:cubicBezTo>
                  <a:cubicBezTo>
                    <a:pt x="3783" y="6655"/>
                    <a:pt x="2930" y="7508"/>
                    <a:pt x="1906" y="7508"/>
                  </a:cubicBezTo>
                  <a:cubicBezTo>
                    <a:pt x="854" y="7537"/>
                    <a:pt x="1" y="6684"/>
                    <a:pt x="1" y="5603"/>
                  </a:cubicBezTo>
                  <a:close/>
                  <a:moveTo>
                    <a:pt x="2901" y="4010"/>
                  </a:moveTo>
                  <a:lnTo>
                    <a:pt x="2901" y="484"/>
                  </a:lnTo>
                  <a:moveTo>
                    <a:pt x="911" y="4010"/>
                  </a:moveTo>
                  <a:lnTo>
                    <a:pt x="911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4077082" y="2413168"/>
              <a:ext cx="122002" cy="118001"/>
            </a:xfrm>
            <a:custGeom>
              <a:avLst/>
              <a:gdLst/>
              <a:ahLst/>
              <a:cxnLst/>
              <a:rect l="l" t="t" r="r" b="b"/>
              <a:pathLst>
                <a:path w="3783" h="3755" extrusionOk="0">
                  <a:moveTo>
                    <a:pt x="1928" y="1"/>
                  </a:moveTo>
                  <a:cubicBezTo>
                    <a:pt x="1911" y="1"/>
                    <a:pt x="1894" y="1"/>
                    <a:pt x="1877" y="1"/>
                  </a:cubicBezTo>
                  <a:cubicBezTo>
                    <a:pt x="854" y="1"/>
                    <a:pt x="1" y="854"/>
                    <a:pt x="1" y="1878"/>
                  </a:cubicBezTo>
                  <a:cubicBezTo>
                    <a:pt x="1" y="2902"/>
                    <a:pt x="854" y="3755"/>
                    <a:pt x="1877" y="3755"/>
                  </a:cubicBezTo>
                  <a:cubicBezTo>
                    <a:pt x="2930" y="3755"/>
                    <a:pt x="3783" y="2902"/>
                    <a:pt x="3783" y="1878"/>
                  </a:cubicBezTo>
                  <a:cubicBezTo>
                    <a:pt x="3783" y="843"/>
                    <a:pt x="2957" y="1"/>
                    <a:pt x="19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4077082" y="2412288"/>
              <a:ext cx="122002" cy="236850"/>
            </a:xfrm>
            <a:custGeom>
              <a:avLst/>
              <a:gdLst/>
              <a:ahLst/>
              <a:cxnLst/>
              <a:rect l="l" t="t" r="r" b="b"/>
              <a:pathLst>
                <a:path w="3783" h="7537" fill="none" extrusionOk="0">
                  <a:moveTo>
                    <a:pt x="3783" y="1906"/>
                  </a:moveTo>
                  <a:cubicBezTo>
                    <a:pt x="3783" y="2930"/>
                    <a:pt x="2930" y="3783"/>
                    <a:pt x="1877" y="3783"/>
                  </a:cubicBezTo>
                  <a:cubicBezTo>
                    <a:pt x="854" y="3783"/>
                    <a:pt x="1" y="2930"/>
                    <a:pt x="1" y="1906"/>
                  </a:cubicBezTo>
                  <a:cubicBezTo>
                    <a:pt x="1" y="882"/>
                    <a:pt x="854" y="29"/>
                    <a:pt x="1877" y="29"/>
                  </a:cubicBezTo>
                  <a:cubicBezTo>
                    <a:pt x="2930" y="1"/>
                    <a:pt x="3783" y="854"/>
                    <a:pt x="3783" y="1906"/>
                  </a:cubicBezTo>
                  <a:close/>
                  <a:moveTo>
                    <a:pt x="911" y="3499"/>
                  </a:moveTo>
                  <a:lnTo>
                    <a:pt x="911" y="7025"/>
                  </a:lnTo>
                  <a:moveTo>
                    <a:pt x="2901" y="3499"/>
                  </a:moveTo>
                  <a:lnTo>
                    <a:pt x="2901" y="7537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4077082" y="2765437"/>
              <a:ext cx="122002" cy="118001"/>
            </a:xfrm>
            <a:custGeom>
              <a:avLst/>
              <a:gdLst/>
              <a:ahLst/>
              <a:cxnLst/>
              <a:rect l="l" t="t" r="r" b="b"/>
              <a:pathLst>
                <a:path w="3783" h="3755" extrusionOk="0">
                  <a:moveTo>
                    <a:pt x="1906" y="0"/>
                  </a:moveTo>
                  <a:cubicBezTo>
                    <a:pt x="854" y="0"/>
                    <a:pt x="1" y="853"/>
                    <a:pt x="1" y="1877"/>
                  </a:cubicBezTo>
                  <a:cubicBezTo>
                    <a:pt x="1" y="2912"/>
                    <a:pt x="799" y="3755"/>
                    <a:pt x="1853" y="3755"/>
                  </a:cubicBezTo>
                  <a:cubicBezTo>
                    <a:pt x="1871" y="3755"/>
                    <a:pt x="1888" y="3755"/>
                    <a:pt x="1906" y="3754"/>
                  </a:cubicBezTo>
                  <a:cubicBezTo>
                    <a:pt x="2930" y="3754"/>
                    <a:pt x="3783" y="2901"/>
                    <a:pt x="3783" y="1877"/>
                  </a:cubicBezTo>
                  <a:cubicBezTo>
                    <a:pt x="3783" y="853"/>
                    <a:pt x="2930" y="0"/>
                    <a:pt x="190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4077082" y="2646537"/>
              <a:ext cx="122002" cy="237730"/>
            </a:xfrm>
            <a:custGeom>
              <a:avLst/>
              <a:gdLst/>
              <a:ahLst/>
              <a:cxnLst/>
              <a:rect l="l" t="t" r="r" b="b"/>
              <a:pathLst>
                <a:path w="3783" h="7565" fill="none" extrusionOk="0">
                  <a:moveTo>
                    <a:pt x="1" y="5659"/>
                  </a:moveTo>
                  <a:cubicBezTo>
                    <a:pt x="1" y="4635"/>
                    <a:pt x="854" y="3782"/>
                    <a:pt x="1906" y="3782"/>
                  </a:cubicBezTo>
                  <a:cubicBezTo>
                    <a:pt x="2930" y="3782"/>
                    <a:pt x="3783" y="4635"/>
                    <a:pt x="3783" y="5659"/>
                  </a:cubicBezTo>
                  <a:cubicBezTo>
                    <a:pt x="3783" y="6683"/>
                    <a:pt x="2930" y="7536"/>
                    <a:pt x="1906" y="7536"/>
                  </a:cubicBezTo>
                  <a:cubicBezTo>
                    <a:pt x="825" y="7564"/>
                    <a:pt x="1" y="6711"/>
                    <a:pt x="1" y="5659"/>
                  </a:cubicBezTo>
                  <a:close/>
                  <a:moveTo>
                    <a:pt x="2901" y="4010"/>
                  </a:moveTo>
                  <a:lnTo>
                    <a:pt x="2901" y="484"/>
                  </a:lnTo>
                  <a:moveTo>
                    <a:pt x="911" y="4010"/>
                  </a:moveTo>
                  <a:lnTo>
                    <a:pt x="911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4198996" y="2410496"/>
              <a:ext cx="121099" cy="118912"/>
            </a:xfrm>
            <a:custGeom>
              <a:avLst/>
              <a:gdLst/>
              <a:ahLst/>
              <a:cxnLst/>
              <a:rect l="l" t="t" r="r" b="b"/>
              <a:pathLst>
                <a:path w="3755" h="3784" extrusionOk="0">
                  <a:moveTo>
                    <a:pt x="1927" y="0"/>
                  </a:moveTo>
                  <a:cubicBezTo>
                    <a:pt x="1911" y="0"/>
                    <a:pt x="1894" y="1"/>
                    <a:pt x="1877" y="1"/>
                  </a:cubicBezTo>
                  <a:cubicBezTo>
                    <a:pt x="854" y="1"/>
                    <a:pt x="1" y="854"/>
                    <a:pt x="1" y="1906"/>
                  </a:cubicBezTo>
                  <a:cubicBezTo>
                    <a:pt x="1" y="2930"/>
                    <a:pt x="854" y="3783"/>
                    <a:pt x="1877" y="3783"/>
                  </a:cubicBezTo>
                  <a:cubicBezTo>
                    <a:pt x="2901" y="3783"/>
                    <a:pt x="3754" y="2930"/>
                    <a:pt x="3754" y="1906"/>
                  </a:cubicBezTo>
                  <a:cubicBezTo>
                    <a:pt x="3754" y="843"/>
                    <a:pt x="2929" y="0"/>
                    <a:pt x="19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4198996" y="2409616"/>
              <a:ext cx="121099" cy="237730"/>
            </a:xfrm>
            <a:custGeom>
              <a:avLst/>
              <a:gdLst/>
              <a:ahLst/>
              <a:cxnLst/>
              <a:rect l="l" t="t" r="r" b="b"/>
              <a:pathLst>
                <a:path w="3755" h="7565" fill="none" extrusionOk="0">
                  <a:moveTo>
                    <a:pt x="3754" y="1934"/>
                  </a:moveTo>
                  <a:cubicBezTo>
                    <a:pt x="3754" y="2958"/>
                    <a:pt x="2901" y="3811"/>
                    <a:pt x="1877" y="3811"/>
                  </a:cubicBezTo>
                  <a:cubicBezTo>
                    <a:pt x="854" y="3811"/>
                    <a:pt x="1" y="2958"/>
                    <a:pt x="1" y="1934"/>
                  </a:cubicBezTo>
                  <a:cubicBezTo>
                    <a:pt x="1" y="882"/>
                    <a:pt x="854" y="29"/>
                    <a:pt x="1877" y="29"/>
                  </a:cubicBezTo>
                  <a:cubicBezTo>
                    <a:pt x="2901" y="1"/>
                    <a:pt x="3754" y="854"/>
                    <a:pt x="3754" y="1934"/>
                  </a:cubicBezTo>
                  <a:close/>
                  <a:moveTo>
                    <a:pt x="882" y="3555"/>
                  </a:moveTo>
                  <a:lnTo>
                    <a:pt x="882" y="7081"/>
                  </a:lnTo>
                  <a:moveTo>
                    <a:pt x="2873" y="3555"/>
                  </a:moveTo>
                  <a:lnTo>
                    <a:pt x="2873" y="7565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4198996" y="2762765"/>
              <a:ext cx="121099" cy="118881"/>
            </a:xfrm>
            <a:custGeom>
              <a:avLst/>
              <a:gdLst/>
              <a:ahLst/>
              <a:cxnLst/>
              <a:rect l="l" t="t" r="r" b="b"/>
              <a:pathLst>
                <a:path w="3755" h="3783" extrusionOk="0">
                  <a:moveTo>
                    <a:pt x="1877" y="0"/>
                  </a:moveTo>
                  <a:cubicBezTo>
                    <a:pt x="854" y="0"/>
                    <a:pt x="1" y="853"/>
                    <a:pt x="1" y="1877"/>
                  </a:cubicBezTo>
                  <a:cubicBezTo>
                    <a:pt x="1" y="2958"/>
                    <a:pt x="854" y="3782"/>
                    <a:pt x="1877" y="3782"/>
                  </a:cubicBezTo>
                  <a:cubicBezTo>
                    <a:pt x="2901" y="3782"/>
                    <a:pt x="3754" y="2929"/>
                    <a:pt x="3754" y="1877"/>
                  </a:cubicBezTo>
                  <a:cubicBezTo>
                    <a:pt x="3754" y="853"/>
                    <a:pt x="2901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4198996" y="2645625"/>
              <a:ext cx="121099" cy="235970"/>
            </a:xfrm>
            <a:custGeom>
              <a:avLst/>
              <a:gdLst/>
              <a:ahLst/>
              <a:cxnLst/>
              <a:rect l="l" t="t" r="r" b="b"/>
              <a:pathLst>
                <a:path w="3755" h="7509" fill="none" extrusionOk="0">
                  <a:moveTo>
                    <a:pt x="1" y="5603"/>
                  </a:moveTo>
                  <a:cubicBezTo>
                    <a:pt x="1" y="4579"/>
                    <a:pt x="854" y="3726"/>
                    <a:pt x="1877" y="3726"/>
                  </a:cubicBezTo>
                  <a:cubicBezTo>
                    <a:pt x="2901" y="3726"/>
                    <a:pt x="3754" y="4579"/>
                    <a:pt x="3754" y="5603"/>
                  </a:cubicBezTo>
                  <a:cubicBezTo>
                    <a:pt x="3754" y="6655"/>
                    <a:pt x="2901" y="7508"/>
                    <a:pt x="1877" y="7508"/>
                  </a:cubicBezTo>
                  <a:cubicBezTo>
                    <a:pt x="854" y="7508"/>
                    <a:pt x="1" y="6684"/>
                    <a:pt x="1" y="5603"/>
                  </a:cubicBezTo>
                  <a:close/>
                  <a:moveTo>
                    <a:pt x="2873" y="4010"/>
                  </a:moveTo>
                  <a:lnTo>
                    <a:pt x="2873" y="484"/>
                  </a:lnTo>
                  <a:moveTo>
                    <a:pt x="882" y="4010"/>
                  </a:moveTo>
                  <a:lnTo>
                    <a:pt x="882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4322747" y="2405152"/>
              <a:ext cx="121099" cy="118881"/>
            </a:xfrm>
            <a:custGeom>
              <a:avLst/>
              <a:gdLst/>
              <a:ahLst/>
              <a:cxnLst/>
              <a:rect l="l" t="t" r="r" b="b"/>
              <a:pathLst>
                <a:path w="3755" h="3783" extrusionOk="0">
                  <a:moveTo>
                    <a:pt x="1877" y="0"/>
                  </a:moveTo>
                  <a:cubicBezTo>
                    <a:pt x="854" y="0"/>
                    <a:pt x="1" y="854"/>
                    <a:pt x="1" y="1877"/>
                  </a:cubicBezTo>
                  <a:cubicBezTo>
                    <a:pt x="1" y="2929"/>
                    <a:pt x="854" y="3782"/>
                    <a:pt x="1877" y="3782"/>
                  </a:cubicBezTo>
                  <a:cubicBezTo>
                    <a:pt x="2901" y="3782"/>
                    <a:pt x="3754" y="2929"/>
                    <a:pt x="3754" y="1877"/>
                  </a:cubicBezTo>
                  <a:cubicBezTo>
                    <a:pt x="3754" y="825"/>
                    <a:pt x="2901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4322747" y="2405152"/>
              <a:ext cx="121099" cy="236850"/>
            </a:xfrm>
            <a:custGeom>
              <a:avLst/>
              <a:gdLst/>
              <a:ahLst/>
              <a:cxnLst/>
              <a:rect l="l" t="t" r="r" b="b"/>
              <a:pathLst>
                <a:path w="3755" h="7537" fill="none" extrusionOk="0">
                  <a:moveTo>
                    <a:pt x="3754" y="1877"/>
                  </a:moveTo>
                  <a:cubicBezTo>
                    <a:pt x="3754" y="2929"/>
                    <a:pt x="2901" y="3782"/>
                    <a:pt x="1877" y="3782"/>
                  </a:cubicBezTo>
                  <a:cubicBezTo>
                    <a:pt x="854" y="3782"/>
                    <a:pt x="1" y="2929"/>
                    <a:pt x="1" y="1877"/>
                  </a:cubicBezTo>
                  <a:cubicBezTo>
                    <a:pt x="1" y="854"/>
                    <a:pt x="854" y="0"/>
                    <a:pt x="1877" y="0"/>
                  </a:cubicBezTo>
                  <a:cubicBezTo>
                    <a:pt x="2901" y="0"/>
                    <a:pt x="3754" y="825"/>
                    <a:pt x="3754" y="1877"/>
                  </a:cubicBezTo>
                  <a:close/>
                  <a:moveTo>
                    <a:pt x="882" y="3498"/>
                  </a:moveTo>
                  <a:lnTo>
                    <a:pt x="882" y="6996"/>
                  </a:lnTo>
                  <a:moveTo>
                    <a:pt x="2873" y="3498"/>
                  </a:moveTo>
                  <a:lnTo>
                    <a:pt x="2873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4320909" y="2757389"/>
              <a:ext cx="122002" cy="118001"/>
            </a:xfrm>
            <a:custGeom>
              <a:avLst/>
              <a:gdLst/>
              <a:ahLst/>
              <a:cxnLst/>
              <a:rect l="l" t="t" r="r" b="b"/>
              <a:pathLst>
                <a:path w="3783" h="3755" extrusionOk="0">
                  <a:moveTo>
                    <a:pt x="1906" y="0"/>
                  </a:moveTo>
                  <a:cubicBezTo>
                    <a:pt x="854" y="0"/>
                    <a:pt x="1" y="854"/>
                    <a:pt x="1" y="1877"/>
                  </a:cubicBezTo>
                  <a:cubicBezTo>
                    <a:pt x="1" y="2958"/>
                    <a:pt x="854" y="3754"/>
                    <a:pt x="1906" y="3754"/>
                  </a:cubicBezTo>
                  <a:cubicBezTo>
                    <a:pt x="2930" y="3754"/>
                    <a:pt x="3783" y="2901"/>
                    <a:pt x="3783" y="1877"/>
                  </a:cubicBezTo>
                  <a:cubicBezTo>
                    <a:pt x="3783" y="854"/>
                    <a:pt x="2930" y="0"/>
                    <a:pt x="190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4320909" y="2638488"/>
              <a:ext cx="122002" cy="236850"/>
            </a:xfrm>
            <a:custGeom>
              <a:avLst/>
              <a:gdLst/>
              <a:ahLst/>
              <a:cxnLst/>
              <a:rect l="l" t="t" r="r" b="b"/>
              <a:pathLst>
                <a:path w="3783" h="7537" fill="none" extrusionOk="0">
                  <a:moveTo>
                    <a:pt x="1" y="5659"/>
                  </a:moveTo>
                  <a:cubicBezTo>
                    <a:pt x="1" y="4636"/>
                    <a:pt x="854" y="3782"/>
                    <a:pt x="1906" y="3782"/>
                  </a:cubicBezTo>
                  <a:cubicBezTo>
                    <a:pt x="2930" y="3782"/>
                    <a:pt x="3783" y="4636"/>
                    <a:pt x="3783" y="5659"/>
                  </a:cubicBezTo>
                  <a:cubicBezTo>
                    <a:pt x="3783" y="6683"/>
                    <a:pt x="2930" y="7536"/>
                    <a:pt x="1906" y="7536"/>
                  </a:cubicBezTo>
                  <a:cubicBezTo>
                    <a:pt x="854" y="7536"/>
                    <a:pt x="1" y="6740"/>
                    <a:pt x="1" y="5659"/>
                  </a:cubicBezTo>
                  <a:close/>
                  <a:moveTo>
                    <a:pt x="2930" y="4038"/>
                  </a:moveTo>
                  <a:lnTo>
                    <a:pt x="2930" y="512"/>
                  </a:lnTo>
                  <a:moveTo>
                    <a:pt x="939" y="4038"/>
                  </a:moveTo>
                  <a:lnTo>
                    <a:pt x="939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4446498" y="2405120"/>
              <a:ext cx="121099" cy="118912"/>
            </a:xfrm>
            <a:custGeom>
              <a:avLst/>
              <a:gdLst/>
              <a:ahLst/>
              <a:cxnLst/>
              <a:rect l="l" t="t" r="r" b="b"/>
              <a:pathLst>
                <a:path w="3755" h="3784" extrusionOk="0">
                  <a:moveTo>
                    <a:pt x="1927" y="1"/>
                  </a:moveTo>
                  <a:cubicBezTo>
                    <a:pt x="1911" y="1"/>
                    <a:pt x="1894" y="1"/>
                    <a:pt x="1877" y="1"/>
                  </a:cubicBezTo>
                  <a:cubicBezTo>
                    <a:pt x="854" y="1"/>
                    <a:pt x="1" y="855"/>
                    <a:pt x="1" y="1878"/>
                  </a:cubicBezTo>
                  <a:cubicBezTo>
                    <a:pt x="1" y="2930"/>
                    <a:pt x="854" y="3783"/>
                    <a:pt x="1877" y="3783"/>
                  </a:cubicBezTo>
                  <a:cubicBezTo>
                    <a:pt x="2901" y="3783"/>
                    <a:pt x="3754" y="2930"/>
                    <a:pt x="3754" y="1878"/>
                  </a:cubicBezTo>
                  <a:cubicBezTo>
                    <a:pt x="3754" y="843"/>
                    <a:pt x="2929" y="1"/>
                    <a:pt x="1927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4446498" y="2404240"/>
              <a:ext cx="121099" cy="237762"/>
            </a:xfrm>
            <a:custGeom>
              <a:avLst/>
              <a:gdLst/>
              <a:ahLst/>
              <a:cxnLst/>
              <a:rect l="l" t="t" r="r" b="b"/>
              <a:pathLst>
                <a:path w="3755" h="7566" fill="none" extrusionOk="0">
                  <a:moveTo>
                    <a:pt x="3754" y="1906"/>
                  </a:moveTo>
                  <a:cubicBezTo>
                    <a:pt x="3754" y="2958"/>
                    <a:pt x="2901" y="3811"/>
                    <a:pt x="1877" y="3811"/>
                  </a:cubicBezTo>
                  <a:cubicBezTo>
                    <a:pt x="854" y="3811"/>
                    <a:pt x="1" y="2958"/>
                    <a:pt x="1" y="1906"/>
                  </a:cubicBezTo>
                  <a:cubicBezTo>
                    <a:pt x="1" y="883"/>
                    <a:pt x="854" y="29"/>
                    <a:pt x="1877" y="29"/>
                  </a:cubicBezTo>
                  <a:cubicBezTo>
                    <a:pt x="2901" y="1"/>
                    <a:pt x="3754" y="854"/>
                    <a:pt x="3754" y="1906"/>
                  </a:cubicBezTo>
                  <a:close/>
                  <a:moveTo>
                    <a:pt x="882" y="3527"/>
                  </a:moveTo>
                  <a:lnTo>
                    <a:pt x="882" y="7025"/>
                  </a:lnTo>
                  <a:moveTo>
                    <a:pt x="2844" y="3527"/>
                  </a:moveTo>
                  <a:lnTo>
                    <a:pt x="2844" y="7565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4445595" y="2757389"/>
              <a:ext cx="121067" cy="118064"/>
            </a:xfrm>
            <a:custGeom>
              <a:avLst/>
              <a:gdLst/>
              <a:ahLst/>
              <a:cxnLst/>
              <a:rect l="l" t="t" r="r" b="b"/>
              <a:pathLst>
                <a:path w="3754" h="3757" extrusionOk="0">
                  <a:moveTo>
                    <a:pt x="1877" y="0"/>
                  </a:moveTo>
                  <a:cubicBezTo>
                    <a:pt x="825" y="0"/>
                    <a:pt x="0" y="854"/>
                    <a:pt x="0" y="1877"/>
                  </a:cubicBezTo>
                  <a:cubicBezTo>
                    <a:pt x="0" y="2924"/>
                    <a:pt x="800" y="3757"/>
                    <a:pt x="1780" y="3757"/>
                  </a:cubicBezTo>
                  <a:cubicBezTo>
                    <a:pt x="1812" y="3757"/>
                    <a:pt x="1845" y="3756"/>
                    <a:pt x="1877" y="3754"/>
                  </a:cubicBezTo>
                  <a:cubicBezTo>
                    <a:pt x="2901" y="3754"/>
                    <a:pt x="3754" y="2901"/>
                    <a:pt x="3754" y="1877"/>
                  </a:cubicBezTo>
                  <a:cubicBezTo>
                    <a:pt x="3754" y="854"/>
                    <a:pt x="2901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4445595" y="2638488"/>
              <a:ext cx="121067" cy="238610"/>
            </a:xfrm>
            <a:custGeom>
              <a:avLst/>
              <a:gdLst/>
              <a:ahLst/>
              <a:cxnLst/>
              <a:rect l="l" t="t" r="r" b="b"/>
              <a:pathLst>
                <a:path w="3754" h="7593" fill="none" extrusionOk="0">
                  <a:moveTo>
                    <a:pt x="0" y="5659"/>
                  </a:moveTo>
                  <a:cubicBezTo>
                    <a:pt x="0" y="4636"/>
                    <a:pt x="825" y="3782"/>
                    <a:pt x="1877" y="3782"/>
                  </a:cubicBezTo>
                  <a:cubicBezTo>
                    <a:pt x="2901" y="3782"/>
                    <a:pt x="3754" y="4636"/>
                    <a:pt x="3754" y="5659"/>
                  </a:cubicBezTo>
                  <a:cubicBezTo>
                    <a:pt x="3754" y="6683"/>
                    <a:pt x="2901" y="7536"/>
                    <a:pt x="1877" y="7536"/>
                  </a:cubicBezTo>
                  <a:cubicBezTo>
                    <a:pt x="853" y="7593"/>
                    <a:pt x="0" y="6740"/>
                    <a:pt x="0" y="5659"/>
                  </a:cubicBezTo>
                  <a:close/>
                  <a:moveTo>
                    <a:pt x="2872" y="4038"/>
                  </a:moveTo>
                  <a:lnTo>
                    <a:pt x="2872" y="512"/>
                  </a:lnTo>
                  <a:moveTo>
                    <a:pt x="910" y="4038"/>
                  </a:moveTo>
                  <a:lnTo>
                    <a:pt x="910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4567509" y="2390847"/>
              <a:ext cx="122002" cy="118001"/>
            </a:xfrm>
            <a:custGeom>
              <a:avLst/>
              <a:gdLst/>
              <a:ahLst/>
              <a:cxnLst/>
              <a:rect l="l" t="t" r="r" b="b"/>
              <a:pathLst>
                <a:path w="3783" h="3755" extrusionOk="0">
                  <a:moveTo>
                    <a:pt x="1905" y="0"/>
                  </a:moveTo>
                  <a:cubicBezTo>
                    <a:pt x="853" y="0"/>
                    <a:pt x="0" y="854"/>
                    <a:pt x="0" y="1877"/>
                  </a:cubicBezTo>
                  <a:cubicBezTo>
                    <a:pt x="0" y="2901"/>
                    <a:pt x="853" y="3754"/>
                    <a:pt x="1905" y="3754"/>
                  </a:cubicBezTo>
                  <a:cubicBezTo>
                    <a:pt x="2929" y="3754"/>
                    <a:pt x="3782" y="2901"/>
                    <a:pt x="3782" y="1877"/>
                  </a:cubicBezTo>
                  <a:cubicBezTo>
                    <a:pt x="3782" y="854"/>
                    <a:pt x="2929" y="0"/>
                    <a:pt x="19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4567509" y="2390847"/>
              <a:ext cx="122002" cy="236850"/>
            </a:xfrm>
            <a:custGeom>
              <a:avLst/>
              <a:gdLst/>
              <a:ahLst/>
              <a:cxnLst/>
              <a:rect l="l" t="t" r="r" b="b"/>
              <a:pathLst>
                <a:path w="3783" h="7537" fill="none" extrusionOk="0">
                  <a:moveTo>
                    <a:pt x="3782" y="1877"/>
                  </a:moveTo>
                  <a:cubicBezTo>
                    <a:pt x="3782" y="2901"/>
                    <a:pt x="2929" y="3754"/>
                    <a:pt x="1905" y="3754"/>
                  </a:cubicBezTo>
                  <a:cubicBezTo>
                    <a:pt x="853" y="3754"/>
                    <a:pt x="0" y="2901"/>
                    <a:pt x="0" y="1877"/>
                  </a:cubicBezTo>
                  <a:cubicBezTo>
                    <a:pt x="0" y="854"/>
                    <a:pt x="853" y="0"/>
                    <a:pt x="1905" y="0"/>
                  </a:cubicBezTo>
                  <a:cubicBezTo>
                    <a:pt x="2929" y="0"/>
                    <a:pt x="3782" y="854"/>
                    <a:pt x="3782" y="1877"/>
                  </a:cubicBezTo>
                  <a:close/>
                  <a:moveTo>
                    <a:pt x="882" y="3527"/>
                  </a:moveTo>
                  <a:lnTo>
                    <a:pt x="882" y="7024"/>
                  </a:lnTo>
                  <a:moveTo>
                    <a:pt x="2844" y="3527"/>
                  </a:moveTo>
                  <a:lnTo>
                    <a:pt x="2844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4566574" y="2743965"/>
              <a:ext cx="122002" cy="118001"/>
            </a:xfrm>
            <a:custGeom>
              <a:avLst/>
              <a:gdLst/>
              <a:ahLst/>
              <a:cxnLst/>
              <a:rect l="l" t="t" r="r" b="b"/>
              <a:pathLst>
                <a:path w="3783" h="3755" extrusionOk="0">
                  <a:moveTo>
                    <a:pt x="1878" y="1"/>
                  </a:moveTo>
                  <a:cubicBezTo>
                    <a:pt x="854" y="1"/>
                    <a:pt x="1" y="854"/>
                    <a:pt x="1" y="1878"/>
                  </a:cubicBezTo>
                  <a:cubicBezTo>
                    <a:pt x="1" y="2901"/>
                    <a:pt x="854" y="3755"/>
                    <a:pt x="1878" y="3755"/>
                  </a:cubicBezTo>
                  <a:cubicBezTo>
                    <a:pt x="2930" y="3755"/>
                    <a:pt x="3783" y="2901"/>
                    <a:pt x="3783" y="1878"/>
                  </a:cubicBezTo>
                  <a:cubicBezTo>
                    <a:pt x="3783" y="854"/>
                    <a:pt x="2930" y="1"/>
                    <a:pt x="187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4566574" y="2625064"/>
              <a:ext cx="122002" cy="236850"/>
            </a:xfrm>
            <a:custGeom>
              <a:avLst/>
              <a:gdLst/>
              <a:ahLst/>
              <a:cxnLst/>
              <a:rect l="l" t="t" r="r" b="b"/>
              <a:pathLst>
                <a:path w="3783" h="7537" fill="none" extrusionOk="0">
                  <a:moveTo>
                    <a:pt x="1" y="5660"/>
                  </a:moveTo>
                  <a:cubicBezTo>
                    <a:pt x="1" y="4636"/>
                    <a:pt x="854" y="3783"/>
                    <a:pt x="1878" y="3783"/>
                  </a:cubicBezTo>
                  <a:cubicBezTo>
                    <a:pt x="2930" y="3783"/>
                    <a:pt x="3783" y="4636"/>
                    <a:pt x="3783" y="5660"/>
                  </a:cubicBezTo>
                  <a:cubicBezTo>
                    <a:pt x="3783" y="6683"/>
                    <a:pt x="2930" y="7537"/>
                    <a:pt x="1878" y="7537"/>
                  </a:cubicBezTo>
                  <a:cubicBezTo>
                    <a:pt x="854" y="7537"/>
                    <a:pt x="1" y="6683"/>
                    <a:pt x="1" y="5660"/>
                  </a:cubicBezTo>
                  <a:close/>
                  <a:moveTo>
                    <a:pt x="2873" y="4039"/>
                  </a:moveTo>
                  <a:lnTo>
                    <a:pt x="2873" y="513"/>
                  </a:lnTo>
                  <a:moveTo>
                    <a:pt x="911" y="4039"/>
                  </a:moveTo>
                  <a:lnTo>
                    <a:pt x="911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5135816" y="2395311"/>
              <a:ext cx="122002" cy="118001"/>
            </a:xfrm>
            <a:custGeom>
              <a:avLst/>
              <a:gdLst/>
              <a:ahLst/>
              <a:cxnLst/>
              <a:rect l="l" t="t" r="r" b="b"/>
              <a:pathLst>
                <a:path w="3783" h="3755" extrusionOk="0">
                  <a:moveTo>
                    <a:pt x="1906" y="1"/>
                  </a:moveTo>
                  <a:cubicBezTo>
                    <a:pt x="854" y="1"/>
                    <a:pt x="1" y="854"/>
                    <a:pt x="1" y="1877"/>
                  </a:cubicBezTo>
                  <a:cubicBezTo>
                    <a:pt x="1" y="2901"/>
                    <a:pt x="854" y="3754"/>
                    <a:pt x="1906" y="3754"/>
                  </a:cubicBezTo>
                  <a:cubicBezTo>
                    <a:pt x="2930" y="3754"/>
                    <a:pt x="3783" y="2901"/>
                    <a:pt x="3783" y="1877"/>
                  </a:cubicBezTo>
                  <a:cubicBezTo>
                    <a:pt x="3783" y="825"/>
                    <a:pt x="2930" y="1"/>
                    <a:pt x="1906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5135816" y="2395311"/>
              <a:ext cx="122002" cy="235939"/>
            </a:xfrm>
            <a:custGeom>
              <a:avLst/>
              <a:gdLst/>
              <a:ahLst/>
              <a:cxnLst/>
              <a:rect l="l" t="t" r="r" b="b"/>
              <a:pathLst>
                <a:path w="3783" h="7508" fill="none" extrusionOk="0">
                  <a:moveTo>
                    <a:pt x="3783" y="1877"/>
                  </a:moveTo>
                  <a:cubicBezTo>
                    <a:pt x="3783" y="2901"/>
                    <a:pt x="2930" y="3754"/>
                    <a:pt x="1906" y="3754"/>
                  </a:cubicBezTo>
                  <a:cubicBezTo>
                    <a:pt x="854" y="3754"/>
                    <a:pt x="1" y="2901"/>
                    <a:pt x="1" y="1877"/>
                  </a:cubicBezTo>
                  <a:cubicBezTo>
                    <a:pt x="1" y="854"/>
                    <a:pt x="854" y="1"/>
                    <a:pt x="1906" y="1"/>
                  </a:cubicBezTo>
                  <a:cubicBezTo>
                    <a:pt x="2930" y="1"/>
                    <a:pt x="3783" y="825"/>
                    <a:pt x="3783" y="1877"/>
                  </a:cubicBezTo>
                  <a:close/>
                  <a:moveTo>
                    <a:pt x="911" y="3470"/>
                  </a:moveTo>
                  <a:lnTo>
                    <a:pt x="911" y="6996"/>
                  </a:lnTo>
                  <a:moveTo>
                    <a:pt x="2845" y="3470"/>
                  </a:moveTo>
                  <a:lnTo>
                    <a:pt x="2845" y="7508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5134913" y="2746669"/>
              <a:ext cx="122002" cy="118881"/>
            </a:xfrm>
            <a:custGeom>
              <a:avLst/>
              <a:gdLst/>
              <a:ahLst/>
              <a:cxnLst/>
              <a:rect l="l" t="t" r="r" b="b"/>
              <a:pathLst>
                <a:path w="3783" h="3783" extrusionOk="0">
                  <a:moveTo>
                    <a:pt x="1877" y="0"/>
                  </a:moveTo>
                  <a:cubicBezTo>
                    <a:pt x="854" y="0"/>
                    <a:pt x="0" y="853"/>
                    <a:pt x="0" y="1905"/>
                  </a:cubicBezTo>
                  <a:cubicBezTo>
                    <a:pt x="0" y="2958"/>
                    <a:pt x="854" y="3782"/>
                    <a:pt x="1877" y="3782"/>
                  </a:cubicBezTo>
                  <a:cubicBezTo>
                    <a:pt x="2929" y="3782"/>
                    <a:pt x="3783" y="2929"/>
                    <a:pt x="3783" y="1905"/>
                  </a:cubicBezTo>
                  <a:cubicBezTo>
                    <a:pt x="3783" y="853"/>
                    <a:pt x="2929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5134913" y="2628648"/>
              <a:ext cx="122002" cy="236850"/>
            </a:xfrm>
            <a:custGeom>
              <a:avLst/>
              <a:gdLst/>
              <a:ahLst/>
              <a:cxnLst/>
              <a:rect l="l" t="t" r="r" b="b"/>
              <a:pathLst>
                <a:path w="3783" h="7537" fill="none" extrusionOk="0">
                  <a:moveTo>
                    <a:pt x="0" y="5659"/>
                  </a:moveTo>
                  <a:cubicBezTo>
                    <a:pt x="0" y="4607"/>
                    <a:pt x="854" y="3754"/>
                    <a:pt x="1877" y="3754"/>
                  </a:cubicBezTo>
                  <a:cubicBezTo>
                    <a:pt x="2929" y="3754"/>
                    <a:pt x="3783" y="4607"/>
                    <a:pt x="3783" y="5659"/>
                  </a:cubicBezTo>
                  <a:cubicBezTo>
                    <a:pt x="3783" y="6683"/>
                    <a:pt x="2929" y="7536"/>
                    <a:pt x="1877" y="7536"/>
                  </a:cubicBezTo>
                  <a:cubicBezTo>
                    <a:pt x="854" y="7536"/>
                    <a:pt x="0" y="6712"/>
                    <a:pt x="0" y="5659"/>
                  </a:cubicBezTo>
                  <a:close/>
                  <a:moveTo>
                    <a:pt x="2873" y="4010"/>
                  </a:moveTo>
                  <a:lnTo>
                    <a:pt x="2873" y="484"/>
                  </a:lnTo>
                  <a:moveTo>
                    <a:pt x="939" y="4010"/>
                  </a:moveTo>
                  <a:lnTo>
                    <a:pt x="939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5386993" y="2389872"/>
              <a:ext cx="122002" cy="118064"/>
            </a:xfrm>
            <a:custGeom>
              <a:avLst/>
              <a:gdLst/>
              <a:ahLst/>
              <a:cxnLst/>
              <a:rect l="l" t="t" r="r" b="b"/>
              <a:pathLst>
                <a:path w="3783" h="3757" extrusionOk="0">
                  <a:moveTo>
                    <a:pt x="1977" y="0"/>
                  </a:moveTo>
                  <a:cubicBezTo>
                    <a:pt x="1944" y="0"/>
                    <a:pt x="1911" y="1"/>
                    <a:pt x="1877" y="3"/>
                  </a:cubicBezTo>
                  <a:cubicBezTo>
                    <a:pt x="854" y="3"/>
                    <a:pt x="1" y="856"/>
                    <a:pt x="1" y="1880"/>
                  </a:cubicBezTo>
                  <a:cubicBezTo>
                    <a:pt x="1" y="2904"/>
                    <a:pt x="854" y="3757"/>
                    <a:pt x="1877" y="3757"/>
                  </a:cubicBezTo>
                  <a:cubicBezTo>
                    <a:pt x="2930" y="3757"/>
                    <a:pt x="3783" y="2904"/>
                    <a:pt x="3783" y="1880"/>
                  </a:cubicBezTo>
                  <a:cubicBezTo>
                    <a:pt x="3783" y="833"/>
                    <a:pt x="2983" y="0"/>
                    <a:pt x="19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5386993" y="2388175"/>
              <a:ext cx="122002" cy="236819"/>
            </a:xfrm>
            <a:custGeom>
              <a:avLst/>
              <a:gdLst/>
              <a:ahLst/>
              <a:cxnLst/>
              <a:rect l="l" t="t" r="r" b="b"/>
              <a:pathLst>
                <a:path w="3783" h="7536" fill="none" extrusionOk="0">
                  <a:moveTo>
                    <a:pt x="3783" y="1934"/>
                  </a:moveTo>
                  <a:cubicBezTo>
                    <a:pt x="3783" y="2958"/>
                    <a:pt x="2930" y="3811"/>
                    <a:pt x="1877" y="3811"/>
                  </a:cubicBezTo>
                  <a:cubicBezTo>
                    <a:pt x="854" y="3811"/>
                    <a:pt x="1" y="2958"/>
                    <a:pt x="1" y="1934"/>
                  </a:cubicBezTo>
                  <a:cubicBezTo>
                    <a:pt x="1" y="910"/>
                    <a:pt x="854" y="57"/>
                    <a:pt x="1877" y="57"/>
                  </a:cubicBezTo>
                  <a:cubicBezTo>
                    <a:pt x="2930" y="0"/>
                    <a:pt x="3783" y="853"/>
                    <a:pt x="3783" y="1934"/>
                  </a:cubicBezTo>
                  <a:close/>
                  <a:moveTo>
                    <a:pt x="882" y="3526"/>
                  </a:moveTo>
                  <a:lnTo>
                    <a:pt x="882" y="7052"/>
                  </a:lnTo>
                  <a:moveTo>
                    <a:pt x="2844" y="3526"/>
                  </a:moveTo>
                  <a:lnTo>
                    <a:pt x="2844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5376903" y="2743965"/>
              <a:ext cx="121099" cy="118001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78" y="1"/>
                  </a:moveTo>
                  <a:cubicBezTo>
                    <a:pt x="854" y="1"/>
                    <a:pt x="1" y="854"/>
                    <a:pt x="1" y="1878"/>
                  </a:cubicBezTo>
                  <a:cubicBezTo>
                    <a:pt x="1" y="2901"/>
                    <a:pt x="854" y="3755"/>
                    <a:pt x="1878" y="3755"/>
                  </a:cubicBezTo>
                  <a:cubicBezTo>
                    <a:pt x="2901" y="3755"/>
                    <a:pt x="3754" y="2901"/>
                    <a:pt x="3754" y="1878"/>
                  </a:cubicBezTo>
                  <a:cubicBezTo>
                    <a:pt x="3754" y="854"/>
                    <a:pt x="2901" y="1"/>
                    <a:pt x="187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5376903" y="2625064"/>
              <a:ext cx="121099" cy="236850"/>
            </a:xfrm>
            <a:custGeom>
              <a:avLst/>
              <a:gdLst/>
              <a:ahLst/>
              <a:cxnLst/>
              <a:rect l="l" t="t" r="r" b="b"/>
              <a:pathLst>
                <a:path w="3755" h="7537" fill="none" extrusionOk="0">
                  <a:moveTo>
                    <a:pt x="1" y="5660"/>
                  </a:moveTo>
                  <a:cubicBezTo>
                    <a:pt x="1" y="4636"/>
                    <a:pt x="854" y="3783"/>
                    <a:pt x="1878" y="3783"/>
                  </a:cubicBezTo>
                  <a:cubicBezTo>
                    <a:pt x="2901" y="3783"/>
                    <a:pt x="3754" y="4636"/>
                    <a:pt x="3754" y="5660"/>
                  </a:cubicBezTo>
                  <a:cubicBezTo>
                    <a:pt x="3754" y="6683"/>
                    <a:pt x="2901" y="7537"/>
                    <a:pt x="1878" y="7537"/>
                  </a:cubicBezTo>
                  <a:cubicBezTo>
                    <a:pt x="854" y="7537"/>
                    <a:pt x="1" y="6683"/>
                    <a:pt x="1" y="5660"/>
                  </a:cubicBezTo>
                  <a:close/>
                  <a:moveTo>
                    <a:pt x="2873" y="4039"/>
                  </a:moveTo>
                  <a:lnTo>
                    <a:pt x="2873" y="513"/>
                  </a:lnTo>
                  <a:moveTo>
                    <a:pt x="882" y="4039"/>
                  </a:moveTo>
                  <a:lnTo>
                    <a:pt x="882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5511646" y="2381918"/>
              <a:ext cx="122034" cy="117969"/>
            </a:xfrm>
            <a:custGeom>
              <a:avLst/>
              <a:gdLst/>
              <a:ahLst/>
              <a:cxnLst/>
              <a:rect l="l" t="t" r="r" b="b"/>
              <a:pathLst>
                <a:path w="3784" h="3754" extrusionOk="0">
                  <a:moveTo>
                    <a:pt x="1906" y="0"/>
                  </a:moveTo>
                  <a:cubicBezTo>
                    <a:pt x="854" y="0"/>
                    <a:pt x="1" y="853"/>
                    <a:pt x="1" y="1877"/>
                  </a:cubicBezTo>
                  <a:cubicBezTo>
                    <a:pt x="1" y="2901"/>
                    <a:pt x="854" y="3754"/>
                    <a:pt x="1906" y="3754"/>
                  </a:cubicBezTo>
                  <a:cubicBezTo>
                    <a:pt x="2930" y="3754"/>
                    <a:pt x="3783" y="2901"/>
                    <a:pt x="3783" y="1877"/>
                  </a:cubicBezTo>
                  <a:cubicBezTo>
                    <a:pt x="3783" y="825"/>
                    <a:pt x="2930" y="0"/>
                    <a:pt x="190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5511646" y="2381918"/>
              <a:ext cx="122034" cy="235939"/>
            </a:xfrm>
            <a:custGeom>
              <a:avLst/>
              <a:gdLst/>
              <a:ahLst/>
              <a:cxnLst/>
              <a:rect l="l" t="t" r="r" b="b"/>
              <a:pathLst>
                <a:path w="3784" h="7508" fill="none" extrusionOk="0">
                  <a:moveTo>
                    <a:pt x="3783" y="1877"/>
                  </a:moveTo>
                  <a:cubicBezTo>
                    <a:pt x="3783" y="2901"/>
                    <a:pt x="2930" y="3754"/>
                    <a:pt x="1906" y="3754"/>
                  </a:cubicBezTo>
                  <a:cubicBezTo>
                    <a:pt x="854" y="3754"/>
                    <a:pt x="1" y="2901"/>
                    <a:pt x="1" y="1877"/>
                  </a:cubicBezTo>
                  <a:cubicBezTo>
                    <a:pt x="1" y="853"/>
                    <a:pt x="854" y="0"/>
                    <a:pt x="1906" y="0"/>
                  </a:cubicBezTo>
                  <a:cubicBezTo>
                    <a:pt x="2930" y="0"/>
                    <a:pt x="3783" y="825"/>
                    <a:pt x="3783" y="1877"/>
                  </a:cubicBezTo>
                  <a:close/>
                  <a:moveTo>
                    <a:pt x="911" y="3469"/>
                  </a:moveTo>
                  <a:lnTo>
                    <a:pt x="911" y="6995"/>
                  </a:lnTo>
                  <a:moveTo>
                    <a:pt x="2845" y="3469"/>
                  </a:moveTo>
                  <a:lnTo>
                    <a:pt x="2845" y="7507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5497914" y="2735036"/>
              <a:ext cx="122002" cy="118001"/>
            </a:xfrm>
            <a:custGeom>
              <a:avLst/>
              <a:gdLst/>
              <a:ahLst/>
              <a:cxnLst/>
              <a:rect l="l" t="t" r="r" b="b"/>
              <a:pathLst>
                <a:path w="3783" h="3755" extrusionOk="0">
                  <a:moveTo>
                    <a:pt x="1906" y="1"/>
                  </a:moveTo>
                  <a:cubicBezTo>
                    <a:pt x="854" y="1"/>
                    <a:pt x="0" y="854"/>
                    <a:pt x="0" y="1877"/>
                  </a:cubicBezTo>
                  <a:cubicBezTo>
                    <a:pt x="0" y="2958"/>
                    <a:pt x="854" y="3754"/>
                    <a:pt x="1906" y="3754"/>
                  </a:cubicBezTo>
                  <a:cubicBezTo>
                    <a:pt x="2929" y="3754"/>
                    <a:pt x="3782" y="2901"/>
                    <a:pt x="3782" y="1877"/>
                  </a:cubicBezTo>
                  <a:cubicBezTo>
                    <a:pt x="3782" y="854"/>
                    <a:pt x="2929" y="1"/>
                    <a:pt x="1906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5497914" y="2617016"/>
              <a:ext cx="122002" cy="235970"/>
            </a:xfrm>
            <a:custGeom>
              <a:avLst/>
              <a:gdLst/>
              <a:ahLst/>
              <a:cxnLst/>
              <a:rect l="l" t="t" r="r" b="b"/>
              <a:pathLst>
                <a:path w="3783" h="7509" fill="none" extrusionOk="0">
                  <a:moveTo>
                    <a:pt x="0" y="5631"/>
                  </a:moveTo>
                  <a:cubicBezTo>
                    <a:pt x="0" y="4608"/>
                    <a:pt x="854" y="3755"/>
                    <a:pt x="1906" y="3755"/>
                  </a:cubicBezTo>
                  <a:cubicBezTo>
                    <a:pt x="2929" y="3755"/>
                    <a:pt x="3782" y="4608"/>
                    <a:pt x="3782" y="5631"/>
                  </a:cubicBezTo>
                  <a:cubicBezTo>
                    <a:pt x="3782" y="6655"/>
                    <a:pt x="2929" y="7508"/>
                    <a:pt x="1906" y="7508"/>
                  </a:cubicBezTo>
                  <a:cubicBezTo>
                    <a:pt x="854" y="7508"/>
                    <a:pt x="0" y="6712"/>
                    <a:pt x="0" y="5631"/>
                  </a:cubicBezTo>
                  <a:close/>
                  <a:moveTo>
                    <a:pt x="2901" y="4039"/>
                  </a:moveTo>
                  <a:lnTo>
                    <a:pt x="2901" y="513"/>
                  </a:lnTo>
                  <a:moveTo>
                    <a:pt x="910" y="4039"/>
                  </a:moveTo>
                  <a:lnTo>
                    <a:pt x="910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5619828" y="2749341"/>
              <a:ext cx="121099" cy="118881"/>
            </a:xfrm>
            <a:custGeom>
              <a:avLst/>
              <a:gdLst/>
              <a:ahLst/>
              <a:cxnLst/>
              <a:rect l="l" t="t" r="r" b="b"/>
              <a:pathLst>
                <a:path w="3755" h="3783" extrusionOk="0">
                  <a:moveTo>
                    <a:pt x="1877" y="1"/>
                  </a:moveTo>
                  <a:cubicBezTo>
                    <a:pt x="854" y="1"/>
                    <a:pt x="0" y="854"/>
                    <a:pt x="0" y="1877"/>
                  </a:cubicBezTo>
                  <a:cubicBezTo>
                    <a:pt x="0" y="2930"/>
                    <a:pt x="854" y="3783"/>
                    <a:pt x="1877" y="3783"/>
                  </a:cubicBezTo>
                  <a:cubicBezTo>
                    <a:pt x="2901" y="3783"/>
                    <a:pt x="3754" y="2930"/>
                    <a:pt x="3754" y="1877"/>
                  </a:cubicBezTo>
                  <a:cubicBezTo>
                    <a:pt x="3754" y="854"/>
                    <a:pt x="2901" y="1"/>
                    <a:pt x="1877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5619828" y="2631320"/>
              <a:ext cx="121099" cy="236850"/>
            </a:xfrm>
            <a:custGeom>
              <a:avLst/>
              <a:gdLst/>
              <a:ahLst/>
              <a:cxnLst/>
              <a:rect l="l" t="t" r="r" b="b"/>
              <a:pathLst>
                <a:path w="3755" h="7537" fill="none" extrusionOk="0">
                  <a:moveTo>
                    <a:pt x="0" y="5631"/>
                  </a:moveTo>
                  <a:cubicBezTo>
                    <a:pt x="0" y="4608"/>
                    <a:pt x="854" y="3755"/>
                    <a:pt x="1877" y="3755"/>
                  </a:cubicBezTo>
                  <a:cubicBezTo>
                    <a:pt x="2901" y="3755"/>
                    <a:pt x="3754" y="4608"/>
                    <a:pt x="3754" y="5631"/>
                  </a:cubicBezTo>
                  <a:cubicBezTo>
                    <a:pt x="3754" y="6684"/>
                    <a:pt x="2901" y="7537"/>
                    <a:pt x="1877" y="7537"/>
                  </a:cubicBezTo>
                  <a:cubicBezTo>
                    <a:pt x="854" y="7537"/>
                    <a:pt x="0" y="6684"/>
                    <a:pt x="0" y="5631"/>
                  </a:cubicBezTo>
                  <a:close/>
                  <a:moveTo>
                    <a:pt x="2873" y="4010"/>
                  </a:moveTo>
                  <a:lnTo>
                    <a:pt x="2873" y="484"/>
                  </a:lnTo>
                  <a:moveTo>
                    <a:pt x="882" y="4010"/>
                  </a:moveTo>
                  <a:lnTo>
                    <a:pt x="882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5262339" y="2372958"/>
              <a:ext cx="121067" cy="118001"/>
            </a:xfrm>
            <a:custGeom>
              <a:avLst/>
              <a:gdLst/>
              <a:ahLst/>
              <a:cxnLst/>
              <a:rect l="l" t="t" r="r" b="b"/>
              <a:pathLst>
                <a:path w="3754" h="3755" extrusionOk="0">
                  <a:moveTo>
                    <a:pt x="1877" y="1"/>
                  </a:moveTo>
                  <a:cubicBezTo>
                    <a:pt x="853" y="1"/>
                    <a:pt x="0" y="854"/>
                    <a:pt x="0" y="1878"/>
                  </a:cubicBezTo>
                  <a:cubicBezTo>
                    <a:pt x="0" y="2901"/>
                    <a:pt x="853" y="3754"/>
                    <a:pt x="1877" y="3754"/>
                  </a:cubicBezTo>
                  <a:cubicBezTo>
                    <a:pt x="2901" y="3754"/>
                    <a:pt x="3754" y="2901"/>
                    <a:pt x="3754" y="1878"/>
                  </a:cubicBezTo>
                  <a:cubicBezTo>
                    <a:pt x="3754" y="854"/>
                    <a:pt x="2901" y="1"/>
                    <a:pt x="1877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5262339" y="2372958"/>
              <a:ext cx="121067" cy="236850"/>
            </a:xfrm>
            <a:custGeom>
              <a:avLst/>
              <a:gdLst/>
              <a:ahLst/>
              <a:cxnLst/>
              <a:rect l="l" t="t" r="r" b="b"/>
              <a:pathLst>
                <a:path w="3754" h="7537" fill="none" extrusionOk="0">
                  <a:moveTo>
                    <a:pt x="3754" y="1878"/>
                  </a:moveTo>
                  <a:cubicBezTo>
                    <a:pt x="3754" y="2901"/>
                    <a:pt x="2901" y="3754"/>
                    <a:pt x="1877" y="3754"/>
                  </a:cubicBezTo>
                  <a:cubicBezTo>
                    <a:pt x="853" y="3754"/>
                    <a:pt x="0" y="2901"/>
                    <a:pt x="0" y="1878"/>
                  </a:cubicBezTo>
                  <a:cubicBezTo>
                    <a:pt x="0" y="854"/>
                    <a:pt x="853" y="1"/>
                    <a:pt x="1877" y="1"/>
                  </a:cubicBezTo>
                  <a:cubicBezTo>
                    <a:pt x="2901" y="1"/>
                    <a:pt x="3754" y="854"/>
                    <a:pt x="3754" y="1878"/>
                  </a:cubicBezTo>
                  <a:close/>
                  <a:moveTo>
                    <a:pt x="882" y="3527"/>
                  </a:moveTo>
                  <a:lnTo>
                    <a:pt x="882" y="7025"/>
                  </a:lnTo>
                  <a:moveTo>
                    <a:pt x="2844" y="3527"/>
                  </a:moveTo>
                  <a:lnTo>
                    <a:pt x="2844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5256827" y="2769021"/>
              <a:ext cx="121099" cy="118881"/>
            </a:xfrm>
            <a:custGeom>
              <a:avLst/>
              <a:gdLst/>
              <a:ahLst/>
              <a:cxnLst/>
              <a:rect l="l" t="t" r="r" b="b"/>
              <a:pathLst>
                <a:path w="3755" h="3783" extrusionOk="0">
                  <a:moveTo>
                    <a:pt x="1877" y="0"/>
                  </a:moveTo>
                  <a:cubicBezTo>
                    <a:pt x="854" y="0"/>
                    <a:pt x="1" y="853"/>
                    <a:pt x="1" y="1905"/>
                  </a:cubicBezTo>
                  <a:cubicBezTo>
                    <a:pt x="1" y="2929"/>
                    <a:pt x="854" y="3782"/>
                    <a:pt x="1877" y="3782"/>
                  </a:cubicBezTo>
                  <a:cubicBezTo>
                    <a:pt x="2901" y="3782"/>
                    <a:pt x="3754" y="2929"/>
                    <a:pt x="3754" y="1905"/>
                  </a:cubicBezTo>
                  <a:cubicBezTo>
                    <a:pt x="3754" y="853"/>
                    <a:pt x="2901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5256827" y="2651001"/>
              <a:ext cx="121099" cy="236850"/>
            </a:xfrm>
            <a:custGeom>
              <a:avLst/>
              <a:gdLst/>
              <a:ahLst/>
              <a:cxnLst/>
              <a:rect l="l" t="t" r="r" b="b"/>
              <a:pathLst>
                <a:path w="3755" h="7537" fill="none" extrusionOk="0">
                  <a:moveTo>
                    <a:pt x="1" y="5659"/>
                  </a:moveTo>
                  <a:cubicBezTo>
                    <a:pt x="1" y="4607"/>
                    <a:pt x="854" y="3754"/>
                    <a:pt x="1877" y="3754"/>
                  </a:cubicBezTo>
                  <a:cubicBezTo>
                    <a:pt x="2901" y="3754"/>
                    <a:pt x="3754" y="4607"/>
                    <a:pt x="3754" y="5659"/>
                  </a:cubicBezTo>
                  <a:cubicBezTo>
                    <a:pt x="3754" y="6683"/>
                    <a:pt x="2901" y="7536"/>
                    <a:pt x="1877" y="7536"/>
                  </a:cubicBezTo>
                  <a:cubicBezTo>
                    <a:pt x="854" y="7536"/>
                    <a:pt x="1" y="6683"/>
                    <a:pt x="1" y="5659"/>
                  </a:cubicBezTo>
                  <a:close/>
                  <a:moveTo>
                    <a:pt x="2873" y="4010"/>
                  </a:moveTo>
                  <a:lnTo>
                    <a:pt x="2873" y="484"/>
                  </a:lnTo>
                  <a:moveTo>
                    <a:pt x="911" y="4010"/>
                  </a:moveTo>
                  <a:lnTo>
                    <a:pt x="911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5261404" y="2522260"/>
              <a:ext cx="233909" cy="192164"/>
            </a:xfrm>
            <a:custGeom>
              <a:avLst/>
              <a:gdLst/>
              <a:ahLst/>
              <a:cxnLst/>
              <a:rect l="l" t="t" r="r" b="b"/>
              <a:pathLst>
                <a:path w="7253" h="6115" extrusionOk="0">
                  <a:moveTo>
                    <a:pt x="7252" y="3072"/>
                  </a:moveTo>
                  <a:cubicBezTo>
                    <a:pt x="7252" y="4750"/>
                    <a:pt x="5603" y="6115"/>
                    <a:pt x="3612" y="6115"/>
                  </a:cubicBezTo>
                  <a:cubicBezTo>
                    <a:pt x="1622" y="6115"/>
                    <a:pt x="1" y="4778"/>
                    <a:pt x="1" y="3072"/>
                  </a:cubicBezTo>
                  <a:cubicBezTo>
                    <a:pt x="1" y="1394"/>
                    <a:pt x="1622" y="1"/>
                    <a:pt x="3612" y="1"/>
                  </a:cubicBezTo>
                  <a:cubicBezTo>
                    <a:pt x="5603" y="1"/>
                    <a:pt x="7252" y="1394"/>
                    <a:pt x="7252" y="3072"/>
                  </a:cubicBezTo>
                  <a:close/>
                </a:path>
              </a:pathLst>
            </a:custGeom>
            <a:solidFill>
              <a:srgbClr val="FFF2CC"/>
            </a:solidFill>
            <a:ln w="9250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6112059" y="2382799"/>
              <a:ext cx="122034" cy="118881"/>
            </a:xfrm>
            <a:custGeom>
              <a:avLst/>
              <a:gdLst/>
              <a:ahLst/>
              <a:cxnLst/>
              <a:rect l="l" t="t" r="r" b="b"/>
              <a:pathLst>
                <a:path w="3784" h="3783" extrusionOk="0">
                  <a:moveTo>
                    <a:pt x="1906" y="0"/>
                  </a:moveTo>
                  <a:cubicBezTo>
                    <a:pt x="854" y="0"/>
                    <a:pt x="1" y="854"/>
                    <a:pt x="1" y="1877"/>
                  </a:cubicBezTo>
                  <a:cubicBezTo>
                    <a:pt x="1" y="2929"/>
                    <a:pt x="854" y="3783"/>
                    <a:pt x="1906" y="3783"/>
                  </a:cubicBezTo>
                  <a:cubicBezTo>
                    <a:pt x="2930" y="3783"/>
                    <a:pt x="3783" y="2929"/>
                    <a:pt x="3783" y="1877"/>
                  </a:cubicBezTo>
                  <a:cubicBezTo>
                    <a:pt x="3783" y="854"/>
                    <a:pt x="2930" y="0"/>
                    <a:pt x="190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6112059" y="2382799"/>
              <a:ext cx="122034" cy="236850"/>
            </a:xfrm>
            <a:custGeom>
              <a:avLst/>
              <a:gdLst/>
              <a:ahLst/>
              <a:cxnLst/>
              <a:rect l="l" t="t" r="r" b="b"/>
              <a:pathLst>
                <a:path w="3784" h="7537" fill="none" extrusionOk="0">
                  <a:moveTo>
                    <a:pt x="3783" y="1877"/>
                  </a:moveTo>
                  <a:cubicBezTo>
                    <a:pt x="3783" y="2929"/>
                    <a:pt x="2930" y="3783"/>
                    <a:pt x="1906" y="3783"/>
                  </a:cubicBezTo>
                  <a:cubicBezTo>
                    <a:pt x="854" y="3783"/>
                    <a:pt x="1" y="2929"/>
                    <a:pt x="1" y="1877"/>
                  </a:cubicBezTo>
                  <a:cubicBezTo>
                    <a:pt x="1" y="854"/>
                    <a:pt x="854" y="0"/>
                    <a:pt x="1906" y="0"/>
                  </a:cubicBezTo>
                  <a:cubicBezTo>
                    <a:pt x="2930" y="0"/>
                    <a:pt x="3783" y="854"/>
                    <a:pt x="3783" y="1877"/>
                  </a:cubicBezTo>
                  <a:close/>
                  <a:moveTo>
                    <a:pt x="911" y="3527"/>
                  </a:moveTo>
                  <a:lnTo>
                    <a:pt x="911" y="7053"/>
                  </a:lnTo>
                  <a:moveTo>
                    <a:pt x="2845" y="3527"/>
                  </a:moveTo>
                  <a:lnTo>
                    <a:pt x="2845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6111157" y="2735917"/>
              <a:ext cx="122002" cy="118912"/>
            </a:xfrm>
            <a:custGeom>
              <a:avLst/>
              <a:gdLst/>
              <a:ahLst/>
              <a:cxnLst/>
              <a:rect l="l" t="t" r="r" b="b"/>
              <a:pathLst>
                <a:path w="3783" h="3784" extrusionOk="0">
                  <a:moveTo>
                    <a:pt x="1877" y="1"/>
                  </a:moveTo>
                  <a:cubicBezTo>
                    <a:pt x="854" y="1"/>
                    <a:pt x="1" y="854"/>
                    <a:pt x="1" y="1878"/>
                  </a:cubicBezTo>
                  <a:cubicBezTo>
                    <a:pt x="1" y="2930"/>
                    <a:pt x="854" y="3783"/>
                    <a:pt x="1877" y="3783"/>
                  </a:cubicBezTo>
                  <a:cubicBezTo>
                    <a:pt x="2930" y="3783"/>
                    <a:pt x="3783" y="2930"/>
                    <a:pt x="3783" y="1878"/>
                  </a:cubicBezTo>
                  <a:cubicBezTo>
                    <a:pt x="3783" y="854"/>
                    <a:pt x="2930" y="1"/>
                    <a:pt x="1877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6111157" y="2617016"/>
              <a:ext cx="122002" cy="237762"/>
            </a:xfrm>
            <a:custGeom>
              <a:avLst/>
              <a:gdLst/>
              <a:ahLst/>
              <a:cxnLst/>
              <a:rect l="l" t="t" r="r" b="b"/>
              <a:pathLst>
                <a:path w="3783" h="7566" fill="none" extrusionOk="0">
                  <a:moveTo>
                    <a:pt x="1" y="5660"/>
                  </a:moveTo>
                  <a:cubicBezTo>
                    <a:pt x="1" y="4636"/>
                    <a:pt x="854" y="3783"/>
                    <a:pt x="1877" y="3783"/>
                  </a:cubicBezTo>
                  <a:cubicBezTo>
                    <a:pt x="2930" y="3783"/>
                    <a:pt x="3783" y="4636"/>
                    <a:pt x="3783" y="5660"/>
                  </a:cubicBezTo>
                  <a:cubicBezTo>
                    <a:pt x="3783" y="6712"/>
                    <a:pt x="2930" y="7565"/>
                    <a:pt x="1877" y="7565"/>
                  </a:cubicBezTo>
                  <a:cubicBezTo>
                    <a:pt x="854" y="7565"/>
                    <a:pt x="1" y="6712"/>
                    <a:pt x="1" y="5660"/>
                  </a:cubicBezTo>
                  <a:close/>
                  <a:moveTo>
                    <a:pt x="2873" y="4039"/>
                  </a:moveTo>
                  <a:lnTo>
                    <a:pt x="2873" y="513"/>
                  </a:lnTo>
                  <a:moveTo>
                    <a:pt x="939" y="4039"/>
                  </a:moveTo>
                  <a:lnTo>
                    <a:pt x="939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6234005" y="2394431"/>
              <a:ext cx="121067" cy="117969"/>
            </a:xfrm>
            <a:custGeom>
              <a:avLst/>
              <a:gdLst/>
              <a:ahLst/>
              <a:cxnLst/>
              <a:rect l="l" t="t" r="r" b="b"/>
              <a:pathLst>
                <a:path w="3754" h="3754" extrusionOk="0">
                  <a:moveTo>
                    <a:pt x="1877" y="0"/>
                  </a:moveTo>
                  <a:cubicBezTo>
                    <a:pt x="853" y="0"/>
                    <a:pt x="0" y="853"/>
                    <a:pt x="0" y="1877"/>
                  </a:cubicBezTo>
                  <a:cubicBezTo>
                    <a:pt x="0" y="2901"/>
                    <a:pt x="853" y="3754"/>
                    <a:pt x="1877" y="3754"/>
                  </a:cubicBezTo>
                  <a:cubicBezTo>
                    <a:pt x="2901" y="3754"/>
                    <a:pt x="3754" y="2901"/>
                    <a:pt x="3754" y="1877"/>
                  </a:cubicBezTo>
                  <a:cubicBezTo>
                    <a:pt x="3754" y="853"/>
                    <a:pt x="2901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6234005" y="2394431"/>
              <a:ext cx="121067" cy="236819"/>
            </a:xfrm>
            <a:custGeom>
              <a:avLst/>
              <a:gdLst/>
              <a:ahLst/>
              <a:cxnLst/>
              <a:rect l="l" t="t" r="r" b="b"/>
              <a:pathLst>
                <a:path w="3754" h="7536" fill="none" extrusionOk="0">
                  <a:moveTo>
                    <a:pt x="3754" y="1877"/>
                  </a:moveTo>
                  <a:cubicBezTo>
                    <a:pt x="3754" y="2901"/>
                    <a:pt x="2901" y="3754"/>
                    <a:pt x="1877" y="3754"/>
                  </a:cubicBezTo>
                  <a:cubicBezTo>
                    <a:pt x="853" y="3754"/>
                    <a:pt x="0" y="2901"/>
                    <a:pt x="0" y="1877"/>
                  </a:cubicBezTo>
                  <a:cubicBezTo>
                    <a:pt x="0" y="853"/>
                    <a:pt x="853" y="0"/>
                    <a:pt x="1877" y="0"/>
                  </a:cubicBezTo>
                  <a:cubicBezTo>
                    <a:pt x="2901" y="0"/>
                    <a:pt x="3754" y="853"/>
                    <a:pt x="3754" y="1877"/>
                  </a:cubicBezTo>
                  <a:close/>
                  <a:moveTo>
                    <a:pt x="882" y="3498"/>
                  </a:moveTo>
                  <a:lnTo>
                    <a:pt x="882" y="7024"/>
                  </a:lnTo>
                  <a:moveTo>
                    <a:pt x="2844" y="3498"/>
                  </a:moveTo>
                  <a:lnTo>
                    <a:pt x="2844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6233070" y="2746669"/>
              <a:ext cx="121099" cy="118881"/>
            </a:xfrm>
            <a:custGeom>
              <a:avLst/>
              <a:gdLst/>
              <a:ahLst/>
              <a:cxnLst/>
              <a:rect l="l" t="t" r="r" b="b"/>
              <a:pathLst>
                <a:path w="3755" h="3783" extrusionOk="0">
                  <a:moveTo>
                    <a:pt x="1877" y="0"/>
                  </a:moveTo>
                  <a:cubicBezTo>
                    <a:pt x="854" y="0"/>
                    <a:pt x="1" y="853"/>
                    <a:pt x="1" y="1905"/>
                  </a:cubicBezTo>
                  <a:cubicBezTo>
                    <a:pt x="1" y="2929"/>
                    <a:pt x="854" y="3782"/>
                    <a:pt x="1877" y="3782"/>
                  </a:cubicBezTo>
                  <a:cubicBezTo>
                    <a:pt x="2901" y="3782"/>
                    <a:pt x="3754" y="2929"/>
                    <a:pt x="3754" y="1905"/>
                  </a:cubicBezTo>
                  <a:cubicBezTo>
                    <a:pt x="3754" y="853"/>
                    <a:pt x="2901" y="0"/>
                    <a:pt x="18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6233070" y="2628648"/>
              <a:ext cx="121099" cy="236850"/>
            </a:xfrm>
            <a:custGeom>
              <a:avLst/>
              <a:gdLst/>
              <a:ahLst/>
              <a:cxnLst/>
              <a:rect l="l" t="t" r="r" b="b"/>
              <a:pathLst>
                <a:path w="3755" h="7537" fill="none" extrusionOk="0">
                  <a:moveTo>
                    <a:pt x="1" y="5659"/>
                  </a:moveTo>
                  <a:cubicBezTo>
                    <a:pt x="1" y="4607"/>
                    <a:pt x="854" y="3754"/>
                    <a:pt x="1877" y="3754"/>
                  </a:cubicBezTo>
                  <a:cubicBezTo>
                    <a:pt x="2901" y="3754"/>
                    <a:pt x="3754" y="4607"/>
                    <a:pt x="3754" y="5659"/>
                  </a:cubicBezTo>
                  <a:cubicBezTo>
                    <a:pt x="3754" y="6683"/>
                    <a:pt x="2901" y="7536"/>
                    <a:pt x="1877" y="7536"/>
                  </a:cubicBezTo>
                  <a:cubicBezTo>
                    <a:pt x="854" y="7536"/>
                    <a:pt x="1" y="6683"/>
                    <a:pt x="1" y="5659"/>
                  </a:cubicBezTo>
                  <a:close/>
                  <a:moveTo>
                    <a:pt x="2873" y="4010"/>
                  </a:moveTo>
                  <a:lnTo>
                    <a:pt x="2873" y="484"/>
                  </a:lnTo>
                  <a:moveTo>
                    <a:pt x="911" y="4010"/>
                  </a:moveTo>
                  <a:lnTo>
                    <a:pt x="911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6354984" y="2382799"/>
              <a:ext cx="122002" cy="118881"/>
            </a:xfrm>
            <a:custGeom>
              <a:avLst/>
              <a:gdLst/>
              <a:ahLst/>
              <a:cxnLst/>
              <a:rect l="l" t="t" r="r" b="b"/>
              <a:pathLst>
                <a:path w="3783" h="3783" extrusionOk="0">
                  <a:moveTo>
                    <a:pt x="1906" y="0"/>
                  </a:moveTo>
                  <a:cubicBezTo>
                    <a:pt x="854" y="0"/>
                    <a:pt x="1" y="854"/>
                    <a:pt x="1" y="1877"/>
                  </a:cubicBezTo>
                  <a:cubicBezTo>
                    <a:pt x="1" y="2929"/>
                    <a:pt x="854" y="3783"/>
                    <a:pt x="1906" y="3783"/>
                  </a:cubicBezTo>
                  <a:cubicBezTo>
                    <a:pt x="2930" y="3783"/>
                    <a:pt x="3783" y="2929"/>
                    <a:pt x="3783" y="1877"/>
                  </a:cubicBezTo>
                  <a:cubicBezTo>
                    <a:pt x="3783" y="854"/>
                    <a:pt x="2930" y="0"/>
                    <a:pt x="190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6354984" y="2382799"/>
              <a:ext cx="122002" cy="236850"/>
            </a:xfrm>
            <a:custGeom>
              <a:avLst/>
              <a:gdLst/>
              <a:ahLst/>
              <a:cxnLst/>
              <a:rect l="l" t="t" r="r" b="b"/>
              <a:pathLst>
                <a:path w="3783" h="7537" fill="none" extrusionOk="0">
                  <a:moveTo>
                    <a:pt x="3783" y="1877"/>
                  </a:moveTo>
                  <a:cubicBezTo>
                    <a:pt x="3783" y="2929"/>
                    <a:pt x="2930" y="3783"/>
                    <a:pt x="1906" y="3783"/>
                  </a:cubicBezTo>
                  <a:cubicBezTo>
                    <a:pt x="854" y="3783"/>
                    <a:pt x="1" y="2929"/>
                    <a:pt x="1" y="1877"/>
                  </a:cubicBezTo>
                  <a:cubicBezTo>
                    <a:pt x="1" y="854"/>
                    <a:pt x="854" y="0"/>
                    <a:pt x="1906" y="0"/>
                  </a:cubicBezTo>
                  <a:cubicBezTo>
                    <a:pt x="2930" y="0"/>
                    <a:pt x="3783" y="854"/>
                    <a:pt x="3783" y="1877"/>
                  </a:cubicBezTo>
                  <a:close/>
                  <a:moveTo>
                    <a:pt x="911" y="3527"/>
                  </a:moveTo>
                  <a:lnTo>
                    <a:pt x="911" y="7053"/>
                  </a:lnTo>
                  <a:moveTo>
                    <a:pt x="2901" y="3527"/>
                  </a:moveTo>
                  <a:lnTo>
                    <a:pt x="2901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6354081" y="2735917"/>
              <a:ext cx="122002" cy="118912"/>
            </a:xfrm>
            <a:custGeom>
              <a:avLst/>
              <a:gdLst/>
              <a:ahLst/>
              <a:cxnLst/>
              <a:rect l="l" t="t" r="r" b="b"/>
              <a:pathLst>
                <a:path w="3783" h="3784" extrusionOk="0">
                  <a:moveTo>
                    <a:pt x="1877" y="1"/>
                  </a:moveTo>
                  <a:cubicBezTo>
                    <a:pt x="853" y="1"/>
                    <a:pt x="0" y="854"/>
                    <a:pt x="0" y="1878"/>
                  </a:cubicBezTo>
                  <a:cubicBezTo>
                    <a:pt x="0" y="2930"/>
                    <a:pt x="853" y="3783"/>
                    <a:pt x="1877" y="3783"/>
                  </a:cubicBezTo>
                  <a:cubicBezTo>
                    <a:pt x="2929" y="3783"/>
                    <a:pt x="3782" y="2930"/>
                    <a:pt x="3782" y="1878"/>
                  </a:cubicBezTo>
                  <a:cubicBezTo>
                    <a:pt x="3782" y="854"/>
                    <a:pt x="2929" y="1"/>
                    <a:pt x="1877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6354081" y="2617016"/>
              <a:ext cx="122002" cy="237762"/>
            </a:xfrm>
            <a:custGeom>
              <a:avLst/>
              <a:gdLst/>
              <a:ahLst/>
              <a:cxnLst/>
              <a:rect l="l" t="t" r="r" b="b"/>
              <a:pathLst>
                <a:path w="3783" h="7566" fill="none" extrusionOk="0">
                  <a:moveTo>
                    <a:pt x="0" y="5660"/>
                  </a:moveTo>
                  <a:cubicBezTo>
                    <a:pt x="0" y="4636"/>
                    <a:pt x="853" y="3783"/>
                    <a:pt x="1877" y="3783"/>
                  </a:cubicBezTo>
                  <a:cubicBezTo>
                    <a:pt x="2929" y="3783"/>
                    <a:pt x="3782" y="4636"/>
                    <a:pt x="3782" y="5660"/>
                  </a:cubicBezTo>
                  <a:cubicBezTo>
                    <a:pt x="3782" y="6712"/>
                    <a:pt x="2929" y="7565"/>
                    <a:pt x="1877" y="7565"/>
                  </a:cubicBezTo>
                  <a:cubicBezTo>
                    <a:pt x="853" y="7565"/>
                    <a:pt x="0" y="6712"/>
                    <a:pt x="0" y="5660"/>
                  </a:cubicBezTo>
                  <a:close/>
                  <a:moveTo>
                    <a:pt x="2929" y="4039"/>
                  </a:moveTo>
                  <a:lnTo>
                    <a:pt x="2929" y="513"/>
                  </a:lnTo>
                  <a:moveTo>
                    <a:pt x="939" y="4039"/>
                  </a:moveTo>
                  <a:lnTo>
                    <a:pt x="939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6971902" y="2370192"/>
              <a:ext cx="127516" cy="120075"/>
            </a:xfrm>
            <a:custGeom>
              <a:avLst/>
              <a:gdLst/>
              <a:ahLst/>
              <a:cxnLst/>
              <a:rect l="l" t="t" r="r" b="b"/>
              <a:pathLst>
                <a:path w="3954" h="3821" extrusionOk="0">
                  <a:moveTo>
                    <a:pt x="1952" y="1"/>
                  </a:moveTo>
                  <a:cubicBezTo>
                    <a:pt x="1918" y="1"/>
                    <a:pt x="1883" y="2"/>
                    <a:pt x="1849" y="3"/>
                  </a:cubicBezTo>
                  <a:cubicBezTo>
                    <a:pt x="768" y="89"/>
                    <a:pt x="1" y="999"/>
                    <a:pt x="57" y="2051"/>
                  </a:cubicBezTo>
                  <a:cubicBezTo>
                    <a:pt x="139" y="3051"/>
                    <a:pt x="965" y="3820"/>
                    <a:pt x="1951" y="3820"/>
                  </a:cubicBezTo>
                  <a:cubicBezTo>
                    <a:pt x="2002" y="3820"/>
                    <a:pt x="2053" y="3818"/>
                    <a:pt x="2105" y="3814"/>
                  </a:cubicBezTo>
                  <a:cubicBezTo>
                    <a:pt x="3157" y="3729"/>
                    <a:pt x="3953" y="2819"/>
                    <a:pt x="3868" y="1795"/>
                  </a:cubicBezTo>
                  <a:cubicBezTo>
                    <a:pt x="3813" y="805"/>
                    <a:pt x="2960" y="1"/>
                    <a:pt x="1952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6971902" y="2368494"/>
              <a:ext cx="127516" cy="236850"/>
            </a:xfrm>
            <a:custGeom>
              <a:avLst/>
              <a:gdLst/>
              <a:ahLst/>
              <a:cxnLst/>
              <a:rect l="l" t="t" r="r" b="b"/>
              <a:pathLst>
                <a:path w="3954" h="7537" fill="none" extrusionOk="0">
                  <a:moveTo>
                    <a:pt x="3868" y="1849"/>
                  </a:moveTo>
                  <a:cubicBezTo>
                    <a:pt x="3953" y="2873"/>
                    <a:pt x="3157" y="3783"/>
                    <a:pt x="2105" y="3868"/>
                  </a:cubicBezTo>
                  <a:cubicBezTo>
                    <a:pt x="1053" y="3953"/>
                    <a:pt x="143" y="3157"/>
                    <a:pt x="57" y="2105"/>
                  </a:cubicBezTo>
                  <a:cubicBezTo>
                    <a:pt x="1" y="1053"/>
                    <a:pt x="768" y="143"/>
                    <a:pt x="1849" y="57"/>
                  </a:cubicBezTo>
                  <a:cubicBezTo>
                    <a:pt x="2901" y="1"/>
                    <a:pt x="3811" y="825"/>
                    <a:pt x="3868" y="1849"/>
                  </a:cubicBezTo>
                  <a:close/>
                  <a:moveTo>
                    <a:pt x="1110" y="3669"/>
                  </a:moveTo>
                  <a:lnTo>
                    <a:pt x="1309" y="7167"/>
                  </a:lnTo>
                  <a:moveTo>
                    <a:pt x="3043" y="3527"/>
                  </a:moveTo>
                  <a:lnTo>
                    <a:pt x="3299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6995723" y="2722429"/>
              <a:ext cx="127516" cy="119949"/>
            </a:xfrm>
            <a:custGeom>
              <a:avLst/>
              <a:gdLst/>
              <a:ahLst/>
              <a:cxnLst/>
              <a:rect l="l" t="t" r="r" b="b"/>
              <a:pathLst>
                <a:path w="3954" h="3817" extrusionOk="0">
                  <a:moveTo>
                    <a:pt x="1962" y="0"/>
                  </a:moveTo>
                  <a:cubicBezTo>
                    <a:pt x="1924" y="0"/>
                    <a:pt x="1887" y="1"/>
                    <a:pt x="1849" y="3"/>
                  </a:cubicBezTo>
                  <a:cubicBezTo>
                    <a:pt x="797" y="89"/>
                    <a:pt x="1" y="999"/>
                    <a:pt x="86" y="2022"/>
                  </a:cubicBezTo>
                  <a:cubicBezTo>
                    <a:pt x="141" y="3039"/>
                    <a:pt x="966" y="3817"/>
                    <a:pt x="1997" y="3817"/>
                  </a:cubicBezTo>
                  <a:cubicBezTo>
                    <a:pt x="2033" y="3817"/>
                    <a:pt x="2069" y="3816"/>
                    <a:pt x="2105" y="3814"/>
                  </a:cubicBezTo>
                  <a:cubicBezTo>
                    <a:pt x="3157" y="3729"/>
                    <a:pt x="3954" y="2819"/>
                    <a:pt x="3868" y="1795"/>
                  </a:cubicBezTo>
                  <a:cubicBezTo>
                    <a:pt x="3813" y="752"/>
                    <a:pt x="2990" y="0"/>
                    <a:pt x="1962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6995723" y="2607207"/>
              <a:ext cx="127516" cy="236819"/>
            </a:xfrm>
            <a:custGeom>
              <a:avLst/>
              <a:gdLst/>
              <a:ahLst/>
              <a:cxnLst/>
              <a:rect l="l" t="t" r="r" b="b"/>
              <a:pathLst>
                <a:path w="3954" h="7536" fill="none" extrusionOk="0">
                  <a:moveTo>
                    <a:pt x="86" y="5687"/>
                  </a:moveTo>
                  <a:cubicBezTo>
                    <a:pt x="1" y="4664"/>
                    <a:pt x="797" y="3754"/>
                    <a:pt x="1849" y="3668"/>
                  </a:cubicBezTo>
                  <a:cubicBezTo>
                    <a:pt x="2930" y="3612"/>
                    <a:pt x="3811" y="4379"/>
                    <a:pt x="3868" y="5460"/>
                  </a:cubicBezTo>
                  <a:cubicBezTo>
                    <a:pt x="3954" y="6484"/>
                    <a:pt x="3157" y="7394"/>
                    <a:pt x="2105" y="7479"/>
                  </a:cubicBezTo>
                  <a:cubicBezTo>
                    <a:pt x="1025" y="7536"/>
                    <a:pt x="143" y="6740"/>
                    <a:pt x="86" y="5687"/>
                  </a:cubicBezTo>
                  <a:close/>
                  <a:moveTo>
                    <a:pt x="2845" y="3896"/>
                  </a:moveTo>
                  <a:lnTo>
                    <a:pt x="2646" y="370"/>
                  </a:lnTo>
                  <a:moveTo>
                    <a:pt x="854" y="4010"/>
                  </a:moveTo>
                  <a:lnTo>
                    <a:pt x="598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7094750" y="2368306"/>
              <a:ext cx="126581" cy="119258"/>
            </a:xfrm>
            <a:custGeom>
              <a:avLst/>
              <a:gdLst/>
              <a:ahLst/>
              <a:cxnLst/>
              <a:rect l="l" t="t" r="r" b="b"/>
              <a:pathLst>
                <a:path w="3925" h="3795" extrusionOk="0">
                  <a:moveTo>
                    <a:pt x="2003" y="0"/>
                  </a:moveTo>
                  <a:cubicBezTo>
                    <a:pt x="1952" y="0"/>
                    <a:pt x="1900" y="2"/>
                    <a:pt x="1848" y="7"/>
                  </a:cubicBezTo>
                  <a:cubicBezTo>
                    <a:pt x="768" y="63"/>
                    <a:pt x="0" y="1002"/>
                    <a:pt x="57" y="2026"/>
                  </a:cubicBezTo>
                  <a:cubicBezTo>
                    <a:pt x="111" y="3026"/>
                    <a:pt x="962" y="3795"/>
                    <a:pt x="1925" y="3795"/>
                  </a:cubicBezTo>
                  <a:cubicBezTo>
                    <a:pt x="1975" y="3795"/>
                    <a:pt x="2026" y="3793"/>
                    <a:pt x="2076" y="3789"/>
                  </a:cubicBezTo>
                  <a:cubicBezTo>
                    <a:pt x="3157" y="3732"/>
                    <a:pt x="3924" y="2822"/>
                    <a:pt x="3867" y="1770"/>
                  </a:cubicBezTo>
                  <a:cubicBezTo>
                    <a:pt x="3786" y="769"/>
                    <a:pt x="2986" y="0"/>
                    <a:pt x="2003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7094750" y="2365822"/>
              <a:ext cx="126581" cy="236819"/>
            </a:xfrm>
            <a:custGeom>
              <a:avLst/>
              <a:gdLst/>
              <a:ahLst/>
              <a:cxnLst/>
              <a:rect l="l" t="t" r="r" b="b"/>
              <a:pathLst>
                <a:path w="3925" h="7536" fill="none" extrusionOk="0">
                  <a:moveTo>
                    <a:pt x="3867" y="1849"/>
                  </a:moveTo>
                  <a:cubicBezTo>
                    <a:pt x="3924" y="2901"/>
                    <a:pt x="3157" y="3811"/>
                    <a:pt x="2076" y="3868"/>
                  </a:cubicBezTo>
                  <a:cubicBezTo>
                    <a:pt x="1052" y="3953"/>
                    <a:pt x="114" y="3157"/>
                    <a:pt x="57" y="2105"/>
                  </a:cubicBezTo>
                  <a:cubicBezTo>
                    <a:pt x="0" y="1081"/>
                    <a:pt x="768" y="142"/>
                    <a:pt x="1848" y="86"/>
                  </a:cubicBezTo>
                  <a:cubicBezTo>
                    <a:pt x="2901" y="0"/>
                    <a:pt x="3782" y="796"/>
                    <a:pt x="3867" y="1849"/>
                  </a:cubicBezTo>
                  <a:close/>
                  <a:moveTo>
                    <a:pt x="1081" y="3669"/>
                  </a:moveTo>
                  <a:lnTo>
                    <a:pt x="1308" y="7195"/>
                  </a:lnTo>
                  <a:moveTo>
                    <a:pt x="3071" y="3526"/>
                  </a:moveTo>
                  <a:lnTo>
                    <a:pt x="3327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7118572" y="2720543"/>
              <a:ext cx="126581" cy="119164"/>
            </a:xfrm>
            <a:custGeom>
              <a:avLst/>
              <a:gdLst/>
              <a:ahLst/>
              <a:cxnLst/>
              <a:rect l="l" t="t" r="r" b="b"/>
              <a:pathLst>
                <a:path w="3925" h="3792" extrusionOk="0">
                  <a:moveTo>
                    <a:pt x="2003" y="0"/>
                  </a:moveTo>
                  <a:cubicBezTo>
                    <a:pt x="1952" y="0"/>
                    <a:pt x="1901" y="2"/>
                    <a:pt x="1849" y="7"/>
                  </a:cubicBezTo>
                  <a:cubicBezTo>
                    <a:pt x="768" y="63"/>
                    <a:pt x="0" y="973"/>
                    <a:pt x="57" y="2026"/>
                  </a:cubicBezTo>
                  <a:cubicBezTo>
                    <a:pt x="140" y="3015"/>
                    <a:pt x="992" y="3792"/>
                    <a:pt x="1999" y="3792"/>
                  </a:cubicBezTo>
                  <a:cubicBezTo>
                    <a:pt x="2034" y="3792"/>
                    <a:pt x="2069" y="3791"/>
                    <a:pt x="2105" y="3789"/>
                  </a:cubicBezTo>
                  <a:cubicBezTo>
                    <a:pt x="3157" y="3732"/>
                    <a:pt x="3925" y="2850"/>
                    <a:pt x="3868" y="1770"/>
                  </a:cubicBezTo>
                  <a:cubicBezTo>
                    <a:pt x="3814" y="769"/>
                    <a:pt x="2989" y="0"/>
                    <a:pt x="2003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7118572" y="2604503"/>
              <a:ext cx="126581" cy="236850"/>
            </a:xfrm>
            <a:custGeom>
              <a:avLst/>
              <a:gdLst/>
              <a:ahLst/>
              <a:cxnLst/>
              <a:rect l="l" t="t" r="r" b="b"/>
              <a:pathLst>
                <a:path w="3925" h="7537" fill="none" extrusionOk="0">
                  <a:moveTo>
                    <a:pt x="57" y="5717"/>
                  </a:moveTo>
                  <a:cubicBezTo>
                    <a:pt x="0" y="4664"/>
                    <a:pt x="768" y="3754"/>
                    <a:pt x="1849" y="3698"/>
                  </a:cubicBezTo>
                  <a:cubicBezTo>
                    <a:pt x="2901" y="3612"/>
                    <a:pt x="3811" y="4408"/>
                    <a:pt x="3868" y="5461"/>
                  </a:cubicBezTo>
                  <a:cubicBezTo>
                    <a:pt x="3925" y="6541"/>
                    <a:pt x="3157" y="7423"/>
                    <a:pt x="2105" y="7480"/>
                  </a:cubicBezTo>
                  <a:cubicBezTo>
                    <a:pt x="1053" y="7537"/>
                    <a:pt x="143" y="6740"/>
                    <a:pt x="57" y="5717"/>
                  </a:cubicBezTo>
                  <a:close/>
                  <a:moveTo>
                    <a:pt x="2844" y="3897"/>
                  </a:moveTo>
                  <a:lnTo>
                    <a:pt x="2617" y="370"/>
                  </a:lnTo>
                  <a:moveTo>
                    <a:pt x="882" y="4010"/>
                  </a:moveTo>
                  <a:lnTo>
                    <a:pt x="626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7217566" y="2370192"/>
              <a:ext cx="127516" cy="120075"/>
            </a:xfrm>
            <a:custGeom>
              <a:avLst/>
              <a:gdLst/>
              <a:ahLst/>
              <a:cxnLst/>
              <a:rect l="l" t="t" r="r" b="b"/>
              <a:pathLst>
                <a:path w="3954" h="3821" extrusionOk="0">
                  <a:moveTo>
                    <a:pt x="1980" y="1"/>
                  </a:moveTo>
                  <a:cubicBezTo>
                    <a:pt x="1946" y="1"/>
                    <a:pt x="1912" y="2"/>
                    <a:pt x="1877" y="3"/>
                  </a:cubicBezTo>
                  <a:cubicBezTo>
                    <a:pt x="797" y="89"/>
                    <a:pt x="1" y="999"/>
                    <a:pt x="86" y="2051"/>
                  </a:cubicBezTo>
                  <a:cubicBezTo>
                    <a:pt x="167" y="3051"/>
                    <a:pt x="968" y="3820"/>
                    <a:pt x="1951" y="3820"/>
                  </a:cubicBezTo>
                  <a:cubicBezTo>
                    <a:pt x="2002" y="3820"/>
                    <a:pt x="2053" y="3818"/>
                    <a:pt x="2105" y="3814"/>
                  </a:cubicBezTo>
                  <a:cubicBezTo>
                    <a:pt x="3186" y="3729"/>
                    <a:pt x="3953" y="2819"/>
                    <a:pt x="3896" y="1795"/>
                  </a:cubicBezTo>
                  <a:cubicBezTo>
                    <a:pt x="3814" y="805"/>
                    <a:pt x="2986" y="1"/>
                    <a:pt x="1980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7217566" y="2368494"/>
              <a:ext cx="127516" cy="236850"/>
            </a:xfrm>
            <a:custGeom>
              <a:avLst/>
              <a:gdLst/>
              <a:ahLst/>
              <a:cxnLst/>
              <a:rect l="l" t="t" r="r" b="b"/>
              <a:pathLst>
                <a:path w="3954" h="7537" fill="none" extrusionOk="0">
                  <a:moveTo>
                    <a:pt x="3896" y="1849"/>
                  </a:moveTo>
                  <a:cubicBezTo>
                    <a:pt x="3953" y="2873"/>
                    <a:pt x="3186" y="3783"/>
                    <a:pt x="2105" y="3868"/>
                  </a:cubicBezTo>
                  <a:cubicBezTo>
                    <a:pt x="1053" y="3953"/>
                    <a:pt x="171" y="3157"/>
                    <a:pt x="86" y="2105"/>
                  </a:cubicBezTo>
                  <a:cubicBezTo>
                    <a:pt x="1" y="1053"/>
                    <a:pt x="797" y="143"/>
                    <a:pt x="1877" y="57"/>
                  </a:cubicBezTo>
                  <a:cubicBezTo>
                    <a:pt x="2930" y="1"/>
                    <a:pt x="3811" y="825"/>
                    <a:pt x="3896" y="1849"/>
                  </a:cubicBezTo>
                  <a:close/>
                  <a:moveTo>
                    <a:pt x="1110" y="3669"/>
                  </a:moveTo>
                  <a:lnTo>
                    <a:pt x="1337" y="7167"/>
                  </a:lnTo>
                  <a:moveTo>
                    <a:pt x="3072" y="3527"/>
                  </a:moveTo>
                  <a:lnTo>
                    <a:pt x="3328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7242323" y="2722429"/>
              <a:ext cx="127516" cy="119949"/>
            </a:xfrm>
            <a:custGeom>
              <a:avLst/>
              <a:gdLst/>
              <a:ahLst/>
              <a:cxnLst/>
              <a:rect l="l" t="t" r="r" b="b"/>
              <a:pathLst>
                <a:path w="3954" h="3817" extrusionOk="0">
                  <a:moveTo>
                    <a:pt x="1958" y="0"/>
                  </a:moveTo>
                  <a:cubicBezTo>
                    <a:pt x="1922" y="0"/>
                    <a:pt x="1885" y="1"/>
                    <a:pt x="1849" y="3"/>
                  </a:cubicBezTo>
                  <a:cubicBezTo>
                    <a:pt x="768" y="89"/>
                    <a:pt x="0" y="999"/>
                    <a:pt x="57" y="2022"/>
                  </a:cubicBezTo>
                  <a:cubicBezTo>
                    <a:pt x="140" y="3039"/>
                    <a:pt x="966" y="3817"/>
                    <a:pt x="1996" y="3817"/>
                  </a:cubicBezTo>
                  <a:cubicBezTo>
                    <a:pt x="2032" y="3817"/>
                    <a:pt x="2068" y="3816"/>
                    <a:pt x="2105" y="3814"/>
                  </a:cubicBezTo>
                  <a:cubicBezTo>
                    <a:pt x="3157" y="3729"/>
                    <a:pt x="3953" y="2847"/>
                    <a:pt x="3868" y="1795"/>
                  </a:cubicBezTo>
                  <a:cubicBezTo>
                    <a:pt x="3813" y="752"/>
                    <a:pt x="2963" y="0"/>
                    <a:pt x="1958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7242323" y="2607207"/>
              <a:ext cx="127516" cy="236819"/>
            </a:xfrm>
            <a:custGeom>
              <a:avLst/>
              <a:gdLst/>
              <a:ahLst/>
              <a:cxnLst/>
              <a:rect l="l" t="t" r="r" b="b"/>
              <a:pathLst>
                <a:path w="3954" h="7536" fill="none" extrusionOk="0">
                  <a:moveTo>
                    <a:pt x="57" y="5687"/>
                  </a:moveTo>
                  <a:cubicBezTo>
                    <a:pt x="0" y="4664"/>
                    <a:pt x="768" y="3754"/>
                    <a:pt x="1849" y="3668"/>
                  </a:cubicBezTo>
                  <a:cubicBezTo>
                    <a:pt x="2901" y="3612"/>
                    <a:pt x="3811" y="4379"/>
                    <a:pt x="3868" y="5460"/>
                  </a:cubicBezTo>
                  <a:cubicBezTo>
                    <a:pt x="3953" y="6512"/>
                    <a:pt x="3157" y="7394"/>
                    <a:pt x="2105" y="7479"/>
                  </a:cubicBezTo>
                  <a:cubicBezTo>
                    <a:pt x="1024" y="7536"/>
                    <a:pt x="143" y="6740"/>
                    <a:pt x="57" y="5687"/>
                  </a:cubicBezTo>
                  <a:close/>
                  <a:moveTo>
                    <a:pt x="2844" y="3896"/>
                  </a:moveTo>
                  <a:lnTo>
                    <a:pt x="2617" y="370"/>
                  </a:lnTo>
                  <a:moveTo>
                    <a:pt x="854" y="4010"/>
                  </a:moveTo>
                  <a:lnTo>
                    <a:pt x="598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7341317" y="2369186"/>
              <a:ext cx="127516" cy="120075"/>
            </a:xfrm>
            <a:custGeom>
              <a:avLst/>
              <a:gdLst/>
              <a:ahLst/>
              <a:cxnLst/>
              <a:rect l="l" t="t" r="r" b="b"/>
              <a:pathLst>
                <a:path w="3954" h="3821" extrusionOk="0">
                  <a:moveTo>
                    <a:pt x="2002" y="1"/>
                  </a:moveTo>
                  <a:cubicBezTo>
                    <a:pt x="1952" y="1"/>
                    <a:pt x="1901" y="3"/>
                    <a:pt x="1849" y="7"/>
                  </a:cubicBezTo>
                  <a:cubicBezTo>
                    <a:pt x="797" y="64"/>
                    <a:pt x="1" y="1002"/>
                    <a:pt x="86" y="2026"/>
                  </a:cubicBezTo>
                  <a:cubicBezTo>
                    <a:pt x="168" y="3069"/>
                    <a:pt x="992" y="3820"/>
                    <a:pt x="1995" y="3820"/>
                  </a:cubicBezTo>
                  <a:cubicBezTo>
                    <a:pt x="2032" y="3820"/>
                    <a:pt x="2068" y="3819"/>
                    <a:pt x="2105" y="3817"/>
                  </a:cubicBezTo>
                  <a:cubicBezTo>
                    <a:pt x="3185" y="3732"/>
                    <a:pt x="3953" y="2822"/>
                    <a:pt x="3896" y="1798"/>
                  </a:cubicBezTo>
                  <a:cubicBezTo>
                    <a:pt x="3842" y="797"/>
                    <a:pt x="3014" y="1"/>
                    <a:pt x="2002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7341317" y="2366702"/>
              <a:ext cx="127516" cy="237730"/>
            </a:xfrm>
            <a:custGeom>
              <a:avLst/>
              <a:gdLst/>
              <a:ahLst/>
              <a:cxnLst/>
              <a:rect l="l" t="t" r="r" b="b"/>
              <a:pathLst>
                <a:path w="3954" h="7565" fill="none" extrusionOk="0">
                  <a:moveTo>
                    <a:pt x="3896" y="1877"/>
                  </a:moveTo>
                  <a:cubicBezTo>
                    <a:pt x="3953" y="2901"/>
                    <a:pt x="3185" y="3811"/>
                    <a:pt x="2105" y="3896"/>
                  </a:cubicBezTo>
                  <a:cubicBezTo>
                    <a:pt x="1053" y="3953"/>
                    <a:pt x="171" y="3186"/>
                    <a:pt x="86" y="2105"/>
                  </a:cubicBezTo>
                  <a:cubicBezTo>
                    <a:pt x="1" y="1081"/>
                    <a:pt x="797" y="143"/>
                    <a:pt x="1849" y="86"/>
                  </a:cubicBezTo>
                  <a:cubicBezTo>
                    <a:pt x="2930" y="1"/>
                    <a:pt x="3840" y="825"/>
                    <a:pt x="3896" y="1877"/>
                  </a:cubicBezTo>
                  <a:close/>
                  <a:moveTo>
                    <a:pt x="1166" y="3669"/>
                  </a:moveTo>
                  <a:lnTo>
                    <a:pt x="1366" y="7195"/>
                  </a:lnTo>
                  <a:moveTo>
                    <a:pt x="3100" y="3527"/>
                  </a:moveTo>
                  <a:lnTo>
                    <a:pt x="3356" y="7565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7366074" y="2721423"/>
              <a:ext cx="127516" cy="120075"/>
            </a:xfrm>
            <a:custGeom>
              <a:avLst/>
              <a:gdLst/>
              <a:ahLst/>
              <a:cxnLst/>
              <a:rect l="l" t="t" r="r" b="b"/>
              <a:pathLst>
                <a:path w="3954" h="3821" extrusionOk="0">
                  <a:moveTo>
                    <a:pt x="2003" y="1"/>
                  </a:moveTo>
                  <a:cubicBezTo>
                    <a:pt x="1952" y="1"/>
                    <a:pt x="1901" y="3"/>
                    <a:pt x="1849" y="7"/>
                  </a:cubicBezTo>
                  <a:cubicBezTo>
                    <a:pt x="768" y="64"/>
                    <a:pt x="0" y="1002"/>
                    <a:pt x="57" y="2026"/>
                  </a:cubicBezTo>
                  <a:cubicBezTo>
                    <a:pt x="140" y="3016"/>
                    <a:pt x="994" y="3820"/>
                    <a:pt x="2002" y="3820"/>
                  </a:cubicBezTo>
                  <a:cubicBezTo>
                    <a:pt x="2036" y="3820"/>
                    <a:pt x="2070" y="3819"/>
                    <a:pt x="2105" y="3818"/>
                  </a:cubicBezTo>
                  <a:cubicBezTo>
                    <a:pt x="3157" y="3732"/>
                    <a:pt x="3953" y="2851"/>
                    <a:pt x="3868" y="1770"/>
                  </a:cubicBezTo>
                  <a:cubicBezTo>
                    <a:pt x="3787" y="770"/>
                    <a:pt x="2986" y="1"/>
                    <a:pt x="200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7366074" y="2606295"/>
              <a:ext cx="127516" cy="236850"/>
            </a:xfrm>
            <a:custGeom>
              <a:avLst/>
              <a:gdLst/>
              <a:ahLst/>
              <a:cxnLst/>
              <a:rect l="l" t="t" r="r" b="b"/>
              <a:pathLst>
                <a:path w="3954" h="7537" fill="none" extrusionOk="0">
                  <a:moveTo>
                    <a:pt x="57" y="5688"/>
                  </a:moveTo>
                  <a:cubicBezTo>
                    <a:pt x="0" y="4664"/>
                    <a:pt x="768" y="3726"/>
                    <a:pt x="1849" y="3669"/>
                  </a:cubicBezTo>
                  <a:cubicBezTo>
                    <a:pt x="2901" y="3584"/>
                    <a:pt x="3782" y="4380"/>
                    <a:pt x="3868" y="5432"/>
                  </a:cubicBezTo>
                  <a:cubicBezTo>
                    <a:pt x="3953" y="6513"/>
                    <a:pt x="3157" y="7394"/>
                    <a:pt x="2105" y="7480"/>
                  </a:cubicBezTo>
                  <a:cubicBezTo>
                    <a:pt x="1053" y="7536"/>
                    <a:pt x="143" y="6712"/>
                    <a:pt x="57" y="5688"/>
                  </a:cubicBezTo>
                  <a:close/>
                  <a:moveTo>
                    <a:pt x="2844" y="3868"/>
                  </a:moveTo>
                  <a:lnTo>
                    <a:pt x="2617" y="342"/>
                  </a:lnTo>
                  <a:moveTo>
                    <a:pt x="882" y="4010"/>
                  </a:moveTo>
                  <a:lnTo>
                    <a:pt x="626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7480638" y="2363998"/>
              <a:ext cx="124775" cy="119824"/>
            </a:xfrm>
            <a:custGeom>
              <a:avLst/>
              <a:gdLst/>
              <a:ahLst/>
              <a:cxnLst/>
              <a:rect l="l" t="t" r="r" b="b"/>
              <a:pathLst>
                <a:path w="3869" h="3813" extrusionOk="0">
                  <a:moveTo>
                    <a:pt x="1934" y="1"/>
                  </a:moveTo>
                  <a:cubicBezTo>
                    <a:pt x="1915" y="1"/>
                    <a:pt x="1896" y="1"/>
                    <a:pt x="1878" y="1"/>
                  </a:cubicBezTo>
                  <a:cubicBezTo>
                    <a:pt x="826" y="30"/>
                    <a:pt x="1" y="911"/>
                    <a:pt x="29" y="1963"/>
                  </a:cubicBezTo>
                  <a:cubicBezTo>
                    <a:pt x="57" y="2998"/>
                    <a:pt x="883" y="3813"/>
                    <a:pt x="1937" y="3813"/>
                  </a:cubicBezTo>
                  <a:cubicBezTo>
                    <a:pt x="1955" y="3813"/>
                    <a:pt x="1973" y="3812"/>
                    <a:pt x="1992" y="3812"/>
                  </a:cubicBezTo>
                  <a:cubicBezTo>
                    <a:pt x="3044" y="3755"/>
                    <a:pt x="3868" y="2873"/>
                    <a:pt x="3840" y="1850"/>
                  </a:cubicBezTo>
                  <a:cubicBezTo>
                    <a:pt x="3784" y="788"/>
                    <a:pt x="2987" y="1"/>
                    <a:pt x="1934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7480638" y="2363118"/>
              <a:ext cx="124775" cy="236850"/>
            </a:xfrm>
            <a:custGeom>
              <a:avLst/>
              <a:gdLst/>
              <a:ahLst/>
              <a:cxnLst/>
              <a:rect l="l" t="t" r="r" b="b"/>
              <a:pathLst>
                <a:path w="3869" h="7537" fill="none" extrusionOk="0">
                  <a:moveTo>
                    <a:pt x="3840" y="1878"/>
                  </a:moveTo>
                  <a:cubicBezTo>
                    <a:pt x="3868" y="2901"/>
                    <a:pt x="3044" y="3783"/>
                    <a:pt x="1992" y="3840"/>
                  </a:cubicBezTo>
                  <a:cubicBezTo>
                    <a:pt x="911" y="3868"/>
                    <a:pt x="58" y="3044"/>
                    <a:pt x="29" y="1991"/>
                  </a:cubicBezTo>
                  <a:cubicBezTo>
                    <a:pt x="1" y="939"/>
                    <a:pt x="826" y="58"/>
                    <a:pt x="1878" y="29"/>
                  </a:cubicBezTo>
                  <a:cubicBezTo>
                    <a:pt x="2958" y="1"/>
                    <a:pt x="3783" y="797"/>
                    <a:pt x="3840" y="1878"/>
                  </a:cubicBezTo>
                  <a:close/>
                  <a:moveTo>
                    <a:pt x="996" y="3584"/>
                  </a:moveTo>
                  <a:lnTo>
                    <a:pt x="1082" y="7110"/>
                  </a:lnTo>
                  <a:moveTo>
                    <a:pt x="2987" y="3499"/>
                  </a:moveTo>
                  <a:lnTo>
                    <a:pt x="3072" y="7537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7490727" y="2716173"/>
              <a:ext cx="124775" cy="119006"/>
            </a:xfrm>
            <a:custGeom>
              <a:avLst/>
              <a:gdLst/>
              <a:ahLst/>
              <a:cxnLst/>
              <a:rect l="l" t="t" r="r" b="b"/>
              <a:pathLst>
                <a:path w="3869" h="3787" extrusionOk="0">
                  <a:moveTo>
                    <a:pt x="1983" y="1"/>
                  </a:moveTo>
                  <a:cubicBezTo>
                    <a:pt x="1948" y="1"/>
                    <a:pt x="1913" y="2"/>
                    <a:pt x="1878" y="3"/>
                  </a:cubicBezTo>
                  <a:cubicBezTo>
                    <a:pt x="825" y="32"/>
                    <a:pt x="1" y="913"/>
                    <a:pt x="29" y="1937"/>
                  </a:cubicBezTo>
                  <a:cubicBezTo>
                    <a:pt x="85" y="2999"/>
                    <a:pt x="910" y="3786"/>
                    <a:pt x="1937" y="3786"/>
                  </a:cubicBezTo>
                  <a:cubicBezTo>
                    <a:pt x="1955" y="3786"/>
                    <a:pt x="1973" y="3786"/>
                    <a:pt x="1991" y="3785"/>
                  </a:cubicBezTo>
                  <a:cubicBezTo>
                    <a:pt x="3072" y="3757"/>
                    <a:pt x="3868" y="2875"/>
                    <a:pt x="3840" y="1823"/>
                  </a:cubicBezTo>
                  <a:cubicBezTo>
                    <a:pt x="3812" y="806"/>
                    <a:pt x="3013" y="1"/>
                    <a:pt x="19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7490727" y="2599159"/>
              <a:ext cx="124775" cy="236819"/>
            </a:xfrm>
            <a:custGeom>
              <a:avLst/>
              <a:gdLst/>
              <a:ahLst/>
              <a:cxnLst/>
              <a:rect l="l" t="t" r="r" b="b"/>
              <a:pathLst>
                <a:path w="3869" h="7536" fill="none" extrusionOk="0">
                  <a:moveTo>
                    <a:pt x="29" y="5659"/>
                  </a:moveTo>
                  <a:cubicBezTo>
                    <a:pt x="1" y="4635"/>
                    <a:pt x="825" y="3754"/>
                    <a:pt x="1878" y="3725"/>
                  </a:cubicBezTo>
                  <a:cubicBezTo>
                    <a:pt x="2958" y="3669"/>
                    <a:pt x="3811" y="4493"/>
                    <a:pt x="3840" y="5545"/>
                  </a:cubicBezTo>
                  <a:cubicBezTo>
                    <a:pt x="3868" y="6597"/>
                    <a:pt x="3072" y="7479"/>
                    <a:pt x="1991" y="7507"/>
                  </a:cubicBezTo>
                  <a:cubicBezTo>
                    <a:pt x="939" y="7536"/>
                    <a:pt x="86" y="6740"/>
                    <a:pt x="29" y="5659"/>
                  </a:cubicBezTo>
                  <a:close/>
                  <a:moveTo>
                    <a:pt x="2873" y="3953"/>
                  </a:moveTo>
                  <a:lnTo>
                    <a:pt x="2788" y="455"/>
                  </a:lnTo>
                  <a:moveTo>
                    <a:pt x="939" y="4038"/>
                  </a:moveTo>
                  <a:lnTo>
                    <a:pt x="825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7614478" y="2360446"/>
              <a:ext cx="122937" cy="119792"/>
            </a:xfrm>
            <a:custGeom>
              <a:avLst/>
              <a:gdLst/>
              <a:ahLst/>
              <a:cxnLst/>
              <a:rect l="l" t="t" r="r" b="b"/>
              <a:pathLst>
                <a:path w="3812" h="3812" extrusionOk="0">
                  <a:moveTo>
                    <a:pt x="1934" y="1"/>
                  </a:moveTo>
                  <a:cubicBezTo>
                    <a:pt x="854" y="1"/>
                    <a:pt x="1" y="854"/>
                    <a:pt x="1" y="1877"/>
                  </a:cubicBezTo>
                  <a:cubicBezTo>
                    <a:pt x="1" y="2958"/>
                    <a:pt x="854" y="3811"/>
                    <a:pt x="1878" y="3811"/>
                  </a:cubicBezTo>
                  <a:cubicBezTo>
                    <a:pt x="2958" y="3811"/>
                    <a:pt x="3811" y="2958"/>
                    <a:pt x="3811" y="1934"/>
                  </a:cubicBezTo>
                  <a:cubicBezTo>
                    <a:pt x="3811" y="854"/>
                    <a:pt x="2958" y="1"/>
                    <a:pt x="1934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7614478" y="2360446"/>
              <a:ext cx="122937" cy="236850"/>
            </a:xfrm>
            <a:custGeom>
              <a:avLst/>
              <a:gdLst/>
              <a:ahLst/>
              <a:cxnLst/>
              <a:rect l="l" t="t" r="r" b="b"/>
              <a:pathLst>
                <a:path w="3812" h="7537" fill="none" extrusionOk="0">
                  <a:moveTo>
                    <a:pt x="3811" y="1934"/>
                  </a:moveTo>
                  <a:cubicBezTo>
                    <a:pt x="3811" y="2958"/>
                    <a:pt x="2958" y="3811"/>
                    <a:pt x="1878" y="3811"/>
                  </a:cubicBezTo>
                  <a:cubicBezTo>
                    <a:pt x="854" y="3811"/>
                    <a:pt x="1" y="2958"/>
                    <a:pt x="1" y="1877"/>
                  </a:cubicBezTo>
                  <a:cubicBezTo>
                    <a:pt x="1" y="854"/>
                    <a:pt x="854" y="1"/>
                    <a:pt x="1934" y="1"/>
                  </a:cubicBezTo>
                  <a:cubicBezTo>
                    <a:pt x="2958" y="1"/>
                    <a:pt x="3811" y="854"/>
                    <a:pt x="3811" y="1934"/>
                  </a:cubicBezTo>
                  <a:close/>
                  <a:moveTo>
                    <a:pt x="882" y="3527"/>
                  </a:moveTo>
                  <a:lnTo>
                    <a:pt x="854" y="7053"/>
                  </a:lnTo>
                  <a:moveTo>
                    <a:pt x="2873" y="3527"/>
                  </a:moveTo>
                  <a:lnTo>
                    <a:pt x="2844" y="7536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7612641" y="2713595"/>
              <a:ext cx="122002" cy="119761"/>
            </a:xfrm>
            <a:custGeom>
              <a:avLst/>
              <a:gdLst/>
              <a:ahLst/>
              <a:cxnLst/>
              <a:rect l="l" t="t" r="r" b="b"/>
              <a:pathLst>
                <a:path w="3783" h="3811" extrusionOk="0">
                  <a:moveTo>
                    <a:pt x="1906" y="0"/>
                  </a:moveTo>
                  <a:cubicBezTo>
                    <a:pt x="854" y="0"/>
                    <a:pt x="1" y="853"/>
                    <a:pt x="1" y="1877"/>
                  </a:cubicBezTo>
                  <a:cubicBezTo>
                    <a:pt x="1" y="2929"/>
                    <a:pt x="797" y="3782"/>
                    <a:pt x="1878" y="3811"/>
                  </a:cubicBezTo>
                  <a:cubicBezTo>
                    <a:pt x="2930" y="3811"/>
                    <a:pt x="3783" y="2957"/>
                    <a:pt x="3783" y="1905"/>
                  </a:cubicBezTo>
                  <a:cubicBezTo>
                    <a:pt x="3783" y="853"/>
                    <a:pt x="2930" y="0"/>
                    <a:pt x="190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7612641" y="2594663"/>
              <a:ext cx="122002" cy="238641"/>
            </a:xfrm>
            <a:custGeom>
              <a:avLst/>
              <a:gdLst/>
              <a:ahLst/>
              <a:cxnLst/>
              <a:rect l="l" t="t" r="r" b="b"/>
              <a:pathLst>
                <a:path w="3783" h="7594" fill="none" extrusionOk="0">
                  <a:moveTo>
                    <a:pt x="1" y="5660"/>
                  </a:moveTo>
                  <a:cubicBezTo>
                    <a:pt x="1" y="4636"/>
                    <a:pt x="854" y="3783"/>
                    <a:pt x="1906" y="3783"/>
                  </a:cubicBezTo>
                  <a:cubicBezTo>
                    <a:pt x="2930" y="3783"/>
                    <a:pt x="3783" y="4636"/>
                    <a:pt x="3783" y="5688"/>
                  </a:cubicBezTo>
                  <a:cubicBezTo>
                    <a:pt x="3783" y="6740"/>
                    <a:pt x="2930" y="7594"/>
                    <a:pt x="1878" y="7594"/>
                  </a:cubicBezTo>
                  <a:cubicBezTo>
                    <a:pt x="797" y="7565"/>
                    <a:pt x="1" y="6712"/>
                    <a:pt x="1" y="5660"/>
                  </a:cubicBezTo>
                  <a:close/>
                  <a:moveTo>
                    <a:pt x="2873" y="4067"/>
                  </a:moveTo>
                  <a:lnTo>
                    <a:pt x="2901" y="541"/>
                  </a:lnTo>
                  <a:moveTo>
                    <a:pt x="911" y="4039"/>
                  </a:moveTo>
                  <a:lnTo>
                    <a:pt x="939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2392244" y="2378303"/>
              <a:ext cx="123840" cy="119824"/>
            </a:xfrm>
            <a:custGeom>
              <a:avLst/>
              <a:gdLst/>
              <a:ahLst/>
              <a:cxnLst/>
              <a:rect l="l" t="t" r="r" b="b"/>
              <a:pathLst>
                <a:path w="3840" h="3813" extrusionOk="0">
                  <a:moveTo>
                    <a:pt x="1929" y="1"/>
                  </a:moveTo>
                  <a:cubicBezTo>
                    <a:pt x="1912" y="1"/>
                    <a:pt x="1895" y="1"/>
                    <a:pt x="1878" y="1"/>
                  </a:cubicBezTo>
                  <a:cubicBezTo>
                    <a:pt x="854" y="30"/>
                    <a:pt x="1" y="911"/>
                    <a:pt x="29" y="1963"/>
                  </a:cubicBezTo>
                  <a:cubicBezTo>
                    <a:pt x="29" y="2971"/>
                    <a:pt x="883" y="3813"/>
                    <a:pt x="1885" y="3813"/>
                  </a:cubicBezTo>
                  <a:cubicBezTo>
                    <a:pt x="1901" y="3813"/>
                    <a:pt x="1918" y="3812"/>
                    <a:pt x="1935" y="3812"/>
                  </a:cubicBezTo>
                  <a:cubicBezTo>
                    <a:pt x="2987" y="3783"/>
                    <a:pt x="3840" y="2873"/>
                    <a:pt x="3783" y="1850"/>
                  </a:cubicBezTo>
                  <a:cubicBezTo>
                    <a:pt x="3755" y="815"/>
                    <a:pt x="2930" y="1"/>
                    <a:pt x="1929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2392244" y="2377423"/>
              <a:ext cx="123840" cy="236850"/>
            </a:xfrm>
            <a:custGeom>
              <a:avLst/>
              <a:gdLst/>
              <a:ahLst/>
              <a:cxnLst/>
              <a:rect l="l" t="t" r="r" b="b"/>
              <a:pathLst>
                <a:path w="3840" h="7537" fill="none" extrusionOk="0">
                  <a:moveTo>
                    <a:pt x="3783" y="1878"/>
                  </a:moveTo>
                  <a:cubicBezTo>
                    <a:pt x="3840" y="2901"/>
                    <a:pt x="2987" y="3811"/>
                    <a:pt x="1935" y="3840"/>
                  </a:cubicBezTo>
                  <a:cubicBezTo>
                    <a:pt x="911" y="3868"/>
                    <a:pt x="29" y="3015"/>
                    <a:pt x="29" y="1991"/>
                  </a:cubicBezTo>
                  <a:cubicBezTo>
                    <a:pt x="1" y="939"/>
                    <a:pt x="854" y="58"/>
                    <a:pt x="1878" y="29"/>
                  </a:cubicBezTo>
                  <a:cubicBezTo>
                    <a:pt x="2901" y="1"/>
                    <a:pt x="3755" y="826"/>
                    <a:pt x="3783" y="1878"/>
                  </a:cubicBezTo>
                  <a:close/>
                  <a:moveTo>
                    <a:pt x="939" y="3555"/>
                  </a:moveTo>
                  <a:lnTo>
                    <a:pt x="1025" y="7082"/>
                  </a:lnTo>
                  <a:moveTo>
                    <a:pt x="2901" y="3499"/>
                  </a:moveTo>
                  <a:lnTo>
                    <a:pt x="2987" y="7537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2397756" y="2729597"/>
              <a:ext cx="123840" cy="119038"/>
            </a:xfrm>
            <a:custGeom>
              <a:avLst/>
              <a:gdLst/>
              <a:ahLst/>
              <a:cxnLst/>
              <a:rect l="l" t="t" r="r" b="b"/>
              <a:pathLst>
                <a:path w="3840" h="3788" extrusionOk="0">
                  <a:moveTo>
                    <a:pt x="1974" y="0"/>
                  </a:moveTo>
                  <a:cubicBezTo>
                    <a:pt x="1942" y="0"/>
                    <a:pt x="1910" y="1"/>
                    <a:pt x="1877" y="3"/>
                  </a:cubicBezTo>
                  <a:cubicBezTo>
                    <a:pt x="854" y="31"/>
                    <a:pt x="1" y="913"/>
                    <a:pt x="29" y="1937"/>
                  </a:cubicBezTo>
                  <a:cubicBezTo>
                    <a:pt x="57" y="2982"/>
                    <a:pt x="856" y="3788"/>
                    <a:pt x="1860" y="3788"/>
                  </a:cubicBezTo>
                  <a:cubicBezTo>
                    <a:pt x="1894" y="3788"/>
                    <a:pt x="1928" y="3787"/>
                    <a:pt x="1963" y="3785"/>
                  </a:cubicBezTo>
                  <a:cubicBezTo>
                    <a:pt x="2986" y="3757"/>
                    <a:pt x="3840" y="2875"/>
                    <a:pt x="3811" y="1851"/>
                  </a:cubicBezTo>
                  <a:cubicBezTo>
                    <a:pt x="3811" y="832"/>
                    <a:pt x="2958" y="0"/>
                    <a:pt x="197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2397756" y="2612552"/>
              <a:ext cx="123840" cy="237730"/>
            </a:xfrm>
            <a:custGeom>
              <a:avLst/>
              <a:gdLst/>
              <a:ahLst/>
              <a:cxnLst/>
              <a:rect l="l" t="t" r="r" b="b"/>
              <a:pathLst>
                <a:path w="3840" h="7565" fill="none" extrusionOk="0">
                  <a:moveTo>
                    <a:pt x="29" y="5660"/>
                  </a:moveTo>
                  <a:cubicBezTo>
                    <a:pt x="1" y="4636"/>
                    <a:pt x="854" y="3754"/>
                    <a:pt x="1877" y="3726"/>
                  </a:cubicBezTo>
                  <a:cubicBezTo>
                    <a:pt x="2901" y="3669"/>
                    <a:pt x="3811" y="4522"/>
                    <a:pt x="3811" y="5574"/>
                  </a:cubicBezTo>
                  <a:cubicBezTo>
                    <a:pt x="3840" y="6598"/>
                    <a:pt x="2986" y="7480"/>
                    <a:pt x="1963" y="7508"/>
                  </a:cubicBezTo>
                  <a:cubicBezTo>
                    <a:pt x="911" y="7565"/>
                    <a:pt x="57" y="6740"/>
                    <a:pt x="29" y="5660"/>
                  </a:cubicBezTo>
                  <a:close/>
                  <a:moveTo>
                    <a:pt x="2901" y="4010"/>
                  </a:moveTo>
                  <a:lnTo>
                    <a:pt x="2844" y="484"/>
                  </a:lnTo>
                  <a:moveTo>
                    <a:pt x="911" y="4039"/>
                  </a:moveTo>
                  <a:lnTo>
                    <a:pt x="854" y="1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2269428" y="2394211"/>
              <a:ext cx="125678" cy="118409"/>
            </a:xfrm>
            <a:custGeom>
              <a:avLst/>
              <a:gdLst/>
              <a:ahLst/>
              <a:cxnLst/>
              <a:rect l="l" t="t" r="r" b="b"/>
              <a:pathLst>
                <a:path w="3897" h="3768" extrusionOk="0">
                  <a:moveTo>
                    <a:pt x="1971" y="1"/>
                  </a:moveTo>
                  <a:cubicBezTo>
                    <a:pt x="1921" y="1"/>
                    <a:pt x="1871" y="3"/>
                    <a:pt x="1820" y="7"/>
                  </a:cubicBezTo>
                  <a:cubicBezTo>
                    <a:pt x="768" y="64"/>
                    <a:pt x="0" y="1002"/>
                    <a:pt x="57" y="2026"/>
                  </a:cubicBezTo>
                  <a:cubicBezTo>
                    <a:pt x="138" y="2999"/>
                    <a:pt x="965" y="3767"/>
                    <a:pt x="1926" y="3767"/>
                  </a:cubicBezTo>
                  <a:cubicBezTo>
                    <a:pt x="1976" y="3767"/>
                    <a:pt x="2026" y="3765"/>
                    <a:pt x="2076" y="3761"/>
                  </a:cubicBezTo>
                  <a:cubicBezTo>
                    <a:pt x="3128" y="3676"/>
                    <a:pt x="3896" y="2766"/>
                    <a:pt x="3839" y="1742"/>
                  </a:cubicBezTo>
                  <a:cubicBezTo>
                    <a:pt x="3758" y="769"/>
                    <a:pt x="2932" y="1"/>
                    <a:pt x="19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2269428" y="2391727"/>
              <a:ext cx="125678" cy="236850"/>
            </a:xfrm>
            <a:custGeom>
              <a:avLst/>
              <a:gdLst/>
              <a:ahLst/>
              <a:cxnLst/>
              <a:rect l="l" t="t" r="r" b="b"/>
              <a:pathLst>
                <a:path w="3897" h="7537" fill="none" extrusionOk="0">
                  <a:moveTo>
                    <a:pt x="3839" y="1821"/>
                  </a:moveTo>
                  <a:cubicBezTo>
                    <a:pt x="3896" y="2845"/>
                    <a:pt x="3128" y="3755"/>
                    <a:pt x="2076" y="3840"/>
                  </a:cubicBezTo>
                  <a:cubicBezTo>
                    <a:pt x="1053" y="3925"/>
                    <a:pt x="143" y="3129"/>
                    <a:pt x="57" y="2105"/>
                  </a:cubicBezTo>
                  <a:cubicBezTo>
                    <a:pt x="0" y="1081"/>
                    <a:pt x="768" y="143"/>
                    <a:pt x="1820" y="86"/>
                  </a:cubicBezTo>
                  <a:cubicBezTo>
                    <a:pt x="2844" y="1"/>
                    <a:pt x="3754" y="797"/>
                    <a:pt x="3839" y="1821"/>
                  </a:cubicBezTo>
                  <a:close/>
                  <a:moveTo>
                    <a:pt x="1053" y="3669"/>
                  </a:moveTo>
                  <a:lnTo>
                    <a:pt x="1309" y="7195"/>
                  </a:lnTo>
                  <a:moveTo>
                    <a:pt x="3043" y="3527"/>
                  </a:moveTo>
                  <a:lnTo>
                    <a:pt x="3328" y="7537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2296022" y="2745662"/>
              <a:ext cx="125646" cy="119069"/>
            </a:xfrm>
            <a:custGeom>
              <a:avLst/>
              <a:gdLst/>
              <a:ahLst/>
              <a:cxnLst/>
              <a:rect l="l" t="t" r="r" b="b"/>
              <a:pathLst>
                <a:path w="3896" h="3789" extrusionOk="0">
                  <a:moveTo>
                    <a:pt x="1901" y="1"/>
                  </a:moveTo>
                  <a:cubicBezTo>
                    <a:pt x="1865" y="1"/>
                    <a:pt x="1828" y="2"/>
                    <a:pt x="1792" y="4"/>
                  </a:cubicBezTo>
                  <a:cubicBezTo>
                    <a:pt x="768" y="89"/>
                    <a:pt x="0" y="999"/>
                    <a:pt x="57" y="2051"/>
                  </a:cubicBezTo>
                  <a:cubicBezTo>
                    <a:pt x="139" y="3039"/>
                    <a:pt x="963" y="3789"/>
                    <a:pt x="1966" y="3789"/>
                  </a:cubicBezTo>
                  <a:cubicBezTo>
                    <a:pt x="2003" y="3789"/>
                    <a:pt x="2039" y="3788"/>
                    <a:pt x="2076" y="3786"/>
                  </a:cubicBezTo>
                  <a:cubicBezTo>
                    <a:pt x="3128" y="3701"/>
                    <a:pt x="3896" y="2791"/>
                    <a:pt x="3839" y="1767"/>
                  </a:cubicBezTo>
                  <a:cubicBezTo>
                    <a:pt x="3757" y="751"/>
                    <a:pt x="2906" y="1"/>
                    <a:pt x="190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2296022" y="2629560"/>
              <a:ext cx="125646" cy="236819"/>
            </a:xfrm>
            <a:custGeom>
              <a:avLst/>
              <a:gdLst/>
              <a:ahLst/>
              <a:cxnLst/>
              <a:rect l="l" t="t" r="r" b="b"/>
              <a:pathLst>
                <a:path w="3896" h="7536" fill="none" extrusionOk="0">
                  <a:moveTo>
                    <a:pt x="57" y="5744"/>
                  </a:moveTo>
                  <a:cubicBezTo>
                    <a:pt x="0" y="4692"/>
                    <a:pt x="768" y="3782"/>
                    <a:pt x="1792" y="3697"/>
                  </a:cubicBezTo>
                  <a:cubicBezTo>
                    <a:pt x="2844" y="3640"/>
                    <a:pt x="3754" y="4408"/>
                    <a:pt x="3839" y="5460"/>
                  </a:cubicBezTo>
                  <a:cubicBezTo>
                    <a:pt x="3896" y="6484"/>
                    <a:pt x="3128" y="7394"/>
                    <a:pt x="2076" y="7479"/>
                  </a:cubicBezTo>
                  <a:cubicBezTo>
                    <a:pt x="1024" y="7536"/>
                    <a:pt x="142" y="6768"/>
                    <a:pt x="57" y="5744"/>
                  </a:cubicBezTo>
                  <a:close/>
                  <a:moveTo>
                    <a:pt x="2787" y="3896"/>
                  </a:moveTo>
                  <a:lnTo>
                    <a:pt x="2559" y="370"/>
                  </a:lnTo>
                  <a:moveTo>
                    <a:pt x="853" y="4010"/>
                  </a:moveTo>
                  <a:lnTo>
                    <a:pt x="569" y="0"/>
                  </a:lnTo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4653674" y="3759587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2702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8"/>
            <p:cNvSpPr txBox="1"/>
            <p:nvPr/>
          </p:nvSpPr>
          <p:spPr>
            <a:xfrm>
              <a:off x="4916256" y="3143602"/>
              <a:ext cx="5919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NADH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60" name="Google Shape;960;p28"/>
            <p:cNvSpPr txBox="1"/>
            <p:nvPr/>
          </p:nvSpPr>
          <p:spPr>
            <a:xfrm>
              <a:off x="4072459" y="3520222"/>
              <a:ext cx="11121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NAD + H</a:t>
              </a:r>
              <a:r>
                <a:rPr lang="en" sz="900" baseline="30000">
                  <a:latin typeface="Kalam"/>
                  <a:ea typeface="Kalam"/>
                  <a:cs typeface="Kalam"/>
                  <a:sym typeface="Kalam"/>
                </a:rPr>
                <a:t>+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 + </a:t>
              </a:r>
              <a:r>
                <a:rPr lang="en" sz="9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e</a:t>
              </a:r>
              <a:r>
                <a:rPr lang="en" sz="900" b="1" baseline="30000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endParaRPr sz="900" b="1" baseline="3000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61" name="Google Shape;961;p28"/>
            <p:cNvSpPr txBox="1"/>
            <p:nvPr/>
          </p:nvSpPr>
          <p:spPr>
            <a:xfrm>
              <a:off x="4717419" y="1727525"/>
              <a:ext cx="4323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H</a:t>
              </a:r>
              <a:r>
                <a:rPr lang="en" sz="900" baseline="30000">
                  <a:latin typeface="Kalam"/>
                  <a:ea typeface="Kalam"/>
                  <a:cs typeface="Kalam"/>
                  <a:sym typeface="Kalam"/>
                </a:rPr>
                <a:t>+ </a:t>
              </a:r>
              <a:endParaRPr sz="1500"/>
            </a:p>
          </p:txBody>
        </p:sp>
        <p:sp>
          <p:nvSpPr>
            <p:cNvPr id="962" name="Google Shape;962;p28"/>
            <p:cNvSpPr txBox="1"/>
            <p:nvPr/>
          </p:nvSpPr>
          <p:spPr>
            <a:xfrm>
              <a:off x="5714212" y="1727525"/>
              <a:ext cx="4323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H</a:t>
              </a:r>
              <a:r>
                <a:rPr lang="en" sz="900" baseline="30000">
                  <a:latin typeface="Kalam"/>
                  <a:ea typeface="Kalam"/>
                  <a:cs typeface="Kalam"/>
                  <a:sym typeface="Kalam"/>
                </a:rPr>
                <a:t>+ </a:t>
              </a:r>
              <a:endParaRPr sz="1500"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5893343" y="2048198"/>
              <a:ext cx="48770" cy="74765"/>
            </a:xfrm>
            <a:custGeom>
              <a:avLst/>
              <a:gdLst/>
              <a:ahLst/>
              <a:cxnLst/>
              <a:rect l="l" t="t" r="r" b="b"/>
              <a:pathLst>
                <a:path w="3329" h="5348" extrusionOk="0">
                  <a:moveTo>
                    <a:pt x="1650" y="1"/>
                  </a:moveTo>
                  <a:lnTo>
                    <a:pt x="3328" y="5347"/>
                  </a:lnTo>
                  <a:lnTo>
                    <a:pt x="1650" y="4579"/>
                  </a:lnTo>
                  <a:lnTo>
                    <a:pt x="1" y="529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6710990" y="2048198"/>
              <a:ext cx="48770" cy="74765"/>
            </a:xfrm>
            <a:custGeom>
              <a:avLst/>
              <a:gdLst/>
              <a:ahLst/>
              <a:cxnLst/>
              <a:rect l="l" t="t" r="r" b="b"/>
              <a:pathLst>
                <a:path w="3329" h="5348" extrusionOk="0">
                  <a:moveTo>
                    <a:pt x="1650" y="1"/>
                  </a:moveTo>
                  <a:lnTo>
                    <a:pt x="3328" y="5347"/>
                  </a:lnTo>
                  <a:lnTo>
                    <a:pt x="1650" y="4579"/>
                  </a:lnTo>
                  <a:lnTo>
                    <a:pt x="1" y="529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8"/>
            <p:cNvSpPr txBox="1"/>
            <p:nvPr/>
          </p:nvSpPr>
          <p:spPr>
            <a:xfrm>
              <a:off x="6401548" y="3165053"/>
              <a:ext cx="5919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½O</a:t>
              </a:r>
              <a:r>
                <a:rPr lang="en" sz="900" baseline="-25000">
                  <a:latin typeface="Kalam"/>
                  <a:ea typeface="Kalam"/>
                  <a:cs typeface="Kalam"/>
                  <a:sym typeface="Kalam"/>
                </a:rPr>
                <a:t>2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66" name="Google Shape;966;p28"/>
            <p:cNvSpPr txBox="1"/>
            <p:nvPr/>
          </p:nvSpPr>
          <p:spPr>
            <a:xfrm>
              <a:off x="7060485" y="3165037"/>
              <a:ext cx="18849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2H</a:t>
              </a:r>
              <a:r>
                <a:rPr lang="en" sz="900" baseline="30000">
                  <a:latin typeface="Kalam"/>
                  <a:ea typeface="Kalam"/>
                  <a:cs typeface="Kalam"/>
                  <a:sym typeface="Kalam"/>
                </a:rPr>
                <a:t>+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 + </a:t>
              </a:r>
              <a:r>
                <a:rPr lang="en" sz="9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2e</a:t>
              </a:r>
              <a:r>
                <a:rPr lang="en" sz="900" b="1" baseline="30000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r>
                <a:rPr lang="en" sz="900" baseline="30000"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+ ½O</a:t>
              </a:r>
              <a:r>
                <a:rPr lang="en" sz="900" baseline="-25000">
                  <a:latin typeface="Kalam"/>
                  <a:ea typeface="Kalam"/>
                  <a:cs typeface="Kalam"/>
                  <a:sym typeface="Kalam"/>
                </a:rPr>
                <a:t>2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→ </a:t>
              </a:r>
              <a:r>
                <a:rPr lang="en" sz="900" b="1">
                  <a:solidFill>
                    <a:srgbClr val="4A86E8"/>
                  </a:solidFill>
                  <a:latin typeface="Kalam"/>
                  <a:ea typeface="Kalam"/>
                  <a:cs typeface="Kalam"/>
                  <a:sym typeface="Kalam"/>
                </a:rPr>
                <a:t>H</a:t>
              </a:r>
              <a:r>
                <a:rPr lang="en" sz="900" b="1" baseline="-25000">
                  <a:solidFill>
                    <a:srgbClr val="4A86E8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r>
                <a:rPr lang="en" sz="900" b="1">
                  <a:solidFill>
                    <a:srgbClr val="4A86E8"/>
                  </a:solidFill>
                  <a:latin typeface="Kalam"/>
                  <a:ea typeface="Kalam"/>
                  <a:cs typeface="Kalam"/>
                  <a:sym typeface="Kalam"/>
                </a:rPr>
                <a:t>O</a:t>
              </a:r>
              <a:endParaRPr sz="900" b="1">
                <a:solidFill>
                  <a:srgbClr val="4A86E8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67" name="Google Shape;967;p28"/>
            <p:cNvSpPr txBox="1"/>
            <p:nvPr/>
          </p:nvSpPr>
          <p:spPr>
            <a:xfrm>
              <a:off x="6540498" y="1727525"/>
              <a:ext cx="4323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H</a:t>
              </a:r>
              <a:r>
                <a:rPr lang="en" sz="900" baseline="30000">
                  <a:latin typeface="Kalam"/>
                  <a:ea typeface="Kalam"/>
                  <a:cs typeface="Kalam"/>
                  <a:sym typeface="Kalam"/>
                </a:rPr>
                <a:t>+ </a:t>
              </a:r>
              <a:endParaRPr sz="1500"/>
            </a:p>
          </p:txBody>
        </p:sp>
        <p:sp>
          <p:nvSpPr>
            <p:cNvPr id="968" name="Google Shape;968;p28"/>
            <p:cNvSpPr txBox="1"/>
            <p:nvPr/>
          </p:nvSpPr>
          <p:spPr>
            <a:xfrm>
              <a:off x="4678560" y="2290676"/>
              <a:ext cx="472800" cy="5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Kalam"/>
                  <a:ea typeface="Kalam"/>
                  <a:cs typeface="Kalam"/>
                  <a:sym typeface="Kalam"/>
                </a:rPr>
                <a:t>I</a:t>
              </a:r>
              <a:endParaRPr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69" name="Google Shape;969;p28"/>
            <p:cNvSpPr txBox="1"/>
            <p:nvPr/>
          </p:nvSpPr>
          <p:spPr>
            <a:xfrm>
              <a:off x="5674641" y="2504601"/>
              <a:ext cx="472800" cy="5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Kalam"/>
                  <a:ea typeface="Kalam"/>
                  <a:cs typeface="Kalam"/>
                  <a:sym typeface="Kalam"/>
                </a:rPr>
                <a:t>II</a:t>
              </a:r>
              <a:endParaRPr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70" name="Google Shape;970;p28"/>
            <p:cNvSpPr txBox="1"/>
            <p:nvPr/>
          </p:nvSpPr>
          <p:spPr>
            <a:xfrm>
              <a:off x="6499964" y="2514441"/>
              <a:ext cx="472800" cy="5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Kalam"/>
                  <a:ea typeface="Kalam"/>
                  <a:cs typeface="Kalam"/>
                  <a:sym typeface="Kalam"/>
                </a:rPr>
                <a:t>III</a:t>
              </a:r>
              <a:endParaRPr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71" name="Google Shape;971;p28"/>
            <p:cNvSpPr txBox="1"/>
            <p:nvPr/>
          </p:nvSpPr>
          <p:spPr>
            <a:xfrm>
              <a:off x="1804113" y="3929434"/>
              <a:ext cx="11121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ADP + P</a:t>
              </a:r>
              <a:r>
                <a:rPr lang="en" sz="900" baseline="-25000">
                  <a:latin typeface="Kalam"/>
                  <a:ea typeface="Kalam"/>
                  <a:cs typeface="Kalam"/>
                  <a:sym typeface="Kalam"/>
                </a:rPr>
                <a:t>i</a:t>
              </a:r>
              <a:endParaRPr sz="90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72" name="Google Shape;972;p28"/>
            <p:cNvSpPr txBox="1"/>
            <p:nvPr/>
          </p:nvSpPr>
          <p:spPr>
            <a:xfrm>
              <a:off x="3132945" y="3677729"/>
              <a:ext cx="11121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ATP</a:t>
              </a:r>
              <a:endParaRPr sz="90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73" name="Google Shape;973;p28"/>
            <p:cNvSpPr txBox="1"/>
            <p:nvPr/>
          </p:nvSpPr>
          <p:spPr>
            <a:xfrm>
              <a:off x="2771072" y="3967207"/>
              <a:ext cx="4323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H</a:t>
              </a:r>
              <a:r>
                <a:rPr lang="en" sz="900" baseline="30000">
                  <a:latin typeface="Kalam"/>
                  <a:ea typeface="Kalam"/>
                  <a:cs typeface="Kalam"/>
                  <a:sym typeface="Kalam"/>
                </a:rPr>
                <a:t>+ </a:t>
              </a:r>
              <a:endParaRPr sz="1500"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4937827" y="2212936"/>
              <a:ext cx="2554103" cy="970498"/>
            </a:xfrm>
            <a:custGeom>
              <a:avLst/>
              <a:gdLst/>
              <a:ahLst/>
              <a:cxnLst/>
              <a:rect l="l" t="t" r="r" b="b"/>
              <a:pathLst>
                <a:path w="79197" h="30883" fill="none" extrusionOk="0">
                  <a:moveTo>
                    <a:pt x="1" y="19650"/>
                  </a:moveTo>
                  <a:cubicBezTo>
                    <a:pt x="143" y="17347"/>
                    <a:pt x="939" y="13451"/>
                    <a:pt x="4295" y="12769"/>
                  </a:cubicBezTo>
                  <a:cubicBezTo>
                    <a:pt x="4295" y="12769"/>
                    <a:pt x="7508" y="11944"/>
                    <a:pt x="13536" y="11887"/>
                  </a:cubicBezTo>
                  <a:cubicBezTo>
                    <a:pt x="21271" y="11773"/>
                    <a:pt x="30712" y="9641"/>
                    <a:pt x="33926" y="6797"/>
                  </a:cubicBezTo>
                  <a:cubicBezTo>
                    <a:pt x="41262" y="171"/>
                    <a:pt x="47234" y="1"/>
                    <a:pt x="55736" y="7508"/>
                  </a:cubicBezTo>
                  <a:cubicBezTo>
                    <a:pt x="57585" y="9129"/>
                    <a:pt x="59803" y="10863"/>
                    <a:pt x="61822" y="12285"/>
                  </a:cubicBezTo>
                  <a:cubicBezTo>
                    <a:pt x="68988" y="17461"/>
                    <a:pt x="71917" y="21726"/>
                    <a:pt x="73538" y="24143"/>
                  </a:cubicBezTo>
                  <a:cubicBezTo>
                    <a:pt x="76581" y="28608"/>
                    <a:pt x="79197" y="30883"/>
                    <a:pt x="79197" y="30883"/>
                  </a:cubicBezTo>
                </a:path>
              </a:pathLst>
            </a:custGeom>
            <a:noFill/>
            <a:ln w="13500" cap="flat" cmpd="sng">
              <a:solidFill>
                <a:srgbClr val="FF0000"/>
              </a:solidFill>
              <a:prstDash val="solid"/>
              <a:miter lim="28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 txBox="1"/>
            <p:nvPr/>
          </p:nvSpPr>
          <p:spPr>
            <a:xfrm>
              <a:off x="3473325" y="2924894"/>
              <a:ext cx="1112100" cy="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MATRIX</a:t>
              </a:r>
              <a:endParaRPr sz="100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76" name="Google Shape;976;p28"/>
            <p:cNvSpPr txBox="1"/>
            <p:nvPr/>
          </p:nvSpPr>
          <p:spPr>
            <a:xfrm>
              <a:off x="3362026" y="1949439"/>
              <a:ext cx="1334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INTERMEMBRANE SPACE</a:t>
              </a:r>
              <a:endParaRPr sz="100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977" name="Google Shape;977;p28"/>
          <p:cNvSpPr txBox="1"/>
          <p:nvPr/>
        </p:nvSpPr>
        <p:spPr>
          <a:xfrm>
            <a:off x="3118650" y="3715825"/>
            <a:ext cx="2322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Kalam"/>
                <a:ea typeface="Kalam"/>
                <a:cs typeface="Kalam"/>
                <a:sym typeface="Kalam"/>
              </a:rPr>
              <a:t>1. A MOLECULE OF NADH IS OXIDISED TO RELEASE A PROTON AND AN </a:t>
            </a:r>
            <a:r>
              <a:rPr lang="en" sz="900" b="1" dirty="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rPr>
              <a:t>ELECTRON</a:t>
            </a:r>
            <a:r>
              <a:rPr lang="en" sz="900" dirty="0">
                <a:latin typeface="Kalam"/>
                <a:ea typeface="Kalam"/>
                <a:cs typeface="Kalam"/>
                <a:sym typeface="Kalam"/>
              </a:rPr>
              <a:t>. ENERGY IS RELEASED FROM THIS ELECTRON AS IT MOVES BETWEEN </a:t>
            </a:r>
            <a:r>
              <a:rPr lang="en" sz="900" b="1" dirty="0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ELECTRON CARRIERS</a:t>
            </a:r>
            <a:endParaRPr sz="900" b="1" dirty="0">
              <a:solidFill>
                <a:schemeClr val="accent5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78" name="Google Shape;978;p28"/>
          <p:cNvSpPr txBox="1"/>
          <p:nvPr/>
        </p:nvSpPr>
        <p:spPr>
          <a:xfrm>
            <a:off x="4072475" y="731850"/>
            <a:ext cx="2896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Kalam"/>
                <a:ea typeface="Kalam"/>
                <a:cs typeface="Kalam"/>
                <a:sym typeface="Kalam"/>
              </a:rPr>
              <a:t>2. THE ENERGY RELEASED FROM </a:t>
            </a:r>
            <a:r>
              <a:rPr lang="en" sz="900" b="1" dirty="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rPr>
              <a:t>ELECTRONS</a:t>
            </a:r>
            <a:r>
              <a:rPr lang="en" sz="900" dirty="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900" dirty="0">
                <a:latin typeface="Kalam"/>
                <a:ea typeface="Kalam"/>
                <a:cs typeface="Kalam"/>
                <a:sym typeface="Kalam"/>
              </a:rPr>
              <a:t>IS USED TO PUMP PROTONS FROM THE MATRIX TO THE INTERMEMBRANE SPACE. THIS CREATES AN ELECTROCHEMICAL GRADIENT</a:t>
            </a:r>
            <a:endParaRPr sz="900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79" name="Google Shape;979;p28"/>
          <p:cNvSpPr txBox="1"/>
          <p:nvPr/>
        </p:nvSpPr>
        <p:spPr>
          <a:xfrm>
            <a:off x="708250" y="607375"/>
            <a:ext cx="2748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Kalam"/>
                <a:ea typeface="Kalam"/>
                <a:cs typeface="Kalam"/>
                <a:sym typeface="Kalam"/>
              </a:rPr>
              <a:t>3. PROTONS MOVE THROUGH </a:t>
            </a:r>
            <a:r>
              <a:rPr lang="en" sz="900" b="1">
                <a:solidFill>
                  <a:srgbClr val="9900FF"/>
                </a:solidFill>
                <a:latin typeface="Kalam"/>
                <a:ea typeface="Kalam"/>
                <a:cs typeface="Kalam"/>
                <a:sym typeface="Kalam"/>
              </a:rPr>
              <a:t>ATP</a:t>
            </a:r>
            <a:r>
              <a:rPr lang="en" sz="900">
                <a:solidFill>
                  <a:srgbClr val="9900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900" b="1">
                <a:solidFill>
                  <a:srgbClr val="9900FF"/>
                </a:solidFill>
                <a:latin typeface="Kalam"/>
                <a:ea typeface="Kalam"/>
                <a:cs typeface="Kalam"/>
                <a:sym typeface="Kalam"/>
              </a:rPr>
              <a:t>SYNTHASE</a:t>
            </a:r>
            <a:r>
              <a:rPr lang="en" sz="900">
                <a:latin typeface="Kalam"/>
                <a:ea typeface="Kalam"/>
                <a:cs typeface="Kalam"/>
                <a:sym typeface="Kalam"/>
              </a:rPr>
              <a:t> BY CHEMIOSMOSIS. THIS POWERS THE ENZYME SO IT MAY SYNTHESIZE ATP FROM ADP AND P</a:t>
            </a:r>
            <a:r>
              <a:rPr lang="en" sz="900" baseline="-25000">
                <a:latin typeface="Kalam"/>
                <a:ea typeface="Kalam"/>
                <a:cs typeface="Kalam"/>
                <a:sym typeface="Kalam"/>
              </a:rPr>
              <a:t>i</a:t>
            </a:r>
            <a:endParaRPr sz="900" baseline="-25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80" name="Google Shape;980;p28"/>
          <p:cNvSpPr txBox="1"/>
          <p:nvPr/>
        </p:nvSpPr>
        <p:spPr>
          <a:xfrm>
            <a:off x="5937600" y="3375300"/>
            <a:ext cx="2603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Kalam"/>
                <a:ea typeface="Kalam"/>
                <a:cs typeface="Kalam"/>
                <a:sym typeface="Kalam"/>
              </a:rPr>
              <a:t>4. </a:t>
            </a:r>
            <a:r>
              <a:rPr lang="en" sz="900" b="1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rPr>
              <a:t>ELECTRONS</a:t>
            </a:r>
            <a:r>
              <a:rPr lang="en" sz="900">
                <a:latin typeface="Kalam"/>
                <a:ea typeface="Kalam"/>
                <a:cs typeface="Kalam"/>
                <a:sym typeface="Kalam"/>
              </a:rPr>
              <a:t>, ALONGSIDE PROTONS AND THE TERMINAL ELECTRON ACCEPTOR (OXYGEN), COMBINE TO FORM </a:t>
            </a:r>
            <a:r>
              <a:rPr lang="en" sz="900" b="1">
                <a:solidFill>
                  <a:srgbClr val="4A86E8"/>
                </a:solidFill>
                <a:latin typeface="Kalam"/>
                <a:ea typeface="Kalam"/>
                <a:cs typeface="Kalam"/>
                <a:sym typeface="Kalam"/>
              </a:rPr>
              <a:t>WATER</a:t>
            </a:r>
            <a:r>
              <a:rPr lang="en" sz="900">
                <a:solidFill>
                  <a:srgbClr val="4A86E8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 sz="900">
              <a:solidFill>
                <a:srgbClr val="4A86E8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81" name="Google Shape;981;p28"/>
          <p:cNvSpPr txBox="1"/>
          <p:nvPr/>
        </p:nvSpPr>
        <p:spPr>
          <a:xfrm>
            <a:off x="1803847" y="1028556"/>
            <a:ext cx="4929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900" baseline="30000">
                <a:latin typeface="Kalam"/>
                <a:ea typeface="Kalam"/>
                <a:cs typeface="Kalam"/>
                <a:sym typeface="Kalam"/>
              </a:rPr>
              <a:t>+ </a:t>
            </a:r>
            <a:endParaRPr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987" name="Google Shape;987;p29"/>
          <p:cNvGrpSpPr/>
          <p:nvPr/>
        </p:nvGrpSpPr>
        <p:grpSpPr>
          <a:xfrm>
            <a:off x="676225" y="879530"/>
            <a:ext cx="3794976" cy="3614294"/>
            <a:chOff x="1166375" y="343525"/>
            <a:chExt cx="5270800" cy="5011500"/>
          </a:xfrm>
        </p:grpSpPr>
        <p:sp>
          <p:nvSpPr>
            <p:cNvPr id="988" name="Google Shape;988;p29"/>
            <p:cNvSpPr/>
            <p:nvPr/>
          </p:nvSpPr>
          <p:spPr>
            <a:xfrm>
              <a:off x="1817850" y="844050"/>
              <a:ext cx="3942975" cy="3943000"/>
            </a:xfrm>
            <a:custGeom>
              <a:avLst/>
              <a:gdLst/>
              <a:ahLst/>
              <a:cxnLst/>
              <a:rect l="l" t="t" r="r" b="b"/>
              <a:pathLst>
                <a:path w="157719" h="157720" fill="none" extrusionOk="0">
                  <a:moveTo>
                    <a:pt x="78868" y="0"/>
                  </a:moveTo>
                  <a:lnTo>
                    <a:pt x="79357" y="0"/>
                  </a:lnTo>
                  <a:lnTo>
                    <a:pt x="79863" y="17"/>
                  </a:lnTo>
                  <a:lnTo>
                    <a:pt x="80352" y="17"/>
                  </a:lnTo>
                  <a:lnTo>
                    <a:pt x="80841" y="34"/>
                  </a:lnTo>
                  <a:lnTo>
                    <a:pt x="81347" y="51"/>
                  </a:lnTo>
                  <a:lnTo>
                    <a:pt x="81836" y="68"/>
                  </a:lnTo>
                  <a:lnTo>
                    <a:pt x="82342" y="85"/>
                  </a:lnTo>
                  <a:lnTo>
                    <a:pt x="82832" y="101"/>
                  </a:lnTo>
                  <a:lnTo>
                    <a:pt x="83321" y="135"/>
                  </a:lnTo>
                  <a:lnTo>
                    <a:pt x="83827" y="169"/>
                  </a:lnTo>
                  <a:lnTo>
                    <a:pt x="84316" y="203"/>
                  </a:lnTo>
                  <a:lnTo>
                    <a:pt x="84805" y="236"/>
                  </a:lnTo>
                  <a:lnTo>
                    <a:pt x="85311" y="270"/>
                  </a:lnTo>
                  <a:lnTo>
                    <a:pt x="85800" y="304"/>
                  </a:lnTo>
                  <a:lnTo>
                    <a:pt x="86289" y="354"/>
                  </a:lnTo>
                  <a:lnTo>
                    <a:pt x="86795" y="405"/>
                  </a:lnTo>
                  <a:lnTo>
                    <a:pt x="87773" y="506"/>
                  </a:lnTo>
                  <a:lnTo>
                    <a:pt x="88263" y="574"/>
                  </a:lnTo>
                  <a:lnTo>
                    <a:pt x="88752" y="624"/>
                  </a:lnTo>
                  <a:lnTo>
                    <a:pt x="89258" y="692"/>
                  </a:lnTo>
                  <a:lnTo>
                    <a:pt x="90236" y="827"/>
                  </a:lnTo>
                  <a:lnTo>
                    <a:pt x="91214" y="978"/>
                  </a:lnTo>
                  <a:lnTo>
                    <a:pt x="91703" y="1063"/>
                  </a:lnTo>
                  <a:lnTo>
                    <a:pt x="92682" y="1231"/>
                  </a:lnTo>
                  <a:lnTo>
                    <a:pt x="93171" y="1316"/>
                  </a:lnTo>
                  <a:lnTo>
                    <a:pt x="93660" y="1400"/>
                  </a:lnTo>
                  <a:lnTo>
                    <a:pt x="94149" y="1501"/>
                  </a:lnTo>
                  <a:lnTo>
                    <a:pt x="94621" y="1603"/>
                  </a:lnTo>
                  <a:lnTo>
                    <a:pt x="95110" y="1704"/>
                  </a:lnTo>
                  <a:lnTo>
                    <a:pt x="95600" y="1805"/>
                  </a:lnTo>
                  <a:lnTo>
                    <a:pt x="96089" y="1906"/>
                  </a:lnTo>
                  <a:lnTo>
                    <a:pt x="96561" y="2024"/>
                  </a:lnTo>
                  <a:lnTo>
                    <a:pt x="97050" y="2125"/>
                  </a:lnTo>
                  <a:lnTo>
                    <a:pt x="97539" y="2243"/>
                  </a:lnTo>
                  <a:lnTo>
                    <a:pt x="98011" y="2362"/>
                  </a:lnTo>
                  <a:lnTo>
                    <a:pt x="98501" y="2480"/>
                  </a:lnTo>
                  <a:lnTo>
                    <a:pt x="98973" y="2615"/>
                  </a:lnTo>
                  <a:lnTo>
                    <a:pt x="99462" y="2733"/>
                  </a:lnTo>
                  <a:lnTo>
                    <a:pt x="99934" y="2868"/>
                  </a:lnTo>
                  <a:lnTo>
                    <a:pt x="100406" y="3002"/>
                  </a:lnTo>
                  <a:lnTo>
                    <a:pt x="100896" y="3137"/>
                  </a:lnTo>
                  <a:lnTo>
                    <a:pt x="101368" y="3289"/>
                  </a:lnTo>
                  <a:lnTo>
                    <a:pt x="101840" y="3424"/>
                  </a:lnTo>
                  <a:lnTo>
                    <a:pt x="102312" y="3576"/>
                  </a:lnTo>
                  <a:lnTo>
                    <a:pt x="102785" y="3728"/>
                  </a:lnTo>
                  <a:lnTo>
                    <a:pt x="103257" y="3880"/>
                  </a:lnTo>
                  <a:lnTo>
                    <a:pt x="103729" y="4031"/>
                  </a:lnTo>
                  <a:lnTo>
                    <a:pt x="104201" y="4183"/>
                  </a:lnTo>
                  <a:lnTo>
                    <a:pt x="104674" y="4352"/>
                  </a:lnTo>
                  <a:lnTo>
                    <a:pt x="105129" y="4504"/>
                  </a:lnTo>
                  <a:lnTo>
                    <a:pt x="105601" y="4672"/>
                  </a:lnTo>
                  <a:lnTo>
                    <a:pt x="106074" y="4841"/>
                  </a:lnTo>
                  <a:lnTo>
                    <a:pt x="107001" y="5195"/>
                  </a:lnTo>
                  <a:lnTo>
                    <a:pt x="107457" y="5364"/>
                  </a:lnTo>
                  <a:lnTo>
                    <a:pt x="107929" y="5549"/>
                  </a:lnTo>
                  <a:lnTo>
                    <a:pt x="108384" y="5735"/>
                  </a:lnTo>
                  <a:lnTo>
                    <a:pt x="108840" y="5920"/>
                  </a:lnTo>
                  <a:lnTo>
                    <a:pt x="109295" y="6123"/>
                  </a:lnTo>
                  <a:lnTo>
                    <a:pt x="109751" y="6308"/>
                  </a:lnTo>
                  <a:lnTo>
                    <a:pt x="110206" y="6511"/>
                  </a:lnTo>
                  <a:lnTo>
                    <a:pt x="110661" y="6696"/>
                  </a:lnTo>
                  <a:lnTo>
                    <a:pt x="111117" y="6899"/>
                  </a:lnTo>
                  <a:lnTo>
                    <a:pt x="111572" y="7101"/>
                  </a:lnTo>
                  <a:lnTo>
                    <a:pt x="112027" y="7320"/>
                  </a:lnTo>
                  <a:lnTo>
                    <a:pt x="112921" y="7742"/>
                  </a:lnTo>
                  <a:lnTo>
                    <a:pt x="113360" y="7944"/>
                  </a:lnTo>
                  <a:lnTo>
                    <a:pt x="114254" y="8400"/>
                  </a:lnTo>
                  <a:lnTo>
                    <a:pt x="114692" y="8619"/>
                  </a:lnTo>
                  <a:lnTo>
                    <a:pt x="115148" y="8838"/>
                  </a:lnTo>
                  <a:lnTo>
                    <a:pt x="115586" y="9074"/>
                  </a:lnTo>
                  <a:lnTo>
                    <a:pt x="116025" y="9311"/>
                  </a:lnTo>
                  <a:lnTo>
                    <a:pt x="116446" y="9547"/>
                  </a:lnTo>
                  <a:lnTo>
                    <a:pt x="116885" y="9783"/>
                  </a:lnTo>
                  <a:lnTo>
                    <a:pt x="117324" y="10019"/>
                  </a:lnTo>
                  <a:lnTo>
                    <a:pt x="117762" y="10255"/>
                  </a:lnTo>
                  <a:lnTo>
                    <a:pt x="118184" y="10508"/>
                  </a:lnTo>
                  <a:lnTo>
                    <a:pt x="118622" y="10761"/>
                  </a:lnTo>
                  <a:lnTo>
                    <a:pt x="119044" y="11014"/>
                  </a:lnTo>
                  <a:lnTo>
                    <a:pt x="119466" y="11267"/>
                  </a:lnTo>
                  <a:lnTo>
                    <a:pt x="119887" y="11520"/>
                  </a:lnTo>
                  <a:lnTo>
                    <a:pt x="120309" y="11773"/>
                  </a:lnTo>
                  <a:lnTo>
                    <a:pt x="120731" y="12043"/>
                  </a:lnTo>
                  <a:lnTo>
                    <a:pt x="121152" y="12313"/>
                  </a:lnTo>
                  <a:lnTo>
                    <a:pt x="121574" y="12566"/>
                  </a:lnTo>
                  <a:lnTo>
                    <a:pt x="121996" y="12836"/>
                  </a:lnTo>
                  <a:lnTo>
                    <a:pt x="122400" y="13122"/>
                  </a:lnTo>
                  <a:lnTo>
                    <a:pt x="122822" y="13392"/>
                  </a:lnTo>
                  <a:lnTo>
                    <a:pt x="123227" y="13662"/>
                  </a:lnTo>
                  <a:lnTo>
                    <a:pt x="123632" y="13949"/>
                  </a:lnTo>
                  <a:lnTo>
                    <a:pt x="124053" y="14236"/>
                  </a:lnTo>
                  <a:lnTo>
                    <a:pt x="124458" y="14522"/>
                  </a:lnTo>
                  <a:lnTo>
                    <a:pt x="124863" y="14809"/>
                  </a:lnTo>
                  <a:lnTo>
                    <a:pt x="125251" y="15096"/>
                  </a:lnTo>
                  <a:lnTo>
                    <a:pt x="125656" y="15383"/>
                  </a:lnTo>
                  <a:lnTo>
                    <a:pt x="126448" y="15990"/>
                  </a:lnTo>
                  <a:lnTo>
                    <a:pt x="126853" y="16276"/>
                  </a:lnTo>
                  <a:lnTo>
                    <a:pt x="127241" y="16580"/>
                  </a:lnTo>
                  <a:lnTo>
                    <a:pt x="127629" y="16884"/>
                  </a:lnTo>
                  <a:lnTo>
                    <a:pt x="128017" y="17204"/>
                  </a:lnTo>
                  <a:lnTo>
                    <a:pt x="128405" y="17508"/>
                  </a:lnTo>
                  <a:lnTo>
                    <a:pt x="128793" y="17828"/>
                  </a:lnTo>
                  <a:lnTo>
                    <a:pt x="129552" y="18452"/>
                  </a:lnTo>
                  <a:lnTo>
                    <a:pt x="129940" y="18773"/>
                  </a:lnTo>
                  <a:lnTo>
                    <a:pt x="130311" y="19093"/>
                  </a:lnTo>
                  <a:lnTo>
                    <a:pt x="131053" y="19751"/>
                  </a:lnTo>
                  <a:lnTo>
                    <a:pt x="131424" y="20071"/>
                  </a:lnTo>
                  <a:lnTo>
                    <a:pt x="131795" y="20409"/>
                  </a:lnTo>
                  <a:lnTo>
                    <a:pt x="132166" y="20746"/>
                  </a:lnTo>
                  <a:lnTo>
                    <a:pt x="132520" y="21083"/>
                  </a:lnTo>
                  <a:lnTo>
                    <a:pt x="132891" y="21421"/>
                  </a:lnTo>
                  <a:lnTo>
                    <a:pt x="133246" y="21758"/>
                  </a:lnTo>
                  <a:lnTo>
                    <a:pt x="133617" y="22095"/>
                  </a:lnTo>
                  <a:lnTo>
                    <a:pt x="133971" y="22450"/>
                  </a:lnTo>
                  <a:lnTo>
                    <a:pt x="134325" y="22804"/>
                  </a:lnTo>
                  <a:lnTo>
                    <a:pt x="134679" y="23141"/>
                  </a:lnTo>
                  <a:lnTo>
                    <a:pt x="135016" y="23495"/>
                  </a:lnTo>
                  <a:lnTo>
                    <a:pt x="135371" y="23850"/>
                  </a:lnTo>
                  <a:lnTo>
                    <a:pt x="135708" y="24204"/>
                  </a:lnTo>
                  <a:lnTo>
                    <a:pt x="136062" y="24575"/>
                  </a:lnTo>
                  <a:lnTo>
                    <a:pt x="136400" y="24929"/>
                  </a:lnTo>
                  <a:lnTo>
                    <a:pt x="136737" y="25283"/>
                  </a:lnTo>
                  <a:lnTo>
                    <a:pt x="137074" y="25654"/>
                  </a:lnTo>
                  <a:lnTo>
                    <a:pt x="137395" y="26025"/>
                  </a:lnTo>
                  <a:lnTo>
                    <a:pt x="137732" y="26396"/>
                  </a:lnTo>
                  <a:lnTo>
                    <a:pt x="138069" y="26767"/>
                  </a:lnTo>
                  <a:lnTo>
                    <a:pt x="138390" y="27139"/>
                  </a:lnTo>
                  <a:lnTo>
                    <a:pt x="138710" y="27510"/>
                  </a:lnTo>
                  <a:lnTo>
                    <a:pt x="139031" y="27898"/>
                  </a:lnTo>
                  <a:lnTo>
                    <a:pt x="139351" y="28269"/>
                  </a:lnTo>
                  <a:lnTo>
                    <a:pt x="139672" y="28656"/>
                  </a:lnTo>
                  <a:lnTo>
                    <a:pt x="139992" y="29028"/>
                  </a:lnTo>
                  <a:lnTo>
                    <a:pt x="140296" y="29415"/>
                  </a:lnTo>
                  <a:lnTo>
                    <a:pt x="140599" y="29803"/>
                  </a:lnTo>
                  <a:lnTo>
                    <a:pt x="140920" y="30191"/>
                  </a:lnTo>
                  <a:lnTo>
                    <a:pt x="141223" y="30579"/>
                  </a:lnTo>
                  <a:lnTo>
                    <a:pt x="141527" y="30984"/>
                  </a:lnTo>
                  <a:lnTo>
                    <a:pt x="141831" y="31372"/>
                  </a:lnTo>
                  <a:lnTo>
                    <a:pt x="142117" y="31777"/>
                  </a:lnTo>
                  <a:lnTo>
                    <a:pt x="142421" y="32165"/>
                  </a:lnTo>
                  <a:lnTo>
                    <a:pt x="142708" y="32570"/>
                  </a:lnTo>
                  <a:lnTo>
                    <a:pt x="142994" y="32974"/>
                  </a:lnTo>
                  <a:lnTo>
                    <a:pt x="143568" y="33784"/>
                  </a:lnTo>
                  <a:lnTo>
                    <a:pt x="143855" y="34189"/>
                  </a:lnTo>
                  <a:lnTo>
                    <a:pt x="144124" y="34610"/>
                  </a:lnTo>
                  <a:lnTo>
                    <a:pt x="144411" y="35015"/>
                  </a:lnTo>
                  <a:lnTo>
                    <a:pt x="144681" y="35420"/>
                  </a:lnTo>
                  <a:lnTo>
                    <a:pt x="144951" y="35842"/>
                  </a:lnTo>
                  <a:lnTo>
                    <a:pt x="145221" y="36263"/>
                  </a:lnTo>
                  <a:lnTo>
                    <a:pt x="145491" y="36668"/>
                  </a:lnTo>
                  <a:lnTo>
                    <a:pt x="145760" y="37090"/>
                  </a:lnTo>
                  <a:lnTo>
                    <a:pt x="146013" y="37511"/>
                  </a:lnTo>
                  <a:lnTo>
                    <a:pt x="146266" y="37933"/>
                  </a:lnTo>
                  <a:lnTo>
                    <a:pt x="146536" y="38372"/>
                  </a:lnTo>
                  <a:lnTo>
                    <a:pt x="146789" y="38793"/>
                  </a:lnTo>
                  <a:lnTo>
                    <a:pt x="147042" y="39215"/>
                  </a:lnTo>
                  <a:lnTo>
                    <a:pt x="147278" y="39653"/>
                  </a:lnTo>
                  <a:lnTo>
                    <a:pt x="147531" y="40075"/>
                  </a:lnTo>
                  <a:lnTo>
                    <a:pt x="147768" y="40514"/>
                  </a:lnTo>
                  <a:lnTo>
                    <a:pt x="148004" y="40952"/>
                  </a:lnTo>
                  <a:lnTo>
                    <a:pt x="148240" y="41391"/>
                  </a:lnTo>
                  <a:lnTo>
                    <a:pt x="148476" y="41812"/>
                  </a:lnTo>
                  <a:lnTo>
                    <a:pt x="148712" y="42268"/>
                  </a:lnTo>
                  <a:lnTo>
                    <a:pt x="148948" y="42706"/>
                  </a:lnTo>
                  <a:lnTo>
                    <a:pt x="149167" y="43145"/>
                  </a:lnTo>
                  <a:lnTo>
                    <a:pt x="149387" y="43583"/>
                  </a:lnTo>
                  <a:lnTo>
                    <a:pt x="149606" y="44022"/>
                  </a:lnTo>
                  <a:lnTo>
                    <a:pt x="149825" y="44477"/>
                  </a:lnTo>
                  <a:lnTo>
                    <a:pt x="150045" y="44916"/>
                  </a:lnTo>
                  <a:lnTo>
                    <a:pt x="150264" y="45371"/>
                  </a:lnTo>
                  <a:lnTo>
                    <a:pt x="150466" y="45810"/>
                  </a:lnTo>
                  <a:lnTo>
                    <a:pt x="150669" y="46265"/>
                  </a:lnTo>
                  <a:lnTo>
                    <a:pt x="150871" y="46721"/>
                  </a:lnTo>
                  <a:lnTo>
                    <a:pt x="151073" y="47176"/>
                  </a:lnTo>
                  <a:lnTo>
                    <a:pt x="151276" y="47631"/>
                  </a:lnTo>
                  <a:lnTo>
                    <a:pt x="151461" y="48087"/>
                  </a:lnTo>
                  <a:lnTo>
                    <a:pt x="151664" y="48542"/>
                  </a:lnTo>
                  <a:lnTo>
                    <a:pt x="151849" y="48998"/>
                  </a:lnTo>
                  <a:lnTo>
                    <a:pt x="152035" y="49470"/>
                  </a:lnTo>
                  <a:lnTo>
                    <a:pt x="152220" y="49925"/>
                  </a:lnTo>
                  <a:lnTo>
                    <a:pt x="152406" y="50381"/>
                  </a:lnTo>
                  <a:lnTo>
                    <a:pt x="152574" y="50853"/>
                  </a:lnTo>
                  <a:lnTo>
                    <a:pt x="152760" y="51308"/>
                  </a:lnTo>
                  <a:lnTo>
                    <a:pt x="152929" y="51781"/>
                  </a:lnTo>
                  <a:lnTo>
                    <a:pt x="153097" y="52236"/>
                  </a:lnTo>
                  <a:lnTo>
                    <a:pt x="153266" y="52708"/>
                  </a:lnTo>
                  <a:lnTo>
                    <a:pt x="153418" y="53180"/>
                  </a:lnTo>
                  <a:lnTo>
                    <a:pt x="153586" y="53653"/>
                  </a:lnTo>
                  <a:lnTo>
                    <a:pt x="153738" y="54125"/>
                  </a:lnTo>
                  <a:lnTo>
                    <a:pt x="153890" y="54597"/>
                  </a:lnTo>
                  <a:lnTo>
                    <a:pt x="154042" y="55070"/>
                  </a:lnTo>
                  <a:lnTo>
                    <a:pt x="154194" y="55542"/>
                  </a:lnTo>
                  <a:lnTo>
                    <a:pt x="154345" y="56014"/>
                  </a:lnTo>
                  <a:lnTo>
                    <a:pt x="154615" y="56959"/>
                  </a:lnTo>
                  <a:lnTo>
                    <a:pt x="154750" y="57431"/>
                  </a:lnTo>
                  <a:lnTo>
                    <a:pt x="154885" y="57920"/>
                  </a:lnTo>
                  <a:lnTo>
                    <a:pt x="155020" y="58392"/>
                  </a:lnTo>
                  <a:lnTo>
                    <a:pt x="155155" y="58881"/>
                  </a:lnTo>
                  <a:lnTo>
                    <a:pt x="155273" y="59354"/>
                  </a:lnTo>
                  <a:lnTo>
                    <a:pt x="155391" y="59843"/>
                  </a:lnTo>
                  <a:lnTo>
                    <a:pt x="155509" y="60315"/>
                  </a:lnTo>
                  <a:lnTo>
                    <a:pt x="155627" y="60804"/>
                  </a:lnTo>
                  <a:lnTo>
                    <a:pt x="155745" y="61276"/>
                  </a:lnTo>
                  <a:lnTo>
                    <a:pt x="155948" y="62255"/>
                  </a:lnTo>
                  <a:lnTo>
                    <a:pt x="156150" y="63216"/>
                  </a:lnTo>
                  <a:lnTo>
                    <a:pt x="156251" y="63705"/>
                  </a:lnTo>
                  <a:lnTo>
                    <a:pt x="156353" y="64194"/>
                  </a:lnTo>
                  <a:lnTo>
                    <a:pt x="156437" y="64683"/>
                  </a:lnTo>
                  <a:lnTo>
                    <a:pt x="156521" y="65173"/>
                  </a:lnTo>
                  <a:lnTo>
                    <a:pt x="156606" y="65662"/>
                  </a:lnTo>
                  <a:lnTo>
                    <a:pt x="156690" y="66151"/>
                  </a:lnTo>
                  <a:lnTo>
                    <a:pt x="156774" y="66640"/>
                  </a:lnTo>
                  <a:lnTo>
                    <a:pt x="156842" y="67129"/>
                  </a:lnTo>
                  <a:lnTo>
                    <a:pt x="156926" y="67618"/>
                  </a:lnTo>
                  <a:lnTo>
                    <a:pt x="156994" y="68107"/>
                  </a:lnTo>
                  <a:lnTo>
                    <a:pt x="157061" y="68596"/>
                  </a:lnTo>
                  <a:lnTo>
                    <a:pt x="157112" y="69086"/>
                  </a:lnTo>
                  <a:lnTo>
                    <a:pt x="157179" y="69592"/>
                  </a:lnTo>
                  <a:lnTo>
                    <a:pt x="157230" y="70081"/>
                  </a:lnTo>
                  <a:lnTo>
                    <a:pt x="157280" y="70570"/>
                  </a:lnTo>
                  <a:lnTo>
                    <a:pt x="157331" y="71059"/>
                  </a:lnTo>
                  <a:lnTo>
                    <a:pt x="157381" y="71565"/>
                  </a:lnTo>
                  <a:lnTo>
                    <a:pt x="157432" y="72054"/>
                  </a:lnTo>
                  <a:lnTo>
                    <a:pt x="157466" y="72543"/>
                  </a:lnTo>
                  <a:lnTo>
                    <a:pt x="157516" y="73049"/>
                  </a:lnTo>
                  <a:lnTo>
                    <a:pt x="157550" y="73538"/>
                  </a:lnTo>
                  <a:lnTo>
                    <a:pt x="157584" y="74028"/>
                  </a:lnTo>
                  <a:lnTo>
                    <a:pt x="157601" y="74534"/>
                  </a:lnTo>
                  <a:lnTo>
                    <a:pt x="157651" y="75512"/>
                  </a:lnTo>
                  <a:lnTo>
                    <a:pt x="157668" y="76018"/>
                  </a:lnTo>
                  <a:lnTo>
                    <a:pt x="157685" y="76507"/>
                  </a:lnTo>
                  <a:lnTo>
                    <a:pt x="157702" y="77013"/>
                  </a:lnTo>
                  <a:lnTo>
                    <a:pt x="157719" y="77502"/>
                  </a:lnTo>
                  <a:lnTo>
                    <a:pt x="157719" y="77991"/>
                  </a:lnTo>
                  <a:lnTo>
                    <a:pt x="157719" y="78497"/>
                  </a:lnTo>
                  <a:lnTo>
                    <a:pt x="157719" y="78986"/>
                  </a:lnTo>
                  <a:lnTo>
                    <a:pt x="157719" y="79492"/>
                  </a:lnTo>
                  <a:lnTo>
                    <a:pt x="157719" y="79981"/>
                  </a:lnTo>
                  <a:lnTo>
                    <a:pt x="157702" y="80471"/>
                  </a:lnTo>
                  <a:lnTo>
                    <a:pt x="157702" y="80977"/>
                  </a:lnTo>
                  <a:lnTo>
                    <a:pt x="157685" y="81466"/>
                  </a:lnTo>
                  <a:lnTo>
                    <a:pt x="157668" y="81955"/>
                  </a:lnTo>
                  <a:lnTo>
                    <a:pt x="157634" y="82461"/>
                  </a:lnTo>
                  <a:lnTo>
                    <a:pt x="157618" y="82950"/>
                  </a:lnTo>
                  <a:lnTo>
                    <a:pt x="157567" y="83945"/>
                  </a:lnTo>
                  <a:lnTo>
                    <a:pt x="157483" y="84940"/>
                  </a:lnTo>
                  <a:lnTo>
                    <a:pt x="157449" y="85429"/>
                  </a:lnTo>
                  <a:lnTo>
                    <a:pt x="157415" y="85918"/>
                  </a:lnTo>
                  <a:lnTo>
                    <a:pt x="157365" y="86424"/>
                  </a:lnTo>
                  <a:lnTo>
                    <a:pt x="157314" y="86914"/>
                  </a:lnTo>
                  <a:lnTo>
                    <a:pt x="157263" y="87403"/>
                  </a:lnTo>
                  <a:lnTo>
                    <a:pt x="157213" y="87892"/>
                  </a:lnTo>
                  <a:lnTo>
                    <a:pt x="157145" y="88398"/>
                  </a:lnTo>
                  <a:lnTo>
                    <a:pt x="157078" y="88887"/>
                  </a:lnTo>
                  <a:lnTo>
                    <a:pt x="157027" y="89376"/>
                  </a:lnTo>
                  <a:lnTo>
                    <a:pt x="156960" y="89865"/>
                  </a:lnTo>
                  <a:lnTo>
                    <a:pt x="156808" y="90843"/>
                  </a:lnTo>
                  <a:lnTo>
                    <a:pt x="156724" y="91333"/>
                  </a:lnTo>
                  <a:lnTo>
                    <a:pt x="156656" y="91822"/>
                  </a:lnTo>
                  <a:lnTo>
                    <a:pt x="156572" y="92311"/>
                  </a:lnTo>
                  <a:lnTo>
                    <a:pt x="156488" y="92800"/>
                  </a:lnTo>
                  <a:lnTo>
                    <a:pt x="156386" y="93289"/>
                  </a:lnTo>
                  <a:lnTo>
                    <a:pt x="156302" y="93778"/>
                  </a:lnTo>
                  <a:lnTo>
                    <a:pt x="156201" y="94267"/>
                  </a:lnTo>
                  <a:lnTo>
                    <a:pt x="156100" y="94757"/>
                  </a:lnTo>
                  <a:lnTo>
                    <a:pt x="155998" y="95246"/>
                  </a:lnTo>
                  <a:lnTo>
                    <a:pt x="155897" y="95718"/>
                  </a:lnTo>
                  <a:lnTo>
                    <a:pt x="155796" y="96207"/>
                  </a:lnTo>
                  <a:lnTo>
                    <a:pt x="155678" y="96696"/>
                  </a:lnTo>
                  <a:lnTo>
                    <a:pt x="155577" y="97168"/>
                  </a:lnTo>
                  <a:lnTo>
                    <a:pt x="155459" y="97658"/>
                  </a:lnTo>
                  <a:lnTo>
                    <a:pt x="155341" y="98130"/>
                  </a:lnTo>
                  <a:lnTo>
                    <a:pt x="155206" y="98619"/>
                  </a:lnTo>
                  <a:lnTo>
                    <a:pt x="155088" y="99091"/>
                  </a:lnTo>
                  <a:lnTo>
                    <a:pt x="154953" y="99580"/>
                  </a:lnTo>
                  <a:lnTo>
                    <a:pt x="154818" y="100053"/>
                  </a:lnTo>
                  <a:lnTo>
                    <a:pt x="154683" y="100525"/>
                  </a:lnTo>
                  <a:lnTo>
                    <a:pt x="154548" y="101014"/>
                  </a:lnTo>
                  <a:lnTo>
                    <a:pt x="154413" y="101486"/>
                  </a:lnTo>
                  <a:lnTo>
                    <a:pt x="154261" y="101959"/>
                  </a:lnTo>
                  <a:lnTo>
                    <a:pt x="154126" y="102431"/>
                  </a:lnTo>
                  <a:lnTo>
                    <a:pt x="153974" y="102903"/>
                  </a:lnTo>
                  <a:lnTo>
                    <a:pt x="153823" y="103375"/>
                  </a:lnTo>
                  <a:lnTo>
                    <a:pt x="153654" y="103848"/>
                  </a:lnTo>
                  <a:lnTo>
                    <a:pt x="153502" y="104320"/>
                  </a:lnTo>
                  <a:lnTo>
                    <a:pt x="153350" y="104792"/>
                  </a:lnTo>
                  <a:lnTo>
                    <a:pt x="153182" y="105248"/>
                  </a:lnTo>
                  <a:lnTo>
                    <a:pt x="153013" y="105720"/>
                  </a:lnTo>
                  <a:lnTo>
                    <a:pt x="152844" y="106192"/>
                  </a:lnTo>
                  <a:lnTo>
                    <a:pt x="152676" y="106647"/>
                  </a:lnTo>
                  <a:lnTo>
                    <a:pt x="152490" y="107120"/>
                  </a:lnTo>
                  <a:lnTo>
                    <a:pt x="152305" y="107575"/>
                  </a:lnTo>
                  <a:lnTo>
                    <a:pt x="152136" y="108047"/>
                  </a:lnTo>
                  <a:lnTo>
                    <a:pt x="151950" y="108503"/>
                  </a:lnTo>
                  <a:lnTo>
                    <a:pt x="151765" y="108958"/>
                  </a:lnTo>
                  <a:lnTo>
                    <a:pt x="151563" y="109414"/>
                  </a:lnTo>
                  <a:lnTo>
                    <a:pt x="151377" y="109869"/>
                  </a:lnTo>
                  <a:lnTo>
                    <a:pt x="151175" y="110324"/>
                  </a:lnTo>
                  <a:lnTo>
                    <a:pt x="150770" y="111235"/>
                  </a:lnTo>
                  <a:lnTo>
                    <a:pt x="150365" y="112129"/>
                  </a:lnTo>
                  <a:lnTo>
                    <a:pt x="150146" y="112584"/>
                  </a:lnTo>
                  <a:lnTo>
                    <a:pt x="149943" y="113040"/>
                  </a:lnTo>
                  <a:lnTo>
                    <a:pt x="149724" y="113478"/>
                  </a:lnTo>
                  <a:lnTo>
                    <a:pt x="149505" y="113917"/>
                  </a:lnTo>
                  <a:lnTo>
                    <a:pt x="149286" y="114372"/>
                  </a:lnTo>
                  <a:lnTo>
                    <a:pt x="149049" y="114811"/>
                  </a:lnTo>
                  <a:lnTo>
                    <a:pt x="148830" y="115249"/>
                  </a:lnTo>
                  <a:lnTo>
                    <a:pt x="148594" y="115688"/>
                  </a:lnTo>
                  <a:lnTo>
                    <a:pt x="148358" y="116126"/>
                  </a:lnTo>
                  <a:lnTo>
                    <a:pt x="148122" y="116565"/>
                  </a:lnTo>
                  <a:lnTo>
                    <a:pt x="147886" y="117003"/>
                  </a:lnTo>
                  <a:lnTo>
                    <a:pt x="147649" y="117425"/>
                  </a:lnTo>
                  <a:lnTo>
                    <a:pt x="147396" y="117864"/>
                  </a:lnTo>
                  <a:lnTo>
                    <a:pt x="147160" y="118302"/>
                  </a:lnTo>
                  <a:lnTo>
                    <a:pt x="146907" y="118724"/>
                  </a:lnTo>
                  <a:lnTo>
                    <a:pt x="146654" y="119146"/>
                  </a:lnTo>
                  <a:lnTo>
                    <a:pt x="146401" y="119584"/>
                  </a:lnTo>
                  <a:lnTo>
                    <a:pt x="146148" y="120006"/>
                  </a:lnTo>
                  <a:lnTo>
                    <a:pt x="145878" y="120427"/>
                  </a:lnTo>
                  <a:lnTo>
                    <a:pt x="145356" y="121271"/>
                  </a:lnTo>
                  <a:lnTo>
                    <a:pt x="145086" y="121676"/>
                  </a:lnTo>
                  <a:lnTo>
                    <a:pt x="144816" y="122097"/>
                  </a:lnTo>
                  <a:lnTo>
                    <a:pt x="144546" y="122502"/>
                  </a:lnTo>
                  <a:lnTo>
                    <a:pt x="144276" y="122924"/>
                  </a:lnTo>
                  <a:lnTo>
                    <a:pt x="143989" y="123328"/>
                  </a:lnTo>
                  <a:lnTo>
                    <a:pt x="143703" y="123733"/>
                  </a:lnTo>
                  <a:lnTo>
                    <a:pt x="143433" y="124155"/>
                  </a:lnTo>
                  <a:lnTo>
                    <a:pt x="143146" y="124560"/>
                  </a:lnTo>
                  <a:lnTo>
                    <a:pt x="142859" y="124964"/>
                  </a:lnTo>
                  <a:lnTo>
                    <a:pt x="142556" y="125352"/>
                  </a:lnTo>
                  <a:lnTo>
                    <a:pt x="142269" y="125757"/>
                  </a:lnTo>
                  <a:lnTo>
                    <a:pt x="141965" y="126162"/>
                  </a:lnTo>
                  <a:lnTo>
                    <a:pt x="141679" y="126550"/>
                  </a:lnTo>
                  <a:lnTo>
                    <a:pt x="141375" y="126955"/>
                  </a:lnTo>
                  <a:lnTo>
                    <a:pt x="141072" y="127343"/>
                  </a:lnTo>
                  <a:lnTo>
                    <a:pt x="140768" y="127731"/>
                  </a:lnTo>
                  <a:lnTo>
                    <a:pt x="140447" y="128119"/>
                  </a:lnTo>
                  <a:lnTo>
                    <a:pt x="139823" y="128894"/>
                  </a:lnTo>
                  <a:lnTo>
                    <a:pt x="139520" y="129265"/>
                  </a:lnTo>
                  <a:lnTo>
                    <a:pt x="139199" y="129653"/>
                  </a:lnTo>
                  <a:lnTo>
                    <a:pt x="138879" y="130024"/>
                  </a:lnTo>
                  <a:lnTo>
                    <a:pt x="138558" y="130412"/>
                  </a:lnTo>
                  <a:lnTo>
                    <a:pt x="138221" y="130783"/>
                  </a:lnTo>
                  <a:lnTo>
                    <a:pt x="137901" y="131155"/>
                  </a:lnTo>
                  <a:lnTo>
                    <a:pt x="137563" y="131526"/>
                  </a:lnTo>
                  <a:lnTo>
                    <a:pt x="137243" y="131897"/>
                  </a:lnTo>
                  <a:lnTo>
                    <a:pt x="136906" y="132251"/>
                  </a:lnTo>
                  <a:lnTo>
                    <a:pt x="136568" y="132622"/>
                  </a:lnTo>
                  <a:lnTo>
                    <a:pt x="136231" y="132976"/>
                  </a:lnTo>
                  <a:lnTo>
                    <a:pt x="135877" y="133347"/>
                  </a:lnTo>
                  <a:lnTo>
                    <a:pt x="135539" y="133701"/>
                  </a:lnTo>
                  <a:lnTo>
                    <a:pt x="134848" y="134410"/>
                  </a:lnTo>
                  <a:lnTo>
                    <a:pt x="134494" y="134764"/>
                  </a:lnTo>
                  <a:lnTo>
                    <a:pt x="134139" y="135101"/>
                  </a:lnTo>
                  <a:lnTo>
                    <a:pt x="133431" y="135793"/>
                  </a:lnTo>
                  <a:lnTo>
                    <a:pt x="133077" y="136147"/>
                  </a:lnTo>
                  <a:lnTo>
                    <a:pt x="132706" y="136484"/>
                  </a:lnTo>
                  <a:lnTo>
                    <a:pt x="131981" y="137159"/>
                  </a:lnTo>
                  <a:lnTo>
                    <a:pt x="131609" y="137479"/>
                  </a:lnTo>
                  <a:lnTo>
                    <a:pt x="131238" y="137817"/>
                  </a:lnTo>
                  <a:lnTo>
                    <a:pt x="130867" y="138137"/>
                  </a:lnTo>
                  <a:lnTo>
                    <a:pt x="130496" y="138475"/>
                  </a:lnTo>
                  <a:lnTo>
                    <a:pt x="130125" y="138795"/>
                  </a:lnTo>
                  <a:lnTo>
                    <a:pt x="129737" y="139116"/>
                  </a:lnTo>
                  <a:lnTo>
                    <a:pt x="129366" y="139436"/>
                  </a:lnTo>
                  <a:lnTo>
                    <a:pt x="128978" y="139756"/>
                  </a:lnTo>
                  <a:lnTo>
                    <a:pt x="128590" y="140060"/>
                  </a:lnTo>
                  <a:lnTo>
                    <a:pt x="128219" y="140381"/>
                  </a:lnTo>
                  <a:lnTo>
                    <a:pt x="127831" y="140684"/>
                  </a:lnTo>
                  <a:lnTo>
                    <a:pt x="127427" y="140988"/>
                  </a:lnTo>
                  <a:lnTo>
                    <a:pt x="127039" y="141291"/>
                  </a:lnTo>
                  <a:lnTo>
                    <a:pt x="126651" y="141595"/>
                  </a:lnTo>
                  <a:lnTo>
                    <a:pt x="126263" y="141899"/>
                  </a:lnTo>
                  <a:lnTo>
                    <a:pt x="125858" y="142202"/>
                  </a:lnTo>
                  <a:lnTo>
                    <a:pt x="125048" y="142776"/>
                  </a:lnTo>
                  <a:lnTo>
                    <a:pt x="124660" y="143079"/>
                  </a:lnTo>
                  <a:lnTo>
                    <a:pt x="124256" y="143349"/>
                  </a:lnTo>
                  <a:lnTo>
                    <a:pt x="123834" y="143636"/>
                  </a:lnTo>
                  <a:lnTo>
                    <a:pt x="123429" y="143922"/>
                  </a:lnTo>
                  <a:lnTo>
                    <a:pt x="123024" y="144209"/>
                  </a:lnTo>
                  <a:lnTo>
                    <a:pt x="122603" y="144479"/>
                  </a:lnTo>
                  <a:lnTo>
                    <a:pt x="122198" y="144749"/>
                  </a:lnTo>
                  <a:lnTo>
                    <a:pt x="121776" y="145019"/>
                  </a:lnTo>
                  <a:lnTo>
                    <a:pt x="121372" y="145289"/>
                  </a:lnTo>
                  <a:lnTo>
                    <a:pt x="120950" y="145559"/>
                  </a:lnTo>
                  <a:lnTo>
                    <a:pt x="120528" y="145828"/>
                  </a:lnTo>
                  <a:lnTo>
                    <a:pt x="119685" y="146334"/>
                  </a:lnTo>
                  <a:lnTo>
                    <a:pt x="119263" y="146587"/>
                  </a:lnTo>
                  <a:lnTo>
                    <a:pt x="118825" y="146840"/>
                  </a:lnTo>
                  <a:lnTo>
                    <a:pt x="118403" y="147093"/>
                  </a:lnTo>
                  <a:lnTo>
                    <a:pt x="117964" y="147346"/>
                  </a:lnTo>
                  <a:lnTo>
                    <a:pt x="117543" y="147583"/>
                  </a:lnTo>
                  <a:lnTo>
                    <a:pt x="117104" y="147836"/>
                  </a:lnTo>
                  <a:lnTo>
                    <a:pt x="116244" y="148308"/>
                  </a:lnTo>
                  <a:lnTo>
                    <a:pt x="115806" y="148544"/>
                  </a:lnTo>
                  <a:lnTo>
                    <a:pt x="115367" y="148780"/>
                  </a:lnTo>
                  <a:lnTo>
                    <a:pt x="114912" y="148999"/>
                  </a:lnTo>
                  <a:lnTo>
                    <a:pt x="114473" y="149219"/>
                  </a:lnTo>
                  <a:lnTo>
                    <a:pt x="114035" y="149455"/>
                  </a:lnTo>
                  <a:lnTo>
                    <a:pt x="113596" y="149674"/>
                  </a:lnTo>
                  <a:lnTo>
                    <a:pt x="113141" y="149893"/>
                  </a:lnTo>
                  <a:lnTo>
                    <a:pt x="112702" y="150096"/>
                  </a:lnTo>
                  <a:lnTo>
                    <a:pt x="112247" y="150315"/>
                  </a:lnTo>
                  <a:lnTo>
                    <a:pt x="111791" y="150517"/>
                  </a:lnTo>
                  <a:lnTo>
                    <a:pt x="111353" y="150720"/>
                  </a:lnTo>
                  <a:lnTo>
                    <a:pt x="110897" y="150922"/>
                  </a:lnTo>
                  <a:lnTo>
                    <a:pt x="110442" y="151125"/>
                  </a:lnTo>
                  <a:lnTo>
                    <a:pt x="109987" y="151327"/>
                  </a:lnTo>
                  <a:lnTo>
                    <a:pt x="109531" y="151512"/>
                  </a:lnTo>
                  <a:lnTo>
                    <a:pt x="109076" y="151715"/>
                  </a:lnTo>
                  <a:lnTo>
                    <a:pt x="108620" y="151900"/>
                  </a:lnTo>
                  <a:lnTo>
                    <a:pt x="108148" y="152086"/>
                  </a:lnTo>
                  <a:lnTo>
                    <a:pt x="107693" y="152271"/>
                  </a:lnTo>
                  <a:lnTo>
                    <a:pt x="106765" y="152626"/>
                  </a:lnTo>
                  <a:lnTo>
                    <a:pt x="106310" y="152794"/>
                  </a:lnTo>
                  <a:lnTo>
                    <a:pt x="105837" y="152963"/>
                  </a:lnTo>
                  <a:lnTo>
                    <a:pt x="105365" y="153132"/>
                  </a:lnTo>
                  <a:lnTo>
                    <a:pt x="104893" y="153300"/>
                  </a:lnTo>
                  <a:lnTo>
                    <a:pt x="104438" y="153469"/>
                  </a:lnTo>
                  <a:lnTo>
                    <a:pt x="103965" y="153621"/>
                  </a:lnTo>
                  <a:lnTo>
                    <a:pt x="103493" y="153773"/>
                  </a:lnTo>
                  <a:lnTo>
                    <a:pt x="103021" y="153941"/>
                  </a:lnTo>
                  <a:lnTo>
                    <a:pt x="102549" y="154076"/>
                  </a:lnTo>
                  <a:lnTo>
                    <a:pt x="102076" y="154228"/>
                  </a:lnTo>
                  <a:lnTo>
                    <a:pt x="101604" y="154380"/>
                  </a:lnTo>
                  <a:lnTo>
                    <a:pt x="101132" y="154515"/>
                  </a:lnTo>
                  <a:lnTo>
                    <a:pt x="100643" y="154650"/>
                  </a:lnTo>
                  <a:lnTo>
                    <a:pt x="100170" y="154785"/>
                  </a:lnTo>
                  <a:lnTo>
                    <a:pt x="99698" y="154919"/>
                  </a:lnTo>
                  <a:lnTo>
                    <a:pt x="99209" y="155054"/>
                  </a:lnTo>
                  <a:lnTo>
                    <a:pt x="98737" y="155189"/>
                  </a:lnTo>
                  <a:lnTo>
                    <a:pt x="98248" y="155307"/>
                  </a:lnTo>
                  <a:lnTo>
                    <a:pt x="97286" y="155544"/>
                  </a:lnTo>
                  <a:lnTo>
                    <a:pt x="96814" y="155662"/>
                  </a:lnTo>
                  <a:lnTo>
                    <a:pt x="95836" y="155881"/>
                  </a:lnTo>
                  <a:lnTo>
                    <a:pt x="95363" y="155982"/>
                  </a:lnTo>
                  <a:lnTo>
                    <a:pt x="94874" y="156083"/>
                  </a:lnTo>
                  <a:lnTo>
                    <a:pt x="94385" y="156184"/>
                  </a:lnTo>
                  <a:lnTo>
                    <a:pt x="93896" y="156286"/>
                  </a:lnTo>
                  <a:lnTo>
                    <a:pt x="93407" y="156370"/>
                  </a:lnTo>
                  <a:lnTo>
                    <a:pt x="92918" y="156454"/>
                  </a:lnTo>
                  <a:lnTo>
                    <a:pt x="92429" y="156556"/>
                  </a:lnTo>
                  <a:lnTo>
                    <a:pt x="91940" y="156640"/>
                  </a:lnTo>
                  <a:lnTo>
                    <a:pt x="91450" y="156707"/>
                  </a:lnTo>
                  <a:lnTo>
                    <a:pt x="90961" y="156792"/>
                  </a:lnTo>
                  <a:lnTo>
                    <a:pt x="90472" y="156859"/>
                  </a:lnTo>
                  <a:lnTo>
                    <a:pt x="89983" y="156943"/>
                  </a:lnTo>
                  <a:lnTo>
                    <a:pt x="89494" y="157011"/>
                  </a:lnTo>
                  <a:lnTo>
                    <a:pt x="89005" y="157078"/>
                  </a:lnTo>
                  <a:lnTo>
                    <a:pt x="88516" y="157129"/>
                  </a:lnTo>
                  <a:lnTo>
                    <a:pt x="88026" y="157196"/>
                  </a:lnTo>
                  <a:lnTo>
                    <a:pt x="87520" y="157247"/>
                  </a:lnTo>
                  <a:lnTo>
                    <a:pt x="87031" y="157298"/>
                  </a:lnTo>
                  <a:lnTo>
                    <a:pt x="86542" y="157348"/>
                  </a:lnTo>
                  <a:lnTo>
                    <a:pt x="86053" y="157399"/>
                  </a:lnTo>
                  <a:lnTo>
                    <a:pt x="85547" y="157449"/>
                  </a:lnTo>
                  <a:lnTo>
                    <a:pt x="85058" y="157483"/>
                  </a:lnTo>
                  <a:lnTo>
                    <a:pt x="84569" y="157517"/>
                  </a:lnTo>
                  <a:lnTo>
                    <a:pt x="84063" y="157551"/>
                  </a:lnTo>
                  <a:lnTo>
                    <a:pt x="83574" y="157584"/>
                  </a:lnTo>
                  <a:lnTo>
                    <a:pt x="83085" y="157618"/>
                  </a:lnTo>
                  <a:lnTo>
                    <a:pt x="82579" y="157635"/>
                  </a:lnTo>
                  <a:lnTo>
                    <a:pt x="82089" y="157652"/>
                  </a:lnTo>
                  <a:lnTo>
                    <a:pt x="81600" y="157686"/>
                  </a:lnTo>
                  <a:lnTo>
                    <a:pt x="81094" y="157702"/>
                  </a:lnTo>
                  <a:lnTo>
                    <a:pt x="80099" y="157719"/>
                  </a:lnTo>
                  <a:lnTo>
                    <a:pt x="79610" y="157719"/>
                  </a:lnTo>
                  <a:lnTo>
                    <a:pt x="79121" y="157719"/>
                  </a:lnTo>
                  <a:lnTo>
                    <a:pt x="78615" y="157719"/>
                  </a:lnTo>
                  <a:lnTo>
                    <a:pt x="78126" y="157719"/>
                  </a:lnTo>
                  <a:lnTo>
                    <a:pt x="77620" y="157719"/>
                  </a:lnTo>
                  <a:lnTo>
                    <a:pt x="76625" y="157702"/>
                  </a:lnTo>
                  <a:lnTo>
                    <a:pt x="76136" y="157686"/>
                  </a:lnTo>
                  <a:lnTo>
                    <a:pt x="75646" y="157652"/>
                  </a:lnTo>
                  <a:lnTo>
                    <a:pt x="75140" y="157635"/>
                  </a:lnTo>
                  <a:lnTo>
                    <a:pt x="74651" y="157618"/>
                  </a:lnTo>
                  <a:lnTo>
                    <a:pt x="74162" y="157584"/>
                  </a:lnTo>
                  <a:lnTo>
                    <a:pt x="73656" y="157551"/>
                  </a:lnTo>
                  <a:lnTo>
                    <a:pt x="73167" y="157517"/>
                  </a:lnTo>
                  <a:lnTo>
                    <a:pt x="72678" y="157483"/>
                  </a:lnTo>
                  <a:lnTo>
                    <a:pt x="72172" y="157449"/>
                  </a:lnTo>
                  <a:lnTo>
                    <a:pt x="71683" y="157399"/>
                  </a:lnTo>
                  <a:lnTo>
                    <a:pt x="71194" y="157348"/>
                  </a:lnTo>
                  <a:lnTo>
                    <a:pt x="70688" y="157298"/>
                  </a:lnTo>
                  <a:lnTo>
                    <a:pt x="70199" y="157247"/>
                  </a:lnTo>
                  <a:lnTo>
                    <a:pt x="69709" y="157196"/>
                  </a:lnTo>
                  <a:lnTo>
                    <a:pt x="69220" y="157129"/>
                  </a:lnTo>
                  <a:lnTo>
                    <a:pt x="68731" y="157078"/>
                  </a:lnTo>
                  <a:lnTo>
                    <a:pt x="68225" y="157011"/>
                  </a:lnTo>
                  <a:lnTo>
                    <a:pt x="67736" y="156943"/>
                  </a:lnTo>
                  <a:lnTo>
                    <a:pt x="67247" y="156859"/>
                  </a:lnTo>
                  <a:lnTo>
                    <a:pt x="66758" y="156792"/>
                  </a:lnTo>
                  <a:lnTo>
                    <a:pt x="66269" y="156707"/>
                  </a:lnTo>
                  <a:lnTo>
                    <a:pt x="65780" y="156640"/>
                  </a:lnTo>
                  <a:lnTo>
                    <a:pt x="65290" y="156556"/>
                  </a:lnTo>
                  <a:lnTo>
                    <a:pt x="64801" y="156454"/>
                  </a:lnTo>
                  <a:lnTo>
                    <a:pt x="64312" y="156370"/>
                  </a:lnTo>
                  <a:lnTo>
                    <a:pt x="63823" y="156286"/>
                  </a:lnTo>
                  <a:lnTo>
                    <a:pt x="63351" y="156184"/>
                  </a:lnTo>
                  <a:lnTo>
                    <a:pt x="62862" y="156083"/>
                  </a:lnTo>
                  <a:lnTo>
                    <a:pt x="62373" y="155982"/>
                  </a:lnTo>
                  <a:lnTo>
                    <a:pt x="61883" y="155881"/>
                  </a:lnTo>
                  <a:lnTo>
                    <a:pt x="60922" y="155662"/>
                  </a:lnTo>
                  <a:lnTo>
                    <a:pt x="60433" y="155544"/>
                  </a:lnTo>
                  <a:lnTo>
                    <a:pt x="59472" y="155307"/>
                  </a:lnTo>
                  <a:lnTo>
                    <a:pt x="58999" y="155189"/>
                  </a:lnTo>
                  <a:lnTo>
                    <a:pt x="58510" y="155054"/>
                  </a:lnTo>
                  <a:lnTo>
                    <a:pt x="58038" y="154919"/>
                  </a:lnTo>
                  <a:lnTo>
                    <a:pt x="57549" y="154785"/>
                  </a:lnTo>
                  <a:lnTo>
                    <a:pt x="57076" y="154650"/>
                  </a:lnTo>
                  <a:lnTo>
                    <a:pt x="56604" y="154515"/>
                  </a:lnTo>
                  <a:lnTo>
                    <a:pt x="56132" y="154380"/>
                  </a:lnTo>
                  <a:lnTo>
                    <a:pt x="55660" y="154228"/>
                  </a:lnTo>
                  <a:lnTo>
                    <a:pt x="55187" y="154076"/>
                  </a:lnTo>
                  <a:lnTo>
                    <a:pt x="54715" y="153941"/>
                  </a:lnTo>
                  <a:lnTo>
                    <a:pt x="54243" y="153773"/>
                  </a:lnTo>
                  <a:lnTo>
                    <a:pt x="53771" y="153621"/>
                  </a:lnTo>
                  <a:lnTo>
                    <a:pt x="53298" y="153469"/>
                  </a:lnTo>
                  <a:lnTo>
                    <a:pt x="52826" y="153300"/>
                  </a:lnTo>
                  <a:lnTo>
                    <a:pt x="52354" y="153132"/>
                  </a:lnTo>
                  <a:lnTo>
                    <a:pt x="51898" y="152963"/>
                  </a:lnTo>
                  <a:lnTo>
                    <a:pt x="51426" y="152794"/>
                  </a:lnTo>
                  <a:lnTo>
                    <a:pt x="50954" y="152626"/>
                  </a:lnTo>
                  <a:lnTo>
                    <a:pt x="50043" y="152271"/>
                  </a:lnTo>
                  <a:lnTo>
                    <a:pt x="49571" y="152086"/>
                  </a:lnTo>
                  <a:lnTo>
                    <a:pt x="49116" y="151900"/>
                  </a:lnTo>
                  <a:lnTo>
                    <a:pt x="48660" y="151715"/>
                  </a:lnTo>
                  <a:lnTo>
                    <a:pt x="48205" y="151512"/>
                  </a:lnTo>
                  <a:lnTo>
                    <a:pt x="47749" y="151327"/>
                  </a:lnTo>
                  <a:lnTo>
                    <a:pt x="47294" y="151125"/>
                  </a:lnTo>
                  <a:lnTo>
                    <a:pt x="46839" y="150922"/>
                  </a:lnTo>
                  <a:lnTo>
                    <a:pt x="46383" y="150720"/>
                  </a:lnTo>
                  <a:lnTo>
                    <a:pt x="45928" y="150517"/>
                  </a:lnTo>
                  <a:lnTo>
                    <a:pt x="45489" y="150315"/>
                  </a:lnTo>
                  <a:lnTo>
                    <a:pt x="45034" y="150096"/>
                  </a:lnTo>
                  <a:lnTo>
                    <a:pt x="44578" y="149893"/>
                  </a:lnTo>
                  <a:lnTo>
                    <a:pt x="44140" y="149674"/>
                  </a:lnTo>
                  <a:lnTo>
                    <a:pt x="43701" y="149455"/>
                  </a:lnTo>
                  <a:lnTo>
                    <a:pt x="43246" y="149219"/>
                  </a:lnTo>
                  <a:lnTo>
                    <a:pt x="42807" y="148999"/>
                  </a:lnTo>
                  <a:lnTo>
                    <a:pt x="42369" y="148780"/>
                  </a:lnTo>
                  <a:lnTo>
                    <a:pt x="41930" y="148544"/>
                  </a:lnTo>
                  <a:lnTo>
                    <a:pt x="41492" y="148308"/>
                  </a:lnTo>
                  <a:lnTo>
                    <a:pt x="40615" y="147836"/>
                  </a:lnTo>
                  <a:lnTo>
                    <a:pt x="40193" y="147583"/>
                  </a:lnTo>
                  <a:lnTo>
                    <a:pt x="39755" y="147346"/>
                  </a:lnTo>
                  <a:lnTo>
                    <a:pt x="39333" y="147093"/>
                  </a:lnTo>
                  <a:lnTo>
                    <a:pt x="38894" y="146840"/>
                  </a:lnTo>
                  <a:lnTo>
                    <a:pt x="38473" y="146587"/>
                  </a:lnTo>
                  <a:lnTo>
                    <a:pt x="38051" y="146334"/>
                  </a:lnTo>
                  <a:lnTo>
                    <a:pt x="37208" y="145828"/>
                  </a:lnTo>
                  <a:lnTo>
                    <a:pt x="36786" y="145559"/>
                  </a:lnTo>
                  <a:lnTo>
                    <a:pt x="36364" y="145289"/>
                  </a:lnTo>
                  <a:lnTo>
                    <a:pt x="35943" y="145019"/>
                  </a:lnTo>
                  <a:lnTo>
                    <a:pt x="35538" y="144749"/>
                  </a:lnTo>
                  <a:lnTo>
                    <a:pt x="35116" y="144479"/>
                  </a:lnTo>
                  <a:lnTo>
                    <a:pt x="34712" y="144209"/>
                  </a:lnTo>
                  <a:lnTo>
                    <a:pt x="34290" y="143922"/>
                  </a:lnTo>
                  <a:lnTo>
                    <a:pt x="33885" y="143636"/>
                  </a:lnTo>
                  <a:lnTo>
                    <a:pt x="33480" y="143349"/>
                  </a:lnTo>
                  <a:lnTo>
                    <a:pt x="33075" y="143079"/>
                  </a:lnTo>
                  <a:lnTo>
                    <a:pt x="32671" y="142776"/>
                  </a:lnTo>
                  <a:lnTo>
                    <a:pt x="31878" y="142202"/>
                  </a:lnTo>
                  <a:lnTo>
                    <a:pt x="31473" y="141899"/>
                  </a:lnTo>
                  <a:lnTo>
                    <a:pt x="31085" y="141595"/>
                  </a:lnTo>
                  <a:lnTo>
                    <a:pt x="30680" y="141291"/>
                  </a:lnTo>
                  <a:lnTo>
                    <a:pt x="30293" y="140988"/>
                  </a:lnTo>
                  <a:lnTo>
                    <a:pt x="29905" y="140684"/>
                  </a:lnTo>
                  <a:lnTo>
                    <a:pt x="29517" y="140381"/>
                  </a:lnTo>
                  <a:lnTo>
                    <a:pt x="29129" y="140060"/>
                  </a:lnTo>
                  <a:lnTo>
                    <a:pt x="28741" y="139756"/>
                  </a:lnTo>
                  <a:lnTo>
                    <a:pt x="28370" y="139436"/>
                  </a:lnTo>
                  <a:lnTo>
                    <a:pt x="27982" y="139116"/>
                  </a:lnTo>
                  <a:lnTo>
                    <a:pt x="27611" y="138795"/>
                  </a:lnTo>
                  <a:lnTo>
                    <a:pt x="27240" y="138475"/>
                  </a:lnTo>
                  <a:lnTo>
                    <a:pt x="26852" y="138137"/>
                  </a:lnTo>
                  <a:lnTo>
                    <a:pt x="26481" y="137817"/>
                  </a:lnTo>
                  <a:lnTo>
                    <a:pt x="26110" y="137479"/>
                  </a:lnTo>
                  <a:lnTo>
                    <a:pt x="25755" y="137159"/>
                  </a:lnTo>
                  <a:lnTo>
                    <a:pt x="25013" y="136484"/>
                  </a:lnTo>
                  <a:lnTo>
                    <a:pt x="24659" y="136147"/>
                  </a:lnTo>
                  <a:lnTo>
                    <a:pt x="24305" y="135793"/>
                  </a:lnTo>
                  <a:lnTo>
                    <a:pt x="23580" y="135101"/>
                  </a:lnTo>
                  <a:lnTo>
                    <a:pt x="23225" y="134764"/>
                  </a:lnTo>
                  <a:lnTo>
                    <a:pt x="22888" y="134410"/>
                  </a:lnTo>
                  <a:lnTo>
                    <a:pt x="22197" y="133701"/>
                  </a:lnTo>
                  <a:lnTo>
                    <a:pt x="21842" y="133347"/>
                  </a:lnTo>
                  <a:lnTo>
                    <a:pt x="21505" y="132976"/>
                  </a:lnTo>
                  <a:lnTo>
                    <a:pt x="21168" y="132622"/>
                  </a:lnTo>
                  <a:lnTo>
                    <a:pt x="20830" y="132251"/>
                  </a:lnTo>
                  <a:lnTo>
                    <a:pt x="20493" y="131897"/>
                  </a:lnTo>
                  <a:lnTo>
                    <a:pt x="20156" y="131526"/>
                  </a:lnTo>
                  <a:lnTo>
                    <a:pt x="19835" y="131155"/>
                  </a:lnTo>
                  <a:lnTo>
                    <a:pt x="19498" y="130783"/>
                  </a:lnTo>
                  <a:lnTo>
                    <a:pt x="19178" y="130412"/>
                  </a:lnTo>
                  <a:lnTo>
                    <a:pt x="18857" y="130024"/>
                  </a:lnTo>
                  <a:lnTo>
                    <a:pt x="18537" y="129653"/>
                  </a:lnTo>
                  <a:lnTo>
                    <a:pt x="18216" y="129265"/>
                  </a:lnTo>
                  <a:lnTo>
                    <a:pt x="17896" y="128894"/>
                  </a:lnTo>
                  <a:lnTo>
                    <a:pt x="17272" y="128119"/>
                  </a:lnTo>
                  <a:lnTo>
                    <a:pt x="16968" y="127731"/>
                  </a:lnTo>
                  <a:lnTo>
                    <a:pt x="16664" y="127343"/>
                  </a:lnTo>
                  <a:lnTo>
                    <a:pt x="16361" y="126955"/>
                  </a:lnTo>
                  <a:lnTo>
                    <a:pt x="16057" y="126550"/>
                  </a:lnTo>
                  <a:lnTo>
                    <a:pt x="15754" y="126162"/>
                  </a:lnTo>
                  <a:lnTo>
                    <a:pt x="15467" y="125757"/>
                  </a:lnTo>
                  <a:lnTo>
                    <a:pt x="15163" y="125352"/>
                  </a:lnTo>
                  <a:lnTo>
                    <a:pt x="14877" y="124964"/>
                  </a:lnTo>
                  <a:lnTo>
                    <a:pt x="14590" y="124560"/>
                  </a:lnTo>
                  <a:lnTo>
                    <a:pt x="14303" y="124155"/>
                  </a:lnTo>
                  <a:lnTo>
                    <a:pt x="14016" y="123733"/>
                  </a:lnTo>
                  <a:lnTo>
                    <a:pt x="13730" y="123328"/>
                  </a:lnTo>
                  <a:lnTo>
                    <a:pt x="13460" y="122924"/>
                  </a:lnTo>
                  <a:lnTo>
                    <a:pt x="13190" y="122502"/>
                  </a:lnTo>
                  <a:lnTo>
                    <a:pt x="12903" y="122097"/>
                  </a:lnTo>
                  <a:lnTo>
                    <a:pt x="12633" y="121676"/>
                  </a:lnTo>
                  <a:lnTo>
                    <a:pt x="12363" y="121271"/>
                  </a:lnTo>
                  <a:lnTo>
                    <a:pt x="11841" y="120427"/>
                  </a:lnTo>
                  <a:lnTo>
                    <a:pt x="11588" y="120006"/>
                  </a:lnTo>
                  <a:lnTo>
                    <a:pt x="11318" y="119584"/>
                  </a:lnTo>
                  <a:lnTo>
                    <a:pt x="11065" y="119146"/>
                  </a:lnTo>
                  <a:lnTo>
                    <a:pt x="10812" y="118724"/>
                  </a:lnTo>
                  <a:lnTo>
                    <a:pt x="10576" y="118302"/>
                  </a:lnTo>
                  <a:lnTo>
                    <a:pt x="10323" y="117864"/>
                  </a:lnTo>
                  <a:lnTo>
                    <a:pt x="10086" y="117425"/>
                  </a:lnTo>
                  <a:lnTo>
                    <a:pt x="9833" y="117003"/>
                  </a:lnTo>
                  <a:lnTo>
                    <a:pt x="9597" y="116565"/>
                  </a:lnTo>
                  <a:lnTo>
                    <a:pt x="9361" y="116126"/>
                  </a:lnTo>
                  <a:lnTo>
                    <a:pt x="9125" y="115688"/>
                  </a:lnTo>
                  <a:lnTo>
                    <a:pt x="8906" y="115249"/>
                  </a:lnTo>
                  <a:lnTo>
                    <a:pt x="8670" y="114811"/>
                  </a:lnTo>
                  <a:lnTo>
                    <a:pt x="8450" y="114372"/>
                  </a:lnTo>
                  <a:lnTo>
                    <a:pt x="8231" y="113917"/>
                  </a:lnTo>
                  <a:lnTo>
                    <a:pt x="8012" y="113478"/>
                  </a:lnTo>
                  <a:lnTo>
                    <a:pt x="7793" y="113040"/>
                  </a:lnTo>
                  <a:lnTo>
                    <a:pt x="7573" y="112584"/>
                  </a:lnTo>
                  <a:lnTo>
                    <a:pt x="7371" y="112129"/>
                  </a:lnTo>
                  <a:lnTo>
                    <a:pt x="6949" y="111235"/>
                  </a:lnTo>
                  <a:lnTo>
                    <a:pt x="6545" y="110324"/>
                  </a:lnTo>
                  <a:lnTo>
                    <a:pt x="6359" y="109869"/>
                  </a:lnTo>
                  <a:lnTo>
                    <a:pt x="6157" y="109414"/>
                  </a:lnTo>
                  <a:lnTo>
                    <a:pt x="5971" y="108958"/>
                  </a:lnTo>
                  <a:lnTo>
                    <a:pt x="5786" y="108503"/>
                  </a:lnTo>
                  <a:lnTo>
                    <a:pt x="5600" y="108047"/>
                  </a:lnTo>
                  <a:lnTo>
                    <a:pt x="5414" y="107575"/>
                  </a:lnTo>
                  <a:lnTo>
                    <a:pt x="5229" y="107120"/>
                  </a:lnTo>
                  <a:lnTo>
                    <a:pt x="5060" y="106647"/>
                  </a:lnTo>
                  <a:lnTo>
                    <a:pt x="4892" y="106192"/>
                  </a:lnTo>
                  <a:lnTo>
                    <a:pt x="4723" y="105720"/>
                  </a:lnTo>
                  <a:lnTo>
                    <a:pt x="4554" y="105248"/>
                  </a:lnTo>
                  <a:lnTo>
                    <a:pt x="4386" y="104792"/>
                  </a:lnTo>
                  <a:lnTo>
                    <a:pt x="4217" y="104320"/>
                  </a:lnTo>
                  <a:lnTo>
                    <a:pt x="4065" y="103848"/>
                  </a:lnTo>
                  <a:lnTo>
                    <a:pt x="3913" y="103375"/>
                  </a:lnTo>
                  <a:lnTo>
                    <a:pt x="3762" y="102903"/>
                  </a:lnTo>
                  <a:lnTo>
                    <a:pt x="3610" y="102431"/>
                  </a:lnTo>
                  <a:lnTo>
                    <a:pt x="3458" y="101959"/>
                  </a:lnTo>
                  <a:lnTo>
                    <a:pt x="3323" y="101486"/>
                  </a:lnTo>
                  <a:lnTo>
                    <a:pt x="3171" y="101014"/>
                  </a:lnTo>
                  <a:lnTo>
                    <a:pt x="3036" y="100525"/>
                  </a:lnTo>
                  <a:lnTo>
                    <a:pt x="2901" y="100053"/>
                  </a:lnTo>
                  <a:lnTo>
                    <a:pt x="2766" y="99580"/>
                  </a:lnTo>
                  <a:lnTo>
                    <a:pt x="2648" y="99091"/>
                  </a:lnTo>
                  <a:lnTo>
                    <a:pt x="2513" y="98619"/>
                  </a:lnTo>
                  <a:lnTo>
                    <a:pt x="2395" y="98130"/>
                  </a:lnTo>
                  <a:lnTo>
                    <a:pt x="2277" y="97658"/>
                  </a:lnTo>
                  <a:lnTo>
                    <a:pt x="2159" y="97168"/>
                  </a:lnTo>
                  <a:lnTo>
                    <a:pt x="2041" y="96696"/>
                  </a:lnTo>
                  <a:lnTo>
                    <a:pt x="1940" y="96207"/>
                  </a:lnTo>
                  <a:lnTo>
                    <a:pt x="1822" y="95718"/>
                  </a:lnTo>
                  <a:lnTo>
                    <a:pt x="1721" y="95246"/>
                  </a:lnTo>
                  <a:lnTo>
                    <a:pt x="1620" y="94757"/>
                  </a:lnTo>
                  <a:lnTo>
                    <a:pt x="1518" y="94267"/>
                  </a:lnTo>
                  <a:lnTo>
                    <a:pt x="1434" y="93778"/>
                  </a:lnTo>
                  <a:lnTo>
                    <a:pt x="1333" y="93289"/>
                  </a:lnTo>
                  <a:lnTo>
                    <a:pt x="1248" y="92800"/>
                  </a:lnTo>
                  <a:lnTo>
                    <a:pt x="1164" y="92311"/>
                  </a:lnTo>
                  <a:lnTo>
                    <a:pt x="1080" y="91822"/>
                  </a:lnTo>
                  <a:lnTo>
                    <a:pt x="995" y="91333"/>
                  </a:lnTo>
                  <a:lnTo>
                    <a:pt x="928" y="90843"/>
                  </a:lnTo>
                  <a:lnTo>
                    <a:pt x="776" y="89865"/>
                  </a:lnTo>
                  <a:lnTo>
                    <a:pt x="709" y="89376"/>
                  </a:lnTo>
                  <a:lnTo>
                    <a:pt x="641" y="88887"/>
                  </a:lnTo>
                  <a:lnTo>
                    <a:pt x="574" y="88398"/>
                  </a:lnTo>
                  <a:lnTo>
                    <a:pt x="523" y="87892"/>
                  </a:lnTo>
                  <a:lnTo>
                    <a:pt x="473" y="87403"/>
                  </a:lnTo>
                  <a:lnTo>
                    <a:pt x="422" y="86914"/>
                  </a:lnTo>
                  <a:lnTo>
                    <a:pt x="371" y="86424"/>
                  </a:lnTo>
                  <a:lnTo>
                    <a:pt x="321" y="85918"/>
                  </a:lnTo>
                  <a:lnTo>
                    <a:pt x="270" y="85429"/>
                  </a:lnTo>
                  <a:lnTo>
                    <a:pt x="236" y="84940"/>
                  </a:lnTo>
                  <a:lnTo>
                    <a:pt x="169" y="83945"/>
                  </a:lnTo>
                  <a:lnTo>
                    <a:pt x="118" y="82950"/>
                  </a:lnTo>
                  <a:lnTo>
                    <a:pt x="85" y="82461"/>
                  </a:lnTo>
                  <a:lnTo>
                    <a:pt x="68" y="81955"/>
                  </a:lnTo>
                  <a:lnTo>
                    <a:pt x="51" y="81466"/>
                  </a:lnTo>
                  <a:lnTo>
                    <a:pt x="34" y="80977"/>
                  </a:lnTo>
                  <a:lnTo>
                    <a:pt x="17" y="80471"/>
                  </a:lnTo>
                  <a:lnTo>
                    <a:pt x="17" y="79981"/>
                  </a:lnTo>
                  <a:lnTo>
                    <a:pt x="0" y="79492"/>
                  </a:lnTo>
                  <a:lnTo>
                    <a:pt x="0" y="78986"/>
                  </a:lnTo>
                  <a:lnTo>
                    <a:pt x="0" y="78497"/>
                  </a:lnTo>
                  <a:lnTo>
                    <a:pt x="17" y="77991"/>
                  </a:lnTo>
                  <a:lnTo>
                    <a:pt x="17" y="77502"/>
                  </a:lnTo>
                  <a:lnTo>
                    <a:pt x="34" y="77013"/>
                  </a:lnTo>
                  <a:lnTo>
                    <a:pt x="34" y="76507"/>
                  </a:lnTo>
                  <a:lnTo>
                    <a:pt x="51" y="76018"/>
                  </a:lnTo>
                  <a:lnTo>
                    <a:pt x="68" y="75512"/>
                  </a:lnTo>
                  <a:lnTo>
                    <a:pt x="118" y="74534"/>
                  </a:lnTo>
                  <a:lnTo>
                    <a:pt x="152" y="74028"/>
                  </a:lnTo>
                  <a:lnTo>
                    <a:pt x="186" y="73538"/>
                  </a:lnTo>
                  <a:lnTo>
                    <a:pt x="220" y="73049"/>
                  </a:lnTo>
                  <a:lnTo>
                    <a:pt x="253" y="72543"/>
                  </a:lnTo>
                  <a:lnTo>
                    <a:pt x="304" y="72054"/>
                  </a:lnTo>
                  <a:lnTo>
                    <a:pt x="338" y="71565"/>
                  </a:lnTo>
                  <a:lnTo>
                    <a:pt x="388" y="71059"/>
                  </a:lnTo>
                  <a:lnTo>
                    <a:pt x="439" y="70570"/>
                  </a:lnTo>
                  <a:lnTo>
                    <a:pt x="489" y="70081"/>
                  </a:lnTo>
                  <a:lnTo>
                    <a:pt x="557" y="69592"/>
                  </a:lnTo>
                  <a:lnTo>
                    <a:pt x="608" y="69086"/>
                  </a:lnTo>
                  <a:lnTo>
                    <a:pt x="675" y="68596"/>
                  </a:lnTo>
                  <a:lnTo>
                    <a:pt x="742" y="68107"/>
                  </a:lnTo>
                  <a:lnTo>
                    <a:pt x="810" y="67618"/>
                  </a:lnTo>
                  <a:lnTo>
                    <a:pt x="877" y="67129"/>
                  </a:lnTo>
                  <a:lnTo>
                    <a:pt x="962" y="66640"/>
                  </a:lnTo>
                  <a:lnTo>
                    <a:pt x="1029" y="66151"/>
                  </a:lnTo>
                  <a:lnTo>
                    <a:pt x="1114" y="65662"/>
                  </a:lnTo>
                  <a:lnTo>
                    <a:pt x="1198" y="65173"/>
                  </a:lnTo>
                  <a:lnTo>
                    <a:pt x="1282" y="64683"/>
                  </a:lnTo>
                  <a:lnTo>
                    <a:pt x="1383" y="64194"/>
                  </a:lnTo>
                  <a:lnTo>
                    <a:pt x="1468" y="63705"/>
                  </a:lnTo>
                  <a:lnTo>
                    <a:pt x="1569" y="63216"/>
                  </a:lnTo>
                  <a:lnTo>
                    <a:pt x="1771" y="62255"/>
                  </a:lnTo>
                  <a:lnTo>
                    <a:pt x="1991" y="61276"/>
                  </a:lnTo>
                  <a:lnTo>
                    <a:pt x="2109" y="60804"/>
                  </a:lnTo>
                  <a:lnTo>
                    <a:pt x="2210" y="60315"/>
                  </a:lnTo>
                  <a:lnTo>
                    <a:pt x="2328" y="59843"/>
                  </a:lnTo>
                  <a:lnTo>
                    <a:pt x="2463" y="59354"/>
                  </a:lnTo>
                  <a:lnTo>
                    <a:pt x="2581" y="58881"/>
                  </a:lnTo>
                  <a:lnTo>
                    <a:pt x="2716" y="58392"/>
                  </a:lnTo>
                  <a:lnTo>
                    <a:pt x="2834" y="57920"/>
                  </a:lnTo>
                  <a:lnTo>
                    <a:pt x="2969" y="57431"/>
                  </a:lnTo>
                  <a:lnTo>
                    <a:pt x="3104" y="56959"/>
                  </a:lnTo>
                  <a:lnTo>
                    <a:pt x="3390" y="56014"/>
                  </a:lnTo>
                  <a:lnTo>
                    <a:pt x="3525" y="55542"/>
                  </a:lnTo>
                  <a:lnTo>
                    <a:pt x="3677" y="55070"/>
                  </a:lnTo>
                  <a:lnTo>
                    <a:pt x="3829" y="54597"/>
                  </a:lnTo>
                  <a:lnTo>
                    <a:pt x="3981" y="54125"/>
                  </a:lnTo>
                  <a:lnTo>
                    <a:pt x="4149" y="53653"/>
                  </a:lnTo>
                  <a:lnTo>
                    <a:pt x="4301" y="53180"/>
                  </a:lnTo>
                  <a:lnTo>
                    <a:pt x="4470" y="52708"/>
                  </a:lnTo>
                  <a:lnTo>
                    <a:pt x="4639" y="52236"/>
                  </a:lnTo>
                  <a:lnTo>
                    <a:pt x="4807" y="51781"/>
                  </a:lnTo>
                  <a:lnTo>
                    <a:pt x="4976" y="51308"/>
                  </a:lnTo>
                  <a:lnTo>
                    <a:pt x="5145" y="50853"/>
                  </a:lnTo>
                  <a:lnTo>
                    <a:pt x="5330" y="50381"/>
                  </a:lnTo>
                  <a:lnTo>
                    <a:pt x="5516" y="49925"/>
                  </a:lnTo>
                  <a:lnTo>
                    <a:pt x="5684" y="49470"/>
                  </a:lnTo>
                  <a:lnTo>
                    <a:pt x="5870" y="48998"/>
                  </a:lnTo>
                  <a:lnTo>
                    <a:pt x="6072" y="48542"/>
                  </a:lnTo>
                  <a:lnTo>
                    <a:pt x="6258" y="48087"/>
                  </a:lnTo>
                  <a:lnTo>
                    <a:pt x="6460" y="47631"/>
                  </a:lnTo>
                  <a:lnTo>
                    <a:pt x="6646" y="47176"/>
                  </a:lnTo>
                  <a:lnTo>
                    <a:pt x="6848" y="46721"/>
                  </a:lnTo>
                  <a:lnTo>
                    <a:pt x="7051" y="46265"/>
                  </a:lnTo>
                  <a:lnTo>
                    <a:pt x="7270" y="45810"/>
                  </a:lnTo>
                  <a:lnTo>
                    <a:pt x="7472" y="45371"/>
                  </a:lnTo>
                  <a:lnTo>
                    <a:pt x="7691" y="44916"/>
                  </a:lnTo>
                  <a:lnTo>
                    <a:pt x="7894" y="44477"/>
                  </a:lnTo>
                  <a:lnTo>
                    <a:pt x="8113" y="44022"/>
                  </a:lnTo>
                  <a:lnTo>
                    <a:pt x="8332" y="43583"/>
                  </a:lnTo>
                  <a:lnTo>
                    <a:pt x="8552" y="43145"/>
                  </a:lnTo>
                  <a:lnTo>
                    <a:pt x="8788" y="42706"/>
                  </a:lnTo>
                  <a:lnTo>
                    <a:pt x="9007" y="42268"/>
                  </a:lnTo>
                  <a:lnTo>
                    <a:pt x="9243" y="41812"/>
                  </a:lnTo>
                  <a:lnTo>
                    <a:pt x="9479" y="41391"/>
                  </a:lnTo>
                  <a:lnTo>
                    <a:pt x="9715" y="40952"/>
                  </a:lnTo>
                  <a:lnTo>
                    <a:pt x="9952" y="40514"/>
                  </a:lnTo>
                  <a:lnTo>
                    <a:pt x="10205" y="40075"/>
                  </a:lnTo>
                  <a:lnTo>
                    <a:pt x="10441" y="39653"/>
                  </a:lnTo>
                  <a:lnTo>
                    <a:pt x="10694" y="39215"/>
                  </a:lnTo>
                  <a:lnTo>
                    <a:pt x="10947" y="38793"/>
                  </a:lnTo>
                  <a:lnTo>
                    <a:pt x="11200" y="38372"/>
                  </a:lnTo>
                  <a:lnTo>
                    <a:pt x="11453" y="37933"/>
                  </a:lnTo>
                  <a:lnTo>
                    <a:pt x="11706" y="37511"/>
                  </a:lnTo>
                  <a:lnTo>
                    <a:pt x="11976" y="37090"/>
                  </a:lnTo>
                  <a:lnTo>
                    <a:pt x="12245" y="36668"/>
                  </a:lnTo>
                  <a:lnTo>
                    <a:pt x="12498" y="36263"/>
                  </a:lnTo>
                  <a:lnTo>
                    <a:pt x="12768" y="35842"/>
                  </a:lnTo>
                  <a:lnTo>
                    <a:pt x="13038" y="35420"/>
                  </a:lnTo>
                  <a:lnTo>
                    <a:pt x="13325" y="35015"/>
                  </a:lnTo>
                  <a:lnTo>
                    <a:pt x="13595" y="34610"/>
                  </a:lnTo>
                  <a:lnTo>
                    <a:pt x="13881" y="34189"/>
                  </a:lnTo>
                  <a:lnTo>
                    <a:pt x="14151" y="33784"/>
                  </a:lnTo>
                  <a:lnTo>
                    <a:pt x="14725" y="32974"/>
                  </a:lnTo>
                  <a:lnTo>
                    <a:pt x="15028" y="32570"/>
                  </a:lnTo>
                  <a:lnTo>
                    <a:pt x="15315" y="32165"/>
                  </a:lnTo>
                  <a:lnTo>
                    <a:pt x="15602" y="31777"/>
                  </a:lnTo>
                  <a:lnTo>
                    <a:pt x="15905" y="31372"/>
                  </a:lnTo>
                  <a:lnTo>
                    <a:pt x="16209" y="30984"/>
                  </a:lnTo>
                  <a:lnTo>
                    <a:pt x="16513" y="30579"/>
                  </a:lnTo>
                  <a:lnTo>
                    <a:pt x="16816" y="30191"/>
                  </a:lnTo>
                  <a:lnTo>
                    <a:pt x="17120" y="29803"/>
                  </a:lnTo>
                  <a:lnTo>
                    <a:pt x="17423" y="29415"/>
                  </a:lnTo>
                  <a:lnTo>
                    <a:pt x="17744" y="29028"/>
                  </a:lnTo>
                  <a:lnTo>
                    <a:pt x="18064" y="28656"/>
                  </a:lnTo>
                  <a:lnTo>
                    <a:pt x="18368" y="28269"/>
                  </a:lnTo>
                  <a:lnTo>
                    <a:pt x="18688" y="27898"/>
                  </a:lnTo>
                  <a:lnTo>
                    <a:pt x="19009" y="27510"/>
                  </a:lnTo>
                  <a:lnTo>
                    <a:pt x="19346" y="27139"/>
                  </a:lnTo>
                  <a:lnTo>
                    <a:pt x="19667" y="26767"/>
                  </a:lnTo>
                  <a:lnTo>
                    <a:pt x="19987" y="26396"/>
                  </a:lnTo>
                  <a:lnTo>
                    <a:pt x="20324" y="26025"/>
                  </a:lnTo>
                  <a:lnTo>
                    <a:pt x="20662" y="25654"/>
                  </a:lnTo>
                  <a:lnTo>
                    <a:pt x="20999" y="25283"/>
                  </a:lnTo>
                  <a:lnTo>
                    <a:pt x="21336" y="24929"/>
                  </a:lnTo>
                  <a:lnTo>
                    <a:pt x="21674" y="24575"/>
                  </a:lnTo>
                  <a:lnTo>
                    <a:pt x="22011" y="24204"/>
                  </a:lnTo>
                  <a:lnTo>
                    <a:pt x="22365" y="23850"/>
                  </a:lnTo>
                  <a:lnTo>
                    <a:pt x="22703" y="23495"/>
                  </a:lnTo>
                  <a:lnTo>
                    <a:pt x="23057" y="23141"/>
                  </a:lnTo>
                  <a:lnTo>
                    <a:pt x="23411" y="22804"/>
                  </a:lnTo>
                  <a:lnTo>
                    <a:pt x="23765" y="22450"/>
                  </a:lnTo>
                  <a:lnTo>
                    <a:pt x="24119" y="22095"/>
                  </a:lnTo>
                  <a:lnTo>
                    <a:pt x="24474" y="21758"/>
                  </a:lnTo>
                  <a:lnTo>
                    <a:pt x="24845" y="21421"/>
                  </a:lnTo>
                  <a:lnTo>
                    <a:pt x="25199" y="21083"/>
                  </a:lnTo>
                  <a:lnTo>
                    <a:pt x="25570" y="20746"/>
                  </a:lnTo>
                  <a:lnTo>
                    <a:pt x="25924" y="20409"/>
                  </a:lnTo>
                  <a:lnTo>
                    <a:pt x="26295" y="20071"/>
                  </a:lnTo>
                  <a:lnTo>
                    <a:pt x="26666" y="19751"/>
                  </a:lnTo>
                  <a:lnTo>
                    <a:pt x="27425" y="19093"/>
                  </a:lnTo>
                  <a:lnTo>
                    <a:pt x="27796" y="18773"/>
                  </a:lnTo>
                  <a:lnTo>
                    <a:pt x="28167" y="18452"/>
                  </a:lnTo>
                  <a:lnTo>
                    <a:pt x="28943" y="17828"/>
                  </a:lnTo>
                  <a:lnTo>
                    <a:pt x="29331" y="17508"/>
                  </a:lnTo>
                  <a:lnTo>
                    <a:pt x="29702" y="17204"/>
                  </a:lnTo>
                  <a:lnTo>
                    <a:pt x="30090" y="16884"/>
                  </a:lnTo>
                  <a:lnTo>
                    <a:pt x="30495" y="16580"/>
                  </a:lnTo>
                  <a:lnTo>
                    <a:pt x="30883" y="16276"/>
                  </a:lnTo>
                  <a:lnTo>
                    <a:pt x="31271" y="15990"/>
                  </a:lnTo>
                  <a:lnTo>
                    <a:pt x="32080" y="15383"/>
                  </a:lnTo>
                  <a:lnTo>
                    <a:pt x="32468" y="15096"/>
                  </a:lnTo>
                  <a:lnTo>
                    <a:pt x="32873" y="14809"/>
                  </a:lnTo>
                  <a:lnTo>
                    <a:pt x="33278" y="14522"/>
                  </a:lnTo>
                  <a:lnTo>
                    <a:pt x="33683" y="14236"/>
                  </a:lnTo>
                  <a:lnTo>
                    <a:pt x="34087" y="13949"/>
                  </a:lnTo>
                  <a:lnTo>
                    <a:pt x="34492" y="13662"/>
                  </a:lnTo>
                  <a:lnTo>
                    <a:pt x="34914" y="13392"/>
                  </a:lnTo>
                  <a:lnTo>
                    <a:pt x="35319" y="13122"/>
                  </a:lnTo>
                  <a:lnTo>
                    <a:pt x="35740" y="12836"/>
                  </a:lnTo>
                  <a:lnTo>
                    <a:pt x="36162" y="12566"/>
                  </a:lnTo>
                  <a:lnTo>
                    <a:pt x="36567" y="12313"/>
                  </a:lnTo>
                  <a:lnTo>
                    <a:pt x="36989" y="12043"/>
                  </a:lnTo>
                  <a:lnTo>
                    <a:pt x="37410" y="11773"/>
                  </a:lnTo>
                  <a:lnTo>
                    <a:pt x="37832" y="11520"/>
                  </a:lnTo>
                  <a:lnTo>
                    <a:pt x="38254" y="11267"/>
                  </a:lnTo>
                  <a:lnTo>
                    <a:pt x="38692" y="11014"/>
                  </a:lnTo>
                  <a:lnTo>
                    <a:pt x="39114" y="10761"/>
                  </a:lnTo>
                  <a:lnTo>
                    <a:pt x="39535" y="10508"/>
                  </a:lnTo>
                  <a:lnTo>
                    <a:pt x="39974" y="10255"/>
                  </a:lnTo>
                  <a:lnTo>
                    <a:pt x="40412" y="10019"/>
                  </a:lnTo>
                  <a:lnTo>
                    <a:pt x="40834" y="9783"/>
                  </a:lnTo>
                  <a:lnTo>
                    <a:pt x="41273" y="9547"/>
                  </a:lnTo>
                  <a:lnTo>
                    <a:pt x="41711" y="9311"/>
                  </a:lnTo>
                  <a:lnTo>
                    <a:pt x="42150" y="9074"/>
                  </a:lnTo>
                  <a:lnTo>
                    <a:pt x="42588" y="8838"/>
                  </a:lnTo>
                  <a:lnTo>
                    <a:pt x="43027" y="8619"/>
                  </a:lnTo>
                  <a:lnTo>
                    <a:pt x="43465" y="8400"/>
                  </a:lnTo>
                  <a:lnTo>
                    <a:pt x="44359" y="7944"/>
                  </a:lnTo>
                  <a:lnTo>
                    <a:pt x="44815" y="7742"/>
                  </a:lnTo>
                  <a:lnTo>
                    <a:pt x="45708" y="7320"/>
                  </a:lnTo>
                  <a:lnTo>
                    <a:pt x="46164" y="7101"/>
                  </a:lnTo>
                  <a:lnTo>
                    <a:pt x="46602" y="6899"/>
                  </a:lnTo>
                  <a:lnTo>
                    <a:pt x="47058" y="6696"/>
                  </a:lnTo>
                  <a:lnTo>
                    <a:pt x="47513" y="6511"/>
                  </a:lnTo>
                  <a:lnTo>
                    <a:pt x="47969" y="6308"/>
                  </a:lnTo>
                  <a:lnTo>
                    <a:pt x="48424" y="6123"/>
                  </a:lnTo>
                  <a:lnTo>
                    <a:pt x="48879" y="5920"/>
                  </a:lnTo>
                  <a:lnTo>
                    <a:pt x="49352" y="5735"/>
                  </a:lnTo>
                  <a:lnTo>
                    <a:pt x="49807" y="5549"/>
                  </a:lnTo>
                  <a:lnTo>
                    <a:pt x="50262" y="5364"/>
                  </a:lnTo>
                  <a:lnTo>
                    <a:pt x="50735" y="5195"/>
                  </a:lnTo>
                  <a:lnTo>
                    <a:pt x="51662" y="4841"/>
                  </a:lnTo>
                  <a:lnTo>
                    <a:pt x="52118" y="4672"/>
                  </a:lnTo>
                  <a:lnTo>
                    <a:pt x="52590" y="4504"/>
                  </a:lnTo>
                  <a:lnTo>
                    <a:pt x="53062" y="4352"/>
                  </a:lnTo>
                  <a:lnTo>
                    <a:pt x="53535" y="4183"/>
                  </a:lnTo>
                  <a:lnTo>
                    <a:pt x="54007" y="4031"/>
                  </a:lnTo>
                  <a:lnTo>
                    <a:pt x="54479" y="3880"/>
                  </a:lnTo>
                  <a:lnTo>
                    <a:pt x="54951" y="3728"/>
                  </a:lnTo>
                  <a:lnTo>
                    <a:pt x="55424" y="3576"/>
                  </a:lnTo>
                  <a:lnTo>
                    <a:pt x="55896" y="3424"/>
                  </a:lnTo>
                  <a:lnTo>
                    <a:pt x="56368" y="3289"/>
                  </a:lnTo>
                  <a:lnTo>
                    <a:pt x="56840" y="3137"/>
                  </a:lnTo>
                  <a:lnTo>
                    <a:pt x="57313" y="3002"/>
                  </a:lnTo>
                  <a:lnTo>
                    <a:pt x="57802" y="2868"/>
                  </a:lnTo>
                  <a:lnTo>
                    <a:pt x="58274" y="2733"/>
                  </a:lnTo>
                  <a:lnTo>
                    <a:pt x="58746" y="2615"/>
                  </a:lnTo>
                  <a:lnTo>
                    <a:pt x="59235" y="2480"/>
                  </a:lnTo>
                  <a:lnTo>
                    <a:pt x="59708" y="2362"/>
                  </a:lnTo>
                  <a:lnTo>
                    <a:pt x="60197" y="2243"/>
                  </a:lnTo>
                  <a:lnTo>
                    <a:pt x="60686" y="2125"/>
                  </a:lnTo>
                  <a:lnTo>
                    <a:pt x="61158" y="2024"/>
                  </a:lnTo>
                  <a:lnTo>
                    <a:pt x="61647" y="1906"/>
                  </a:lnTo>
                  <a:lnTo>
                    <a:pt x="62136" y="1805"/>
                  </a:lnTo>
                  <a:lnTo>
                    <a:pt x="62609" y="1704"/>
                  </a:lnTo>
                  <a:lnTo>
                    <a:pt x="63098" y="1603"/>
                  </a:lnTo>
                  <a:lnTo>
                    <a:pt x="63587" y="1501"/>
                  </a:lnTo>
                  <a:lnTo>
                    <a:pt x="64076" y="1400"/>
                  </a:lnTo>
                  <a:lnTo>
                    <a:pt x="64565" y="1316"/>
                  </a:lnTo>
                  <a:lnTo>
                    <a:pt x="65054" y="1231"/>
                  </a:lnTo>
                  <a:lnTo>
                    <a:pt x="66033" y="1063"/>
                  </a:lnTo>
                  <a:lnTo>
                    <a:pt x="66522" y="978"/>
                  </a:lnTo>
                  <a:lnTo>
                    <a:pt x="67500" y="827"/>
                  </a:lnTo>
                  <a:lnTo>
                    <a:pt x="68478" y="692"/>
                  </a:lnTo>
                  <a:lnTo>
                    <a:pt x="68967" y="624"/>
                  </a:lnTo>
                  <a:lnTo>
                    <a:pt x="69456" y="574"/>
                  </a:lnTo>
                  <a:lnTo>
                    <a:pt x="69962" y="506"/>
                  </a:lnTo>
                  <a:lnTo>
                    <a:pt x="70941" y="405"/>
                  </a:lnTo>
                  <a:lnTo>
                    <a:pt x="71430" y="354"/>
                  </a:lnTo>
                  <a:lnTo>
                    <a:pt x="71936" y="304"/>
                  </a:lnTo>
                  <a:lnTo>
                    <a:pt x="72425" y="270"/>
                  </a:lnTo>
                  <a:lnTo>
                    <a:pt x="72914" y="236"/>
                  </a:lnTo>
                  <a:lnTo>
                    <a:pt x="73420" y="203"/>
                  </a:lnTo>
                  <a:lnTo>
                    <a:pt x="73909" y="169"/>
                  </a:lnTo>
                  <a:lnTo>
                    <a:pt x="74398" y="135"/>
                  </a:lnTo>
                  <a:lnTo>
                    <a:pt x="74904" y="101"/>
                  </a:lnTo>
                  <a:lnTo>
                    <a:pt x="75393" y="85"/>
                  </a:lnTo>
                  <a:lnTo>
                    <a:pt x="75883" y="68"/>
                  </a:lnTo>
                  <a:lnTo>
                    <a:pt x="76389" y="51"/>
                  </a:lnTo>
                  <a:lnTo>
                    <a:pt x="76878" y="34"/>
                  </a:lnTo>
                  <a:lnTo>
                    <a:pt x="77384" y="17"/>
                  </a:lnTo>
                  <a:lnTo>
                    <a:pt x="77873" y="17"/>
                  </a:lnTo>
                  <a:lnTo>
                    <a:pt x="78362" y="0"/>
                  </a:lnTo>
                  <a:lnTo>
                    <a:pt x="78868" y="0"/>
                  </a:lnTo>
                  <a:close/>
                </a:path>
              </a:pathLst>
            </a:custGeom>
            <a:noFill/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1599000" y="625200"/>
              <a:ext cx="4381100" cy="4381100"/>
            </a:xfrm>
            <a:custGeom>
              <a:avLst/>
              <a:gdLst/>
              <a:ahLst/>
              <a:cxnLst/>
              <a:rect l="l" t="t" r="r" b="b"/>
              <a:pathLst>
                <a:path w="175244" h="175244" fill="none" extrusionOk="0">
                  <a:moveTo>
                    <a:pt x="87622" y="0"/>
                  </a:moveTo>
                  <a:lnTo>
                    <a:pt x="88162" y="0"/>
                  </a:lnTo>
                  <a:lnTo>
                    <a:pt x="88718" y="0"/>
                  </a:lnTo>
                  <a:lnTo>
                    <a:pt x="89275" y="17"/>
                  </a:lnTo>
                  <a:lnTo>
                    <a:pt x="89815" y="17"/>
                  </a:lnTo>
                  <a:lnTo>
                    <a:pt x="90371" y="34"/>
                  </a:lnTo>
                  <a:lnTo>
                    <a:pt x="90928" y="51"/>
                  </a:lnTo>
                  <a:lnTo>
                    <a:pt x="91468" y="85"/>
                  </a:lnTo>
                  <a:lnTo>
                    <a:pt x="92024" y="102"/>
                  </a:lnTo>
                  <a:lnTo>
                    <a:pt x="92581" y="135"/>
                  </a:lnTo>
                  <a:lnTo>
                    <a:pt x="93120" y="169"/>
                  </a:lnTo>
                  <a:lnTo>
                    <a:pt x="93677" y="203"/>
                  </a:lnTo>
                  <a:lnTo>
                    <a:pt x="94234" y="253"/>
                  </a:lnTo>
                  <a:lnTo>
                    <a:pt x="94773" y="287"/>
                  </a:lnTo>
                  <a:lnTo>
                    <a:pt x="95330" y="338"/>
                  </a:lnTo>
                  <a:lnTo>
                    <a:pt x="95870" y="388"/>
                  </a:lnTo>
                  <a:lnTo>
                    <a:pt x="96426" y="439"/>
                  </a:lnTo>
                  <a:lnTo>
                    <a:pt x="96966" y="490"/>
                  </a:lnTo>
                  <a:lnTo>
                    <a:pt x="97523" y="557"/>
                  </a:lnTo>
                  <a:lnTo>
                    <a:pt x="98062" y="625"/>
                  </a:lnTo>
                  <a:lnTo>
                    <a:pt x="98619" y="692"/>
                  </a:lnTo>
                  <a:lnTo>
                    <a:pt x="99159" y="759"/>
                  </a:lnTo>
                  <a:lnTo>
                    <a:pt x="99698" y="827"/>
                  </a:lnTo>
                  <a:lnTo>
                    <a:pt x="100255" y="911"/>
                  </a:lnTo>
                  <a:lnTo>
                    <a:pt x="100795" y="996"/>
                  </a:lnTo>
                  <a:lnTo>
                    <a:pt x="101334" y="1080"/>
                  </a:lnTo>
                  <a:lnTo>
                    <a:pt x="101891" y="1164"/>
                  </a:lnTo>
                  <a:lnTo>
                    <a:pt x="102431" y="1265"/>
                  </a:lnTo>
                  <a:lnTo>
                    <a:pt x="102970" y="1350"/>
                  </a:lnTo>
                  <a:lnTo>
                    <a:pt x="103510" y="1451"/>
                  </a:lnTo>
                  <a:lnTo>
                    <a:pt x="104590" y="1653"/>
                  </a:lnTo>
                  <a:lnTo>
                    <a:pt x="105129" y="1771"/>
                  </a:lnTo>
                  <a:lnTo>
                    <a:pt x="105669" y="1873"/>
                  </a:lnTo>
                  <a:lnTo>
                    <a:pt x="106209" y="1991"/>
                  </a:lnTo>
                  <a:lnTo>
                    <a:pt x="106749" y="2109"/>
                  </a:lnTo>
                  <a:lnTo>
                    <a:pt x="107288" y="2227"/>
                  </a:lnTo>
                  <a:lnTo>
                    <a:pt x="107828" y="2362"/>
                  </a:lnTo>
                  <a:lnTo>
                    <a:pt x="108368" y="2480"/>
                  </a:lnTo>
                  <a:lnTo>
                    <a:pt x="108891" y="2615"/>
                  </a:lnTo>
                  <a:lnTo>
                    <a:pt x="109430" y="2750"/>
                  </a:lnTo>
                  <a:lnTo>
                    <a:pt x="109970" y="2885"/>
                  </a:lnTo>
                  <a:lnTo>
                    <a:pt x="110493" y="3036"/>
                  </a:lnTo>
                  <a:lnTo>
                    <a:pt x="111033" y="3188"/>
                  </a:lnTo>
                  <a:lnTo>
                    <a:pt x="111556" y="3323"/>
                  </a:lnTo>
                  <a:lnTo>
                    <a:pt x="112095" y="3475"/>
                  </a:lnTo>
                  <a:lnTo>
                    <a:pt x="112618" y="3644"/>
                  </a:lnTo>
                  <a:lnTo>
                    <a:pt x="113141" y="3795"/>
                  </a:lnTo>
                  <a:lnTo>
                    <a:pt x="113664" y="3964"/>
                  </a:lnTo>
                  <a:lnTo>
                    <a:pt x="114204" y="4133"/>
                  </a:lnTo>
                  <a:lnTo>
                    <a:pt x="114726" y="4301"/>
                  </a:lnTo>
                  <a:lnTo>
                    <a:pt x="115249" y="4470"/>
                  </a:lnTo>
                  <a:lnTo>
                    <a:pt x="115772" y="4639"/>
                  </a:lnTo>
                  <a:lnTo>
                    <a:pt x="116295" y="4824"/>
                  </a:lnTo>
                  <a:lnTo>
                    <a:pt x="116801" y="5010"/>
                  </a:lnTo>
                  <a:lnTo>
                    <a:pt x="117324" y="5195"/>
                  </a:lnTo>
                  <a:lnTo>
                    <a:pt x="117847" y="5381"/>
                  </a:lnTo>
                  <a:lnTo>
                    <a:pt x="118370" y="5566"/>
                  </a:lnTo>
                  <a:lnTo>
                    <a:pt x="118876" y="5769"/>
                  </a:lnTo>
                  <a:lnTo>
                    <a:pt x="119398" y="5954"/>
                  </a:lnTo>
                  <a:lnTo>
                    <a:pt x="119904" y="6157"/>
                  </a:lnTo>
                  <a:lnTo>
                    <a:pt x="120410" y="6359"/>
                  </a:lnTo>
                  <a:lnTo>
                    <a:pt x="120933" y="6578"/>
                  </a:lnTo>
                  <a:lnTo>
                    <a:pt x="121439" y="6781"/>
                  </a:lnTo>
                  <a:lnTo>
                    <a:pt x="121945" y="7000"/>
                  </a:lnTo>
                  <a:lnTo>
                    <a:pt x="122451" y="7219"/>
                  </a:lnTo>
                  <a:lnTo>
                    <a:pt x="122957" y="7439"/>
                  </a:lnTo>
                  <a:lnTo>
                    <a:pt x="123463" y="7658"/>
                  </a:lnTo>
                  <a:lnTo>
                    <a:pt x="123969" y="7894"/>
                  </a:lnTo>
                  <a:lnTo>
                    <a:pt x="124458" y="8113"/>
                  </a:lnTo>
                  <a:lnTo>
                    <a:pt x="124964" y="8349"/>
                  </a:lnTo>
                  <a:lnTo>
                    <a:pt x="125453" y="8586"/>
                  </a:lnTo>
                  <a:lnTo>
                    <a:pt x="125959" y="8822"/>
                  </a:lnTo>
                  <a:lnTo>
                    <a:pt x="126449" y="9075"/>
                  </a:lnTo>
                  <a:lnTo>
                    <a:pt x="126938" y="9311"/>
                  </a:lnTo>
                  <a:lnTo>
                    <a:pt x="127444" y="9564"/>
                  </a:lnTo>
                  <a:lnTo>
                    <a:pt x="127916" y="9817"/>
                  </a:lnTo>
                  <a:lnTo>
                    <a:pt x="128405" y="10070"/>
                  </a:lnTo>
                  <a:lnTo>
                    <a:pt x="128894" y="10323"/>
                  </a:lnTo>
                  <a:lnTo>
                    <a:pt x="129383" y="10593"/>
                  </a:lnTo>
                  <a:lnTo>
                    <a:pt x="129873" y="10863"/>
                  </a:lnTo>
                  <a:lnTo>
                    <a:pt x="130345" y="11132"/>
                  </a:lnTo>
                  <a:lnTo>
                    <a:pt x="130834" y="11385"/>
                  </a:lnTo>
                  <a:lnTo>
                    <a:pt x="131306" y="11672"/>
                  </a:lnTo>
                  <a:lnTo>
                    <a:pt x="131795" y="11942"/>
                  </a:lnTo>
                  <a:lnTo>
                    <a:pt x="132268" y="12229"/>
                  </a:lnTo>
                  <a:lnTo>
                    <a:pt x="132740" y="12499"/>
                  </a:lnTo>
                  <a:lnTo>
                    <a:pt x="133212" y="12785"/>
                  </a:lnTo>
                  <a:lnTo>
                    <a:pt x="133667" y="13072"/>
                  </a:lnTo>
                  <a:lnTo>
                    <a:pt x="134140" y="13376"/>
                  </a:lnTo>
                  <a:lnTo>
                    <a:pt x="134612" y="13662"/>
                  </a:lnTo>
                  <a:lnTo>
                    <a:pt x="135067" y="13966"/>
                  </a:lnTo>
                  <a:lnTo>
                    <a:pt x="135540" y="14253"/>
                  </a:lnTo>
                  <a:lnTo>
                    <a:pt x="135995" y="14556"/>
                  </a:lnTo>
                  <a:lnTo>
                    <a:pt x="136450" y="14877"/>
                  </a:lnTo>
                  <a:lnTo>
                    <a:pt x="136906" y="15180"/>
                  </a:lnTo>
                  <a:lnTo>
                    <a:pt x="137361" y="15484"/>
                  </a:lnTo>
                  <a:lnTo>
                    <a:pt x="137817" y="15804"/>
                  </a:lnTo>
                  <a:lnTo>
                    <a:pt x="138272" y="16125"/>
                  </a:lnTo>
                  <a:lnTo>
                    <a:pt x="138711" y="16445"/>
                  </a:lnTo>
                  <a:lnTo>
                    <a:pt x="139166" y="16766"/>
                  </a:lnTo>
                  <a:lnTo>
                    <a:pt x="139604" y="17086"/>
                  </a:lnTo>
                  <a:lnTo>
                    <a:pt x="140060" y="17424"/>
                  </a:lnTo>
                  <a:lnTo>
                    <a:pt x="140498" y="17744"/>
                  </a:lnTo>
                  <a:lnTo>
                    <a:pt x="140937" y="18081"/>
                  </a:lnTo>
                  <a:lnTo>
                    <a:pt x="141375" y="18419"/>
                  </a:lnTo>
                  <a:lnTo>
                    <a:pt x="142236" y="19093"/>
                  </a:lnTo>
                  <a:lnTo>
                    <a:pt x="142657" y="19448"/>
                  </a:lnTo>
                  <a:lnTo>
                    <a:pt x="143096" y="19802"/>
                  </a:lnTo>
                  <a:lnTo>
                    <a:pt x="143517" y="20139"/>
                  </a:lnTo>
                  <a:lnTo>
                    <a:pt x="143939" y="20493"/>
                  </a:lnTo>
                  <a:lnTo>
                    <a:pt x="144361" y="20848"/>
                  </a:lnTo>
                  <a:lnTo>
                    <a:pt x="144782" y="21219"/>
                  </a:lnTo>
                  <a:lnTo>
                    <a:pt x="145204" y="21573"/>
                  </a:lnTo>
                  <a:lnTo>
                    <a:pt x="145609" y="21927"/>
                  </a:lnTo>
                  <a:lnTo>
                    <a:pt x="146031" y="22298"/>
                  </a:lnTo>
                  <a:lnTo>
                    <a:pt x="146435" y="22669"/>
                  </a:lnTo>
                  <a:lnTo>
                    <a:pt x="146840" y="23040"/>
                  </a:lnTo>
                  <a:lnTo>
                    <a:pt x="147245" y="23411"/>
                  </a:lnTo>
                  <a:lnTo>
                    <a:pt x="147650" y="23782"/>
                  </a:lnTo>
                  <a:lnTo>
                    <a:pt x="148055" y="24170"/>
                  </a:lnTo>
                  <a:lnTo>
                    <a:pt x="148443" y="24558"/>
                  </a:lnTo>
                  <a:lnTo>
                    <a:pt x="148847" y="24929"/>
                  </a:lnTo>
                  <a:lnTo>
                    <a:pt x="149235" y="25317"/>
                  </a:lnTo>
                  <a:lnTo>
                    <a:pt x="149623" y="25705"/>
                  </a:lnTo>
                  <a:lnTo>
                    <a:pt x="150011" y="26093"/>
                  </a:lnTo>
                  <a:lnTo>
                    <a:pt x="150399" y="26498"/>
                  </a:lnTo>
                  <a:lnTo>
                    <a:pt x="150787" y="26886"/>
                  </a:lnTo>
                  <a:lnTo>
                    <a:pt x="151158" y="27291"/>
                  </a:lnTo>
                  <a:lnTo>
                    <a:pt x="151917" y="28100"/>
                  </a:lnTo>
                  <a:lnTo>
                    <a:pt x="152288" y="28505"/>
                  </a:lnTo>
                  <a:lnTo>
                    <a:pt x="152659" y="28910"/>
                  </a:lnTo>
                  <a:lnTo>
                    <a:pt x="153030" y="29315"/>
                  </a:lnTo>
                  <a:lnTo>
                    <a:pt x="153384" y="29736"/>
                  </a:lnTo>
                  <a:lnTo>
                    <a:pt x="153755" y="30141"/>
                  </a:lnTo>
                  <a:lnTo>
                    <a:pt x="154110" y="30563"/>
                  </a:lnTo>
                  <a:lnTo>
                    <a:pt x="154481" y="30984"/>
                  </a:lnTo>
                  <a:lnTo>
                    <a:pt x="154835" y="31406"/>
                  </a:lnTo>
                  <a:lnTo>
                    <a:pt x="155189" y="31828"/>
                  </a:lnTo>
                  <a:lnTo>
                    <a:pt x="155526" y="32249"/>
                  </a:lnTo>
                  <a:lnTo>
                    <a:pt x="156218" y="33110"/>
                  </a:lnTo>
                  <a:lnTo>
                    <a:pt x="156555" y="33548"/>
                  </a:lnTo>
                  <a:lnTo>
                    <a:pt x="156909" y="33970"/>
                  </a:lnTo>
                  <a:lnTo>
                    <a:pt x="157247" y="34408"/>
                  </a:lnTo>
                  <a:lnTo>
                    <a:pt x="157567" y="34847"/>
                  </a:lnTo>
                  <a:lnTo>
                    <a:pt x="157905" y="35302"/>
                  </a:lnTo>
                  <a:lnTo>
                    <a:pt x="158225" y="35741"/>
                  </a:lnTo>
                  <a:lnTo>
                    <a:pt x="158562" y="36179"/>
                  </a:lnTo>
                  <a:lnTo>
                    <a:pt x="158883" y="36635"/>
                  </a:lnTo>
                  <a:lnTo>
                    <a:pt x="159186" y="37073"/>
                  </a:lnTo>
                  <a:lnTo>
                    <a:pt x="159507" y="37529"/>
                  </a:lnTo>
                  <a:lnTo>
                    <a:pt x="159827" y="37984"/>
                  </a:lnTo>
                  <a:lnTo>
                    <a:pt x="160131" y="38439"/>
                  </a:lnTo>
                  <a:lnTo>
                    <a:pt x="160451" y="38895"/>
                  </a:lnTo>
                  <a:lnTo>
                    <a:pt x="160755" y="39350"/>
                  </a:lnTo>
                  <a:lnTo>
                    <a:pt x="161059" y="39822"/>
                  </a:lnTo>
                  <a:lnTo>
                    <a:pt x="161345" y="40278"/>
                  </a:lnTo>
                  <a:lnTo>
                    <a:pt x="161649" y="40750"/>
                  </a:lnTo>
                  <a:lnTo>
                    <a:pt x="161936" y="41205"/>
                  </a:lnTo>
                  <a:lnTo>
                    <a:pt x="162239" y="41678"/>
                  </a:lnTo>
                  <a:lnTo>
                    <a:pt x="162796" y="42622"/>
                  </a:lnTo>
                  <a:lnTo>
                    <a:pt x="163083" y="43095"/>
                  </a:lnTo>
                  <a:lnTo>
                    <a:pt x="163369" y="43567"/>
                  </a:lnTo>
                  <a:lnTo>
                    <a:pt x="163639" y="44039"/>
                  </a:lnTo>
                  <a:lnTo>
                    <a:pt x="163909" y="44528"/>
                  </a:lnTo>
                  <a:lnTo>
                    <a:pt x="164179" y="45000"/>
                  </a:lnTo>
                  <a:lnTo>
                    <a:pt x="164449" y="45490"/>
                  </a:lnTo>
                  <a:lnTo>
                    <a:pt x="164719" y="45979"/>
                  </a:lnTo>
                  <a:lnTo>
                    <a:pt x="164972" y="46468"/>
                  </a:lnTo>
                  <a:lnTo>
                    <a:pt x="165225" y="46940"/>
                  </a:lnTo>
                  <a:lnTo>
                    <a:pt x="165478" y="47429"/>
                  </a:lnTo>
                  <a:lnTo>
                    <a:pt x="165731" y="47918"/>
                  </a:lnTo>
                  <a:lnTo>
                    <a:pt x="166220" y="48913"/>
                  </a:lnTo>
                  <a:lnTo>
                    <a:pt x="166473" y="49403"/>
                  </a:lnTo>
                  <a:lnTo>
                    <a:pt x="166709" y="49909"/>
                  </a:lnTo>
                  <a:lnTo>
                    <a:pt x="166945" y="50398"/>
                  </a:lnTo>
                  <a:lnTo>
                    <a:pt x="167181" y="50904"/>
                  </a:lnTo>
                  <a:lnTo>
                    <a:pt x="167400" y="51410"/>
                  </a:lnTo>
                  <a:lnTo>
                    <a:pt x="167637" y="51899"/>
                  </a:lnTo>
                  <a:lnTo>
                    <a:pt x="167856" y="52405"/>
                  </a:lnTo>
                  <a:lnTo>
                    <a:pt x="168075" y="52911"/>
                  </a:lnTo>
                  <a:lnTo>
                    <a:pt x="168294" y="53417"/>
                  </a:lnTo>
                  <a:lnTo>
                    <a:pt x="168497" y="53923"/>
                  </a:lnTo>
                  <a:lnTo>
                    <a:pt x="168918" y="54952"/>
                  </a:lnTo>
                  <a:lnTo>
                    <a:pt x="169121" y="55458"/>
                  </a:lnTo>
                  <a:lnTo>
                    <a:pt x="169323" y="55981"/>
                  </a:lnTo>
                  <a:lnTo>
                    <a:pt x="169526" y="56487"/>
                  </a:lnTo>
                  <a:lnTo>
                    <a:pt x="169711" y="57009"/>
                  </a:lnTo>
                  <a:lnTo>
                    <a:pt x="169914" y="57515"/>
                  </a:lnTo>
                  <a:lnTo>
                    <a:pt x="170099" y="58038"/>
                  </a:lnTo>
                  <a:lnTo>
                    <a:pt x="170285" y="58561"/>
                  </a:lnTo>
                  <a:lnTo>
                    <a:pt x="170470" y="59084"/>
                  </a:lnTo>
                  <a:lnTo>
                    <a:pt x="170639" y="59607"/>
                  </a:lnTo>
                  <a:lnTo>
                    <a:pt x="170807" y="60130"/>
                  </a:lnTo>
                  <a:lnTo>
                    <a:pt x="170993" y="60653"/>
                  </a:lnTo>
                  <a:lnTo>
                    <a:pt x="171162" y="61175"/>
                  </a:lnTo>
                  <a:lnTo>
                    <a:pt x="171313" y="61698"/>
                  </a:lnTo>
                  <a:lnTo>
                    <a:pt x="171482" y="62221"/>
                  </a:lnTo>
                  <a:lnTo>
                    <a:pt x="171634" y="62761"/>
                  </a:lnTo>
                  <a:lnTo>
                    <a:pt x="171786" y="63284"/>
                  </a:lnTo>
                  <a:lnTo>
                    <a:pt x="171938" y="63807"/>
                  </a:lnTo>
                  <a:lnTo>
                    <a:pt x="172089" y="64346"/>
                  </a:lnTo>
                  <a:lnTo>
                    <a:pt x="172241" y="64869"/>
                  </a:lnTo>
                  <a:lnTo>
                    <a:pt x="172376" y="65409"/>
                  </a:lnTo>
                  <a:lnTo>
                    <a:pt x="172511" y="65949"/>
                  </a:lnTo>
                  <a:lnTo>
                    <a:pt x="172646" y="66472"/>
                  </a:lnTo>
                  <a:lnTo>
                    <a:pt x="172781" y="67011"/>
                  </a:lnTo>
                  <a:lnTo>
                    <a:pt x="172916" y="67551"/>
                  </a:lnTo>
                  <a:lnTo>
                    <a:pt x="173034" y="68074"/>
                  </a:lnTo>
                  <a:lnTo>
                    <a:pt x="173152" y="68614"/>
                  </a:lnTo>
                  <a:lnTo>
                    <a:pt x="173270" y="69153"/>
                  </a:lnTo>
                  <a:lnTo>
                    <a:pt x="173388" y="69693"/>
                  </a:lnTo>
                  <a:lnTo>
                    <a:pt x="173506" y="70233"/>
                  </a:lnTo>
                  <a:lnTo>
                    <a:pt x="173607" y="70773"/>
                  </a:lnTo>
                  <a:lnTo>
                    <a:pt x="173708" y="71312"/>
                  </a:lnTo>
                  <a:lnTo>
                    <a:pt x="173810" y="71852"/>
                  </a:lnTo>
                  <a:lnTo>
                    <a:pt x="173911" y="72409"/>
                  </a:lnTo>
                  <a:lnTo>
                    <a:pt x="173995" y="72948"/>
                  </a:lnTo>
                  <a:lnTo>
                    <a:pt x="174096" y="73488"/>
                  </a:lnTo>
                  <a:lnTo>
                    <a:pt x="174181" y="74028"/>
                  </a:lnTo>
                  <a:lnTo>
                    <a:pt x="174265" y="74584"/>
                  </a:lnTo>
                  <a:lnTo>
                    <a:pt x="174349" y="75124"/>
                  </a:lnTo>
                  <a:lnTo>
                    <a:pt x="174417" y="75664"/>
                  </a:lnTo>
                  <a:lnTo>
                    <a:pt x="174501" y="76220"/>
                  </a:lnTo>
                  <a:lnTo>
                    <a:pt x="174569" y="76760"/>
                  </a:lnTo>
                  <a:lnTo>
                    <a:pt x="174636" y="77317"/>
                  </a:lnTo>
                  <a:lnTo>
                    <a:pt x="174687" y="77856"/>
                  </a:lnTo>
                  <a:lnTo>
                    <a:pt x="174754" y="78413"/>
                  </a:lnTo>
                  <a:lnTo>
                    <a:pt x="174805" y="78953"/>
                  </a:lnTo>
                  <a:lnTo>
                    <a:pt x="174855" y="79509"/>
                  </a:lnTo>
                  <a:lnTo>
                    <a:pt x="174906" y="80049"/>
                  </a:lnTo>
                  <a:lnTo>
                    <a:pt x="174957" y="80606"/>
                  </a:lnTo>
                  <a:lnTo>
                    <a:pt x="175007" y="81145"/>
                  </a:lnTo>
                  <a:lnTo>
                    <a:pt x="175041" y="81702"/>
                  </a:lnTo>
                  <a:lnTo>
                    <a:pt x="175075" y="82242"/>
                  </a:lnTo>
                  <a:lnTo>
                    <a:pt x="175108" y="82798"/>
                  </a:lnTo>
                  <a:lnTo>
                    <a:pt x="175142" y="83355"/>
                  </a:lnTo>
                  <a:lnTo>
                    <a:pt x="175159" y="83895"/>
                  </a:lnTo>
                  <a:lnTo>
                    <a:pt x="175176" y="84451"/>
                  </a:lnTo>
                  <a:lnTo>
                    <a:pt x="175193" y="85008"/>
                  </a:lnTo>
                  <a:lnTo>
                    <a:pt x="175210" y="85548"/>
                  </a:lnTo>
                  <a:lnTo>
                    <a:pt x="175226" y="86104"/>
                  </a:lnTo>
                  <a:lnTo>
                    <a:pt x="175243" y="86661"/>
                  </a:lnTo>
                  <a:lnTo>
                    <a:pt x="175243" y="87201"/>
                  </a:lnTo>
                  <a:lnTo>
                    <a:pt x="175243" y="87757"/>
                  </a:lnTo>
                  <a:lnTo>
                    <a:pt x="175243" y="88314"/>
                  </a:lnTo>
                  <a:lnTo>
                    <a:pt x="175226" y="88853"/>
                  </a:lnTo>
                  <a:lnTo>
                    <a:pt x="175226" y="89410"/>
                  </a:lnTo>
                  <a:lnTo>
                    <a:pt x="175210" y="89967"/>
                  </a:lnTo>
                  <a:lnTo>
                    <a:pt x="175193" y="90506"/>
                  </a:lnTo>
                  <a:lnTo>
                    <a:pt x="175142" y="91620"/>
                  </a:lnTo>
                  <a:lnTo>
                    <a:pt x="175125" y="92159"/>
                  </a:lnTo>
                  <a:lnTo>
                    <a:pt x="175092" y="92716"/>
                  </a:lnTo>
                  <a:lnTo>
                    <a:pt x="175058" y="93256"/>
                  </a:lnTo>
                  <a:lnTo>
                    <a:pt x="175024" y="93812"/>
                  </a:lnTo>
                  <a:lnTo>
                    <a:pt x="174973" y="94369"/>
                  </a:lnTo>
                  <a:lnTo>
                    <a:pt x="174940" y="94909"/>
                  </a:lnTo>
                  <a:lnTo>
                    <a:pt x="174889" y="95465"/>
                  </a:lnTo>
                  <a:lnTo>
                    <a:pt x="174839" y="96005"/>
                  </a:lnTo>
                  <a:lnTo>
                    <a:pt x="174788" y="96561"/>
                  </a:lnTo>
                  <a:lnTo>
                    <a:pt x="174720" y="97101"/>
                  </a:lnTo>
                  <a:lnTo>
                    <a:pt x="174670" y="97658"/>
                  </a:lnTo>
                  <a:lnTo>
                    <a:pt x="174602" y="98198"/>
                  </a:lnTo>
                  <a:lnTo>
                    <a:pt x="174535" y="98754"/>
                  </a:lnTo>
                  <a:lnTo>
                    <a:pt x="174451" y="99294"/>
                  </a:lnTo>
                  <a:lnTo>
                    <a:pt x="174383" y="99834"/>
                  </a:lnTo>
                  <a:lnTo>
                    <a:pt x="174299" y="100390"/>
                  </a:lnTo>
                  <a:lnTo>
                    <a:pt x="174231" y="100930"/>
                  </a:lnTo>
                  <a:lnTo>
                    <a:pt x="174130" y="101470"/>
                  </a:lnTo>
                  <a:lnTo>
                    <a:pt x="174046" y="102026"/>
                  </a:lnTo>
                  <a:lnTo>
                    <a:pt x="173961" y="102566"/>
                  </a:lnTo>
                  <a:lnTo>
                    <a:pt x="173860" y="103106"/>
                  </a:lnTo>
                  <a:lnTo>
                    <a:pt x="173759" y="103645"/>
                  </a:lnTo>
                  <a:lnTo>
                    <a:pt x="173658" y="104185"/>
                  </a:lnTo>
                  <a:lnTo>
                    <a:pt x="173557" y="104725"/>
                  </a:lnTo>
                  <a:lnTo>
                    <a:pt x="173439" y="105265"/>
                  </a:lnTo>
                  <a:lnTo>
                    <a:pt x="173337" y="105804"/>
                  </a:lnTo>
                  <a:lnTo>
                    <a:pt x="173219" y="106344"/>
                  </a:lnTo>
                  <a:lnTo>
                    <a:pt x="173101" y="106884"/>
                  </a:lnTo>
                  <a:lnTo>
                    <a:pt x="172966" y="107424"/>
                  </a:lnTo>
                  <a:lnTo>
                    <a:pt x="172848" y="107963"/>
                  </a:lnTo>
                  <a:lnTo>
                    <a:pt x="172713" y="108503"/>
                  </a:lnTo>
                  <a:lnTo>
                    <a:pt x="172578" y="109026"/>
                  </a:lnTo>
                  <a:lnTo>
                    <a:pt x="172443" y="109566"/>
                  </a:lnTo>
                  <a:lnTo>
                    <a:pt x="172309" y="110105"/>
                  </a:lnTo>
                  <a:lnTo>
                    <a:pt x="172174" y="110628"/>
                  </a:lnTo>
                  <a:lnTo>
                    <a:pt x="172022" y="111168"/>
                  </a:lnTo>
                  <a:lnTo>
                    <a:pt x="171870" y="111691"/>
                  </a:lnTo>
                  <a:lnTo>
                    <a:pt x="171718" y="112214"/>
                  </a:lnTo>
                  <a:lnTo>
                    <a:pt x="171566" y="112753"/>
                  </a:lnTo>
                  <a:lnTo>
                    <a:pt x="171398" y="113276"/>
                  </a:lnTo>
                  <a:lnTo>
                    <a:pt x="171229" y="113799"/>
                  </a:lnTo>
                  <a:lnTo>
                    <a:pt x="171077" y="114322"/>
                  </a:lnTo>
                  <a:lnTo>
                    <a:pt x="170909" y="114845"/>
                  </a:lnTo>
                  <a:lnTo>
                    <a:pt x="170723" y="115385"/>
                  </a:lnTo>
                  <a:lnTo>
                    <a:pt x="170554" y="115891"/>
                  </a:lnTo>
                  <a:lnTo>
                    <a:pt x="170369" y="116413"/>
                  </a:lnTo>
                  <a:lnTo>
                    <a:pt x="170183" y="116936"/>
                  </a:lnTo>
                  <a:lnTo>
                    <a:pt x="169998" y="117459"/>
                  </a:lnTo>
                  <a:lnTo>
                    <a:pt x="169812" y="117982"/>
                  </a:lnTo>
                  <a:lnTo>
                    <a:pt x="169627" y="118488"/>
                  </a:lnTo>
                  <a:lnTo>
                    <a:pt x="169424" y="119011"/>
                  </a:lnTo>
                  <a:lnTo>
                    <a:pt x="169222" y="119517"/>
                  </a:lnTo>
                  <a:lnTo>
                    <a:pt x="169020" y="120040"/>
                  </a:lnTo>
                  <a:lnTo>
                    <a:pt x="168817" y="120546"/>
                  </a:lnTo>
                  <a:lnTo>
                    <a:pt x="168615" y="121052"/>
                  </a:lnTo>
                  <a:lnTo>
                    <a:pt x="168396" y="121558"/>
                  </a:lnTo>
                  <a:lnTo>
                    <a:pt x="168176" y="122064"/>
                  </a:lnTo>
                  <a:lnTo>
                    <a:pt x="167957" y="122570"/>
                  </a:lnTo>
                  <a:lnTo>
                    <a:pt x="167738" y="123076"/>
                  </a:lnTo>
                  <a:lnTo>
                    <a:pt x="167518" y="123582"/>
                  </a:lnTo>
                  <a:lnTo>
                    <a:pt x="167282" y="124088"/>
                  </a:lnTo>
                  <a:lnTo>
                    <a:pt x="167063" y="124594"/>
                  </a:lnTo>
                  <a:lnTo>
                    <a:pt x="166827" y="125083"/>
                  </a:lnTo>
                  <a:lnTo>
                    <a:pt x="166591" y="125589"/>
                  </a:lnTo>
                  <a:lnTo>
                    <a:pt x="166355" y="126078"/>
                  </a:lnTo>
                  <a:lnTo>
                    <a:pt x="166102" y="126567"/>
                  </a:lnTo>
                  <a:lnTo>
                    <a:pt x="165866" y="127073"/>
                  </a:lnTo>
                  <a:lnTo>
                    <a:pt x="165613" y="127562"/>
                  </a:lnTo>
                  <a:lnTo>
                    <a:pt x="165360" y="128051"/>
                  </a:lnTo>
                  <a:lnTo>
                    <a:pt x="165107" y="128540"/>
                  </a:lnTo>
                  <a:lnTo>
                    <a:pt x="164837" y="129030"/>
                  </a:lnTo>
                  <a:lnTo>
                    <a:pt x="164584" y="129502"/>
                  </a:lnTo>
                  <a:lnTo>
                    <a:pt x="164314" y="129991"/>
                  </a:lnTo>
                  <a:lnTo>
                    <a:pt x="164044" y="130480"/>
                  </a:lnTo>
                  <a:lnTo>
                    <a:pt x="163774" y="130952"/>
                  </a:lnTo>
                  <a:lnTo>
                    <a:pt x="163504" y="131425"/>
                  </a:lnTo>
                  <a:lnTo>
                    <a:pt x="163218" y="131914"/>
                  </a:lnTo>
                  <a:lnTo>
                    <a:pt x="162948" y="132386"/>
                  </a:lnTo>
                  <a:lnTo>
                    <a:pt x="162661" y="132858"/>
                  </a:lnTo>
                  <a:lnTo>
                    <a:pt x="162374" y="133331"/>
                  </a:lnTo>
                  <a:lnTo>
                    <a:pt x="162087" y="133803"/>
                  </a:lnTo>
                  <a:lnTo>
                    <a:pt x="161801" y="134258"/>
                  </a:lnTo>
                  <a:lnTo>
                    <a:pt x="161497" y="134730"/>
                  </a:lnTo>
                  <a:lnTo>
                    <a:pt x="161194" y="135186"/>
                  </a:lnTo>
                  <a:lnTo>
                    <a:pt x="160907" y="135658"/>
                  </a:lnTo>
                  <a:lnTo>
                    <a:pt x="160603" y="136114"/>
                  </a:lnTo>
                  <a:lnTo>
                    <a:pt x="160283" y="136569"/>
                  </a:lnTo>
                  <a:lnTo>
                    <a:pt x="159979" y="137024"/>
                  </a:lnTo>
                  <a:lnTo>
                    <a:pt x="159676" y="137480"/>
                  </a:lnTo>
                  <a:lnTo>
                    <a:pt x="159355" y="137935"/>
                  </a:lnTo>
                  <a:lnTo>
                    <a:pt x="159035" y="138391"/>
                  </a:lnTo>
                  <a:lnTo>
                    <a:pt x="158714" y="138829"/>
                  </a:lnTo>
                  <a:lnTo>
                    <a:pt x="158394" y="139284"/>
                  </a:lnTo>
                  <a:lnTo>
                    <a:pt x="158073" y="139723"/>
                  </a:lnTo>
                  <a:lnTo>
                    <a:pt x="157736" y="140162"/>
                  </a:lnTo>
                  <a:lnTo>
                    <a:pt x="157399" y="140600"/>
                  </a:lnTo>
                  <a:lnTo>
                    <a:pt x="156741" y="141477"/>
                  </a:lnTo>
                  <a:lnTo>
                    <a:pt x="156387" y="141916"/>
                  </a:lnTo>
                  <a:lnTo>
                    <a:pt x="156049" y="142337"/>
                  </a:lnTo>
                  <a:lnTo>
                    <a:pt x="155712" y="142776"/>
                  </a:lnTo>
                  <a:lnTo>
                    <a:pt x="155358" y="143197"/>
                  </a:lnTo>
                  <a:lnTo>
                    <a:pt x="155004" y="143619"/>
                  </a:lnTo>
                  <a:lnTo>
                    <a:pt x="154649" y="144041"/>
                  </a:lnTo>
                  <a:lnTo>
                    <a:pt x="154295" y="144462"/>
                  </a:lnTo>
                  <a:lnTo>
                    <a:pt x="153941" y="144884"/>
                  </a:lnTo>
                  <a:lnTo>
                    <a:pt x="153570" y="145306"/>
                  </a:lnTo>
                  <a:lnTo>
                    <a:pt x="153216" y="145711"/>
                  </a:lnTo>
                  <a:lnTo>
                    <a:pt x="152845" y="146132"/>
                  </a:lnTo>
                  <a:lnTo>
                    <a:pt x="152474" y="146537"/>
                  </a:lnTo>
                  <a:lnTo>
                    <a:pt x="152103" y="146942"/>
                  </a:lnTo>
                  <a:lnTo>
                    <a:pt x="151731" y="147347"/>
                  </a:lnTo>
                  <a:lnTo>
                    <a:pt x="151360" y="147751"/>
                  </a:lnTo>
                  <a:lnTo>
                    <a:pt x="150585" y="148544"/>
                  </a:lnTo>
                  <a:lnTo>
                    <a:pt x="150213" y="148932"/>
                  </a:lnTo>
                  <a:lnTo>
                    <a:pt x="149826" y="149337"/>
                  </a:lnTo>
                  <a:lnTo>
                    <a:pt x="149438" y="149725"/>
                  </a:lnTo>
                  <a:lnTo>
                    <a:pt x="149033" y="150113"/>
                  </a:lnTo>
                  <a:lnTo>
                    <a:pt x="148645" y="150501"/>
                  </a:lnTo>
                  <a:lnTo>
                    <a:pt x="148240" y="150872"/>
                  </a:lnTo>
                  <a:lnTo>
                    <a:pt x="147852" y="151260"/>
                  </a:lnTo>
                  <a:lnTo>
                    <a:pt x="147447" y="151631"/>
                  </a:lnTo>
                  <a:lnTo>
                    <a:pt x="147043" y="152019"/>
                  </a:lnTo>
                  <a:lnTo>
                    <a:pt x="146638" y="152390"/>
                  </a:lnTo>
                  <a:lnTo>
                    <a:pt x="146233" y="152761"/>
                  </a:lnTo>
                  <a:lnTo>
                    <a:pt x="145811" y="153115"/>
                  </a:lnTo>
                  <a:lnTo>
                    <a:pt x="145407" y="153486"/>
                  </a:lnTo>
                  <a:lnTo>
                    <a:pt x="144985" y="153840"/>
                  </a:lnTo>
                  <a:lnTo>
                    <a:pt x="144563" y="154211"/>
                  </a:lnTo>
                  <a:lnTo>
                    <a:pt x="144158" y="154566"/>
                  </a:lnTo>
                  <a:lnTo>
                    <a:pt x="143737" y="154920"/>
                  </a:lnTo>
                  <a:lnTo>
                    <a:pt x="143298" y="155274"/>
                  </a:lnTo>
                  <a:lnTo>
                    <a:pt x="142455" y="155965"/>
                  </a:lnTo>
                  <a:lnTo>
                    <a:pt x="142016" y="156303"/>
                  </a:lnTo>
                  <a:lnTo>
                    <a:pt x="141578" y="156657"/>
                  </a:lnTo>
                  <a:lnTo>
                    <a:pt x="141156" y="156994"/>
                  </a:lnTo>
                  <a:lnTo>
                    <a:pt x="140718" y="157332"/>
                  </a:lnTo>
                  <a:lnTo>
                    <a:pt x="140279" y="157652"/>
                  </a:lnTo>
                  <a:lnTo>
                    <a:pt x="139824" y="157989"/>
                  </a:lnTo>
                  <a:lnTo>
                    <a:pt x="138947" y="158630"/>
                  </a:lnTo>
                  <a:lnTo>
                    <a:pt x="138491" y="158951"/>
                  </a:lnTo>
                  <a:lnTo>
                    <a:pt x="138053" y="159271"/>
                  </a:lnTo>
                  <a:lnTo>
                    <a:pt x="137597" y="159592"/>
                  </a:lnTo>
                  <a:lnTo>
                    <a:pt x="137142" y="159912"/>
                  </a:lnTo>
                  <a:lnTo>
                    <a:pt x="136687" y="160216"/>
                  </a:lnTo>
                  <a:lnTo>
                    <a:pt x="136231" y="160519"/>
                  </a:lnTo>
                  <a:lnTo>
                    <a:pt x="135776" y="160823"/>
                  </a:lnTo>
                  <a:lnTo>
                    <a:pt x="135304" y="161127"/>
                  </a:lnTo>
                  <a:lnTo>
                    <a:pt x="134848" y="161430"/>
                  </a:lnTo>
                  <a:lnTo>
                    <a:pt x="134376" y="161717"/>
                  </a:lnTo>
                  <a:lnTo>
                    <a:pt x="133904" y="162021"/>
                  </a:lnTo>
                  <a:lnTo>
                    <a:pt x="133448" y="162307"/>
                  </a:lnTo>
                  <a:lnTo>
                    <a:pt x="132976" y="162594"/>
                  </a:lnTo>
                  <a:lnTo>
                    <a:pt x="132504" y="162881"/>
                  </a:lnTo>
                  <a:lnTo>
                    <a:pt x="132031" y="163151"/>
                  </a:lnTo>
                  <a:lnTo>
                    <a:pt x="131542" y="163437"/>
                  </a:lnTo>
                  <a:lnTo>
                    <a:pt x="131070" y="163707"/>
                  </a:lnTo>
                  <a:lnTo>
                    <a:pt x="130598" y="163977"/>
                  </a:lnTo>
                  <a:lnTo>
                    <a:pt x="130109" y="164247"/>
                  </a:lnTo>
                  <a:lnTo>
                    <a:pt x="129620" y="164517"/>
                  </a:lnTo>
                  <a:lnTo>
                    <a:pt x="129147" y="164770"/>
                  </a:lnTo>
                  <a:lnTo>
                    <a:pt x="128658" y="165040"/>
                  </a:lnTo>
                  <a:lnTo>
                    <a:pt x="128169" y="165293"/>
                  </a:lnTo>
                  <a:lnTo>
                    <a:pt x="127680" y="165546"/>
                  </a:lnTo>
                  <a:lnTo>
                    <a:pt x="127191" y="165799"/>
                  </a:lnTo>
                  <a:lnTo>
                    <a:pt x="126702" y="166052"/>
                  </a:lnTo>
                  <a:lnTo>
                    <a:pt x="126196" y="166288"/>
                  </a:lnTo>
                  <a:lnTo>
                    <a:pt x="125706" y="166524"/>
                  </a:lnTo>
                  <a:lnTo>
                    <a:pt x="125217" y="166760"/>
                  </a:lnTo>
                  <a:lnTo>
                    <a:pt x="124711" y="166996"/>
                  </a:lnTo>
                  <a:lnTo>
                    <a:pt x="124205" y="167232"/>
                  </a:lnTo>
                  <a:lnTo>
                    <a:pt x="123716" y="167468"/>
                  </a:lnTo>
                  <a:lnTo>
                    <a:pt x="123210" y="167688"/>
                  </a:lnTo>
                  <a:lnTo>
                    <a:pt x="122704" y="167907"/>
                  </a:lnTo>
                  <a:lnTo>
                    <a:pt x="122198" y="168126"/>
                  </a:lnTo>
                  <a:lnTo>
                    <a:pt x="121692" y="168346"/>
                  </a:lnTo>
                  <a:lnTo>
                    <a:pt x="121186" y="168565"/>
                  </a:lnTo>
                  <a:lnTo>
                    <a:pt x="120663" y="168767"/>
                  </a:lnTo>
                  <a:lnTo>
                    <a:pt x="120157" y="168970"/>
                  </a:lnTo>
                  <a:lnTo>
                    <a:pt x="119651" y="169172"/>
                  </a:lnTo>
                  <a:lnTo>
                    <a:pt x="119129" y="169374"/>
                  </a:lnTo>
                  <a:lnTo>
                    <a:pt x="118623" y="169577"/>
                  </a:lnTo>
                  <a:lnTo>
                    <a:pt x="118100" y="169762"/>
                  </a:lnTo>
                  <a:lnTo>
                    <a:pt x="117594" y="169965"/>
                  </a:lnTo>
                  <a:lnTo>
                    <a:pt x="117071" y="170150"/>
                  </a:lnTo>
                  <a:lnTo>
                    <a:pt x="116548" y="170336"/>
                  </a:lnTo>
                  <a:lnTo>
                    <a:pt x="116025" y="170504"/>
                  </a:lnTo>
                  <a:lnTo>
                    <a:pt x="115502" y="170690"/>
                  </a:lnTo>
                  <a:lnTo>
                    <a:pt x="114979" y="170859"/>
                  </a:lnTo>
                  <a:lnTo>
                    <a:pt x="114457" y="171027"/>
                  </a:lnTo>
                  <a:lnTo>
                    <a:pt x="113934" y="171196"/>
                  </a:lnTo>
                  <a:lnTo>
                    <a:pt x="113411" y="171365"/>
                  </a:lnTo>
                  <a:lnTo>
                    <a:pt x="112888" y="171516"/>
                  </a:lnTo>
                  <a:lnTo>
                    <a:pt x="112348" y="171685"/>
                  </a:lnTo>
                  <a:lnTo>
                    <a:pt x="111825" y="171837"/>
                  </a:lnTo>
                  <a:lnTo>
                    <a:pt x="111286" y="171989"/>
                  </a:lnTo>
                  <a:lnTo>
                    <a:pt x="110763" y="172124"/>
                  </a:lnTo>
                  <a:lnTo>
                    <a:pt x="110223" y="172275"/>
                  </a:lnTo>
                  <a:lnTo>
                    <a:pt x="109700" y="172410"/>
                  </a:lnTo>
                  <a:lnTo>
                    <a:pt x="109160" y="172545"/>
                  </a:lnTo>
                  <a:lnTo>
                    <a:pt x="108638" y="172680"/>
                  </a:lnTo>
                  <a:lnTo>
                    <a:pt x="108098" y="172815"/>
                  </a:lnTo>
                  <a:lnTo>
                    <a:pt x="107558" y="172933"/>
                  </a:lnTo>
                  <a:lnTo>
                    <a:pt x="107018" y="173068"/>
                  </a:lnTo>
                  <a:lnTo>
                    <a:pt x="105939" y="173304"/>
                  </a:lnTo>
                  <a:lnTo>
                    <a:pt x="105399" y="173422"/>
                  </a:lnTo>
                  <a:lnTo>
                    <a:pt x="104860" y="173524"/>
                  </a:lnTo>
                  <a:lnTo>
                    <a:pt x="104320" y="173642"/>
                  </a:lnTo>
                  <a:lnTo>
                    <a:pt x="103780" y="173743"/>
                  </a:lnTo>
                  <a:lnTo>
                    <a:pt x="103240" y="173844"/>
                  </a:lnTo>
                  <a:lnTo>
                    <a:pt x="102701" y="173928"/>
                  </a:lnTo>
                  <a:lnTo>
                    <a:pt x="102161" y="174030"/>
                  </a:lnTo>
                  <a:lnTo>
                    <a:pt x="101604" y="174114"/>
                  </a:lnTo>
                  <a:lnTo>
                    <a:pt x="101065" y="174198"/>
                  </a:lnTo>
                  <a:lnTo>
                    <a:pt x="100525" y="174283"/>
                  </a:lnTo>
                  <a:lnTo>
                    <a:pt x="99985" y="174367"/>
                  </a:lnTo>
                  <a:lnTo>
                    <a:pt x="99429" y="174434"/>
                  </a:lnTo>
                  <a:lnTo>
                    <a:pt x="98889" y="174519"/>
                  </a:lnTo>
                  <a:lnTo>
                    <a:pt x="98332" y="174586"/>
                  </a:lnTo>
                  <a:lnTo>
                    <a:pt x="97792" y="174654"/>
                  </a:lnTo>
                  <a:lnTo>
                    <a:pt x="97236" y="174704"/>
                  </a:lnTo>
                  <a:lnTo>
                    <a:pt x="96696" y="174772"/>
                  </a:lnTo>
                  <a:lnTo>
                    <a:pt x="96140" y="174822"/>
                  </a:lnTo>
                  <a:lnTo>
                    <a:pt x="95600" y="174873"/>
                  </a:lnTo>
                  <a:lnTo>
                    <a:pt x="95043" y="174923"/>
                  </a:lnTo>
                  <a:lnTo>
                    <a:pt x="94504" y="174974"/>
                  </a:lnTo>
                  <a:lnTo>
                    <a:pt x="93947" y="175008"/>
                  </a:lnTo>
                  <a:lnTo>
                    <a:pt x="93407" y="175042"/>
                  </a:lnTo>
                  <a:lnTo>
                    <a:pt x="92851" y="175092"/>
                  </a:lnTo>
                  <a:lnTo>
                    <a:pt x="92294" y="175109"/>
                  </a:lnTo>
                  <a:lnTo>
                    <a:pt x="91754" y="175143"/>
                  </a:lnTo>
                  <a:lnTo>
                    <a:pt x="91198" y="175176"/>
                  </a:lnTo>
                  <a:lnTo>
                    <a:pt x="90641" y="175193"/>
                  </a:lnTo>
                  <a:lnTo>
                    <a:pt x="90101" y="175210"/>
                  </a:lnTo>
                  <a:lnTo>
                    <a:pt x="89545" y="175227"/>
                  </a:lnTo>
                  <a:lnTo>
                    <a:pt x="88988" y="175227"/>
                  </a:lnTo>
                  <a:lnTo>
                    <a:pt x="88448" y="175244"/>
                  </a:lnTo>
                  <a:lnTo>
                    <a:pt x="87892" y="175244"/>
                  </a:lnTo>
                  <a:lnTo>
                    <a:pt x="87335" y="175244"/>
                  </a:lnTo>
                  <a:lnTo>
                    <a:pt x="86796" y="175244"/>
                  </a:lnTo>
                  <a:lnTo>
                    <a:pt x="86239" y="175227"/>
                  </a:lnTo>
                  <a:lnTo>
                    <a:pt x="85682" y="175227"/>
                  </a:lnTo>
                  <a:lnTo>
                    <a:pt x="85143" y="175210"/>
                  </a:lnTo>
                  <a:lnTo>
                    <a:pt x="84586" y="175193"/>
                  </a:lnTo>
                  <a:lnTo>
                    <a:pt x="84029" y="175176"/>
                  </a:lnTo>
                  <a:lnTo>
                    <a:pt x="83490" y="175143"/>
                  </a:lnTo>
                  <a:lnTo>
                    <a:pt x="82933" y="175109"/>
                  </a:lnTo>
                  <a:lnTo>
                    <a:pt x="82393" y="175092"/>
                  </a:lnTo>
                  <a:lnTo>
                    <a:pt x="81837" y="175042"/>
                  </a:lnTo>
                  <a:lnTo>
                    <a:pt x="81280" y="175008"/>
                  </a:lnTo>
                  <a:lnTo>
                    <a:pt x="80740" y="174974"/>
                  </a:lnTo>
                  <a:lnTo>
                    <a:pt x="80184" y="174923"/>
                  </a:lnTo>
                  <a:lnTo>
                    <a:pt x="79644" y="174873"/>
                  </a:lnTo>
                  <a:lnTo>
                    <a:pt x="79088" y="174822"/>
                  </a:lnTo>
                  <a:lnTo>
                    <a:pt x="78548" y="174772"/>
                  </a:lnTo>
                  <a:lnTo>
                    <a:pt x="77991" y="174704"/>
                  </a:lnTo>
                  <a:lnTo>
                    <a:pt x="77451" y="174654"/>
                  </a:lnTo>
                  <a:lnTo>
                    <a:pt x="76895" y="174586"/>
                  </a:lnTo>
                  <a:lnTo>
                    <a:pt x="76355" y="174519"/>
                  </a:lnTo>
                  <a:lnTo>
                    <a:pt x="75799" y="174434"/>
                  </a:lnTo>
                  <a:lnTo>
                    <a:pt x="75259" y="174367"/>
                  </a:lnTo>
                  <a:lnTo>
                    <a:pt x="74719" y="174283"/>
                  </a:lnTo>
                  <a:lnTo>
                    <a:pt x="74163" y="174198"/>
                  </a:lnTo>
                  <a:lnTo>
                    <a:pt x="73623" y="174114"/>
                  </a:lnTo>
                  <a:lnTo>
                    <a:pt x="73083" y="174030"/>
                  </a:lnTo>
                  <a:lnTo>
                    <a:pt x="72543" y="173928"/>
                  </a:lnTo>
                  <a:lnTo>
                    <a:pt x="72004" y="173844"/>
                  </a:lnTo>
                  <a:lnTo>
                    <a:pt x="71447" y="173743"/>
                  </a:lnTo>
                  <a:lnTo>
                    <a:pt x="70907" y="173642"/>
                  </a:lnTo>
                  <a:lnTo>
                    <a:pt x="70368" y="173524"/>
                  </a:lnTo>
                  <a:lnTo>
                    <a:pt x="69828" y="173422"/>
                  </a:lnTo>
                  <a:lnTo>
                    <a:pt x="69288" y="173304"/>
                  </a:lnTo>
                  <a:lnTo>
                    <a:pt x="68209" y="173068"/>
                  </a:lnTo>
                  <a:lnTo>
                    <a:pt x="67686" y="172933"/>
                  </a:lnTo>
                  <a:lnTo>
                    <a:pt x="67146" y="172815"/>
                  </a:lnTo>
                  <a:lnTo>
                    <a:pt x="66606" y="172680"/>
                  </a:lnTo>
                  <a:lnTo>
                    <a:pt x="66067" y="172545"/>
                  </a:lnTo>
                  <a:lnTo>
                    <a:pt x="65544" y="172410"/>
                  </a:lnTo>
                  <a:lnTo>
                    <a:pt x="65004" y="172275"/>
                  </a:lnTo>
                  <a:lnTo>
                    <a:pt x="64481" y="172124"/>
                  </a:lnTo>
                  <a:lnTo>
                    <a:pt x="63941" y="171989"/>
                  </a:lnTo>
                  <a:lnTo>
                    <a:pt x="63419" y="171837"/>
                  </a:lnTo>
                  <a:lnTo>
                    <a:pt x="62879" y="171685"/>
                  </a:lnTo>
                  <a:lnTo>
                    <a:pt x="62356" y="171516"/>
                  </a:lnTo>
                  <a:lnTo>
                    <a:pt x="61833" y="171365"/>
                  </a:lnTo>
                  <a:lnTo>
                    <a:pt x="61310" y="171196"/>
                  </a:lnTo>
                  <a:lnTo>
                    <a:pt x="60771" y="171027"/>
                  </a:lnTo>
                  <a:lnTo>
                    <a:pt x="60248" y="170859"/>
                  </a:lnTo>
                  <a:lnTo>
                    <a:pt x="59725" y="170690"/>
                  </a:lnTo>
                  <a:lnTo>
                    <a:pt x="59202" y="170504"/>
                  </a:lnTo>
                  <a:lnTo>
                    <a:pt x="58696" y="170336"/>
                  </a:lnTo>
                  <a:lnTo>
                    <a:pt x="58173" y="170150"/>
                  </a:lnTo>
                  <a:lnTo>
                    <a:pt x="57650" y="169965"/>
                  </a:lnTo>
                  <a:lnTo>
                    <a:pt x="57127" y="169762"/>
                  </a:lnTo>
                  <a:lnTo>
                    <a:pt x="56621" y="169577"/>
                  </a:lnTo>
                  <a:lnTo>
                    <a:pt x="56099" y="169374"/>
                  </a:lnTo>
                  <a:lnTo>
                    <a:pt x="55593" y="169172"/>
                  </a:lnTo>
                  <a:lnTo>
                    <a:pt x="55070" y="168970"/>
                  </a:lnTo>
                  <a:lnTo>
                    <a:pt x="54564" y="168767"/>
                  </a:lnTo>
                  <a:lnTo>
                    <a:pt x="54058" y="168565"/>
                  </a:lnTo>
                  <a:lnTo>
                    <a:pt x="53552" y="168346"/>
                  </a:lnTo>
                  <a:lnTo>
                    <a:pt x="53046" y="168126"/>
                  </a:lnTo>
                  <a:lnTo>
                    <a:pt x="52540" y="167907"/>
                  </a:lnTo>
                  <a:lnTo>
                    <a:pt x="52034" y="167688"/>
                  </a:lnTo>
                  <a:lnTo>
                    <a:pt x="51528" y="167468"/>
                  </a:lnTo>
                  <a:lnTo>
                    <a:pt x="51022" y="167232"/>
                  </a:lnTo>
                  <a:lnTo>
                    <a:pt x="50533" y="166996"/>
                  </a:lnTo>
                  <a:lnTo>
                    <a:pt x="50027" y="166760"/>
                  </a:lnTo>
                  <a:lnTo>
                    <a:pt x="49537" y="166524"/>
                  </a:lnTo>
                  <a:lnTo>
                    <a:pt x="49031" y="166288"/>
                  </a:lnTo>
                  <a:lnTo>
                    <a:pt x="48542" y="166052"/>
                  </a:lnTo>
                  <a:lnTo>
                    <a:pt x="48053" y="165799"/>
                  </a:lnTo>
                  <a:lnTo>
                    <a:pt x="47564" y="165546"/>
                  </a:lnTo>
                  <a:lnTo>
                    <a:pt x="47075" y="165293"/>
                  </a:lnTo>
                  <a:lnTo>
                    <a:pt x="46586" y="165040"/>
                  </a:lnTo>
                  <a:lnTo>
                    <a:pt x="46097" y="164770"/>
                  </a:lnTo>
                  <a:lnTo>
                    <a:pt x="45608" y="164517"/>
                  </a:lnTo>
                  <a:lnTo>
                    <a:pt x="45118" y="164247"/>
                  </a:lnTo>
                  <a:lnTo>
                    <a:pt x="44646" y="163977"/>
                  </a:lnTo>
                  <a:lnTo>
                    <a:pt x="44174" y="163707"/>
                  </a:lnTo>
                  <a:lnTo>
                    <a:pt x="43685" y="163437"/>
                  </a:lnTo>
                  <a:lnTo>
                    <a:pt x="43213" y="163151"/>
                  </a:lnTo>
                  <a:lnTo>
                    <a:pt x="42740" y="162881"/>
                  </a:lnTo>
                  <a:lnTo>
                    <a:pt x="42268" y="162594"/>
                  </a:lnTo>
                  <a:lnTo>
                    <a:pt x="41796" y="162307"/>
                  </a:lnTo>
                  <a:lnTo>
                    <a:pt x="41323" y="162021"/>
                  </a:lnTo>
                  <a:lnTo>
                    <a:pt x="40851" y="161717"/>
                  </a:lnTo>
                  <a:lnTo>
                    <a:pt x="40396" y="161430"/>
                  </a:lnTo>
                  <a:lnTo>
                    <a:pt x="39924" y="161127"/>
                  </a:lnTo>
                  <a:lnTo>
                    <a:pt x="39468" y="160823"/>
                  </a:lnTo>
                  <a:lnTo>
                    <a:pt x="39013" y="160519"/>
                  </a:lnTo>
                  <a:lnTo>
                    <a:pt x="38557" y="160216"/>
                  </a:lnTo>
                  <a:lnTo>
                    <a:pt x="38102" y="159912"/>
                  </a:lnTo>
                  <a:lnTo>
                    <a:pt x="37647" y="159592"/>
                  </a:lnTo>
                  <a:lnTo>
                    <a:pt x="37191" y="159271"/>
                  </a:lnTo>
                  <a:lnTo>
                    <a:pt x="36736" y="158951"/>
                  </a:lnTo>
                  <a:lnTo>
                    <a:pt x="36297" y="158630"/>
                  </a:lnTo>
                  <a:lnTo>
                    <a:pt x="35403" y="157989"/>
                  </a:lnTo>
                  <a:lnTo>
                    <a:pt x="34965" y="157652"/>
                  </a:lnTo>
                  <a:lnTo>
                    <a:pt x="34526" y="157332"/>
                  </a:lnTo>
                  <a:lnTo>
                    <a:pt x="34088" y="156994"/>
                  </a:lnTo>
                  <a:lnTo>
                    <a:pt x="33649" y="156657"/>
                  </a:lnTo>
                  <a:lnTo>
                    <a:pt x="33211" y="156303"/>
                  </a:lnTo>
                  <a:lnTo>
                    <a:pt x="32789" y="155965"/>
                  </a:lnTo>
                  <a:lnTo>
                    <a:pt x="31929" y="155274"/>
                  </a:lnTo>
                  <a:lnTo>
                    <a:pt x="31507" y="154920"/>
                  </a:lnTo>
                  <a:lnTo>
                    <a:pt x="31086" y="154566"/>
                  </a:lnTo>
                  <a:lnTo>
                    <a:pt x="30664" y="154211"/>
                  </a:lnTo>
                  <a:lnTo>
                    <a:pt x="30242" y="153840"/>
                  </a:lnTo>
                  <a:lnTo>
                    <a:pt x="29837" y="153486"/>
                  </a:lnTo>
                  <a:lnTo>
                    <a:pt x="29416" y="153115"/>
                  </a:lnTo>
                  <a:lnTo>
                    <a:pt x="29011" y="152761"/>
                  </a:lnTo>
                  <a:lnTo>
                    <a:pt x="28606" y="152390"/>
                  </a:lnTo>
                  <a:lnTo>
                    <a:pt x="28201" y="152019"/>
                  </a:lnTo>
                  <a:lnTo>
                    <a:pt x="27797" y="151631"/>
                  </a:lnTo>
                  <a:lnTo>
                    <a:pt x="27392" y="151260"/>
                  </a:lnTo>
                  <a:lnTo>
                    <a:pt x="26987" y="150872"/>
                  </a:lnTo>
                  <a:lnTo>
                    <a:pt x="26599" y="150501"/>
                  </a:lnTo>
                  <a:lnTo>
                    <a:pt x="26194" y="150113"/>
                  </a:lnTo>
                  <a:lnTo>
                    <a:pt x="25806" y="149725"/>
                  </a:lnTo>
                  <a:lnTo>
                    <a:pt x="25418" y="149337"/>
                  </a:lnTo>
                  <a:lnTo>
                    <a:pt x="25030" y="148932"/>
                  </a:lnTo>
                  <a:lnTo>
                    <a:pt x="24643" y="148544"/>
                  </a:lnTo>
                  <a:lnTo>
                    <a:pt x="23884" y="147751"/>
                  </a:lnTo>
                  <a:lnTo>
                    <a:pt x="23512" y="147347"/>
                  </a:lnTo>
                  <a:lnTo>
                    <a:pt x="23141" y="146942"/>
                  </a:lnTo>
                  <a:lnTo>
                    <a:pt x="22754" y="146537"/>
                  </a:lnTo>
                  <a:lnTo>
                    <a:pt x="22399" y="146132"/>
                  </a:lnTo>
                  <a:lnTo>
                    <a:pt x="22028" y="145711"/>
                  </a:lnTo>
                  <a:lnTo>
                    <a:pt x="21657" y="145306"/>
                  </a:lnTo>
                  <a:lnTo>
                    <a:pt x="21303" y="144884"/>
                  </a:lnTo>
                  <a:lnTo>
                    <a:pt x="20949" y="144462"/>
                  </a:lnTo>
                  <a:lnTo>
                    <a:pt x="20578" y="144041"/>
                  </a:lnTo>
                  <a:lnTo>
                    <a:pt x="20224" y="143619"/>
                  </a:lnTo>
                  <a:lnTo>
                    <a:pt x="19886" y="143197"/>
                  </a:lnTo>
                  <a:lnTo>
                    <a:pt x="19532" y="142776"/>
                  </a:lnTo>
                  <a:lnTo>
                    <a:pt x="19178" y="142337"/>
                  </a:lnTo>
                  <a:lnTo>
                    <a:pt x="18840" y="141916"/>
                  </a:lnTo>
                  <a:lnTo>
                    <a:pt x="18503" y="141477"/>
                  </a:lnTo>
                  <a:lnTo>
                    <a:pt x="17828" y="140600"/>
                  </a:lnTo>
                  <a:lnTo>
                    <a:pt x="17508" y="140162"/>
                  </a:lnTo>
                  <a:lnTo>
                    <a:pt x="17171" y="139723"/>
                  </a:lnTo>
                  <a:lnTo>
                    <a:pt x="16850" y="139284"/>
                  </a:lnTo>
                  <a:lnTo>
                    <a:pt x="16530" y="138829"/>
                  </a:lnTo>
                  <a:lnTo>
                    <a:pt x="16192" y="138391"/>
                  </a:lnTo>
                  <a:lnTo>
                    <a:pt x="15889" y="137935"/>
                  </a:lnTo>
                  <a:lnTo>
                    <a:pt x="15568" y="137480"/>
                  </a:lnTo>
                  <a:lnTo>
                    <a:pt x="15248" y="137024"/>
                  </a:lnTo>
                  <a:lnTo>
                    <a:pt x="14944" y="136569"/>
                  </a:lnTo>
                  <a:lnTo>
                    <a:pt x="14641" y="136114"/>
                  </a:lnTo>
                  <a:lnTo>
                    <a:pt x="14337" y="135658"/>
                  </a:lnTo>
                  <a:lnTo>
                    <a:pt x="14034" y="135186"/>
                  </a:lnTo>
                  <a:lnTo>
                    <a:pt x="13730" y="134730"/>
                  </a:lnTo>
                  <a:lnTo>
                    <a:pt x="13443" y="134258"/>
                  </a:lnTo>
                  <a:lnTo>
                    <a:pt x="13156" y="133803"/>
                  </a:lnTo>
                  <a:lnTo>
                    <a:pt x="12870" y="133331"/>
                  </a:lnTo>
                  <a:lnTo>
                    <a:pt x="12583" y="132858"/>
                  </a:lnTo>
                  <a:lnTo>
                    <a:pt x="12296" y="132386"/>
                  </a:lnTo>
                  <a:lnTo>
                    <a:pt x="12010" y="131914"/>
                  </a:lnTo>
                  <a:lnTo>
                    <a:pt x="11740" y="131425"/>
                  </a:lnTo>
                  <a:lnTo>
                    <a:pt x="11453" y="130952"/>
                  </a:lnTo>
                  <a:lnTo>
                    <a:pt x="11183" y="130480"/>
                  </a:lnTo>
                  <a:lnTo>
                    <a:pt x="10913" y="129991"/>
                  </a:lnTo>
                  <a:lnTo>
                    <a:pt x="10660" y="129502"/>
                  </a:lnTo>
                  <a:lnTo>
                    <a:pt x="10390" y="129030"/>
                  </a:lnTo>
                  <a:lnTo>
                    <a:pt x="10137" y="128540"/>
                  </a:lnTo>
                  <a:lnTo>
                    <a:pt x="9884" y="128051"/>
                  </a:lnTo>
                  <a:lnTo>
                    <a:pt x="9631" y="127562"/>
                  </a:lnTo>
                  <a:lnTo>
                    <a:pt x="9378" y="127073"/>
                  </a:lnTo>
                  <a:lnTo>
                    <a:pt x="9125" y="126567"/>
                  </a:lnTo>
                  <a:lnTo>
                    <a:pt x="8889" y="126078"/>
                  </a:lnTo>
                  <a:lnTo>
                    <a:pt x="8653" y="125589"/>
                  </a:lnTo>
                  <a:lnTo>
                    <a:pt x="8417" y="125083"/>
                  </a:lnTo>
                  <a:lnTo>
                    <a:pt x="8181" y="124594"/>
                  </a:lnTo>
                  <a:lnTo>
                    <a:pt x="7945" y="124088"/>
                  </a:lnTo>
                  <a:lnTo>
                    <a:pt x="7725" y="123582"/>
                  </a:lnTo>
                  <a:lnTo>
                    <a:pt x="7489" y="123076"/>
                  </a:lnTo>
                  <a:lnTo>
                    <a:pt x="7270" y="122570"/>
                  </a:lnTo>
                  <a:lnTo>
                    <a:pt x="7051" y="122064"/>
                  </a:lnTo>
                  <a:lnTo>
                    <a:pt x="6832" y="121558"/>
                  </a:lnTo>
                  <a:lnTo>
                    <a:pt x="6629" y="121052"/>
                  </a:lnTo>
                  <a:lnTo>
                    <a:pt x="6410" y="120546"/>
                  </a:lnTo>
                  <a:lnTo>
                    <a:pt x="6207" y="120040"/>
                  </a:lnTo>
                  <a:lnTo>
                    <a:pt x="6005" y="119517"/>
                  </a:lnTo>
                  <a:lnTo>
                    <a:pt x="5820" y="119011"/>
                  </a:lnTo>
                  <a:lnTo>
                    <a:pt x="5617" y="118488"/>
                  </a:lnTo>
                  <a:lnTo>
                    <a:pt x="5415" y="117982"/>
                  </a:lnTo>
                  <a:lnTo>
                    <a:pt x="5229" y="117459"/>
                  </a:lnTo>
                  <a:lnTo>
                    <a:pt x="5044" y="116936"/>
                  </a:lnTo>
                  <a:lnTo>
                    <a:pt x="4858" y="116413"/>
                  </a:lnTo>
                  <a:lnTo>
                    <a:pt x="4690" y="115891"/>
                  </a:lnTo>
                  <a:lnTo>
                    <a:pt x="4504" y="115385"/>
                  </a:lnTo>
                  <a:lnTo>
                    <a:pt x="4335" y="114845"/>
                  </a:lnTo>
                  <a:lnTo>
                    <a:pt x="4167" y="114322"/>
                  </a:lnTo>
                  <a:lnTo>
                    <a:pt x="3998" y="113799"/>
                  </a:lnTo>
                  <a:lnTo>
                    <a:pt x="3829" y="113276"/>
                  </a:lnTo>
                  <a:lnTo>
                    <a:pt x="3678" y="112753"/>
                  </a:lnTo>
                  <a:lnTo>
                    <a:pt x="3526" y="112214"/>
                  </a:lnTo>
                  <a:lnTo>
                    <a:pt x="3374" y="111691"/>
                  </a:lnTo>
                  <a:lnTo>
                    <a:pt x="3222" y="111168"/>
                  </a:lnTo>
                  <a:lnTo>
                    <a:pt x="3070" y="110628"/>
                  </a:lnTo>
                  <a:lnTo>
                    <a:pt x="2935" y="110105"/>
                  </a:lnTo>
                  <a:lnTo>
                    <a:pt x="2784" y="109566"/>
                  </a:lnTo>
                  <a:lnTo>
                    <a:pt x="2649" y="109026"/>
                  </a:lnTo>
                  <a:lnTo>
                    <a:pt x="2514" y="108503"/>
                  </a:lnTo>
                  <a:lnTo>
                    <a:pt x="2396" y="107963"/>
                  </a:lnTo>
                  <a:lnTo>
                    <a:pt x="2261" y="107424"/>
                  </a:lnTo>
                  <a:lnTo>
                    <a:pt x="2143" y="106884"/>
                  </a:lnTo>
                  <a:lnTo>
                    <a:pt x="2025" y="106344"/>
                  </a:lnTo>
                  <a:lnTo>
                    <a:pt x="1907" y="105804"/>
                  </a:lnTo>
                  <a:lnTo>
                    <a:pt x="1788" y="105265"/>
                  </a:lnTo>
                  <a:lnTo>
                    <a:pt x="1687" y="104725"/>
                  </a:lnTo>
                  <a:lnTo>
                    <a:pt x="1569" y="104185"/>
                  </a:lnTo>
                  <a:lnTo>
                    <a:pt x="1468" y="103645"/>
                  </a:lnTo>
                  <a:lnTo>
                    <a:pt x="1384" y="103106"/>
                  </a:lnTo>
                  <a:lnTo>
                    <a:pt x="1282" y="102566"/>
                  </a:lnTo>
                  <a:lnTo>
                    <a:pt x="1181" y="102026"/>
                  </a:lnTo>
                  <a:lnTo>
                    <a:pt x="1097" y="101470"/>
                  </a:lnTo>
                  <a:lnTo>
                    <a:pt x="1013" y="100930"/>
                  </a:lnTo>
                  <a:lnTo>
                    <a:pt x="928" y="100390"/>
                  </a:lnTo>
                  <a:lnTo>
                    <a:pt x="861" y="99834"/>
                  </a:lnTo>
                  <a:lnTo>
                    <a:pt x="776" y="99294"/>
                  </a:lnTo>
                  <a:lnTo>
                    <a:pt x="709" y="98754"/>
                  </a:lnTo>
                  <a:lnTo>
                    <a:pt x="642" y="98198"/>
                  </a:lnTo>
                  <a:lnTo>
                    <a:pt x="574" y="97658"/>
                  </a:lnTo>
                  <a:lnTo>
                    <a:pt x="507" y="97101"/>
                  </a:lnTo>
                  <a:lnTo>
                    <a:pt x="456" y="96561"/>
                  </a:lnTo>
                  <a:lnTo>
                    <a:pt x="405" y="96005"/>
                  </a:lnTo>
                  <a:lnTo>
                    <a:pt x="355" y="95465"/>
                  </a:lnTo>
                  <a:lnTo>
                    <a:pt x="304" y="94909"/>
                  </a:lnTo>
                  <a:lnTo>
                    <a:pt x="254" y="94369"/>
                  </a:lnTo>
                  <a:lnTo>
                    <a:pt x="220" y="93812"/>
                  </a:lnTo>
                  <a:lnTo>
                    <a:pt x="169" y="93256"/>
                  </a:lnTo>
                  <a:lnTo>
                    <a:pt x="152" y="92716"/>
                  </a:lnTo>
                  <a:lnTo>
                    <a:pt x="119" y="92159"/>
                  </a:lnTo>
                  <a:lnTo>
                    <a:pt x="85" y="91620"/>
                  </a:lnTo>
                  <a:lnTo>
                    <a:pt x="51" y="90506"/>
                  </a:lnTo>
                  <a:lnTo>
                    <a:pt x="34" y="89967"/>
                  </a:lnTo>
                  <a:lnTo>
                    <a:pt x="17" y="89410"/>
                  </a:lnTo>
                  <a:lnTo>
                    <a:pt x="1" y="88853"/>
                  </a:lnTo>
                  <a:lnTo>
                    <a:pt x="1" y="88314"/>
                  </a:lnTo>
                  <a:lnTo>
                    <a:pt x="1" y="87757"/>
                  </a:lnTo>
                  <a:lnTo>
                    <a:pt x="1" y="87201"/>
                  </a:lnTo>
                  <a:lnTo>
                    <a:pt x="1" y="86661"/>
                  </a:lnTo>
                  <a:lnTo>
                    <a:pt x="17" y="86104"/>
                  </a:lnTo>
                  <a:lnTo>
                    <a:pt x="17" y="85548"/>
                  </a:lnTo>
                  <a:lnTo>
                    <a:pt x="34" y="85008"/>
                  </a:lnTo>
                  <a:lnTo>
                    <a:pt x="51" y="84451"/>
                  </a:lnTo>
                  <a:lnTo>
                    <a:pt x="68" y="83895"/>
                  </a:lnTo>
                  <a:lnTo>
                    <a:pt x="102" y="83355"/>
                  </a:lnTo>
                  <a:lnTo>
                    <a:pt x="136" y="82798"/>
                  </a:lnTo>
                  <a:lnTo>
                    <a:pt x="169" y="82242"/>
                  </a:lnTo>
                  <a:lnTo>
                    <a:pt x="203" y="81702"/>
                  </a:lnTo>
                  <a:lnTo>
                    <a:pt x="237" y="81145"/>
                  </a:lnTo>
                  <a:lnTo>
                    <a:pt x="270" y="80606"/>
                  </a:lnTo>
                  <a:lnTo>
                    <a:pt x="321" y="80049"/>
                  </a:lnTo>
                  <a:lnTo>
                    <a:pt x="372" y="79509"/>
                  </a:lnTo>
                  <a:lnTo>
                    <a:pt x="422" y="78953"/>
                  </a:lnTo>
                  <a:lnTo>
                    <a:pt x="490" y="78413"/>
                  </a:lnTo>
                  <a:lnTo>
                    <a:pt x="540" y="77856"/>
                  </a:lnTo>
                  <a:lnTo>
                    <a:pt x="608" y="77317"/>
                  </a:lnTo>
                  <a:lnTo>
                    <a:pt x="675" y="76760"/>
                  </a:lnTo>
                  <a:lnTo>
                    <a:pt x="743" y="76220"/>
                  </a:lnTo>
                  <a:lnTo>
                    <a:pt x="810" y="75664"/>
                  </a:lnTo>
                  <a:lnTo>
                    <a:pt x="895" y="75124"/>
                  </a:lnTo>
                  <a:lnTo>
                    <a:pt x="979" y="74584"/>
                  </a:lnTo>
                  <a:lnTo>
                    <a:pt x="1063" y="74028"/>
                  </a:lnTo>
                  <a:lnTo>
                    <a:pt x="1148" y="73488"/>
                  </a:lnTo>
                  <a:lnTo>
                    <a:pt x="1232" y="72948"/>
                  </a:lnTo>
                  <a:lnTo>
                    <a:pt x="1333" y="72409"/>
                  </a:lnTo>
                  <a:lnTo>
                    <a:pt x="1417" y="71852"/>
                  </a:lnTo>
                  <a:lnTo>
                    <a:pt x="1519" y="71312"/>
                  </a:lnTo>
                  <a:lnTo>
                    <a:pt x="1637" y="70773"/>
                  </a:lnTo>
                  <a:lnTo>
                    <a:pt x="1738" y="70233"/>
                  </a:lnTo>
                  <a:lnTo>
                    <a:pt x="1856" y="69693"/>
                  </a:lnTo>
                  <a:lnTo>
                    <a:pt x="1957" y="69153"/>
                  </a:lnTo>
                  <a:lnTo>
                    <a:pt x="2075" y="68614"/>
                  </a:lnTo>
                  <a:lnTo>
                    <a:pt x="2193" y="68074"/>
                  </a:lnTo>
                  <a:lnTo>
                    <a:pt x="2328" y="67551"/>
                  </a:lnTo>
                  <a:lnTo>
                    <a:pt x="2446" y="67011"/>
                  </a:lnTo>
                  <a:lnTo>
                    <a:pt x="2581" y="66472"/>
                  </a:lnTo>
                  <a:lnTo>
                    <a:pt x="2716" y="65949"/>
                  </a:lnTo>
                  <a:lnTo>
                    <a:pt x="2868" y="65409"/>
                  </a:lnTo>
                  <a:lnTo>
                    <a:pt x="3003" y="64869"/>
                  </a:lnTo>
                  <a:lnTo>
                    <a:pt x="3138" y="64346"/>
                  </a:lnTo>
                  <a:lnTo>
                    <a:pt x="3290" y="63807"/>
                  </a:lnTo>
                  <a:lnTo>
                    <a:pt x="3441" y="63284"/>
                  </a:lnTo>
                  <a:lnTo>
                    <a:pt x="3593" y="62761"/>
                  </a:lnTo>
                  <a:lnTo>
                    <a:pt x="3762" y="62221"/>
                  </a:lnTo>
                  <a:lnTo>
                    <a:pt x="3914" y="61698"/>
                  </a:lnTo>
                  <a:lnTo>
                    <a:pt x="4082" y="61175"/>
                  </a:lnTo>
                  <a:lnTo>
                    <a:pt x="4251" y="60653"/>
                  </a:lnTo>
                  <a:lnTo>
                    <a:pt x="4420" y="60130"/>
                  </a:lnTo>
                  <a:lnTo>
                    <a:pt x="4605" y="59607"/>
                  </a:lnTo>
                  <a:lnTo>
                    <a:pt x="4774" y="59084"/>
                  </a:lnTo>
                  <a:lnTo>
                    <a:pt x="4959" y="58561"/>
                  </a:lnTo>
                  <a:lnTo>
                    <a:pt x="5145" y="58038"/>
                  </a:lnTo>
                  <a:lnTo>
                    <a:pt x="5330" y="57515"/>
                  </a:lnTo>
                  <a:lnTo>
                    <a:pt x="5516" y="57009"/>
                  </a:lnTo>
                  <a:lnTo>
                    <a:pt x="5718" y="56487"/>
                  </a:lnTo>
                  <a:lnTo>
                    <a:pt x="5904" y="55981"/>
                  </a:lnTo>
                  <a:lnTo>
                    <a:pt x="6106" y="55458"/>
                  </a:lnTo>
                  <a:lnTo>
                    <a:pt x="6309" y="54952"/>
                  </a:lnTo>
                  <a:lnTo>
                    <a:pt x="6730" y="53923"/>
                  </a:lnTo>
                  <a:lnTo>
                    <a:pt x="6950" y="53417"/>
                  </a:lnTo>
                  <a:lnTo>
                    <a:pt x="7169" y="52911"/>
                  </a:lnTo>
                  <a:lnTo>
                    <a:pt x="7388" y="52405"/>
                  </a:lnTo>
                  <a:lnTo>
                    <a:pt x="7607" y="51899"/>
                  </a:lnTo>
                  <a:lnTo>
                    <a:pt x="7827" y="51410"/>
                  </a:lnTo>
                  <a:lnTo>
                    <a:pt x="8063" y="50904"/>
                  </a:lnTo>
                  <a:lnTo>
                    <a:pt x="8299" y="50398"/>
                  </a:lnTo>
                  <a:lnTo>
                    <a:pt x="8535" y="49909"/>
                  </a:lnTo>
                  <a:lnTo>
                    <a:pt x="8771" y="49403"/>
                  </a:lnTo>
                  <a:lnTo>
                    <a:pt x="9007" y="48913"/>
                  </a:lnTo>
                  <a:lnTo>
                    <a:pt x="9496" y="47918"/>
                  </a:lnTo>
                  <a:lnTo>
                    <a:pt x="9749" y="47429"/>
                  </a:lnTo>
                  <a:lnTo>
                    <a:pt x="10002" y="46940"/>
                  </a:lnTo>
                  <a:lnTo>
                    <a:pt x="10272" y="46468"/>
                  </a:lnTo>
                  <a:lnTo>
                    <a:pt x="10525" y="45979"/>
                  </a:lnTo>
                  <a:lnTo>
                    <a:pt x="10795" y="45490"/>
                  </a:lnTo>
                  <a:lnTo>
                    <a:pt x="11048" y="45000"/>
                  </a:lnTo>
                  <a:lnTo>
                    <a:pt x="11318" y="44528"/>
                  </a:lnTo>
                  <a:lnTo>
                    <a:pt x="11605" y="44039"/>
                  </a:lnTo>
                  <a:lnTo>
                    <a:pt x="11875" y="43567"/>
                  </a:lnTo>
                  <a:lnTo>
                    <a:pt x="12144" y="43095"/>
                  </a:lnTo>
                  <a:lnTo>
                    <a:pt x="12431" y="42622"/>
                  </a:lnTo>
                  <a:lnTo>
                    <a:pt x="13005" y="41678"/>
                  </a:lnTo>
                  <a:lnTo>
                    <a:pt x="13291" y="41205"/>
                  </a:lnTo>
                  <a:lnTo>
                    <a:pt x="13595" y="40750"/>
                  </a:lnTo>
                  <a:lnTo>
                    <a:pt x="13882" y="40278"/>
                  </a:lnTo>
                  <a:lnTo>
                    <a:pt x="14185" y="39822"/>
                  </a:lnTo>
                  <a:lnTo>
                    <a:pt x="14489" y="39350"/>
                  </a:lnTo>
                  <a:lnTo>
                    <a:pt x="14793" y="38895"/>
                  </a:lnTo>
                  <a:lnTo>
                    <a:pt x="15096" y="38439"/>
                  </a:lnTo>
                  <a:lnTo>
                    <a:pt x="15417" y="37984"/>
                  </a:lnTo>
                  <a:lnTo>
                    <a:pt x="15720" y="37529"/>
                  </a:lnTo>
                  <a:lnTo>
                    <a:pt x="16041" y="37073"/>
                  </a:lnTo>
                  <a:lnTo>
                    <a:pt x="16361" y="36635"/>
                  </a:lnTo>
                  <a:lnTo>
                    <a:pt x="16682" y="36179"/>
                  </a:lnTo>
                  <a:lnTo>
                    <a:pt x="17002" y="35741"/>
                  </a:lnTo>
                  <a:lnTo>
                    <a:pt x="17339" y="35302"/>
                  </a:lnTo>
                  <a:lnTo>
                    <a:pt x="17660" y="34847"/>
                  </a:lnTo>
                  <a:lnTo>
                    <a:pt x="17997" y="34408"/>
                  </a:lnTo>
                  <a:lnTo>
                    <a:pt x="18334" y="33970"/>
                  </a:lnTo>
                  <a:lnTo>
                    <a:pt x="18672" y="33548"/>
                  </a:lnTo>
                  <a:lnTo>
                    <a:pt x="19009" y="33110"/>
                  </a:lnTo>
                  <a:lnTo>
                    <a:pt x="19701" y="32249"/>
                  </a:lnTo>
                  <a:lnTo>
                    <a:pt x="20055" y="31828"/>
                  </a:lnTo>
                  <a:lnTo>
                    <a:pt x="20409" y="31406"/>
                  </a:lnTo>
                  <a:lnTo>
                    <a:pt x="20763" y="30984"/>
                  </a:lnTo>
                  <a:lnTo>
                    <a:pt x="21117" y="30563"/>
                  </a:lnTo>
                  <a:lnTo>
                    <a:pt x="21489" y="30141"/>
                  </a:lnTo>
                  <a:lnTo>
                    <a:pt x="21843" y="29736"/>
                  </a:lnTo>
                  <a:lnTo>
                    <a:pt x="22214" y="29315"/>
                  </a:lnTo>
                  <a:lnTo>
                    <a:pt x="22585" y="28910"/>
                  </a:lnTo>
                  <a:lnTo>
                    <a:pt x="22939" y="28505"/>
                  </a:lnTo>
                  <a:lnTo>
                    <a:pt x="23327" y="28100"/>
                  </a:lnTo>
                  <a:lnTo>
                    <a:pt x="24069" y="27291"/>
                  </a:lnTo>
                  <a:lnTo>
                    <a:pt x="24457" y="26886"/>
                  </a:lnTo>
                  <a:lnTo>
                    <a:pt x="24845" y="26498"/>
                  </a:lnTo>
                  <a:lnTo>
                    <a:pt x="25216" y="26093"/>
                  </a:lnTo>
                  <a:lnTo>
                    <a:pt x="25604" y="25705"/>
                  </a:lnTo>
                  <a:lnTo>
                    <a:pt x="26009" y="25317"/>
                  </a:lnTo>
                  <a:lnTo>
                    <a:pt x="26397" y="24929"/>
                  </a:lnTo>
                  <a:lnTo>
                    <a:pt x="26785" y="24558"/>
                  </a:lnTo>
                  <a:lnTo>
                    <a:pt x="27189" y="24170"/>
                  </a:lnTo>
                  <a:lnTo>
                    <a:pt x="27594" y="23782"/>
                  </a:lnTo>
                  <a:lnTo>
                    <a:pt x="27999" y="23411"/>
                  </a:lnTo>
                  <a:lnTo>
                    <a:pt x="28404" y="23040"/>
                  </a:lnTo>
                  <a:lnTo>
                    <a:pt x="28809" y="22669"/>
                  </a:lnTo>
                  <a:lnTo>
                    <a:pt x="29213" y="22298"/>
                  </a:lnTo>
                  <a:lnTo>
                    <a:pt x="29618" y="21927"/>
                  </a:lnTo>
                  <a:lnTo>
                    <a:pt x="30040" y="21573"/>
                  </a:lnTo>
                  <a:lnTo>
                    <a:pt x="30461" y="21219"/>
                  </a:lnTo>
                  <a:lnTo>
                    <a:pt x="30866" y="20848"/>
                  </a:lnTo>
                  <a:lnTo>
                    <a:pt x="31305" y="20493"/>
                  </a:lnTo>
                  <a:lnTo>
                    <a:pt x="31726" y="20139"/>
                  </a:lnTo>
                  <a:lnTo>
                    <a:pt x="32148" y="19802"/>
                  </a:lnTo>
                  <a:lnTo>
                    <a:pt x="32570" y="19448"/>
                  </a:lnTo>
                  <a:lnTo>
                    <a:pt x="33008" y="19093"/>
                  </a:lnTo>
                  <a:lnTo>
                    <a:pt x="33869" y="18419"/>
                  </a:lnTo>
                  <a:lnTo>
                    <a:pt x="34307" y="18081"/>
                  </a:lnTo>
                  <a:lnTo>
                    <a:pt x="34746" y="17744"/>
                  </a:lnTo>
                  <a:lnTo>
                    <a:pt x="35184" y="17424"/>
                  </a:lnTo>
                  <a:lnTo>
                    <a:pt x="35623" y="17086"/>
                  </a:lnTo>
                  <a:lnTo>
                    <a:pt x="36078" y="16766"/>
                  </a:lnTo>
                  <a:lnTo>
                    <a:pt x="36517" y="16445"/>
                  </a:lnTo>
                  <a:lnTo>
                    <a:pt x="36972" y="16125"/>
                  </a:lnTo>
                  <a:lnTo>
                    <a:pt x="37410" y="15804"/>
                  </a:lnTo>
                  <a:lnTo>
                    <a:pt x="37866" y="15484"/>
                  </a:lnTo>
                  <a:lnTo>
                    <a:pt x="38321" y="15180"/>
                  </a:lnTo>
                  <a:lnTo>
                    <a:pt x="38777" y="14877"/>
                  </a:lnTo>
                  <a:lnTo>
                    <a:pt x="39232" y="14556"/>
                  </a:lnTo>
                  <a:lnTo>
                    <a:pt x="39704" y="14253"/>
                  </a:lnTo>
                  <a:lnTo>
                    <a:pt x="40160" y="13966"/>
                  </a:lnTo>
                  <a:lnTo>
                    <a:pt x="40632" y="13662"/>
                  </a:lnTo>
                  <a:lnTo>
                    <a:pt x="41087" y="13376"/>
                  </a:lnTo>
                  <a:lnTo>
                    <a:pt x="41560" y="13072"/>
                  </a:lnTo>
                  <a:lnTo>
                    <a:pt x="42032" y="12785"/>
                  </a:lnTo>
                  <a:lnTo>
                    <a:pt x="42504" y="12499"/>
                  </a:lnTo>
                  <a:lnTo>
                    <a:pt x="42976" y="12229"/>
                  </a:lnTo>
                  <a:lnTo>
                    <a:pt x="43449" y="11942"/>
                  </a:lnTo>
                  <a:lnTo>
                    <a:pt x="43921" y="11672"/>
                  </a:lnTo>
                  <a:lnTo>
                    <a:pt x="44410" y="11385"/>
                  </a:lnTo>
                  <a:lnTo>
                    <a:pt x="44882" y="11132"/>
                  </a:lnTo>
                  <a:lnTo>
                    <a:pt x="45371" y="10863"/>
                  </a:lnTo>
                  <a:lnTo>
                    <a:pt x="45844" y="10593"/>
                  </a:lnTo>
                  <a:lnTo>
                    <a:pt x="46333" y="10323"/>
                  </a:lnTo>
                  <a:lnTo>
                    <a:pt x="46822" y="10070"/>
                  </a:lnTo>
                  <a:lnTo>
                    <a:pt x="47311" y="9817"/>
                  </a:lnTo>
                  <a:lnTo>
                    <a:pt x="47800" y="9564"/>
                  </a:lnTo>
                  <a:lnTo>
                    <a:pt x="48289" y="9311"/>
                  </a:lnTo>
                  <a:lnTo>
                    <a:pt x="48778" y="9075"/>
                  </a:lnTo>
                  <a:lnTo>
                    <a:pt x="49284" y="8822"/>
                  </a:lnTo>
                  <a:lnTo>
                    <a:pt x="49774" y="8586"/>
                  </a:lnTo>
                  <a:lnTo>
                    <a:pt x="50280" y="8349"/>
                  </a:lnTo>
                  <a:lnTo>
                    <a:pt x="50769" y="8113"/>
                  </a:lnTo>
                  <a:lnTo>
                    <a:pt x="51275" y="7894"/>
                  </a:lnTo>
                  <a:lnTo>
                    <a:pt x="51781" y="7658"/>
                  </a:lnTo>
                  <a:lnTo>
                    <a:pt x="52287" y="7439"/>
                  </a:lnTo>
                  <a:lnTo>
                    <a:pt x="52793" y="7219"/>
                  </a:lnTo>
                  <a:lnTo>
                    <a:pt x="53299" y="7000"/>
                  </a:lnTo>
                  <a:lnTo>
                    <a:pt x="53805" y="6781"/>
                  </a:lnTo>
                  <a:lnTo>
                    <a:pt x="54311" y="6578"/>
                  </a:lnTo>
                  <a:lnTo>
                    <a:pt x="54817" y="6359"/>
                  </a:lnTo>
                  <a:lnTo>
                    <a:pt x="55323" y="6157"/>
                  </a:lnTo>
                  <a:lnTo>
                    <a:pt x="55846" y="5954"/>
                  </a:lnTo>
                  <a:lnTo>
                    <a:pt x="56352" y="5769"/>
                  </a:lnTo>
                  <a:lnTo>
                    <a:pt x="56874" y="5566"/>
                  </a:lnTo>
                  <a:lnTo>
                    <a:pt x="57397" y="5381"/>
                  </a:lnTo>
                  <a:lnTo>
                    <a:pt x="57903" y="5195"/>
                  </a:lnTo>
                  <a:lnTo>
                    <a:pt x="58426" y="5010"/>
                  </a:lnTo>
                  <a:lnTo>
                    <a:pt x="58949" y="4824"/>
                  </a:lnTo>
                  <a:lnTo>
                    <a:pt x="59472" y="4639"/>
                  </a:lnTo>
                  <a:lnTo>
                    <a:pt x="59995" y="4470"/>
                  </a:lnTo>
                  <a:lnTo>
                    <a:pt x="60518" y="4301"/>
                  </a:lnTo>
                  <a:lnTo>
                    <a:pt x="61040" y="4133"/>
                  </a:lnTo>
                  <a:lnTo>
                    <a:pt x="61563" y="3964"/>
                  </a:lnTo>
                  <a:lnTo>
                    <a:pt x="62086" y="3795"/>
                  </a:lnTo>
                  <a:lnTo>
                    <a:pt x="62626" y="3644"/>
                  </a:lnTo>
                  <a:lnTo>
                    <a:pt x="63149" y="3475"/>
                  </a:lnTo>
                  <a:lnTo>
                    <a:pt x="63672" y="3323"/>
                  </a:lnTo>
                  <a:lnTo>
                    <a:pt x="64211" y="3188"/>
                  </a:lnTo>
                  <a:lnTo>
                    <a:pt x="64734" y="3036"/>
                  </a:lnTo>
                  <a:lnTo>
                    <a:pt x="65274" y="2885"/>
                  </a:lnTo>
                  <a:lnTo>
                    <a:pt x="65814" y="2750"/>
                  </a:lnTo>
                  <a:lnTo>
                    <a:pt x="66336" y="2615"/>
                  </a:lnTo>
                  <a:lnTo>
                    <a:pt x="66876" y="2480"/>
                  </a:lnTo>
                  <a:lnTo>
                    <a:pt x="67416" y="2362"/>
                  </a:lnTo>
                  <a:lnTo>
                    <a:pt x="67956" y="2227"/>
                  </a:lnTo>
                  <a:lnTo>
                    <a:pt x="68479" y="2109"/>
                  </a:lnTo>
                  <a:lnTo>
                    <a:pt x="69018" y="1991"/>
                  </a:lnTo>
                  <a:lnTo>
                    <a:pt x="69558" y="1873"/>
                  </a:lnTo>
                  <a:lnTo>
                    <a:pt x="70098" y="1771"/>
                  </a:lnTo>
                  <a:lnTo>
                    <a:pt x="70637" y="1653"/>
                  </a:lnTo>
                  <a:lnTo>
                    <a:pt x="71717" y="1451"/>
                  </a:lnTo>
                  <a:lnTo>
                    <a:pt x="72273" y="1350"/>
                  </a:lnTo>
                  <a:lnTo>
                    <a:pt x="72813" y="1265"/>
                  </a:lnTo>
                  <a:lnTo>
                    <a:pt x="73353" y="1164"/>
                  </a:lnTo>
                  <a:lnTo>
                    <a:pt x="73893" y="1080"/>
                  </a:lnTo>
                  <a:lnTo>
                    <a:pt x="74449" y="996"/>
                  </a:lnTo>
                  <a:lnTo>
                    <a:pt x="74989" y="911"/>
                  </a:lnTo>
                  <a:lnTo>
                    <a:pt x="75529" y="827"/>
                  </a:lnTo>
                  <a:lnTo>
                    <a:pt x="76085" y="759"/>
                  </a:lnTo>
                  <a:lnTo>
                    <a:pt x="76625" y="692"/>
                  </a:lnTo>
                  <a:lnTo>
                    <a:pt x="77182" y="625"/>
                  </a:lnTo>
                  <a:lnTo>
                    <a:pt x="77721" y="557"/>
                  </a:lnTo>
                  <a:lnTo>
                    <a:pt x="78261" y="490"/>
                  </a:lnTo>
                  <a:lnTo>
                    <a:pt x="78818" y="439"/>
                  </a:lnTo>
                  <a:lnTo>
                    <a:pt x="79357" y="388"/>
                  </a:lnTo>
                  <a:lnTo>
                    <a:pt x="79914" y="338"/>
                  </a:lnTo>
                  <a:lnTo>
                    <a:pt x="80471" y="287"/>
                  </a:lnTo>
                  <a:lnTo>
                    <a:pt x="81010" y="253"/>
                  </a:lnTo>
                  <a:lnTo>
                    <a:pt x="81567" y="203"/>
                  </a:lnTo>
                  <a:lnTo>
                    <a:pt x="82107" y="169"/>
                  </a:lnTo>
                  <a:lnTo>
                    <a:pt x="82663" y="135"/>
                  </a:lnTo>
                  <a:lnTo>
                    <a:pt x="83203" y="102"/>
                  </a:lnTo>
                  <a:lnTo>
                    <a:pt x="83760" y="85"/>
                  </a:lnTo>
                  <a:lnTo>
                    <a:pt x="84316" y="51"/>
                  </a:lnTo>
                  <a:lnTo>
                    <a:pt x="84856" y="34"/>
                  </a:lnTo>
                  <a:lnTo>
                    <a:pt x="85412" y="17"/>
                  </a:lnTo>
                  <a:lnTo>
                    <a:pt x="85969" y="17"/>
                  </a:lnTo>
                  <a:lnTo>
                    <a:pt x="86509" y="0"/>
                  </a:lnTo>
                  <a:lnTo>
                    <a:pt x="87065" y="0"/>
                  </a:lnTo>
                  <a:lnTo>
                    <a:pt x="87622" y="0"/>
                  </a:lnTo>
                  <a:close/>
                </a:path>
              </a:pathLst>
            </a:custGeom>
            <a:noFill/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4475" y="4905925"/>
              <a:ext cx="163625" cy="11825"/>
            </a:xfrm>
            <a:custGeom>
              <a:avLst/>
              <a:gdLst/>
              <a:ahLst/>
              <a:cxnLst/>
              <a:rect l="l" t="t" r="r" b="b"/>
              <a:pathLst>
                <a:path w="6545" h="473" fill="none" extrusionOk="0">
                  <a:moveTo>
                    <a:pt x="0" y="473"/>
                  </a:moveTo>
                  <a:lnTo>
                    <a:pt x="34" y="473"/>
                  </a:lnTo>
                  <a:lnTo>
                    <a:pt x="51" y="473"/>
                  </a:lnTo>
                  <a:lnTo>
                    <a:pt x="102" y="473"/>
                  </a:lnTo>
                  <a:lnTo>
                    <a:pt x="102" y="456"/>
                  </a:lnTo>
                  <a:lnTo>
                    <a:pt x="169" y="456"/>
                  </a:lnTo>
                  <a:lnTo>
                    <a:pt x="169" y="456"/>
                  </a:lnTo>
                  <a:lnTo>
                    <a:pt x="237" y="456"/>
                  </a:lnTo>
                  <a:lnTo>
                    <a:pt x="237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71" y="456"/>
                  </a:lnTo>
                  <a:lnTo>
                    <a:pt x="371" y="456"/>
                  </a:lnTo>
                  <a:lnTo>
                    <a:pt x="422" y="456"/>
                  </a:lnTo>
                  <a:lnTo>
                    <a:pt x="439" y="456"/>
                  </a:lnTo>
                  <a:lnTo>
                    <a:pt x="490" y="456"/>
                  </a:lnTo>
                  <a:lnTo>
                    <a:pt x="490" y="456"/>
                  </a:lnTo>
                  <a:lnTo>
                    <a:pt x="540" y="456"/>
                  </a:lnTo>
                  <a:lnTo>
                    <a:pt x="557" y="439"/>
                  </a:lnTo>
                  <a:lnTo>
                    <a:pt x="608" y="439"/>
                  </a:lnTo>
                  <a:lnTo>
                    <a:pt x="608" y="439"/>
                  </a:lnTo>
                  <a:lnTo>
                    <a:pt x="658" y="439"/>
                  </a:lnTo>
                  <a:lnTo>
                    <a:pt x="675" y="439"/>
                  </a:lnTo>
                  <a:lnTo>
                    <a:pt x="726" y="439"/>
                  </a:lnTo>
                  <a:lnTo>
                    <a:pt x="726" y="439"/>
                  </a:lnTo>
                  <a:lnTo>
                    <a:pt x="776" y="439"/>
                  </a:lnTo>
                  <a:lnTo>
                    <a:pt x="776" y="439"/>
                  </a:lnTo>
                  <a:lnTo>
                    <a:pt x="827" y="439"/>
                  </a:lnTo>
                  <a:lnTo>
                    <a:pt x="827" y="439"/>
                  </a:lnTo>
                  <a:lnTo>
                    <a:pt x="877" y="439"/>
                  </a:lnTo>
                  <a:lnTo>
                    <a:pt x="894" y="439"/>
                  </a:lnTo>
                  <a:lnTo>
                    <a:pt x="928" y="439"/>
                  </a:lnTo>
                  <a:lnTo>
                    <a:pt x="945" y="439"/>
                  </a:lnTo>
                  <a:lnTo>
                    <a:pt x="979" y="439"/>
                  </a:lnTo>
                  <a:lnTo>
                    <a:pt x="996" y="422"/>
                  </a:lnTo>
                  <a:lnTo>
                    <a:pt x="1029" y="422"/>
                  </a:lnTo>
                  <a:lnTo>
                    <a:pt x="1046" y="422"/>
                  </a:lnTo>
                  <a:lnTo>
                    <a:pt x="1097" y="422"/>
                  </a:lnTo>
                  <a:lnTo>
                    <a:pt x="1097" y="422"/>
                  </a:lnTo>
                  <a:lnTo>
                    <a:pt x="1130" y="422"/>
                  </a:lnTo>
                  <a:lnTo>
                    <a:pt x="1147" y="422"/>
                  </a:lnTo>
                  <a:lnTo>
                    <a:pt x="1181" y="422"/>
                  </a:lnTo>
                  <a:lnTo>
                    <a:pt x="1198" y="422"/>
                  </a:lnTo>
                  <a:lnTo>
                    <a:pt x="1232" y="422"/>
                  </a:lnTo>
                  <a:lnTo>
                    <a:pt x="1249" y="422"/>
                  </a:lnTo>
                  <a:lnTo>
                    <a:pt x="1282" y="422"/>
                  </a:lnTo>
                  <a:lnTo>
                    <a:pt x="1282" y="422"/>
                  </a:lnTo>
                  <a:lnTo>
                    <a:pt x="1333" y="422"/>
                  </a:lnTo>
                  <a:lnTo>
                    <a:pt x="1333" y="405"/>
                  </a:lnTo>
                  <a:lnTo>
                    <a:pt x="1383" y="405"/>
                  </a:lnTo>
                  <a:lnTo>
                    <a:pt x="1383" y="405"/>
                  </a:lnTo>
                  <a:lnTo>
                    <a:pt x="1417" y="405"/>
                  </a:lnTo>
                  <a:lnTo>
                    <a:pt x="1434" y="405"/>
                  </a:lnTo>
                  <a:lnTo>
                    <a:pt x="1468" y="405"/>
                  </a:lnTo>
                  <a:lnTo>
                    <a:pt x="1468" y="405"/>
                  </a:lnTo>
                  <a:lnTo>
                    <a:pt x="1518" y="405"/>
                  </a:lnTo>
                  <a:lnTo>
                    <a:pt x="1518" y="405"/>
                  </a:lnTo>
                  <a:lnTo>
                    <a:pt x="1552" y="405"/>
                  </a:lnTo>
                  <a:lnTo>
                    <a:pt x="1569" y="405"/>
                  </a:lnTo>
                  <a:lnTo>
                    <a:pt x="1603" y="405"/>
                  </a:lnTo>
                  <a:lnTo>
                    <a:pt x="1603" y="405"/>
                  </a:lnTo>
                  <a:lnTo>
                    <a:pt x="1653" y="405"/>
                  </a:lnTo>
                  <a:lnTo>
                    <a:pt x="1653" y="405"/>
                  </a:lnTo>
                  <a:lnTo>
                    <a:pt x="1687" y="405"/>
                  </a:lnTo>
                  <a:lnTo>
                    <a:pt x="1687" y="389"/>
                  </a:lnTo>
                  <a:lnTo>
                    <a:pt x="1738" y="389"/>
                  </a:lnTo>
                  <a:lnTo>
                    <a:pt x="1738" y="389"/>
                  </a:lnTo>
                  <a:lnTo>
                    <a:pt x="1771" y="389"/>
                  </a:lnTo>
                  <a:lnTo>
                    <a:pt x="1771" y="389"/>
                  </a:lnTo>
                  <a:lnTo>
                    <a:pt x="1822" y="389"/>
                  </a:lnTo>
                  <a:lnTo>
                    <a:pt x="1822" y="389"/>
                  </a:lnTo>
                  <a:lnTo>
                    <a:pt x="1856" y="389"/>
                  </a:lnTo>
                  <a:lnTo>
                    <a:pt x="1873" y="389"/>
                  </a:lnTo>
                  <a:lnTo>
                    <a:pt x="1889" y="389"/>
                  </a:lnTo>
                  <a:lnTo>
                    <a:pt x="1906" y="389"/>
                  </a:lnTo>
                  <a:lnTo>
                    <a:pt x="1940" y="389"/>
                  </a:lnTo>
                  <a:lnTo>
                    <a:pt x="1957" y="389"/>
                  </a:lnTo>
                  <a:lnTo>
                    <a:pt x="1974" y="389"/>
                  </a:lnTo>
                  <a:lnTo>
                    <a:pt x="1991" y="372"/>
                  </a:lnTo>
                  <a:lnTo>
                    <a:pt x="2024" y="372"/>
                  </a:lnTo>
                  <a:lnTo>
                    <a:pt x="2024" y="372"/>
                  </a:lnTo>
                  <a:lnTo>
                    <a:pt x="2058" y="372"/>
                  </a:lnTo>
                  <a:lnTo>
                    <a:pt x="2075" y="372"/>
                  </a:lnTo>
                  <a:lnTo>
                    <a:pt x="2109" y="372"/>
                  </a:lnTo>
                  <a:lnTo>
                    <a:pt x="2109" y="372"/>
                  </a:lnTo>
                  <a:lnTo>
                    <a:pt x="2142" y="372"/>
                  </a:lnTo>
                  <a:lnTo>
                    <a:pt x="2142" y="372"/>
                  </a:lnTo>
                  <a:lnTo>
                    <a:pt x="2176" y="372"/>
                  </a:lnTo>
                  <a:lnTo>
                    <a:pt x="2193" y="372"/>
                  </a:lnTo>
                  <a:lnTo>
                    <a:pt x="2227" y="372"/>
                  </a:lnTo>
                  <a:lnTo>
                    <a:pt x="2227" y="372"/>
                  </a:lnTo>
                  <a:lnTo>
                    <a:pt x="2261" y="372"/>
                  </a:lnTo>
                  <a:lnTo>
                    <a:pt x="2261" y="372"/>
                  </a:lnTo>
                  <a:lnTo>
                    <a:pt x="2294" y="372"/>
                  </a:lnTo>
                  <a:lnTo>
                    <a:pt x="2294" y="355"/>
                  </a:lnTo>
                  <a:lnTo>
                    <a:pt x="2328" y="355"/>
                  </a:lnTo>
                  <a:lnTo>
                    <a:pt x="2328" y="355"/>
                  </a:lnTo>
                  <a:lnTo>
                    <a:pt x="2362" y="355"/>
                  </a:lnTo>
                  <a:lnTo>
                    <a:pt x="2379" y="355"/>
                  </a:lnTo>
                  <a:lnTo>
                    <a:pt x="2395" y="355"/>
                  </a:lnTo>
                  <a:lnTo>
                    <a:pt x="2412" y="355"/>
                  </a:lnTo>
                  <a:lnTo>
                    <a:pt x="2446" y="355"/>
                  </a:lnTo>
                  <a:lnTo>
                    <a:pt x="2446" y="355"/>
                  </a:lnTo>
                  <a:lnTo>
                    <a:pt x="2480" y="355"/>
                  </a:lnTo>
                  <a:lnTo>
                    <a:pt x="2480" y="355"/>
                  </a:lnTo>
                  <a:lnTo>
                    <a:pt x="2514" y="355"/>
                  </a:lnTo>
                  <a:lnTo>
                    <a:pt x="2514" y="355"/>
                  </a:lnTo>
                  <a:lnTo>
                    <a:pt x="2547" y="355"/>
                  </a:lnTo>
                  <a:lnTo>
                    <a:pt x="2547" y="338"/>
                  </a:lnTo>
                  <a:lnTo>
                    <a:pt x="2581" y="338"/>
                  </a:lnTo>
                  <a:lnTo>
                    <a:pt x="2598" y="338"/>
                  </a:lnTo>
                  <a:lnTo>
                    <a:pt x="2615" y="338"/>
                  </a:lnTo>
                  <a:lnTo>
                    <a:pt x="2632" y="338"/>
                  </a:lnTo>
                  <a:lnTo>
                    <a:pt x="2665" y="338"/>
                  </a:lnTo>
                  <a:lnTo>
                    <a:pt x="2665" y="338"/>
                  </a:lnTo>
                  <a:lnTo>
                    <a:pt x="2699" y="338"/>
                  </a:lnTo>
                  <a:lnTo>
                    <a:pt x="2699" y="338"/>
                  </a:lnTo>
                  <a:lnTo>
                    <a:pt x="2716" y="338"/>
                  </a:lnTo>
                  <a:lnTo>
                    <a:pt x="2733" y="338"/>
                  </a:lnTo>
                  <a:lnTo>
                    <a:pt x="2750" y="338"/>
                  </a:lnTo>
                  <a:lnTo>
                    <a:pt x="2767" y="338"/>
                  </a:lnTo>
                  <a:lnTo>
                    <a:pt x="2800" y="338"/>
                  </a:lnTo>
                  <a:lnTo>
                    <a:pt x="2800" y="321"/>
                  </a:lnTo>
                  <a:lnTo>
                    <a:pt x="2834" y="321"/>
                  </a:lnTo>
                  <a:lnTo>
                    <a:pt x="2834" y="321"/>
                  </a:lnTo>
                  <a:lnTo>
                    <a:pt x="2868" y="321"/>
                  </a:lnTo>
                  <a:lnTo>
                    <a:pt x="2868" y="321"/>
                  </a:lnTo>
                  <a:lnTo>
                    <a:pt x="2901" y="321"/>
                  </a:lnTo>
                  <a:lnTo>
                    <a:pt x="2901" y="321"/>
                  </a:lnTo>
                  <a:lnTo>
                    <a:pt x="2935" y="321"/>
                  </a:lnTo>
                  <a:lnTo>
                    <a:pt x="2935" y="321"/>
                  </a:lnTo>
                  <a:lnTo>
                    <a:pt x="2969" y="321"/>
                  </a:lnTo>
                  <a:lnTo>
                    <a:pt x="2969" y="321"/>
                  </a:lnTo>
                  <a:lnTo>
                    <a:pt x="2986" y="321"/>
                  </a:lnTo>
                  <a:lnTo>
                    <a:pt x="3003" y="321"/>
                  </a:lnTo>
                  <a:lnTo>
                    <a:pt x="3020" y="321"/>
                  </a:lnTo>
                  <a:lnTo>
                    <a:pt x="3036" y="321"/>
                  </a:lnTo>
                  <a:lnTo>
                    <a:pt x="3053" y="321"/>
                  </a:lnTo>
                  <a:lnTo>
                    <a:pt x="3070" y="304"/>
                  </a:lnTo>
                  <a:lnTo>
                    <a:pt x="3087" y="304"/>
                  </a:lnTo>
                  <a:lnTo>
                    <a:pt x="3104" y="304"/>
                  </a:lnTo>
                  <a:lnTo>
                    <a:pt x="3121" y="304"/>
                  </a:lnTo>
                  <a:lnTo>
                    <a:pt x="3138" y="304"/>
                  </a:lnTo>
                  <a:lnTo>
                    <a:pt x="3154" y="304"/>
                  </a:lnTo>
                  <a:lnTo>
                    <a:pt x="3171" y="304"/>
                  </a:lnTo>
                  <a:lnTo>
                    <a:pt x="3188" y="304"/>
                  </a:lnTo>
                  <a:lnTo>
                    <a:pt x="3188" y="304"/>
                  </a:lnTo>
                  <a:lnTo>
                    <a:pt x="3222" y="304"/>
                  </a:lnTo>
                  <a:lnTo>
                    <a:pt x="3222" y="304"/>
                  </a:lnTo>
                  <a:lnTo>
                    <a:pt x="3256" y="304"/>
                  </a:lnTo>
                  <a:lnTo>
                    <a:pt x="3256" y="304"/>
                  </a:lnTo>
                  <a:lnTo>
                    <a:pt x="3289" y="304"/>
                  </a:lnTo>
                  <a:lnTo>
                    <a:pt x="3289" y="287"/>
                  </a:lnTo>
                  <a:lnTo>
                    <a:pt x="3323" y="287"/>
                  </a:lnTo>
                  <a:lnTo>
                    <a:pt x="3323" y="287"/>
                  </a:lnTo>
                  <a:lnTo>
                    <a:pt x="3340" y="287"/>
                  </a:lnTo>
                  <a:lnTo>
                    <a:pt x="3357" y="287"/>
                  </a:lnTo>
                  <a:lnTo>
                    <a:pt x="3374" y="287"/>
                  </a:lnTo>
                  <a:lnTo>
                    <a:pt x="3391" y="287"/>
                  </a:lnTo>
                  <a:lnTo>
                    <a:pt x="3407" y="287"/>
                  </a:lnTo>
                  <a:lnTo>
                    <a:pt x="3407" y="287"/>
                  </a:lnTo>
                  <a:lnTo>
                    <a:pt x="3441" y="287"/>
                  </a:lnTo>
                  <a:lnTo>
                    <a:pt x="3441" y="287"/>
                  </a:lnTo>
                  <a:lnTo>
                    <a:pt x="3475" y="287"/>
                  </a:lnTo>
                  <a:lnTo>
                    <a:pt x="3475" y="287"/>
                  </a:lnTo>
                  <a:lnTo>
                    <a:pt x="3492" y="287"/>
                  </a:lnTo>
                  <a:lnTo>
                    <a:pt x="3509" y="287"/>
                  </a:lnTo>
                  <a:lnTo>
                    <a:pt x="3526" y="287"/>
                  </a:lnTo>
                  <a:lnTo>
                    <a:pt x="3542" y="271"/>
                  </a:lnTo>
                  <a:lnTo>
                    <a:pt x="3559" y="271"/>
                  </a:lnTo>
                  <a:lnTo>
                    <a:pt x="3559" y="271"/>
                  </a:lnTo>
                  <a:lnTo>
                    <a:pt x="3593" y="271"/>
                  </a:lnTo>
                  <a:lnTo>
                    <a:pt x="3593" y="271"/>
                  </a:lnTo>
                  <a:lnTo>
                    <a:pt x="3627" y="271"/>
                  </a:lnTo>
                  <a:lnTo>
                    <a:pt x="3627" y="271"/>
                  </a:lnTo>
                  <a:lnTo>
                    <a:pt x="3644" y="271"/>
                  </a:lnTo>
                  <a:lnTo>
                    <a:pt x="3660" y="271"/>
                  </a:lnTo>
                  <a:lnTo>
                    <a:pt x="3677" y="271"/>
                  </a:lnTo>
                  <a:lnTo>
                    <a:pt x="3694" y="271"/>
                  </a:lnTo>
                  <a:lnTo>
                    <a:pt x="3711" y="271"/>
                  </a:lnTo>
                  <a:lnTo>
                    <a:pt x="3711" y="271"/>
                  </a:lnTo>
                  <a:lnTo>
                    <a:pt x="3728" y="271"/>
                  </a:lnTo>
                  <a:lnTo>
                    <a:pt x="3745" y="254"/>
                  </a:lnTo>
                  <a:lnTo>
                    <a:pt x="3762" y="254"/>
                  </a:lnTo>
                  <a:lnTo>
                    <a:pt x="3779" y="254"/>
                  </a:lnTo>
                  <a:lnTo>
                    <a:pt x="3795" y="254"/>
                  </a:lnTo>
                  <a:lnTo>
                    <a:pt x="3795" y="254"/>
                  </a:lnTo>
                  <a:lnTo>
                    <a:pt x="3829" y="254"/>
                  </a:lnTo>
                  <a:lnTo>
                    <a:pt x="3829" y="254"/>
                  </a:lnTo>
                  <a:lnTo>
                    <a:pt x="3846" y="254"/>
                  </a:lnTo>
                  <a:lnTo>
                    <a:pt x="3863" y="254"/>
                  </a:lnTo>
                  <a:lnTo>
                    <a:pt x="3880" y="254"/>
                  </a:lnTo>
                  <a:lnTo>
                    <a:pt x="3880" y="254"/>
                  </a:lnTo>
                  <a:lnTo>
                    <a:pt x="3913" y="254"/>
                  </a:lnTo>
                  <a:lnTo>
                    <a:pt x="3913" y="254"/>
                  </a:lnTo>
                  <a:lnTo>
                    <a:pt x="3930" y="254"/>
                  </a:lnTo>
                  <a:lnTo>
                    <a:pt x="3947" y="254"/>
                  </a:lnTo>
                  <a:lnTo>
                    <a:pt x="3964" y="254"/>
                  </a:lnTo>
                  <a:lnTo>
                    <a:pt x="3964" y="237"/>
                  </a:lnTo>
                  <a:lnTo>
                    <a:pt x="3998" y="237"/>
                  </a:lnTo>
                  <a:lnTo>
                    <a:pt x="3998" y="237"/>
                  </a:lnTo>
                  <a:lnTo>
                    <a:pt x="4032" y="237"/>
                  </a:lnTo>
                  <a:lnTo>
                    <a:pt x="4032" y="237"/>
                  </a:lnTo>
                  <a:lnTo>
                    <a:pt x="4048" y="237"/>
                  </a:lnTo>
                  <a:lnTo>
                    <a:pt x="4048" y="237"/>
                  </a:lnTo>
                  <a:lnTo>
                    <a:pt x="4082" y="237"/>
                  </a:lnTo>
                  <a:lnTo>
                    <a:pt x="4082" y="237"/>
                  </a:lnTo>
                  <a:lnTo>
                    <a:pt x="4116" y="237"/>
                  </a:lnTo>
                  <a:lnTo>
                    <a:pt x="4116" y="237"/>
                  </a:lnTo>
                  <a:lnTo>
                    <a:pt x="4133" y="237"/>
                  </a:lnTo>
                  <a:lnTo>
                    <a:pt x="4150" y="237"/>
                  </a:lnTo>
                  <a:lnTo>
                    <a:pt x="4166" y="237"/>
                  </a:lnTo>
                  <a:lnTo>
                    <a:pt x="4166" y="220"/>
                  </a:lnTo>
                  <a:lnTo>
                    <a:pt x="4183" y="220"/>
                  </a:lnTo>
                  <a:lnTo>
                    <a:pt x="4200" y="220"/>
                  </a:lnTo>
                  <a:lnTo>
                    <a:pt x="4217" y="220"/>
                  </a:lnTo>
                  <a:lnTo>
                    <a:pt x="4217" y="220"/>
                  </a:lnTo>
                  <a:lnTo>
                    <a:pt x="4234" y="220"/>
                  </a:lnTo>
                  <a:lnTo>
                    <a:pt x="4251" y="220"/>
                  </a:lnTo>
                  <a:lnTo>
                    <a:pt x="4268" y="220"/>
                  </a:lnTo>
                  <a:lnTo>
                    <a:pt x="4268" y="220"/>
                  </a:lnTo>
                  <a:lnTo>
                    <a:pt x="4285" y="220"/>
                  </a:lnTo>
                  <a:lnTo>
                    <a:pt x="4301" y="220"/>
                  </a:lnTo>
                  <a:lnTo>
                    <a:pt x="4318" y="220"/>
                  </a:lnTo>
                  <a:lnTo>
                    <a:pt x="4335" y="220"/>
                  </a:lnTo>
                  <a:lnTo>
                    <a:pt x="4352" y="220"/>
                  </a:lnTo>
                  <a:lnTo>
                    <a:pt x="4352" y="220"/>
                  </a:lnTo>
                  <a:lnTo>
                    <a:pt x="4386" y="220"/>
                  </a:lnTo>
                  <a:lnTo>
                    <a:pt x="4386" y="203"/>
                  </a:lnTo>
                  <a:lnTo>
                    <a:pt x="4403" y="203"/>
                  </a:lnTo>
                  <a:lnTo>
                    <a:pt x="4403" y="203"/>
                  </a:lnTo>
                  <a:lnTo>
                    <a:pt x="4436" y="203"/>
                  </a:lnTo>
                  <a:lnTo>
                    <a:pt x="4436" y="203"/>
                  </a:lnTo>
                  <a:lnTo>
                    <a:pt x="4453" y="203"/>
                  </a:lnTo>
                  <a:lnTo>
                    <a:pt x="4470" y="203"/>
                  </a:lnTo>
                  <a:lnTo>
                    <a:pt x="4487" y="203"/>
                  </a:lnTo>
                  <a:lnTo>
                    <a:pt x="4487" y="203"/>
                  </a:lnTo>
                  <a:lnTo>
                    <a:pt x="4504" y="203"/>
                  </a:lnTo>
                  <a:lnTo>
                    <a:pt x="4521" y="203"/>
                  </a:lnTo>
                  <a:lnTo>
                    <a:pt x="4538" y="203"/>
                  </a:lnTo>
                  <a:lnTo>
                    <a:pt x="4538" y="203"/>
                  </a:lnTo>
                  <a:lnTo>
                    <a:pt x="4554" y="203"/>
                  </a:lnTo>
                  <a:lnTo>
                    <a:pt x="4554" y="186"/>
                  </a:lnTo>
                  <a:lnTo>
                    <a:pt x="4588" y="186"/>
                  </a:lnTo>
                  <a:lnTo>
                    <a:pt x="4588" y="186"/>
                  </a:lnTo>
                  <a:lnTo>
                    <a:pt x="4605" y="186"/>
                  </a:lnTo>
                  <a:lnTo>
                    <a:pt x="4605" y="186"/>
                  </a:lnTo>
                  <a:lnTo>
                    <a:pt x="4639" y="186"/>
                  </a:lnTo>
                  <a:lnTo>
                    <a:pt x="4639" y="186"/>
                  </a:lnTo>
                  <a:lnTo>
                    <a:pt x="4656" y="186"/>
                  </a:lnTo>
                  <a:lnTo>
                    <a:pt x="4672" y="186"/>
                  </a:lnTo>
                  <a:lnTo>
                    <a:pt x="4689" y="186"/>
                  </a:lnTo>
                  <a:lnTo>
                    <a:pt x="4689" y="186"/>
                  </a:lnTo>
                  <a:lnTo>
                    <a:pt x="4706" y="186"/>
                  </a:lnTo>
                  <a:lnTo>
                    <a:pt x="4723" y="186"/>
                  </a:lnTo>
                  <a:lnTo>
                    <a:pt x="4740" y="186"/>
                  </a:lnTo>
                  <a:lnTo>
                    <a:pt x="4740" y="186"/>
                  </a:lnTo>
                  <a:lnTo>
                    <a:pt x="4757" y="186"/>
                  </a:lnTo>
                  <a:lnTo>
                    <a:pt x="4757" y="169"/>
                  </a:lnTo>
                  <a:lnTo>
                    <a:pt x="4791" y="169"/>
                  </a:lnTo>
                  <a:lnTo>
                    <a:pt x="4791" y="169"/>
                  </a:lnTo>
                  <a:lnTo>
                    <a:pt x="4807" y="169"/>
                  </a:lnTo>
                  <a:lnTo>
                    <a:pt x="4807" y="169"/>
                  </a:lnTo>
                  <a:lnTo>
                    <a:pt x="4841" y="169"/>
                  </a:lnTo>
                  <a:lnTo>
                    <a:pt x="4841" y="169"/>
                  </a:lnTo>
                  <a:lnTo>
                    <a:pt x="4858" y="169"/>
                  </a:lnTo>
                  <a:lnTo>
                    <a:pt x="4875" y="169"/>
                  </a:lnTo>
                  <a:lnTo>
                    <a:pt x="4875" y="169"/>
                  </a:lnTo>
                  <a:lnTo>
                    <a:pt x="4892" y="169"/>
                  </a:lnTo>
                  <a:lnTo>
                    <a:pt x="4909" y="169"/>
                  </a:lnTo>
                  <a:lnTo>
                    <a:pt x="4909" y="169"/>
                  </a:lnTo>
                  <a:lnTo>
                    <a:pt x="4942" y="169"/>
                  </a:lnTo>
                  <a:lnTo>
                    <a:pt x="4942" y="152"/>
                  </a:lnTo>
                  <a:lnTo>
                    <a:pt x="4959" y="152"/>
                  </a:lnTo>
                  <a:lnTo>
                    <a:pt x="4959" y="152"/>
                  </a:lnTo>
                  <a:lnTo>
                    <a:pt x="4976" y="152"/>
                  </a:lnTo>
                  <a:lnTo>
                    <a:pt x="4993" y="152"/>
                  </a:lnTo>
                  <a:lnTo>
                    <a:pt x="5010" y="152"/>
                  </a:lnTo>
                  <a:lnTo>
                    <a:pt x="5010" y="152"/>
                  </a:lnTo>
                  <a:lnTo>
                    <a:pt x="5027" y="152"/>
                  </a:lnTo>
                  <a:lnTo>
                    <a:pt x="5043" y="152"/>
                  </a:lnTo>
                  <a:lnTo>
                    <a:pt x="5060" y="152"/>
                  </a:lnTo>
                  <a:lnTo>
                    <a:pt x="5060" y="152"/>
                  </a:lnTo>
                  <a:lnTo>
                    <a:pt x="5077" y="152"/>
                  </a:lnTo>
                  <a:lnTo>
                    <a:pt x="5077" y="152"/>
                  </a:lnTo>
                  <a:lnTo>
                    <a:pt x="5111" y="152"/>
                  </a:lnTo>
                  <a:lnTo>
                    <a:pt x="5111" y="152"/>
                  </a:lnTo>
                  <a:lnTo>
                    <a:pt x="5128" y="152"/>
                  </a:lnTo>
                  <a:lnTo>
                    <a:pt x="5128" y="136"/>
                  </a:lnTo>
                  <a:lnTo>
                    <a:pt x="5145" y="136"/>
                  </a:lnTo>
                  <a:lnTo>
                    <a:pt x="5162" y="136"/>
                  </a:lnTo>
                  <a:lnTo>
                    <a:pt x="5178" y="136"/>
                  </a:lnTo>
                  <a:lnTo>
                    <a:pt x="5178" y="136"/>
                  </a:lnTo>
                  <a:lnTo>
                    <a:pt x="5195" y="136"/>
                  </a:lnTo>
                  <a:lnTo>
                    <a:pt x="5195" y="136"/>
                  </a:lnTo>
                  <a:lnTo>
                    <a:pt x="5229" y="136"/>
                  </a:lnTo>
                  <a:lnTo>
                    <a:pt x="5229" y="136"/>
                  </a:lnTo>
                  <a:lnTo>
                    <a:pt x="5246" y="136"/>
                  </a:lnTo>
                  <a:lnTo>
                    <a:pt x="5246" y="136"/>
                  </a:lnTo>
                  <a:lnTo>
                    <a:pt x="5263" y="136"/>
                  </a:lnTo>
                  <a:lnTo>
                    <a:pt x="5280" y="136"/>
                  </a:lnTo>
                  <a:lnTo>
                    <a:pt x="5296" y="136"/>
                  </a:lnTo>
                  <a:lnTo>
                    <a:pt x="5296" y="119"/>
                  </a:lnTo>
                  <a:lnTo>
                    <a:pt x="5313" y="119"/>
                  </a:lnTo>
                  <a:lnTo>
                    <a:pt x="5313" y="119"/>
                  </a:lnTo>
                  <a:lnTo>
                    <a:pt x="5347" y="119"/>
                  </a:lnTo>
                  <a:lnTo>
                    <a:pt x="5347" y="119"/>
                  </a:lnTo>
                  <a:lnTo>
                    <a:pt x="5364" y="119"/>
                  </a:lnTo>
                  <a:lnTo>
                    <a:pt x="5364" y="119"/>
                  </a:lnTo>
                  <a:lnTo>
                    <a:pt x="5381" y="119"/>
                  </a:lnTo>
                  <a:lnTo>
                    <a:pt x="5398" y="119"/>
                  </a:lnTo>
                  <a:lnTo>
                    <a:pt x="5398" y="119"/>
                  </a:lnTo>
                  <a:lnTo>
                    <a:pt x="5415" y="119"/>
                  </a:lnTo>
                  <a:lnTo>
                    <a:pt x="5431" y="119"/>
                  </a:lnTo>
                  <a:lnTo>
                    <a:pt x="5431" y="119"/>
                  </a:lnTo>
                  <a:lnTo>
                    <a:pt x="5448" y="119"/>
                  </a:lnTo>
                  <a:lnTo>
                    <a:pt x="5465" y="119"/>
                  </a:lnTo>
                  <a:lnTo>
                    <a:pt x="5482" y="119"/>
                  </a:lnTo>
                  <a:lnTo>
                    <a:pt x="5482" y="102"/>
                  </a:lnTo>
                  <a:lnTo>
                    <a:pt x="5499" y="102"/>
                  </a:lnTo>
                  <a:lnTo>
                    <a:pt x="5499" y="102"/>
                  </a:lnTo>
                  <a:lnTo>
                    <a:pt x="5516" y="102"/>
                  </a:lnTo>
                  <a:lnTo>
                    <a:pt x="5533" y="102"/>
                  </a:lnTo>
                  <a:lnTo>
                    <a:pt x="5549" y="102"/>
                  </a:lnTo>
                  <a:lnTo>
                    <a:pt x="5549" y="102"/>
                  </a:lnTo>
                  <a:lnTo>
                    <a:pt x="5566" y="102"/>
                  </a:lnTo>
                  <a:lnTo>
                    <a:pt x="5583" y="102"/>
                  </a:lnTo>
                  <a:lnTo>
                    <a:pt x="5583" y="102"/>
                  </a:lnTo>
                  <a:lnTo>
                    <a:pt x="5600" y="102"/>
                  </a:lnTo>
                  <a:lnTo>
                    <a:pt x="5600" y="102"/>
                  </a:lnTo>
                  <a:lnTo>
                    <a:pt x="5617" y="102"/>
                  </a:lnTo>
                  <a:lnTo>
                    <a:pt x="5634" y="102"/>
                  </a:lnTo>
                  <a:lnTo>
                    <a:pt x="5634" y="85"/>
                  </a:lnTo>
                  <a:lnTo>
                    <a:pt x="5651" y="85"/>
                  </a:lnTo>
                  <a:lnTo>
                    <a:pt x="5668" y="85"/>
                  </a:lnTo>
                  <a:lnTo>
                    <a:pt x="5684" y="85"/>
                  </a:lnTo>
                  <a:lnTo>
                    <a:pt x="5684" y="85"/>
                  </a:lnTo>
                  <a:lnTo>
                    <a:pt x="5701" y="85"/>
                  </a:lnTo>
                  <a:lnTo>
                    <a:pt x="5701" y="85"/>
                  </a:lnTo>
                  <a:lnTo>
                    <a:pt x="5718" y="85"/>
                  </a:lnTo>
                  <a:lnTo>
                    <a:pt x="5718" y="85"/>
                  </a:lnTo>
                  <a:lnTo>
                    <a:pt x="5752" y="85"/>
                  </a:lnTo>
                  <a:lnTo>
                    <a:pt x="5752" y="85"/>
                  </a:lnTo>
                  <a:lnTo>
                    <a:pt x="5769" y="85"/>
                  </a:lnTo>
                  <a:lnTo>
                    <a:pt x="5769" y="85"/>
                  </a:lnTo>
                  <a:lnTo>
                    <a:pt x="5786" y="85"/>
                  </a:lnTo>
                  <a:lnTo>
                    <a:pt x="5802" y="85"/>
                  </a:lnTo>
                  <a:lnTo>
                    <a:pt x="5819" y="85"/>
                  </a:lnTo>
                  <a:lnTo>
                    <a:pt x="5819" y="68"/>
                  </a:lnTo>
                  <a:lnTo>
                    <a:pt x="5836" y="68"/>
                  </a:lnTo>
                  <a:lnTo>
                    <a:pt x="5836" y="68"/>
                  </a:lnTo>
                  <a:lnTo>
                    <a:pt x="5853" y="68"/>
                  </a:lnTo>
                  <a:lnTo>
                    <a:pt x="5870" y="68"/>
                  </a:lnTo>
                  <a:lnTo>
                    <a:pt x="5870" y="68"/>
                  </a:lnTo>
                  <a:lnTo>
                    <a:pt x="5887" y="68"/>
                  </a:lnTo>
                  <a:lnTo>
                    <a:pt x="5887" y="68"/>
                  </a:lnTo>
                  <a:lnTo>
                    <a:pt x="5904" y="68"/>
                  </a:lnTo>
                  <a:lnTo>
                    <a:pt x="5921" y="68"/>
                  </a:lnTo>
                  <a:lnTo>
                    <a:pt x="5921" y="68"/>
                  </a:lnTo>
                  <a:lnTo>
                    <a:pt x="5937" y="68"/>
                  </a:lnTo>
                  <a:lnTo>
                    <a:pt x="5954" y="68"/>
                  </a:lnTo>
                  <a:lnTo>
                    <a:pt x="5954" y="68"/>
                  </a:lnTo>
                  <a:lnTo>
                    <a:pt x="5971" y="51"/>
                  </a:lnTo>
                  <a:lnTo>
                    <a:pt x="5988" y="51"/>
                  </a:lnTo>
                  <a:lnTo>
                    <a:pt x="5988" y="51"/>
                  </a:lnTo>
                  <a:lnTo>
                    <a:pt x="6005" y="51"/>
                  </a:lnTo>
                  <a:lnTo>
                    <a:pt x="6022" y="51"/>
                  </a:lnTo>
                  <a:lnTo>
                    <a:pt x="6022" y="51"/>
                  </a:lnTo>
                  <a:lnTo>
                    <a:pt x="6039" y="51"/>
                  </a:lnTo>
                  <a:lnTo>
                    <a:pt x="6039" y="51"/>
                  </a:lnTo>
                  <a:lnTo>
                    <a:pt x="6055" y="51"/>
                  </a:lnTo>
                  <a:lnTo>
                    <a:pt x="6072" y="51"/>
                  </a:lnTo>
                  <a:lnTo>
                    <a:pt x="6072" y="51"/>
                  </a:lnTo>
                  <a:lnTo>
                    <a:pt x="6089" y="51"/>
                  </a:lnTo>
                  <a:lnTo>
                    <a:pt x="6106" y="51"/>
                  </a:lnTo>
                  <a:lnTo>
                    <a:pt x="6106" y="51"/>
                  </a:lnTo>
                  <a:lnTo>
                    <a:pt x="6123" y="51"/>
                  </a:lnTo>
                  <a:lnTo>
                    <a:pt x="6123" y="51"/>
                  </a:lnTo>
                  <a:lnTo>
                    <a:pt x="6140" y="34"/>
                  </a:lnTo>
                  <a:lnTo>
                    <a:pt x="6157" y="34"/>
                  </a:lnTo>
                  <a:lnTo>
                    <a:pt x="6157" y="34"/>
                  </a:lnTo>
                  <a:lnTo>
                    <a:pt x="6174" y="34"/>
                  </a:lnTo>
                  <a:lnTo>
                    <a:pt x="6190" y="34"/>
                  </a:lnTo>
                  <a:lnTo>
                    <a:pt x="6190" y="34"/>
                  </a:lnTo>
                  <a:lnTo>
                    <a:pt x="6207" y="34"/>
                  </a:lnTo>
                  <a:lnTo>
                    <a:pt x="6224" y="34"/>
                  </a:lnTo>
                  <a:lnTo>
                    <a:pt x="6224" y="34"/>
                  </a:lnTo>
                  <a:lnTo>
                    <a:pt x="6241" y="34"/>
                  </a:lnTo>
                  <a:lnTo>
                    <a:pt x="6241" y="34"/>
                  </a:lnTo>
                  <a:lnTo>
                    <a:pt x="6258" y="34"/>
                  </a:lnTo>
                  <a:lnTo>
                    <a:pt x="6258" y="34"/>
                  </a:lnTo>
                  <a:lnTo>
                    <a:pt x="6275" y="34"/>
                  </a:lnTo>
                  <a:lnTo>
                    <a:pt x="6275" y="18"/>
                  </a:lnTo>
                  <a:lnTo>
                    <a:pt x="6308" y="18"/>
                  </a:lnTo>
                  <a:lnTo>
                    <a:pt x="6308" y="18"/>
                  </a:lnTo>
                  <a:lnTo>
                    <a:pt x="6325" y="18"/>
                  </a:lnTo>
                  <a:lnTo>
                    <a:pt x="6325" y="18"/>
                  </a:lnTo>
                  <a:lnTo>
                    <a:pt x="6342" y="18"/>
                  </a:lnTo>
                  <a:lnTo>
                    <a:pt x="6342" y="18"/>
                  </a:lnTo>
                  <a:lnTo>
                    <a:pt x="6359" y="18"/>
                  </a:lnTo>
                  <a:lnTo>
                    <a:pt x="6359" y="18"/>
                  </a:lnTo>
                  <a:lnTo>
                    <a:pt x="6376" y="18"/>
                  </a:lnTo>
                  <a:lnTo>
                    <a:pt x="6393" y="18"/>
                  </a:lnTo>
                  <a:lnTo>
                    <a:pt x="6393" y="18"/>
                  </a:lnTo>
                  <a:lnTo>
                    <a:pt x="6410" y="18"/>
                  </a:lnTo>
                  <a:lnTo>
                    <a:pt x="6427" y="18"/>
                  </a:lnTo>
                  <a:lnTo>
                    <a:pt x="6427" y="18"/>
                  </a:lnTo>
                  <a:lnTo>
                    <a:pt x="6443" y="18"/>
                  </a:lnTo>
                  <a:lnTo>
                    <a:pt x="6443" y="1"/>
                  </a:lnTo>
                  <a:lnTo>
                    <a:pt x="6460" y="1"/>
                  </a:lnTo>
                  <a:lnTo>
                    <a:pt x="6477" y="1"/>
                  </a:lnTo>
                  <a:lnTo>
                    <a:pt x="6477" y="1"/>
                  </a:lnTo>
                  <a:lnTo>
                    <a:pt x="6494" y="1"/>
                  </a:lnTo>
                  <a:lnTo>
                    <a:pt x="6511" y="1"/>
                  </a:lnTo>
                  <a:lnTo>
                    <a:pt x="6511" y="1"/>
                  </a:lnTo>
                  <a:lnTo>
                    <a:pt x="6528" y="1"/>
                  </a:lnTo>
                  <a:lnTo>
                    <a:pt x="6528" y="1"/>
                  </a:lnTo>
                  <a:lnTo>
                    <a:pt x="6545" y="1"/>
                  </a:lnTo>
                  <a:lnTo>
                    <a:pt x="6545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859950" y="5080075"/>
              <a:ext cx="177125" cy="12675"/>
            </a:xfrm>
            <a:custGeom>
              <a:avLst/>
              <a:gdLst/>
              <a:ahLst/>
              <a:cxnLst/>
              <a:rect l="l" t="t" r="r" b="b"/>
              <a:pathLst>
                <a:path w="7085" h="507" fill="none" extrusionOk="0">
                  <a:moveTo>
                    <a:pt x="1" y="507"/>
                  </a:moveTo>
                  <a:lnTo>
                    <a:pt x="51" y="507"/>
                  </a:lnTo>
                  <a:lnTo>
                    <a:pt x="68" y="507"/>
                  </a:lnTo>
                  <a:lnTo>
                    <a:pt x="119" y="507"/>
                  </a:lnTo>
                  <a:lnTo>
                    <a:pt x="119" y="507"/>
                  </a:lnTo>
                  <a:lnTo>
                    <a:pt x="186" y="507"/>
                  </a:lnTo>
                  <a:lnTo>
                    <a:pt x="186" y="507"/>
                  </a:lnTo>
                  <a:lnTo>
                    <a:pt x="254" y="507"/>
                  </a:lnTo>
                  <a:lnTo>
                    <a:pt x="254" y="490"/>
                  </a:lnTo>
                  <a:lnTo>
                    <a:pt x="321" y="490"/>
                  </a:lnTo>
                  <a:lnTo>
                    <a:pt x="321" y="490"/>
                  </a:lnTo>
                  <a:lnTo>
                    <a:pt x="389" y="490"/>
                  </a:lnTo>
                  <a:lnTo>
                    <a:pt x="389" y="490"/>
                  </a:lnTo>
                  <a:lnTo>
                    <a:pt x="439" y="490"/>
                  </a:lnTo>
                  <a:lnTo>
                    <a:pt x="456" y="490"/>
                  </a:lnTo>
                  <a:lnTo>
                    <a:pt x="507" y="490"/>
                  </a:lnTo>
                  <a:lnTo>
                    <a:pt x="507" y="490"/>
                  </a:lnTo>
                  <a:lnTo>
                    <a:pt x="574" y="490"/>
                  </a:lnTo>
                  <a:lnTo>
                    <a:pt x="574" y="490"/>
                  </a:lnTo>
                  <a:lnTo>
                    <a:pt x="625" y="490"/>
                  </a:lnTo>
                  <a:lnTo>
                    <a:pt x="625" y="490"/>
                  </a:lnTo>
                  <a:lnTo>
                    <a:pt x="675" y="490"/>
                  </a:lnTo>
                  <a:lnTo>
                    <a:pt x="692" y="490"/>
                  </a:lnTo>
                  <a:lnTo>
                    <a:pt x="743" y="490"/>
                  </a:lnTo>
                  <a:lnTo>
                    <a:pt x="743" y="473"/>
                  </a:lnTo>
                  <a:lnTo>
                    <a:pt x="793" y="473"/>
                  </a:lnTo>
                  <a:lnTo>
                    <a:pt x="793" y="473"/>
                  </a:lnTo>
                  <a:lnTo>
                    <a:pt x="844" y="473"/>
                  </a:lnTo>
                  <a:lnTo>
                    <a:pt x="861" y="473"/>
                  </a:lnTo>
                  <a:lnTo>
                    <a:pt x="895" y="473"/>
                  </a:lnTo>
                  <a:lnTo>
                    <a:pt x="911" y="473"/>
                  </a:lnTo>
                  <a:lnTo>
                    <a:pt x="962" y="473"/>
                  </a:lnTo>
                  <a:lnTo>
                    <a:pt x="962" y="473"/>
                  </a:lnTo>
                  <a:lnTo>
                    <a:pt x="1013" y="473"/>
                  </a:lnTo>
                  <a:lnTo>
                    <a:pt x="1013" y="473"/>
                  </a:lnTo>
                  <a:lnTo>
                    <a:pt x="1063" y="473"/>
                  </a:lnTo>
                  <a:lnTo>
                    <a:pt x="1063" y="473"/>
                  </a:lnTo>
                  <a:lnTo>
                    <a:pt x="1114" y="473"/>
                  </a:lnTo>
                  <a:lnTo>
                    <a:pt x="1114" y="456"/>
                  </a:lnTo>
                  <a:lnTo>
                    <a:pt x="1164" y="456"/>
                  </a:lnTo>
                  <a:lnTo>
                    <a:pt x="1164" y="456"/>
                  </a:lnTo>
                  <a:lnTo>
                    <a:pt x="1215" y="456"/>
                  </a:lnTo>
                  <a:lnTo>
                    <a:pt x="1215" y="456"/>
                  </a:lnTo>
                  <a:lnTo>
                    <a:pt x="1266" y="456"/>
                  </a:lnTo>
                  <a:lnTo>
                    <a:pt x="1266" y="456"/>
                  </a:lnTo>
                  <a:lnTo>
                    <a:pt x="1299" y="456"/>
                  </a:lnTo>
                  <a:lnTo>
                    <a:pt x="1316" y="456"/>
                  </a:lnTo>
                  <a:lnTo>
                    <a:pt x="1350" y="456"/>
                  </a:lnTo>
                  <a:lnTo>
                    <a:pt x="1367" y="456"/>
                  </a:lnTo>
                  <a:lnTo>
                    <a:pt x="1401" y="456"/>
                  </a:lnTo>
                  <a:lnTo>
                    <a:pt x="1417" y="456"/>
                  </a:lnTo>
                  <a:lnTo>
                    <a:pt x="1451" y="456"/>
                  </a:lnTo>
                  <a:lnTo>
                    <a:pt x="1468" y="456"/>
                  </a:lnTo>
                  <a:lnTo>
                    <a:pt x="1502" y="456"/>
                  </a:lnTo>
                  <a:lnTo>
                    <a:pt x="1502" y="439"/>
                  </a:lnTo>
                  <a:lnTo>
                    <a:pt x="1552" y="439"/>
                  </a:lnTo>
                  <a:lnTo>
                    <a:pt x="1552" y="439"/>
                  </a:lnTo>
                  <a:lnTo>
                    <a:pt x="1586" y="439"/>
                  </a:lnTo>
                  <a:lnTo>
                    <a:pt x="1603" y="439"/>
                  </a:lnTo>
                  <a:lnTo>
                    <a:pt x="1637" y="439"/>
                  </a:lnTo>
                  <a:lnTo>
                    <a:pt x="1637" y="439"/>
                  </a:lnTo>
                  <a:lnTo>
                    <a:pt x="1687" y="439"/>
                  </a:lnTo>
                  <a:lnTo>
                    <a:pt x="1687" y="439"/>
                  </a:lnTo>
                  <a:lnTo>
                    <a:pt x="1721" y="439"/>
                  </a:lnTo>
                  <a:lnTo>
                    <a:pt x="1738" y="439"/>
                  </a:lnTo>
                  <a:lnTo>
                    <a:pt x="1772" y="439"/>
                  </a:lnTo>
                  <a:lnTo>
                    <a:pt x="1772" y="439"/>
                  </a:lnTo>
                  <a:lnTo>
                    <a:pt x="1805" y="439"/>
                  </a:lnTo>
                  <a:lnTo>
                    <a:pt x="1822" y="422"/>
                  </a:lnTo>
                  <a:lnTo>
                    <a:pt x="1856" y="422"/>
                  </a:lnTo>
                  <a:lnTo>
                    <a:pt x="1856" y="422"/>
                  </a:lnTo>
                  <a:lnTo>
                    <a:pt x="1890" y="422"/>
                  </a:lnTo>
                  <a:lnTo>
                    <a:pt x="1907" y="422"/>
                  </a:lnTo>
                  <a:lnTo>
                    <a:pt x="1940" y="422"/>
                  </a:lnTo>
                  <a:lnTo>
                    <a:pt x="1940" y="422"/>
                  </a:lnTo>
                  <a:lnTo>
                    <a:pt x="1991" y="422"/>
                  </a:lnTo>
                  <a:lnTo>
                    <a:pt x="1991" y="422"/>
                  </a:lnTo>
                  <a:lnTo>
                    <a:pt x="2025" y="422"/>
                  </a:lnTo>
                  <a:lnTo>
                    <a:pt x="2025" y="422"/>
                  </a:lnTo>
                  <a:lnTo>
                    <a:pt x="2058" y="422"/>
                  </a:lnTo>
                  <a:lnTo>
                    <a:pt x="2058" y="422"/>
                  </a:lnTo>
                  <a:lnTo>
                    <a:pt x="2109" y="422"/>
                  </a:lnTo>
                  <a:lnTo>
                    <a:pt x="2109" y="422"/>
                  </a:lnTo>
                  <a:lnTo>
                    <a:pt x="2143" y="422"/>
                  </a:lnTo>
                  <a:lnTo>
                    <a:pt x="2160" y="405"/>
                  </a:lnTo>
                  <a:lnTo>
                    <a:pt x="2193" y="405"/>
                  </a:lnTo>
                  <a:lnTo>
                    <a:pt x="2193" y="405"/>
                  </a:lnTo>
                  <a:lnTo>
                    <a:pt x="2227" y="405"/>
                  </a:lnTo>
                  <a:lnTo>
                    <a:pt x="2227" y="405"/>
                  </a:lnTo>
                  <a:lnTo>
                    <a:pt x="2261" y="405"/>
                  </a:lnTo>
                  <a:lnTo>
                    <a:pt x="2278" y="405"/>
                  </a:lnTo>
                  <a:lnTo>
                    <a:pt x="2295" y="405"/>
                  </a:lnTo>
                  <a:lnTo>
                    <a:pt x="2311" y="405"/>
                  </a:lnTo>
                  <a:lnTo>
                    <a:pt x="2345" y="405"/>
                  </a:lnTo>
                  <a:lnTo>
                    <a:pt x="2345" y="405"/>
                  </a:lnTo>
                  <a:lnTo>
                    <a:pt x="2379" y="405"/>
                  </a:lnTo>
                  <a:lnTo>
                    <a:pt x="2396" y="405"/>
                  </a:lnTo>
                  <a:lnTo>
                    <a:pt x="2413" y="405"/>
                  </a:lnTo>
                  <a:lnTo>
                    <a:pt x="2429" y="389"/>
                  </a:lnTo>
                  <a:lnTo>
                    <a:pt x="2463" y="389"/>
                  </a:lnTo>
                  <a:lnTo>
                    <a:pt x="2463" y="389"/>
                  </a:lnTo>
                  <a:lnTo>
                    <a:pt x="2497" y="389"/>
                  </a:lnTo>
                  <a:lnTo>
                    <a:pt x="2497" y="389"/>
                  </a:lnTo>
                  <a:lnTo>
                    <a:pt x="2531" y="389"/>
                  </a:lnTo>
                  <a:lnTo>
                    <a:pt x="2531" y="389"/>
                  </a:lnTo>
                  <a:lnTo>
                    <a:pt x="2564" y="389"/>
                  </a:lnTo>
                  <a:lnTo>
                    <a:pt x="2581" y="389"/>
                  </a:lnTo>
                  <a:lnTo>
                    <a:pt x="2615" y="389"/>
                  </a:lnTo>
                  <a:lnTo>
                    <a:pt x="2615" y="389"/>
                  </a:lnTo>
                  <a:lnTo>
                    <a:pt x="2649" y="389"/>
                  </a:lnTo>
                  <a:lnTo>
                    <a:pt x="2649" y="389"/>
                  </a:lnTo>
                  <a:lnTo>
                    <a:pt x="2682" y="389"/>
                  </a:lnTo>
                  <a:lnTo>
                    <a:pt x="2682" y="389"/>
                  </a:lnTo>
                  <a:lnTo>
                    <a:pt x="2716" y="389"/>
                  </a:lnTo>
                  <a:lnTo>
                    <a:pt x="2716" y="372"/>
                  </a:lnTo>
                  <a:lnTo>
                    <a:pt x="2750" y="372"/>
                  </a:lnTo>
                  <a:lnTo>
                    <a:pt x="2750" y="372"/>
                  </a:lnTo>
                  <a:lnTo>
                    <a:pt x="2784" y="372"/>
                  </a:lnTo>
                  <a:lnTo>
                    <a:pt x="2801" y="372"/>
                  </a:lnTo>
                  <a:lnTo>
                    <a:pt x="2817" y="372"/>
                  </a:lnTo>
                  <a:lnTo>
                    <a:pt x="2834" y="372"/>
                  </a:lnTo>
                  <a:lnTo>
                    <a:pt x="2851" y="372"/>
                  </a:lnTo>
                  <a:lnTo>
                    <a:pt x="2868" y="372"/>
                  </a:lnTo>
                  <a:lnTo>
                    <a:pt x="2885" y="372"/>
                  </a:lnTo>
                  <a:lnTo>
                    <a:pt x="2902" y="372"/>
                  </a:lnTo>
                  <a:lnTo>
                    <a:pt x="2919" y="372"/>
                  </a:lnTo>
                  <a:lnTo>
                    <a:pt x="2935" y="372"/>
                  </a:lnTo>
                  <a:lnTo>
                    <a:pt x="2969" y="372"/>
                  </a:lnTo>
                  <a:lnTo>
                    <a:pt x="2969" y="355"/>
                  </a:lnTo>
                  <a:lnTo>
                    <a:pt x="3003" y="355"/>
                  </a:lnTo>
                  <a:lnTo>
                    <a:pt x="3003" y="355"/>
                  </a:lnTo>
                  <a:lnTo>
                    <a:pt x="3037" y="355"/>
                  </a:lnTo>
                  <a:lnTo>
                    <a:pt x="3037" y="355"/>
                  </a:lnTo>
                  <a:lnTo>
                    <a:pt x="3070" y="355"/>
                  </a:lnTo>
                  <a:lnTo>
                    <a:pt x="3070" y="355"/>
                  </a:lnTo>
                  <a:lnTo>
                    <a:pt x="3104" y="355"/>
                  </a:lnTo>
                  <a:lnTo>
                    <a:pt x="3104" y="355"/>
                  </a:lnTo>
                  <a:lnTo>
                    <a:pt x="3138" y="355"/>
                  </a:lnTo>
                  <a:lnTo>
                    <a:pt x="3138" y="355"/>
                  </a:lnTo>
                  <a:lnTo>
                    <a:pt x="3172" y="355"/>
                  </a:lnTo>
                  <a:lnTo>
                    <a:pt x="3172" y="355"/>
                  </a:lnTo>
                  <a:lnTo>
                    <a:pt x="3205" y="355"/>
                  </a:lnTo>
                  <a:lnTo>
                    <a:pt x="3205" y="355"/>
                  </a:lnTo>
                  <a:lnTo>
                    <a:pt x="3239" y="355"/>
                  </a:lnTo>
                  <a:lnTo>
                    <a:pt x="3239" y="338"/>
                  </a:lnTo>
                  <a:lnTo>
                    <a:pt x="3273" y="338"/>
                  </a:lnTo>
                  <a:lnTo>
                    <a:pt x="3273" y="338"/>
                  </a:lnTo>
                  <a:lnTo>
                    <a:pt x="3307" y="338"/>
                  </a:lnTo>
                  <a:lnTo>
                    <a:pt x="3307" y="338"/>
                  </a:lnTo>
                  <a:lnTo>
                    <a:pt x="3340" y="338"/>
                  </a:lnTo>
                  <a:lnTo>
                    <a:pt x="3340" y="338"/>
                  </a:lnTo>
                  <a:lnTo>
                    <a:pt x="3357" y="338"/>
                  </a:lnTo>
                  <a:lnTo>
                    <a:pt x="3374" y="338"/>
                  </a:lnTo>
                  <a:lnTo>
                    <a:pt x="3391" y="338"/>
                  </a:lnTo>
                  <a:lnTo>
                    <a:pt x="3408" y="338"/>
                  </a:lnTo>
                  <a:lnTo>
                    <a:pt x="3425" y="338"/>
                  </a:lnTo>
                  <a:lnTo>
                    <a:pt x="3425" y="338"/>
                  </a:lnTo>
                  <a:lnTo>
                    <a:pt x="3458" y="338"/>
                  </a:lnTo>
                  <a:lnTo>
                    <a:pt x="3475" y="321"/>
                  </a:lnTo>
                  <a:lnTo>
                    <a:pt x="3492" y="321"/>
                  </a:lnTo>
                  <a:lnTo>
                    <a:pt x="3492" y="321"/>
                  </a:lnTo>
                  <a:lnTo>
                    <a:pt x="3526" y="321"/>
                  </a:lnTo>
                  <a:lnTo>
                    <a:pt x="3526" y="321"/>
                  </a:lnTo>
                  <a:lnTo>
                    <a:pt x="3560" y="321"/>
                  </a:lnTo>
                  <a:lnTo>
                    <a:pt x="3560" y="321"/>
                  </a:lnTo>
                  <a:lnTo>
                    <a:pt x="3593" y="321"/>
                  </a:lnTo>
                  <a:lnTo>
                    <a:pt x="3593" y="321"/>
                  </a:lnTo>
                  <a:lnTo>
                    <a:pt x="3610" y="321"/>
                  </a:lnTo>
                  <a:lnTo>
                    <a:pt x="3627" y="321"/>
                  </a:lnTo>
                  <a:lnTo>
                    <a:pt x="3644" y="321"/>
                  </a:lnTo>
                  <a:lnTo>
                    <a:pt x="3661" y="321"/>
                  </a:lnTo>
                  <a:lnTo>
                    <a:pt x="3678" y="321"/>
                  </a:lnTo>
                  <a:lnTo>
                    <a:pt x="3694" y="321"/>
                  </a:lnTo>
                  <a:lnTo>
                    <a:pt x="3711" y="321"/>
                  </a:lnTo>
                  <a:lnTo>
                    <a:pt x="3711" y="304"/>
                  </a:lnTo>
                  <a:lnTo>
                    <a:pt x="3745" y="304"/>
                  </a:lnTo>
                  <a:lnTo>
                    <a:pt x="3745" y="304"/>
                  </a:lnTo>
                  <a:lnTo>
                    <a:pt x="3779" y="304"/>
                  </a:lnTo>
                  <a:lnTo>
                    <a:pt x="3779" y="304"/>
                  </a:lnTo>
                  <a:lnTo>
                    <a:pt x="3796" y="304"/>
                  </a:lnTo>
                  <a:lnTo>
                    <a:pt x="3813" y="304"/>
                  </a:lnTo>
                  <a:lnTo>
                    <a:pt x="3829" y="304"/>
                  </a:lnTo>
                  <a:lnTo>
                    <a:pt x="3829" y="304"/>
                  </a:lnTo>
                  <a:lnTo>
                    <a:pt x="3863" y="304"/>
                  </a:lnTo>
                  <a:lnTo>
                    <a:pt x="3863" y="304"/>
                  </a:lnTo>
                  <a:lnTo>
                    <a:pt x="3897" y="304"/>
                  </a:lnTo>
                  <a:lnTo>
                    <a:pt x="3897" y="304"/>
                  </a:lnTo>
                  <a:lnTo>
                    <a:pt x="3931" y="304"/>
                  </a:lnTo>
                  <a:lnTo>
                    <a:pt x="3931" y="287"/>
                  </a:lnTo>
                  <a:lnTo>
                    <a:pt x="3947" y="287"/>
                  </a:lnTo>
                  <a:lnTo>
                    <a:pt x="3964" y="287"/>
                  </a:lnTo>
                  <a:lnTo>
                    <a:pt x="3981" y="287"/>
                  </a:lnTo>
                  <a:lnTo>
                    <a:pt x="3981" y="287"/>
                  </a:lnTo>
                  <a:lnTo>
                    <a:pt x="4015" y="287"/>
                  </a:lnTo>
                  <a:lnTo>
                    <a:pt x="4015" y="287"/>
                  </a:lnTo>
                  <a:lnTo>
                    <a:pt x="4032" y="287"/>
                  </a:lnTo>
                  <a:lnTo>
                    <a:pt x="4049" y="287"/>
                  </a:lnTo>
                  <a:lnTo>
                    <a:pt x="4066" y="287"/>
                  </a:lnTo>
                  <a:lnTo>
                    <a:pt x="4066" y="287"/>
                  </a:lnTo>
                  <a:lnTo>
                    <a:pt x="4099" y="287"/>
                  </a:lnTo>
                  <a:lnTo>
                    <a:pt x="4099" y="287"/>
                  </a:lnTo>
                  <a:lnTo>
                    <a:pt x="4116" y="287"/>
                  </a:lnTo>
                  <a:lnTo>
                    <a:pt x="4133" y="287"/>
                  </a:lnTo>
                  <a:lnTo>
                    <a:pt x="4150" y="287"/>
                  </a:lnTo>
                  <a:lnTo>
                    <a:pt x="4167" y="270"/>
                  </a:lnTo>
                  <a:lnTo>
                    <a:pt x="4184" y="270"/>
                  </a:lnTo>
                  <a:lnTo>
                    <a:pt x="4200" y="270"/>
                  </a:lnTo>
                  <a:lnTo>
                    <a:pt x="4217" y="270"/>
                  </a:lnTo>
                  <a:lnTo>
                    <a:pt x="4217" y="270"/>
                  </a:lnTo>
                  <a:lnTo>
                    <a:pt x="4251" y="270"/>
                  </a:lnTo>
                  <a:lnTo>
                    <a:pt x="4251" y="270"/>
                  </a:lnTo>
                  <a:lnTo>
                    <a:pt x="4268" y="270"/>
                  </a:lnTo>
                  <a:lnTo>
                    <a:pt x="4285" y="270"/>
                  </a:lnTo>
                  <a:lnTo>
                    <a:pt x="4302" y="270"/>
                  </a:lnTo>
                  <a:lnTo>
                    <a:pt x="4302" y="270"/>
                  </a:lnTo>
                  <a:lnTo>
                    <a:pt x="4319" y="270"/>
                  </a:lnTo>
                  <a:lnTo>
                    <a:pt x="4335" y="270"/>
                  </a:lnTo>
                  <a:lnTo>
                    <a:pt x="4352" y="270"/>
                  </a:lnTo>
                  <a:lnTo>
                    <a:pt x="4352" y="254"/>
                  </a:lnTo>
                  <a:lnTo>
                    <a:pt x="4369" y="254"/>
                  </a:lnTo>
                  <a:lnTo>
                    <a:pt x="4386" y="254"/>
                  </a:lnTo>
                  <a:lnTo>
                    <a:pt x="4403" y="254"/>
                  </a:lnTo>
                  <a:lnTo>
                    <a:pt x="4420" y="254"/>
                  </a:lnTo>
                  <a:lnTo>
                    <a:pt x="4437" y="254"/>
                  </a:lnTo>
                  <a:lnTo>
                    <a:pt x="4437" y="254"/>
                  </a:lnTo>
                  <a:lnTo>
                    <a:pt x="4470" y="254"/>
                  </a:lnTo>
                  <a:lnTo>
                    <a:pt x="4470" y="254"/>
                  </a:lnTo>
                  <a:lnTo>
                    <a:pt x="4487" y="254"/>
                  </a:lnTo>
                  <a:lnTo>
                    <a:pt x="4504" y="254"/>
                  </a:lnTo>
                  <a:lnTo>
                    <a:pt x="4521" y="254"/>
                  </a:lnTo>
                  <a:lnTo>
                    <a:pt x="4521" y="254"/>
                  </a:lnTo>
                  <a:lnTo>
                    <a:pt x="4538" y="254"/>
                  </a:lnTo>
                  <a:lnTo>
                    <a:pt x="4555" y="254"/>
                  </a:lnTo>
                  <a:lnTo>
                    <a:pt x="4572" y="254"/>
                  </a:lnTo>
                  <a:lnTo>
                    <a:pt x="4572" y="237"/>
                  </a:lnTo>
                  <a:lnTo>
                    <a:pt x="4605" y="237"/>
                  </a:lnTo>
                  <a:lnTo>
                    <a:pt x="4605" y="237"/>
                  </a:lnTo>
                  <a:lnTo>
                    <a:pt x="4622" y="237"/>
                  </a:lnTo>
                  <a:lnTo>
                    <a:pt x="4639" y="237"/>
                  </a:lnTo>
                  <a:lnTo>
                    <a:pt x="4656" y="237"/>
                  </a:lnTo>
                  <a:lnTo>
                    <a:pt x="4656" y="237"/>
                  </a:lnTo>
                  <a:lnTo>
                    <a:pt x="4673" y="237"/>
                  </a:lnTo>
                  <a:lnTo>
                    <a:pt x="4690" y="237"/>
                  </a:lnTo>
                  <a:lnTo>
                    <a:pt x="4706" y="237"/>
                  </a:lnTo>
                  <a:lnTo>
                    <a:pt x="4706" y="237"/>
                  </a:lnTo>
                  <a:lnTo>
                    <a:pt x="4740" y="237"/>
                  </a:lnTo>
                  <a:lnTo>
                    <a:pt x="4740" y="237"/>
                  </a:lnTo>
                  <a:lnTo>
                    <a:pt x="4757" y="237"/>
                  </a:lnTo>
                  <a:lnTo>
                    <a:pt x="4774" y="220"/>
                  </a:lnTo>
                  <a:lnTo>
                    <a:pt x="4774" y="220"/>
                  </a:lnTo>
                  <a:lnTo>
                    <a:pt x="4791" y="220"/>
                  </a:lnTo>
                  <a:lnTo>
                    <a:pt x="4808" y="220"/>
                  </a:lnTo>
                  <a:lnTo>
                    <a:pt x="4824" y="220"/>
                  </a:lnTo>
                  <a:lnTo>
                    <a:pt x="4841" y="220"/>
                  </a:lnTo>
                  <a:lnTo>
                    <a:pt x="4841" y="220"/>
                  </a:lnTo>
                  <a:lnTo>
                    <a:pt x="4858" y="220"/>
                  </a:lnTo>
                  <a:lnTo>
                    <a:pt x="4875" y="220"/>
                  </a:lnTo>
                  <a:lnTo>
                    <a:pt x="4892" y="220"/>
                  </a:lnTo>
                  <a:lnTo>
                    <a:pt x="4892" y="220"/>
                  </a:lnTo>
                  <a:lnTo>
                    <a:pt x="4926" y="220"/>
                  </a:lnTo>
                  <a:lnTo>
                    <a:pt x="4926" y="220"/>
                  </a:lnTo>
                  <a:lnTo>
                    <a:pt x="4943" y="220"/>
                  </a:lnTo>
                  <a:lnTo>
                    <a:pt x="4943" y="220"/>
                  </a:lnTo>
                  <a:lnTo>
                    <a:pt x="4959" y="220"/>
                  </a:lnTo>
                  <a:lnTo>
                    <a:pt x="4976" y="203"/>
                  </a:lnTo>
                  <a:lnTo>
                    <a:pt x="4993" y="203"/>
                  </a:lnTo>
                  <a:lnTo>
                    <a:pt x="4993" y="203"/>
                  </a:lnTo>
                  <a:lnTo>
                    <a:pt x="5010" y="203"/>
                  </a:lnTo>
                  <a:lnTo>
                    <a:pt x="5027" y="203"/>
                  </a:lnTo>
                  <a:lnTo>
                    <a:pt x="5044" y="203"/>
                  </a:lnTo>
                  <a:lnTo>
                    <a:pt x="5061" y="203"/>
                  </a:lnTo>
                  <a:lnTo>
                    <a:pt x="5061" y="203"/>
                  </a:lnTo>
                  <a:lnTo>
                    <a:pt x="5077" y="203"/>
                  </a:lnTo>
                  <a:lnTo>
                    <a:pt x="5094" y="203"/>
                  </a:lnTo>
                  <a:lnTo>
                    <a:pt x="5111" y="203"/>
                  </a:lnTo>
                  <a:lnTo>
                    <a:pt x="5111" y="203"/>
                  </a:lnTo>
                  <a:lnTo>
                    <a:pt x="5128" y="203"/>
                  </a:lnTo>
                  <a:lnTo>
                    <a:pt x="5145" y="203"/>
                  </a:lnTo>
                  <a:lnTo>
                    <a:pt x="5145" y="186"/>
                  </a:lnTo>
                  <a:lnTo>
                    <a:pt x="5162" y="186"/>
                  </a:lnTo>
                  <a:lnTo>
                    <a:pt x="5179" y="186"/>
                  </a:lnTo>
                  <a:lnTo>
                    <a:pt x="5196" y="186"/>
                  </a:lnTo>
                  <a:lnTo>
                    <a:pt x="5196" y="186"/>
                  </a:lnTo>
                  <a:lnTo>
                    <a:pt x="5212" y="186"/>
                  </a:lnTo>
                  <a:lnTo>
                    <a:pt x="5229" y="186"/>
                  </a:lnTo>
                  <a:lnTo>
                    <a:pt x="5246" y="186"/>
                  </a:lnTo>
                  <a:lnTo>
                    <a:pt x="5246" y="186"/>
                  </a:lnTo>
                  <a:lnTo>
                    <a:pt x="5263" y="186"/>
                  </a:lnTo>
                  <a:lnTo>
                    <a:pt x="5280" y="186"/>
                  </a:lnTo>
                  <a:lnTo>
                    <a:pt x="5297" y="186"/>
                  </a:lnTo>
                  <a:lnTo>
                    <a:pt x="5297" y="186"/>
                  </a:lnTo>
                  <a:lnTo>
                    <a:pt x="5314" y="186"/>
                  </a:lnTo>
                  <a:lnTo>
                    <a:pt x="5330" y="186"/>
                  </a:lnTo>
                  <a:lnTo>
                    <a:pt x="5347" y="186"/>
                  </a:lnTo>
                  <a:lnTo>
                    <a:pt x="5347" y="169"/>
                  </a:lnTo>
                  <a:lnTo>
                    <a:pt x="5364" y="169"/>
                  </a:lnTo>
                  <a:lnTo>
                    <a:pt x="5364" y="169"/>
                  </a:lnTo>
                  <a:lnTo>
                    <a:pt x="5398" y="169"/>
                  </a:lnTo>
                  <a:lnTo>
                    <a:pt x="5398" y="169"/>
                  </a:lnTo>
                  <a:lnTo>
                    <a:pt x="5415" y="169"/>
                  </a:lnTo>
                  <a:lnTo>
                    <a:pt x="5415" y="169"/>
                  </a:lnTo>
                  <a:lnTo>
                    <a:pt x="5432" y="169"/>
                  </a:lnTo>
                  <a:lnTo>
                    <a:pt x="5449" y="169"/>
                  </a:lnTo>
                  <a:lnTo>
                    <a:pt x="5465" y="169"/>
                  </a:lnTo>
                  <a:lnTo>
                    <a:pt x="5465" y="169"/>
                  </a:lnTo>
                  <a:lnTo>
                    <a:pt x="5482" y="169"/>
                  </a:lnTo>
                  <a:lnTo>
                    <a:pt x="5499" y="169"/>
                  </a:lnTo>
                  <a:lnTo>
                    <a:pt x="5516" y="169"/>
                  </a:lnTo>
                  <a:lnTo>
                    <a:pt x="5516" y="152"/>
                  </a:lnTo>
                  <a:lnTo>
                    <a:pt x="5533" y="152"/>
                  </a:lnTo>
                  <a:lnTo>
                    <a:pt x="5550" y="152"/>
                  </a:lnTo>
                  <a:lnTo>
                    <a:pt x="5550" y="152"/>
                  </a:lnTo>
                  <a:lnTo>
                    <a:pt x="5567" y="152"/>
                  </a:lnTo>
                  <a:lnTo>
                    <a:pt x="5583" y="152"/>
                  </a:lnTo>
                  <a:lnTo>
                    <a:pt x="5583" y="152"/>
                  </a:lnTo>
                  <a:lnTo>
                    <a:pt x="5600" y="152"/>
                  </a:lnTo>
                  <a:lnTo>
                    <a:pt x="5617" y="152"/>
                  </a:lnTo>
                  <a:lnTo>
                    <a:pt x="5634" y="152"/>
                  </a:lnTo>
                  <a:lnTo>
                    <a:pt x="5634" y="152"/>
                  </a:lnTo>
                  <a:lnTo>
                    <a:pt x="5651" y="152"/>
                  </a:lnTo>
                  <a:lnTo>
                    <a:pt x="5668" y="152"/>
                  </a:lnTo>
                  <a:lnTo>
                    <a:pt x="5685" y="152"/>
                  </a:lnTo>
                  <a:lnTo>
                    <a:pt x="5685" y="152"/>
                  </a:lnTo>
                  <a:lnTo>
                    <a:pt x="5702" y="152"/>
                  </a:lnTo>
                  <a:lnTo>
                    <a:pt x="5702" y="136"/>
                  </a:lnTo>
                  <a:lnTo>
                    <a:pt x="5718" y="136"/>
                  </a:lnTo>
                  <a:lnTo>
                    <a:pt x="5735" y="136"/>
                  </a:lnTo>
                  <a:lnTo>
                    <a:pt x="5752" y="136"/>
                  </a:lnTo>
                  <a:lnTo>
                    <a:pt x="5752" y="136"/>
                  </a:lnTo>
                  <a:lnTo>
                    <a:pt x="5769" y="136"/>
                  </a:lnTo>
                  <a:lnTo>
                    <a:pt x="5769" y="136"/>
                  </a:lnTo>
                  <a:lnTo>
                    <a:pt x="5786" y="136"/>
                  </a:lnTo>
                  <a:lnTo>
                    <a:pt x="5803" y="136"/>
                  </a:lnTo>
                  <a:lnTo>
                    <a:pt x="5820" y="136"/>
                  </a:lnTo>
                  <a:lnTo>
                    <a:pt x="5820" y="136"/>
                  </a:lnTo>
                  <a:lnTo>
                    <a:pt x="5836" y="136"/>
                  </a:lnTo>
                  <a:lnTo>
                    <a:pt x="5853" y="136"/>
                  </a:lnTo>
                  <a:lnTo>
                    <a:pt x="5853" y="136"/>
                  </a:lnTo>
                  <a:lnTo>
                    <a:pt x="5870" y="119"/>
                  </a:lnTo>
                  <a:lnTo>
                    <a:pt x="5887" y="119"/>
                  </a:lnTo>
                  <a:lnTo>
                    <a:pt x="5887" y="119"/>
                  </a:lnTo>
                  <a:lnTo>
                    <a:pt x="5904" y="119"/>
                  </a:lnTo>
                  <a:lnTo>
                    <a:pt x="5921" y="119"/>
                  </a:lnTo>
                  <a:lnTo>
                    <a:pt x="5938" y="119"/>
                  </a:lnTo>
                  <a:lnTo>
                    <a:pt x="5938" y="119"/>
                  </a:lnTo>
                  <a:lnTo>
                    <a:pt x="5955" y="119"/>
                  </a:lnTo>
                  <a:lnTo>
                    <a:pt x="5955" y="119"/>
                  </a:lnTo>
                  <a:lnTo>
                    <a:pt x="5971" y="119"/>
                  </a:lnTo>
                  <a:lnTo>
                    <a:pt x="5988" y="119"/>
                  </a:lnTo>
                  <a:lnTo>
                    <a:pt x="6005" y="119"/>
                  </a:lnTo>
                  <a:lnTo>
                    <a:pt x="6005" y="119"/>
                  </a:lnTo>
                  <a:lnTo>
                    <a:pt x="6022" y="119"/>
                  </a:lnTo>
                  <a:lnTo>
                    <a:pt x="6039" y="119"/>
                  </a:lnTo>
                  <a:lnTo>
                    <a:pt x="6039" y="119"/>
                  </a:lnTo>
                  <a:lnTo>
                    <a:pt x="6056" y="102"/>
                  </a:lnTo>
                  <a:lnTo>
                    <a:pt x="6073" y="102"/>
                  </a:lnTo>
                  <a:lnTo>
                    <a:pt x="6073" y="102"/>
                  </a:lnTo>
                  <a:lnTo>
                    <a:pt x="6089" y="102"/>
                  </a:lnTo>
                  <a:lnTo>
                    <a:pt x="6089" y="102"/>
                  </a:lnTo>
                  <a:lnTo>
                    <a:pt x="6106" y="102"/>
                  </a:lnTo>
                  <a:lnTo>
                    <a:pt x="6123" y="102"/>
                  </a:lnTo>
                  <a:lnTo>
                    <a:pt x="6123" y="102"/>
                  </a:lnTo>
                  <a:lnTo>
                    <a:pt x="6140" y="102"/>
                  </a:lnTo>
                  <a:lnTo>
                    <a:pt x="6157" y="102"/>
                  </a:lnTo>
                  <a:lnTo>
                    <a:pt x="6157" y="102"/>
                  </a:lnTo>
                  <a:lnTo>
                    <a:pt x="6174" y="102"/>
                  </a:lnTo>
                  <a:lnTo>
                    <a:pt x="6191" y="102"/>
                  </a:lnTo>
                  <a:lnTo>
                    <a:pt x="6208" y="102"/>
                  </a:lnTo>
                  <a:lnTo>
                    <a:pt x="6208" y="85"/>
                  </a:lnTo>
                  <a:lnTo>
                    <a:pt x="6224" y="85"/>
                  </a:lnTo>
                  <a:lnTo>
                    <a:pt x="6224" y="85"/>
                  </a:lnTo>
                  <a:lnTo>
                    <a:pt x="6241" y="85"/>
                  </a:lnTo>
                  <a:lnTo>
                    <a:pt x="6258" y="85"/>
                  </a:lnTo>
                  <a:lnTo>
                    <a:pt x="6258" y="85"/>
                  </a:lnTo>
                  <a:lnTo>
                    <a:pt x="6275" y="85"/>
                  </a:lnTo>
                  <a:lnTo>
                    <a:pt x="6292" y="85"/>
                  </a:lnTo>
                  <a:lnTo>
                    <a:pt x="6292" y="85"/>
                  </a:lnTo>
                  <a:lnTo>
                    <a:pt x="6309" y="85"/>
                  </a:lnTo>
                  <a:lnTo>
                    <a:pt x="6309" y="85"/>
                  </a:lnTo>
                  <a:lnTo>
                    <a:pt x="6326" y="85"/>
                  </a:lnTo>
                  <a:lnTo>
                    <a:pt x="6342" y="85"/>
                  </a:lnTo>
                  <a:lnTo>
                    <a:pt x="6359" y="85"/>
                  </a:lnTo>
                  <a:lnTo>
                    <a:pt x="6359" y="85"/>
                  </a:lnTo>
                  <a:lnTo>
                    <a:pt x="6376" y="85"/>
                  </a:lnTo>
                  <a:lnTo>
                    <a:pt x="6393" y="68"/>
                  </a:lnTo>
                  <a:lnTo>
                    <a:pt x="6393" y="68"/>
                  </a:lnTo>
                  <a:lnTo>
                    <a:pt x="6410" y="68"/>
                  </a:lnTo>
                  <a:lnTo>
                    <a:pt x="6427" y="68"/>
                  </a:lnTo>
                  <a:lnTo>
                    <a:pt x="6427" y="68"/>
                  </a:lnTo>
                  <a:lnTo>
                    <a:pt x="6444" y="68"/>
                  </a:lnTo>
                  <a:lnTo>
                    <a:pt x="6444" y="68"/>
                  </a:lnTo>
                  <a:lnTo>
                    <a:pt x="6461" y="68"/>
                  </a:lnTo>
                  <a:lnTo>
                    <a:pt x="6477" y="68"/>
                  </a:lnTo>
                  <a:lnTo>
                    <a:pt x="6477" y="68"/>
                  </a:lnTo>
                  <a:lnTo>
                    <a:pt x="6494" y="68"/>
                  </a:lnTo>
                  <a:lnTo>
                    <a:pt x="6511" y="68"/>
                  </a:lnTo>
                  <a:lnTo>
                    <a:pt x="6511" y="68"/>
                  </a:lnTo>
                  <a:lnTo>
                    <a:pt x="6528" y="68"/>
                  </a:lnTo>
                  <a:lnTo>
                    <a:pt x="6528" y="51"/>
                  </a:lnTo>
                  <a:lnTo>
                    <a:pt x="6545" y="51"/>
                  </a:lnTo>
                  <a:lnTo>
                    <a:pt x="6562" y="51"/>
                  </a:lnTo>
                  <a:lnTo>
                    <a:pt x="6562" y="51"/>
                  </a:lnTo>
                  <a:lnTo>
                    <a:pt x="6579" y="51"/>
                  </a:lnTo>
                  <a:lnTo>
                    <a:pt x="6595" y="51"/>
                  </a:lnTo>
                  <a:lnTo>
                    <a:pt x="6595" y="51"/>
                  </a:lnTo>
                  <a:lnTo>
                    <a:pt x="6612" y="51"/>
                  </a:lnTo>
                  <a:lnTo>
                    <a:pt x="6612" y="51"/>
                  </a:lnTo>
                  <a:lnTo>
                    <a:pt x="6629" y="51"/>
                  </a:lnTo>
                  <a:lnTo>
                    <a:pt x="6646" y="51"/>
                  </a:lnTo>
                  <a:lnTo>
                    <a:pt x="6663" y="51"/>
                  </a:lnTo>
                  <a:lnTo>
                    <a:pt x="6663" y="51"/>
                  </a:lnTo>
                  <a:lnTo>
                    <a:pt x="6680" y="51"/>
                  </a:lnTo>
                  <a:lnTo>
                    <a:pt x="6680" y="34"/>
                  </a:lnTo>
                  <a:lnTo>
                    <a:pt x="6697" y="34"/>
                  </a:lnTo>
                  <a:lnTo>
                    <a:pt x="6697" y="34"/>
                  </a:lnTo>
                  <a:lnTo>
                    <a:pt x="6714" y="34"/>
                  </a:lnTo>
                  <a:lnTo>
                    <a:pt x="6730" y="34"/>
                  </a:lnTo>
                  <a:lnTo>
                    <a:pt x="6730" y="34"/>
                  </a:lnTo>
                  <a:lnTo>
                    <a:pt x="6747" y="34"/>
                  </a:lnTo>
                  <a:lnTo>
                    <a:pt x="6764" y="34"/>
                  </a:lnTo>
                  <a:lnTo>
                    <a:pt x="6764" y="34"/>
                  </a:lnTo>
                  <a:lnTo>
                    <a:pt x="6781" y="34"/>
                  </a:lnTo>
                  <a:lnTo>
                    <a:pt x="6781" y="34"/>
                  </a:lnTo>
                  <a:lnTo>
                    <a:pt x="6798" y="34"/>
                  </a:lnTo>
                  <a:lnTo>
                    <a:pt x="6798" y="34"/>
                  </a:lnTo>
                  <a:lnTo>
                    <a:pt x="6815" y="34"/>
                  </a:lnTo>
                  <a:lnTo>
                    <a:pt x="6832" y="34"/>
                  </a:lnTo>
                  <a:lnTo>
                    <a:pt x="6832" y="34"/>
                  </a:lnTo>
                  <a:lnTo>
                    <a:pt x="6848" y="17"/>
                  </a:lnTo>
                  <a:lnTo>
                    <a:pt x="6865" y="17"/>
                  </a:lnTo>
                  <a:lnTo>
                    <a:pt x="6865" y="17"/>
                  </a:lnTo>
                  <a:lnTo>
                    <a:pt x="6882" y="17"/>
                  </a:lnTo>
                  <a:lnTo>
                    <a:pt x="6882" y="17"/>
                  </a:lnTo>
                  <a:lnTo>
                    <a:pt x="6899" y="17"/>
                  </a:lnTo>
                  <a:lnTo>
                    <a:pt x="6916" y="17"/>
                  </a:lnTo>
                  <a:lnTo>
                    <a:pt x="6916" y="17"/>
                  </a:lnTo>
                  <a:lnTo>
                    <a:pt x="6933" y="17"/>
                  </a:lnTo>
                  <a:lnTo>
                    <a:pt x="6950" y="17"/>
                  </a:lnTo>
                  <a:lnTo>
                    <a:pt x="6950" y="17"/>
                  </a:lnTo>
                  <a:lnTo>
                    <a:pt x="6967" y="17"/>
                  </a:lnTo>
                  <a:lnTo>
                    <a:pt x="6967" y="17"/>
                  </a:lnTo>
                  <a:lnTo>
                    <a:pt x="6983" y="17"/>
                  </a:lnTo>
                  <a:lnTo>
                    <a:pt x="6983" y="1"/>
                  </a:lnTo>
                  <a:lnTo>
                    <a:pt x="7000" y="1"/>
                  </a:lnTo>
                  <a:lnTo>
                    <a:pt x="7017" y="1"/>
                  </a:lnTo>
                  <a:lnTo>
                    <a:pt x="7017" y="1"/>
                  </a:lnTo>
                  <a:lnTo>
                    <a:pt x="7034" y="1"/>
                  </a:lnTo>
                  <a:lnTo>
                    <a:pt x="7051" y="1"/>
                  </a:lnTo>
                  <a:lnTo>
                    <a:pt x="7051" y="1"/>
                  </a:lnTo>
                  <a:lnTo>
                    <a:pt x="7068" y="1"/>
                  </a:lnTo>
                  <a:lnTo>
                    <a:pt x="7068" y="1"/>
                  </a:lnTo>
                  <a:lnTo>
                    <a:pt x="7085" y="1"/>
                  </a:lnTo>
                  <a:lnTo>
                    <a:pt x="7085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854475" y="4917725"/>
              <a:ext cx="5500" cy="175025"/>
            </a:xfrm>
            <a:custGeom>
              <a:avLst/>
              <a:gdLst/>
              <a:ahLst/>
              <a:cxnLst/>
              <a:rect l="l" t="t" r="r" b="b"/>
              <a:pathLst>
                <a:path w="220" h="7001" fill="none" extrusionOk="0">
                  <a:moveTo>
                    <a:pt x="0" y="1"/>
                  </a:moveTo>
                  <a:lnTo>
                    <a:pt x="220" y="700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4018075" y="4905925"/>
              <a:ext cx="19425" cy="174600"/>
            </a:xfrm>
            <a:custGeom>
              <a:avLst/>
              <a:gdLst/>
              <a:ahLst/>
              <a:cxnLst/>
              <a:rect l="l" t="t" r="r" b="b"/>
              <a:pathLst>
                <a:path w="777" h="6984" fill="none" extrusionOk="0">
                  <a:moveTo>
                    <a:pt x="1" y="1"/>
                  </a:moveTo>
                  <a:lnTo>
                    <a:pt x="776" y="698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854475" y="4905925"/>
              <a:ext cx="182600" cy="186825"/>
            </a:xfrm>
            <a:custGeom>
              <a:avLst/>
              <a:gdLst/>
              <a:ahLst/>
              <a:cxnLst/>
              <a:rect l="l" t="t" r="r" b="b"/>
              <a:pathLst>
                <a:path w="7304" h="7473" extrusionOk="0">
                  <a:moveTo>
                    <a:pt x="6443" y="1"/>
                  </a:moveTo>
                  <a:lnTo>
                    <a:pt x="6443" y="18"/>
                  </a:lnTo>
                  <a:lnTo>
                    <a:pt x="6275" y="18"/>
                  </a:lnTo>
                  <a:lnTo>
                    <a:pt x="6275" y="34"/>
                  </a:lnTo>
                  <a:lnTo>
                    <a:pt x="6140" y="34"/>
                  </a:lnTo>
                  <a:lnTo>
                    <a:pt x="6123" y="51"/>
                  </a:lnTo>
                  <a:lnTo>
                    <a:pt x="5971" y="51"/>
                  </a:lnTo>
                  <a:lnTo>
                    <a:pt x="5954" y="68"/>
                  </a:lnTo>
                  <a:lnTo>
                    <a:pt x="5819" y="68"/>
                  </a:lnTo>
                  <a:lnTo>
                    <a:pt x="5819" y="85"/>
                  </a:lnTo>
                  <a:lnTo>
                    <a:pt x="5634" y="85"/>
                  </a:lnTo>
                  <a:lnTo>
                    <a:pt x="5634" y="102"/>
                  </a:lnTo>
                  <a:lnTo>
                    <a:pt x="5482" y="102"/>
                  </a:lnTo>
                  <a:lnTo>
                    <a:pt x="5482" y="119"/>
                  </a:lnTo>
                  <a:lnTo>
                    <a:pt x="5296" y="119"/>
                  </a:lnTo>
                  <a:lnTo>
                    <a:pt x="5296" y="136"/>
                  </a:lnTo>
                  <a:lnTo>
                    <a:pt x="5128" y="136"/>
                  </a:lnTo>
                  <a:lnTo>
                    <a:pt x="5128" y="152"/>
                  </a:lnTo>
                  <a:lnTo>
                    <a:pt x="4942" y="152"/>
                  </a:lnTo>
                  <a:lnTo>
                    <a:pt x="4942" y="169"/>
                  </a:lnTo>
                  <a:lnTo>
                    <a:pt x="4757" y="169"/>
                  </a:lnTo>
                  <a:lnTo>
                    <a:pt x="4757" y="186"/>
                  </a:lnTo>
                  <a:lnTo>
                    <a:pt x="4554" y="186"/>
                  </a:lnTo>
                  <a:lnTo>
                    <a:pt x="4554" y="203"/>
                  </a:lnTo>
                  <a:lnTo>
                    <a:pt x="4386" y="203"/>
                  </a:lnTo>
                  <a:lnTo>
                    <a:pt x="4386" y="220"/>
                  </a:lnTo>
                  <a:lnTo>
                    <a:pt x="4166" y="220"/>
                  </a:lnTo>
                  <a:lnTo>
                    <a:pt x="4166" y="237"/>
                  </a:lnTo>
                  <a:lnTo>
                    <a:pt x="3964" y="237"/>
                  </a:lnTo>
                  <a:lnTo>
                    <a:pt x="3964" y="254"/>
                  </a:lnTo>
                  <a:lnTo>
                    <a:pt x="3745" y="254"/>
                  </a:lnTo>
                  <a:lnTo>
                    <a:pt x="3728" y="271"/>
                  </a:lnTo>
                  <a:lnTo>
                    <a:pt x="3542" y="271"/>
                  </a:lnTo>
                  <a:lnTo>
                    <a:pt x="3526" y="287"/>
                  </a:lnTo>
                  <a:lnTo>
                    <a:pt x="3289" y="287"/>
                  </a:lnTo>
                  <a:lnTo>
                    <a:pt x="3289" y="304"/>
                  </a:lnTo>
                  <a:lnTo>
                    <a:pt x="3070" y="304"/>
                  </a:lnTo>
                  <a:lnTo>
                    <a:pt x="3053" y="321"/>
                  </a:lnTo>
                  <a:lnTo>
                    <a:pt x="2800" y="321"/>
                  </a:lnTo>
                  <a:lnTo>
                    <a:pt x="2800" y="338"/>
                  </a:lnTo>
                  <a:lnTo>
                    <a:pt x="2547" y="338"/>
                  </a:lnTo>
                  <a:lnTo>
                    <a:pt x="2547" y="355"/>
                  </a:lnTo>
                  <a:lnTo>
                    <a:pt x="2294" y="355"/>
                  </a:lnTo>
                  <a:lnTo>
                    <a:pt x="2294" y="372"/>
                  </a:lnTo>
                  <a:lnTo>
                    <a:pt x="1991" y="372"/>
                  </a:lnTo>
                  <a:lnTo>
                    <a:pt x="1974" y="389"/>
                  </a:lnTo>
                  <a:lnTo>
                    <a:pt x="1687" y="389"/>
                  </a:lnTo>
                  <a:lnTo>
                    <a:pt x="1687" y="405"/>
                  </a:lnTo>
                  <a:lnTo>
                    <a:pt x="1333" y="405"/>
                  </a:lnTo>
                  <a:lnTo>
                    <a:pt x="1333" y="422"/>
                  </a:lnTo>
                  <a:lnTo>
                    <a:pt x="996" y="422"/>
                  </a:lnTo>
                  <a:lnTo>
                    <a:pt x="979" y="439"/>
                  </a:lnTo>
                  <a:lnTo>
                    <a:pt x="557" y="439"/>
                  </a:lnTo>
                  <a:lnTo>
                    <a:pt x="540" y="456"/>
                  </a:lnTo>
                  <a:lnTo>
                    <a:pt x="102" y="456"/>
                  </a:lnTo>
                  <a:lnTo>
                    <a:pt x="102" y="473"/>
                  </a:lnTo>
                  <a:lnTo>
                    <a:pt x="0" y="473"/>
                  </a:lnTo>
                  <a:lnTo>
                    <a:pt x="220" y="7473"/>
                  </a:lnTo>
                  <a:lnTo>
                    <a:pt x="540" y="7473"/>
                  </a:lnTo>
                  <a:lnTo>
                    <a:pt x="540" y="7456"/>
                  </a:lnTo>
                  <a:lnTo>
                    <a:pt x="962" y="7456"/>
                  </a:lnTo>
                  <a:lnTo>
                    <a:pt x="962" y="7439"/>
                  </a:lnTo>
                  <a:lnTo>
                    <a:pt x="1383" y="7439"/>
                  </a:lnTo>
                  <a:lnTo>
                    <a:pt x="1383" y="7422"/>
                  </a:lnTo>
                  <a:lnTo>
                    <a:pt x="1721" y="7422"/>
                  </a:lnTo>
                  <a:lnTo>
                    <a:pt x="1721" y="7405"/>
                  </a:lnTo>
                  <a:lnTo>
                    <a:pt x="2075" y="7405"/>
                  </a:lnTo>
                  <a:lnTo>
                    <a:pt x="2075" y="7388"/>
                  </a:lnTo>
                  <a:lnTo>
                    <a:pt x="2362" y="7388"/>
                  </a:lnTo>
                  <a:lnTo>
                    <a:pt x="2379" y="7371"/>
                  </a:lnTo>
                  <a:lnTo>
                    <a:pt x="2682" y="7371"/>
                  </a:lnTo>
                  <a:lnTo>
                    <a:pt x="2682" y="7355"/>
                  </a:lnTo>
                  <a:lnTo>
                    <a:pt x="2935" y="7355"/>
                  </a:lnTo>
                  <a:lnTo>
                    <a:pt x="2935" y="7338"/>
                  </a:lnTo>
                  <a:lnTo>
                    <a:pt x="3222" y="7338"/>
                  </a:lnTo>
                  <a:lnTo>
                    <a:pt x="3222" y="7321"/>
                  </a:lnTo>
                  <a:lnTo>
                    <a:pt x="3458" y="7321"/>
                  </a:lnTo>
                  <a:lnTo>
                    <a:pt x="3458" y="7304"/>
                  </a:lnTo>
                  <a:lnTo>
                    <a:pt x="3711" y="7304"/>
                  </a:lnTo>
                  <a:lnTo>
                    <a:pt x="3711" y="7287"/>
                  </a:lnTo>
                  <a:lnTo>
                    <a:pt x="3930" y="7287"/>
                  </a:lnTo>
                  <a:lnTo>
                    <a:pt x="3930" y="7270"/>
                  </a:lnTo>
                  <a:lnTo>
                    <a:pt x="4166" y="7270"/>
                  </a:lnTo>
                  <a:lnTo>
                    <a:pt x="4183" y="7253"/>
                  </a:lnTo>
                  <a:lnTo>
                    <a:pt x="4369" y="7253"/>
                  </a:lnTo>
                  <a:lnTo>
                    <a:pt x="4386" y="7236"/>
                  </a:lnTo>
                  <a:lnTo>
                    <a:pt x="4588" y="7236"/>
                  </a:lnTo>
                  <a:lnTo>
                    <a:pt x="4605" y="7220"/>
                  </a:lnTo>
                  <a:lnTo>
                    <a:pt x="4791" y="7220"/>
                  </a:lnTo>
                  <a:lnTo>
                    <a:pt x="4791" y="7203"/>
                  </a:lnTo>
                  <a:lnTo>
                    <a:pt x="4993" y="7203"/>
                  </a:lnTo>
                  <a:lnTo>
                    <a:pt x="5010" y="7186"/>
                  </a:lnTo>
                  <a:lnTo>
                    <a:pt x="5178" y="7186"/>
                  </a:lnTo>
                  <a:lnTo>
                    <a:pt x="5195" y="7169"/>
                  </a:lnTo>
                  <a:lnTo>
                    <a:pt x="5381" y="7169"/>
                  </a:lnTo>
                  <a:lnTo>
                    <a:pt x="5398" y="7152"/>
                  </a:lnTo>
                  <a:lnTo>
                    <a:pt x="5566" y="7152"/>
                  </a:lnTo>
                  <a:lnTo>
                    <a:pt x="5566" y="7135"/>
                  </a:lnTo>
                  <a:lnTo>
                    <a:pt x="5735" y="7135"/>
                  </a:lnTo>
                  <a:lnTo>
                    <a:pt x="5735" y="7118"/>
                  </a:lnTo>
                  <a:lnTo>
                    <a:pt x="5921" y="7118"/>
                  </a:lnTo>
                  <a:lnTo>
                    <a:pt x="5921" y="7102"/>
                  </a:lnTo>
                  <a:lnTo>
                    <a:pt x="6072" y="7102"/>
                  </a:lnTo>
                  <a:lnTo>
                    <a:pt x="6089" y="7085"/>
                  </a:lnTo>
                  <a:lnTo>
                    <a:pt x="6258" y="7085"/>
                  </a:lnTo>
                  <a:lnTo>
                    <a:pt x="6275" y="7068"/>
                  </a:lnTo>
                  <a:lnTo>
                    <a:pt x="6427" y="7068"/>
                  </a:lnTo>
                  <a:lnTo>
                    <a:pt x="6427" y="7051"/>
                  </a:lnTo>
                  <a:lnTo>
                    <a:pt x="6595" y="7051"/>
                  </a:lnTo>
                  <a:lnTo>
                    <a:pt x="6612" y="7034"/>
                  </a:lnTo>
                  <a:lnTo>
                    <a:pt x="6747" y="7034"/>
                  </a:lnTo>
                  <a:lnTo>
                    <a:pt x="6747" y="7017"/>
                  </a:lnTo>
                  <a:lnTo>
                    <a:pt x="6916" y="7017"/>
                  </a:lnTo>
                  <a:lnTo>
                    <a:pt x="6916" y="7000"/>
                  </a:lnTo>
                  <a:lnTo>
                    <a:pt x="7051" y="7000"/>
                  </a:lnTo>
                  <a:lnTo>
                    <a:pt x="7067" y="6983"/>
                  </a:lnTo>
                  <a:lnTo>
                    <a:pt x="7219" y="6983"/>
                  </a:lnTo>
                  <a:lnTo>
                    <a:pt x="7236" y="6967"/>
                  </a:lnTo>
                  <a:lnTo>
                    <a:pt x="7304" y="6967"/>
                  </a:lnTo>
                  <a:lnTo>
                    <a:pt x="6545" y="1"/>
                  </a:lnTo>
                  <a:close/>
                </a:path>
              </a:pathLst>
            </a:custGeom>
            <a:solidFill>
              <a:srgbClr val="FF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3982650" y="4790400"/>
              <a:ext cx="527525" cy="119350"/>
            </a:xfrm>
            <a:custGeom>
              <a:avLst/>
              <a:gdLst/>
              <a:ahLst/>
              <a:cxnLst/>
              <a:rect l="l" t="t" r="r" b="b"/>
              <a:pathLst>
                <a:path w="21101" h="4774" fill="none" extrusionOk="0">
                  <a:moveTo>
                    <a:pt x="1" y="4773"/>
                  </a:moveTo>
                  <a:lnTo>
                    <a:pt x="18" y="4773"/>
                  </a:lnTo>
                  <a:lnTo>
                    <a:pt x="136" y="4757"/>
                  </a:lnTo>
                  <a:lnTo>
                    <a:pt x="153" y="4757"/>
                  </a:lnTo>
                  <a:lnTo>
                    <a:pt x="169" y="4757"/>
                  </a:lnTo>
                  <a:lnTo>
                    <a:pt x="186" y="4757"/>
                  </a:lnTo>
                  <a:lnTo>
                    <a:pt x="237" y="4757"/>
                  </a:lnTo>
                  <a:lnTo>
                    <a:pt x="254" y="4757"/>
                  </a:lnTo>
                  <a:lnTo>
                    <a:pt x="372" y="4740"/>
                  </a:lnTo>
                  <a:lnTo>
                    <a:pt x="389" y="4740"/>
                  </a:lnTo>
                  <a:lnTo>
                    <a:pt x="490" y="4723"/>
                  </a:lnTo>
                  <a:lnTo>
                    <a:pt x="507" y="4723"/>
                  </a:lnTo>
                  <a:lnTo>
                    <a:pt x="608" y="4706"/>
                  </a:lnTo>
                  <a:lnTo>
                    <a:pt x="625" y="4706"/>
                  </a:lnTo>
                  <a:lnTo>
                    <a:pt x="659" y="4706"/>
                  </a:lnTo>
                  <a:lnTo>
                    <a:pt x="692" y="4706"/>
                  </a:lnTo>
                  <a:lnTo>
                    <a:pt x="726" y="4706"/>
                  </a:lnTo>
                  <a:lnTo>
                    <a:pt x="760" y="4706"/>
                  </a:lnTo>
                  <a:lnTo>
                    <a:pt x="844" y="4689"/>
                  </a:lnTo>
                  <a:lnTo>
                    <a:pt x="861" y="4689"/>
                  </a:lnTo>
                  <a:lnTo>
                    <a:pt x="912" y="4689"/>
                  </a:lnTo>
                  <a:lnTo>
                    <a:pt x="928" y="4672"/>
                  </a:lnTo>
                  <a:lnTo>
                    <a:pt x="962" y="4672"/>
                  </a:lnTo>
                  <a:lnTo>
                    <a:pt x="996" y="4672"/>
                  </a:lnTo>
                  <a:lnTo>
                    <a:pt x="1080" y="4672"/>
                  </a:lnTo>
                  <a:lnTo>
                    <a:pt x="1097" y="4655"/>
                  </a:lnTo>
                  <a:lnTo>
                    <a:pt x="1181" y="4655"/>
                  </a:lnTo>
                  <a:lnTo>
                    <a:pt x="1198" y="4655"/>
                  </a:lnTo>
                  <a:lnTo>
                    <a:pt x="1316" y="4639"/>
                  </a:lnTo>
                  <a:lnTo>
                    <a:pt x="1333" y="4639"/>
                  </a:lnTo>
                  <a:lnTo>
                    <a:pt x="1401" y="4639"/>
                  </a:lnTo>
                  <a:lnTo>
                    <a:pt x="1418" y="4622"/>
                  </a:lnTo>
                  <a:lnTo>
                    <a:pt x="1451" y="4622"/>
                  </a:lnTo>
                  <a:lnTo>
                    <a:pt x="1536" y="4622"/>
                  </a:lnTo>
                  <a:lnTo>
                    <a:pt x="1553" y="4622"/>
                  </a:lnTo>
                  <a:lnTo>
                    <a:pt x="1637" y="4605"/>
                  </a:lnTo>
                  <a:lnTo>
                    <a:pt x="1654" y="4605"/>
                  </a:lnTo>
                  <a:lnTo>
                    <a:pt x="1687" y="4605"/>
                  </a:lnTo>
                  <a:lnTo>
                    <a:pt x="1755" y="4588"/>
                  </a:lnTo>
                  <a:lnTo>
                    <a:pt x="1772" y="4588"/>
                  </a:lnTo>
                  <a:lnTo>
                    <a:pt x="1856" y="4588"/>
                  </a:lnTo>
                  <a:lnTo>
                    <a:pt x="1873" y="4571"/>
                  </a:lnTo>
                  <a:lnTo>
                    <a:pt x="1890" y="4571"/>
                  </a:lnTo>
                  <a:lnTo>
                    <a:pt x="1991" y="4571"/>
                  </a:lnTo>
                  <a:lnTo>
                    <a:pt x="2008" y="4554"/>
                  </a:lnTo>
                  <a:lnTo>
                    <a:pt x="2025" y="4554"/>
                  </a:lnTo>
                  <a:lnTo>
                    <a:pt x="2092" y="4554"/>
                  </a:lnTo>
                  <a:lnTo>
                    <a:pt x="2109" y="4554"/>
                  </a:lnTo>
                  <a:lnTo>
                    <a:pt x="2160" y="4537"/>
                  </a:lnTo>
                  <a:lnTo>
                    <a:pt x="2177" y="4537"/>
                  </a:lnTo>
                  <a:lnTo>
                    <a:pt x="2193" y="4537"/>
                  </a:lnTo>
                  <a:lnTo>
                    <a:pt x="2227" y="4537"/>
                  </a:lnTo>
                  <a:lnTo>
                    <a:pt x="2278" y="4537"/>
                  </a:lnTo>
                  <a:lnTo>
                    <a:pt x="2312" y="4521"/>
                  </a:lnTo>
                  <a:lnTo>
                    <a:pt x="2328" y="4521"/>
                  </a:lnTo>
                  <a:lnTo>
                    <a:pt x="2396" y="4521"/>
                  </a:lnTo>
                  <a:lnTo>
                    <a:pt x="2413" y="4504"/>
                  </a:lnTo>
                  <a:lnTo>
                    <a:pt x="2497" y="4504"/>
                  </a:lnTo>
                  <a:lnTo>
                    <a:pt x="2514" y="4504"/>
                  </a:lnTo>
                  <a:lnTo>
                    <a:pt x="2615" y="4487"/>
                  </a:lnTo>
                  <a:lnTo>
                    <a:pt x="2632" y="4487"/>
                  </a:lnTo>
                  <a:lnTo>
                    <a:pt x="2716" y="4470"/>
                  </a:lnTo>
                  <a:lnTo>
                    <a:pt x="2733" y="4470"/>
                  </a:lnTo>
                  <a:lnTo>
                    <a:pt x="2801" y="4470"/>
                  </a:lnTo>
                  <a:lnTo>
                    <a:pt x="2818" y="4453"/>
                  </a:lnTo>
                  <a:lnTo>
                    <a:pt x="2851" y="4453"/>
                  </a:lnTo>
                  <a:lnTo>
                    <a:pt x="2885" y="4453"/>
                  </a:lnTo>
                  <a:lnTo>
                    <a:pt x="2919" y="4453"/>
                  </a:lnTo>
                  <a:lnTo>
                    <a:pt x="2936" y="4453"/>
                  </a:lnTo>
                  <a:lnTo>
                    <a:pt x="2952" y="4436"/>
                  </a:lnTo>
                  <a:lnTo>
                    <a:pt x="2969" y="4436"/>
                  </a:lnTo>
                  <a:lnTo>
                    <a:pt x="3003" y="4436"/>
                  </a:lnTo>
                  <a:lnTo>
                    <a:pt x="3020" y="4436"/>
                  </a:lnTo>
                  <a:lnTo>
                    <a:pt x="3037" y="4436"/>
                  </a:lnTo>
                  <a:lnTo>
                    <a:pt x="3054" y="4436"/>
                  </a:lnTo>
                  <a:lnTo>
                    <a:pt x="3087" y="4419"/>
                  </a:lnTo>
                  <a:lnTo>
                    <a:pt x="3121" y="4419"/>
                  </a:lnTo>
                  <a:lnTo>
                    <a:pt x="3155" y="4419"/>
                  </a:lnTo>
                  <a:lnTo>
                    <a:pt x="3172" y="4419"/>
                  </a:lnTo>
                  <a:lnTo>
                    <a:pt x="3205" y="4402"/>
                  </a:lnTo>
                  <a:lnTo>
                    <a:pt x="3239" y="4402"/>
                  </a:lnTo>
                  <a:lnTo>
                    <a:pt x="3256" y="4402"/>
                  </a:lnTo>
                  <a:lnTo>
                    <a:pt x="3307" y="4402"/>
                  </a:lnTo>
                  <a:lnTo>
                    <a:pt x="3324" y="4402"/>
                  </a:lnTo>
                  <a:lnTo>
                    <a:pt x="3340" y="4386"/>
                  </a:lnTo>
                  <a:lnTo>
                    <a:pt x="3357" y="4386"/>
                  </a:lnTo>
                  <a:lnTo>
                    <a:pt x="3391" y="4386"/>
                  </a:lnTo>
                  <a:lnTo>
                    <a:pt x="3425" y="4386"/>
                  </a:lnTo>
                  <a:lnTo>
                    <a:pt x="3442" y="4369"/>
                  </a:lnTo>
                  <a:lnTo>
                    <a:pt x="3492" y="4369"/>
                  </a:lnTo>
                  <a:lnTo>
                    <a:pt x="3509" y="4369"/>
                  </a:lnTo>
                  <a:lnTo>
                    <a:pt x="3526" y="4369"/>
                  </a:lnTo>
                  <a:lnTo>
                    <a:pt x="3560" y="4369"/>
                  </a:lnTo>
                  <a:lnTo>
                    <a:pt x="3577" y="4352"/>
                  </a:lnTo>
                  <a:lnTo>
                    <a:pt x="3627" y="4352"/>
                  </a:lnTo>
                  <a:lnTo>
                    <a:pt x="3644" y="4352"/>
                  </a:lnTo>
                  <a:lnTo>
                    <a:pt x="3678" y="4352"/>
                  </a:lnTo>
                  <a:lnTo>
                    <a:pt x="3711" y="4335"/>
                  </a:lnTo>
                  <a:lnTo>
                    <a:pt x="3728" y="4335"/>
                  </a:lnTo>
                  <a:lnTo>
                    <a:pt x="3745" y="4335"/>
                  </a:lnTo>
                  <a:lnTo>
                    <a:pt x="3779" y="4335"/>
                  </a:lnTo>
                  <a:lnTo>
                    <a:pt x="3813" y="4335"/>
                  </a:lnTo>
                  <a:lnTo>
                    <a:pt x="3830" y="4318"/>
                  </a:lnTo>
                  <a:lnTo>
                    <a:pt x="3880" y="4318"/>
                  </a:lnTo>
                  <a:lnTo>
                    <a:pt x="3897" y="4318"/>
                  </a:lnTo>
                  <a:lnTo>
                    <a:pt x="3914" y="4318"/>
                  </a:lnTo>
                  <a:lnTo>
                    <a:pt x="3948" y="4301"/>
                  </a:lnTo>
                  <a:lnTo>
                    <a:pt x="3964" y="4301"/>
                  </a:lnTo>
                  <a:lnTo>
                    <a:pt x="3981" y="4301"/>
                  </a:lnTo>
                  <a:lnTo>
                    <a:pt x="4015" y="4301"/>
                  </a:lnTo>
                  <a:lnTo>
                    <a:pt x="4032" y="4301"/>
                  </a:lnTo>
                  <a:lnTo>
                    <a:pt x="4049" y="4301"/>
                  </a:lnTo>
                  <a:lnTo>
                    <a:pt x="4066" y="4284"/>
                  </a:lnTo>
                  <a:lnTo>
                    <a:pt x="4099" y="4284"/>
                  </a:lnTo>
                  <a:lnTo>
                    <a:pt x="4116" y="4284"/>
                  </a:lnTo>
                  <a:lnTo>
                    <a:pt x="4133" y="4284"/>
                  </a:lnTo>
                  <a:lnTo>
                    <a:pt x="4167" y="4284"/>
                  </a:lnTo>
                  <a:lnTo>
                    <a:pt x="4184" y="4268"/>
                  </a:lnTo>
                  <a:lnTo>
                    <a:pt x="4201" y="4268"/>
                  </a:lnTo>
                  <a:lnTo>
                    <a:pt x="4217" y="4268"/>
                  </a:lnTo>
                  <a:lnTo>
                    <a:pt x="4251" y="4268"/>
                  </a:lnTo>
                  <a:lnTo>
                    <a:pt x="4268" y="4268"/>
                  </a:lnTo>
                  <a:lnTo>
                    <a:pt x="4285" y="4251"/>
                  </a:lnTo>
                  <a:lnTo>
                    <a:pt x="4302" y="4251"/>
                  </a:lnTo>
                  <a:lnTo>
                    <a:pt x="4336" y="4251"/>
                  </a:lnTo>
                  <a:lnTo>
                    <a:pt x="4352" y="4251"/>
                  </a:lnTo>
                  <a:lnTo>
                    <a:pt x="4369" y="4251"/>
                  </a:lnTo>
                  <a:lnTo>
                    <a:pt x="4403" y="4234"/>
                  </a:lnTo>
                  <a:lnTo>
                    <a:pt x="4420" y="4234"/>
                  </a:lnTo>
                  <a:lnTo>
                    <a:pt x="4437" y="4234"/>
                  </a:lnTo>
                  <a:lnTo>
                    <a:pt x="4454" y="4234"/>
                  </a:lnTo>
                  <a:lnTo>
                    <a:pt x="4487" y="4234"/>
                  </a:lnTo>
                  <a:lnTo>
                    <a:pt x="4504" y="4234"/>
                  </a:lnTo>
                  <a:lnTo>
                    <a:pt x="4521" y="4217"/>
                  </a:lnTo>
                  <a:lnTo>
                    <a:pt x="4555" y="4217"/>
                  </a:lnTo>
                  <a:lnTo>
                    <a:pt x="4572" y="4217"/>
                  </a:lnTo>
                  <a:lnTo>
                    <a:pt x="4589" y="4217"/>
                  </a:lnTo>
                  <a:lnTo>
                    <a:pt x="4605" y="4217"/>
                  </a:lnTo>
                  <a:lnTo>
                    <a:pt x="4639" y="4200"/>
                  </a:lnTo>
                  <a:lnTo>
                    <a:pt x="4656" y="4200"/>
                  </a:lnTo>
                  <a:lnTo>
                    <a:pt x="4673" y="4200"/>
                  </a:lnTo>
                  <a:lnTo>
                    <a:pt x="4690" y="4200"/>
                  </a:lnTo>
                  <a:lnTo>
                    <a:pt x="4723" y="4200"/>
                  </a:lnTo>
                  <a:lnTo>
                    <a:pt x="4740" y="4183"/>
                  </a:lnTo>
                  <a:lnTo>
                    <a:pt x="4757" y="4183"/>
                  </a:lnTo>
                  <a:lnTo>
                    <a:pt x="4774" y="4183"/>
                  </a:lnTo>
                  <a:lnTo>
                    <a:pt x="4808" y="4183"/>
                  </a:lnTo>
                  <a:lnTo>
                    <a:pt x="4825" y="4183"/>
                  </a:lnTo>
                  <a:lnTo>
                    <a:pt x="4842" y="4166"/>
                  </a:lnTo>
                  <a:lnTo>
                    <a:pt x="4875" y="4166"/>
                  </a:lnTo>
                  <a:lnTo>
                    <a:pt x="4892" y="4166"/>
                  </a:lnTo>
                  <a:lnTo>
                    <a:pt x="4909" y="4166"/>
                  </a:lnTo>
                  <a:lnTo>
                    <a:pt x="4926" y="4166"/>
                  </a:lnTo>
                  <a:lnTo>
                    <a:pt x="4960" y="4149"/>
                  </a:lnTo>
                  <a:lnTo>
                    <a:pt x="4976" y="4149"/>
                  </a:lnTo>
                  <a:lnTo>
                    <a:pt x="4993" y="4149"/>
                  </a:lnTo>
                  <a:lnTo>
                    <a:pt x="5010" y="4149"/>
                  </a:lnTo>
                  <a:lnTo>
                    <a:pt x="5044" y="4149"/>
                  </a:lnTo>
                  <a:lnTo>
                    <a:pt x="5061" y="4133"/>
                  </a:lnTo>
                  <a:lnTo>
                    <a:pt x="5078" y="4133"/>
                  </a:lnTo>
                  <a:lnTo>
                    <a:pt x="5111" y="4133"/>
                  </a:lnTo>
                  <a:lnTo>
                    <a:pt x="5128" y="4133"/>
                  </a:lnTo>
                  <a:lnTo>
                    <a:pt x="5145" y="4133"/>
                  </a:lnTo>
                  <a:lnTo>
                    <a:pt x="5162" y="4116"/>
                  </a:lnTo>
                  <a:lnTo>
                    <a:pt x="5196" y="4116"/>
                  </a:lnTo>
                  <a:lnTo>
                    <a:pt x="5213" y="4116"/>
                  </a:lnTo>
                  <a:lnTo>
                    <a:pt x="5229" y="4116"/>
                  </a:lnTo>
                  <a:lnTo>
                    <a:pt x="5263" y="4116"/>
                  </a:lnTo>
                  <a:lnTo>
                    <a:pt x="5280" y="4099"/>
                  </a:lnTo>
                  <a:lnTo>
                    <a:pt x="5297" y="4099"/>
                  </a:lnTo>
                  <a:lnTo>
                    <a:pt x="5314" y="4099"/>
                  </a:lnTo>
                  <a:lnTo>
                    <a:pt x="5348" y="4099"/>
                  </a:lnTo>
                  <a:lnTo>
                    <a:pt x="5364" y="4099"/>
                  </a:lnTo>
                  <a:lnTo>
                    <a:pt x="5381" y="4082"/>
                  </a:lnTo>
                  <a:lnTo>
                    <a:pt x="5398" y="4082"/>
                  </a:lnTo>
                  <a:lnTo>
                    <a:pt x="5432" y="4082"/>
                  </a:lnTo>
                  <a:lnTo>
                    <a:pt x="5449" y="4082"/>
                  </a:lnTo>
                  <a:lnTo>
                    <a:pt x="5499" y="4065"/>
                  </a:lnTo>
                  <a:lnTo>
                    <a:pt x="5516" y="4065"/>
                  </a:lnTo>
                  <a:lnTo>
                    <a:pt x="5533" y="4065"/>
                  </a:lnTo>
                  <a:lnTo>
                    <a:pt x="5550" y="4065"/>
                  </a:lnTo>
                  <a:lnTo>
                    <a:pt x="5584" y="4065"/>
                  </a:lnTo>
                  <a:lnTo>
                    <a:pt x="5601" y="4048"/>
                  </a:lnTo>
                  <a:lnTo>
                    <a:pt x="5617" y="4048"/>
                  </a:lnTo>
                  <a:lnTo>
                    <a:pt x="5634" y="4048"/>
                  </a:lnTo>
                  <a:lnTo>
                    <a:pt x="5685" y="4031"/>
                  </a:lnTo>
                  <a:lnTo>
                    <a:pt x="5702" y="4031"/>
                  </a:lnTo>
                  <a:lnTo>
                    <a:pt x="5719" y="4031"/>
                  </a:lnTo>
                  <a:lnTo>
                    <a:pt x="5752" y="4031"/>
                  </a:lnTo>
                  <a:lnTo>
                    <a:pt x="5769" y="4031"/>
                  </a:lnTo>
                  <a:lnTo>
                    <a:pt x="5786" y="4031"/>
                  </a:lnTo>
                  <a:lnTo>
                    <a:pt x="5837" y="4015"/>
                  </a:lnTo>
                  <a:lnTo>
                    <a:pt x="5853" y="4015"/>
                  </a:lnTo>
                  <a:lnTo>
                    <a:pt x="5870" y="4015"/>
                  </a:lnTo>
                  <a:lnTo>
                    <a:pt x="5904" y="3998"/>
                  </a:lnTo>
                  <a:lnTo>
                    <a:pt x="5921" y="3998"/>
                  </a:lnTo>
                  <a:lnTo>
                    <a:pt x="5938" y="3998"/>
                  </a:lnTo>
                  <a:lnTo>
                    <a:pt x="5955" y="3998"/>
                  </a:lnTo>
                  <a:lnTo>
                    <a:pt x="5988" y="3998"/>
                  </a:lnTo>
                  <a:lnTo>
                    <a:pt x="6005" y="3981"/>
                  </a:lnTo>
                  <a:lnTo>
                    <a:pt x="6022" y="3981"/>
                  </a:lnTo>
                  <a:lnTo>
                    <a:pt x="6056" y="3981"/>
                  </a:lnTo>
                  <a:lnTo>
                    <a:pt x="6073" y="3981"/>
                  </a:lnTo>
                  <a:lnTo>
                    <a:pt x="6090" y="3964"/>
                  </a:lnTo>
                  <a:lnTo>
                    <a:pt x="6106" y="3964"/>
                  </a:lnTo>
                  <a:lnTo>
                    <a:pt x="6140" y="3964"/>
                  </a:lnTo>
                  <a:lnTo>
                    <a:pt x="6157" y="3964"/>
                  </a:lnTo>
                  <a:lnTo>
                    <a:pt x="6174" y="3964"/>
                  </a:lnTo>
                  <a:lnTo>
                    <a:pt x="6225" y="3947"/>
                  </a:lnTo>
                  <a:lnTo>
                    <a:pt x="6241" y="3947"/>
                  </a:lnTo>
                  <a:lnTo>
                    <a:pt x="6258" y="3947"/>
                  </a:lnTo>
                  <a:lnTo>
                    <a:pt x="6292" y="3930"/>
                  </a:lnTo>
                  <a:lnTo>
                    <a:pt x="6309" y="3930"/>
                  </a:lnTo>
                  <a:lnTo>
                    <a:pt x="6326" y="3930"/>
                  </a:lnTo>
                  <a:lnTo>
                    <a:pt x="6343" y="3930"/>
                  </a:lnTo>
                  <a:lnTo>
                    <a:pt x="6376" y="3930"/>
                  </a:lnTo>
                  <a:lnTo>
                    <a:pt x="6410" y="3913"/>
                  </a:lnTo>
                  <a:lnTo>
                    <a:pt x="6427" y="3913"/>
                  </a:lnTo>
                  <a:lnTo>
                    <a:pt x="6478" y="3913"/>
                  </a:lnTo>
                  <a:lnTo>
                    <a:pt x="6494" y="3896"/>
                  </a:lnTo>
                  <a:lnTo>
                    <a:pt x="6545" y="3896"/>
                  </a:lnTo>
                  <a:lnTo>
                    <a:pt x="6562" y="3896"/>
                  </a:lnTo>
                  <a:lnTo>
                    <a:pt x="6579" y="3880"/>
                  </a:lnTo>
                  <a:lnTo>
                    <a:pt x="6612" y="3880"/>
                  </a:lnTo>
                  <a:lnTo>
                    <a:pt x="6629" y="3880"/>
                  </a:lnTo>
                  <a:lnTo>
                    <a:pt x="6646" y="3880"/>
                  </a:lnTo>
                  <a:lnTo>
                    <a:pt x="6663" y="3880"/>
                  </a:lnTo>
                  <a:lnTo>
                    <a:pt x="6697" y="3863"/>
                  </a:lnTo>
                  <a:lnTo>
                    <a:pt x="6714" y="3863"/>
                  </a:lnTo>
                  <a:lnTo>
                    <a:pt x="6731" y="3863"/>
                  </a:lnTo>
                  <a:lnTo>
                    <a:pt x="6747" y="3863"/>
                  </a:lnTo>
                  <a:lnTo>
                    <a:pt x="6798" y="3846"/>
                  </a:lnTo>
                  <a:lnTo>
                    <a:pt x="6815" y="3846"/>
                  </a:lnTo>
                  <a:lnTo>
                    <a:pt x="6865" y="3846"/>
                  </a:lnTo>
                  <a:lnTo>
                    <a:pt x="6882" y="3829"/>
                  </a:lnTo>
                  <a:lnTo>
                    <a:pt x="6899" y="3829"/>
                  </a:lnTo>
                  <a:lnTo>
                    <a:pt x="6950" y="3829"/>
                  </a:lnTo>
                  <a:lnTo>
                    <a:pt x="6967" y="3812"/>
                  </a:lnTo>
                  <a:lnTo>
                    <a:pt x="6984" y="3812"/>
                  </a:lnTo>
                  <a:lnTo>
                    <a:pt x="7017" y="3812"/>
                  </a:lnTo>
                  <a:lnTo>
                    <a:pt x="7034" y="3812"/>
                  </a:lnTo>
                  <a:lnTo>
                    <a:pt x="7051" y="3812"/>
                  </a:lnTo>
                  <a:lnTo>
                    <a:pt x="7102" y="3795"/>
                  </a:lnTo>
                  <a:lnTo>
                    <a:pt x="7118" y="3795"/>
                  </a:lnTo>
                  <a:lnTo>
                    <a:pt x="7135" y="3795"/>
                  </a:lnTo>
                  <a:lnTo>
                    <a:pt x="7169" y="3778"/>
                  </a:lnTo>
                  <a:lnTo>
                    <a:pt x="7186" y="3778"/>
                  </a:lnTo>
                  <a:lnTo>
                    <a:pt x="7203" y="3778"/>
                  </a:lnTo>
                  <a:lnTo>
                    <a:pt x="7220" y="3778"/>
                  </a:lnTo>
                  <a:lnTo>
                    <a:pt x="7253" y="3762"/>
                  </a:lnTo>
                  <a:lnTo>
                    <a:pt x="7270" y="3762"/>
                  </a:lnTo>
                  <a:lnTo>
                    <a:pt x="7287" y="3762"/>
                  </a:lnTo>
                  <a:lnTo>
                    <a:pt x="7304" y="3762"/>
                  </a:lnTo>
                  <a:lnTo>
                    <a:pt x="7338" y="3745"/>
                  </a:lnTo>
                  <a:lnTo>
                    <a:pt x="7371" y="3745"/>
                  </a:lnTo>
                  <a:lnTo>
                    <a:pt x="7405" y="3745"/>
                  </a:lnTo>
                  <a:lnTo>
                    <a:pt x="7422" y="3745"/>
                  </a:lnTo>
                  <a:lnTo>
                    <a:pt x="7456" y="3728"/>
                  </a:lnTo>
                  <a:lnTo>
                    <a:pt x="7473" y="3728"/>
                  </a:lnTo>
                  <a:lnTo>
                    <a:pt x="7506" y="3728"/>
                  </a:lnTo>
                  <a:lnTo>
                    <a:pt x="7523" y="3711"/>
                  </a:lnTo>
                  <a:lnTo>
                    <a:pt x="7540" y="3711"/>
                  </a:lnTo>
                  <a:lnTo>
                    <a:pt x="7591" y="3711"/>
                  </a:lnTo>
                  <a:lnTo>
                    <a:pt x="7608" y="3694"/>
                  </a:lnTo>
                  <a:lnTo>
                    <a:pt x="7624" y="3694"/>
                  </a:lnTo>
                  <a:lnTo>
                    <a:pt x="7675" y="3694"/>
                  </a:lnTo>
                  <a:lnTo>
                    <a:pt x="7692" y="3677"/>
                  </a:lnTo>
                  <a:lnTo>
                    <a:pt x="7709" y="3677"/>
                  </a:lnTo>
                  <a:lnTo>
                    <a:pt x="7743" y="3677"/>
                  </a:lnTo>
                  <a:lnTo>
                    <a:pt x="7759" y="3677"/>
                  </a:lnTo>
                  <a:lnTo>
                    <a:pt x="7810" y="3660"/>
                  </a:lnTo>
                  <a:lnTo>
                    <a:pt x="7827" y="3660"/>
                  </a:lnTo>
                  <a:lnTo>
                    <a:pt x="7844" y="3660"/>
                  </a:lnTo>
                  <a:lnTo>
                    <a:pt x="7894" y="3643"/>
                  </a:lnTo>
                  <a:lnTo>
                    <a:pt x="7911" y="3643"/>
                  </a:lnTo>
                  <a:lnTo>
                    <a:pt x="7928" y="3643"/>
                  </a:lnTo>
                  <a:lnTo>
                    <a:pt x="7945" y="3643"/>
                  </a:lnTo>
                  <a:lnTo>
                    <a:pt x="7979" y="3627"/>
                  </a:lnTo>
                  <a:lnTo>
                    <a:pt x="8046" y="3627"/>
                  </a:lnTo>
                  <a:lnTo>
                    <a:pt x="8063" y="3610"/>
                  </a:lnTo>
                  <a:lnTo>
                    <a:pt x="8080" y="3610"/>
                  </a:lnTo>
                  <a:lnTo>
                    <a:pt x="8097" y="3610"/>
                  </a:lnTo>
                  <a:lnTo>
                    <a:pt x="8114" y="3610"/>
                  </a:lnTo>
                  <a:lnTo>
                    <a:pt x="8164" y="3593"/>
                  </a:lnTo>
                  <a:lnTo>
                    <a:pt x="8181" y="3593"/>
                  </a:lnTo>
                  <a:lnTo>
                    <a:pt x="8232" y="3576"/>
                  </a:lnTo>
                  <a:lnTo>
                    <a:pt x="8249" y="3576"/>
                  </a:lnTo>
                  <a:lnTo>
                    <a:pt x="8299" y="3576"/>
                  </a:lnTo>
                  <a:lnTo>
                    <a:pt x="8316" y="3559"/>
                  </a:lnTo>
                  <a:lnTo>
                    <a:pt x="8383" y="3559"/>
                  </a:lnTo>
                  <a:lnTo>
                    <a:pt x="8400" y="3542"/>
                  </a:lnTo>
                  <a:lnTo>
                    <a:pt x="8417" y="3542"/>
                  </a:lnTo>
                  <a:lnTo>
                    <a:pt x="8451" y="3542"/>
                  </a:lnTo>
                  <a:lnTo>
                    <a:pt x="8468" y="3542"/>
                  </a:lnTo>
                  <a:lnTo>
                    <a:pt x="8502" y="3525"/>
                  </a:lnTo>
                  <a:lnTo>
                    <a:pt x="8518" y="3525"/>
                  </a:lnTo>
                  <a:lnTo>
                    <a:pt x="8569" y="3509"/>
                  </a:lnTo>
                  <a:lnTo>
                    <a:pt x="8586" y="3509"/>
                  </a:lnTo>
                  <a:lnTo>
                    <a:pt x="8636" y="3509"/>
                  </a:lnTo>
                  <a:lnTo>
                    <a:pt x="8653" y="3492"/>
                  </a:lnTo>
                  <a:lnTo>
                    <a:pt x="8670" y="3492"/>
                  </a:lnTo>
                  <a:lnTo>
                    <a:pt x="8704" y="3492"/>
                  </a:lnTo>
                  <a:lnTo>
                    <a:pt x="8721" y="3492"/>
                  </a:lnTo>
                  <a:lnTo>
                    <a:pt x="8755" y="3475"/>
                  </a:lnTo>
                  <a:lnTo>
                    <a:pt x="8788" y="3475"/>
                  </a:lnTo>
                  <a:lnTo>
                    <a:pt x="8856" y="3458"/>
                  </a:lnTo>
                  <a:lnTo>
                    <a:pt x="8873" y="3458"/>
                  </a:lnTo>
                  <a:lnTo>
                    <a:pt x="8906" y="3441"/>
                  </a:lnTo>
                  <a:lnTo>
                    <a:pt x="8923" y="3441"/>
                  </a:lnTo>
                  <a:lnTo>
                    <a:pt x="8974" y="3441"/>
                  </a:lnTo>
                  <a:lnTo>
                    <a:pt x="8991" y="3424"/>
                  </a:lnTo>
                  <a:lnTo>
                    <a:pt x="9024" y="3424"/>
                  </a:lnTo>
                  <a:lnTo>
                    <a:pt x="9041" y="3424"/>
                  </a:lnTo>
                  <a:lnTo>
                    <a:pt x="9058" y="3424"/>
                  </a:lnTo>
                  <a:lnTo>
                    <a:pt x="9109" y="3407"/>
                  </a:lnTo>
                  <a:lnTo>
                    <a:pt x="9126" y="3407"/>
                  </a:lnTo>
                  <a:lnTo>
                    <a:pt x="9159" y="3390"/>
                  </a:lnTo>
                  <a:lnTo>
                    <a:pt x="9193" y="3390"/>
                  </a:lnTo>
                  <a:lnTo>
                    <a:pt x="9227" y="3374"/>
                  </a:lnTo>
                  <a:lnTo>
                    <a:pt x="9244" y="3374"/>
                  </a:lnTo>
                  <a:lnTo>
                    <a:pt x="9294" y="3374"/>
                  </a:lnTo>
                  <a:lnTo>
                    <a:pt x="9311" y="3357"/>
                  </a:lnTo>
                  <a:lnTo>
                    <a:pt x="9362" y="3357"/>
                  </a:lnTo>
                  <a:lnTo>
                    <a:pt x="9379" y="3357"/>
                  </a:lnTo>
                  <a:lnTo>
                    <a:pt x="9429" y="3340"/>
                  </a:lnTo>
                  <a:lnTo>
                    <a:pt x="9446" y="3340"/>
                  </a:lnTo>
                  <a:lnTo>
                    <a:pt x="9480" y="3323"/>
                  </a:lnTo>
                  <a:lnTo>
                    <a:pt x="9514" y="3323"/>
                  </a:lnTo>
                  <a:lnTo>
                    <a:pt x="9530" y="3323"/>
                  </a:lnTo>
                  <a:lnTo>
                    <a:pt x="9547" y="3323"/>
                  </a:lnTo>
                  <a:lnTo>
                    <a:pt x="9598" y="3306"/>
                  </a:lnTo>
                  <a:lnTo>
                    <a:pt x="9615" y="3306"/>
                  </a:lnTo>
                  <a:lnTo>
                    <a:pt x="9632" y="3289"/>
                  </a:lnTo>
                  <a:lnTo>
                    <a:pt x="9648" y="3289"/>
                  </a:lnTo>
                  <a:lnTo>
                    <a:pt x="9682" y="3289"/>
                  </a:lnTo>
                  <a:lnTo>
                    <a:pt x="9716" y="3272"/>
                  </a:lnTo>
                  <a:lnTo>
                    <a:pt x="9733" y="3272"/>
                  </a:lnTo>
                  <a:lnTo>
                    <a:pt x="9783" y="3272"/>
                  </a:lnTo>
                  <a:lnTo>
                    <a:pt x="9800" y="3256"/>
                  </a:lnTo>
                  <a:lnTo>
                    <a:pt x="9851" y="3256"/>
                  </a:lnTo>
                  <a:lnTo>
                    <a:pt x="9868" y="3239"/>
                  </a:lnTo>
                  <a:lnTo>
                    <a:pt x="9918" y="3239"/>
                  </a:lnTo>
                  <a:lnTo>
                    <a:pt x="9935" y="3239"/>
                  </a:lnTo>
                  <a:lnTo>
                    <a:pt x="9969" y="3222"/>
                  </a:lnTo>
                  <a:lnTo>
                    <a:pt x="9986" y="3222"/>
                  </a:lnTo>
                  <a:lnTo>
                    <a:pt x="10020" y="3205"/>
                  </a:lnTo>
                  <a:lnTo>
                    <a:pt x="10036" y="3205"/>
                  </a:lnTo>
                  <a:lnTo>
                    <a:pt x="10087" y="3205"/>
                  </a:lnTo>
                  <a:lnTo>
                    <a:pt x="10104" y="3188"/>
                  </a:lnTo>
                  <a:lnTo>
                    <a:pt x="10138" y="3188"/>
                  </a:lnTo>
                  <a:lnTo>
                    <a:pt x="10171" y="3188"/>
                  </a:lnTo>
                  <a:lnTo>
                    <a:pt x="10205" y="3171"/>
                  </a:lnTo>
                  <a:lnTo>
                    <a:pt x="10222" y="3171"/>
                  </a:lnTo>
                  <a:lnTo>
                    <a:pt x="10273" y="3154"/>
                  </a:lnTo>
                  <a:lnTo>
                    <a:pt x="10289" y="3154"/>
                  </a:lnTo>
                  <a:lnTo>
                    <a:pt x="10306" y="3154"/>
                  </a:lnTo>
                  <a:lnTo>
                    <a:pt x="10340" y="3137"/>
                  </a:lnTo>
                  <a:lnTo>
                    <a:pt x="10374" y="3137"/>
                  </a:lnTo>
                  <a:lnTo>
                    <a:pt x="10391" y="3137"/>
                  </a:lnTo>
                  <a:lnTo>
                    <a:pt x="10424" y="3121"/>
                  </a:lnTo>
                  <a:lnTo>
                    <a:pt x="10441" y="3121"/>
                  </a:lnTo>
                  <a:lnTo>
                    <a:pt x="10458" y="3121"/>
                  </a:lnTo>
                  <a:lnTo>
                    <a:pt x="10509" y="3104"/>
                  </a:lnTo>
                  <a:lnTo>
                    <a:pt x="10526" y="3104"/>
                  </a:lnTo>
                  <a:lnTo>
                    <a:pt x="10542" y="3104"/>
                  </a:lnTo>
                  <a:lnTo>
                    <a:pt x="10559" y="3087"/>
                  </a:lnTo>
                  <a:lnTo>
                    <a:pt x="10610" y="3087"/>
                  </a:lnTo>
                  <a:lnTo>
                    <a:pt x="10627" y="3070"/>
                  </a:lnTo>
                  <a:lnTo>
                    <a:pt x="10677" y="3070"/>
                  </a:lnTo>
                  <a:lnTo>
                    <a:pt x="10694" y="3070"/>
                  </a:lnTo>
                  <a:lnTo>
                    <a:pt x="10711" y="3053"/>
                  </a:lnTo>
                  <a:lnTo>
                    <a:pt x="10728" y="3053"/>
                  </a:lnTo>
                  <a:lnTo>
                    <a:pt x="10779" y="3036"/>
                  </a:lnTo>
                  <a:lnTo>
                    <a:pt x="10795" y="3036"/>
                  </a:lnTo>
                  <a:lnTo>
                    <a:pt x="10829" y="3036"/>
                  </a:lnTo>
                  <a:lnTo>
                    <a:pt x="10846" y="3036"/>
                  </a:lnTo>
                  <a:lnTo>
                    <a:pt x="10863" y="3019"/>
                  </a:lnTo>
                  <a:lnTo>
                    <a:pt x="10880" y="3019"/>
                  </a:lnTo>
                  <a:lnTo>
                    <a:pt x="10897" y="3019"/>
                  </a:lnTo>
                  <a:lnTo>
                    <a:pt x="10930" y="3019"/>
                  </a:lnTo>
                  <a:lnTo>
                    <a:pt x="10947" y="3003"/>
                  </a:lnTo>
                  <a:lnTo>
                    <a:pt x="10964" y="3003"/>
                  </a:lnTo>
                  <a:lnTo>
                    <a:pt x="11015" y="2986"/>
                  </a:lnTo>
                  <a:lnTo>
                    <a:pt x="11032" y="2986"/>
                  </a:lnTo>
                  <a:lnTo>
                    <a:pt x="11048" y="2986"/>
                  </a:lnTo>
                  <a:lnTo>
                    <a:pt x="11082" y="2969"/>
                  </a:lnTo>
                  <a:lnTo>
                    <a:pt x="11116" y="2969"/>
                  </a:lnTo>
                  <a:lnTo>
                    <a:pt x="11133" y="2969"/>
                  </a:lnTo>
                  <a:lnTo>
                    <a:pt x="11166" y="2952"/>
                  </a:lnTo>
                  <a:lnTo>
                    <a:pt x="11183" y="2952"/>
                  </a:lnTo>
                  <a:lnTo>
                    <a:pt x="11200" y="2952"/>
                  </a:lnTo>
                  <a:lnTo>
                    <a:pt x="11217" y="2935"/>
                  </a:lnTo>
                  <a:lnTo>
                    <a:pt x="11251" y="2935"/>
                  </a:lnTo>
                  <a:lnTo>
                    <a:pt x="11268" y="2935"/>
                  </a:lnTo>
                  <a:lnTo>
                    <a:pt x="11285" y="2918"/>
                  </a:lnTo>
                  <a:lnTo>
                    <a:pt x="11301" y="2918"/>
                  </a:lnTo>
                  <a:lnTo>
                    <a:pt x="11335" y="2918"/>
                  </a:lnTo>
                  <a:lnTo>
                    <a:pt x="11352" y="2918"/>
                  </a:lnTo>
                  <a:lnTo>
                    <a:pt x="11386" y="2901"/>
                  </a:lnTo>
                  <a:lnTo>
                    <a:pt x="11419" y="2901"/>
                  </a:lnTo>
                  <a:lnTo>
                    <a:pt x="11436" y="2884"/>
                  </a:lnTo>
                  <a:lnTo>
                    <a:pt x="11453" y="2884"/>
                  </a:lnTo>
                  <a:lnTo>
                    <a:pt x="11504" y="2884"/>
                  </a:lnTo>
                  <a:lnTo>
                    <a:pt x="11521" y="2868"/>
                  </a:lnTo>
                  <a:lnTo>
                    <a:pt x="11571" y="2868"/>
                  </a:lnTo>
                  <a:lnTo>
                    <a:pt x="11588" y="2851"/>
                  </a:lnTo>
                  <a:lnTo>
                    <a:pt x="11605" y="2851"/>
                  </a:lnTo>
                  <a:lnTo>
                    <a:pt x="11622" y="2851"/>
                  </a:lnTo>
                  <a:lnTo>
                    <a:pt x="11672" y="2834"/>
                  </a:lnTo>
                  <a:lnTo>
                    <a:pt x="11689" y="2834"/>
                  </a:lnTo>
                  <a:lnTo>
                    <a:pt x="11706" y="2834"/>
                  </a:lnTo>
                  <a:lnTo>
                    <a:pt x="11723" y="2817"/>
                  </a:lnTo>
                  <a:lnTo>
                    <a:pt x="11757" y="2817"/>
                  </a:lnTo>
                  <a:lnTo>
                    <a:pt x="11774" y="2817"/>
                  </a:lnTo>
                  <a:lnTo>
                    <a:pt x="11790" y="2800"/>
                  </a:lnTo>
                  <a:lnTo>
                    <a:pt x="11824" y="2800"/>
                  </a:lnTo>
                  <a:lnTo>
                    <a:pt x="11841" y="2800"/>
                  </a:lnTo>
                  <a:lnTo>
                    <a:pt x="11875" y="2783"/>
                  </a:lnTo>
                  <a:lnTo>
                    <a:pt x="11892" y="2783"/>
                  </a:lnTo>
                  <a:lnTo>
                    <a:pt x="11925" y="2783"/>
                  </a:lnTo>
                  <a:lnTo>
                    <a:pt x="11942" y="2766"/>
                  </a:lnTo>
                  <a:lnTo>
                    <a:pt x="11959" y="2766"/>
                  </a:lnTo>
                  <a:lnTo>
                    <a:pt x="11976" y="2766"/>
                  </a:lnTo>
                  <a:lnTo>
                    <a:pt x="12010" y="2750"/>
                  </a:lnTo>
                  <a:lnTo>
                    <a:pt x="12027" y="2750"/>
                  </a:lnTo>
                  <a:lnTo>
                    <a:pt x="12043" y="2750"/>
                  </a:lnTo>
                  <a:lnTo>
                    <a:pt x="12077" y="2733"/>
                  </a:lnTo>
                  <a:lnTo>
                    <a:pt x="12094" y="2733"/>
                  </a:lnTo>
                  <a:lnTo>
                    <a:pt x="12111" y="2733"/>
                  </a:lnTo>
                  <a:lnTo>
                    <a:pt x="12128" y="2733"/>
                  </a:lnTo>
                  <a:lnTo>
                    <a:pt x="12145" y="2716"/>
                  </a:lnTo>
                  <a:lnTo>
                    <a:pt x="12178" y="2716"/>
                  </a:lnTo>
                  <a:lnTo>
                    <a:pt x="12195" y="2716"/>
                  </a:lnTo>
                  <a:lnTo>
                    <a:pt x="12212" y="2699"/>
                  </a:lnTo>
                  <a:lnTo>
                    <a:pt x="12246" y="2699"/>
                  </a:lnTo>
                  <a:lnTo>
                    <a:pt x="12263" y="2699"/>
                  </a:lnTo>
                  <a:lnTo>
                    <a:pt x="12280" y="2682"/>
                  </a:lnTo>
                  <a:lnTo>
                    <a:pt x="12296" y="2682"/>
                  </a:lnTo>
                  <a:lnTo>
                    <a:pt x="12330" y="2682"/>
                  </a:lnTo>
                  <a:lnTo>
                    <a:pt x="12347" y="2665"/>
                  </a:lnTo>
                  <a:lnTo>
                    <a:pt x="12381" y="2665"/>
                  </a:lnTo>
                  <a:lnTo>
                    <a:pt x="12398" y="2648"/>
                  </a:lnTo>
                  <a:lnTo>
                    <a:pt x="12431" y="2648"/>
                  </a:lnTo>
                  <a:lnTo>
                    <a:pt x="12448" y="2648"/>
                  </a:lnTo>
                  <a:lnTo>
                    <a:pt x="12465" y="2648"/>
                  </a:lnTo>
                  <a:lnTo>
                    <a:pt x="12499" y="2631"/>
                  </a:lnTo>
                  <a:lnTo>
                    <a:pt x="12516" y="2631"/>
                  </a:lnTo>
                  <a:lnTo>
                    <a:pt x="12533" y="2631"/>
                  </a:lnTo>
                  <a:lnTo>
                    <a:pt x="12549" y="2615"/>
                  </a:lnTo>
                  <a:lnTo>
                    <a:pt x="12583" y="2615"/>
                  </a:lnTo>
                  <a:lnTo>
                    <a:pt x="12600" y="2615"/>
                  </a:lnTo>
                  <a:lnTo>
                    <a:pt x="12617" y="2598"/>
                  </a:lnTo>
                  <a:lnTo>
                    <a:pt x="12634" y="2598"/>
                  </a:lnTo>
                  <a:lnTo>
                    <a:pt x="12668" y="2598"/>
                  </a:lnTo>
                  <a:lnTo>
                    <a:pt x="12684" y="2581"/>
                  </a:lnTo>
                  <a:lnTo>
                    <a:pt x="12701" y="2581"/>
                  </a:lnTo>
                  <a:lnTo>
                    <a:pt x="12718" y="2581"/>
                  </a:lnTo>
                  <a:lnTo>
                    <a:pt x="12735" y="2564"/>
                  </a:lnTo>
                  <a:lnTo>
                    <a:pt x="12769" y="2564"/>
                  </a:lnTo>
                  <a:lnTo>
                    <a:pt x="12786" y="2564"/>
                  </a:lnTo>
                  <a:lnTo>
                    <a:pt x="12802" y="2547"/>
                  </a:lnTo>
                  <a:lnTo>
                    <a:pt x="12836" y="2547"/>
                  </a:lnTo>
                  <a:lnTo>
                    <a:pt x="12853" y="2547"/>
                  </a:lnTo>
                  <a:lnTo>
                    <a:pt x="12870" y="2547"/>
                  </a:lnTo>
                  <a:lnTo>
                    <a:pt x="12887" y="2530"/>
                  </a:lnTo>
                  <a:lnTo>
                    <a:pt x="12937" y="2530"/>
                  </a:lnTo>
                  <a:lnTo>
                    <a:pt x="12954" y="2513"/>
                  </a:lnTo>
                  <a:lnTo>
                    <a:pt x="12971" y="2513"/>
                  </a:lnTo>
                  <a:lnTo>
                    <a:pt x="12988" y="2513"/>
                  </a:lnTo>
                  <a:lnTo>
                    <a:pt x="13022" y="2497"/>
                  </a:lnTo>
                  <a:lnTo>
                    <a:pt x="13039" y="2497"/>
                  </a:lnTo>
                  <a:lnTo>
                    <a:pt x="13089" y="2480"/>
                  </a:lnTo>
                  <a:lnTo>
                    <a:pt x="13106" y="2480"/>
                  </a:lnTo>
                  <a:lnTo>
                    <a:pt x="13123" y="2480"/>
                  </a:lnTo>
                  <a:lnTo>
                    <a:pt x="13140" y="2463"/>
                  </a:lnTo>
                  <a:lnTo>
                    <a:pt x="13174" y="2463"/>
                  </a:lnTo>
                  <a:lnTo>
                    <a:pt x="13190" y="2463"/>
                  </a:lnTo>
                  <a:lnTo>
                    <a:pt x="13207" y="2446"/>
                  </a:lnTo>
                  <a:lnTo>
                    <a:pt x="13224" y="2446"/>
                  </a:lnTo>
                  <a:lnTo>
                    <a:pt x="13241" y="2446"/>
                  </a:lnTo>
                  <a:lnTo>
                    <a:pt x="13275" y="2429"/>
                  </a:lnTo>
                  <a:lnTo>
                    <a:pt x="13292" y="2429"/>
                  </a:lnTo>
                  <a:lnTo>
                    <a:pt x="13308" y="2429"/>
                  </a:lnTo>
                  <a:lnTo>
                    <a:pt x="13325" y="2412"/>
                  </a:lnTo>
                  <a:lnTo>
                    <a:pt x="13359" y="2412"/>
                  </a:lnTo>
                  <a:lnTo>
                    <a:pt x="13376" y="2412"/>
                  </a:lnTo>
                  <a:lnTo>
                    <a:pt x="13393" y="2412"/>
                  </a:lnTo>
                  <a:lnTo>
                    <a:pt x="13410" y="2395"/>
                  </a:lnTo>
                  <a:lnTo>
                    <a:pt x="13443" y="2395"/>
                  </a:lnTo>
                  <a:lnTo>
                    <a:pt x="13460" y="2395"/>
                  </a:lnTo>
                  <a:lnTo>
                    <a:pt x="13477" y="2378"/>
                  </a:lnTo>
                  <a:lnTo>
                    <a:pt x="13494" y="2378"/>
                  </a:lnTo>
                  <a:lnTo>
                    <a:pt x="13528" y="2378"/>
                  </a:lnTo>
                  <a:lnTo>
                    <a:pt x="13545" y="2362"/>
                  </a:lnTo>
                  <a:lnTo>
                    <a:pt x="13561" y="2362"/>
                  </a:lnTo>
                  <a:lnTo>
                    <a:pt x="13578" y="2362"/>
                  </a:lnTo>
                  <a:lnTo>
                    <a:pt x="13612" y="2345"/>
                  </a:lnTo>
                  <a:lnTo>
                    <a:pt x="13629" y="2345"/>
                  </a:lnTo>
                  <a:lnTo>
                    <a:pt x="13646" y="2345"/>
                  </a:lnTo>
                  <a:lnTo>
                    <a:pt x="13663" y="2328"/>
                  </a:lnTo>
                  <a:lnTo>
                    <a:pt x="13696" y="2328"/>
                  </a:lnTo>
                  <a:lnTo>
                    <a:pt x="13713" y="2328"/>
                  </a:lnTo>
                  <a:lnTo>
                    <a:pt x="13730" y="2311"/>
                  </a:lnTo>
                  <a:lnTo>
                    <a:pt x="13747" y="2311"/>
                  </a:lnTo>
                  <a:lnTo>
                    <a:pt x="13781" y="2311"/>
                  </a:lnTo>
                  <a:lnTo>
                    <a:pt x="13798" y="2294"/>
                  </a:lnTo>
                  <a:lnTo>
                    <a:pt x="13814" y="2294"/>
                  </a:lnTo>
                  <a:lnTo>
                    <a:pt x="13831" y="2294"/>
                  </a:lnTo>
                  <a:lnTo>
                    <a:pt x="13865" y="2277"/>
                  </a:lnTo>
                  <a:lnTo>
                    <a:pt x="13882" y="2277"/>
                  </a:lnTo>
                  <a:lnTo>
                    <a:pt x="13899" y="2277"/>
                  </a:lnTo>
                  <a:lnTo>
                    <a:pt x="13916" y="2260"/>
                  </a:lnTo>
                  <a:lnTo>
                    <a:pt x="13949" y="2260"/>
                  </a:lnTo>
                  <a:lnTo>
                    <a:pt x="13966" y="2260"/>
                  </a:lnTo>
                  <a:lnTo>
                    <a:pt x="13983" y="2244"/>
                  </a:lnTo>
                  <a:lnTo>
                    <a:pt x="14000" y="2244"/>
                  </a:lnTo>
                  <a:lnTo>
                    <a:pt x="14034" y="2244"/>
                  </a:lnTo>
                  <a:lnTo>
                    <a:pt x="14051" y="2227"/>
                  </a:lnTo>
                  <a:lnTo>
                    <a:pt x="14067" y="2227"/>
                  </a:lnTo>
                  <a:lnTo>
                    <a:pt x="14084" y="2227"/>
                  </a:lnTo>
                  <a:lnTo>
                    <a:pt x="14118" y="2210"/>
                  </a:lnTo>
                  <a:lnTo>
                    <a:pt x="14135" y="2210"/>
                  </a:lnTo>
                  <a:lnTo>
                    <a:pt x="14152" y="2210"/>
                  </a:lnTo>
                  <a:lnTo>
                    <a:pt x="14169" y="2193"/>
                  </a:lnTo>
                  <a:lnTo>
                    <a:pt x="14186" y="2193"/>
                  </a:lnTo>
                  <a:lnTo>
                    <a:pt x="14219" y="2193"/>
                  </a:lnTo>
                  <a:lnTo>
                    <a:pt x="14236" y="2176"/>
                  </a:lnTo>
                  <a:lnTo>
                    <a:pt x="14253" y="2176"/>
                  </a:lnTo>
                  <a:lnTo>
                    <a:pt x="14270" y="2159"/>
                  </a:lnTo>
                  <a:lnTo>
                    <a:pt x="14304" y="2159"/>
                  </a:lnTo>
                  <a:lnTo>
                    <a:pt x="14320" y="2159"/>
                  </a:lnTo>
                  <a:lnTo>
                    <a:pt x="14337" y="2159"/>
                  </a:lnTo>
                  <a:lnTo>
                    <a:pt x="14371" y="2142"/>
                  </a:lnTo>
                  <a:lnTo>
                    <a:pt x="14388" y="2142"/>
                  </a:lnTo>
                  <a:lnTo>
                    <a:pt x="14405" y="2142"/>
                  </a:lnTo>
                  <a:lnTo>
                    <a:pt x="14422" y="2125"/>
                  </a:lnTo>
                  <a:lnTo>
                    <a:pt x="14439" y="2125"/>
                  </a:lnTo>
                  <a:lnTo>
                    <a:pt x="14472" y="2109"/>
                  </a:lnTo>
                  <a:lnTo>
                    <a:pt x="14489" y="2109"/>
                  </a:lnTo>
                  <a:lnTo>
                    <a:pt x="14506" y="2109"/>
                  </a:lnTo>
                  <a:lnTo>
                    <a:pt x="14523" y="2092"/>
                  </a:lnTo>
                  <a:lnTo>
                    <a:pt x="14557" y="2092"/>
                  </a:lnTo>
                  <a:lnTo>
                    <a:pt x="14573" y="2092"/>
                  </a:lnTo>
                  <a:lnTo>
                    <a:pt x="14590" y="2075"/>
                  </a:lnTo>
                  <a:lnTo>
                    <a:pt x="14607" y="2075"/>
                  </a:lnTo>
                  <a:lnTo>
                    <a:pt x="14641" y="2075"/>
                  </a:lnTo>
                  <a:lnTo>
                    <a:pt x="14658" y="2058"/>
                  </a:lnTo>
                  <a:lnTo>
                    <a:pt x="14675" y="2058"/>
                  </a:lnTo>
                  <a:lnTo>
                    <a:pt x="14692" y="2058"/>
                  </a:lnTo>
                  <a:lnTo>
                    <a:pt x="14725" y="2041"/>
                  </a:lnTo>
                  <a:lnTo>
                    <a:pt x="14742" y="2041"/>
                  </a:lnTo>
                  <a:lnTo>
                    <a:pt x="14759" y="2041"/>
                  </a:lnTo>
                  <a:lnTo>
                    <a:pt x="14776" y="2024"/>
                  </a:lnTo>
                  <a:lnTo>
                    <a:pt x="14810" y="2024"/>
                  </a:lnTo>
                  <a:lnTo>
                    <a:pt x="14826" y="2024"/>
                  </a:lnTo>
                  <a:lnTo>
                    <a:pt x="14843" y="2007"/>
                  </a:lnTo>
                  <a:lnTo>
                    <a:pt x="14860" y="2007"/>
                  </a:lnTo>
                  <a:lnTo>
                    <a:pt x="14877" y="2007"/>
                  </a:lnTo>
                  <a:lnTo>
                    <a:pt x="14911" y="1991"/>
                  </a:lnTo>
                  <a:lnTo>
                    <a:pt x="14928" y="1991"/>
                  </a:lnTo>
                  <a:lnTo>
                    <a:pt x="14945" y="1991"/>
                  </a:lnTo>
                  <a:lnTo>
                    <a:pt x="14961" y="1974"/>
                  </a:lnTo>
                  <a:lnTo>
                    <a:pt x="14995" y="1974"/>
                  </a:lnTo>
                  <a:lnTo>
                    <a:pt x="15012" y="1974"/>
                  </a:lnTo>
                  <a:lnTo>
                    <a:pt x="15029" y="1957"/>
                  </a:lnTo>
                  <a:lnTo>
                    <a:pt x="15046" y="1957"/>
                  </a:lnTo>
                  <a:lnTo>
                    <a:pt x="15079" y="1940"/>
                  </a:lnTo>
                  <a:lnTo>
                    <a:pt x="15096" y="1940"/>
                  </a:lnTo>
                  <a:lnTo>
                    <a:pt x="15113" y="1940"/>
                  </a:lnTo>
                  <a:lnTo>
                    <a:pt x="15130" y="1923"/>
                  </a:lnTo>
                  <a:lnTo>
                    <a:pt x="15164" y="1923"/>
                  </a:lnTo>
                  <a:lnTo>
                    <a:pt x="15181" y="1923"/>
                  </a:lnTo>
                  <a:lnTo>
                    <a:pt x="15198" y="1906"/>
                  </a:lnTo>
                  <a:lnTo>
                    <a:pt x="15214" y="1906"/>
                  </a:lnTo>
                  <a:lnTo>
                    <a:pt x="15248" y="1906"/>
                  </a:lnTo>
                  <a:lnTo>
                    <a:pt x="15265" y="1889"/>
                  </a:lnTo>
                  <a:lnTo>
                    <a:pt x="15282" y="1889"/>
                  </a:lnTo>
                  <a:lnTo>
                    <a:pt x="15299" y="1889"/>
                  </a:lnTo>
                  <a:lnTo>
                    <a:pt x="15332" y="1872"/>
                  </a:lnTo>
                  <a:lnTo>
                    <a:pt x="15349" y="1872"/>
                  </a:lnTo>
                  <a:lnTo>
                    <a:pt x="15366" y="1872"/>
                  </a:lnTo>
                  <a:lnTo>
                    <a:pt x="15383" y="1856"/>
                  </a:lnTo>
                  <a:lnTo>
                    <a:pt x="15417" y="1856"/>
                  </a:lnTo>
                  <a:lnTo>
                    <a:pt x="15434" y="1839"/>
                  </a:lnTo>
                  <a:lnTo>
                    <a:pt x="15451" y="1839"/>
                  </a:lnTo>
                  <a:lnTo>
                    <a:pt x="15467" y="1839"/>
                  </a:lnTo>
                  <a:lnTo>
                    <a:pt x="15484" y="1822"/>
                  </a:lnTo>
                  <a:lnTo>
                    <a:pt x="15518" y="1822"/>
                  </a:lnTo>
                  <a:lnTo>
                    <a:pt x="15535" y="1822"/>
                  </a:lnTo>
                  <a:lnTo>
                    <a:pt x="15552" y="1805"/>
                  </a:lnTo>
                  <a:lnTo>
                    <a:pt x="15569" y="1805"/>
                  </a:lnTo>
                  <a:lnTo>
                    <a:pt x="15602" y="1805"/>
                  </a:lnTo>
                  <a:lnTo>
                    <a:pt x="15619" y="1788"/>
                  </a:lnTo>
                  <a:lnTo>
                    <a:pt x="15636" y="1788"/>
                  </a:lnTo>
                  <a:lnTo>
                    <a:pt x="15653" y="1788"/>
                  </a:lnTo>
                  <a:lnTo>
                    <a:pt x="15687" y="1771"/>
                  </a:lnTo>
                  <a:lnTo>
                    <a:pt x="15704" y="1771"/>
                  </a:lnTo>
                  <a:lnTo>
                    <a:pt x="15720" y="1754"/>
                  </a:lnTo>
                  <a:lnTo>
                    <a:pt x="15737" y="1754"/>
                  </a:lnTo>
                  <a:lnTo>
                    <a:pt x="15788" y="1738"/>
                  </a:lnTo>
                  <a:lnTo>
                    <a:pt x="15805" y="1738"/>
                  </a:lnTo>
                  <a:lnTo>
                    <a:pt x="15822" y="1738"/>
                  </a:lnTo>
                  <a:lnTo>
                    <a:pt x="15855" y="1721"/>
                  </a:lnTo>
                  <a:lnTo>
                    <a:pt x="15872" y="1721"/>
                  </a:lnTo>
                  <a:lnTo>
                    <a:pt x="15889" y="1704"/>
                  </a:lnTo>
                  <a:lnTo>
                    <a:pt x="15906" y="1704"/>
                  </a:lnTo>
                  <a:lnTo>
                    <a:pt x="15923" y="1704"/>
                  </a:lnTo>
                  <a:lnTo>
                    <a:pt x="15957" y="1687"/>
                  </a:lnTo>
                  <a:lnTo>
                    <a:pt x="15973" y="1687"/>
                  </a:lnTo>
                  <a:lnTo>
                    <a:pt x="15990" y="1687"/>
                  </a:lnTo>
                  <a:lnTo>
                    <a:pt x="16007" y="1670"/>
                  </a:lnTo>
                  <a:lnTo>
                    <a:pt x="16041" y="1670"/>
                  </a:lnTo>
                  <a:lnTo>
                    <a:pt x="16058" y="1670"/>
                  </a:lnTo>
                  <a:lnTo>
                    <a:pt x="16075" y="1653"/>
                  </a:lnTo>
                  <a:lnTo>
                    <a:pt x="16091" y="1653"/>
                  </a:lnTo>
                  <a:lnTo>
                    <a:pt x="16125" y="1653"/>
                  </a:lnTo>
                  <a:lnTo>
                    <a:pt x="16142" y="1636"/>
                  </a:lnTo>
                  <a:lnTo>
                    <a:pt x="16159" y="1636"/>
                  </a:lnTo>
                  <a:lnTo>
                    <a:pt x="16176" y="1619"/>
                  </a:lnTo>
                  <a:lnTo>
                    <a:pt x="16210" y="1619"/>
                  </a:lnTo>
                  <a:lnTo>
                    <a:pt x="16226" y="1619"/>
                  </a:lnTo>
                  <a:lnTo>
                    <a:pt x="16243" y="1603"/>
                  </a:lnTo>
                  <a:lnTo>
                    <a:pt x="16260" y="1603"/>
                  </a:lnTo>
                  <a:lnTo>
                    <a:pt x="16277" y="1603"/>
                  </a:lnTo>
                  <a:lnTo>
                    <a:pt x="16311" y="1586"/>
                  </a:lnTo>
                  <a:lnTo>
                    <a:pt x="16328" y="1586"/>
                  </a:lnTo>
                  <a:lnTo>
                    <a:pt x="16361" y="1569"/>
                  </a:lnTo>
                  <a:lnTo>
                    <a:pt x="16395" y="1569"/>
                  </a:lnTo>
                  <a:lnTo>
                    <a:pt x="16412" y="1552"/>
                  </a:lnTo>
                  <a:lnTo>
                    <a:pt x="16429" y="1552"/>
                  </a:lnTo>
                  <a:lnTo>
                    <a:pt x="16446" y="1552"/>
                  </a:lnTo>
                  <a:lnTo>
                    <a:pt x="16479" y="1535"/>
                  </a:lnTo>
                  <a:lnTo>
                    <a:pt x="16496" y="1535"/>
                  </a:lnTo>
                  <a:lnTo>
                    <a:pt x="16513" y="1535"/>
                  </a:lnTo>
                  <a:lnTo>
                    <a:pt x="16530" y="1518"/>
                  </a:lnTo>
                  <a:lnTo>
                    <a:pt x="16564" y="1518"/>
                  </a:lnTo>
                  <a:lnTo>
                    <a:pt x="16597" y="1501"/>
                  </a:lnTo>
                  <a:lnTo>
                    <a:pt x="16614" y="1501"/>
                  </a:lnTo>
                  <a:lnTo>
                    <a:pt x="16631" y="1485"/>
                  </a:lnTo>
                  <a:lnTo>
                    <a:pt x="16665" y="1485"/>
                  </a:lnTo>
                  <a:lnTo>
                    <a:pt x="16682" y="1485"/>
                  </a:lnTo>
                  <a:lnTo>
                    <a:pt x="16699" y="1468"/>
                  </a:lnTo>
                  <a:lnTo>
                    <a:pt x="16716" y="1468"/>
                  </a:lnTo>
                  <a:lnTo>
                    <a:pt x="16749" y="1451"/>
                  </a:lnTo>
                  <a:lnTo>
                    <a:pt x="16783" y="1451"/>
                  </a:lnTo>
                  <a:lnTo>
                    <a:pt x="16800" y="1434"/>
                  </a:lnTo>
                  <a:lnTo>
                    <a:pt x="16817" y="1434"/>
                  </a:lnTo>
                  <a:lnTo>
                    <a:pt x="16850" y="1434"/>
                  </a:lnTo>
                  <a:lnTo>
                    <a:pt x="16867" y="1417"/>
                  </a:lnTo>
                  <a:lnTo>
                    <a:pt x="16884" y="1417"/>
                  </a:lnTo>
                  <a:lnTo>
                    <a:pt x="16935" y="1400"/>
                  </a:lnTo>
                  <a:lnTo>
                    <a:pt x="16952" y="1400"/>
                  </a:lnTo>
                  <a:lnTo>
                    <a:pt x="16969" y="1383"/>
                  </a:lnTo>
                  <a:lnTo>
                    <a:pt x="16985" y="1383"/>
                  </a:lnTo>
                  <a:lnTo>
                    <a:pt x="17019" y="1383"/>
                  </a:lnTo>
                  <a:lnTo>
                    <a:pt x="17036" y="1366"/>
                  </a:lnTo>
                  <a:lnTo>
                    <a:pt x="17053" y="1366"/>
                  </a:lnTo>
                  <a:lnTo>
                    <a:pt x="17070" y="1350"/>
                  </a:lnTo>
                  <a:lnTo>
                    <a:pt x="17103" y="1350"/>
                  </a:lnTo>
                  <a:lnTo>
                    <a:pt x="17120" y="1350"/>
                  </a:lnTo>
                  <a:lnTo>
                    <a:pt x="17137" y="1333"/>
                  </a:lnTo>
                  <a:lnTo>
                    <a:pt x="17154" y="1333"/>
                  </a:lnTo>
                  <a:lnTo>
                    <a:pt x="17171" y="1333"/>
                  </a:lnTo>
                  <a:lnTo>
                    <a:pt x="17222" y="1316"/>
                  </a:lnTo>
                  <a:lnTo>
                    <a:pt x="17238" y="1299"/>
                  </a:lnTo>
                  <a:lnTo>
                    <a:pt x="17255" y="1299"/>
                  </a:lnTo>
                  <a:lnTo>
                    <a:pt x="17289" y="1299"/>
                  </a:lnTo>
                  <a:lnTo>
                    <a:pt x="17306" y="1282"/>
                  </a:lnTo>
                  <a:lnTo>
                    <a:pt x="17323" y="1282"/>
                  </a:lnTo>
                  <a:lnTo>
                    <a:pt x="17340" y="1282"/>
                  </a:lnTo>
                  <a:lnTo>
                    <a:pt x="17356" y="1265"/>
                  </a:lnTo>
                  <a:lnTo>
                    <a:pt x="17390" y="1265"/>
                  </a:lnTo>
                  <a:lnTo>
                    <a:pt x="17407" y="1248"/>
                  </a:lnTo>
                  <a:lnTo>
                    <a:pt x="17424" y="1248"/>
                  </a:lnTo>
                  <a:lnTo>
                    <a:pt x="17441" y="1248"/>
                  </a:lnTo>
                  <a:lnTo>
                    <a:pt x="17475" y="1232"/>
                  </a:lnTo>
                  <a:lnTo>
                    <a:pt x="17508" y="1215"/>
                  </a:lnTo>
                  <a:lnTo>
                    <a:pt x="17525" y="1215"/>
                  </a:lnTo>
                  <a:lnTo>
                    <a:pt x="17559" y="1215"/>
                  </a:lnTo>
                  <a:lnTo>
                    <a:pt x="17576" y="1198"/>
                  </a:lnTo>
                  <a:lnTo>
                    <a:pt x="17609" y="1181"/>
                  </a:lnTo>
                  <a:lnTo>
                    <a:pt x="17626" y="1181"/>
                  </a:lnTo>
                  <a:lnTo>
                    <a:pt x="17660" y="1181"/>
                  </a:lnTo>
                  <a:lnTo>
                    <a:pt x="17677" y="1164"/>
                  </a:lnTo>
                  <a:lnTo>
                    <a:pt x="17711" y="1147"/>
                  </a:lnTo>
                  <a:lnTo>
                    <a:pt x="17744" y="1147"/>
                  </a:lnTo>
                  <a:lnTo>
                    <a:pt x="17761" y="1147"/>
                  </a:lnTo>
                  <a:lnTo>
                    <a:pt x="17778" y="1130"/>
                  </a:lnTo>
                  <a:lnTo>
                    <a:pt x="17812" y="1130"/>
                  </a:lnTo>
                  <a:lnTo>
                    <a:pt x="17846" y="1113"/>
                  </a:lnTo>
                  <a:lnTo>
                    <a:pt x="17862" y="1113"/>
                  </a:lnTo>
                  <a:lnTo>
                    <a:pt x="17879" y="1097"/>
                  </a:lnTo>
                  <a:lnTo>
                    <a:pt x="17930" y="1097"/>
                  </a:lnTo>
                  <a:lnTo>
                    <a:pt x="17947" y="1080"/>
                  </a:lnTo>
                  <a:lnTo>
                    <a:pt x="17964" y="1080"/>
                  </a:lnTo>
                  <a:lnTo>
                    <a:pt x="17980" y="1063"/>
                  </a:lnTo>
                  <a:lnTo>
                    <a:pt x="18031" y="1063"/>
                  </a:lnTo>
                  <a:lnTo>
                    <a:pt x="18048" y="1046"/>
                  </a:lnTo>
                  <a:lnTo>
                    <a:pt x="18065" y="1046"/>
                  </a:lnTo>
                  <a:lnTo>
                    <a:pt x="18082" y="1029"/>
                  </a:lnTo>
                  <a:lnTo>
                    <a:pt x="18132" y="1029"/>
                  </a:lnTo>
                  <a:lnTo>
                    <a:pt x="18149" y="1012"/>
                  </a:lnTo>
                  <a:lnTo>
                    <a:pt x="18166" y="1012"/>
                  </a:lnTo>
                  <a:lnTo>
                    <a:pt x="18200" y="995"/>
                  </a:lnTo>
                  <a:lnTo>
                    <a:pt x="18233" y="995"/>
                  </a:lnTo>
                  <a:lnTo>
                    <a:pt x="18250" y="979"/>
                  </a:lnTo>
                  <a:lnTo>
                    <a:pt x="18301" y="979"/>
                  </a:lnTo>
                  <a:lnTo>
                    <a:pt x="18318" y="962"/>
                  </a:lnTo>
                  <a:lnTo>
                    <a:pt x="18335" y="962"/>
                  </a:lnTo>
                  <a:lnTo>
                    <a:pt x="18352" y="945"/>
                  </a:lnTo>
                  <a:lnTo>
                    <a:pt x="18385" y="945"/>
                  </a:lnTo>
                  <a:lnTo>
                    <a:pt x="18402" y="928"/>
                  </a:lnTo>
                  <a:lnTo>
                    <a:pt x="18419" y="928"/>
                  </a:lnTo>
                  <a:lnTo>
                    <a:pt x="18436" y="928"/>
                  </a:lnTo>
                  <a:lnTo>
                    <a:pt x="18470" y="911"/>
                  </a:lnTo>
                  <a:lnTo>
                    <a:pt x="18503" y="894"/>
                  </a:lnTo>
                  <a:lnTo>
                    <a:pt x="18520" y="894"/>
                  </a:lnTo>
                  <a:lnTo>
                    <a:pt x="18571" y="877"/>
                  </a:lnTo>
                  <a:lnTo>
                    <a:pt x="18588" y="877"/>
                  </a:lnTo>
                  <a:lnTo>
                    <a:pt x="18605" y="877"/>
                  </a:lnTo>
                  <a:lnTo>
                    <a:pt x="18621" y="860"/>
                  </a:lnTo>
                  <a:lnTo>
                    <a:pt x="18655" y="860"/>
                  </a:lnTo>
                  <a:lnTo>
                    <a:pt x="18672" y="844"/>
                  </a:lnTo>
                  <a:lnTo>
                    <a:pt x="18689" y="844"/>
                  </a:lnTo>
                  <a:lnTo>
                    <a:pt x="18723" y="827"/>
                  </a:lnTo>
                  <a:lnTo>
                    <a:pt x="18756" y="827"/>
                  </a:lnTo>
                  <a:lnTo>
                    <a:pt x="18790" y="810"/>
                  </a:lnTo>
                  <a:lnTo>
                    <a:pt x="18807" y="810"/>
                  </a:lnTo>
                  <a:lnTo>
                    <a:pt x="18824" y="793"/>
                  </a:lnTo>
                  <a:lnTo>
                    <a:pt x="18858" y="793"/>
                  </a:lnTo>
                  <a:lnTo>
                    <a:pt x="18891" y="776"/>
                  </a:lnTo>
                  <a:lnTo>
                    <a:pt x="18908" y="759"/>
                  </a:lnTo>
                  <a:lnTo>
                    <a:pt x="18959" y="759"/>
                  </a:lnTo>
                  <a:lnTo>
                    <a:pt x="18976" y="742"/>
                  </a:lnTo>
                  <a:lnTo>
                    <a:pt x="18992" y="742"/>
                  </a:lnTo>
                  <a:lnTo>
                    <a:pt x="19009" y="726"/>
                  </a:lnTo>
                  <a:lnTo>
                    <a:pt x="19043" y="726"/>
                  </a:lnTo>
                  <a:lnTo>
                    <a:pt x="19060" y="726"/>
                  </a:lnTo>
                  <a:lnTo>
                    <a:pt x="19077" y="709"/>
                  </a:lnTo>
                  <a:lnTo>
                    <a:pt x="19127" y="692"/>
                  </a:lnTo>
                  <a:lnTo>
                    <a:pt x="19144" y="692"/>
                  </a:lnTo>
                  <a:lnTo>
                    <a:pt x="19161" y="675"/>
                  </a:lnTo>
                  <a:lnTo>
                    <a:pt x="19178" y="675"/>
                  </a:lnTo>
                  <a:lnTo>
                    <a:pt x="19212" y="675"/>
                  </a:lnTo>
                  <a:lnTo>
                    <a:pt x="19245" y="658"/>
                  </a:lnTo>
                  <a:lnTo>
                    <a:pt x="19262" y="658"/>
                  </a:lnTo>
                  <a:lnTo>
                    <a:pt x="19279" y="641"/>
                  </a:lnTo>
                  <a:lnTo>
                    <a:pt x="19313" y="641"/>
                  </a:lnTo>
                  <a:lnTo>
                    <a:pt x="19330" y="624"/>
                  </a:lnTo>
                  <a:lnTo>
                    <a:pt x="19364" y="607"/>
                  </a:lnTo>
                  <a:lnTo>
                    <a:pt x="19380" y="607"/>
                  </a:lnTo>
                  <a:lnTo>
                    <a:pt x="19414" y="607"/>
                  </a:lnTo>
                  <a:lnTo>
                    <a:pt x="19431" y="591"/>
                  </a:lnTo>
                  <a:lnTo>
                    <a:pt x="19448" y="591"/>
                  </a:lnTo>
                  <a:lnTo>
                    <a:pt x="19482" y="574"/>
                  </a:lnTo>
                  <a:lnTo>
                    <a:pt x="19515" y="557"/>
                  </a:lnTo>
                  <a:lnTo>
                    <a:pt x="19549" y="557"/>
                  </a:lnTo>
                  <a:lnTo>
                    <a:pt x="19566" y="540"/>
                  </a:lnTo>
                  <a:lnTo>
                    <a:pt x="19600" y="540"/>
                  </a:lnTo>
                  <a:lnTo>
                    <a:pt x="19617" y="523"/>
                  </a:lnTo>
                  <a:lnTo>
                    <a:pt x="19633" y="523"/>
                  </a:lnTo>
                  <a:lnTo>
                    <a:pt x="19667" y="506"/>
                  </a:lnTo>
                  <a:lnTo>
                    <a:pt x="19701" y="506"/>
                  </a:lnTo>
                  <a:lnTo>
                    <a:pt x="19718" y="489"/>
                  </a:lnTo>
                  <a:lnTo>
                    <a:pt x="19735" y="489"/>
                  </a:lnTo>
                  <a:lnTo>
                    <a:pt x="19751" y="473"/>
                  </a:lnTo>
                  <a:lnTo>
                    <a:pt x="19785" y="473"/>
                  </a:lnTo>
                  <a:lnTo>
                    <a:pt x="19802" y="473"/>
                  </a:lnTo>
                  <a:lnTo>
                    <a:pt x="19819" y="456"/>
                  </a:lnTo>
                  <a:lnTo>
                    <a:pt x="19853" y="439"/>
                  </a:lnTo>
                  <a:lnTo>
                    <a:pt x="19886" y="439"/>
                  </a:lnTo>
                  <a:lnTo>
                    <a:pt x="19903" y="422"/>
                  </a:lnTo>
                  <a:lnTo>
                    <a:pt x="19920" y="422"/>
                  </a:lnTo>
                  <a:lnTo>
                    <a:pt x="19937" y="422"/>
                  </a:lnTo>
                  <a:lnTo>
                    <a:pt x="19971" y="405"/>
                  </a:lnTo>
                  <a:lnTo>
                    <a:pt x="19988" y="405"/>
                  </a:lnTo>
                  <a:lnTo>
                    <a:pt x="20004" y="388"/>
                  </a:lnTo>
                  <a:lnTo>
                    <a:pt x="20038" y="388"/>
                  </a:lnTo>
                  <a:lnTo>
                    <a:pt x="20072" y="371"/>
                  </a:lnTo>
                  <a:lnTo>
                    <a:pt x="20106" y="354"/>
                  </a:lnTo>
                  <a:lnTo>
                    <a:pt x="20123" y="354"/>
                  </a:lnTo>
                  <a:lnTo>
                    <a:pt x="20156" y="338"/>
                  </a:lnTo>
                  <a:lnTo>
                    <a:pt x="20190" y="338"/>
                  </a:lnTo>
                  <a:lnTo>
                    <a:pt x="20207" y="321"/>
                  </a:lnTo>
                  <a:lnTo>
                    <a:pt x="20257" y="304"/>
                  </a:lnTo>
                  <a:lnTo>
                    <a:pt x="20274" y="304"/>
                  </a:lnTo>
                  <a:lnTo>
                    <a:pt x="20291" y="287"/>
                  </a:lnTo>
                  <a:lnTo>
                    <a:pt x="20308" y="287"/>
                  </a:lnTo>
                  <a:lnTo>
                    <a:pt x="20325" y="287"/>
                  </a:lnTo>
                  <a:lnTo>
                    <a:pt x="20359" y="270"/>
                  </a:lnTo>
                  <a:lnTo>
                    <a:pt x="20392" y="253"/>
                  </a:lnTo>
                  <a:lnTo>
                    <a:pt x="20409" y="253"/>
                  </a:lnTo>
                  <a:lnTo>
                    <a:pt x="20426" y="236"/>
                  </a:lnTo>
                  <a:lnTo>
                    <a:pt x="20460" y="236"/>
                  </a:lnTo>
                  <a:lnTo>
                    <a:pt x="20477" y="236"/>
                  </a:lnTo>
                  <a:lnTo>
                    <a:pt x="20494" y="220"/>
                  </a:lnTo>
                  <a:lnTo>
                    <a:pt x="20510" y="220"/>
                  </a:lnTo>
                  <a:lnTo>
                    <a:pt x="20544" y="203"/>
                  </a:lnTo>
                  <a:lnTo>
                    <a:pt x="20561" y="203"/>
                  </a:lnTo>
                  <a:lnTo>
                    <a:pt x="20595" y="186"/>
                  </a:lnTo>
                  <a:lnTo>
                    <a:pt x="20612" y="186"/>
                  </a:lnTo>
                  <a:lnTo>
                    <a:pt x="20662" y="169"/>
                  </a:lnTo>
                  <a:lnTo>
                    <a:pt x="20679" y="152"/>
                  </a:lnTo>
                  <a:lnTo>
                    <a:pt x="20713" y="135"/>
                  </a:lnTo>
                  <a:lnTo>
                    <a:pt x="20747" y="135"/>
                  </a:lnTo>
                  <a:lnTo>
                    <a:pt x="20763" y="135"/>
                  </a:lnTo>
                  <a:lnTo>
                    <a:pt x="20780" y="118"/>
                  </a:lnTo>
                  <a:lnTo>
                    <a:pt x="20797" y="118"/>
                  </a:lnTo>
                  <a:lnTo>
                    <a:pt x="20831" y="101"/>
                  </a:lnTo>
                  <a:lnTo>
                    <a:pt x="20848" y="101"/>
                  </a:lnTo>
                  <a:lnTo>
                    <a:pt x="20865" y="85"/>
                  </a:lnTo>
                  <a:lnTo>
                    <a:pt x="20882" y="85"/>
                  </a:lnTo>
                  <a:lnTo>
                    <a:pt x="20898" y="85"/>
                  </a:lnTo>
                  <a:lnTo>
                    <a:pt x="20932" y="68"/>
                  </a:lnTo>
                  <a:lnTo>
                    <a:pt x="20949" y="68"/>
                  </a:lnTo>
                  <a:lnTo>
                    <a:pt x="20966" y="51"/>
                  </a:lnTo>
                  <a:lnTo>
                    <a:pt x="20983" y="51"/>
                  </a:lnTo>
                  <a:lnTo>
                    <a:pt x="21000" y="34"/>
                  </a:lnTo>
                  <a:lnTo>
                    <a:pt x="21033" y="34"/>
                  </a:lnTo>
                  <a:lnTo>
                    <a:pt x="21050" y="17"/>
                  </a:lnTo>
                  <a:lnTo>
                    <a:pt x="21067" y="17"/>
                  </a:lnTo>
                  <a:lnTo>
                    <a:pt x="21084" y="0"/>
                  </a:lnTo>
                  <a:lnTo>
                    <a:pt x="21101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998675" y="4954850"/>
              <a:ext cx="571800" cy="129475"/>
            </a:xfrm>
            <a:custGeom>
              <a:avLst/>
              <a:gdLst/>
              <a:ahLst/>
              <a:cxnLst/>
              <a:rect l="l" t="t" r="r" b="b"/>
              <a:pathLst>
                <a:path w="22872" h="5179" fill="none" extrusionOk="0">
                  <a:moveTo>
                    <a:pt x="1" y="5178"/>
                  </a:moveTo>
                  <a:lnTo>
                    <a:pt x="18" y="5178"/>
                  </a:lnTo>
                  <a:lnTo>
                    <a:pt x="51" y="5178"/>
                  </a:lnTo>
                  <a:lnTo>
                    <a:pt x="102" y="5161"/>
                  </a:lnTo>
                  <a:lnTo>
                    <a:pt x="119" y="5161"/>
                  </a:lnTo>
                  <a:lnTo>
                    <a:pt x="169" y="5161"/>
                  </a:lnTo>
                  <a:lnTo>
                    <a:pt x="186" y="5161"/>
                  </a:lnTo>
                  <a:lnTo>
                    <a:pt x="237" y="5145"/>
                  </a:lnTo>
                  <a:lnTo>
                    <a:pt x="254" y="5145"/>
                  </a:lnTo>
                  <a:lnTo>
                    <a:pt x="287" y="5145"/>
                  </a:lnTo>
                  <a:lnTo>
                    <a:pt x="304" y="5145"/>
                  </a:lnTo>
                  <a:lnTo>
                    <a:pt x="355" y="5145"/>
                  </a:lnTo>
                  <a:lnTo>
                    <a:pt x="372" y="5145"/>
                  </a:lnTo>
                  <a:lnTo>
                    <a:pt x="422" y="5128"/>
                  </a:lnTo>
                  <a:lnTo>
                    <a:pt x="439" y="5128"/>
                  </a:lnTo>
                  <a:lnTo>
                    <a:pt x="490" y="5128"/>
                  </a:lnTo>
                  <a:lnTo>
                    <a:pt x="507" y="5128"/>
                  </a:lnTo>
                  <a:lnTo>
                    <a:pt x="557" y="5128"/>
                  </a:lnTo>
                  <a:lnTo>
                    <a:pt x="591" y="5111"/>
                  </a:lnTo>
                  <a:lnTo>
                    <a:pt x="608" y="5111"/>
                  </a:lnTo>
                  <a:lnTo>
                    <a:pt x="625" y="5111"/>
                  </a:lnTo>
                  <a:lnTo>
                    <a:pt x="659" y="5111"/>
                  </a:lnTo>
                  <a:lnTo>
                    <a:pt x="675" y="5111"/>
                  </a:lnTo>
                  <a:lnTo>
                    <a:pt x="709" y="5111"/>
                  </a:lnTo>
                  <a:lnTo>
                    <a:pt x="743" y="5094"/>
                  </a:lnTo>
                  <a:lnTo>
                    <a:pt x="777" y="5094"/>
                  </a:lnTo>
                  <a:lnTo>
                    <a:pt x="827" y="5094"/>
                  </a:lnTo>
                  <a:lnTo>
                    <a:pt x="844" y="5094"/>
                  </a:lnTo>
                  <a:lnTo>
                    <a:pt x="861" y="5094"/>
                  </a:lnTo>
                  <a:lnTo>
                    <a:pt x="895" y="5094"/>
                  </a:lnTo>
                  <a:lnTo>
                    <a:pt x="928" y="5077"/>
                  </a:lnTo>
                  <a:lnTo>
                    <a:pt x="962" y="5077"/>
                  </a:lnTo>
                  <a:lnTo>
                    <a:pt x="979" y="5077"/>
                  </a:lnTo>
                  <a:lnTo>
                    <a:pt x="1013" y="5077"/>
                  </a:lnTo>
                  <a:lnTo>
                    <a:pt x="1030" y="5077"/>
                  </a:lnTo>
                  <a:lnTo>
                    <a:pt x="1080" y="5060"/>
                  </a:lnTo>
                  <a:lnTo>
                    <a:pt x="1097" y="5060"/>
                  </a:lnTo>
                  <a:lnTo>
                    <a:pt x="1131" y="5060"/>
                  </a:lnTo>
                  <a:lnTo>
                    <a:pt x="1148" y="5060"/>
                  </a:lnTo>
                  <a:lnTo>
                    <a:pt x="1165" y="5060"/>
                  </a:lnTo>
                  <a:lnTo>
                    <a:pt x="1198" y="5060"/>
                  </a:lnTo>
                  <a:lnTo>
                    <a:pt x="1215" y="5043"/>
                  </a:lnTo>
                  <a:lnTo>
                    <a:pt x="1266" y="5043"/>
                  </a:lnTo>
                  <a:lnTo>
                    <a:pt x="1283" y="5043"/>
                  </a:lnTo>
                  <a:lnTo>
                    <a:pt x="1316" y="5043"/>
                  </a:lnTo>
                  <a:lnTo>
                    <a:pt x="1333" y="5043"/>
                  </a:lnTo>
                  <a:lnTo>
                    <a:pt x="1350" y="5043"/>
                  </a:lnTo>
                  <a:lnTo>
                    <a:pt x="1384" y="5026"/>
                  </a:lnTo>
                  <a:lnTo>
                    <a:pt x="1401" y="5026"/>
                  </a:lnTo>
                  <a:lnTo>
                    <a:pt x="1451" y="5026"/>
                  </a:lnTo>
                  <a:lnTo>
                    <a:pt x="1468" y="5026"/>
                  </a:lnTo>
                  <a:lnTo>
                    <a:pt x="1502" y="5026"/>
                  </a:lnTo>
                  <a:lnTo>
                    <a:pt x="1519" y="5026"/>
                  </a:lnTo>
                  <a:lnTo>
                    <a:pt x="1552" y="5010"/>
                  </a:lnTo>
                  <a:lnTo>
                    <a:pt x="1569" y="5010"/>
                  </a:lnTo>
                  <a:lnTo>
                    <a:pt x="1586" y="5010"/>
                  </a:lnTo>
                  <a:lnTo>
                    <a:pt x="1637" y="5010"/>
                  </a:lnTo>
                  <a:lnTo>
                    <a:pt x="1654" y="5010"/>
                  </a:lnTo>
                  <a:lnTo>
                    <a:pt x="1687" y="4993"/>
                  </a:lnTo>
                  <a:lnTo>
                    <a:pt x="1704" y="4993"/>
                  </a:lnTo>
                  <a:lnTo>
                    <a:pt x="1738" y="4993"/>
                  </a:lnTo>
                  <a:lnTo>
                    <a:pt x="1755" y="4993"/>
                  </a:lnTo>
                  <a:lnTo>
                    <a:pt x="1772" y="4993"/>
                  </a:lnTo>
                  <a:lnTo>
                    <a:pt x="1805" y="4993"/>
                  </a:lnTo>
                  <a:lnTo>
                    <a:pt x="1822" y="4976"/>
                  </a:lnTo>
                  <a:lnTo>
                    <a:pt x="1856" y="4976"/>
                  </a:lnTo>
                  <a:lnTo>
                    <a:pt x="1873" y="4976"/>
                  </a:lnTo>
                  <a:lnTo>
                    <a:pt x="1890" y="4976"/>
                  </a:lnTo>
                  <a:lnTo>
                    <a:pt x="1924" y="4976"/>
                  </a:lnTo>
                  <a:lnTo>
                    <a:pt x="1940" y="4976"/>
                  </a:lnTo>
                  <a:lnTo>
                    <a:pt x="1957" y="4976"/>
                  </a:lnTo>
                  <a:lnTo>
                    <a:pt x="2008" y="4959"/>
                  </a:lnTo>
                  <a:lnTo>
                    <a:pt x="2042" y="4959"/>
                  </a:lnTo>
                  <a:lnTo>
                    <a:pt x="2058" y="4959"/>
                  </a:lnTo>
                  <a:lnTo>
                    <a:pt x="2075" y="4959"/>
                  </a:lnTo>
                  <a:lnTo>
                    <a:pt x="2109" y="4959"/>
                  </a:lnTo>
                  <a:lnTo>
                    <a:pt x="2126" y="4942"/>
                  </a:lnTo>
                  <a:lnTo>
                    <a:pt x="2160" y="4942"/>
                  </a:lnTo>
                  <a:lnTo>
                    <a:pt x="2193" y="4942"/>
                  </a:lnTo>
                  <a:lnTo>
                    <a:pt x="2227" y="4942"/>
                  </a:lnTo>
                  <a:lnTo>
                    <a:pt x="2244" y="4942"/>
                  </a:lnTo>
                  <a:lnTo>
                    <a:pt x="2261" y="4925"/>
                  </a:lnTo>
                  <a:lnTo>
                    <a:pt x="2295" y="4925"/>
                  </a:lnTo>
                  <a:lnTo>
                    <a:pt x="2311" y="4925"/>
                  </a:lnTo>
                  <a:lnTo>
                    <a:pt x="2345" y="4925"/>
                  </a:lnTo>
                  <a:lnTo>
                    <a:pt x="2362" y="4925"/>
                  </a:lnTo>
                  <a:lnTo>
                    <a:pt x="2379" y="4925"/>
                  </a:lnTo>
                  <a:lnTo>
                    <a:pt x="2413" y="4908"/>
                  </a:lnTo>
                  <a:lnTo>
                    <a:pt x="2430" y="4908"/>
                  </a:lnTo>
                  <a:lnTo>
                    <a:pt x="2463" y="4908"/>
                  </a:lnTo>
                  <a:lnTo>
                    <a:pt x="2480" y="4908"/>
                  </a:lnTo>
                  <a:lnTo>
                    <a:pt x="2497" y="4908"/>
                  </a:lnTo>
                  <a:lnTo>
                    <a:pt x="2531" y="4892"/>
                  </a:lnTo>
                  <a:lnTo>
                    <a:pt x="2548" y="4892"/>
                  </a:lnTo>
                  <a:lnTo>
                    <a:pt x="2564" y="4892"/>
                  </a:lnTo>
                  <a:lnTo>
                    <a:pt x="2598" y="4892"/>
                  </a:lnTo>
                  <a:lnTo>
                    <a:pt x="2615" y="4892"/>
                  </a:lnTo>
                  <a:lnTo>
                    <a:pt x="2649" y="4892"/>
                  </a:lnTo>
                  <a:lnTo>
                    <a:pt x="2666" y="4875"/>
                  </a:lnTo>
                  <a:lnTo>
                    <a:pt x="2683" y="4875"/>
                  </a:lnTo>
                  <a:lnTo>
                    <a:pt x="2716" y="4875"/>
                  </a:lnTo>
                  <a:lnTo>
                    <a:pt x="2733" y="4875"/>
                  </a:lnTo>
                  <a:lnTo>
                    <a:pt x="2767" y="4875"/>
                  </a:lnTo>
                  <a:lnTo>
                    <a:pt x="2801" y="4858"/>
                  </a:lnTo>
                  <a:lnTo>
                    <a:pt x="2834" y="4858"/>
                  </a:lnTo>
                  <a:lnTo>
                    <a:pt x="2851" y="4858"/>
                  </a:lnTo>
                  <a:lnTo>
                    <a:pt x="2868" y="4858"/>
                  </a:lnTo>
                  <a:lnTo>
                    <a:pt x="2902" y="4858"/>
                  </a:lnTo>
                  <a:lnTo>
                    <a:pt x="2919" y="4858"/>
                  </a:lnTo>
                  <a:lnTo>
                    <a:pt x="2952" y="4841"/>
                  </a:lnTo>
                  <a:lnTo>
                    <a:pt x="2969" y="4841"/>
                  </a:lnTo>
                  <a:lnTo>
                    <a:pt x="2986" y="4841"/>
                  </a:lnTo>
                  <a:lnTo>
                    <a:pt x="3020" y="4841"/>
                  </a:lnTo>
                  <a:lnTo>
                    <a:pt x="3037" y="4841"/>
                  </a:lnTo>
                  <a:lnTo>
                    <a:pt x="3070" y="4824"/>
                  </a:lnTo>
                  <a:lnTo>
                    <a:pt x="3087" y="4824"/>
                  </a:lnTo>
                  <a:lnTo>
                    <a:pt x="3104" y="4824"/>
                  </a:lnTo>
                  <a:lnTo>
                    <a:pt x="3155" y="4824"/>
                  </a:lnTo>
                  <a:lnTo>
                    <a:pt x="3172" y="4824"/>
                  </a:lnTo>
                  <a:lnTo>
                    <a:pt x="3205" y="4807"/>
                  </a:lnTo>
                  <a:lnTo>
                    <a:pt x="3222" y="4807"/>
                  </a:lnTo>
                  <a:lnTo>
                    <a:pt x="3256" y="4807"/>
                  </a:lnTo>
                  <a:lnTo>
                    <a:pt x="3273" y="4807"/>
                  </a:lnTo>
                  <a:lnTo>
                    <a:pt x="3290" y="4807"/>
                  </a:lnTo>
                  <a:lnTo>
                    <a:pt x="3323" y="4790"/>
                  </a:lnTo>
                  <a:lnTo>
                    <a:pt x="3340" y="4790"/>
                  </a:lnTo>
                  <a:lnTo>
                    <a:pt x="3374" y="4790"/>
                  </a:lnTo>
                  <a:lnTo>
                    <a:pt x="3391" y="4790"/>
                  </a:lnTo>
                  <a:lnTo>
                    <a:pt x="3408" y="4790"/>
                  </a:lnTo>
                  <a:lnTo>
                    <a:pt x="3442" y="4790"/>
                  </a:lnTo>
                  <a:lnTo>
                    <a:pt x="3458" y="4773"/>
                  </a:lnTo>
                  <a:lnTo>
                    <a:pt x="3492" y="4773"/>
                  </a:lnTo>
                  <a:lnTo>
                    <a:pt x="3509" y="4773"/>
                  </a:lnTo>
                  <a:lnTo>
                    <a:pt x="3526" y="4773"/>
                  </a:lnTo>
                  <a:lnTo>
                    <a:pt x="3560" y="4773"/>
                  </a:lnTo>
                  <a:lnTo>
                    <a:pt x="3576" y="4757"/>
                  </a:lnTo>
                  <a:lnTo>
                    <a:pt x="3593" y="4757"/>
                  </a:lnTo>
                  <a:lnTo>
                    <a:pt x="3627" y="4757"/>
                  </a:lnTo>
                  <a:lnTo>
                    <a:pt x="3644" y="4757"/>
                  </a:lnTo>
                  <a:lnTo>
                    <a:pt x="3678" y="4757"/>
                  </a:lnTo>
                  <a:lnTo>
                    <a:pt x="3695" y="4757"/>
                  </a:lnTo>
                  <a:lnTo>
                    <a:pt x="3711" y="4740"/>
                  </a:lnTo>
                  <a:lnTo>
                    <a:pt x="3745" y="4740"/>
                  </a:lnTo>
                  <a:lnTo>
                    <a:pt x="3762" y="4740"/>
                  </a:lnTo>
                  <a:lnTo>
                    <a:pt x="3796" y="4740"/>
                  </a:lnTo>
                  <a:lnTo>
                    <a:pt x="3813" y="4740"/>
                  </a:lnTo>
                  <a:lnTo>
                    <a:pt x="3829" y="4723"/>
                  </a:lnTo>
                  <a:lnTo>
                    <a:pt x="3863" y="4723"/>
                  </a:lnTo>
                  <a:lnTo>
                    <a:pt x="3880" y="4723"/>
                  </a:lnTo>
                  <a:lnTo>
                    <a:pt x="3897" y="4723"/>
                  </a:lnTo>
                  <a:lnTo>
                    <a:pt x="3931" y="4723"/>
                  </a:lnTo>
                  <a:lnTo>
                    <a:pt x="3981" y="4706"/>
                  </a:lnTo>
                  <a:lnTo>
                    <a:pt x="3998" y="4706"/>
                  </a:lnTo>
                  <a:lnTo>
                    <a:pt x="4015" y="4706"/>
                  </a:lnTo>
                  <a:lnTo>
                    <a:pt x="4049" y="4706"/>
                  </a:lnTo>
                  <a:lnTo>
                    <a:pt x="4066" y="4689"/>
                  </a:lnTo>
                  <a:lnTo>
                    <a:pt x="4099" y="4689"/>
                  </a:lnTo>
                  <a:lnTo>
                    <a:pt x="4116" y="4689"/>
                  </a:lnTo>
                  <a:lnTo>
                    <a:pt x="4133" y="4689"/>
                  </a:lnTo>
                  <a:lnTo>
                    <a:pt x="4167" y="4689"/>
                  </a:lnTo>
                  <a:lnTo>
                    <a:pt x="4184" y="4672"/>
                  </a:lnTo>
                  <a:lnTo>
                    <a:pt x="4201" y="4672"/>
                  </a:lnTo>
                  <a:lnTo>
                    <a:pt x="4234" y="4672"/>
                  </a:lnTo>
                  <a:lnTo>
                    <a:pt x="4251" y="4672"/>
                  </a:lnTo>
                  <a:lnTo>
                    <a:pt x="4285" y="4672"/>
                  </a:lnTo>
                  <a:lnTo>
                    <a:pt x="4302" y="4655"/>
                  </a:lnTo>
                  <a:lnTo>
                    <a:pt x="4319" y="4655"/>
                  </a:lnTo>
                  <a:lnTo>
                    <a:pt x="4352" y="4655"/>
                  </a:lnTo>
                  <a:lnTo>
                    <a:pt x="4369" y="4655"/>
                  </a:lnTo>
                  <a:lnTo>
                    <a:pt x="4386" y="4655"/>
                  </a:lnTo>
                  <a:lnTo>
                    <a:pt x="4420" y="4655"/>
                  </a:lnTo>
                  <a:lnTo>
                    <a:pt x="4437" y="4639"/>
                  </a:lnTo>
                  <a:lnTo>
                    <a:pt x="4470" y="4639"/>
                  </a:lnTo>
                  <a:lnTo>
                    <a:pt x="4487" y="4639"/>
                  </a:lnTo>
                  <a:lnTo>
                    <a:pt x="4504" y="4639"/>
                  </a:lnTo>
                  <a:lnTo>
                    <a:pt x="4538" y="4622"/>
                  </a:lnTo>
                  <a:lnTo>
                    <a:pt x="4555" y="4622"/>
                  </a:lnTo>
                  <a:lnTo>
                    <a:pt x="4588" y="4622"/>
                  </a:lnTo>
                  <a:lnTo>
                    <a:pt x="4605" y="4622"/>
                  </a:lnTo>
                  <a:lnTo>
                    <a:pt x="4656" y="4605"/>
                  </a:lnTo>
                  <a:lnTo>
                    <a:pt x="4673" y="4605"/>
                  </a:lnTo>
                  <a:lnTo>
                    <a:pt x="4690" y="4605"/>
                  </a:lnTo>
                  <a:lnTo>
                    <a:pt x="4723" y="4605"/>
                  </a:lnTo>
                  <a:lnTo>
                    <a:pt x="4740" y="4605"/>
                  </a:lnTo>
                  <a:lnTo>
                    <a:pt x="4757" y="4588"/>
                  </a:lnTo>
                  <a:lnTo>
                    <a:pt x="4791" y="4588"/>
                  </a:lnTo>
                  <a:lnTo>
                    <a:pt x="4808" y="4588"/>
                  </a:lnTo>
                  <a:lnTo>
                    <a:pt x="4841" y="4588"/>
                  </a:lnTo>
                  <a:lnTo>
                    <a:pt x="4858" y="4588"/>
                  </a:lnTo>
                  <a:lnTo>
                    <a:pt x="4875" y="4571"/>
                  </a:lnTo>
                  <a:lnTo>
                    <a:pt x="4909" y="4571"/>
                  </a:lnTo>
                  <a:lnTo>
                    <a:pt x="4926" y="4571"/>
                  </a:lnTo>
                  <a:lnTo>
                    <a:pt x="4960" y="4571"/>
                  </a:lnTo>
                  <a:lnTo>
                    <a:pt x="4976" y="4571"/>
                  </a:lnTo>
                  <a:lnTo>
                    <a:pt x="4993" y="4554"/>
                  </a:lnTo>
                  <a:lnTo>
                    <a:pt x="5027" y="4554"/>
                  </a:lnTo>
                  <a:lnTo>
                    <a:pt x="5044" y="4554"/>
                  </a:lnTo>
                  <a:lnTo>
                    <a:pt x="5078" y="4554"/>
                  </a:lnTo>
                  <a:lnTo>
                    <a:pt x="5094" y="4554"/>
                  </a:lnTo>
                  <a:lnTo>
                    <a:pt x="5111" y="4537"/>
                  </a:lnTo>
                  <a:lnTo>
                    <a:pt x="5145" y="4537"/>
                  </a:lnTo>
                  <a:lnTo>
                    <a:pt x="5162" y="4537"/>
                  </a:lnTo>
                  <a:lnTo>
                    <a:pt x="5179" y="4537"/>
                  </a:lnTo>
                  <a:lnTo>
                    <a:pt x="5212" y="4520"/>
                  </a:lnTo>
                  <a:lnTo>
                    <a:pt x="5229" y="4520"/>
                  </a:lnTo>
                  <a:lnTo>
                    <a:pt x="5263" y="4520"/>
                  </a:lnTo>
                  <a:lnTo>
                    <a:pt x="5280" y="4520"/>
                  </a:lnTo>
                  <a:lnTo>
                    <a:pt x="5297" y="4520"/>
                  </a:lnTo>
                  <a:lnTo>
                    <a:pt x="5331" y="4504"/>
                  </a:lnTo>
                  <a:lnTo>
                    <a:pt x="5347" y="4504"/>
                  </a:lnTo>
                  <a:lnTo>
                    <a:pt x="5364" y="4504"/>
                  </a:lnTo>
                  <a:lnTo>
                    <a:pt x="5398" y="4504"/>
                  </a:lnTo>
                  <a:lnTo>
                    <a:pt x="5415" y="4504"/>
                  </a:lnTo>
                  <a:lnTo>
                    <a:pt x="5465" y="4487"/>
                  </a:lnTo>
                  <a:lnTo>
                    <a:pt x="5482" y="4487"/>
                  </a:lnTo>
                  <a:lnTo>
                    <a:pt x="5516" y="4487"/>
                  </a:lnTo>
                  <a:lnTo>
                    <a:pt x="5533" y="4470"/>
                  </a:lnTo>
                  <a:lnTo>
                    <a:pt x="5550" y="4470"/>
                  </a:lnTo>
                  <a:lnTo>
                    <a:pt x="5584" y="4470"/>
                  </a:lnTo>
                  <a:lnTo>
                    <a:pt x="5600" y="4470"/>
                  </a:lnTo>
                  <a:lnTo>
                    <a:pt x="5634" y="4470"/>
                  </a:lnTo>
                  <a:lnTo>
                    <a:pt x="5651" y="4453"/>
                  </a:lnTo>
                  <a:lnTo>
                    <a:pt x="5668" y="4453"/>
                  </a:lnTo>
                  <a:lnTo>
                    <a:pt x="5702" y="4453"/>
                  </a:lnTo>
                  <a:lnTo>
                    <a:pt x="5718" y="4453"/>
                  </a:lnTo>
                  <a:lnTo>
                    <a:pt x="5735" y="4453"/>
                  </a:lnTo>
                  <a:lnTo>
                    <a:pt x="5786" y="4436"/>
                  </a:lnTo>
                  <a:lnTo>
                    <a:pt x="5820" y="4436"/>
                  </a:lnTo>
                  <a:lnTo>
                    <a:pt x="5837" y="4436"/>
                  </a:lnTo>
                  <a:lnTo>
                    <a:pt x="5853" y="4419"/>
                  </a:lnTo>
                  <a:lnTo>
                    <a:pt x="5887" y="4419"/>
                  </a:lnTo>
                  <a:lnTo>
                    <a:pt x="5904" y="4419"/>
                  </a:lnTo>
                  <a:lnTo>
                    <a:pt x="5938" y="4419"/>
                  </a:lnTo>
                  <a:lnTo>
                    <a:pt x="5955" y="4419"/>
                  </a:lnTo>
                  <a:lnTo>
                    <a:pt x="6005" y="4402"/>
                  </a:lnTo>
                  <a:lnTo>
                    <a:pt x="6022" y="4402"/>
                  </a:lnTo>
                  <a:lnTo>
                    <a:pt x="6039" y="4402"/>
                  </a:lnTo>
                  <a:lnTo>
                    <a:pt x="6073" y="4386"/>
                  </a:lnTo>
                  <a:lnTo>
                    <a:pt x="6090" y="4386"/>
                  </a:lnTo>
                  <a:lnTo>
                    <a:pt x="6123" y="4386"/>
                  </a:lnTo>
                  <a:lnTo>
                    <a:pt x="6140" y="4386"/>
                  </a:lnTo>
                  <a:lnTo>
                    <a:pt x="6157" y="4369"/>
                  </a:lnTo>
                  <a:lnTo>
                    <a:pt x="6191" y="4369"/>
                  </a:lnTo>
                  <a:lnTo>
                    <a:pt x="6208" y="4369"/>
                  </a:lnTo>
                  <a:lnTo>
                    <a:pt x="6224" y="4369"/>
                  </a:lnTo>
                  <a:lnTo>
                    <a:pt x="6258" y="4369"/>
                  </a:lnTo>
                  <a:lnTo>
                    <a:pt x="6275" y="4352"/>
                  </a:lnTo>
                  <a:lnTo>
                    <a:pt x="6309" y="4352"/>
                  </a:lnTo>
                  <a:lnTo>
                    <a:pt x="6326" y="4352"/>
                  </a:lnTo>
                  <a:lnTo>
                    <a:pt x="6343" y="4352"/>
                  </a:lnTo>
                  <a:lnTo>
                    <a:pt x="6376" y="4335"/>
                  </a:lnTo>
                  <a:lnTo>
                    <a:pt x="6393" y="4335"/>
                  </a:lnTo>
                  <a:lnTo>
                    <a:pt x="6410" y="4335"/>
                  </a:lnTo>
                  <a:lnTo>
                    <a:pt x="6461" y="4335"/>
                  </a:lnTo>
                  <a:lnTo>
                    <a:pt x="6494" y="4318"/>
                  </a:lnTo>
                  <a:lnTo>
                    <a:pt x="6511" y="4318"/>
                  </a:lnTo>
                  <a:lnTo>
                    <a:pt x="6528" y="4318"/>
                  </a:lnTo>
                  <a:lnTo>
                    <a:pt x="6562" y="4318"/>
                  </a:lnTo>
                  <a:lnTo>
                    <a:pt x="6579" y="4301"/>
                  </a:lnTo>
                  <a:lnTo>
                    <a:pt x="6612" y="4301"/>
                  </a:lnTo>
                  <a:lnTo>
                    <a:pt x="6629" y="4301"/>
                  </a:lnTo>
                  <a:lnTo>
                    <a:pt x="6646" y="4301"/>
                  </a:lnTo>
                  <a:lnTo>
                    <a:pt x="6680" y="4284"/>
                  </a:lnTo>
                  <a:lnTo>
                    <a:pt x="6697" y="4284"/>
                  </a:lnTo>
                  <a:lnTo>
                    <a:pt x="6714" y="4284"/>
                  </a:lnTo>
                  <a:lnTo>
                    <a:pt x="6747" y="4284"/>
                  </a:lnTo>
                  <a:lnTo>
                    <a:pt x="6764" y="4267"/>
                  </a:lnTo>
                  <a:lnTo>
                    <a:pt x="6781" y="4267"/>
                  </a:lnTo>
                  <a:lnTo>
                    <a:pt x="6815" y="4267"/>
                  </a:lnTo>
                  <a:lnTo>
                    <a:pt x="6832" y="4267"/>
                  </a:lnTo>
                  <a:lnTo>
                    <a:pt x="6865" y="4251"/>
                  </a:lnTo>
                  <a:lnTo>
                    <a:pt x="6882" y="4251"/>
                  </a:lnTo>
                  <a:lnTo>
                    <a:pt x="6899" y="4251"/>
                  </a:lnTo>
                  <a:lnTo>
                    <a:pt x="6933" y="4251"/>
                  </a:lnTo>
                  <a:lnTo>
                    <a:pt x="6983" y="4234"/>
                  </a:lnTo>
                  <a:lnTo>
                    <a:pt x="7000" y="4234"/>
                  </a:lnTo>
                  <a:lnTo>
                    <a:pt x="7017" y="4234"/>
                  </a:lnTo>
                  <a:lnTo>
                    <a:pt x="7051" y="4234"/>
                  </a:lnTo>
                  <a:lnTo>
                    <a:pt x="7068" y="4217"/>
                  </a:lnTo>
                  <a:lnTo>
                    <a:pt x="7085" y="4217"/>
                  </a:lnTo>
                  <a:lnTo>
                    <a:pt x="7118" y="4217"/>
                  </a:lnTo>
                  <a:lnTo>
                    <a:pt x="7135" y="4217"/>
                  </a:lnTo>
                  <a:lnTo>
                    <a:pt x="7169" y="4200"/>
                  </a:lnTo>
                  <a:lnTo>
                    <a:pt x="7186" y="4200"/>
                  </a:lnTo>
                  <a:lnTo>
                    <a:pt x="7203" y="4200"/>
                  </a:lnTo>
                  <a:lnTo>
                    <a:pt x="7236" y="4200"/>
                  </a:lnTo>
                  <a:lnTo>
                    <a:pt x="7253" y="4183"/>
                  </a:lnTo>
                  <a:lnTo>
                    <a:pt x="7270" y="4183"/>
                  </a:lnTo>
                  <a:lnTo>
                    <a:pt x="7321" y="4183"/>
                  </a:lnTo>
                  <a:lnTo>
                    <a:pt x="7338" y="4166"/>
                  </a:lnTo>
                  <a:lnTo>
                    <a:pt x="7371" y="4166"/>
                  </a:lnTo>
                  <a:lnTo>
                    <a:pt x="7388" y="4166"/>
                  </a:lnTo>
                  <a:lnTo>
                    <a:pt x="7422" y="4166"/>
                  </a:lnTo>
                  <a:lnTo>
                    <a:pt x="7439" y="4166"/>
                  </a:lnTo>
                  <a:lnTo>
                    <a:pt x="7456" y="4149"/>
                  </a:lnTo>
                  <a:lnTo>
                    <a:pt x="7489" y="4149"/>
                  </a:lnTo>
                  <a:lnTo>
                    <a:pt x="7506" y="4149"/>
                  </a:lnTo>
                  <a:lnTo>
                    <a:pt x="7523" y="4133"/>
                  </a:lnTo>
                  <a:lnTo>
                    <a:pt x="7557" y="4133"/>
                  </a:lnTo>
                  <a:lnTo>
                    <a:pt x="7574" y="4133"/>
                  </a:lnTo>
                  <a:lnTo>
                    <a:pt x="7608" y="4133"/>
                  </a:lnTo>
                  <a:lnTo>
                    <a:pt x="7624" y="4133"/>
                  </a:lnTo>
                  <a:lnTo>
                    <a:pt x="7641" y="4116"/>
                  </a:lnTo>
                  <a:lnTo>
                    <a:pt x="7675" y="4116"/>
                  </a:lnTo>
                  <a:lnTo>
                    <a:pt x="7692" y="4116"/>
                  </a:lnTo>
                  <a:lnTo>
                    <a:pt x="7709" y="4099"/>
                  </a:lnTo>
                  <a:lnTo>
                    <a:pt x="7759" y="4099"/>
                  </a:lnTo>
                  <a:lnTo>
                    <a:pt x="7793" y="4099"/>
                  </a:lnTo>
                  <a:lnTo>
                    <a:pt x="7810" y="4099"/>
                  </a:lnTo>
                  <a:lnTo>
                    <a:pt x="7827" y="4082"/>
                  </a:lnTo>
                  <a:lnTo>
                    <a:pt x="7861" y="4082"/>
                  </a:lnTo>
                  <a:lnTo>
                    <a:pt x="7877" y="4082"/>
                  </a:lnTo>
                  <a:lnTo>
                    <a:pt x="7911" y="4065"/>
                  </a:lnTo>
                  <a:lnTo>
                    <a:pt x="7928" y="4065"/>
                  </a:lnTo>
                  <a:lnTo>
                    <a:pt x="7945" y="4065"/>
                  </a:lnTo>
                  <a:lnTo>
                    <a:pt x="7979" y="4065"/>
                  </a:lnTo>
                  <a:lnTo>
                    <a:pt x="7995" y="4048"/>
                  </a:lnTo>
                  <a:lnTo>
                    <a:pt x="8012" y="4048"/>
                  </a:lnTo>
                  <a:lnTo>
                    <a:pt x="8046" y="4048"/>
                  </a:lnTo>
                  <a:lnTo>
                    <a:pt x="8063" y="4048"/>
                  </a:lnTo>
                  <a:lnTo>
                    <a:pt x="8080" y="4031"/>
                  </a:lnTo>
                  <a:lnTo>
                    <a:pt x="8114" y="4031"/>
                  </a:lnTo>
                  <a:lnTo>
                    <a:pt x="8130" y="4031"/>
                  </a:lnTo>
                  <a:lnTo>
                    <a:pt x="8164" y="4031"/>
                  </a:lnTo>
                  <a:lnTo>
                    <a:pt x="8181" y="4014"/>
                  </a:lnTo>
                  <a:lnTo>
                    <a:pt x="8198" y="4014"/>
                  </a:lnTo>
                  <a:lnTo>
                    <a:pt x="8232" y="4014"/>
                  </a:lnTo>
                  <a:lnTo>
                    <a:pt x="8248" y="4014"/>
                  </a:lnTo>
                  <a:lnTo>
                    <a:pt x="8265" y="3998"/>
                  </a:lnTo>
                  <a:lnTo>
                    <a:pt x="8299" y="3998"/>
                  </a:lnTo>
                  <a:lnTo>
                    <a:pt x="8316" y="3998"/>
                  </a:lnTo>
                  <a:lnTo>
                    <a:pt x="8350" y="3998"/>
                  </a:lnTo>
                  <a:lnTo>
                    <a:pt x="8367" y="3981"/>
                  </a:lnTo>
                  <a:lnTo>
                    <a:pt x="8383" y="3981"/>
                  </a:lnTo>
                  <a:lnTo>
                    <a:pt x="8417" y="3981"/>
                  </a:lnTo>
                  <a:lnTo>
                    <a:pt x="8434" y="3964"/>
                  </a:lnTo>
                  <a:lnTo>
                    <a:pt x="8451" y="3964"/>
                  </a:lnTo>
                  <a:lnTo>
                    <a:pt x="8485" y="3964"/>
                  </a:lnTo>
                  <a:lnTo>
                    <a:pt x="8501" y="3964"/>
                  </a:lnTo>
                  <a:lnTo>
                    <a:pt x="8518" y="3947"/>
                  </a:lnTo>
                  <a:lnTo>
                    <a:pt x="8552" y="3947"/>
                  </a:lnTo>
                  <a:lnTo>
                    <a:pt x="8569" y="3947"/>
                  </a:lnTo>
                  <a:lnTo>
                    <a:pt x="8603" y="3947"/>
                  </a:lnTo>
                  <a:lnTo>
                    <a:pt x="8620" y="3930"/>
                  </a:lnTo>
                  <a:lnTo>
                    <a:pt x="8636" y="3930"/>
                  </a:lnTo>
                  <a:lnTo>
                    <a:pt x="8670" y="3930"/>
                  </a:lnTo>
                  <a:lnTo>
                    <a:pt x="8687" y="3930"/>
                  </a:lnTo>
                  <a:lnTo>
                    <a:pt x="8704" y="3913"/>
                  </a:lnTo>
                  <a:lnTo>
                    <a:pt x="8738" y="3913"/>
                  </a:lnTo>
                  <a:lnTo>
                    <a:pt x="8754" y="3913"/>
                  </a:lnTo>
                  <a:lnTo>
                    <a:pt x="8788" y="3913"/>
                  </a:lnTo>
                  <a:lnTo>
                    <a:pt x="8805" y="3896"/>
                  </a:lnTo>
                  <a:lnTo>
                    <a:pt x="8822" y="3896"/>
                  </a:lnTo>
                  <a:lnTo>
                    <a:pt x="8856" y="3896"/>
                  </a:lnTo>
                  <a:lnTo>
                    <a:pt x="8873" y="3880"/>
                  </a:lnTo>
                  <a:lnTo>
                    <a:pt x="8889" y="3880"/>
                  </a:lnTo>
                  <a:lnTo>
                    <a:pt x="8923" y="3880"/>
                  </a:lnTo>
                  <a:lnTo>
                    <a:pt x="8940" y="3880"/>
                  </a:lnTo>
                  <a:lnTo>
                    <a:pt x="8974" y="3863"/>
                  </a:lnTo>
                  <a:lnTo>
                    <a:pt x="8991" y="3863"/>
                  </a:lnTo>
                  <a:lnTo>
                    <a:pt x="9007" y="3863"/>
                  </a:lnTo>
                  <a:lnTo>
                    <a:pt x="9041" y="3846"/>
                  </a:lnTo>
                  <a:lnTo>
                    <a:pt x="9058" y="3846"/>
                  </a:lnTo>
                  <a:lnTo>
                    <a:pt x="9075" y="3846"/>
                  </a:lnTo>
                  <a:lnTo>
                    <a:pt x="9109" y="3846"/>
                  </a:lnTo>
                  <a:lnTo>
                    <a:pt x="9126" y="3829"/>
                  </a:lnTo>
                  <a:lnTo>
                    <a:pt x="9159" y="3829"/>
                  </a:lnTo>
                  <a:lnTo>
                    <a:pt x="9176" y="3829"/>
                  </a:lnTo>
                  <a:lnTo>
                    <a:pt x="9193" y="3829"/>
                  </a:lnTo>
                  <a:lnTo>
                    <a:pt x="9227" y="3812"/>
                  </a:lnTo>
                  <a:lnTo>
                    <a:pt x="9244" y="3812"/>
                  </a:lnTo>
                  <a:lnTo>
                    <a:pt x="9260" y="3812"/>
                  </a:lnTo>
                  <a:lnTo>
                    <a:pt x="9294" y="3812"/>
                  </a:lnTo>
                  <a:lnTo>
                    <a:pt x="9311" y="3795"/>
                  </a:lnTo>
                  <a:lnTo>
                    <a:pt x="9345" y="3795"/>
                  </a:lnTo>
                  <a:lnTo>
                    <a:pt x="9362" y="3795"/>
                  </a:lnTo>
                  <a:lnTo>
                    <a:pt x="9379" y="3778"/>
                  </a:lnTo>
                  <a:lnTo>
                    <a:pt x="9412" y="3778"/>
                  </a:lnTo>
                  <a:lnTo>
                    <a:pt x="9429" y="3778"/>
                  </a:lnTo>
                  <a:lnTo>
                    <a:pt x="9446" y="3778"/>
                  </a:lnTo>
                  <a:lnTo>
                    <a:pt x="9480" y="3761"/>
                  </a:lnTo>
                  <a:lnTo>
                    <a:pt x="9497" y="3761"/>
                  </a:lnTo>
                  <a:lnTo>
                    <a:pt x="9513" y="3761"/>
                  </a:lnTo>
                  <a:lnTo>
                    <a:pt x="9547" y="3745"/>
                  </a:lnTo>
                  <a:lnTo>
                    <a:pt x="9564" y="3745"/>
                  </a:lnTo>
                  <a:lnTo>
                    <a:pt x="9598" y="3745"/>
                  </a:lnTo>
                  <a:lnTo>
                    <a:pt x="9615" y="3745"/>
                  </a:lnTo>
                  <a:lnTo>
                    <a:pt x="9632" y="3728"/>
                  </a:lnTo>
                  <a:lnTo>
                    <a:pt x="9665" y="3728"/>
                  </a:lnTo>
                  <a:lnTo>
                    <a:pt x="9682" y="3728"/>
                  </a:lnTo>
                  <a:lnTo>
                    <a:pt x="9699" y="3728"/>
                  </a:lnTo>
                  <a:lnTo>
                    <a:pt x="9750" y="3711"/>
                  </a:lnTo>
                  <a:lnTo>
                    <a:pt x="9783" y="3711"/>
                  </a:lnTo>
                  <a:lnTo>
                    <a:pt x="9800" y="3694"/>
                  </a:lnTo>
                  <a:lnTo>
                    <a:pt x="9817" y="3694"/>
                  </a:lnTo>
                  <a:lnTo>
                    <a:pt x="9851" y="3694"/>
                  </a:lnTo>
                  <a:lnTo>
                    <a:pt x="9868" y="3694"/>
                  </a:lnTo>
                  <a:lnTo>
                    <a:pt x="9885" y="3677"/>
                  </a:lnTo>
                  <a:lnTo>
                    <a:pt x="9918" y="3677"/>
                  </a:lnTo>
                  <a:lnTo>
                    <a:pt x="9935" y="3677"/>
                  </a:lnTo>
                  <a:lnTo>
                    <a:pt x="9952" y="3660"/>
                  </a:lnTo>
                  <a:lnTo>
                    <a:pt x="9986" y="3660"/>
                  </a:lnTo>
                  <a:lnTo>
                    <a:pt x="10003" y="3660"/>
                  </a:lnTo>
                  <a:lnTo>
                    <a:pt x="10036" y="3660"/>
                  </a:lnTo>
                  <a:lnTo>
                    <a:pt x="10053" y="3643"/>
                  </a:lnTo>
                  <a:lnTo>
                    <a:pt x="10070" y="3643"/>
                  </a:lnTo>
                  <a:lnTo>
                    <a:pt x="10104" y="3643"/>
                  </a:lnTo>
                  <a:lnTo>
                    <a:pt x="10121" y="3627"/>
                  </a:lnTo>
                  <a:lnTo>
                    <a:pt x="10138" y="3627"/>
                  </a:lnTo>
                  <a:lnTo>
                    <a:pt x="10188" y="3627"/>
                  </a:lnTo>
                  <a:lnTo>
                    <a:pt x="10205" y="3610"/>
                  </a:lnTo>
                  <a:lnTo>
                    <a:pt x="10239" y="3610"/>
                  </a:lnTo>
                  <a:lnTo>
                    <a:pt x="10256" y="3610"/>
                  </a:lnTo>
                  <a:lnTo>
                    <a:pt x="10289" y="3593"/>
                  </a:lnTo>
                  <a:lnTo>
                    <a:pt x="10306" y="3593"/>
                  </a:lnTo>
                  <a:lnTo>
                    <a:pt x="10323" y="3593"/>
                  </a:lnTo>
                  <a:lnTo>
                    <a:pt x="10357" y="3576"/>
                  </a:lnTo>
                  <a:lnTo>
                    <a:pt x="10374" y="3576"/>
                  </a:lnTo>
                  <a:lnTo>
                    <a:pt x="10391" y="3576"/>
                  </a:lnTo>
                  <a:lnTo>
                    <a:pt x="10424" y="3576"/>
                  </a:lnTo>
                  <a:lnTo>
                    <a:pt x="10441" y="3559"/>
                  </a:lnTo>
                  <a:lnTo>
                    <a:pt x="10458" y="3559"/>
                  </a:lnTo>
                  <a:lnTo>
                    <a:pt x="10492" y="3559"/>
                  </a:lnTo>
                  <a:lnTo>
                    <a:pt x="10509" y="3542"/>
                  </a:lnTo>
                  <a:lnTo>
                    <a:pt x="10542" y="3542"/>
                  </a:lnTo>
                  <a:lnTo>
                    <a:pt x="10559" y="3542"/>
                  </a:lnTo>
                  <a:lnTo>
                    <a:pt x="10576" y="3542"/>
                  </a:lnTo>
                  <a:lnTo>
                    <a:pt x="10610" y="3525"/>
                  </a:lnTo>
                  <a:lnTo>
                    <a:pt x="10627" y="3525"/>
                  </a:lnTo>
                  <a:lnTo>
                    <a:pt x="10644" y="3525"/>
                  </a:lnTo>
                  <a:lnTo>
                    <a:pt x="10677" y="3508"/>
                  </a:lnTo>
                  <a:lnTo>
                    <a:pt x="10694" y="3508"/>
                  </a:lnTo>
                  <a:lnTo>
                    <a:pt x="10745" y="3508"/>
                  </a:lnTo>
                  <a:lnTo>
                    <a:pt x="10762" y="3492"/>
                  </a:lnTo>
                  <a:lnTo>
                    <a:pt x="10795" y="3492"/>
                  </a:lnTo>
                  <a:lnTo>
                    <a:pt x="10812" y="3492"/>
                  </a:lnTo>
                  <a:lnTo>
                    <a:pt x="10829" y="3475"/>
                  </a:lnTo>
                  <a:lnTo>
                    <a:pt x="10863" y="3475"/>
                  </a:lnTo>
                  <a:lnTo>
                    <a:pt x="10880" y="3475"/>
                  </a:lnTo>
                  <a:lnTo>
                    <a:pt x="10897" y="3458"/>
                  </a:lnTo>
                  <a:lnTo>
                    <a:pt x="10930" y="3458"/>
                  </a:lnTo>
                  <a:lnTo>
                    <a:pt x="10947" y="3458"/>
                  </a:lnTo>
                  <a:lnTo>
                    <a:pt x="10998" y="3441"/>
                  </a:lnTo>
                  <a:lnTo>
                    <a:pt x="11015" y="3441"/>
                  </a:lnTo>
                  <a:lnTo>
                    <a:pt x="11048" y="3441"/>
                  </a:lnTo>
                  <a:lnTo>
                    <a:pt x="11065" y="3424"/>
                  </a:lnTo>
                  <a:lnTo>
                    <a:pt x="11082" y="3424"/>
                  </a:lnTo>
                  <a:lnTo>
                    <a:pt x="11116" y="3424"/>
                  </a:lnTo>
                  <a:lnTo>
                    <a:pt x="11133" y="3407"/>
                  </a:lnTo>
                  <a:lnTo>
                    <a:pt x="11149" y="3407"/>
                  </a:lnTo>
                  <a:lnTo>
                    <a:pt x="11183" y="3407"/>
                  </a:lnTo>
                  <a:lnTo>
                    <a:pt x="11200" y="3390"/>
                  </a:lnTo>
                  <a:lnTo>
                    <a:pt x="11234" y="3390"/>
                  </a:lnTo>
                  <a:lnTo>
                    <a:pt x="11251" y="3390"/>
                  </a:lnTo>
                  <a:lnTo>
                    <a:pt x="11268" y="3390"/>
                  </a:lnTo>
                  <a:lnTo>
                    <a:pt x="11301" y="3374"/>
                  </a:lnTo>
                  <a:lnTo>
                    <a:pt x="11318" y="3374"/>
                  </a:lnTo>
                  <a:lnTo>
                    <a:pt x="11335" y="3374"/>
                  </a:lnTo>
                  <a:lnTo>
                    <a:pt x="11369" y="3357"/>
                  </a:lnTo>
                  <a:lnTo>
                    <a:pt x="11386" y="3357"/>
                  </a:lnTo>
                  <a:lnTo>
                    <a:pt x="11402" y="3357"/>
                  </a:lnTo>
                  <a:lnTo>
                    <a:pt x="11436" y="3340"/>
                  </a:lnTo>
                  <a:lnTo>
                    <a:pt x="11453" y="3340"/>
                  </a:lnTo>
                  <a:lnTo>
                    <a:pt x="11487" y="3340"/>
                  </a:lnTo>
                  <a:lnTo>
                    <a:pt x="11504" y="3323"/>
                  </a:lnTo>
                  <a:lnTo>
                    <a:pt x="11521" y="3323"/>
                  </a:lnTo>
                  <a:lnTo>
                    <a:pt x="11554" y="3323"/>
                  </a:lnTo>
                  <a:lnTo>
                    <a:pt x="11571" y="3323"/>
                  </a:lnTo>
                  <a:lnTo>
                    <a:pt x="11588" y="3306"/>
                  </a:lnTo>
                  <a:lnTo>
                    <a:pt x="11622" y="3306"/>
                  </a:lnTo>
                  <a:lnTo>
                    <a:pt x="11639" y="3306"/>
                  </a:lnTo>
                  <a:lnTo>
                    <a:pt x="11655" y="3289"/>
                  </a:lnTo>
                  <a:lnTo>
                    <a:pt x="11689" y="3289"/>
                  </a:lnTo>
                  <a:lnTo>
                    <a:pt x="11706" y="3289"/>
                  </a:lnTo>
                  <a:lnTo>
                    <a:pt x="11723" y="3272"/>
                  </a:lnTo>
                  <a:lnTo>
                    <a:pt x="11757" y="3272"/>
                  </a:lnTo>
                  <a:lnTo>
                    <a:pt x="11774" y="3272"/>
                  </a:lnTo>
                  <a:lnTo>
                    <a:pt x="11807" y="3272"/>
                  </a:lnTo>
                  <a:lnTo>
                    <a:pt x="11824" y="3255"/>
                  </a:lnTo>
                  <a:lnTo>
                    <a:pt x="11841" y="3255"/>
                  </a:lnTo>
                  <a:lnTo>
                    <a:pt x="11875" y="3255"/>
                  </a:lnTo>
                  <a:lnTo>
                    <a:pt x="11892" y="3239"/>
                  </a:lnTo>
                  <a:lnTo>
                    <a:pt x="11908" y="3239"/>
                  </a:lnTo>
                  <a:lnTo>
                    <a:pt x="11942" y="3239"/>
                  </a:lnTo>
                  <a:lnTo>
                    <a:pt x="11959" y="3222"/>
                  </a:lnTo>
                  <a:lnTo>
                    <a:pt x="11976" y="3222"/>
                  </a:lnTo>
                  <a:lnTo>
                    <a:pt x="12010" y="3222"/>
                  </a:lnTo>
                  <a:lnTo>
                    <a:pt x="12027" y="3205"/>
                  </a:lnTo>
                  <a:lnTo>
                    <a:pt x="12060" y="3205"/>
                  </a:lnTo>
                  <a:lnTo>
                    <a:pt x="12077" y="3205"/>
                  </a:lnTo>
                  <a:lnTo>
                    <a:pt x="12094" y="3188"/>
                  </a:lnTo>
                  <a:lnTo>
                    <a:pt x="12128" y="3188"/>
                  </a:lnTo>
                  <a:lnTo>
                    <a:pt x="12161" y="3188"/>
                  </a:lnTo>
                  <a:lnTo>
                    <a:pt x="12195" y="3171"/>
                  </a:lnTo>
                  <a:lnTo>
                    <a:pt x="12212" y="3171"/>
                  </a:lnTo>
                  <a:lnTo>
                    <a:pt x="12229" y="3154"/>
                  </a:lnTo>
                  <a:lnTo>
                    <a:pt x="12280" y="3154"/>
                  </a:lnTo>
                  <a:lnTo>
                    <a:pt x="12313" y="3154"/>
                  </a:lnTo>
                  <a:lnTo>
                    <a:pt x="12330" y="3137"/>
                  </a:lnTo>
                  <a:lnTo>
                    <a:pt x="12347" y="3137"/>
                  </a:lnTo>
                  <a:lnTo>
                    <a:pt x="12381" y="3137"/>
                  </a:lnTo>
                  <a:lnTo>
                    <a:pt x="12398" y="3121"/>
                  </a:lnTo>
                  <a:lnTo>
                    <a:pt x="12448" y="3121"/>
                  </a:lnTo>
                  <a:lnTo>
                    <a:pt x="12465" y="3104"/>
                  </a:lnTo>
                  <a:lnTo>
                    <a:pt x="12482" y="3104"/>
                  </a:lnTo>
                  <a:lnTo>
                    <a:pt x="12516" y="3104"/>
                  </a:lnTo>
                  <a:lnTo>
                    <a:pt x="12533" y="3087"/>
                  </a:lnTo>
                  <a:lnTo>
                    <a:pt x="12549" y="3087"/>
                  </a:lnTo>
                  <a:lnTo>
                    <a:pt x="12583" y="3087"/>
                  </a:lnTo>
                  <a:lnTo>
                    <a:pt x="12600" y="3070"/>
                  </a:lnTo>
                  <a:lnTo>
                    <a:pt x="12634" y="3070"/>
                  </a:lnTo>
                  <a:lnTo>
                    <a:pt x="12651" y="3070"/>
                  </a:lnTo>
                  <a:lnTo>
                    <a:pt x="12667" y="3053"/>
                  </a:lnTo>
                  <a:lnTo>
                    <a:pt x="12701" y="3053"/>
                  </a:lnTo>
                  <a:lnTo>
                    <a:pt x="12718" y="3053"/>
                  </a:lnTo>
                  <a:lnTo>
                    <a:pt x="12735" y="3053"/>
                  </a:lnTo>
                  <a:lnTo>
                    <a:pt x="12769" y="3036"/>
                  </a:lnTo>
                  <a:lnTo>
                    <a:pt x="12786" y="3036"/>
                  </a:lnTo>
                  <a:lnTo>
                    <a:pt x="12802" y="3019"/>
                  </a:lnTo>
                  <a:lnTo>
                    <a:pt x="12836" y="3019"/>
                  </a:lnTo>
                  <a:lnTo>
                    <a:pt x="12853" y="3019"/>
                  </a:lnTo>
                  <a:lnTo>
                    <a:pt x="12870" y="3019"/>
                  </a:lnTo>
                  <a:lnTo>
                    <a:pt x="12904" y="3002"/>
                  </a:lnTo>
                  <a:lnTo>
                    <a:pt x="12920" y="3002"/>
                  </a:lnTo>
                  <a:lnTo>
                    <a:pt x="12954" y="2986"/>
                  </a:lnTo>
                  <a:lnTo>
                    <a:pt x="12971" y="2986"/>
                  </a:lnTo>
                  <a:lnTo>
                    <a:pt x="12988" y="2986"/>
                  </a:lnTo>
                  <a:lnTo>
                    <a:pt x="13022" y="2986"/>
                  </a:lnTo>
                  <a:lnTo>
                    <a:pt x="13039" y="2969"/>
                  </a:lnTo>
                  <a:lnTo>
                    <a:pt x="13055" y="2969"/>
                  </a:lnTo>
                  <a:lnTo>
                    <a:pt x="13089" y="2969"/>
                  </a:lnTo>
                  <a:lnTo>
                    <a:pt x="13106" y="2952"/>
                  </a:lnTo>
                  <a:lnTo>
                    <a:pt x="13123" y="2952"/>
                  </a:lnTo>
                  <a:lnTo>
                    <a:pt x="13157" y="2952"/>
                  </a:lnTo>
                  <a:lnTo>
                    <a:pt x="13173" y="2935"/>
                  </a:lnTo>
                  <a:lnTo>
                    <a:pt x="13190" y="2935"/>
                  </a:lnTo>
                  <a:lnTo>
                    <a:pt x="13224" y="2935"/>
                  </a:lnTo>
                  <a:lnTo>
                    <a:pt x="13241" y="2918"/>
                  </a:lnTo>
                  <a:lnTo>
                    <a:pt x="13275" y="2918"/>
                  </a:lnTo>
                  <a:lnTo>
                    <a:pt x="13292" y="2901"/>
                  </a:lnTo>
                  <a:lnTo>
                    <a:pt x="13308" y="2901"/>
                  </a:lnTo>
                  <a:lnTo>
                    <a:pt x="13342" y="2901"/>
                  </a:lnTo>
                  <a:lnTo>
                    <a:pt x="13359" y="2901"/>
                  </a:lnTo>
                  <a:lnTo>
                    <a:pt x="13376" y="2884"/>
                  </a:lnTo>
                  <a:lnTo>
                    <a:pt x="13410" y="2884"/>
                  </a:lnTo>
                  <a:lnTo>
                    <a:pt x="13426" y="2884"/>
                  </a:lnTo>
                  <a:lnTo>
                    <a:pt x="13443" y="2868"/>
                  </a:lnTo>
                  <a:lnTo>
                    <a:pt x="13494" y="2851"/>
                  </a:lnTo>
                  <a:lnTo>
                    <a:pt x="13511" y="2851"/>
                  </a:lnTo>
                  <a:lnTo>
                    <a:pt x="13545" y="2851"/>
                  </a:lnTo>
                  <a:lnTo>
                    <a:pt x="13561" y="2851"/>
                  </a:lnTo>
                  <a:lnTo>
                    <a:pt x="13578" y="2834"/>
                  </a:lnTo>
                  <a:lnTo>
                    <a:pt x="13612" y="2834"/>
                  </a:lnTo>
                  <a:lnTo>
                    <a:pt x="13629" y="2817"/>
                  </a:lnTo>
                  <a:lnTo>
                    <a:pt x="13663" y="2817"/>
                  </a:lnTo>
                  <a:lnTo>
                    <a:pt x="13679" y="2817"/>
                  </a:lnTo>
                  <a:lnTo>
                    <a:pt x="13696" y="2800"/>
                  </a:lnTo>
                  <a:lnTo>
                    <a:pt x="13730" y="2800"/>
                  </a:lnTo>
                  <a:lnTo>
                    <a:pt x="13747" y="2800"/>
                  </a:lnTo>
                  <a:lnTo>
                    <a:pt x="13764" y="2783"/>
                  </a:lnTo>
                  <a:lnTo>
                    <a:pt x="13798" y="2783"/>
                  </a:lnTo>
                  <a:lnTo>
                    <a:pt x="13814" y="2783"/>
                  </a:lnTo>
                  <a:lnTo>
                    <a:pt x="13831" y="2766"/>
                  </a:lnTo>
                  <a:lnTo>
                    <a:pt x="13865" y="2766"/>
                  </a:lnTo>
                  <a:lnTo>
                    <a:pt x="13882" y="2766"/>
                  </a:lnTo>
                  <a:lnTo>
                    <a:pt x="13899" y="2749"/>
                  </a:lnTo>
                  <a:lnTo>
                    <a:pt x="13932" y="2749"/>
                  </a:lnTo>
                  <a:lnTo>
                    <a:pt x="13949" y="2749"/>
                  </a:lnTo>
                  <a:lnTo>
                    <a:pt x="13966" y="2733"/>
                  </a:lnTo>
                  <a:lnTo>
                    <a:pt x="14000" y="2733"/>
                  </a:lnTo>
                  <a:lnTo>
                    <a:pt x="14017" y="2733"/>
                  </a:lnTo>
                  <a:lnTo>
                    <a:pt x="14051" y="2716"/>
                  </a:lnTo>
                  <a:lnTo>
                    <a:pt x="14067" y="2716"/>
                  </a:lnTo>
                  <a:lnTo>
                    <a:pt x="14118" y="2699"/>
                  </a:lnTo>
                  <a:lnTo>
                    <a:pt x="14135" y="2699"/>
                  </a:lnTo>
                  <a:lnTo>
                    <a:pt x="14185" y="2682"/>
                  </a:lnTo>
                  <a:lnTo>
                    <a:pt x="14202" y="2682"/>
                  </a:lnTo>
                  <a:lnTo>
                    <a:pt x="14219" y="2682"/>
                  </a:lnTo>
                  <a:lnTo>
                    <a:pt x="14253" y="2665"/>
                  </a:lnTo>
                  <a:lnTo>
                    <a:pt x="14270" y="2665"/>
                  </a:lnTo>
                  <a:lnTo>
                    <a:pt x="14287" y="2665"/>
                  </a:lnTo>
                  <a:lnTo>
                    <a:pt x="14320" y="2648"/>
                  </a:lnTo>
                  <a:lnTo>
                    <a:pt x="14337" y="2648"/>
                  </a:lnTo>
                  <a:lnTo>
                    <a:pt x="14354" y="2631"/>
                  </a:lnTo>
                  <a:lnTo>
                    <a:pt x="14388" y="2631"/>
                  </a:lnTo>
                  <a:lnTo>
                    <a:pt x="14405" y="2631"/>
                  </a:lnTo>
                  <a:lnTo>
                    <a:pt x="14422" y="2615"/>
                  </a:lnTo>
                  <a:lnTo>
                    <a:pt x="14455" y="2615"/>
                  </a:lnTo>
                  <a:lnTo>
                    <a:pt x="14472" y="2615"/>
                  </a:lnTo>
                  <a:lnTo>
                    <a:pt x="14506" y="2598"/>
                  </a:lnTo>
                  <a:lnTo>
                    <a:pt x="14523" y="2598"/>
                  </a:lnTo>
                  <a:lnTo>
                    <a:pt x="14540" y="2598"/>
                  </a:lnTo>
                  <a:lnTo>
                    <a:pt x="14573" y="2581"/>
                  </a:lnTo>
                  <a:lnTo>
                    <a:pt x="14590" y="2581"/>
                  </a:lnTo>
                  <a:lnTo>
                    <a:pt x="14607" y="2581"/>
                  </a:lnTo>
                  <a:lnTo>
                    <a:pt x="14641" y="2564"/>
                  </a:lnTo>
                  <a:lnTo>
                    <a:pt x="14658" y="2564"/>
                  </a:lnTo>
                  <a:lnTo>
                    <a:pt x="14675" y="2564"/>
                  </a:lnTo>
                  <a:lnTo>
                    <a:pt x="14708" y="2547"/>
                  </a:lnTo>
                  <a:lnTo>
                    <a:pt x="14742" y="2530"/>
                  </a:lnTo>
                  <a:lnTo>
                    <a:pt x="14776" y="2530"/>
                  </a:lnTo>
                  <a:lnTo>
                    <a:pt x="14810" y="2513"/>
                  </a:lnTo>
                  <a:lnTo>
                    <a:pt x="14843" y="2513"/>
                  </a:lnTo>
                  <a:lnTo>
                    <a:pt x="14894" y="2496"/>
                  </a:lnTo>
                  <a:lnTo>
                    <a:pt x="14911" y="2496"/>
                  </a:lnTo>
                  <a:lnTo>
                    <a:pt x="14928" y="2496"/>
                  </a:lnTo>
                  <a:lnTo>
                    <a:pt x="14961" y="2480"/>
                  </a:lnTo>
                  <a:lnTo>
                    <a:pt x="14978" y="2480"/>
                  </a:lnTo>
                  <a:lnTo>
                    <a:pt x="14995" y="2480"/>
                  </a:lnTo>
                  <a:lnTo>
                    <a:pt x="15029" y="2463"/>
                  </a:lnTo>
                  <a:lnTo>
                    <a:pt x="15046" y="2463"/>
                  </a:lnTo>
                  <a:lnTo>
                    <a:pt x="15096" y="2446"/>
                  </a:lnTo>
                  <a:lnTo>
                    <a:pt x="15113" y="2446"/>
                  </a:lnTo>
                  <a:lnTo>
                    <a:pt x="15164" y="2429"/>
                  </a:lnTo>
                  <a:lnTo>
                    <a:pt x="15181" y="2429"/>
                  </a:lnTo>
                  <a:lnTo>
                    <a:pt x="15197" y="2412"/>
                  </a:lnTo>
                  <a:lnTo>
                    <a:pt x="15231" y="2412"/>
                  </a:lnTo>
                  <a:lnTo>
                    <a:pt x="15248" y="2412"/>
                  </a:lnTo>
                  <a:lnTo>
                    <a:pt x="15265" y="2395"/>
                  </a:lnTo>
                  <a:lnTo>
                    <a:pt x="15299" y="2395"/>
                  </a:lnTo>
                  <a:lnTo>
                    <a:pt x="15316" y="2395"/>
                  </a:lnTo>
                  <a:lnTo>
                    <a:pt x="15383" y="2362"/>
                  </a:lnTo>
                  <a:lnTo>
                    <a:pt x="15417" y="2362"/>
                  </a:lnTo>
                  <a:lnTo>
                    <a:pt x="15450" y="2345"/>
                  </a:lnTo>
                  <a:lnTo>
                    <a:pt x="15484" y="2345"/>
                  </a:lnTo>
                  <a:lnTo>
                    <a:pt x="15501" y="2345"/>
                  </a:lnTo>
                  <a:lnTo>
                    <a:pt x="15518" y="2328"/>
                  </a:lnTo>
                  <a:lnTo>
                    <a:pt x="15552" y="2328"/>
                  </a:lnTo>
                  <a:lnTo>
                    <a:pt x="15585" y="2311"/>
                  </a:lnTo>
                  <a:lnTo>
                    <a:pt x="15619" y="2311"/>
                  </a:lnTo>
                  <a:lnTo>
                    <a:pt x="15636" y="2294"/>
                  </a:lnTo>
                  <a:lnTo>
                    <a:pt x="15653" y="2294"/>
                  </a:lnTo>
                  <a:lnTo>
                    <a:pt x="15687" y="2294"/>
                  </a:lnTo>
                  <a:lnTo>
                    <a:pt x="15720" y="2277"/>
                  </a:lnTo>
                  <a:lnTo>
                    <a:pt x="15754" y="2277"/>
                  </a:lnTo>
                  <a:lnTo>
                    <a:pt x="15822" y="2243"/>
                  </a:lnTo>
                  <a:lnTo>
                    <a:pt x="15838" y="2243"/>
                  </a:lnTo>
                  <a:lnTo>
                    <a:pt x="15855" y="2243"/>
                  </a:lnTo>
                  <a:lnTo>
                    <a:pt x="15889" y="2227"/>
                  </a:lnTo>
                  <a:lnTo>
                    <a:pt x="15906" y="2227"/>
                  </a:lnTo>
                  <a:lnTo>
                    <a:pt x="15956" y="2210"/>
                  </a:lnTo>
                  <a:lnTo>
                    <a:pt x="15973" y="2210"/>
                  </a:lnTo>
                  <a:lnTo>
                    <a:pt x="16024" y="2193"/>
                  </a:lnTo>
                  <a:lnTo>
                    <a:pt x="16041" y="2193"/>
                  </a:lnTo>
                  <a:lnTo>
                    <a:pt x="16075" y="2176"/>
                  </a:lnTo>
                  <a:lnTo>
                    <a:pt x="16108" y="2176"/>
                  </a:lnTo>
                  <a:lnTo>
                    <a:pt x="16142" y="2159"/>
                  </a:lnTo>
                  <a:lnTo>
                    <a:pt x="16176" y="2142"/>
                  </a:lnTo>
                  <a:lnTo>
                    <a:pt x="16209" y="2142"/>
                  </a:lnTo>
                  <a:lnTo>
                    <a:pt x="16226" y="2142"/>
                  </a:lnTo>
                  <a:lnTo>
                    <a:pt x="16277" y="2125"/>
                  </a:lnTo>
                  <a:lnTo>
                    <a:pt x="16294" y="2125"/>
                  </a:lnTo>
                  <a:lnTo>
                    <a:pt x="16344" y="2109"/>
                  </a:lnTo>
                  <a:lnTo>
                    <a:pt x="16361" y="2092"/>
                  </a:lnTo>
                  <a:lnTo>
                    <a:pt x="16429" y="2075"/>
                  </a:lnTo>
                  <a:lnTo>
                    <a:pt x="16446" y="2075"/>
                  </a:lnTo>
                  <a:lnTo>
                    <a:pt x="16496" y="2058"/>
                  </a:lnTo>
                  <a:lnTo>
                    <a:pt x="16513" y="2058"/>
                  </a:lnTo>
                  <a:lnTo>
                    <a:pt x="16581" y="2041"/>
                  </a:lnTo>
                  <a:lnTo>
                    <a:pt x="16614" y="2024"/>
                  </a:lnTo>
                  <a:lnTo>
                    <a:pt x="16648" y="2007"/>
                  </a:lnTo>
                  <a:lnTo>
                    <a:pt x="16682" y="2007"/>
                  </a:lnTo>
                  <a:lnTo>
                    <a:pt x="16715" y="1990"/>
                  </a:lnTo>
                  <a:lnTo>
                    <a:pt x="16749" y="1990"/>
                  </a:lnTo>
                  <a:lnTo>
                    <a:pt x="16766" y="1990"/>
                  </a:lnTo>
                  <a:lnTo>
                    <a:pt x="16817" y="1974"/>
                  </a:lnTo>
                  <a:lnTo>
                    <a:pt x="16834" y="1957"/>
                  </a:lnTo>
                  <a:lnTo>
                    <a:pt x="16901" y="1940"/>
                  </a:lnTo>
                  <a:lnTo>
                    <a:pt x="16935" y="1940"/>
                  </a:lnTo>
                  <a:lnTo>
                    <a:pt x="17002" y="1923"/>
                  </a:lnTo>
                  <a:lnTo>
                    <a:pt x="17019" y="1906"/>
                  </a:lnTo>
                  <a:lnTo>
                    <a:pt x="17086" y="1889"/>
                  </a:lnTo>
                  <a:lnTo>
                    <a:pt x="17103" y="1889"/>
                  </a:lnTo>
                  <a:lnTo>
                    <a:pt x="17154" y="1872"/>
                  </a:lnTo>
                  <a:lnTo>
                    <a:pt x="17171" y="1872"/>
                  </a:lnTo>
                  <a:lnTo>
                    <a:pt x="17238" y="1839"/>
                  </a:lnTo>
                  <a:lnTo>
                    <a:pt x="17272" y="1839"/>
                  </a:lnTo>
                  <a:lnTo>
                    <a:pt x="17339" y="1822"/>
                  </a:lnTo>
                  <a:lnTo>
                    <a:pt x="17356" y="1805"/>
                  </a:lnTo>
                  <a:lnTo>
                    <a:pt x="17424" y="1788"/>
                  </a:lnTo>
                  <a:lnTo>
                    <a:pt x="17441" y="1788"/>
                  </a:lnTo>
                  <a:lnTo>
                    <a:pt x="17508" y="1771"/>
                  </a:lnTo>
                  <a:lnTo>
                    <a:pt x="17542" y="1754"/>
                  </a:lnTo>
                  <a:lnTo>
                    <a:pt x="17609" y="1737"/>
                  </a:lnTo>
                  <a:lnTo>
                    <a:pt x="17626" y="1737"/>
                  </a:lnTo>
                  <a:lnTo>
                    <a:pt x="17677" y="1721"/>
                  </a:lnTo>
                  <a:lnTo>
                    <a:pt x="17694" y="1704"/>
                  </a:lnTo>
                  <a:lnTo>
                    <a:pt x="17711" y="1704"/>
                  </a:lnTo>
                  <a:lnTo>
                    <a:pt x="17778" y="1687"/>
                  </a:lnTo>
                  <a:lnTo>
                    <a:pt x="17812" y="1687"/>
                  </a:lnTo>
                  <a:lnTo>
                    <a:pt x="17879" y="1653"/>
                  </a:lnTo>
                  <a:lnTo>
                    <a:pt x="17896" y="1653"/>
                  </a:lnTo>
                  <a:lnTo>
                    <a:pt x="17980" y="1619"/>
                  </a:lnTo>
                  <a:lnTo>
                    <a:pt x="18014" y="1619"/>
                  </a:lnTo>
                  <a:lnTo>
                    <a:pt x="18082" y="1603"/>
                  </a:lnTo>
                  <a:lnTo>
                    <a:pt x="18098" y="1586"/>
                  </a:lnTo>
                  <a:lnTo>
                    <a:pt x="18166" y="1569"/>
                  </a:lnTo>
                  <a:lnTo>
                    <a:pt x="18200" y="1569"/>
                  </a:lnTo>
                  <a:lnTo>
                    <a:pt x="18217" y="1552"/>
                  </a:lnTo>
                  <a:lnTo>
                    <a:pt x="18284" y="1535"/>
                  </a:lnTo>
                  <a:lnTo>
                    <a:pt x="18301" y="1535"/>
                  </a:lnTo>
                  <a:lnTo>
                    <a:pt x="18368" y="1501"/>
                  </a:lnTo>
                  <a:lnTo>
                    <a:pt x="18402" y="1501"/>
                  </a:lnTo>
                  <a:lnTo>
                    <a:pt x="18486" y="1468"/>
                  </a:lnTo>
                  <a:lnTo>
                    <a:pt x="18503" y="1468"/>
                  </a:lnTo>
                  <a:lnTo>
                    <a:pt x="18520" y="1468"/>
                  </a:lnTo>
                  <a:lnTo>
                    <a:pt x="18554" y="1451"/>
                  </a:lnTo>
                  <a:lnTo>
                    <a:pt x="18588" y="1434"/>
                  </a:lnTo>
                  <a:lnTo>
                    <a:pt x="18621" y="1434"/>
                  </a:lnTo>
                  <a:lnTo>
                    <a:pt x="18655" y="1417"/>
                  </a:lnTo>
                  <a:lnTo>
                    <a:pt x="18689" y="1417"/>
                  </a:lnTo>
                  <a:lnTo>
                    <a:pt x="18706" y="1400"/>
                  </a:lnTo>
                  <a:lnTo>
                    <a:pt x="18790" y="1383"/>
                  </a:lnTo>
                  <a:lnTo>
                    <a:pt x="18824" y="1366"/>
                  </a:lnTo>
                  <a:lnTo>
                    <a:pt x="18908" y="1350"/>
                  </a:lnTo>
                  <a:lnTo>
                    <a:pt x="18925" y="1333"/>
                  </a:lnTo>
                  <a:lnTo>
                    <a:pt x="19026" y="1299"/>
                  </a:lnTo>
                  <a:lnTo>
                    <a:pt x="19043" y="1299"/>
                  </a:lnTo>
                  <a:lnTo>
                    <a:pt x="19110" y="1282"/>
                  </a:lnTo>
                  <a:lnTo>
                    <a:pt x="19127" y="1265"/>
                  </a:lnTo>
                  <a:lnTo>
                    <a:pt x="19161" y="1265"/>
                  </a:lnTo>
                  <a:lnTo>
                    <a:pt x="19229" y="1248"/>
                  </a:lnTo>
                  <a:lnTo>
                    <a:pt x="19245" y="1231"/>
                  </a:lnTo>
                  <a:lnTo>
                    <a:pt x="19262" y="1231"/>
                  </a:lnTo>
                  <a:lnTo>
                    <a:pt x="19296" y="1215"/>
                  </a:lnTo>
                  <a:lnTo>
                    <a:pt x="19313" y="1215"/>
                  </a:lnTo>
                  <a:lnTo>
                    <a:pt x="19330" y="1198"/>
                  </a:lnTo>
                  <a:lnTo>
                    <a:pt x="19380" y="1198"/>
                  </a:lnTo>
                  <a:lnTo>
                    <a:pt x="19397" y="1181"/>
                  </a:lnTo>
                  <a:lnTo>
                    <a:pt x="19431" y="1181"/>
                  </a:lnTo>
                  <a:lnTo>
                    <a:pt x="19498" y="1164"/>
                  </a:lnTo>
                  <a:lnTo>
                    <a:pt x="19515" y="1147"/>
                  </a:lnTo>
                  <a:lnTo>
                    <a:pt x="19532" y="1147"/>
                  </a:lnTo>
                  <a:lnTo>
                    <a:pt x="19566" y="1130"/>
                  </a:lnTo>
                  <a:lnTo>
                    <a:pt x="19583" y="1130"/>
                  </a:lnTo>
                  <a:lnTo>
                    <a:pt x="19633" y="1113"/>
                  </a:lnTo>
                  <a:lnTo>
                    <a:pt x="19650" y="1113"/>
                  </a:lnTo>
                  <a:lnTo>
                    <a:pt x="19667" y="1097"/>
                  </a:lnTo>
                  <a:lnTo>
                    <a:pt x="19718" y="1080"/>
                  </a:lnTo>
                  <a:lnTo>
                    <a:pt x="19735" y="1080"/>
                  </a:lnTo>
                  <a:lnTo>
                    <a:pt x="19768" y="1063"/>
                  </a:lnTo>
                  <a:lnTo>
                    <a:pt x="19785" y="1063"/>
                  </a:lnTo>
                  <a:lnTo>
                    <a:pt x="19802" y="1063"/>
                  </a:lnTo>
                  <a:lnTo>
                    <a:pt x="19836" y="1046"/>
                  </a:lnTo>
                  <a:lnTo>
                    <a:pt x="19869" y="1029"/>
                  </a:lnTo>
                  <a:lnTo>
                    <a:pt x="19903" y="1029"/>
                  </a:lnTo>
                  <a:lnTo>
                    <a:pt x="19920" y="1012"/>
                  </a:lnTo>
                  <a:lnTo>
                    <a:pt x="19937" y="1012"/>
                  </a:lnTo>
                  <a:lnTo>
                    <a:pt x="19971" y="1012"/>
                  </a:lnTo>
                  <a:lnTo>
                    <a:pt x="20004" y="995"/>
                  </a:lnTo>
                  <a:lnTo>
                    <a:pt x="20021" y="978"/>
                  </a:lnTo>
                  <a:lnTo>
                    <a:pt x="20055" y="978"/>
                  </a:lnTo>
                  <a:lnTo>
                    <a:pt x="20072" y="962"/>
                  </a:lnTo>
                  <a:lnTo>
                    <a:pt x="20106" y="962"/>
                  </a:lnTo>
                  <a:lnTo>
                    <a:pt x="20139" y="945"/>
                  </a:lnTo>
                  <a:lnTo>
                    <a:pt x="20156" y="945"/>
                  </a:lnTo>
                  <a:lnTo>
                    <a:pt x="20190" y="928"/>
                  </a:lnTo>
                  <a:lnTo>
                    <a:pt x="20207" y="928"/>
                  </a:lnTo>
                  <a:lnTo>
                    <a:pt x="20224" y="911"/>
                  </a:lnTo>
                  <a:lnTo>
                    <a:pt x="20274" y="911"/>
                  </a:lnTo>
                  <a:lnTo>
                    <a:pt x="20291" y="894"/>
                  </a:lnTo>
                  <a:lnTo>
                    <a:pt x="20325" y="894"/>
                  </a:lnTo>
                  <a:lnTo>
                    <a:pt x="20342" y="877"/>
                  </a:lnTo>
                  <a:lnTo>
                    <a:pt x="20359" y="877"/>
                  </a:lnTo>
                  <a:lnTo>
                    <a:pt x="20392" y="860"/>
                  </a:lnTo>
                  <a:lnTo>
                    <a:pt x="20409" y="860"/>
                  </a:lnTo>
                  <a:lnTo>
                    <a:pt x="20460" y="844"/>
                  </a:lnTo>
                  <a:lnTo>
                    <a:pt x="20477" y="827"/>
                  </a:lnTo>
                  <a:lnTo>
                    <a:pt x="20494" y="827"/>
                  </a:lnTo>
                  <a:lnTo>
                    <a:pt x="20527" y="827"/>
                  </a:lnTo>
                  <a:lnTo>
                    <a:pt x="20561" y="810"/>
                  </a:lnTo>
                  <a:lnTo>
                    <a:pt x="20595" y="793"/>
                  </a:lnTo>
                  <a:lnTo>
                    <a:pt x="20628" y="776"/>
                  </a:lnTo>
                  <a:lnTo>
                    <a:pt x="20662" y="776"/>
                  </a:lnTo>
                  <a:lnTo>
                    <a:pt x="20679" y="776"/>
                  </a:lnTo>
                  <a:lnTo>
                    <a:pt x="20696" y="759"/>
                  </a:lnTo>
                  <a:lnTo>
                    <a:pt x="20730" y="759"/>
                  </a:lnTo>
                  <a:lnTo>
                    <a:pt x="20747" y="742"/>
                  </a:lnTo>
                  <a:lnTo>
                    <a:pt x="20797" y="725"/>
                  </a:lnTo>
                  <a:lnTo>
                    <a:pt x="20814" y="725"/>
                  </a:lnTo>
                  <a:lnTo>
                    <a:pt x="20831" y="709"/>
                  </a:lnTo>
                  <a:lnTo>
                    <a:pt x="20865" y="709"/>
                  </a:lnTo>
                  <a:lnTo>
                    <a:pt x="20898" y="692"/>
                  </a:lnTo>
                  <a:lnTo>
                    <a:pt x="20915" y="692"/>
                  </a:lnTo>
                  <a:lnTo>
                    <a:pt x="20949" y="675"/>
                  </a:lnTo>
                  <a:lnTo>
                    <a:pt x="20966" y="675"/>
                  </a:lnTo>
                  <a:lnTo>
                    <a:pt x="20983" y="658"/>
                  </a:lnTo>
                  <a:lnTo>
                    <a:pt x="21016" y="658"/>
                  </a:lnTo>
                  <a:lnTo>
                    <a:pt x="21033" y="641"/>
                  </a:lnTo>
                  <a:lnTo>
                    <a:pt x="21050" y="641"/>
                  </a:lnTo>
                  <a:lnTo>
                    <a:pt x="21101" y="624"/>
                  </a:lnTo>
                  <a:lnTo>
                    <a:pt x="21118" y="624"/>
                  </a:lnTo>
                  <a:lnTo>
                    <a:pt x="21151" y="607"/>
                  </a:lnTo>
                  <a:lnTo>
                    <a:pt x="21168" y="607"/>
                  </a:lnTo>
                  <a:lnTo>
                    <a:pt x="21185" y="591"/>
                  </a:lnTo>
                  <a:lnTo>
                    <a:pt x="21219" y="591"/>
                  </a:lnTo>
                  <a:lnTo>
                    <a:pt x="21236" y="574"/>
                  </a:lnTo>
                  <a:lnTo>
                    <a:pt x="21253" y="574"/>
                  </a:lnTo>
                  <a:lnTo>
                    <a:pt x="21286" y="557"/>
                  </a:lnTo>
                  <a:lnTo>
                    <a:pt x="21303" y="557"/>
                  </a:lnTo>
                  <a:lnTo>
                    <a:pt x="21320" y="557"/>
                  </a:lnTo>
                  <a:lnTo>
                    <a:pt x="21354" y="540"/>
                  </a:lnTo>
                  <a:lnTo>
                    <a:pt x="21371" y="540"/>
                  </a:lnTo>
                  <a:lnTo>
                    <a:pt x="21387" y="523"/>
                  </a:lnTo>
                  <a:lnTo>
                    <a:pt x="21404" y="523"/>
                  </a:lnTo>
                  <a:lnTo>
                    <a:pt x="21438" y="506"/>
                  </a:lnTo>
                  <a:lnTo>
                    <a:pt x="21455" y="506"/>
                  </a:lnTo>
                  <a:lnTo>
                    <a:pt x="21472" y="489"/>
                  </a:lnTo>
                  <a:lnTo>
                    <a:pt x="21506" y="489"/>
                  </a:lnTo>
                  <a:lnTo>
                    <a:pt x="21522" y="472"/>
                  </a:lnTo>
                  <a:lnTo>
                    <a:pt x="21539" y="472"/>
                  </a:lnTo>
                  <a:lnTo>
                    <a:pt x="21573" y="456"/>
                  </a:lnTo>
                  <a:lnTo>
                    <a:pt x="21590" y="456"/>
                  </a:lnTo>
                  <a:lnTo>
                    <a:pt x="21607" y="456"/>
                  </a:lnTo>
                  <a:lnTo>
                    <a:pt x="21640" y="439"/>
                  </a:lnTo>
                  <a:lnTo>
                    <a:pt x="21657" y="439"/>
                  </a:lnTo>
                  <a:lnTo>
                    <a:pt x="21674" y="422"/>
                  </a:lnTo>
                  <a:lnTo>
                    <a:pt x="21708" y="422"/>
                  </a:lnTo>
                  <a:lnTo>
                    <a:pt x="21725" y="405"/>
                  </a:lnTo>
                  <a:lnTo>
                    <a:pt x="21742" y="405"/>
                  </a:lnTo>
                  <a:lnTo>
                    <a:pt x="21775" y="388"/>
                  </a:lnTo>
                  <a:lnTo>
                    <a:pt x="21792" y="388"/>
                  </a:lnTo>
                  <a:lnTo>
                    <a:pt x="21809" y="388"/>
                  </a:lnTo>
                  <a:lnTo>
                    <a:pt x="21843" y="371"/>
                  </a:lnTo>
                  <a:lnTo>
                    <a:pt x="21860" y="371"/>
                  </a:lnTo>
                  <a:lnTo>
                    <a:pt x="21877" y="354"/>
                  </a:lnTo>
                  <a:lnTo>
                    <a:pt x="21910" y="354"/>
                  </a:lnTo>
                  <a:lnTo>
                    <a:pt x="21927" y="338"/>
                  </a:lnTo>
                  <a:lnTo>
                    <a:pt x="21944" y="338"/>
                  </a:lnTo>
                  <a:lnTo>
                    <a:pt x="21961" y="321"/>
                  </a:lnTo>
                  <a:lnTo>
                    <a:pt x="21995" y="321"/>
                  </a:lnTo>
                  <a:lnTo>
                    <a:pt x="22012" y="304"/>
                  </a:lnTo>
                  <a:lnTo>
                    <a:pt x="22028" y="304"/>
                  </a:lnTo>
                  <a:lnTo>
                    <a:pt x="22062" y="287"/>
                  </a:lnTo>
                  <a:lnTo>
                    <a:pt x="22096" y="270"/>
                  </a:lnTo>
                  <a:lnTo>
                    <a:pt x="22130" y="270"/>
                  </a:lnTo>
                  <a:lnTo>
                    <a:pt x="22146" y="253"/>
                  </a:lnTo>
                  <a:lnTo>
                    <a:pt x="22163" y="253"/>
                  </a:lnTo>
                  <a:lnTo>
                    <a:pt x="22197" y="253"/>
                  </a:lnTo>
                  <a:lnTo>
                    <a:pt x="22214" y="236"/>
                  </a:lnTo>
                  <a:lnTo>
                    <a:pt x="22231" y="236"/>
                  </a:lnTo>
                  <a:lnTo>
                    <a:pt x="22265" y="219"/>
                  </a:lnTo>
                  <a:lnTo>
                    <a:pt x="22281" y="219"/>
                  </a:lnTo>
                  <a:lnTo>
                    <a:pt x="22298" y="203"/>
                  </a:lnTo>
                  <a:lnTo>
                    <a:pt x="22332" y="203"/>
                  </a:lnTo>
                  <a:lnTo>
                    <a:pt x="22366" y="186"/>
                  </a:lnTo>
                  <a:lnTo>
                    <a:pt x="22383" y="169"/>
                  </a:lnTo>
                  <a:lnTo>
                    <a:pt x="22433" y="152"/>
                  </a:lnTo>
                  <a:lnTo>
                    <a:pt x="22450" y="152"/>
                  </a:lnTo>
                  <a:lnTo>
                    <a:pt x="22484" y="135"/>
                  </a:lnTo>
                  <a:lnTo>
                    <a:pt x="22501" y="135"/>
                  </a:lnTo>
                  <a:lnTo>
                    <a:pt x="22518" y="135"/>
                  </a:lnTo>
                  <a:lnTo>
                    <a:pt x="22551" y="118"/>
                  </a:lnTo>
                  <a:lnTo>
                    <a:pt x="22568" y="118"/>
                  </a:lnTo>
                  <a:lnTo>
                    <a:pt x="22585" y="101"/>
                  </a:lnTo>
                  <a:lnTo>
                    <a:pt x="22619" y="101"/>
                  </a:lnTo>
                  <a:lnTo>
                    <a:pt x="22652" y="85"/>
                  </a:lnTo>
                  <a:lnTo>
                    <a:pt x="22686" y="68"/>
                  </a:lnTo>
                  <a:lnTo>
                    <a:pt x="22720" y="51"/>
                  </a:lnTo>
                  <a:lnTo>
                    <a:pt x="22737" y="51"/>
                  </a:lnTo>
                  <a:lnTo>
                    <a:pt x="22787" y="34"/>
                  </a:lnTo>
                  <a:lnTo>
                    <a:pt x="22804" y="17"/>
                  </a:lnTo>
                  <a:lnTo>
                    <a:pt x="22855" y="0"/>
                  </a:lnTo>
                  <a:lnTo>
                    <a:pt x="22872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982650" y="4909725"/>
              <a:ext cx="16050" cy="174600"/>
            </a:xfrm>
            <a:custGeom>
              <a:avLst/>
              <a:gdLst/>
              <a:ahLst/>
              <a:cxnLst/>
              <a:rect l="l" t="t" r="r" b="b"/>
              <a:pathLst>
                <a:path w="642" h="6984" fill="none" extrusionOk="0">
                  <a:moveTo>
                    <a:pt x="1" y="0"/>
                  </a:moveTo>
                  <a:lnTo>
                    <a:pt x="642" y="698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4510150" y="4791225"/>
              <a:ext cx="59900" cy="164475"/>
            </a:xfrm>
            <a:custGeom>
              <a:avLst/>
              <a:gdLst/>
              <a:ahLst/>
              <a:cxnLst/>
              <a:rect l="l" t="t" r="r" b="b"/>
              <a:pathLst>
                <a:path w="2396" h="6579" fill="none" extrusionOk="0">
                  <a:moveTo>
                    <a:pt x="1" y="1"/>
                  </a:moveTo>
                  <a:lnTo>
                    <a:pt x="2396" y="657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82650" y="4790400"/>
              <a:ext cx="587825" cy="293925"/>
            </a:xfrm>
            <a:custGeom>
              <a:avLst/>
              <a:gdLst/>
              <a:ahLst/>
              <a:cxnLst/>
              <a:rect l="l" t="t" r="r" b="b"/>
              <a:pathLst>
                <a:path w="23513" h="11757" extrusionOk="0">
                  <a:moveTo>
                    <a:pt x="21084" y="0"/>
                  </a:moveTo>
                  <a:lnTo>
                    <a:pt x="21067" y="17"/>
                  </a:lnTo>
                  <a:lnTo>
                    <a:pt x="21050" y="17"/>
                  </a:lnTo>
                  <a:lnTo>
                    <a:pt x="21033" y="34"/>
                  </a:lnTo>
                  <a:lnTo>
                    <a:pt x="21000" y="34"/>
                  </a:lnTo>
                  <a:lnTo>
                    <a:pt x="20983" y="51"/>
                  </a:lnTo>
                  <a:lnTo>
                    <a:pt x="20966" y="51"/>
                  </a:lnTo>
                  <a:lnTo>
                    <a:pt x="20949" y="68"/>
                  </a:lnTo>
                  <a:lnTo>
                    <a:pt x="20932" y="68"/>
                  </a:lnTo>
                  <a:lnTo>
                    <a:pt x="20898" y="85"/>
                  </a:lnTo>
                  <a:lnTo>
                    <a:pt x="20865" y="85"/>
                  </a:lnTo>
                  <a:lnTo>
                    <a:pt x="20848" y="101"/>
                  </a:lnTo>
                  <a:lnTo>
                    <a:pt x="20831" y="101"/>
                  </a:lnTo>
                  <a:lnTo>
                    <a:pt x="20797" y="118"/>
                  </a:lnTo>
                  <a:lnTo>
                    <a:pt x="20780" y="118"/>
                  </a:lnTo>
                  <a:lnTo>
                    <a:pt x="20763" y="135"/>
                  </a:lnTo>
                  <a:lnTo>
                    <a:pt x="20713" y="135"/>
                  </a:lnTo>
                  <a:lnTo>
                    <a:pt x="20679" y="152"/>
                  </a:lnTo>
                  <a:lnTo>
                    <a:pt x="20662" y="169"/>
                  </a:lnTo>
                  <a:lnTo>
                    <a:pt x="20612" y="186"/>
                  </a:lnTo>
                  <a:lnTo>
                    <a:pt x="20595" y="186"/>
                  </a:lnTo>
                  <a:lnTo>
                    <a:pt x="20561" y="203"/>
                  </a:lnTo>
                  <a:lnTo>
                    <a:pt x="20544" y="203"/>
                  </a:lnTo>
                  <a:lnTo>
                    <a:pt x="20510" y="220"/>
                  </a:lnTo>
                  <a:lnTo>
                    <a:pt x="20494" y="220"/>
                  </a:lnTo>
                  <a:lnTo>
                    <a:pt x="20477" y="236"/>
                  </a:lnTo>
                  <a:lnTo>
                    <a:pt x="20426" y="236"/>
                  </a:lnTo>
                  <a:lnTo>
                    <a:pt x="20409" y="253"/>
                  </a:lnTo>
                  <a:lnTo>
                    <a:pt x="20392" y="253"/>
                  </a:lnTo>
                  <a:lnTo>
                    <a:pt x="20359" y="270"/>
                  </a:lnTo>
                  <a:lnTo>
                    <a:pt x="20325" y="287"/>
                  </a:lnTo>
                  <a:lnTo>
                    <a:pt x="20291" y="287"/>
                  </a:lnTo>
                  <a:lnTo>
                    <a:pt x="20274" y="304"/>
                  </a:lnTo>
                  <a:lnTo>
                    <a:pt x="20257" y="304"/>
                  </a:lnTo>
                  <a:lnTo>
                    <a:pt x="20207" y="321"/>
                  </a:lnTo>
                  <a:lnTo>
                    <a:pt x="20190" y="338"/>
                  </a:lnTo>
                  <a:lnTo>
                    <a:pt x="20156" y="338"/>
                  </a:lnTo>
                  <a:lnTo>
                    <a:pt x="20123" y="354"/>
                  </a:lnTo>
                  <a:lnTo>
                    <a:pt x="20106" y="354"/>
                  </a:lnTo>
                  <a:lnTo>
                    <a:pt x="20072" y="371"/>
                  </a:lnTo>
                  <a:lnTo>
                    <a:pt x="20038" y="388"/>
                  </a:lnTo>
                  <a:lnTo>
                    <a:pt x="20004" y="388"/>
                  </a:lnTo>
                  <a:lnTo>
                    <a:pt x="19988" y="405"/>
                  </a:lnTo>
                  <a:lnTo>
                    <a:pt x="19971" y="405"/>
                  </a:lnTo>
                  <a:lnTo>
                    <a:pt x="19937" y="422"/>
                  </a:lnTo>
                  <a:lnTo>
                    <a:pt x="19903" y="422"/>
                  </a:lnTo>
                  <a:lnTo>
                    <a:pt x="19886" y="439"/>
                  </a:lnTo>
                  <a:lnTo>
                    <a:pt x="19853" y="439"/>
                  </a:lnTo>
                  <a:lnTo>
                    <a:pt x="19819" y="456"/>
                  </a:lnTo>
                  <a:lnTo>
                    <a:pt x="19802" y="473"/>
                  </a:lnTo>
                  <a:lnTo>
                    <a:pt x="19751" y="473"/>
                  </a:lnTo>
                  <a:lnTo>
                    <a:pt x="19735" y="489"/>
                  </a:lnTo>
                  <a:lnTo>
                    <a:pt x="19718" y="489"/>
                  </a:lnTo>
                  <a:lnTo>
                    <a:pt x="19701" y="506"/>
                  </a:lnTo>
                  <a:lnTo>
                    <a:pt x="19667" y="506"/>
                  </a:lnTo>
                  <a:lnTo>
                    <a:pt x="19633" y="523"/>
                  </a:lnTo>
                  <a:lnTo>
                    <a:pt x="19617" y="523"/>
                  </a:lnTo>
                  <a:lnTo>
                    <a:pt x="19600" y="540"/>
                  </a:lnTo>
                  <a:lnTo>
                    <a:pt x="19566" y="540"/>
                  </a:lnTo>
                  <a:lnTo>
                    <a:pt x="19549" y="557"/>
                  </a:lnTo>
                  <a:lnTo>
                    <a:pt x="19515" y="557"/>
                  </a:lnTo>
                  <a:lnTo>
                    <a:pt x="19482" y="574"/>
                  </a:lnTo>
                  <a:lnTo>
                    <a:pt x="19448" y="591"/>
                  </a:lnTo>
                  <a:lnTo>
                    <a:pt x="19431" y="591"/>
                  </a:lnTo>
                  <a:lnTo>
                    <a:pt x="19414" y="607"/>
                  </a:lnTo>
                  <a:lnTo>
                    <a:pt x="19364" y="607"/>
                  </a:lnTo>
                  <a:lnTo>
                    <a:pt x="19330" y="624"/>
                  </a:lnTo>
                  <a:lnTo>
                    <a:pt x="19313" y="641"/>
                  </a:lnTo>
                  <a:lnTo>
                    <a:pt x="19279" y="641"/>
                  </a:lnTo>
                  <a:lnTo>
                    <a:pt x="19262" y="658"/>
                  </a:lnTo>
                  <a:lnTo>
                    <a:pt x="19245" y="658"/>
                  </a:lnTo>
                  <a:lnTo>
                    <a:pt x="19212" y="675"/>
                  </a:lnTo>
                  <a:lnTo>
                    <a:pt x="19161" y="675"/>
                  </a:lnTo>
                  <a:lnTo>
                    <a:pt x="19144" y="692"/>
                  </a:lnTo>
                  <a:lnTo>
                    <a:pt x="19127" y="692"/>
                  </a:lnTo>
                  <a:lnTo>
                    <a:pt x="19077" y="709"/>
                  </a:lnTo>
                  <a:lnTo>
                    <a:pt x="19060" y="726"/>
                  </a:lnTo>
                  <a:lnTo>
                    <a:pt x="19009" y="726"/>
                  </a:lnTo>
                  <a:lnTo>
                    <a:pt x="18992" y="742"/>
                  </a:lnTo>
                  <a:lnTo>
                    <a:pt x="18976" y="742"/>
                  </a:lnTo>
                  <a:lnTo>
                    <a:pt x="18959" y="759"/>
                  </a:lnTo>
                  <a:lnTo>
                    <a:pt x="18908" y="759"/>
                  </a:lnTo>
                  <a:lnTo>
                    <a:pt x="18891" y="776"/>
                  </a:lnTo>
                  <a:lnTo>
                    <a:pt x="18858" y="793"/>
                  </a:lnTo>
                  <a:lnTo>
                    <a:pt x="18824" y="793"/>
                  </a:lnTo>
                  <a:lnTo>
                    <a:pt x="18807" y="810"/>
                  </a:lnTo>
                  <a:lnTo>
                    <a:pt x="18790" y="810"/>
                  </a:lnTo>
                  <a:lnTo>
                    <a:pt x="18756" y="827"/>
                  </a:lnTo>
                  <a:lnTo>
                    <a:pt x="18723" y="827"/>
                  </a:lnTo>
                  <a:lnTo>
                    <a:pt x="18689" y="844"/>
                  </a:lnTo>
                  <a:lnTo>
                    <a:pt x="18672" y="844"/>
                  </a:lnTo>
                  <a:lnTo>
                    <a:pt x="18655" y="860"/>
                  </a:lnTo>
                  <a:lnTo>
                    <a:pt x="18621" y="860"/>
                  </a:lnTo>
                  <a:lnTo>
                    <a:pt x="18605" y="877"/>
                  </a:lnTo>
                  <a:lnTo>
                    <a:pt x="18571" y="877"/>
                  </a:lnTo>
                  <a:lnTo>
                    <a:pt x="18520" y="894"/>
                  </a:lnTo>
                  <a:lnTo>
                    <a:pt x="18503" y="894"/>
                  </a:lnTo>
                  <a:lnTo>
                    <a:pt x="18470" y="911"/>
                  </a:lnTo>
                  <a:lnTo>
                    <a:pt x="18436" y="928"/>
                  </a:lnTo>
                  <a:lnTo>
                    <a:pt x="18402" y="928"/>
                  </a:lnTo>
                  <a:lnTo>
                    <a:pt x="18385" y="945"/>
                  </a:lnTo>
                  <a:lnTo>
                    <a:pt x="18352" y="945"/>
                  </a:lnTo>
                  <a:lnTo>
                    <a:pt x="18335" y="962"/>
                  </a:lnTo>
                  <a:lnTo>
                    <a:pt x="18318" y="962"/>
                  </a:lnTo>
                  <a:lnTo>
                    <a:pt x="18301" y="979"/>
                  </a:lnTo>
                  <a:lnTo>
                    <a:pt x="18250" y="979"/>
                  </a:lnTo>
                  <a:lnTo>
                    <a:pt x="18233" y="995"/>
                  </a:lnTo>
                  <a:lnTo>
                    <a:pt x="18200" y="995"/>
                  </a:lnTo>
                  <a:lnTo>
                    <a:pt x="18166" y="1012"/>
                  </a:lnTo>
                  <a:lnTo>
                    <a:pt x="18149" y="1012"/>
                  </a:lnTo>
                  <a:lnTo>
                    <a:pt x="18132" y="1029"/>
                  </a:lnTo>
                  <a:lnTo>
                    <a:pt x="18082" y="1029"/>
                  </a:lnTo>
                  <a:lnTo>
                    <a:pt x="18065" y="1046"/>
                  </a:lnTo>
                  <a:lnTo>
                    <a:pt x="18048" y="1046"/>
                  </a:lnTo>
                  <a:lnTo>
                    <a:pt x="18031" y="1063"/>
                  </a:lnTo>
                  <a:lnTo>
                    <a:pt x="17980" y="1063"/>
                  </a:lnTo>
                  <a:lnTo>
                    <a:pt x="17964" y="1080"/>
                  </a:lnTo>
                  <a:lnTo>
                    <a:pt x="17947" y="1080"/>
                  </a:lnTo>
                  <a:lnTo>
                    <a:pt x="17930" y="1097"/>
                  </a:lnTo>
                  <a:lnTo>
                    <a:pt x="17879" y="1097"/>
                  </a:lnTo>
                  <a:lnTo>
                    <a:pt x="17862" y="1113"/>
                  </a:lnTo>
                  <a:lnTo>
                    <a:pt x="17846" y="1113"/>
                  </a:lnTo>
                  <a:lnTo>
                    <a:pt x="17812" y="1130"/>
                  </a:lnTo>
                  <a:lnTo>
                    <a:pt x="17778" y="1130"/>
                  </a:lnTo>
                  <a:lnTo>
                    <a:pt x="17761" y="1147"/>
                  </a:lnTo>
                  <a:lnTo>
                    <a:pt x="17711" y="1147"/>
                  </a:lnTo>
                  <a:lnTo>
                    <a:pt x="17677" y="1164"/>
                  </a:lnTo>
                  <a:lnTo>
                    <a:pt x="17660" y="1181"/>
                  </a:lnTo>
                  <a:lnTo>
                    <a:pt x="17609" y="1181"/>
                  </a:lnTo>
                  <a:lnTo>
                    <a:pt x="17576" y="1198"/>
                  </a:lnTo>
                  <a:lnTo>
                    <a:pt x="17559" y="1215"/>
                  </a:lnTo>
                  <a:lnTo>
                    <a:pt x="17508" y="1215"/>
                  </a:lnTo>
                  <a:lnTo>
                    <a:pt x="17475" y="1232"/>
                  </a:lnTo>
                  <a:lnTo>
                    <a:pt x="17441" y="1248"/>
                  </a:lnTo>
                  <a:lnTo>
                    <a:pt x="17407" y="1248"/>
                  </a:lnTo>
                  <a:lnTo>
                    <a:pt x="17390" y="1265"/>
                  </a:lnTo>
                  <a:lnTo>
                    <a:pt x="17356" y="1265"/>
                  </a:lnTo>
                  <a:lnTo>
                    <a:pt x="17340" y="1282"/>
                  </a:lnTo>
                  <a:lnTo>
                    <a:pt x="17306" y="1282"/>
                  </a:lnTo>
                  <a:lnTo>
                    <a:pt x="17289" y="1299"/>
                  </a:lnTo>
                  <a:lnTo>
                    <a:pt x="17238" y="1299"/>
                  </a:lnTo>
                  <a:lnTo>
                    <a:pt x="17222" y="1316"/>
                  </a:lnTo>
                  <a:lnTo>
                    <a:pt x="17171" y="1333"/>
                  </a:lnTo>
                  <a:lnTo>
                    <a:pt x="17137" y="1333"/>
                  </a:lnTo>
                  <a:lnTo>
                    <a:pt x="17120" y="1350"/>
                  </a:lnTo>
                  <a:lnTo>
                    <a:pt x="17070" y="1350"/>
                  </a:lnTo>
                  <a:lnTo>
                    <a:pt x="17053" y="1366"/>
                  </a:lnTo>
                  <a:lnTo>
                    <a:pt x="17036" y="1366"/>
                  </a:lnTo>
                  <a:lnTo>
                    <a:pt x="17019" y="1383"/>
                  </a:lnTo>
                  <a:lnTo>
                    <a:pt x="16969" y="1383"/>
                  </a:lnTo>
                  <a:lnTo>
                    <a:pt x="16952" y="1400"/>
                  </a:lnTo>
                  <a:lnTo>
                    <a:pt x="16935" y="1400"/>
                  </a:lnTo>
                  <a:lnTo>
                    <a:pt x="16884" y="1417"/>
                  </a:lnTo>
                  <a:lnTo>
                    <a:pt x="16867" y="1417"/>
                  </a:lnTo>
                  <a:lnTo>
                    <a:pt x="16850" y="1434"/>
                  </a:lnTo>
                  <a:lnTo>
                    <a:pt x="16800" y="1434"/>
                  </a:lnTo>
                  <a:lnTo>
                    <a:pt x="16783" y="1451"/>
                  </a:lnTo>
                  <a:lnTo>
                    <a:pt x="16749" y="1451"/>
                  </a:lnTo>
                  <a:lnTo>
                    <a:pt x="16716" y="1468"/>
                  </a:lnTo>
                  <a:lnTo>
                    <a:pt x="16699" y="1468"/>
                  </a:lnTo>
                  <a:lnTo>
                    <a:pt x="16682" y="1485"/>
                  </a:lnTo>
                  <a:lnTo>
                    <a:pt x="16631" y="1485"/>
                  </a:lnTo>
                  <a:lnTo>
                    <a:pt x="16614" y="1501"/>
                  </a:lnTo>
                  <a:lnTo>
                    <a:pt x="16597" y="1501"/>
                  </a:lnTo>
                  <a:lnTo>
                    <a:pt x="16564" y="1518"/>
                  </a:lnTo>
                  <a:lnTo>
                    <a:pt x="16530" y="1518"/>
                  </a:lnTo>
                  <a:lnTo>
                    <a:pt x="16513" y="1535"/>
                  </a:lnTo>
                  <a:lnTo>
                    <a:pt x="16479" y="1535"/>
                  </a:lnTo>
                  <a:lnTo>
                    <a:pt x="16446" y="1552"/>
                  </a:lnTo>
                  <a:lnTo>
                    <a:pt x="16412" y="1552"/>
                  </a:lnTo>
                  <a:lnTo>
                    <a:pt x="16395" y="1569"/>
                  </a:lnTo>
                  <a:lnTo>
                    <a:pt x="16361" y="1569"/>
                  </a:lnTo>
                  <a:lnTo>
                    <a:pt x="16328" y="1586"/>
                  </a:lnTo>
                  <a:lnTo>
                    <a:pt x="16311" y="1586"/>
                  </a:lnTo>
                  <a:lnTo>
                    <a:pt x="16277" y="1603"/>
                  </a:lnTo>
                  <a:lnTo>
                    <a:pt x="16243" y="1603"/>
                  </a:lnTo>
                  <a:lnTo>
                    <a:pt x="16226" y="1619"/>
                  </a:lnTo>
                  <a:lnTo>
                    <a:pt x="16176" y="1619"/>
                  </a:lnTo>
                  <a:lnTo>
                    <a:pt x="16159" y="1636"/>
                  </a:lnTo>
                  <a:lnTo>
                    <a:pt x="16142" y="1636"/>
                  </a:lnTo>
                  <a:lnTo>
                    <a:pt x="16125" y="1653"/>
                  </a:lnTo>
                  <a:lnTo>
                    <a:pt x="16075" y="1653"/>
                  </a:lnTo>
                  <a:lnTo>
                    <a:pt x="16058" y="1670"/>
                  </a:lnTo>
                  <a:lnTo>
                    <a:pt x="16007" y="1670"/>
                  </a:lnTo>
                  <a:lnTo>
                    <a:pt x="15990" y="1687"/>
                  </a:lnTo>
                  <a:lnTo>
                    <a:pt x="15957" y="1687"/>
                  </a:lnTo>
                  <a:lnTo>
                    <a:pt x="15923" y="1704"/>
                  </a:lnTo>
                  <a:lnTo>
                    <a:pt x="15889" y="1704"/>
                  </a:lnTo>
                  <a:lnTo>
                    <a:pt x="15872" y="1721"/>
                  </a:lnTo>
                  <a:lnTo>
                    <a:pt x="15855" y="1721"/>
                  </a:lnTo>
                  <a:lnTo>
                    <a:pt x="15822" y="1738"/>
                  </a:lnTo>
                  <a:lnTo>
                    <a:pt x="15788" y="1738"/>
                  </a:lnTo>
                  <a:lnTo>
                    <a:pt x="15737" y="1754"/>
                  </a:lnTo>
                  <a:lnTo>
                    <a:pt x="15720" y="1754"/>
                  </a:lnTo>
                  <a:lnTo>
                    <a:pt x="15704" y="1771"/>
                  </a:lnTo>
                  <a:lnTo>
                    <a:pt x="15687" y="1771"/>
                  </a:lnTo>
                  <a:lnTo>
                    <a:pt x="15653" y="1788"/>
                  </a:lnTo>
                  <a:lnTo>
                    <a:pt x="15619" y="1788"/>
                  </a:lnTo>
                  <a:lnTo>
                    <a:pt x="15602" y="1805"/>
                  </a:lnTo>
                  <a:lnTo>
                    <a:pt x="15552" y="1805"/>
                  </a:lnTo>
                  <a:lnTo>
                    <a:pt x="15535" y="1822"/>
                  </a:lnTo>
                  <a:lnTo>
                    <a:pt x="15484" y="1822"/>
                  </a:lnTo>
                  <a:lnTo>
                    <a:pt x="15467" y="1839"/>
                  </a:lnTo>
                  <a:lnTo>
                    <a:pt x="15434" y="1839"/>
                  </a:lnTo>
                  <a:lnTo>
                    <a:pt x="15417" y="1856"/>
                  </a:lnTo>
                  <a:lnTo>
                    <a:pt x="15383" y="1856"/>
                  </a:lnTo>
                  <a:lnTo>
                    <a:pt x="15366" y="1872"/>
                  </a:lnTo>
                  <a:lnTo>
                    <a:pt x="15332" y="1872"/>
                  </a:lnTo>
                  <a:lnTo>
                    <a:pt x="15299" y="1889"/>
                  </a:lnTo>
                  <a:lnTo>
                    <a:pt x="15265" y="1889"/>
                  </a:lnTo>
                  <a:lnTo>
                    <a:pt x="15248" y="1906"/>
                  </a:lnTo>
                  <a:lnTo>
                    <a:pt x="15198" y="1906"/>
                  </a:lnTo>
                  <a:lnTo>
                    <a:pt x="15181" y="1923"/>
                  </a:lnTo>
                  <a:lnTo>
                    <a:pt x="15130" y="1923"/>
                  </a:lnTo>
                  <a:lnTo>
                    <a:pt x="15113" y="1940"/>
                  </a:lnTo>
                  <a:lnTo>
                    <a:pt x="15079" y="1940"/>
                  </a:lnTo>
                  <a:lnTo>
                    <a:pt x="15046" y="1957"/>
                  </a:lnTo>
                  <a:lnTo>
                    <a:pt x="15029" y="1957"/>
                  </a:lnTo>
                  <a:lnTo>
                    <a:pt x="15012" y="1974"/>
                  </a:lnTo>
                  <a:lnTo>
                    <a:pt x="14961" y="1974"/>
                  </a:lnTo>
                  <a:lnTo>
                    <a:pt x="14945" y="1991"/>
                  </a:lnTo>
                  <a:lnTo>
                    <a:pt x="14911" y="1991"/>
                  </a:lnTo>
                  <a:lnTo>
                    <a:pt x="14877" y="2007"/>
                  </a:lnTo>
                  <a:lnTo>
                    <a:pt x="14843" y="2007"/>
                  </a:lnTo>
                  <a:lnTo>
                    <a:pt x="14826" y="2024"/>
                  </a:lnTo>
                  <a:lnTo>
                    <a:pt x="14776" y="2024"/>
                  </a:lnTo>
                  <a:lnTo>
                    <a:pt x="14759" y="2041"/>
                  </a:lnTo>
                  <a:lnTo>
                    <a:pt x="14725" y="2041"/>
                  </a:lnTo>
                  <a:lnTo>
                    <a:pt x="14692" y="2058"/>
                  </a:lnTo>
                  <a:lnTo>
                    <a:pt x="14658" y="2058"/>
                  </a:lnTo>
                  <a:lnTo>
                    <a:pt x="14641" y="2075"/>
                  </a:lnTo>
                  <a:lnTo>
                    <a:pt x="14590" y="2075"/>
                  </a:lnTo>
                  <a:lnTo>
                    <a:pt x="14573" y="2092"/>
                  </a:lnTo>
                  <a:lnTo>
                    <a:pt x="14523" y="2092"/>
                  </a:lnTo>
                  <a:lnTo>
                    <a:pt x="14506" y="2109"/>
                  </a:lnTo>
                  <a:lnTo>
                    <a:pt x="14472" y="2109"/>
                  </a:lnTo>
                  <a:lnTo>
                    <a:pt x="14439" y="2125"/>
                  </a:lnTo>
                  <a:lnTo>
                    <a:pt x="14422" y="2125"/>
                  </a:lnTo>
                  <a:lnTo>
                    <a:pt x="14405" y="2142"/>
                  </a:lnTo>
                  <a:lnTo>
                    <a:pt x="14371" y="2142"/>
                  </a:lnTo>
                  <a:lnTo>
                    <a:pt x="14337" y="2159"/>
                  </a:lnTo>
                  <a:lnTo>
                    <a:pt x="14270" y="2159"/>
                  </a:lnTo>
                  <a:lnTo>
                    <a:pt x="14253" y="2176"/>
                  </a:lnTo>
                  <a:lnTo>
                    <a:pt x="14236" y="2176"/>
                  </a:lnTo>
                  <a:lnTo>
                    <a:pt x="14219" y="2193"/>
                  </a:lnTo>
                  <a:lnTo>
                    <a:pt x="14169" y="2193"/>
                  </a:lnTo>
                  <a:lnTo>
                    <a:pt x="14152" y="2210"/>
                  </a:lnTo>
                  <a:lnTo>
                    <a:pt x="14118" y="2210"/>
                  </a:lnTo>
                  <a:lnTo>
                    <a:pt x="14084" y="2227"/>
                  </a:lnTo>
                  <a:lnTo>
                    <a:pt x="14051" y="2227"/>
                  </a:lnTo>
                  <a:lnTo>
                    <a:pt x="14034" y="2244"/>
                  </a:lnTo>
                  <a:lnTo>
                    <a:pt x="13983" y="2244"/>
                  </a:lnTo>
                  <a:lnTo>
                    <a:pt x="13966" y="2260"/>
                  </a:lnTo>
                  <a:lnTo>
                    <a:pt x="13916" y="2260"/>
                  </a:lnTo>
                  <a:lnTo>
                    <a:pt x="13899" y="2277"/>
                  </a:lnTo>
                  <a:lnTo>
                    <a:pt x="13865" y="2277"/>
                  </a:lnTo>
                  <a:lnTo>
                    <a:pt x="13831" y="2294"/>
                  </a:lnTo>
                  <a:lnTo>
                    <a:pt x="13798" y="2294"/>
                  </a:lnTo>
                  <a:lnTo>
                    <a:pt x="13781" y="2311"/>
                  </a:lnTo>
                  <a:lnTo>
                    <a:pt x="13730" y="2311"/>
                  </a:lnTo>
                  <a:lnTo>
                    <a:pt x="13713" y="2328"/>
                  </a:lnTo>
                  <a:lnTo>
                    <a:pt x="13663" y="2328"/>
                  </a:lnTo>
                  <a:lnTo>
                    <a:pt x="13646" y="2345"/>
                  </a:lnTo>
                  <a:lnTo>
                    <a:pt x="13612" y="2345"/>
                  </a:lnTo>
                  <a:lnTo>
                    <a:pt x="13578" y="2362"/>
                  </a:lnTo>
                  <a:lnTo>
                    <a:pt x="13545" y="2362"/>
                  </a:lnTo>
                  <a:lnTo>
                    <a:pt x="13528" y="2378"/>
                  </a:lnTo>
                  <a:lnTo>
                    <a:pt x="13477" y="2378"/>
                  </a:lnTo>
                  <a:lnTo>
                    <a:pt x="13460" y="2395"/>
                  </a:lnTo>
                  <a:lnTo>
                    <a:pt x="13410" y="2395"/>
                  </a:lnTo>
                  <a:lnTo>
                    <a:pt x="13393" y="2412"/>
                  </a:lnTo>
                  <a:lnTo>
                    <a:pt x="13325" y="2412"/>
                  </a:lnTo>
                  <a:lnTo>
                    <a:pt x="13308" y="2429"/>
                  </a:lnTo>
                  <a:lnTo>
                    <a:pt x="13275" y="2429"/>
                  </a:lnTo>
                  <a:lnTo>
                    <a:pt x="13241" y="2446"/>
                  </a:lnTo>
                  <a:lnTo>
                    <a:pt x="13207" y="2446"/>
                  </a:lnTo>
                  <a:lnTo>
                    <a:pt x="13190" y="2463"/>
                  </a:lnTo>
                  <a:lnTo>
                    <a:pt x="13140" y="2463"/>
                  </a:lnTo>
                  <a:lnTo>
                    <a:pt x="13123" y="2480"/>
                  </a:lnTo>
                  <a:lnTo>
                    <a:pt x="13089" y="2480"/>
                  </a:lnTo>
                  <a:lnTo>
                    <a:pt x="13039" y="2497"/>
                  </a:lnTo>
                  <a:lnTo>
                    <a:pt x="13022" y="2497"/>
                  </a:lnTo>
                  <a:lnTo>
                    <a:pt x="12988" y="2513"/>
                  </a:lnTo>
                  <a:lnTo>
                    <a:pt x="12954" y="2513"/>
                  </a:lnTo>
                  <a:lnTo>
                    <a:pt x="12937" y="2530"/>
                  </a:lnTo>
                  <a:lnTo>
                    <a:pt x="12887" y="2530"/>
                  </a:lnTo>
                  <a:lnTo>
                    <a:pt x="12870" y="2547"/>
                  </a:lnTo>
                  <a:lnTo>
                    <a:pt x="12802" y="2547"/>
                  </a:lnTo>
                  <a:lnTo>
                    <a:pt x="12786" y="2564"/>
                  </a:lnTo>
                  <a:lnTo>
                    <a:pt x="12735" y="2564"/>
                  </a:lnTo>
                  <a:lnTo>
                    <a:pt x="12718" y="2581"/>
                  </a:lnTo>
                  <a:lnTo>
                    <a:pt x="12684" y="2581"/>
                  </a:lnTo>
                  <a:lnTo>
                    <a:pt x="12668" y="2598"/>
                  </a:lnTo>
                  <a:lnTo>
                    <a:pt x="12617" y="2598"/>
                  </a:lnTo>
                  <a:lnTo>
                    <a:pt x="12600" y="2615"/>
                  </a:lnTo>
                  <a:lnTo>
                    <a:pt x="12549" y="2615"/>
                  </a:lnTo>
                  <a:lnTo>
                    <a:pt x="12533" y="2631"/>
                  </a:lnTo>
                  <a:lnTo>
                    <a:pt x="12499" y="2631"/>
                  </a:lnTo>
                  <a:lnTo>
                    <a:pt x="12465" y="2648"/>
                  </a:lnTo>
                  <a:lnTo>
                    <a:pt x="12398" y="2648"/>
                  </a:lnTo>
                  <a:lnTo>
                    <a:pt x="12381" y="2665"/>
                  </a:lnTo>
                  <a:lnTo>
                    <a:pt x="12347" y="2665"/>
                  </a:lnTo>
                  <a:lnTo>
                    <a:pt x="12330" y="2682"/>
                  </a:lnTo>
                  <a:lnTo>
                    <a:pt x="12280" y="2682"/>
                  </a:lnTo>
                  <a:lnTo>
                    <a:pt x="12263" y="2699"/>
                  </a:lnTo>
                  <a:lnTo>
                    <a:pt x="12212" y="2699"/>
                  </a:lnTo>
                  <a:lnTo>
                    <a:pt x="12195" y="2716"/>
                  </a:lnTo>
                  <a:lnTo>
                    <a:pt x="12145" y="2716"/>
                  </a:lnTo>
                  <a:lnTo>
                    <a:pt x="12128" y="2733"/>
                  </a:lnTo>
                  <a:lnTo>
                    <a:pt x="12077" y="2733"/>
                  </a:lnTo>
                  <a:lnTo>
                    <a:pt x="12043" y="2750"/>
                  </a:lnTo>
                  <a:lnTo>
                    <a:pt x="12010" y="2750"/>
                  </a:lnTo>
                  <a:lnTo>
                    <a:pt x="11976" y="2766"/>
                  </a:lnTo>
                  <a:lnTo>
                    <a:pt x="11942" y="2766"/>
                  </a:lnTo>
                  <a:lnTo>
                    <a:pt x="11925" y="2783"/>
                  </a:lnTo>
                  <a:lnTo>
                    <a:pt x="11875" y="2783"/>
                  </a:lnTo>
                  <a:lnTo>
                    <a:pt x="11841" y="2800"/>
                  </a:lnTo>
                  <a:lnTo>
                    <a:pt x="11790" y="2800"/>
                  </a:lnTo>
                  <a:lnTo>
                    <a:pt x="11774" y="2817"/>
                  </a:lnTo>
                  <a:lnTo>
                    <a:pt x="11723" y="2817"/>
                  </a:lnTo>
                  <a:lnTo>
                    <a:pt x="11706" y="2834"/>
                  </a:lnTo>
                  <a:lnTo>
                    <a:pt x="11672" y="2834"/>
                  </a:lnTo>
                  <a:lnTo>
                    <a:pt x="11622" y="2851"/>
                  </a:lnTo>
                  <a:lnTo>
                    <a:pt x="11588" y="2851"/>
                  </a:lnTo>
                  <a:lnTo>
                    <a:pt x="11571" y="2868"/>
                  </a:lnTo>
                  <a:lnTo>
                    <a:pt x="11521" y="2868"/>
                  </a:lnTo>
                  <a:lnTo>
                    <a:pt x="11504" y="2884"/>
                  </a:lnTo>
                  <a:lnTo>
                    <a:pt x="11436" y="2884"/>
                  </a:lnTo>
                  <a:lnTo>
                    <a:pt x="11419" y="2901"/>
                  </a:lnTo>
                  <a:lnTo>
                    <a:pt x="11386" y="2901"/>
                  </a:lnTo>
                  <a:lnTo>
                    <a:pt x="11352" y="2918"/>
                  </a:lnTo>
                  <a:lnTo>
                    <a:pt x="11285" y="2918"/>
                  </a:lnTo>
                  <a:lnTo>
                    <a:pt x="11268" y="2935"/>
                  </a:lnTo>
                  <a:lnTo>
                    <a:pt x="11217" y="2935"/>
                  </a:lnTo>
                  <a:lnTo>
                    <a:pt x="11200" y="2952"/>
                  </a:lnTo>
                  <a:lnTo>
                    <a:pt x="11166" y="2952"/>
                  </a:lnTo>
                  <a:lnTo>
                    <a:pt x="11133" y="2969"/>
                  </a:lnTo>
                  <a:lnTo>
                    <a:pt x="11082" y="2969"/>
                  </a:lnTo>
                  <a:lnTo>
                    <a:pt x="11048" y="2986"/>
                  </a:lnTo>
                  <a:lnTo>
                    <a:pt x="11015" y="2986"/>
                  </a:lnTo>
                  <a:lnTo>
                    <a:pt x="10964" y="3003"/>
                  </a:lnTo>
                  <a:lnTo>
                    <a:pt x="10947" y="3003"/>
                  </a:lnTo>
                  <a:lnTo>
                    <a:pt x="10930" y="3019"/>
                  </a:lnTo>
                  <a:lnTo>
                    <a:pt x="10863" y="3019"/>
                  </a:lnTo>
                  <a:lnTo>
                    <a:pt x="10846" y="3036"/>
                  </a:lnTo>
                  <a:lnTo>
                    <a:pt x="10779" y="3036"/>
                  </a:lnTo>
                  <a:lnTo>
                    <a:pt x="10728" y="3053"/>
                  </a:lnTo>
                  <a:lnTo>
                    <a:pt x="10711" y="3053"/>
                  </a:lnTo>
                  <a:lnTo>
                    <a:pt x="10694" y="3070"/>
                  </a:lnTo>
                  <a:lnTo>
                    <a:pt x="10627" y="3070"/>
                  </a:lnTo>
                  <a:lnTo>
                    <a:pt x="10610" y="3087"/>
                  </a:lnTo>
                  <a:lnTo>
                    <a:pt x="10559" y="3087"/>
                  </a:lnTo>
                  <a:lnTo>
                    <a:pt x="10542" y="3104"/>
                  </a:lnTo>
                  <a:lnTo>
                    <a:pt x="10509" y="3104"/>
                  </a:lnTo>
                  <a:lnTo>
                    <a:pt x="10458" y="3121"/>
                  </a:lnTo>
                  <a:lnTo>
                    <a:pt x="10424" y="3121"/>
                  </a:lnTo>
                  <a:lnTo>
                    <a:pt x="10391" y="3137"/>
                  </a:lnTo>
                  <a:lnTo>
                    <a:pt x="10340" y="3137"/>
                  </a:lnTo>
                  <a:lnTo>
                    <a:pt x="10306" y="3154"/>
                  </a:lnTo>
                  <a:lnTo>
                    <a:pt x="10273" y="3154"/>
                  </a:lnTo>
                  <a:lnTo>
                    <a:pt x="10222" y="3171"/>
                  </a:lnTo>
                  <a:lnTo>
                    <a:pt x="10205" y="3171"/>
                  </a:lnTo>
                  <a:lnTo>
                    <a:pt x="10171" y="3188"/>
                  </a:lnTo>
                  <a:lnTo>
                    <a:pt x="10104" y="3188"/>
                  </a:lnTo>
                  <a:lnTo>
                    <a:pt x="10087" y="3205"/>
                  </a:lnTo>
                  <a:lnTo>
                    <a:pt x="10020" y="3205"/>
                  </a:lnTo>
                  <a:lnTo>
                    <a:pt x="9986" y="3222"/>
                  </a:lnTo>
                  <a:lnTo>
                    <a:pt x="9969" y="3222"/>
                  </a:lnTo>
                  <a:lnTo>
                    <a:pt x="9935" y="3239"/>
                  </a:lnTo>
                  <a:lnTo>
                    <a:pt x="9868" y="3239"/>
                  </a:lnTo>
                  <a:lnTo>
                    <a:pt x="9851" y="3256"/>
                  </a:lnTo>
                  <a:lnTo>
                    <a:pt x="9800" y="3256"/>
                  </a:lnTo>
                  <a:lnTo>
                    <a:pt x="9783" y="3272"/>
                  </a:lnTo>
                  <a:lnTo>
                    <a:pt x="9716" y="3272"/>
                  </a:lnTo>
                  <a:lnTo>
                    <a:pt x="9682" y="3289"/>
                  </a:lnTo>
                  <a:lnTo>
                    <a:pt x="9632" y="3289"/>
                  </a:lnTo>
                  <a:lnTo>
                    <a:pt x="9615" y="3306"/>
                  </a:lnTo>
                  <a:lnTo>
                    <a:pt x="9598" y="3306"/>
                  </a:lnTo>
                  <a:lnTo>
                    <a:pt x="9547" y="3323"/>
                  </a:lnTo>
                  <a:lnTo>
                    <a:pt x="9480" y="3323"/>
                  </a:lnTo>
                  <a:lnTo>
                    <a:pt x="9446" y="3340"/>
                  </a:lnTo>
                  <a:lnTo>
                    <a:pt x="9429" y="3340"/>
                  </a:lnTo>
                  <a:lnTo>
                    <a:pt x="9379" y="3357"/>
                  </a:lnTo>
                  <a:lnTo>
                    <a:pt x="9311" y="3357"/>
                  </a:lnTo>
                  <a:lnTo>
                    <a:pt x="9294" y="3374"/>
                  </a:lnTo>
                  <a:lnTo>
                    <a:pt x="9227" y="3374"/>
                  </a:lnTo>
                  <a:lnTo>
                    <a:pt x="9193" y="3390"/>
                  </a:lnTo>
                  <a:lnTo>
                    <a:pt x="9159" y="3390"/>
                  </a:lnTo>
                  <a:lnTo>
                    <a:pt x="9126" y="3407"/>
                  </a:lnTo>
                  <a:lnTo>
                    <a:pt x="9109" y="3407"/>
                  </a:lnTo>
                  <a:lnTo>
                    <a:pt x="9058" y="3424"/>
                  </a:lnTo>
                  <a:lnTo>
                    <a:pt x="8991" y="3424"/>
                  </a:lnTo>
                  <a:lnTo>
                    <a:pt x="8974" y="3441"/>
                  </a:lnTo>
                  <a:lnTo>
                    <a:pt x="8906" y="3441"/>
                  </a:lnTo>
                  <a:lnTo>
                    <a:pt x="8873" y="3458"/>
                  </a:lnTo>
                  <a:lnTo>
                    <a:pt x="8856" y="3458"/>
                  </a:lnTo>
                  <a:lnTo>
                    <a:pt x="8788" y="3475"/>
                  </a:lnTo>
                  <a:lnTo>
                    <a:pt x="8755" y="3475"/>
                  </a:lnTo>
                  <a:lnTo>
                    <a:pt x="8721" y="3492"/>
                  </a:lnTo>
                  <a:lnTo>
                    <a:pt x="8653" y="3492"/>
                  </a:lnTo>
                  <a:lnTo>
                    <a:pt x="8636" y="3509"/>
                  </a:lnTo>
                  <a:lnTo>
                    <a:pt x="8569" y="3509"/>
                  </a:lnTo>
                  <a:lnTo>
                    <a:pt x="8518" y="3525"/>
                  </a:lnTo>
                  <a:lnTo>
                    <a:pt x="8502" y="3525"/>
                  </a:lnTo>
                  <a:lnTo>
                    <a:pt x="8468" y="3542"/>
                  </a:lnTo>
                  <a:lnTo>
                    <a:pt x="8400" y="3542"/>
                  </a:lnTo>
                  <a:lnTo>
                    <a:pt x="8383" y="3559"/>
                  </a:lnTo>
                  <a:lnTo>
                    <a:pt x="8316" y="3559"/>
                  </a:lnTo>
                  <a:lnTo>
                    <a:pt x="8299" y="3576"/>
                  </a:lnTo>
                  <a:lnTo>
                    <a:pt x="8232" y="3576"/>
                  </a:lnTo>
                  <a:lnTo>
                    <a:pt x="8181" y="3593"/>
                  </a:lnTo>
                  <a:lnTo>
                    <a:pt x="8164" y="3593"/>
                  </a:lnTo>
                  <a:lnTo>
                    <a:pt x="8114" y="3610"/>
                  </a:lnTo>
                  <a:lnTo>
                    <a:pt x="8063" y="3610"/>
                  </a:lnTo>
                  <a:lnTo>
                    <a:pt x="8046" y="3627"/>
                  </a:lnTo>
                  <a:lnTo>
                    <a:pt x="7979" y="3627"/>
                  </a:lnTo>
                  <a:lnTo>
                    <a:pt x="7945" y="3643"/>
                  </a:lnTo>
                  <a:lnTo>
                    <a:pt x="7894" y="3643"/>
                  </a:lnTo>
                  <a:lnTo>
                    <a:pt x="7844" y="3660"/>
                  </a:lnTo>
                  <a:lnTo>
                    <a:pt x="7810" y="3660"/>
                  </a:lnTo>
                  <a:lnTo>
                    <a:pt x="7759" y="3677"/>
                  </a:lnTo>
                  <a:lnTo>
                    <a:pt x="7692" y="3677"/>
                  </a:lnTo>
                  <a:lnTo>
                    <a:pt x="7675" y="3694"/>
                  </a:lnTo>
                  <a:lnTo>
                    <a:pt x="7608" y="3694"/>
                  </a:lnTo>
                  <a:lnTo>
                    <a:pt x="7591" y="3711"/>
                  </a:lnTo>
                  <a:lnTo>
                    <a:pt x="7523" y="3711"/>
                  </a:lnTo>
                  <a:lnTo>
                    <a:pt x="7506" y="3728"/>
                  </a:lnTo>
                  <a:lnTo>
                    <a:pt x="7456" y="3728"/>
                  </a:lnTo>
                  <a:lnTo>
                    <a:pt x="7422" y="3745"/>
                  </a:lnTo>
                  <a:lnTo>
                    <a:pt x="7338" y="3745"/>
                  </a:lnTo>
                  <a:lnTo>
                    <a:pt x="7304" y="3762"/>
                  </a:lnTo>
                  <a:lnTo>
                    <a:pt x="7253" y="3762"/>
                  </a:lnTo>
                  <a:lnTo>
                    <a:pt x="7220" y="3778"/>
                  </a:lnTo>
                  <a:lnTo>
                    <a:pt x="7169" y="3778"/>
                  </a:lnTo>
                  <a:lnTo>
                    <a:pt x="7135" y="3795"/>
                  </a:lnTo>
                  <a:lnTo>
                    <a:pt x="7102" y="3795"/>
                  </a:lnTo>
                  <a:lnTo>
                    <a:pt x="7051" y="3812"/>
                  </a:lnTo>
                  <a:lnTo>
                    <a:pt x="6967" y="3812"/>
                  </a:lnTo>
                  <a:lnTo>
                    <a:pt x="6950" y="3829"/>
                  </a:lnTo>
                  <a:lnTo>
                    <a:pt x="6882" y="3829"/>
                  </a:lnTo>
                  <a:lnTo>
                    <a:pt x="6865" y="3846"/>
                  </a:lnTo>
                  <a:lnTo>
                    <a:pt x="6798" y="3846"/>
                  </a:lnTo>
                  <a:lnTo>
                    <a:pt x="6747" y="3863"/>
                  </a:lnTo>
                  <a:lnTo>
                    <a:pt x="6697" y="3863"/>
                  </a:lnTo>
                  <a:lnTo>
                    <a:pt x="6663" y="3880"/>
                  </a:lnTo>
                  <a:lnTo>
                    <a:pt x="6579" y="3880"/>
                  </a:lnTo>
                  <a:lnTo>
                    <a:pt x="6562" y="3896"/>
                  </a:lnTo>
                  <a:lnTo>
                    <a:pt x="6494" y="3896"/>
                  </a:lnTo>
                  <a:lnTo>
                    <a:pt x="6478" y="3913"/>
                  </a:lnTo>
                  <a:lnTo>
                    <a:pt x="6410" y="3913"/>
                  </a:lnTo>
                  <a:lnTo>
                    <a:pt x="6376" y="3930"/>
                  </a:lnTo>
                  <a:lnTo>
                    <a:pt x="6292" y="3930"/>
                  </a:lnTo>
                  <a:lnTo>
                    <a:pt x="6258" y="3947"/>
                  </a:lnTo>
                  <a:lnTo>
                    <a:pt x="6225" y="3947"/>
                  </a:lnTo>
                  <a:lnTo>
                    <a:pt x="6174" y="3964"/>
                  </a:lnTo>
                  <a:lnTo>
                    <a:pt x="6090" y="3964"/>
                  </a:lnTo>
                  <a:lnTo>
                    <a:pt x="6073" y="3981"/>
                  </a:lnTo>
                  <a:lnTo>
                    <a:pt x="6005" y="3981"/>
                  </a:lnTo>
                  <a:lnTo>
                    <a:pt x="5988" y="3998"/>
                  </a:lnTo>
                  <a:lnTo>
                    <a:pt x="5904" y="3998"/>
                  </a:lnTo>
                  <a:lnTo>
                    <a:pt x="5870" y="4015"/>
                  </a:lnTo>
                  <a:lnTo>
                    <a:pt x="5837" y="4015"/>
                  </a:lnTo>
                  <a:lnTo>
                    <a:pt x="5786" y="4031"/>
                  </a:lnTo>
                  <a:lnTo>
                    <a:pt x="5685" y="4031"/>
                  </a:lnTo>
                  <a:lnTo>
                    <a:pt x="5634" y="4048"/>
                  </a:lnTo>
                  <a:lnTo>
                    <a:pt x="5601" y="4048"/>
                  </a:lnTo>
                  <a:lnTo>
                    <a:pt x="5584" y="4065"/>
                  </a:lnTo>
                  <a:lnTo>
                    <a:pt x="5499" y="4065"/>
                  </a:lnTo>
                  <a:lnTo>
                    <a:pt x="5449" y="4082"/>
                  </a:lnTo>
                  <a:lnTo>
                    <a:pt x="5381" y="4082"/>
                  </a:lnTo>
                  <a:lnTo>
                    <a:pt x="5364" y="4099"/>
                  </a:lnTo>
                  <a:lnTo>
                    <a:pt x="5280" y="4099"/>
                  </a:lnTo>
                  <a:lnTo>
                    <a:pt x="5263" y="4116"/>
                  </a:lnTo>
                  <a:lnTo>
                    <a:pt x="5162" y="4116"/>
                  </a:lnTo>
                  <a:lnTo>
                    <a:pt x="5145" y="4133"/>
                  </a:lnTo>
                  <a:lnTo>
                    <a:pt x="5061" y="4133"/>
                  </a:lnTo>
                  <a:lnTo>
                    <a:pt x="5044" y="4149"/>
                  </a:lnTo>
                  <a:lnTo>
                    <a:pt x="4960" y="4149"/>
                  </a:lnTo>
                  <a:lnTo>
                    <a:pt x="4926" y="4166"/>
                  </a:lnTo>
                  <a:lnTo>
                    <a:pt x="4842" y="4166"/>
                  </a:lnTo>
                  <a:lnTo>
                    <a:pt x="4825" y="4183"/>
                  </a:lnTo>
                  <a:lnTo>
                    <a:pt x="4740" y="4183"/>
                  </a:lnTo>
                  <a:lnTo>
                    <a:pt x="4723" y="4200"/>
                  </a:lnTo>
                  <a:lnTo>
                    <a:pt x="4639" y="4200"/>
                  </a:lnTo>
                  <a:lnTo>
                    <a:pt x="4605" y="4217"/>
                  </a:lnTo>
                  <a:lnTo>
                    <a:pt x="4521" y="4217"/>
                  </a:lnTo>
                  <a:lnTo>
                    <a:pt x="4504" y="4234"/>
                  </a:lnTo>
                  <a:lnTo>
                    <a:pt x="4403" y="4234"/>
                  </a:lnTo>
                  <a:lnTo>
                    <a:pt x="4369" y="4251"/>
                  </a:lnTo>
                  <a:lnTo>
                    <a:pt x="4285" y="4251"/>
                  </a:lnTo>
                  <a:lnTo>
                    <a:pt x="4268" y="4268"/>
                  </a:lnTo>
                  <a:lnTo>
                    <a:pt x="4184" y="4268"/>
                  </a:lnTo>
                  <a:lnTo>
                    <a:pt x="4167" y="4284"/>
                  </a:lnTo>
                  <a:lnTo>
                    <a:pt x="4066" y="4284"/>
                  </a:lnTo>
                  <a:lnTo>
                    <a:pt x="4049" y="4301"/>
                  </a:lnTo>
                  <a:lnTo>
                    <a:pt x="3948" y="4301"/>
                  </a:lnTo>
                  <a:lnTo>
                    <a:pt x="3914" y="4318"/>
                  </a:lnTo>
                  <a:lnTo>
                    <a:pt x="3830" y="4318"/>
                  </a:lnTo>
                  <a:lnTo>
                    <a:pt x="3813" y="4335"/>
                  </a:lnTo>
                  <a:lnTo>
                    <a:pt x="3711" y="4335"/>
                  </a:lnTo>
                  <a:lnTo>
                    <a:pt x="3678" y="4352"/>
                  </a:lnTo>
                  <a:lnTo>
                    <a:pt x="3577" y="4352"/>
                  </a:lnTo>
                  <a:lnTo>
                    <a:pt x="3560" y="4369"/>
                  </a:lnTo>
                  <a:lnTo>
                    <a:pt x="3442" y="4369"/>
                  </a:lnTo>
                  <a:lnTo>
                    <a:pt x="3425" y="4386"/>
                  </a:lnTo>
                  <a:lnTo>
                    <a:pt x="3340" y="4386"/>
                  </a:lnTo>
                  <a:lnTo>
                    <a:pt x="3324" y="4402"/>
                  </a:lnTo>
                  <a:lnTo>
                    <a:pt x="3205" y="4402"/>
                  </a:lnTo>
                  <a:lnTo>
                    <a:pt x="3172" y="4419"/>
                  </a:lnTo>
                  <a:lnTo>
                    <a:pt x="3087" y="4419"/>
                  </a:lnTo>
                  <a:lnTo>
                    <a:pt x="3054" y="4436"/>
                  </a:lnTo>
                  <a:lnTo>
                    <a:pt x="2952" y="4436"/>
                  </a:lnTo>
                  <a:lnTo>
                    <a:pt x="2936" y="4453"/>
                  </a:lnTo>
                  <a:lnTo>
                    <a:pt x="2818" y="4453"/>
                  </a:lnTo>
                  <a:lnTo>
                    <a:pt x="2801" y="4470"/>
                  </a:lnTo>
                  <a:lnTo>
                    <a:pt x="2716" y="4470"/>
                  </a:lnTo>
                  <a:lnTo>
                    <a:pt x="2632" y="4487"/>
                  </a:lnTo>
                  <a:lnTo>
                    <a:pt x="2615" y="4487"/>
                  </a:lnTo>
                  <a:lnTo>
                    <a:pt x="2514" y="4504"/>
                  </a:lnTo>
                  <a:lnTo>
                    <a:pt x="2413" y="4504"/>
                  </a:lnTo>
                  <a:lnTo>
                    <a:pt x="2396" y="4521"/>
                  </a:lnTo>
                  <a:lnTo>
                    <a:pt x="2312" y="4521"/>
                  </a:lnTo>
                  <a:lnTo>
                    <a:pt x="2278" y="4537"/>
                  </a:lnTo>
                  <a:lnTo>
                    <a:pt x="2160" y="4537"/>
                  </a:lnTo>
                  <a:lnTo>
                    <a:pt x="2109" y="4554"/>
                  </a:lnTo>
                  <a:lnTo>
                    <a:pt x="2008" y="4554"/>
                  </a:lnTo>
                  <a:lnTo>
                    <a:pt x="1991" y="4571"/>
                  </a:lnTo>
                  <a:lnTo>
                    <a:pt x="1873" y="4571"/>
                  </a:lnTo>
                  <a:lnTo>
                    <a:pt x="1856" y="4588"/>
                  </a:lnTo>
                  <a:lnTo>
                    <a:pt x="1755" y="4588"/>
                  </a:lnTo>
                  <a:lnTo>
                    <a:pt x="1687" y="4605"/>
                  </a:lnTo>
                  <a:lnTo>
                    <a:pt x="1637" y="4605"/>
                  </a:lnTo>
                  <a:lnTo>
                    <a:pt x="1553" y="4622"/>
                  </a:lnTo>
                  <a:lnTo>
                    <a:pt x="1418" y="4622"/>
                  </a:lnTo>
                  <a:lnTo>
                    <a:pt x="1401" y="4639"/>
                  </a:lnTo>
                  <a:lnTo>
                    <a:pt x="1316" y="4639"/>
                  </a:lnTo>
                  <a:lnTo>
                    <a:pt x="1198" y="4655"/>
                  </a:lnTo>
                  <a:lnTo>
                    <a:pt x="1097" y="4655"/>
                  </a:lnTo>
                  <a:lnTo>
                    <a:pt x="1080" y="4672"/>
                  </a:lnTo>
                  <a:lnTo>
                    <a:pt x="928" y="4672"/>
                  </a:lnTo>
                  <a:lnTo>
                    <a:pt x="912" y="4689"/>
                  </a:lnTo>
                  <a:lnTo>
                    <a:pt x="844" y="4689"/>
                  </a:lnTo>
                  <a:lnTo>
                    <a:pt x="760" y="4706"/>
                  </a:lnTo>
                  <a:lnTo>
                    <a:pt x="608" y="4706"/>
                  </a:lnTo>
                  <a:lnTo>
                    <a:pt x="507" y="4723"/>
                  </a:lnTo>
                  <a:lnTo>
                    <a:pt x="490" y="4723"/>
                  </a:lnTo>
                  <a:lnTo>
                    <a:pt x="389" y="4740"/>
                  </a:lnTo>
                  <a:lnTo>
                    <a:pt x="372" y="4740"/>
                  </a:lnTo>
                  <a:lnTo>
                    <a:pt x="254" y="4757"/>
                  </a:lnTo>
                  <a:lnTo>
                    <a:pt x="136" y="4757"/>
                  </a:lnTo>
                  <a:lnTo>
                    <a:pt x="18" y="4773"/>
                  </a:lnTo>
                  <a:lnTo>
                    <a:pt x="1" y="4773"/>
                  </a:lnTo>
                  <a:lnTo>
                    <a:pt x="625" y="11756"/>
                  </a:lnTo>
                  <a:lnTo>
                    <a:pt x="743" y="11756"/>
                  </a:lnTo>
                  <a:lnTo>
                    <a:pt x="794" y="11739"/>
                  </a:lnTo>
                  <a:lnTo>
                    <a:pt x="945" y="11739"/>
                  </a:lnTo>
                  <a:lnTo>
                    <a:pt x="979" y="11723"/>
                  </a:lnTo>
                  <a:lnTo>
                    <a:pt x="1131" y="11723"/>
                  </a:lnTo>
                  <a:lnTo>
                    <a:pt x="1148" y="11706"/>
                  </a:lnTo>
                  <a:lnTo>
                    <a:pt x="1283" y="11706"/>
                  </a:lnTo>
                  <a:lnTo>
                    <a:pt x="1316" y="11689"/>
                  </a:lnTo>
                  <a:lnTo>
                    <a:pt x="1451" y="11689"/>
                  </a:lnTo>
                  <a:lnTo>
                    <a:pt x="1468" y="11672"/>
                  </a:lnTo>
                  <a:lnTo>
                    <a:pt x="1586" y="11672"/>
                  </a:lnTo>
                  <a:lnTo>
                    <a:pt x="1620" y="11655"/>
                  </a:lnTo>
                  <a:lnTo>
                    <a:pt x="1772" y="11655"/>
                  </a:lnTo>
                  <a:lnTo>
                    <a:pt x="1806" y="11638"/>
                  </a:lnTo>
                  <a:lnTo>
                    <a:pt x="1924" y="11638"/>
                  </a:lnTo>
                  <a:lnTo>
                    <a:pt x="1940" y="11621"/>
                  </a:lnTo>
                  <a:lnTo>
                    <a:pt x="2092" y="11621"/>
                  </a:lnTo>
                  <a:lnTo>
                    <a:pt x="2109" y="11604"/>
                  </a:lnTo>
                  <a:lnTo>
                    <a:pt x="2227" y="11604"/>
                  </a:lnTo>
                  <a:lnTo>
                    <a:pt x="2278" y="11588"/>
                  </a:lnTo>
                  <a:lnTo>
                    <a:pt x="2396" y="11588"/>
                  </a:lnTo>
                  <a:lnTo>
                    <a:pt x="2413" y="11571"/>
                  </a:lnTo>
                  <a:lnTo>
                    <a:pt x="2531" y="11571"/>
                  </a:lnTo>
                  <a:lnTo>
                    <a:pt x="2548" y="11554"/>
                  </a:lnTo>
                  <a:lnTo>
                    <a:pt x="2666" y="11554"/>
                  </a:lnTo>
                  <a:lnTo>
                    <a:pt x="2699" y="11537"/>
                  </a:lnTo>
                  <a:lnTo>
                    <a:pt x="2784" y="11537"/>
                  </a:lnTo>
                  <a:lnTo>
                    <a:pt x="2834" y="11520"/>
                  </a:lnTo>
                  <a:lnTo>
                    <a:pt x="2952" y="11520"/>
                  </a:lnTo>
                  <a:lnTo>
                    <a:pt x="2969" y="11503"/>
                  </a:lnTo>
                  <a:lnTo>
                    <a:pt x="3087" y="11503"/>
                  </a:lnTo>
                  <a:lnTo>
                    <a:pt x="3121" y="11486"/>
                  </a:lnTo>
                  <a:lnTo>
                    <a:pt x="3239" y="11486"/>
                  </a:lnTo>
                  <a:lnTo>
                    <a:pt x="3256" y="11470"/>
                  </a:lnTo>
                  <a:lnTo>
                    <a:pt x="3340" y="11470"/>
                  </a:lnTo>
                  <a:lnTo>
                    <a:pt x="3374" y="11453"/>
                  </a:lnTo>
                  <a:lnTo>
                    <a:pt x="3509" y="11453"/>
                  </a:lnTo>
                  <a:lnTo>
                    <a:pt x="3543" y="11436"/>
                  </a:lnTo>
                  <a:lnTo>
                    <a:pt x="3627" y="11436"/>
                  </a:lnTo>
                  <a:lnTo>
                    <a:pt x="3644" y="11419"/>
                  </a:lnTo>
                  <a:lnTo>
                    <a:pt x="3745" y="11419"/>
                  </a:lnTo>
                  <a:lnTo>
                    <a:pt x="3796" y="11402"/>
                  </a:lnTo>
                  <a:lnTo>
                    <a:pt x="3880" y="11402"/>
                  </a:lnTo>
                  <a:lnTo>
                    <a:pt x="3914" y="11385"/>
                  </a:lnTo>
                  <a:lnTo>
                    <a:pt x="4032" y="11385"/>
                  </a:lnTo>
                  <a:lnTo>
                    <a:pt x="4049" y="11368"/>
                  </a:lnTo>
                  <a:lnTo>
                    <a:pt x="4150" y="11368"/>
                  </a:lnTo>
                  <a:lnTo>
                    <a:pt x="4167" y="11351"/>
                  </a:lnTo>
                  <a:lnTo>
                    <a:pt x="4285" y="11351"/>
                  </a:lnTo>
                  <a:lnTo>
                    <a:pt x="4302" y="11335"/>
                  </a:lnTo>
                  <a:lnTo>
                    <a:pt x="4403" y="11335"/>
                  </a:lnTo>
                  <a:lnTo>
                    <a:pt x="4420" y="11318"/>
                  </a:lnTo>
                  <a:lnTo>
                    <a:pt x="4521" y="11318"/>
                  </a:lnTo>
                  <a:lnTo>
                    <a:pt x="4538" y="11301"/>
                  </a:lnTo>
                  <a:lnTo>
                    <a:pt x="4639" y="11301"/>
                  </a:lnTo>
                  <a:lnTo>
                    <a:pt x="4656" y="11284"/>
                  </a:lnTo>
                  <a:lnTo>
                    <a:pt x="4740" y="11284"/>
                  </a:lnTo>
                  <a:lnTo>
                    <a:pt x="4774" y="11267"/>
                  </a:lnTo>
                  <a:lnTo>
                    <a:pt x="4858" y="11267"/>
                  </a:lnTo>
                  <a:lnTo>
                    <a:pt x="4892" y="11250"/>
                  </a:lnTo>
                  <a:lnTo>
                    <a:pt x="4976" y="11250"/>
                  </a:lnTo>
                  <a:lnTo>
                    <a:pt x="5010" y="11233"/>
                  </a:lnTo>
                  <a:lnTo>
                    <a:pt x="5095" y="11233"/>
                  </a:lnTo>
                  <a:lnTo>
                    <a:pt x="5128" y="11217"/>
                  </a:lnTo>
                  <a:lnTo>
                    <a:pt x="5213" y="11217"/>
                  </a:lnTo>
                  <a:lnTo>
                    <a:pt x="5229" y="11200"/>
                  </a:lnTo>
                  <a:lnTo>
                    <a:pt x="5331" y="11200"/>
                  </a:lnTo>
                  <a:lnTo>
                    <a:pt x="5348" y="11183"/>
                  </a:lnTo>
                  <a:lnTo>
                    <a:pt x="5449" y="11183"/>
                  </a:lnTo>
                  <a:lnTo>
                    <a:pt x="5466" y="11166"/>
                  </a:lnTo>
                  <a:lnTo>
                    <a:pt x="5567" y="11166"/>
                  </a:lnTo>
                  <a:lnTo>
                    <a:pt x="5584" y="11149"/>
                  </a:lnTo>
                  <a:lnTo>
                    <a:pt x="5651" y="11149"/>
                  </a:lnTo>
                  <a:lnTo>
                    <a:pt x="5685" y="11132"/>
                  </a:lnTo>
                  <a:lnTo>
                    <a:pt x="5769" y="11132"/>
                  </a:lnTo>
                  <a:lnTo>
                    <a:pt x="5803" y="11115"/>
                  </a:lnTo>
                  <a:lnTo>
                    <a:pt x="5887" y="11115"/>
                  </a:lnTo>
                  <a:lnTo>
                    <a:pt x="5921" y="11098"/>
                  </a:lnTo>
                  <a:lnTo>
                    <a:pt x="6005" y="11098"/>
                  </a:lnTo>
                  <a:lnTo>
                    <a:pt x="6022" y="11082"/>
                  </a:lnTo>
                  <a:lnTo>
                    <a:pt x="6123" y="11082"/>
                  </a:lnTo>
                  <a:lnTo>
                    <a:pt x="6140" y="11065"/>
                  </a:lnTo>
                  <a:lnTo>
                    <a:pt x="6208" y="11065"/>
                  </a:lnTo>
                  <a:lnTo>
                    <a:pt x="6241" y="11048"/>
                  </a:lnTo>
                  <a:lnTo>
                    <a:pt x="6326" y="11048"/>
                  </a:lnTo>
                  <a:lnTo>
                    <a:pt x="6359" y="11031"/>
                  </a:lnTo>
                  <a:lnTo>
                    <a:pt x="6427" y="11031"/>
                  </a:lnTo>
                  <a:lnTo>
                    <a:pt x="6444" y="11014"/>
                  </a:lnTo>
                  <a:lnTo>
                    <a:pt x="6545" y="11014"/>
                  </a:lnTo>
                  <a:lnTo>
                    <a:pt x="6562" y="10997"/>
                  </a:lnTo>
                  <a:lnTo>
                    <a:pt x="6629" y="10997"/>
                  </a:lnTo>
                  <a:lnTo>
                    <a:pt x="6663" y="10980"/>
                  </a:lnTo>
                  <a:lnTo>
                    <a:pt x="6747" y="10980"/>
                  </a:lnTo>
                  <a:lnTo>
                    <a:pt x="6781" y="10964"/>
                  </a:lnTo>
                  <a:lnTo>
                    <a:pt x="6849" y="10964"/>
                  </a:lnTo>
                  <a:lnTo>
                    <a:pt x="6865" y="10947"/>
                  </a:lnTo>
                  <a:lnTo>
                    <a:pt x="6933" y="10947"/>
                  </a:lnTo>
                  <a:lnTo>
                    <a:pt x="6967" y="10930"/>
                  </a:lnTo>
                  <a:lnTo>
                    <a:pt x="7051" y="10930"/>
                  </a:lnTo>
                  <a:lnTo>
                    <a:pt x="7102" y="10913"/>
                  </a:lnTo>
                  <a:lnTo>
                    <a:pt x="7152" y="10913"/>
                  </a:lnTo>
                  <a:lnTo>
                    <a:pt x="7169" y="10896"/>
                  </a:lnTo>
                  <a:lnTo>
                    <a:pt x="7237" y="10896"/>
                  </a:lnTo>
                  <a:lnTo>
                    <a:pt x="7253" y="10879"/>
                  </a:lnTo>
                  <a:lnTo>
                    <a:pt x="7355" y="10879"/>
                  </a:lnTo>
                  <a:lnTo>
                    <a:pt x="7371" y="10862"/>
                  </a:lnTo>
                  <a:lnTo>
                    <a:pt x="7456" y="10862"/>
                  </a:lnTo>
                  <a:lnTo>
                    <a:pt x="7473" y="10845"/>
                  </a:lnTo>
                  <a:lnTo>
                    <a:pt x="7540" y="10845"/>
                  </a:lnTo>
                  <a:lnTo>
                    <a:pt x="7557" y="10829"/>
                  </a:lnTo>
                  <a:lnTo>
                    <a:pt x="7624" y="10829"/>
                  </a:lnTo>
                  <a:lnTo>
                    <a:pt x="7658" y="10812"/>
                  </a:lnTo>
                  <a:lnTo>
                    <a:pt x="7726" y="10812"/>
                  </a:lnTo>
                  <a:lnTo>
                    <a:pt x="7743" y="10795"/>
                  </a:lnTo>
                  <a:lnTo>
                    <a:pt x="7810" y="10795"/>
                  </a:lnTo>
                  <a:lnTo>
                    <a:pt x="7844" y="10778"/>
                  </a:lnTo>
                  <a:lnTo>
                    <a:pt x="7911" y="10778"/>
                  </a:lnTo>
                  <a:lnTo>
                    <a:pt x="7962" y="10761"/>
                  </a:lnTo>
                  <a:lnTo>
                    <a:pt x="8012" y="10761"/>
                  </a:lnTo>
                  <a:lnTo>
                    <a:pt x="8029" y="10744"/>
                  </a:lnTo>
                  <a:lnTo>
                    <a:pt x="8114" y="10744"/>
                  </a:lnTo>
                  <a:lnTo>
                    <a:pt x="8147" y="10727"/>
                  </a:lnTo>
                  <a:lnTo>
                    <a:pt x="8181" y="10727"/>
                  </a:lnTo>
                  <a:lnTo>
                    <a:pt x="8215" y="10711"/>
                  </a:lnTo>
                  <a:lnTo>
                    <a:pt x="8299" y="10711"/>
                  </a:lnTo>
                  <a:lnTo>
                    <a:pt x="8333" y="10694"/>
                  </a:lnTo>
                  <a:lnTo>
                    <a:pt x="8350" y="10694"/>
                  </a:lnTo>
                  <a:lnTo>
                    <a:pt x="8400" y="10677"/>
                  </a:lnTo>
                  <a:lnTo>
                    <a:pt x="8485" y="10677"/>
                  </a:lnTo>
                  <a:lnTo>
                    <a:pt x="8518" y="10660"/>
                  </a:lnTo>
                  <a:lnTo>
                    <a:pt x="8552" y="10660"/>
                  </a:lnTo>
                  <a:lnTo>
                    <a:pt x="8586" y="10643"/>
                  </a:lnTo>
                  <a:lnTo>
                    <a:pt x="8653" y="10643"/>
                  </a:lnTo>
                  <a:lnTo>
                    <a:pt x="8670" y="10626"/>
                  </a:lnTo>
                  <a:lnTo>
                    <a:pt x="8738" y="10626"/>
                  </a:lnTo>
                  <a:lnTo>
                    <a:pt x="8771" y="10609"/>
                  </a:lnTo>
                  <a:lnTo>
                    <a:pt x="8839" y="10609"/>
                  </a:lnTo>
                  <a:lnTo>
                    <a:pt x="8856" y="10592"/>
                  </a:lnTo>
                  <a:lnTo>
                    <a:pt x="8923" y="10592"/>
                  </a:lnTo>
                  <a:lnTo>
                    <a:pt x="8957" y="10576"/>
                  </a:lnTo>
                  <a:lnTo>
                    <a:pt x="9024" y="10576"/>
                  </a:lnTo>
                  <a:lnTo>
                    <a:pt x="9041" y="10559"/>
                  </a:lnTo>
                  <a:lnTo>
                    <a:pt x="9092" y="10559"/>
                  </a:lnTo>
                  <a:lnTo>
                    <a:pt x="9109" y="10542"/>
                  </a:lnTo>
                  <a:lnTo>
                    <a:pt x="9193" y="10542"/>
                  </a:lnTo>
                  <a:lnTo>
                    <a:pt x="9210" y="10525"/>
                  </a:lnTo>
                  <a:lnTo>
                    <a:pt x="9277" y="10525"/>
                  </a:lnTo>
                  <a:lnTo>
                    <a:pt x="9294" y="10508"/>
                  </a:lnTo>
                  <a:lnTo>
                    <a:pt x="9362" y="10508"/>
                  </a:lnTo>
                  <a:lnTo>
                    <a:pt x="9395" y="10491"/>
                  </a:lnTo>
                  <a:lnTo>
                    <a:pt x="9446" y="10491"/>
                  </a:lnTo>
                  <a:lnTo>
                    <a:pt x="9463" y="10474"/>
                  </a:lnTo>
                  <a:lnTo>
                    <a:pt x="9530" y="10474"/>
                  </a:lnTo>
                  <a:lnTo>
                    <a:pt x="9547" y="10458"/>
                  </a:lnTo>
                  <a:lnTo>
                    <a:pt x="9615" y="10458"/>
                  </a:lnTo>
                  <a:lnTo>
                    <a:pt x="9648" y="10441"/>
                  </a:lnTo>
                  <a:lnTo>
                    <a:pt x="9716" y="10441"/>
                  </a:lnTo>
                  <a:lnTo>
                    <a:pt x="9733" y="10424"/>
                  </a:lnTo>
                  <a:lnTo>
                    <a:pt x="9783" y="10424"/>
                  </a:lnTo>
                  <a:lnTo>
                    <a:pt x="9800" y="10407"/>
                  </a:lnTo>
                  <a:lnTo>
                    <a:pt x="9885" y="10407"/>
                  </a:lnTo>
                  <a:lnTo>
                    <a:pt x="9901" y="10390"/>
                  </a:lnTo>
                  <a:lnTo>
                    <a:pt x="9952" y="10390"/>
                  </a:lnTo>
                  <a:lnTo>
                    <a:pt x="9969" y="10373"/>
                  </a:lnTo>
                  <a:lnTo>
                    <a:pt x="10036" y="10373"/>
                  </a:lnTo>
                  <a:lnTo>
                    <a:pt x="10070" y="10356"/>
                  </a:lnTo>
                  <a:lnTo>
                    <a:pt x="10138" y="10356"/>
                  </a:lnTo>
                  <a:lnTo>
                    <a:pt x="10154" y="10339"/>
                  </a:lnTo>
                  <a:lnTo>
                    <a:pt x="10205" y="10339"/>
                  </a:lnTo>
                  <a:lnTo>
                    <a:pt x="10222" y="10323"/>
                  </a:lnTo>
                  <a:lnTo>
                    <a:pt x="10289" y="10323"/>
                  </a:lnTo>
                  <a:lnTo>
                    <a:pt x="10323" y="10306"/>
                  </a:lnTo>
                  <a:lnTo>
                    <a:pt x="10391" y="10306"/>
                  </a:lnTo>
                  <a:lnTo>
                    <a:pt x="10407" y="10289"/>
                  </a:lnTo>
                  <a:lnTo>
                    <a:pt x="10458" y="10289"/>
                  </a:lnTo>
                  <a:lnTo>
                    <a:pt x="10475" y="10272"/>
                  </a:lnTo>
                  <a:lnTo>
                    <a:pt x="10542" y="10272"/>
                  </a:lnTo>
                  <a:lnTo>
                    <a:pt x="10576" y="10255"/>
                  </a:lnTo>
                  <a:lnTo>
                    <a:pt x="10610" y="10255"/>
                  </a:lnTo>
                  <a:lnTo>
                    <a:pt x="10644" y="10238"/>
                  </a:lnTo>
                  <a:lnTo>
                    <a:pt x="10711" y="10238"/>
                  </a:lnTo>
                  <a:lnTo>
                    <a:pt x="10728" y="10221"/>
                  </a:lnTo>
                  <a:lnTo>
                    <a:pt x="10779" y="10221"/>
                  </a:lnTo>
                  <a:lnTo>
                    <a:pt x="10829" y="10205"/>
                  </a:lnTo>
                  <a:lnTo>
                    <a:pt x="10846" y="10205"/>
                  </a:lnTo>
                  <a:lnTo>
                    <a:pt x="10863" y="10188"/>
                  </a:lnTo>
                  <a:lnTo>
                    <a:pt x="10947" y="10188"/>
                  </a:lnTo>
                  <a:lnTo>
                    <a:pt x="10964" y="10171"/>
                  </a:lnTo>
                  <a:lnTo>
                    <a:pt x="11015" y="10171"/>
                  </a:lnTo>
                  <a:lnTo>
                    <a:pt x="11032" y="10154"/>
                  </a:lnTo>
                  <a:lnTo>
                    <a:pt x="11099" y="10154"/>
                  </a:lnTo>
                  <a:lnTo>
                    <a:pt x="11116" y="10137"/>
                  </a:lnTo>
                  <a:lnTo>
                    <a:pt x="11166" y="10137"/>
                  </a:lnTo>
                  <a:lnTo>
                    <a:pt x="11200" y="10120"/>
                  </a:lnTo>
                  <a:lnTo>
                    <a:pt x="11268" y="10120"/>
                  </a:lnTo>
                  <a:lnTo>
                    <a:pt x="11285" y="10103"/>
                  </a:lnTo>
                  <a:lnTo>
                    <a:pt x="11335" y="10103"/>
                  </a:lnTo>
                  <a:lnTo>
                    <a:pt x="11369" y="10086"/>
                  </a:lnTo>
                  <a:lnTo>
                    <a:pt x="11403" y="10086"/>
                  </a:lnTo>
                  <a:lnTo>
                    <a:pt x="11419" y="10070"/>
                  </a:lnTo>
                  <a:lnTo>
                    <a:pt x="11487" y="10070"/>
                  </a:lnTo>
                  <a:lnTo>
                    <a:pt x="11521" y="10053"/>
                  </a:lnTo>
                  <a:lnTo>
                    <a:pt x="11554" y="10053"/>
                  </a:lnTo>
                  <a:lnTo>
                    <a:pt x="11588" y="10036"/>
                  </a:lnTo>
                  <a:lnTo>
                    <a:pt x="11656" y="10036"/>
                  </a:lnTo>
                  <a:lnTo>
                    <a:pt x="11672" y="10019"/>
                  </a:lnTo>
                  <a:lnTo>
                    <a:pt x="11723" y="10019"/>
                  </a:lnTo>
                  <a:lnTo>
                    <a:pt x="11740" y="10002"/>
                  </a:lnTo>
                  <a:lnTo>
                    <a:pt x="11790" y="10002"/>
                  </a:lnTo>
                  <a:lnTo>
                    <a:pt x="11807" y="9985"/>
                  </a:lnTo>
                  <a:lnTo>
                    <a:pt x="11858" y="9985"/>
                  </a:lnTo>
                  <a:lnTo>
                    <a:pt x="11875" y="9968"/>
                  </a:lnTo>
                  <a:lnTo>
                    <a:pt x="11959" y="9968"/>
                  </a:lnTo>
                  <a:lnTo>
                    <a:pt x="11976" y="9952"/>
                  </a:lnTo>
                  <a:lnTo>
                    <a:pt x="12027" y="9952"/>
                  </a:lnTo>
                  <a:lnTo>
                    <a:pt x="12043" y="9935"/>
                  </a:lnTo>
                  <a:lnTo>
                    <a:pt x="12094" y="9935"/>
                  </a:lnTo>
                  <a:lnTo>
                    <a:pt x="12111" y="9918"/>
                  </a:lnTo>
                  <a:lnTo>
                    <a:pt x="12178" y="9918"/>
                  </a:lnTo>
                  <a:lnTo>
                    <a:pt x="12212" y="9901"/>
                  </a:lnTo>
                  <a:lnTo>
                    <a:pt x="12246" y="9901"/>
                  </a:lnTo>
                  <a:lnTo>
                    <a:pt x="12280" y="9884"/>
                  </a:lnTo>
                  <a:lnTo>
                    <a:pt x="12313" y="9884"/>
                  </a:lnTo>
                  <a:lnTo>
                    <a:pt x="12347" y="9867"/>
                  </a:lnTo>
                  <a:lnTo>
                    <a:pt x="12381" y="9867"/>
                  </a:lnTo>
                  <a:lnTo>
                    <a:pt x="12415" y="9850"/>
                  </a:lnTo>
                  <a:lnTo>
                    <a:pt x="12465" y="9850"/>
                  </a:lnTo>
                  <a:lnTo>
                    <a:pt x="12482" y="9833"/>
                  </a:lnTo>
                  <a:lnTo>
                    <a:pt x="12549" y="9833"/>
                  </a:lnTo>
                  <a:lnTo>
                    <a:pt x="12566" y="9817"/>
                  </a:lnTo>
                  <a:lnTo>
                    <a:pt x="12617" y="9817"/>
                  </a:lnTo>
                  <a:lnTo>
                    <a:pt x="12634" y="9800"/>
                  </a:lnTo>
                  <a:lnTo>
                    <a:pt x="12684" y="9800"/>
                  </a:lnTo>
                  <a:lnTo>
                    <a:pt x="12718" y="9783"/>
                  </a:lnTo>
                  <a:lnTo>
                    <a:pt x="12752" y="9783"/>
                  </a:lnTo>
                  <a:lnTo>
                    <a:pt x="12802" y="9766"/>
                  </a:lnTo>
                  <a:lnTo>
                    <a:pt x="12819" y="9766"/>
                  </a:lnTo>
                  <a:lnTo>
                    <a:pt x="12853" y="9749"/>
                  </a:lnTo>
                  <a:lnTo>
                    <a:pt x="12921" y="9749"/>
                  </a:lnTo>
                  <a:lnTo>
                    <a:pt x="12937" y="9732"/>
                  </a:lnTo>
                  <a:lnTo>
                    <a:pt x="12954" y="9732"/>
                  </a:lnTo>
                  <a:lnTo>
                    <a:pt x="12988" y="9715"/>
                  </a:lnTo>
                  <a:lnTo>
                    <a:pt x="13039" y="9715"/>
                  </a:lnTo>
                  <a:lnTo>
                    <a:pt x="13072" y="9699"/>
                  </a:lnTo>
                  <a:lnTo>
                    <a:pt x="13123" y="9699"/>
                  </a:lnTo>
                  <a:lnTo>
                    <a:pt x="13140" y="9682"/>
                  </a:lnTo>
                  <a:lnTo>
                    <a:pt x="13190" y="9682"/>
                  </a:lnTo>
                  <a:lnTo>
                    <a:pt x="13207" y="9665"/>
                  </a:lnTo>
                  <a:lnTo>
                    <a:pt x="13258" y="9665"/>
                  </a:lnTo>
                  <a:lnTo>
                    <a:pt x="13275" y="9648"/>
                  </a:lnTo>
                  <a:lnTo>
                    <a:pt x="13325" y="9648"/>
                  </a:lnTo>
                  <a:lnTo>
                    <a:pt x="13359" y="9631"/>
                  </a:lnTo>
                  <a:lnTo>
                    <a:pt x="13393" y="9631"/>
                  </a:lnTo>
                  <a:lnTo>
                    <a:pt x="13427" y="9614"/>
                  </a:lnTo>
                  <a:lnTo>
                    <a:pt x="13460" y="9614"/>
                  </a:lnTo>
                  <a:lnTo>
                    <a:pt x="13494" y="9597"/>
                  </a:lnTo>
                  <a:lnTo>
                    <a:pt x="13528" y="9597"/>
                  </a:lnTo>
                  <a:lnTo>
                    <a:pt x="13561" y="9580"/>
                  </a:lnTo>
                  <a:lnTo>
                    <a:pt x="13612" y="9580"/>
                  </a:lnTo>
                  <a:lnTo>
                    <a:pt x="13629" y="9564"/>
                  </a:lnTo>
                  <a:lnTo>
                    <a:pt x="13680" y="9564"/>
                  </a:lnTo>
                  <a:lnTo>
                    <a:pt x="13696" y="9547"/>
                  </a:lnTo>
                  <a:lnTo>
                    <a:pt x="13747" y="9547"/>
                  </a:lnTo>
                  <a:lnTo>
                    <a:pt x="13764" y="9530"/>
                  </a:lnTo>
                  <a:lnTo>
                    <a:pt x="13814" y="9530"/>
                  </a:lnTo>
                  <a:lnTo>
                    <a:pt x="13831" y="9513"/>
                  </a:lnTo>
                  <a:lnTo>
                    <a:pt x="13882" y="9513"/>
                  </a:lnTo>
                  <a:lnTo>
                    <a:pt x="13899" y="9496"/>
                  </a:lnTo>
                  <a:lnTo>
                    <a:pt x="13949" y="9496"/>
                  </a:lnTo>
                  <a:lnTo>
                    <a:pt x="13966" y="9479"/>
                  </a:lnTo>
                  <a:lnTo>
                    <a:pt x="14017" y="9479"/>
                  </a:lnTo>
                  <a:lnTo>
                    <a:pt x="14034" y="9462"/>
                  </a:lnTo>
                  <a:lnTo>
                    <a:pt x="14084" y="9462"/>
                  </a:lnTo>
                  <a:lnTo>
                    <a:pt x="14135" y="9446"/>
                  </a:lnTo>
                  <a:lnTo>
                    <a:pt x="14152" y="9446"/>
                  </a:lnTo>
                  <a:lnTo>
                    <a:pt x="14169" y="9429"/>
                  </a:lnTo>
                  <a:lnTo>
                    <a:pt x="14219" y="9429"/>
                  </a:lnTo>
                  <a:lnTo>
                    <a:pt x="14236" y="9412"/>
                  </a:lnTo>
                  <a:lnTo>
                    <a:pt x="14287" y="9412"/>
                  </a:lnTo>
                  <a:lnTo>
                    <a:pt x="14304" y="9395"/>
                  </a:lnTo>
                  <a:lnTo>
                    <a:pt x="14354" y="9395"/>
                  </a:lnTo>
                  <a:lnTo>
                    <a:pt x="14388" y="9378"/>
                  </a:lnTo>
                  <a:lnTo>
                    <a:pt x="14422" y="9378"/>
                  </a:lnTo>
                  <a:lnTo>
                    <a:pt x="14455" y="9361"/>
                  </a:lnTo>
                  <a:lnTo>
                    <a:pt x="14489" y="9361"/>
                  </a:lnTo>
                  <a:lnTo>
                    <a:pt x="14523" y="9344"/>
                  </a:lnTo>
                  <a:lnTo>
                    <a:pt x="14557" y="9344"/>
                  </a:lnTo>
                  <a:lnTo>
                    <a:pt x="14590" y="9327"/>
                  </a:lnTo>
                  <a:lnTo>
                    <a:pt x="14641" y="9327"/>
                  </a:lnTo>
                  <a:lnTo>
                    <a:pt x="14658" y="9311"/>
                  </a:lnTo>
                  <a:lnTo>
                    <a:pt x="14708" y="9311"/>
                  </a:lnTo>
                  <a:lnTo>
                    <a:pt x="14742" y="9294"/>
                  </a:lnTo>
                  <a:lnTo>
                    <a:pt x="14776" y="9294"/>
                  </a:lnTo>
                  <a:lnTo>
                    <a:pt x="14810" y="9277"/>
                  </a:lnTo>
                  <a:lnTo>
                    <a:pt x="14843" y="9277"/>
                  </a:lnTo>
                  <a:lnTo>
                    <a:pt x="14860" y="9260"/>
                  </a:lnTo>
                  <a:lnTo>
                    <a:pt x="14877" y="9260"/>
                  </a:lnTo>
                  <a:lnTo>
                    <a:pt x="14911" y="9243"/>
                  </a:lnTo>
                  <a:lnTo>
                    <a:pt x="14945" y="9243"/>
                  </a:lnTo>
                  <a:lnTo>
                    <a:pt x="14978" y="9226"/>
                  </a:lnTo>
                  <a:lnTo>
                    <a:pt x="15012" y="9226"/>
                  </a:lnTo>
                  <a:lnTo>
                    <a:pt x="15046" y="9209"/>
                  </a:lnTo>
                  <a:lnTo>
                    <a:pt x="15096" y="9209"/>
                  </a:lnTo>
                  <a:lnTo>
                    <a:pt x="15113" y="9193"/>
                  </a:lnTo>
                  <a:lnTo>
                    <a:pt x="15164" y="9193"/>
                  </a:lnTo>
                  <a:lnTo>
                    <a:pt x="15181" y="9176"/>
                  </a:lnTo>
                  <a:lnTo>
                    <a:pt x="15198" y="9176"/>
                  </a:lnTo>
                  <a:lnTo>
                    <a:pt x="15231" y="9159"/>
                  </a:lnTo>
                  <a:lnTo>
                    <a:pt x="15265" y="9159"/>
                  </a:lnTo>
                  <a:lnTo>
                    <a:pt x="15299" y="9142"/>
                  </a:lnTo>
                  <a:lnTo>
                    <a:pt x="15332" y="9142"/>
                  </a:lnTo>
                  <a:lnTo>
                    <a:pt x="15383" y="9125"/>
                  </a:lnTo>
                  <a:lnTo>
                    <a:pt x="15400" y="9125"/>
                  </a:lnTo>
                  <a:lnTo>
                    <a:pt x="15451" y="9108"/>
                  </a:lnTo>
                  <a:lnTo>
                    <a:pt x="15467" y="9108"/>
                  </a:lnTo>
                  <a:lnTo>
                    <a:pt x="15518" y="9091"/>
                  </a:lnTo>
                  <a:lnTo>
                    <a:pt x="15552" y="9091"/>
                  </a:lnTo>
                  <a:lnTo>
                    <a:pt x="15569" y="9074"/>
                  </a:lnTo>
                  <a:lnTo>
                    <a:pt x="15585" y="9074"/>
                  </a:lnTo>
                  <a:lnTo>
                    <a:pt x="15619" y="9058"/>
                  </a:lnTo>
                  <a:lnTo>
                    <a:pt x="15653" y="9058"/>
                  </a:lnTo>
                  <a:lnTo>
                    <a:pt x="15687" y="9041"/>
                  </a:lnTo>
                  <a:lnTo>
                    <a:pt x="15720" y="9041"/>
                  </a:lnTo>
                  <a:lnTo>
                    <a:pt x="15754" y="9024"/>
                  </a:lnTo>
                  <a:lnTo>
                    <a:pt x="15788" y="9024"/>
                  </a:lnTo>
                  <a:lnTo>
                    <a:pt x="15822" y="9007"/>
                  </a:lnTo>
                  <a:lnTo>
                    <a:pt x="15855" y="9007"/>
                  </a:lnTo>
                  <a:lnTo>
                    <a:pt x="15889" y="8990"/>
                  </a:lnTo>
                  <a:lnTo>
                    <a:pt x="15906" y="8990"/>
                  </a:lnTo>
                  <a:lnTo>
                    <a:pt x="15923" y="8973"/>
                  </a:lnTo>
                  <a:lnTo>
                    <a:pt x="15957" y="8973"/>
                  </a:lnTo>
                  <a:lnTo>
                    <a:pt x="16024" y="8956"/>
                  </a:lnTo>
                  <a:lnTo>
                    <a:pt x="16041" y="8956"/>
                  </a:lnTo>
                  <a:lnTo>
                    <a:pt x="16091" y="8940"/>
                  </a:lnTo>
                  <a:lnTo>
                    <a:pt x="16108" y="8923"/>
                  </a:lnTo>
                  <a:lnTo>
                    <a:pt x="16159" y="8923"/>
                  </a:lnTo>
                  <a:lnTo>
                    <a:pt x="16176" y="8906"/>
                  </a:lnTo>
                  <a:lnTo>
                    <a:pt x="16226" y="8906"/>
                  </a:lnTo>
                  <a:lnTo>
                    <a:pt x="16243" y="8889"/>
                  </a:lnTo>
                  <a:lnTo>
                    <a:pt x="16294" y="8889"/>
                  </a:lnTo>
                  <a:lnTo>
                    <a:pt x="16311" y="8872"/>
                  </a:lnTo>
                  <a:lnTo>
                    <a:pt x="16361" y="8855"/>
                  </a:lnTo>
                  <a:lnTo>
                    <a:pt x="16378" y="8855"/>
                  </a:lnTo>
                  <a:lnTo>
                    <a:pt x="16446" y="8838"/>
                  </a:lnTo>
                  <a:lnTo>
                    <a:pt x="16479" y="8838"/>
                  </a:lnTo>
                  <a:lnTo>
                    <a:pt x="16496" y="8821"/>
                  </a:lnTo>
                  <a:lnTo>
                    <a:pt x="16547" y="8821"/>
                  </a:lnTo>
                  <a:lnTo>
                    <a:pt x="16581" y="8805"/>
                  </a:lnTo>
                  <a:lnTo>
                    <a:pt x="16614" y="8788"/>
                  </a:lnTo>
                  <a:lnTo>
                    <a:pt x="16648" y="8788"/>
                  </a:lnTo>
                  <a:lnTo>
                    <a:pt x="16682" y="8771"/>
                  </a:lnTo>
                  <a:lnTo>
                    <a:pt x="16699" y="8771"/>
                  </a:lnTo>
                  <a:lnTo>
                    <a:pt x="16749" y="8754"/>
                  </a:lnTo>
                  <a:lnTo>
                    <a:pt x="16766" y="8754"/>
                  </a:lnTo>
                  <a:lnTo>
                    <a:pt x="16817" y="8737"/>
                  </a:lnTo>
                  <a:lnTo>
                    <a:pt x="16834" y="8737"/>
                  </a:lnTo>
                  <a:lnTo>
                    <a:pt x="16867" y="8720"/>
                  </a:lnTo>
                  <a:lnTo>
                    <a:pt x="16901" y="8720"/>
                  </a:lnTo>
                  <a:lnTo>
                    <a:pt x="16935" y="8703"/>
                  </a:lnTo>
                  <a:lnTo>
                    <a:pt x="16969" y="8687"/>
                  </a:lnTo>
                  <a:lnTo>
                    <a:pt x="17002" y="8687"/>
                  </a:lnTo>
                  <a:lnTo>
                    <a:pt x="17070" y="8670"/>
                  </a:lnTo>
                  <a:lnTo>
                    <a:pt x="17087" y="8670"/>
                  </a:lnTo>
                  <a:lnTo>
                    <a:pt x="17137" y="8653"/>
                  </a:lnTo>
                  <a:lnTo>
                    <a:pt x="17154" y="8636"/>
                  </a:lnTo>
                  <a:lnTo>
                    <a:pt x="17222" y="8619"/>
                  </a:lnTo>
                  <a:lnTo>
                    <a:pt x="17238" y="8619"/>
                  </a:lnTo>
                  <a:lnTo>
                    <a:pt x="17289" y="8602"/>
                  </a:lnTo>
                  <a:lnTo>
                    <a:pt x="17306" y="8602"/>
                  </a:lnTo>
                  <a:lnTo>
                    <a:pt x="17356" y="8585"/>
                  </a:lnTo>
                  <a:lnTo>
                    <a:pt x="17373" y="8585"/>
                  </a:lnTo>
                  <a:lnTo>
                    <a:pt x="17407" y="8568"/>
                  </a:lnTo>
                  <a:lnTo>
                    <a:pt x="17441" y="8552"/>
                  </a:lnTo>
                  <a:lnTo>
                    <a:pt x="17475" y="8552"/>
                  </a:lnTo>
                  <a:lnTo>
                    <a:pt x="17542" y="8535"/>
                  </a:lnTo>
                  <a:lnTo>
                    <a:pt x="17559" y="8518"/>
                  </a:lnTo>
                  <a:lnTo>
                    <a:pt x="17626" y="8501"/>
                  </a:lnTo>
                  <a:lnTo>
                    <a:pt x="17660" y="8501"/>
                  </a:lnTo>
                  <a:lnTo>
                    <a:pt x="17711" y="8484"/>
                  </a:lnTo>
                  <a:lnTo>
                    <a:pt x="17744" y="8467"/>
                  </a:lnTo>
                  <a:lnTo>
                    <a:pt x="17795" y="8467"/>
                  </a:lnTo>
                  <a:lnTo>
                    <a:pt x="17812" y="8450"/>
                  </a:lnTo>
                  <a:lnTo>
                    <a:pt x="17879" y="8434"/>
                  </a:lnTo>
                  <a:lnTo>
                    <a:pt x="17896" y="8434"/>
                  </a:lnTo>
                  <a:lnTo>
                    <a:pt x="17964" y="8400"/>
                  </a:lnTo>
                  <a:lnTo>
                    <a:pt x="17997" y="8400"/>
                  </a:lnTo>
                  <a:lnTo>
                    <a:pt x="18065" y="8383"/>
                  </a:lnTo>
                  <a:lnTo>
                    <a:pt x="18082" y="8366"/>
                  </a:lnTo>
                  <a:lnTo>
                    <a:pt x="18149" y="8349"/>
                  </a:lnTo>
                  <a:lnTo>
                    <a:pt x="18166" y="8349"/>
                  </a:lnTo>
                  <a:lnTo>
                    <a:pt x="18233" y="8332"/>
                  </a:lnTo>
                  <a:lnTo>
                    <a:pt x="18267" y="8315"/>
                  </a:lnTo>
                  <a:lnTo>
                    <a:pt x="18301" y="8315"/>
                  </a:lnTo>
                  <a:lnTo>
                    <a:pt x="18335" y="8299"/>
                  </a:lnTo>
                  <a:lnTo>
                    <a:pt x="18352" y="8299"/>
                  </a:lnTo>
                  <a:lnTo>
                    <a:pt x="18419" y="8265"/>
                  </a:lnTo>
                  <a:lnTo>
                    <a:pt x="18436" y="8265"/>
                  </a:lnTo>
                  <a:lnTo>
                    <a:pt x="18503" y="8248"/>
                  </a:lnTo>
                  <a:lnTo>
                    <a:pt x="18537" y="8248"/>
                  </a:lnTo>
                  <a:lnTo>
                    <a:pt x="18621" y="8214"/>
                  </a:lnTo>
                  <a:lnTo>
                    <a:pt x="18638" y="8197"/>
                  </a:lnTo>
                  <a:lnTo>
                    <a:pt x="18706" y="8181"/>
                  </a:lnTo>
                  <a:lnTo>
                    <a:pt x="18739" y="8181"/>
                  </a:lnTo>
                  <a:lnTo>
                    <a:pt x="18807" y="8164"/>
                  </a:lnTo>
                  <a:lnTo>
                    <a:pt x="18824" y="8147"/>
                  </a:lnTo>
                  <a:lnTo>
                    <a:pt x="18841" y="8147"/>
                  </a:lnTo>
                  <a:lnTo>
                    <a:pt x="18908" y="8130"/>
                  </a:lnTo>
                  <a:lnTo>
                    <a:pt x="18942" y="8113"/>
                  </a:lnTo>
                  <a:lnTo>
                    <a:pt x="19009" y="8096"/>
                  </a:lnTo>
                  <a:lnTo>
                    <a:pt x="19026" y="8096"/>
                  </a:lnTo>
                  <a:lnTo>
                    <a:pt x="19111" y="8062"/>
                  </a:lnTo>
                  <a:lnTo>
                    <a:pt x="19144" y="8062"/>
                  </a:lnTo>
                  <a:lnTo>
                    <a:pt x="19161" y="8046"/>
                  </a:lnTo>
                  <a:lnTo>
                    <a:pt x="19178" y="8046"/>
                  </a:lnTo>
                  <a:lnTo>
                    <a:pt x="19229" y="8029"/>
                  </a:lnTo>
                  <a:lnTo>
                    <a:pt x="19245" y="8012"/>
                  </a:lnTo>
                  <a:lnTo>
                    <a:pt x="19296" y="8012"/>
                  </a:lnTo>
                  <a:lnTo>
                    <a:pt x="19313" y="7995"/>
                  </a:lnTo>
                  <a:lnTo>
                    <a:pt x="19347" y="7995"/>
                  </a:lnTo>
                  <a:lnTo>
                    <a:pt x="19431" y="7961"/>
                  </a:lnTo>
                  <a:lnTo>
                    <a:pt x="19448" y="7961"/>
                  </a:lnTo>
                  <a:lnTo>
                    <a:pt x="19549" y="7928"/>
                  </a:lnTo>
                  <a:lnTo>
                    <a:pt x="19566" y="7928"/>
                  </a:lnTo>
                  <a:lnTo>
                    <a:pt x="19650" y="7894"/>
                  </a:lnTo>
                  <a:lnTo>
                    <a:pt x="19684" y="7894"/>
                  </a:lnTo>
                  <a:lnTo>
                    <a:pt x="19751" y="7860"/>
                  </a:lnTo>
                  <a:lnTo>
                    <a:pt x="19768" y="7860"/>
                  </a:lnTo>
                  <a:lnTo>
                    <a:pt x="19785" y="7843"/>
                  </a:lnTo>
                  <a:lnTo>
                    <a:pt x="19853" y="7826"/>
                  </a:lnTo>
                  <a:lnTo>
                    <a:pt x="19886" y="7826"/>
                  </a:lnTo>
                  <a:lnTo>
                    <a:pt x="19903" y="7809"/>
                  </a:lnTo>
                  <a:lnTo>
                    <a:pt x="19954" y="7809"/>
                  </a:lnTo>
                  <a:lnTo>
                    <a:pt x="19971" y="7793"/>
                  </a:lnTo>
                  <a:lnTo>
                    <a:pt x="20021" y="7776"/>
                  </a:lnTo>
                  <a:lnTo>
                    <a:pt x="20038" y="7776"/>
                  </a:lnTo>
                  <a:lnTo>
                    <a:pt x="20055" y="7759"/>
                  </a:lnTo>
                  <a:lnTo>
                    <a:pt x="20123" y="7742"/>
                  </a:lnTo>
                  <a:lnTo>
                    <a:pt x="20156" y="7742"/>
                  </a:lnTo>
                  <a:lnTo>
                    <a:pt x="20173" y="7725"/>
                  </a:lnTo>
                  <a:lnTo>
                    <a:pt x="20190" y="7725"/>
                  </a:lnTo>
                  <a:lnTo>
                    <a:pt x="20224" y="7708"/>
                  </a:lnTo>
                  <a:lnTo>
                    <a:pt x="20257" y="7708"/>
                  </a:lnTo>
                  <a:lnTo>
                    <a:pt x="20291" y="7691"/>
                  </a:lnTo>
                  <a:lnTo>
                    <a:pt x="20308" y="7691"/>
                  </a:lnTo>
                  <a:lnTo>
                    <a:pt x="20359" y="7675"/>
                  </a:lnTo>
                  <a:lnTo>
                    <a:pt x="20376" y="7658"/>
                  </a:lnTo>
                  <a:lnTo>
                    <a:pt x="20426" y="7658"/>
                  </a:lnTo>
                  <a:lnTo>
                    <a:pt x="20443" y="7641"/>
                  </a:lnTo>
                  <a:lnTo>
                    <a:pt x="20460" y="7641"/>
                  </a:lnTo>
                  <a:lnTo>
                    <a:pt x="20510" y="7624"/>
                  </a:lnTo>
                  <a:lnTo>
                    <a:pt x="20527" y="7607"/>
                  </a:lnTo>
                  <a:lnTo>
                    <a:pt x="20578" y="7607"/>
                  </a:lnTo>
                  <a:lnTo>
                    <a:pt x="20595" y="7590"/>
                  </a:lnTo>
                  <a:lnTo>
                    <a:pt x="20645" y="7573"/>
                  </a:lnTo>
                  <a:lnTo>
                    <a:pt x="20662" y="7573"/>
                  </a:lnTo>
                  <a:lnTo>
                    <a:pt x="20679" y="7556"/>
                  </a:lnTo>
                  <a:lnTo>
                    <a:pt x="20713" y="7556"/>
                  </a:lnTo>
                  <a:lnTo>
                    <a:pt x="20730" y="7540"/>
                  </a:lnTo>
                  <a:lnTo>
                    <a:pt x="20780" y="7540"/>
                  </a:lnTo>
                  <a:lnTo>
                    <a:pt x="20797" y="7523"/>
                  </a:lnTo>
                  <a:lnTo>
                    <a:pt x="20814" y="7523"/>
                  </a:lnTo>
                  <a:lnTo>
                    <a:pt x="20848" y="7506"/>
                  </a:lnTo>
                  <a:lnTo>
                    <a:pt x="20865" y="7506"/>
                  </a:lnTo>
                  <a:lnTo>
                    <a:pt x="20915" y="7489"/>
                  </a:lnTo>
                  <a:lnTo>
                    <a:pt x="20932" y="7489"/>
                  </a:lnTo>
                  <a:lnTo>
                    <a:pt x="20949" y="7472"/>
                  </a:lnTo>
                  <a:lnTo>
                    <a:pt x="20983" y="7472"/>
                  </a:lnTo>
                  <a:lnTo>
                    <a:pt x="21000" y="7455"/>
                  </a:lnTo>
                  <a:lnTo>
                    <a:pt x="21016" y="7455"/>
                  </a:lnTo>
                  <a:lnTo>
                    <a:pt x="21050" y="7438"/>
                  </a:lnTo>
                  <a:lnTo>
                    <a:pt x="21084" y="7438"/>
                  </a:lnTo>
                  <a:lnTo>
                    <a:pt x="21118" y="7422"/>
                  </a:lnTo>
                  <a:lnTo>
                    <a:pt x="21135" y="7422"/>
                  </a:lnTo>
                  <a:lnTo>
                    <a:pt x="21151" y="7405"/>
                  </a:lnTo>
                  <a:lnTo>
                    <a:pt x="21202" y="7388"/>
                  </a:lnTo>
                  <a:lnTo>
                    <a:pt x="21219" y="7388"/>
                  </a:lnTo>
                  <a:lnTo>
                    <a:pt x="21269" y="7371"/>
                  </a:lnTo>
                  <a:lnTo>
                    <a:pt x="21286" y="7371"/>
                  </a:lnTo>
                  <a:lnTo>
                    <a:pt x="21320" y="7354"/>
                  </a:lnTo>
                  <a:lnTo>
                    <a:pt x="21337" y="7354"/>
                  </a:lnTo>
                  <a:lnTo>
                    <a:pt x="21354" y="7337"/>
                  </a:lnTo>
                  <a:lnTo>
                    <a:pt x="21371" y="7337"/>
                  </a:lnTo>
                  <a:lnTo>
                    <a:pt x="21421" y="7320"/>
                  </a:lnTo>
                  <a:lnTo>
                    <a:pt x="21438" y="7303"/>
                  </a:lnTo>
                  <a:lnTo>
                    <a:pt x="21472" y="7303"/>
                  </a:lnTo>
                  <a:lnTo>
                    <a:pt x="21489" y="7287"/>
                  </a:lnTo>
                  <a:lnTo>
                    <a:pt x="21539" y="7287"/>
                  </a:lnTo>
                  <a:lnTo>
                    <a:pt x="21556" y="7270"/>
                  </a:lnTo>
                  <a:lnTo>
                    <a:pt x="21573" y="7270"/>
                  </a:lnTo>
                  <a:lnTo>
                    <a:pt x="21607" y="7253"/>
                  </a:lnTo>
                  <a:lnTo>
                    <a:pt x="21624" y="7253"/>
                  </a:lnTo>
                  <a:lnTo>
                    <a:pt x="21641" y="7236"/>
                  </a:lnTo>
                  <a:lnTo>
                    <a:pt x="21674" y="7236"/>
                  </a:lnTo>
                  <a:lnTo>
                    <a:pt x="21691" y="7219"/>
                  </a:lnTo>
                  <a:lnTo>
                    <a:pt x="21742" y="7219"/>
                  </a:lnTo>
                  <a:lnTo>
                    <a:pt x="21759" y="7202"/>
                  </a:lnTo>
                  <a:lnTo>
                    <a:pt x="21775" y="7202"/>
                  </a:lnTo>
                  <a:lnTo>
                    <a:pt x="21809" y="7185"/>
                  </a:lnTo>
                  <a:lnTo>
                    <a:pt x="21826" y="7185"/>
                  </a:lnTo>
                  <a:lnTo>
                    <a:pt x="21843" y="7169"/>
                  </a:lnTo>
                  <a:lnTo>
                    <a:pt x="21877" y="7169"/>
                  </a:lnTo>
                  <a:lnTo>
                    <a:pt x="21894" y="7152"/>
                  </a:lnTo>
                  <a:lnTo>
                    <a:pt x="21910" y="7152"/>
                  </a:lnTo>
                  <a:lnTo>
                    <a:pt x="21944" y="7135"/>
                  </a:lnTo>
                  <a:lnTo>
                    <a:pt x="21978" y="7135"/>
                  </a:lnTo>
                  <a:lnTo>
                    <a:pt x="21995" y="7118"/>
                  </a:lnTo>
                  <a:lnTo>
                    <a:pt x="22028" y="7118"/>
                  </a:lnTo>
                  <a:lnTo>
                    <a:pt x="22045" y="7101"/>
                  </a:lnTo>
                  <a:lnTo>
                    <a:pt x="22062" y="7101"/>
                  </a:lnTo>
                  <a:lnTo>
                    <a:pt x="22096" y="7084"/>
                  </a:lnTo>
                  <a:lnTo>
                    <a:pt x="22113" y="7084"/>
                  </a:lnTo>
                  <a:lnTo>
                    <a:pt x="22130" y="7067"/>
                  </a:lnTo>
                  <a:lnTo>
                    <a:pt x="22180" y="7067"/>
                  </a:lnTo>
                  <a:lnTo>
                    <a:pt x="22197" y="7050"/>
                  </a:lnTo>
                  <a:lnTo>
                    <a:pt x="22231" y="7050"/>
                  </a:lnTo>
                  <a:lnTo>
                    <a:pt x="22248" y="7034"/>
                  </a:lnTo>
                  <a:lnTo>
                    <a:pt x="22265" y="7034"/>
                  </a:lnTo>
                  <a:lnTo>
                    <a:pt x="22298" y="7017"/>
                  </a:lnTo>
                  <a:lnTo>
                    <a:pt x="22315" y="7017"/>
                  </a:lnTo>
                  <a:lnTo>
                    <a:pt x="22332" y="7000"/>
                  </a:lnTo>
                  <a:lnTo>
                    <a:pt x="22366" y="7000"/>
                  </a:lnTo>
                  <a:lnTo>
                    <a:pt x="22383" y="6983"/>
                  </a:lnTo>
                  <a:lnTo>
                    <a:pt x="22400" y="6983"/>
                  </a:lnTo>
                  <a:lnTo>
                    <a:pt x="22433" y="6966"/>
                  </a:lnTo>
                  <a:lnTo>
                    <a:pt x="22467" y="6966"/>
                  </a:lnTo>
                  <a:lnTo>
                    <a:pt x="22484" y="6949"/>
                  </a:lnTo>
                  <a:lnTo>
                    <a:pt x="22518" y="6949"/>
                  </a:lnTo>
                  <a:lnTo>
                    <a:pt x="22534" y="6932"/>
                  </a:lnTo>
                  <a:lnTo>
                    <a:pt x="22551" y="6932"/>
                  </a:lnTo>
                  <a:lnTo>
                    <a:pt x="22585" y="6916"/>
                  </a:lnTo>
                  <a:lnTo>
                    <a:pt x="22602" y="6916"/>
                  </a:lnTo>
                  <a:lnTo>
                    <a:pt x="22619" y="6899"/>
                  </a:lnTo>
                  <a:lnTo>
                    <a:pt x="22653" y="6899"/>
                  </a:lnTo>
                  <a:lnTo>
                    <a:pt x="22669" y="6882"/>
                  </a:lnTo>
                  <a:lnTo>
                    <a:pt x="22686" y="6882"/>
                  </a:lnTo>
                  <a:lnTo>
                    <a:pt x="22737" y="6865"/>
                  </a:lnTo>
                  <a:lnTo>
                    <a:pt x="22754" y="6865"/>
                  </a:lnTo>
                  <a:lnTo>
                    <a:pt x="22787" y="6848"/>
                  </a:lnTo>
                  <a:lnTo>
                    <a:pt x="22804" y="6848"/>
                  </a:lnTo>
                  <a:lnTo>
                    <a:pt x="22821" y="6831"/>
                  </a:lnTo>
                  <a:lnTo>
                    <a:pt x="22855" y="6831"/>
                  </a:lnTo>
                  <a:lnTo>
                    <a:pt x="22872" y="6814"/>
                  </a:lnTo>
                  <a:lnTo>
                    <a:pt x="22889" y="6814"/>
                  </a:lnTo>
                  <a:lnTo>
                    <a:pt x="22906" y="6797"/>
                  </a:lnTo>
                  <a:lnTo>
                    <a:pt x="22939" y="6797"/>
                  </a:lnTo>
                  <a:lnTo>
                    <a:pt x="22956" y="6781"/>
                  </a:lnTo>
                  <a:lnTo>
                    <a:pt x="23007" y="6764"/>
                  </a:lnTo>
                  <a:lnTo>
                    <a:pt x="23024" y="6764"/>
                  </a:lnTo>
                  <a:lnTo>
                    <a:pt x="23074" y="6747"/>
                  </a:lnTo>
                  <a:lnTo>
                    <a:pt x="23091" y="6747"/>
                  </a:lnTo>
                  <a:lnTo>
                    <a:pt x="23108" y="6730"/>
                  </a:lnTo>
                  <a:lnTo>
                    <a:pt x="23142" y="6730"/>
                  </a:lnTo>
                  <a:lnTo>
                    <a:pt x="23159" y="6713"/>
                  </a:lnTo>
                  <a:lnTo>
                    <a:pt x="23175" y="6713"/>
                  </a:lnTo>
                  <a:lnTo>
                    <a:pt x="23209" y="6696"/>
                  </a:lnTo>
                  <a:lnTo>
                    <a:pt x="23226" y="6696"/>
                  </a:lnTo>
                  <a:lnTo>
                    <a:pt x="23243" y="6679"/>
                  </a:lnTo>
                  <a:lnTo>
                    <a:pt x="23293" y="6663"/>
                  </a:lnTo>
                  <a:lnTo>
                    <a:pt x="23310" y="6663"/>
                  </a:lnTo>
                  <a:lnTo>
                    <a:pt x="23361" y="6646"/>
                  </a:lnTo>
                  <a:lnTo>
                    <a:pt x="23378" y="6629"/>
                  </a:lnTo>
                  <a:lnTo>
                    <a:pt x="23428" y="6612"/>
                  </a:lnTo>
                  <a:lnTo>
                    <a:pt x="23445" y="6612"/>
                  </a:lnTo>
                  <a:lnTo>
                    <a:pt x="23496" y="6595"/>
                  </a:lnTo>
                  <a:lnTo>
                    <a:pt x="23513" y="6595"/>
                  </a:lnTo>
                  <a:lnTo>
                    <a:pt x="21101" y="0"/>
                  </a:lnTo>
                  <a:close/>
                </a:path>
              </a:pathLst>
            </a:custGeom>
            <a:solidFill>
              <a:srgbClr val="FF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4223425" y="5226825"/>
              <a:ext cx="59475" cy="66650"/>
            </a:xfrm>
            <a:custGeom>
              <a:avLst/>
              <a:gdLst/>
              <a:ahLst/>
              <a:cxnLst/>
              <a:rect l="l" t="t" r="r" b="b"/>
              <a:pathLst>
                <a:path w="2379" h="2666" extrusionOk="0">
                  <a:moveTo>
                    <a:pt x="1198" y="388"/>
                  </a:moveTo>
                  <a:lnTo>
                    <a:pt x="1603" y="1569"/>
                  </a:lnTo>
                  <a:lnTo>
                    <a:pt x="760" y="1569"/>
                  </a:lnTo>
                  <a:lnTo>
                    <a:pt x="1198" y="388"/>
                  </a:lnTo>
                  <a:close/>
                  <a:moveTo>
                    <a:pt x="996" y="0"/>
                  </a:moveTo>
                  <a:lnTo>
                    <a:pt x="1" y="2665"/>
                  </a:lnTo>
                  <a:lnTo>
                    <a:pt x="372" y="2665"/>
                  </a:lnTo>
                  <a:lnTo>
                    <a:pt x="658" y="1855"/>
                  </a:lnTo>
                  <a:lnTo>
                    <a:pt x="1721" y="1855"/>
                  </a:lnTo>
                  <a:lnTo>
                    <a:pt x="1974" y="2665"/>
                  </a:lnTo>
                  <a:lnTo>
                    <a:pt x="2379" y="2665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4285400" y="522682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0"/>
                  </a:moveTo>
                  <a:lnTo>
                    <a:pt x="1" y="304"/>
                  </a:lnTo>
                  <a:lnTo>
                    <a:pt x="912" y="304"/>
                  </a:lnTo>
                  <a:lnTo>
                    <a:pt x="912" y="2665"/>
                  </a:lnTo>
                  <a:lnTo>
                    <a:pt x="1266" y="2665"/>
                  </a:lnTo>
                  <a:lnTo>
                    <a:pt x="1266" y="304"/>
                  </a:lnTo>
                  <a:lnTo>
                    <a:pt x="2160" y="304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4348650" y="5226825"/>
              <a:ext cx="49800" cy="66650"/>
            </a:xfrm>
            <a:custGeom>
              <a:avLst/>
              <a:gdLst/>
              <a:ahLst/>
              <a:cxnLst/>
              <a:rect l="l" t="t" r="r" b="b"/>
              <a:pathLst>
                <a:path w="1992" h="2666" extrusionOk="0">
                  <a:moveTo>
                    <a:pt x="1080" y="304"/>
                  </a:moveTo>
                  <a:cubicBezTo>
                    <a:pt x="1215" y="304"/>
                    <a:pt x="1333" y="321"/>
                    <a:pt x="1401" y="354"/>
                  </a:cubicBezTo>
                  <a:cubicBezTo>
                    <a:pt x="1553" y="439"/>
                    <a:pt x="1637" y="557"/>
                    <a:pt x="1637" y="759"/>
                  </a:cubicBezTo>
                  <a:cubicBezTo>
                    <a:pt x="1637" y="928"/>
                    <a:pt x="1570" y="1063"/>
                    <a:pt x="1468" y="1130"/>
                  </a:cubicBezTo>
                  <a:cubicBezTo>
                    <a:pt x="1367" y="1198"/>
                    <a:pt x="1249" y="1231"/>
                    <a:pt x="1080" y="1231"/>
                  </a:cubicBezTo>
                  <a:lnTo>
                    <a:pt x="355" y="1231"/>
                  </a:lnTo>
                  <a:lnTo>
                    <a:pt x="355" y="304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355" y="2665"/>
                  </a:lnTo>
                  <a:lnTo>
                    <a:pt x="355" y="1535"/>
                  </a:lnTo>
                  <a:lnTo>
                    <a:pt x="1198" y="1535"/>
                  </a:lnTo>
                  <a:cubicBezTo>
                    <a:pt x="1468" y="1535"/>
                    <a:pt x="1671" y="1451"/>
                    <a:pt x="1789" y="1299"/>
                  </a:cubicBezTo>
                  <a:cubicBezTo>
                    <a:pt x="1924" y="1147"/>
                    <a:pt x="1991" y="962"/>
                    <a:pt x="1991" y="759"/>
                  </a:cubicBezTo>
                  <a:cubicBezTo>
                    <a:pt x="1991" y="523"/>
                    <a:pt x="1907" y="337"/>
                    <a:pt x="1772" y="203"/>
                  </a:cubicBezTo>
                  <a:cubicBezTo>
                    <a:pt x="1637" y="68"/>
                    <a:pt x="1435" y="0"/>
                    <a:pt x="1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4406000" y="5228075"/>
              <a:ext cx="44725" cy="67075"/>
            </a:xfrm>
            <a:custGeom>
              <a:avLst/>
              <a:gdLst/>
              <a:ahLst/>
              <a:cxnLst/>
              <a:rect l="l" t="t" r="r" b="b"/>
              <a:pathLst>
                <a:path w="1789" h="2683" extrusionOk="0">
                  <a:moveTo>
                    <a:pt x="912" y="1249"/>
                  </a:moveTo>
                  <a:cubicBezTo>
                    <a:pt x="1114" y="1249"/>
                    <a:pt x="1249" y="1299"/>
                    <a:pt x="1333" y="1434"/>
                  </a:cubicBezTo>
                  <a:cubicBezTo>
                    <a:pt x="1401" y="1552"/>
                    <a:pt x="1434" y="1671"/>
                    <a:pt x="1434" y="1805"/>
                  </a:cubicBezTo>
                  <a:cubicBezTo>
                    <a:pt x="1434" y="1957"/>
                    <a:pt x="1401" y="2092"/>
                    <a:pt x="1316" y="2210"/>
                  </a:cubicBezTo>
                  <a:cubicBezTo>
                    <a:pt x="1232" y="2328"/>
                    <a:pt x="1097" y="2396"/>
                    <a:pt x="928" y="2396"/>
                  </a:cubicBezTo>
                  <a:cubicBezTo>
                    <a:pt x="760" y="2396"/>
                    <a:pt x="625" y="2328"/>
                    <a:pt x="524" y="2227"/>
                  </a:cubicBezTo>
                  <a:cubicBezTo>
                    <a:pt x="439" y="2109"/>
                    <a:pt x="389" y="1974"/>
                    <a:pt x="389" y="1805"/>
                  </a:cubicBezTo>
                  <a:cubicBezTo>
                    <a:pt x="389" y="1620"/>
                    <a:pt x="439" y="1485"/>
                    <a:pt x="541" y="1384"/>
                  </a:cubicBezTo>
                  <a:cubicBezTo>
                    <a:pt x="659" y="1299"/>
                    <a:pt x="777" y="1249"/>
                    <a:pt x="912" y="1249"/>
                  </a:cubicBezTo>
                  <a:close/>
                  <a:moveTo>
                    <a:pt x="945" y="1"/>
                  </a:moveTo>
                  <a:cubicBezTo>
                    <a:pt x="557" y="1"/>
                    <a:pt x="271" y="220"/>
                    <a:pt x="119" y="642"/>
                  </a:cubicBezTo>
                  <a:cubicBezTo>
                    <a:pt x="51" y="878"/>
                    <a:pt x="1" y="1148"/>
                    <a:pt x="1" y="1468"/>
                  </a:cubicBezTo>
                  <a:cubicBezTo>
                    <a:pt x="1" y="1907"/>
                    <a:pt x="102" y="2227"/>
                    <a:pt x="271" y="2413"/>
                  </a:cubicBezTo>
                  <a:cubicBezTo>
                    <a:pt x="456" y="2581"/>
                    <a:pt x="659" y="2683"/>
                    <a:pt x="895" y="2683"/>
                  </a:cubicBezTo>
                  <a:cubicBezTo>
                    <a:pt x="1181" y="2683"/>
                    <a:pt x="1401" y="2581"/>
                    <a:pt x="1552" y="2413"/>
                  </a:cubicBezTo>
                  <a:cubicBezTo>
                    <a:pt x="1704" y="2227"/>
                    <a:pt x="1789" y="2008"/>
                    <a:pt x="1789" y="1772"/>
                  </a:cubicBezTo>
                  <a:cubicBezTo>
                    <a:pt x="1789" y="1502"/>
                    <a:pt x="1704" y="1299"/>
                    <a:pt x="1536" y="1165"/>
                  </a:cubicBezTo>
                  <a:cubicBezTo>
                    <a:pt x="1384" y="1013"/>
                    <a:pt x="1198" y="945"/>
                    <a:pt x="979" y="945"/>
                  </a:cubicBezTo>
                  <a:cubicBezTo>
                    <a:pt x="844" y="945"/>
                    <a:pt x="726" y="962"/>
                    <a:pt x="625" y="1013"/>
                  </a:cubicBezTo>
                  <a:cubicBezTo>
                    <a:pt x="507" y="1080"/>
                    <a:pt x="422" y="1165"/>
                    <a:pt x="338" y="1266"/>
                  </a:cubicBezTo>
                  <a:cubicBezTo>
                    <a:pt x="355" y="945"/>
                    <a:pt x="406" y="709"/>
                    <a:pt x="524" y="540"/>
                  </a:cubicBezTo>
                  <a:cubicBezTo>
                    <a:pt x="625" y="372"/>
                    <a:pt x="777" y="287"/>
                    <a:pt x="962" y="287"/>
                  </a:cubicBezTo>
                  <a:cubicBezTo>
                    <a:pt x="1114" y="287"/>
                    <a:pt x="1232" y="338"/>
                    <a:pt x="1316" y="456"/>
                  </a:cubicBezTo>
                  <a:cubicBezTo>
                    <a:pt x="1367" y="507"/>
                    <a:pt x="1384" y="591"/>
                    <a:pt x="1401" y="692"/>
                  </a:cubicBezTo>
                  <a:lnTo>
                    <a:pt x="1738" y="692"/>
                  </a:lnTo>
                  <a:cubicBezTo>
                    <a:pt x="1738" y="540"/>
                    <a:pt x="1671" y="389"/>
                    <a:pt x="1552" y="237"/>
                  </a:cubicBezTo>
                  <a:cubicBezTo>
                    <a:pt x="1451" y="85"/>
                    <a:pt x="1249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982650" y="4905925"/>
              <a:ext cx="35875" cy="3825"/>
            </a:xfrm>
            <a:custGeom>
              <a:avLst/>
              <a:gdLst/>
              <a:ahLst/>
              <a:cxnLst/>
              <a:rect l="l" t="t" r="r" b="b"/>
              <a:pathLst>
                <a:path w="1435" h="153" fill="none" extrusionOk="0">
                  <a:moveTo>
                    <a:pt x="1" y="152"/>
                  </a:moveTo>
                  <a:lnTo>
                    <a:pt x="1" y="152"/>
                  </a:lnTo>
                  <a:lnTo>
                    <a:pt x="1" y="152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8" y="152"/>
                  </a:lnTo>
                  <a:lnTo>
                    <a:pt x="68" y="136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19" y="136"/>
                  </a:lnTo>
                  <a:lnTo>
                    <a:pt x="119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69" y="136"/>
                  </a:lnTo>
                  <a:lnTo>
                    <a:pt x="169" y="136"/>
                  </a:lnTo>
                  <a:lnTo>
                    <a:pt x="186" y="136"/>
                  </a:lnTo>
                  <a:lnTo>
                    <a:pt x="186" y="136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37" y="136"/>
                  </a:lnTo>
                  <a:lnTo>
                    <a:pt x="237" y="136"/>
                  </a:lnTo>
                  <a:lnTo>
                    <a:pt x="254" y="136"/>
                  </a:lnTo>
                  <a:lnTo>
                    <a:pt x="271" y="119"/>
                  </a:lnTo>
                  <a:lnTo>
                    <a:pt x="288" y="119"/>
                  </a:lnTo>
                  <a:lnTo>
                    <a:pt x="288" y="119"/>
                  </a:lnTo>
                  <a:lnTo>
                    <a:pt x="304" y="119"/>
                  </a:lnTo>
                  <a:lnTo>
                    <a:pt x="304" y="119"/>
                  </a:lnTo>
                  <a:lnTo>
                    <a:pt x="338" y="119"/>
                  </a:lnTo>
                  <a:lnTo>
                    <a:pt x="338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72" y="119"/>
                  </a:lnTo>
                  <a:lnTo>
                    <a:pt x="372" y="119"/>
                  </a:lnTo>
                  <a:lnTo>
                    <a:pt x="406" y="119"/>
                  </a:lnTo>
                  <a:lnTo>
                    <a:pt x="406" y="119"/>
                  </a:lnTo>
                  <a:lnTo>
                    <a:pt x="422" y="119"/>
                  </a:lnTo>
                  <a:lnTo>
                    <a:pt x="422" y="102"/>
                  </a:lnTo>
                  <a:lnTo>
                    <a:pt x="439" y="102"/>
                  </a:lnTo>
                  <a:lnTo>
                    <a:pt x="439" y="102"/>
                  </a:lnTo>
                  <a:lnTo>
                    <a:pt x="473" y="102"/>
                  </a:lnTo>
                  <a:lnTo>
                    <a:pt x="473" y="102"/>
                  </a:lnTo>
                  <a:lnTo>
                    <a:pt x="490" y="102"/>
                  </a:lnTo>
                  <a:lnTo>
                    <a:pt x="490" y="102"/>
                  </a:lnTo>
                  <a:lnTo>
                    <a:pt x="507" y="102"/>
                  </a:lnTo>
                  <a:lnTo>
                    <a:pt x="507" y="102"/>
                  </a:lnTo>
                  <a:lnTo>
                    <a:pt x="541" y="102"/>
                  </a:lnTo>
                  <a:lnTo>
                    <a:pt x="541" y="102"/>
                  </a:lnTo>
                  <a:lnTo>
                    <a:pt x="557" y="102"/>
                  </a:lnTo>
                  <a:lnTo>
                    <a:pt x="557" y="102"/>
                  </a:lnTo>
                  <a:lnTo>
                    <a:pt x="574" y="102"/>
                  </a:lnTo>
                  <a:lnTo>
                    <a:pt x="574" y="102"/>
                  </a:lnTo>
                  <a:lnTo>
                    <a:pt x="608" y="102"/>
                  </a:lnTo>
                  <a:lnTo>
                    <a:pt x="608" y="85"/>
                  </a:lnTo>
                  <a:lnTo>
                    <a:pt x="625" y="85"/>
                  </a:lnTo>
                  <a:lnTo>
                    <a:pt x="625" y="85"/>
                  </a:lnTo>
                  <a:lnTo>
                    <a:pt x="642" y="85"/>
                  </a:lnTo>
                  <a:lnTo>
                    <a:pt x="642" y="85"/>
                  </a:lnTo>
                  <a:lnTo>
                    <a:pt x="675" y="85"/>
                  </a:lnTo>
                  <a:lnTo>
                    <a:pt x="675" y="85"/>
                  </a:lnTo>
                  <a:lnTo>
                    <a:pt x="692" y="85"/>
                  </a:lnTo>
                  <a:lnTo>
                    <a:pt x="692" y="85"/>
                  </a:lnTo>
                  <a:lnTo>
                    <a:pt x="709" y="85"/>
                  </a:lnTo>
                  <a:lnTo>
                    <a:pt x="709" y="85"/>
                  </a:lnTo>
                  <a:lnTo>
                    <a:pt x="726" y="85"/>
                  </a:lnTo>
                  <a:lnTo>
                    <a:pt x="726" y="85"/>
                  </a:lnTo>
                  <a:lnTo>
                    <a:pt x="760" y="85"/>
                  </a:lnTo>
                  <a:lnTo>
                    <a:pt x="760" y="68"/>
                  </a:lnTo>
                  <a:lnTo>
                    <a:pt x="777" y="68"/>
                  </a:lnTo>
                  <a:lnTo>
                    <a:pt x="777" y="68"/>
                  </a:lnTo>
                  <a:lnTo>
                    <a:pt x="794" y="68"/>
                  </a:lnTo>
                  <a:lnTo>
                    <a:pt x="794" y="68"/>
                  </a:lnTo>
                  <a:lnTo>
                    <a:pt x="827" y="68"/>
                  </a:lnTo>
                  <a:lnTo>
                    <a:pt x="827" y="68"/>
                  </a:lnTo>
                  <a:lnTo>
                    <a:pt x="844" y="68"/>
                  </a:lnTo>
                  <a:lnTo>
                    <a:pt x="844" y="68"/>
                  </a:lnTo>
                  <a:lnTo>
                    <a:pt x="861" y="68"/>
                  </a:lnTo>
                  <a:lnTo>
                    <a:pt x="861" y="68"/>
                  </a:lnTo>
                  <a:lnTo>
                    <a:pt x="878" y="68"/>
                  </a:lnTo>
                  <a:lnTo>
                    <a:pt x="878" y="68"/>
                  </a:lnTo>
                  <a:lnTo>
                    <a:pt x="912" y="68"/>
                  </a:lnTo>
                  <a:lnTo>
                    <a:pt x="912" y="68"/>
                  </a:lnTo>
                  <a:lnTo>
                    <a:pt x="928" y="68"/>
                  </a:lnTo>
                  <a:lnTo>
                    <a:pt x="928" y="51"/>
                  </a:lnTo>
                  <a:lnTo>
                    <a:pt x="945" y="51"/>
                  </a:lnTo>
                  <a:lnTo>
                    <a:pt x="945" y="51"/>
                  </a:lnTo>
                  <a:lnTo>
                    <a:pt x="962" y="51"/>
                  </a:lnTo>
                  <a:lnTo>
                    <a:pt x="979" y="51"/>
                  </a:lnTo>
                  <a:lnTo>
                    <a:pt x="996" y="51"/>
                  </a:lnTo>
                  <a:lnTo>
                    <a:pt x="996" y="51"/>
                  </a:lnTo>
                  <a:lnTo>
                    <a:pt x="1013" y="51"/>
                  </a:lnTo>
                  <a:lnTo>
                    <a:pt x="1013" y="51"/>
                  </a:lnTo>
                  <a:lnTo>
                    <a:pt x="1030" y="51"/>
                  </a:lnTo>
                  <a:lnTo>
                    <a:pt x="1030" y="51"/>
                  </a:lnTo>
                  <a:lnTo>
                    <a:pt x="1047" y="51"/>
                  </a:lnTo>
                  <a:lnTo>
                    <a:pt x="1063" y="51"/>
                  </a:lnTo>
                  <a:lnTo>
                    <a:pt x="1080" y="51"/>
                  </a:lnTo>
                  <a:lnTo>
                    <a:pt x="1080" y="34"/>
                  </a:lnTo>
                  <a:lnTo>
                    <a:pt x="1097" y="34"/>
                  </a:lnTo>
                  <a:lnTo>
                    <a:pt x="1097" y="34"/>
                  </a:lnTo>
                  <a:lnTo>
                    <a:pt x="1114" y="34"/>
                  </a:lnTo>
                  <a:lnTo>
                    <a:pt x="1114" y="34"/>
                  </a:lnTo>
                  <a:lnTo>
                    <a:pt x="1131" y="34"/>
                  </a:lnTo>
                  <a:lnTo>
                    <a:pt x="1148" y="34"/>
                  </a:lnTo>
                  <a:lnTo>
                    <a:pt x="1165" y="34"/>
                  </a:lnTo>
                  <a:lnTo>
                    <a:pt x="1165" y="34"/>
                  </a:lnTo>
                  <a:lnTo>
                    <a:pt x="1181" y="34"/>
                  </a:lnTo>
                  <a:lnTo>
                    <a:pt x="1181" y="34"/>
                  </a:lnTo>
                  <a:lnTo>
                    <a:pt x="1198" y="34"/>
                  </a:lnTo>
                  <a:lnTo>
                    <a:pt x="1198" y="34"/>
                  </a:lnTo>
                  <a:lnTo>
                    <a:pt x="1215" y="34"/>
                  </a:lnTo>
                  <a:lnTo>
                    <a:pt x="1215" y="34"/>
                  </a:lnTo>
                  <a:lnTo>
                    <a:pt x="1249" y="34"/>
                  </a:lnTo>
                  <a:lnTo>
                    <a:pt x="1249" y="18"/>
                  </a:lnTo>
                  <a:lnTo>
                    <a:pt x="1266" y="18"/>
                  </a:lnTo>
                  <a:lnTo>
                    <a:pt x="1266" y="18"/>
                  </a:lnTo>
                  <a:lnTo>
                    <a:pt x="1283" y="18"/>
                  </a:lnTo>
                  <a:lnTo>
                    <a:pt x="1283" y="18"/>
                  </a:lnTo>
                  <a:lnTo>
                    <a:pt x="1300" y="18"/>
                  </a:lnTo>
                  <a:lnTo>
                    <a:pt x="1300" y="18"/>
                  </a:lnTo>
                  <a:lnTo>
                    <a:pt x="1316" y="18"/>
                  </a:lnTo>
                  <a:lnTo>
                    <a:pt x="1316" y="18"/>
                  </a:lnTo>
                  <a:lnTo>
                    <a:pt x="1350" y="18"/>
                  </a:lnTo>
                  <a:lnTo>
                    <a:pt x="1350" y="18"/>
                  </a:lnTo>
                  <a:lnTo>
                    <a:pt x="1367" y="18"/>
                  </a:lnTo>
                  <a:lnTo>
                    <a:pt x="1367" y="18"/>
                  </a:lnTo>
                  <a:lnTo>
                    <a:pt x="1384" y="18"/>
                  </a:lnTo>
                  <a:lnTo>
                    <a:pt x="1384" y="1"/>
                  </a:lnTo>
                  <a:lnTo>
                    <a:pt x="1401" y="1"/>
                  </a:lnTo>
                  <a:lnTo>
                    <a:pt x="1401" y="1"/>
                  </a:lnTo>
                  <a:lnTo>
                    <a:pt x="1418" y="1"/>
                  </a:lnTo>
                  <a:lnTo>
                    <a:pt x="1418" y="1"/>
                  </a:lnTo>
                  <a:lnTo>
                    <a:pt x="1434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8675" y="5080075"/>
              <a:ext cx="38825" cy="4250"/>
            </a:xfrm>
            <a:custGeom>
              <a:avLst/>
              <a:gdLst/>
              <a:ahLst/>
              <a:cxnLst/>
              <a:rect l="l" t="t" r="r" b="b"/>
              <a:pathLst>
                <a:path w="1553" h="170" fill="none" extrusionOk="0">
                  <a:moveTo>
                    <a:pt x="1" y="169"/>
                  </a:moveTo>
                  <a:lnTo>
                    <a:pt x="18" y="169"/>
                  </a:lnTo>
                  <a:lnTo>
                    <a:pt x="18" y="169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68" y="169"/>
                  </a:lnTo>
                  <a:lnTo>
                    <a:pt x="68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53" y="152"/>
                  </a:lnTo>
                  <a:lnTo>
                    <a:pt x="153" y="152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20" y="152"/>
                  </a:lnTo>
                  <a:lnTo>
                    <a:pt x="220" y="136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87" y="136"/>
                  </a:lnTo>
                  <a:lnTo>
                    <a:pt x="304" y="136"/>
                  </a:lnTo>
                  <a:lnTo>
                    <a:pt x="321" y="136"/>
                  </a:lnTo>
                  <a:lnTo>
                    <a:pt x="321" y="136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72" y="136"/>
                  </a:lnTo>
                  <a:lnTo>
                    <a:pt x="372" y="136"/>
                  </a:lnTo>
                  <a:lnTo>
                    <a:pt x="389" y="136"/>
                  </a:lnTo>
                  <a:lnTo>
                    <a:pt x="389" y="136"/>
                  </a:lnTo>
                  <a:lnTo>
                    <a:pt x="406" y="136"/>
                  </a:lnTo>
                  <a:lnTo>
                    <a:pt x="406" y="119"/>
                  </a:lnTo>
                  <a:lnTo>
                    <a:pt x="439" y="119"/>
                  </a:lnTo>
                  <a:lnTo>
                    <a:pt x="439" y="119"/>
                  </a:lnTo>
                  <a:lnTo>
                    <a:pt x="456" y="119"/>
                  </a:lnTo>
                  <a:lnTo>
                    <a:pt x="456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507" y="119"/>
                  </a:lnTo>
                  <a:lnTo>
                    <a:pt x="507" y="119"/>
                  </a:lnTo>
                  <a:lnTo>
                    <a:pt x="524" y="119"/>
                  </a:lnTo>
                  <a:lnTo>
                    <a:pt x="524" y="119"/>
                  </a:lnTo>
                  <a:lnTo>
                    <a:pt x="540" y="119"/>
                  </a:lnTo>
                  <a:lnTo>
                    <a:pt x="540" y="119"/>
                  </a:lnTo>
                  <a:lnTo>
                    <a:pt x="574" y="119"/>
                  </a:lnTo>
                  <a:lnTo>
                    <a:pt x="574" y="102"/>
                  </a:lnTo>
                  <a:lnTo>
                    <a:pt x="591" y="102"/>
                  </a:lnTo>
                  <a:lnTo>
                    <a:pt x="591" y="102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42" y="102"/>
                  </a:lnTo>
                  <a:lnTo>
                    <a:pt x="642" y="102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75" y="102"/>
                  </a:lnTo>
                  <a:lnTo>
                    <a:pt x="675" y="102"/>
                  </a:lnTo>
                  <a:lnTo>
                    <a:pt x="692" y="102"/>
                  </a:lnTo>
                  <a:lnTo>
                    <a:pt x="709" y="102"/>
                  </a:lnTo>
                  <a:lnTo>
                    <a:pt x="726" y="102"/>
                  </a:lnTo>
                  <a:lnTo>
                    <a:pt x="726" y="102"/>
                  </a:lnTo>
                  <a:lnTo>
                    <a:pt x="743" y="102"/>
                  </a:lnTo>
                  <a:lnTo>
                    <a:pt x="743" y="85"/>
                  </a:lnTo>
                  <a:lnTo>
                    <a:pt x="760" y="85"/>
                  </a:lnTo>
                  <a:lnTo>
                    <a:pt x="777" y="85"/>
                  </a:lnTo>
                  <a:lnTo>
                    <a:pt x="793" y="85"/>
                  </a:lnTo>
                  <a:lnTo>
                    <a:pt x="793" y="85"/>
                  </a:lnTo>
                  <a:lnTo>
                    <a:pt x="810" y="85"/>
                  </a:lnTo>
                  <a:lnTo>
                    <a:pt x="810" y="85"/>
                  </a:lnTo>
                  <a:lnTo>
                    <a:pt x="827" y="85"/>
                  </a:lnTo>
                  <a:lnTo>
                    <a:pt x="827" y="85"/>
                  </a:lnTo>
                  <a:lnTo>
                    <a:pt x="861" y="85"/>
                  </a:lnTo>
                  <a:lnTo>
                    <a:pt x="861" y="85"/>
                  </a:lnTo>
                  <a:lnTo>
                    <a:pt x="878" y="85"/>
                  </a:lnTo>
                  <a:lnTo>
                    <a:pt x="878" y="85"/>
                  </a:lnTo>
                  <a:lnTo>
                    <a:pt x="895" y="85"/>
                  </a:lnTo>
                  <a:lnTo>
                    <a:pt x="895" y="68"/>
                  </a:lnTo>
                  <a:lnTo>
                    <a:pt x="912" y="68"/>
                  </a:lnTo>
                  <a:lnTo>
                    <a:pt x="928" y="68"/>
                  </a:lnTo>
                  <a:lnTo>
                    <a:pt x="945" y="68"/>
                  </a:lnTo>
                  <a:lnTo>
                    <a:pt x="945" y="68"/>
                  </a:lnTo>
                  <a:lnTo>
                    <a:pt x="962" y="68"/>
                  </a:lnTo>
                  <a:lnTo>
                    <a:pt x="962" y="68"/>
                  </a:lnTo>
                  <a:lnTo>
                    <a:pt x="979" y="68"/>
                  </a:lnTo>
                  <a:lnTo>
                    <a:pt x="979" y="68"/>
                  </a:lnTo>
                  <a:lnTo>
                    <a:pt x="1013" y="68"/>
                  </a:lnTo>
                  <a:lnTo>
                    <a:pt x="1013" y="68"/>
                  </a:lnTo>
                  <a:lnTo>
                    <a:pt x="1030" y="68"/>
                  </a:lnTo>
                  <a:lnTo>
                    <a:pt x="1030" y="68"/>
                  </a:lnTo>
                  <a:lnTo>
                    <a:pt x="1046" y="68"/>
                  </a:lnTo>
                  <a:lnTo>
                    <a:pt x="1046" y="68"/>
                  </a:lnTo>
                  <a:lnTo>
                    <a:pt x="1063" y="68"/>
                  </a:lnTo>
                  <a:lnTo>
                    <a:pt x="1063" y="51"/>
                  </a:lnTo>
                  <a:lnTo>
                    <a:pt x="1080" y="51"/>
                  </a:lnTo>
                  <a:lnTo>
                    <a:pt x="1097" y="51"/>
                  </a:lnTo>
                  <a:lnTo>
                    <a:pt x="1114" y="51"/>
                  </a:lnTo>
                  <a:lnTo>
                    <a:pt x="1114" y="51"/>
                  </a:lnTo>
                  <a:lnTo>
                    <a:pt x="1131" y="51"/>
                  </a:lnTo>
                  <a:lnTo>
                    <a:pt x="1131" y="51"/>
                  </a:lnTo>
                  <a:lnTo>
                    <a:pt x="1148" y="51"/>
                  </a:lnTo>
                  <a:lnTo>
                    <a:pt x="1148" y="51"/>
                  </a:lnTo>
                  <a:lnTo>
                    <a:pt x="1165" y="51"/>
                  </a:lnTo>
                  <a:lnTo>
                    <a:pt x="1181" y="51"/>
                  </a:lnTo>
                  <a:lnTo>
                    <a:pt x="1198" y="51"/>
                  </a:lnTo>
                  <a:lnTo>
                    <a:pt x="1198" y="51"/>
                  </a:lnTo>
                  <a:lnTo>
                    <a:pt x="1215" y="51"/>
                  </a:lnTo>
                  <a:lnTo>
                    <a:pt x="1215" y="34"/>
                  </a:lnTo>
                  <a:lnTo>
                    <a:pt x="1232" y="34"/>
                  </a:lnTo>
                  <a:lnTo>
                    <a:pt x="1232" y="34"/>
                  </a:lnTo>
                  <a:lnTo>
                    <a:pt x="1249" y="34"/>
                  </a:lnTo>
                  <a:lnTo>
                    <a:pt x="1266" y="34"/>
                  </a:lnTo>
                  <a:lnTo>
                    <a:pt x="1283" y="34"/>
                  </a:lnTo>
                  <a:lnTo>
                    <a:pt x="1283" y="34"/>
                  </a:lnTo>
                  <a:lnTo>
                    <a:pt x="1299" y="34"/>
                  </a:lnTo>
                  <a:lnTo>
                    <a:pt x="1299" y="34"/>
                  </a:lnTo>
                  <a:lnTo>
                    <a:pt x="1316" y="34"/>
                  </a:lnTo>
                  <a:lnTo>
                    <a:pt x="1316" y="34"/>
                  </a:lnTo>
                  <a:lnTo>
                    <a:pt x="1333" y="34"/>
                  </a:lnTo>
                  <a:lnTo>
                    <a:pt x="1350" y="34"/>
                  </a:lnTo>
                  <a:lnTo>
                    <a:pt x="1367" y="34"/>
                  </a:lnTo>
                  <a:lnTo>
                    <a:pt x="1367" y="34"/>
                  </a:lnTo>
                  <a:lnTo>
                    <a:pt x="1384" y="34"/>
                  </a:lnTo>
                  <a:lnTo>
                    <a:pt x="1384" y="17"/>
                  </a:lnTo>
                  <a:lnTo>
                    <a:pt x="1401" y="17"/>
                  </a:lnTo>
                  <a:lnTo>
                    <a:pt x="1401" y="17"/>
                  </a:lnTo>
                  <a:lnTo>
                    <a:pt x="1418" y="17"/>
                  </a:lnTo>
                  <a:lnTo>
                    <a:pt x="1418" y="17"/>
                  </a:lnTo>
                  <a:lnTo>
                    <a:pt x="1451" y="17"/>
                  </a:lnTo>
                  <a:lnTo>
                    <a:pt x="1451" y="17"/>
                  </a:lnTo>
                  <a:lnTo>
                    <a:pt x="1468" y="17"/>
                  </a:lnTo>
                  <a:lnTo>
                    <a:pt x="1468" y="17"/>
                  </a:lnTo>
                  <a:lnTo>
                    <a:pt x="1485" y="17"/>
                  </a:lnTo>
                  <a:lnTo>
                    <a:pt x="1485" y="17"/>
                  </a:lnTo>
                  <a:lnTo>
                    <a:pt x="1502" y="17"/>
                  </a:lnTo>
                  <a:lnTo>
                    <a:pt x="1502" y="17"/>
                  </a:lnTo>
                  <a:lnTo>
                    <a:pt x="1519" y="17"/>
                  </a:lnTo>
                  <a:lnTo>
                    <a:pt x="1519" y="1"/>
                  </a:lnTo>
                  <a:lnTo>
                    <a:pt x="1536" y="1"/>
                  </a:lnTo>
                  <a:lnTo>
                    <a:pt x="1552" y="1"/>
                  </a:lnTo>
                  <a:lnTo>
                    <a:pt x="1552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82650" y="4909725"/>
              <a:ext cx="16050" cy="174600"/>
            </a:xfrm>
            <a:custGeom>
              <a:avLst/>
              <a:gdLst/>
              <a:ahLst/>
              <a:cxnLst/>
              <a:rect l="l" t="t" r="r" b="b"/>
              <a:pathLst>
                <a:path w="642" h="6984" fill="none" extrusionOk="0">
                  <a:moveTo>
                    <a:pt x="1" y="0"/>
                  </a:moveTo>
                  <a:lnTo>
                    <a:pt x="642" y="698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4018075" y="4905925"/>
              <a:ext cx="19425" cy="174600"/>
            </a:xfrm>
            <a:custGeom>
              <a:avLst/>
              <a:gdLst/>
              <a:ahLst/>
              <a:cxnLst/>
              <a:rect l="l" t="t" r="r" b="b"/>
              <a:pathLst>
                <a:path w="777" h="6984" fill="none" extrusionOk="0">
                  <a:moveTo>
                    <a:pt x="1" y="1"/>
                  </a:moveTo>
                  <a:lnTo>
                    <a:pt x="776" y="698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82650" y="4905925"/>
              <a:ext cx="54850" cy="178400"/>
            </a:xfrm>
            <a:custGeom>
              <a:avLst/>
              <a:gdLst/>
              <a:ahLst/>
              <a:cxnLst/>
              <a:rect l="l" t="t" r="r" b="b"/>
              <a:pathLst>
                <a:path w="2194" h="7136" extrusionOk="0">
                  <a:moveTo>
                    <a:pt x="1384" y="1"/>
                  </a:moveTo>
                  <a:lnTo>
                    <a:pt x="1384" y="18"/>
                  </a:lnTo>
                  <a:lnTo>
                    <a:pt x="1249" y="18"/>
                  </a:lnTo>
                  <a:lnTo>
                    <a:pt x="1249" y="34"/>
                  </a:lnTo>
                  <a:lnTo>
                    <a:pt x="1080" y="34"/>
                  </a:lnTo>
                  <a:lnTo>
                    <a:pt x="1080" y="51"/>
                  </a:lnTo>
                  <a:lnTo>
                    <a:pt x="928" y="51"/>
                  </a:lnTo>
                  <a:lnTo>
                    <a:pt x="928" y="68"/>
                  </a:lnTo>
                  <a:lnTo>
                    <a:pt x="760" y="68"/>
                  </a:lnTo>
                  <a:lnTo>
                    <a:pt x="760" y="85"/>
                  </a:lnTo>
                  <a:lnTo>
                    <a:pt x="608" y="85"/>
                  </a:lnTo>
                  <a:lnTo>
                    <a:pt x="608" y="102"/>
                  </a:lnTo>
                  <a:lnTo>
                    <a:pt x="422" y="102"/>
                  </a:lnTo>
                  <a:lnTo>
                    <a:pt x="422" y="119"/>
                  </a:lnTo>
                  <a:lnTo>
                    <a:pt x="271" y="119"/>
                  </a:lnTo>
                  <a:lnTo>
                    <a:pt x="254" y="136"/>
                  </a:lnTo>
                  <a:lnTo>
                    <a:pt x="68" y="136"/>
                  </a:lnTo>
                  <a:lnTo>
                    <a:pt x="68" y="152"/>
                  </a:lnTo>
                  <a:lnTo>
                    <a:pt x="1" y="152"/>
                  </a:lnTo>
                  <a:lnTo>
                    <a:pt x="642" y="7135"/>
                  </a:lnTo>
                  <a:lnTo>
                    <a:pt x="709" y="7135"/>
                  </a:lnTo>
                  <a:lnTo>
                    <a:pt x="709" y="7118"/>
                  </a:lnTo>
                  <a:lnTo>
                    <a:pt x="861" y="7118"/>
                  </a:lnTo>
                  <a:lnTo>
                    <a:pt x="861" y="7102"/>
                  </a:lnTo>
                  <a:lnTo>
                    <a:pt x="1047" y="7102"/>
                  </a:lnTo>
                  <a:lnTo>
                    <a:pt x="1047" y="7085"/>
                  </a:lnTo>
                  <a:lnTo>
                    <a:pt x="1215" y="7085"/>
                  </a:lnTo>
                  <a:lnTo>
                    <a:pt x="1215" y="7068"/>
                  </a:lnTo>
                  <a:lnTo>
                    <a:pt x="1384" y="7068"/>
                  </a:lnTo>
                  <a:lnTo>
                    <a:pt x="1384" y="7051"/>
                  </a:lnTo>
                  <a:lnTo>
                    <a:pt x="1536" y="7051"/>
                  </a:lnTo>
                  <a:lnTo>
                    <a:pt x="1536" y="7034"/>
                  </a:lnTo>
                  <a:lnTo>
                    <a:pt x="1704" y="7034"/>
                  </a:lnTo>
                  <a:lnTo>
                    <a:pt x="1704" y="7017"/>
                  </a:lnTo>
                  <a:lnTo>
                    <a:pt x="1856" y="7017"/>
                  </a:lnTo>
                  <a:lnTo>
                    <a:pt x="1856" y="7000"/>
                  </a:lnTo>
                  <a:lnTo>
                    <a:pt x="2025" y="7000"/>
                  </a:lnTo>
                  <a:lnTo>
                    <a:pt x="2025" y="6983"/>
                  </a:lnTo>
                  <a:lnTo>
                    <a:pt x="2160" y="6983"/>
                  </a:lnTo>
                  <a:lnTo>
                    <a:pt x="2160" y="6967"/>
                  </a:lnTo>
                  <a:lnTo>
                    <a:pt x="2193" y="6967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2138725" y="4118250"/>
              <a:ext cx="992200" cy="694525"/>
            </a:xfrm>
            <a:custGeom>
              <a:avLst/>
              <a:gdLst/>
              <a:ahLst/>
              <a:cxnLst/>
              <a:rect l="l" t="t" r="r" b="b"/>
              <a:pathLst>
                <a:path w="39688" h="27781" fill="none" extrusionOk="0">
                  <a:moveTo>
                    <a:pt x="1" y="1"/>
                  </a:moveTo>
                  <a:lnTo>
                    <a:pt x="18" y="52"/>
                  </a:lnTo>
                  <a:lnTo>
                    <a:pt x="51" y="85"/>
                  </a:lnTo>
                  <a:lnTo>
                    <a:pt x="85" y="119"/>
                  </a:lnTo>
                  <a:lnTo>
                    <a:pt x="119" y="153"/>
                  </a:lnTo>
                  <a:lnTo>
                    <a:pt x="153" y="203"/>
                  </a:lnTo>
                  <a:lnTo>
                    <a:pt x="186" y="237"/>
                  </a:lnTo>
                  <a:lnTo>
                    <a:pt x="203" y="271"/>
                  </a:lnTo>
                  <a:lnTo>
                    <a:pt x="237" y="321"/>
                  </a:lnTo>
                  <a:lnTo>
                    <a:pt x="271" y="355"/>
                  </a:lnTo>
                  <a:lnTo>
                    <a:pt x="304" y="389"/>
                  </a:lnTo>
                  <a:lnTo>
                    <a:pt x="338" y="423"/>
                  </a:lnTo>
                  <a:lnTo>
                    <a:pt x="355" y="473"/>
                  </a:lnTo>
                  <a:lnTo>
                    <a:pt x="389" y="507"/>
                  </a:lnTo>
                  <a:lnTo>
                    <a:pt x="422" y="541"/>
                  </a:lnTo>
                  <a:lnTo>
                    <a:pt x="456" y="591"/>
                  </a:lnTo>
                  <a:lnTo>
                    <a:pt x="490" y="625"/>
                  </a:lnTo>
                  <a:lnTo>
                    <a:pt x="524" y="659"/>
                  </a:lnTo>
                  <a:lnTo>
                    <a:pt x="540" y="693"/>
                  </a:lnTo>
                  <a:lnTo>
                    <a:pt x="574" y="743"/>
                  </a:lnTo>
                  <a:lnTo>
                    <a:pt x="608" y="777"/>
                  </a:lnTo>
                  <a:lnTo>
                    <a:pt x="642" y="811"/>
                  </a:lnTo>
                  <a:lnTo>
                    <a:pt x="675" y="844"/>
                  </a:lnTo>
                  <a:lnTo>
                    <a:pt x="743" y="929"/>
                  </a:lnTo>
                  <a:lnTo>
                    <a:pt x="760" y="962"/>
                  </a:lnTo>
                  <a:lnTo>
                    <a:pt x="827" y="1047"/>
                  </a:lnTo>
                  <a:lnTo>
                    <a:pt x="861" y="1080"/>
                  </a:lnTo>
                  <a:lnTo>
                    <a:pt x="895" y="1114"/>
                  </a:lnTo>
                  <a:lnTo>
                    <a:pt x="928" y="1148"/>
                  </a:lnTo>
                  <a:lnTo>
                    <a:pt x="945" y="1199"/>
                  </a:lnTo>
                  <a:lnTo>
                    <a:pt x="1046" y="1300"/>
                  </a:lnTo>
                  <a:lnTo>
                    <a:pt x="1080" y="1350"/>
                  </a:lnTo>
                  <a:lnTo>
                    <a:pt x="1165" y="1452"/>
                  </a:lnTo>
                  <a:lnTo>
                    <a:pt x="1198" y="1502"/>
                  </a:lnTo>
                  <a:lnTo>
                    <a:pt x="1299" y="1603"/>
                  </a:lnTo>
                  <a:lnTo>
                    <a:pt x="1333" y="1654"/>
                  </a:lnTo>
                  <a:lnTo>
                    <a:pt x="1418" y="1755"/>
                  </a:lnTo>
                  <a:lnTo>
                    <a:pt x="1451" y="1806"/>
                  </a:lnTo>
                  <a:lnTo>
                    <a:pt x="1485" y="1839"/>
                  </a:lnTo>
                  <a:lnTo>
                    <a:pt x="1519" y="1873"/>
                  </a:lnTo>
                  <a:lnTo>
                    <a:pt x="1586" y="1958"/>
                  </a:lnTo>
                  <a:lnTo>
                    <a:pt x="1620" y="1991"/>
                  </a:lnTo>
                  <a:lnTo>
                    <a:pt x="1671" y="2059"/>
                  </a:lnTo>
                  <a:lnTo>
                    <a:pt x="1704" y="2109"/>
                  </a:lnTo>
                  <a:lnTo>
                    <a:pt x="1738" y="2143"/>
                  </a:lnTo>
                  <a:lnTo>
                    <a:pt x="1772" y="2177"/>
                  </a:lnTo>
                  <a:lnTo>
                    <a:pt x="1805" y="2211"/>
                  </a:lnTo>
                  <a:lnTo>
                    <a:pt x="1839" y="2261"/>
                  </a:lnTo>
                  <a:lnTo>
                    <a:pt x="1890" y="2329"/>
                  </a:lnTo>
                  <a:lnTo>
                    <a:pt x="1923" y="2362"/>
                  </a:lnTo>
                  <a:lnTo>
                    <a:pt x="1957" y="2396"/>
                  </a:lnTo>
                  <a:lnTo>
                    <a:pt x="1991" y="2447"/>
                  </a:lnTo>
                  <a:lnTo>
                    <a:pt x="2025" y="2480"/>
                  </a:lnTo>
                  <a:lnTo>
                    <a:pt x="2058" y="2514"/>
                  </a:lnTo>
                  <a:lnTo>
                    <a:pt x="2092" y="2548"/>
                  </a:lnTo>
                  <a:lnTo>
                    <a:pt x="2160" y="2632"/>
                  </a:lnTo>
                  <a:lnTo>
                    <a:pt x="2176" y="2666"/>
                  </a:lnTo>
                  <a:lnTo>
                    <a:pt x="2210" y="2700"/>
                  </a:lnTo>
                  <a:lnTo>
                    <a:pt x="2244" y="2733"/>
                  </a:lnTo>
                  <a:lnTo>
                    <a:pt x="2278" y="2784"/>
                  </a:lnTo>
                  <a:lnTo>
                    <a:pt x="2311" y="2818"/>
                  </a:lnTo>
                  <a:lnTo>
                    <a:pt x="2379" y="2885"/>
                  </a:lnTo>
                  <a:lnTo>
                    <a:pt x="2413" y="2919"/>
                  </a:lnTo>
                  <a:lnTo>
                    <a:pt x="2446" y="2970"/>
                  </a:lnTo>
                  <a:lnTo>
                    <a:pt x="2480" y="3003"/>
                  </a:lnTo>
                  <a:lnTo>
                    <a:pt x="2514" y="3037"/>
                  </a:lnTo>
                  <a:lnTo>
                    <a:pt x="2564" y="3104"/>
                  </a:lnTo>
                  <a:lnTo>
                    <a:pt x="2598" y="3155"/>
                  </a:lnTo>
                  <a:lnTo>
                    <a:pt x="2666" y="3222"/>
                  </a:lnTo>
                  <a:lnTo>
                    <a:pt x="2699" y="3256"/>
                  </a:lnTo>
                  <a:lnTo>
                    <a:pt x="2767" y="3341"/>
                  </a:lnTo>
                  <a:lnTo>
                    <a:pt x="2801" y="3374"/>
                  </a:lnTo>
                  <a:lnTo>
                    <a:pt x="2834" y="3408"/>
                  </a:lnTo>
                  <a:lnTo>
                    <a:pt x="2868" y="3442"/>
                  </a:lnTo>
                  <a:lnTo>
                    <a:pt x="2935" y="3526"/>
                  </a:lnTo>
                  <a:lnTo>
                    <a:pt x="2952" y="3560"/>
                  </a:lnTo>
                  <a:lnTo>
                    <a:pt x="2986" y="3594"/>
                  </a:lnTo>
                  <a:lnTo>
                    <a:pt x="3020" y="3627"/>
                  </a:lnTo>
                  <a:lnTo>
                    <a:pt x="3087" y="3712"/>
                  </a:lnTo>
                  <a:lnTo>
                    <a:pt x="3121" y="3745"/>
                  </a:lnTo>
                  <a:lnTo>
                    <a:pt x="3155" y="3779"/>
                  </a:lnTo>
                  <a:lnTo>
                    <a:pt x="3222" y="3847"/>
                  </a:lnTo>
                  <a:lnTo>
                    <a:pt x="3256" y="3880"/>
                  </a:lnTo>
                  <a:lnTo>
                    <a:pt x="3323" y="3965"/>
                  </a:lnTo>
                  <a:lnTo>
                    <a:pt x="3357" y="3998"/>
                  </a:lnTo>
                  <a:lnTo>
                    <a:pt x="3391" y="4032"/>
                  </a:lnTo>
                  <a:lnTo>
                    <a:pt x="3425" y="4066"/>
                  </a:lnTo>
                  <a:lnTo>
                    <a:pt x="3458" y="4100"/>
                  </a:lnTo>
                  <a:lnTo>
                    <a:pt x="3509" y="4184"/>
                  </a:lnTo>
                  <a:lnTo>
                    <a:pt x="3543" y="4218"/>
                  </a:lnTo>
                  <a:lnTo>
                    <a:pt x="3576" y="4251"/>
                  </a:lnTo>
                  <a:lnTo>
                    <a:pt x="3610" y="4285"/>
                  </a:lnTo>
                  <a:lnTo>
                    <a:pt x="3678" y="4369"/>
                  </a:lnTo>
                  <a:lnTo>
                    <a:pt x="3711" y="4403"/>
                  </a:lnTo>
                  <a:lnTo>
                    <a:pt x="3745" y="4437"/>
                  </a:lnTo>
                  <a:lnTo>
                    <a:pt x="3779" y="4471"/>
                  </a:lnTo>
                  <a:lnTo>
                    <a:pt x="3813" y="4504"/>
                  </a:lnTo>
                  <a:lnTo>
                    <a:pt x="3846" y="4538"/>
                  </a:lnTo>
                  <a:lnTo>
                    <a:pt x="3880" y="4589"/>
                  </a:lnTo>
                  <a:lnTo>
                    <a:pt x="3914" y="4622"/>
                  </a:lnTo>
                  <a:lnTo>
                    <a:pt x="3947" y="4656"/>
                  </a:lnTo>
                  <a:lnTo>
                    <a:pt x="3981" y="4690"/>
                  </a:lnTo>
                  <a:lnTo>
                    <a:pt x="4015" y="4724"/>
                  </a:lnTo>
                  <a:lnTo>
                    <a:pt x="4049" y="4757"/>
                  </a:lnTo>
                  <a:lnTo>
                    <a:pt x="4082" y="4808"/>
                  </a:lnTo>
                  <a:lnTo>
                    <a:pt x="4116" y="4842"/>
                  </a:lnTo>
                  <a:lnTo>
                    <a:pt x="4150" y="4875"/>
                  </a:lnTo>
                  <a:lnTo>
                    <a:pt x="4184" y="4909"/>
                  </a:lnTo>
                  <a:lnTo>
                    <a:pt x="4217" y="4943"/>
                  </a:lnTo>
                  <a:lnTo>
                    <a:pt x="4285" y="5010"/>
                  </a:lnTo>
                  <a:lnTo>
                    <a:pt x="4319" y="5061"/>
                  </a:lnTo>
                  <a:lnTo>
                    <a:pt x="4352" y="5095"/>
                  </a:lnTo>
                  <a:lnTo>
                    <a:pt x="4386" y="5128"/>
                  </a:lnTo>
                  <a:lnTo>
                    <a:pt x="4453" y="5196"/>
                  </a:lnTo>
                  <a:lnTo>
                    <a:pt x="4487" y="5230"/>
                  </a:lnTo>
                  <a:lnTo>
                    <a:pt x="4521" y="5263"/>
                  </a:lnTo>
                  <a:lnTo>
                    <a:pt x="4555" y="5314"/>
                  </a:lnTo>
                  <a:lnTo>
                    <a:pt x="4622" y="5381"/>
                  </a:lnTo>
                  <a:lnTo>
                    <a:pt x="4656" y="5415"/>
                  </a:lnTo>
                  <a:lnTo>
                    <a:pt x="4723" y="5483"/>
                  </a:lnTo>
                  <a:lnTo>
                    <a:pt x="4757" y="5516"/>
                  </a:lnTo>
                  <a:lnTo>
                    <a:pt x="4791" y="5550"/>
                  </a:lnTo>
                  <a:lnTo>
                    <a:pt x="4825" y="5584"/>
                  </a:lnTo>
                  <a:lnTo>
                    <a:pt x="4858" y="5634"/>
                  </a:lnTo>
                  <a:lnTo>
                    <a:pt x="4892" y="5668"/>
                  </a:lnTo>
                  <a:lnTo>
                    <a:pt x="4926" y="5702"/>
                  </a:lnTo>
                  <a:lnTo>
                    <a:pt x="4959" y="5736"/>
                  </a:lnTo>
                  <a:lnTo>
                    <a:pt x="5027" y="5803"/>
                  </a:lnTo>
                  <a:lnTo>
                    <a:pt x="5061" y="5837"/>
                  </a:lnTo>
                  <a:lnTo>
                    <a:pt x="5094" y="5871"/>
                  </a:lnTo>
                  <a:lnTo>
                    <a:pt x="5128" y="5921"/>
                  </a:lnTo>
                  <a:lnTo>
                    <a:pt x="5162" y="5955"/>
                  </a:lnTo>
                  <a:lnTo>
                    <a:pt x="5196" y="5989"/>
                  </a:lnTo>
                  <a:lnTo>
                    <a:pt x="5229" y="6022"/>
                  </a:lnTo>
                  <a:lnTo>
                    <a:pt x="5263" y="6056"/>
                  </a:lnTo>
                  <a:lnTo>
                    <a:pt x="5297" y="6090"/>
                  </a:lnTo>
                  <a:lnTo>
                    <a:pt x="5331" y="6124"/>
                  </a:lnTo>
                  <a:lnTo>
                    <a:pt x="5364" y="6157"/>
                  </a:lnTo>
                  <a:lnTo>
                    <a:pt x="5398" y="6191"/>
                  </a:lnTo>
                  <a:lnTo>
                    <a:pt x="5432" y="6225"/>
                  </a:lnTo>
                  <a:lnTo>
                    <a:pt x="5465" y="6275"/>
                  </a:lnTo>
                  <a:lnTo>
                    <a:pt x="5499" y="6309"/>
                  </a:lnTo>
                  <a:lnTo>
                    <a:pt x="5533" y="6343"/>
                  </a:lnTo>
                  <a:lnTo>
                    <a:pt x="5567" y="6377"/>
                  </a:lnTo>
                  <a:lnTo>
                    <a:pt x="5600" y="6410"/>
                  </a:lnTo>
                  <a:lnTo>
                    <a:pt x="5668" y="6478"/>
                  </a:lnTo>
                  <a:lnTo>
                    <a:pt x="5702" y="6511"/>
                  </a:lnTo>
                  <a:lnTo>
                    <a:pt x="5735" y="6545"/>
                  </a:lnTo>
                  <a:lnTo>
                    <a:pt x="5769" y="6579"/>
                  </a:lnTo>
                  <a:lnTo>
                    <a:pt x="5837" y="6663"/>
                  </a:lnTo>
                  <a:lnTo>
                    <a:pt x="5870" y="6697"/>
                  </a:lnTo>
                  <a:lnTo>
                    <a:pt x="5938" y="6764"/>
                  </a:lnTo>
                  <a:lnTo>
                    <a:pt x="5971" y="6798"/>
                  </a:lnTo>
                  <a:lnTo>
                    <a:pt x="6039" y="6866"/>
                  </a:lnTo>
                  <a:lnTo>
                    <a:pt x="6073" y="6899"/>
                  </a:lnTo>
                  <a:lnTo>
                    <a:pt x="6157" y="6967"/>
                  </a:lnTo>
                  <a:lnTo>
                    <a:pt x="6191" y="7001"/>
                  </a:lnTo>
                  <a:lnTo>
                    <a:pt x="6224" y="7051"/>
                  </a:lnTo>
                  <a:lnTo>
                    <a:pt x="6258" y="7085"/>
                  </a:lnTo>
                  <a:lnTo>
                    <a:pt x="6292" y="7119"/>
                  </a:lnTo>
                  <a:lnTo>
                    <a:pt x="6427" y="7254"/>
                  </a:lnTo>
                  <a:lnTo>
                    <a:pt x="6461" y="7287"/>
                  </a:lnTo>
                  <a:lnTo>
                    <a:pt x="6494" y="7321"/>
                  </a:lnTo>
                  <a:lnTo>
                    <a:pt x="6528" y="7355"/>
                  </a:lnTo>
                  <a:lnTo>
                    <a:pt x="6596" y="7422"/>
                  </a:lnTo>
                  <a:lnTo>
                    <a:pt x="6629" y="7456"/>
                  </a:lnTo>
                  <a:lnTo>
                    <a:pt x="6663" y="7490"/>
                  </a:lnTo>
                  <a:lnTo>
                    <a:pt x="6697" y="7523"/>
                  </a:lnTo>
                  <a:lnTo>
                    <a:pt x="6815" y="7642"/>
                  </a:lnTo>
                  <a:lnTo>
                    <a:pt x="6849" y="7675"/>
                  </a:lnTo>
                  <a:lnTo>
                    <a:pt x="6882" y="7709"/>
                  </a:lnTo>
                  <a:lnTo>
                    <a:pt x="6916" y="7743"/>
                  </a:lnTo>
                  <a:lnTo>
                    <a:pt x="6950" y="7776"/>
                  </a:lnTo>
                  <a:lnTo>
                    <a:pt x="7051" y="7878"/>
                  </a:lnTo>
                  <a:lnTo>
                    <a:pt x="7085" y="7911"/>
                  </a:lnTo>
                  <a:lnTo>
                    <a:pt x="7152" y="7979"/>
                  </a:lnTo>
                  <a:lnTo>
                    <a:pt x="7203" y="8013"/>
                  </a:lnTo>
                  <a:lnTo>
                    <a:pt x="7236" y="8046"/>
                  </a:lnTo>
                  <a:lnTo>
                    <a:pt x="7270" y="8080"/>
                  </a:lnTo>
                  <a:lnTo>
                    <a:pt x="7338" y="8148"/>
                  </a:lnTo>
                  <a:lnTo>
                    <a:pt x="7371" y="8181"/>
                  </a:lnTo>
                  <a:lnTo>
                    <a:pt x="7405" y="8215"/>
                  </a:lnTo>
                  <a:lnTo>
                    <a:pt x="7439" y="8249"/>
                  </a:lnTo>
                  <a:lnTo>
                    <a:pt x="7506" y="8316"/>
                  </a:lnTo>
                  <a:lnTo>
                    <a:pt x="7540" y="8350"/>
                  </a:lnTo>
                  <a:lnTo>
                    <a:pt x="7591" y="8401"/>
                  </a:lnTo>
                  <a:lnTo>
                    <a:pt x="7624" y="8417"/>
                  </a:lnTo>
                  <a:lnTo>
                    <a:pt x="7658" y="8468"/>
                  </a:lnTo>
                  <a:lnTo>
                    <a:pt x="7692" y="8502"/>
                  </a:lnTo>
                  <a:lnTo>
                    <a:pt x="7726" y="8535"/>
                  </a:lnTo>
                  <a:lnTo>
                    <a:pt x="7759" y="8569"/>
                  </a:lnTo>
                  <a:lnTo>
                    <a:pt x="7793" y="8603"/>
                  </a:lnTo>
                  <a:lnTo>
                    <a:pt x="7827" y="8637"/>
                  </a:lnTo>
                  <a:lnTo>
                    <a:pt x="7860" y="8670"/>
                  </a:lnTo>
                  <a:lnTo>
                    <a:pt x="7894" y="8704"/>
                  </a:lnTo>
                  <a:lnTo>
                    <a:pt x="7945" y="8738"/>
                  </a:lnTo>
                  <a:lnTo>
                    <a:pt x="8012" y="8805"/>
                  </a:lnTo>
                  <a:lnTo>
                    <a:pt x="8046" y="8839"/>
                  </a:lnTo>
                  <a:lnTo>
                    <a:pt x="8080" y="8873"/>
                  </a:lnTo>
                  <a:lnTo>
                    <a:pt x="8113" y="8907"/>
                  </a:lnTo>
                  <a:lnTo>
                    <a:pt x="8181" y="8974"/>
                  </a:lnTo>
                  <a:lnTo>
                    <a:pt x="8215" y="9008"/>
                  </a:lnTo>
                  <a:lnTo>
                    <a:pt x="8265" y="9041"/>
                  </a:lnTo>
                  <a:lnTo>
                    <a:pt x="8299" y="9075"/>
                  </a:lnTo>
                  <a:lnTo>
                    <a:pt x="8366" y="9143"/>
                  </a:lnTo>
                  <a:lnTo>
                    <a:pt x="8400" y="9176"/>
                  </a:lnTo>
                  <a:lnTo>
                    <a:pt x="8501" y="9278"/>
                  </a:lnTo>
                  <a:lnTo>
                    <a:pt x="8552" y="9311"/>
                  </a:lnTo>
                  <a:lnTo>
                    <a:pt x="8619" y="9379"/>
                  </a:lnTo>
                  <a:lnTo>
                    <a:pt x="8653" y="9413"/>
                  </a:lnTo>
                  <a:lnTo>
                    <a:pt x="8687" y="9446"/>
                  </a:lnTo>
                  <a:lnTo>
                    <a:pt x="8721" y="9480"/>
                  </a:lnTo>
                  <a:lnTo>
                    <a:pt x="8754" y="9514"/>
                  </a:lnTo>
                  <a:lnTo>
                    <a:pt x="8805" y="9547"/>
                  </a:lnTo>
                  <a:lnTo>
                    <a:pt x="8839" y="9581"/>
                  </a:lnTo>
                  <a:lnTo>
                    <a:pt x="8906" y="9649"/>
                  </a:lnTo>
                  <a:lnTo>
                    <a:pt x="8940" y="9682"/>
                  </a:lnTo>
                  <a:lnTo>
                    <a:pt x="8974" y="9716"/>
                  </a:lnTo>
                  <a:lnTo>
                    <a:pt x="9007" y="9750"/>
                  </a:lnTo>
                  <a:lnTo>
                    <a:pt x="9058" y="9784"/>
                  </a:lnTo>
                  <a:lnTo>
                    <a:pt x="9092" y="9817"/>
                  </a:lnTo>
                  <a:lnTo>
                    <a:pt x="9125" y="9851"/>
                  </a:lnTo>
                  <a:lnTo>
                    <a:pt x="9159" y="9868"/>
                  </a:lnTo>
                  <a:lnTo>
                    <a:pt x="9193" y="9902"/>
                  </a:lnTo>
                  <a:lnTo>
                    <a:pt x="9227" y="9935"/>
                  </a:lnTo>
                  <a:lnTo>
                    <a:pt x="9260" y="9969"/>
                  </a:lnTo>
                  <a:lnTo>
                    <a:pt x="9311" y="10003"/>
                  </a:lnTo>
                  <a:lnTo>
                    <a:pt x="9345" y="10037"/>
                  </a:lnTo>
                  <a:lnTo>
                    <a:pt x="9378" y="10070"/>
                  </a:lnTo>
                  <a:lnTo>
                    <a:pt x="9412" y="10104"/>
                  </a:lnTo>
                  <a:lnTo>
                    <a:pt x="9446" y="10138"/>
                  </a:lnTo>
                  <a:lnTo>
                    <a:pt x="9480" y="10172"/>
                  </a:lnTo>
                  <a:lnTo>
                    <a:pt x="9530" y="10205"/>
                  </a:lnTo>
                  <a:lnTo>
                    <a:pt x="9564" y="10239"/>
                  </a:lnTo>
                  <a:lnTo>
                    <a:pt x="9631" y="10306"/>
                  </a:lnTo>
                  <a:lnTo>
                    <a:pt x="9665" y="10340"/>
                  </a:lnTo>
                  <a:lnTo>
                    <a:pt x="9699" y="10374"/>
                  </a:lnTo>
                  <a:lnTo>
                    <a:pt x="9733" y="10408"/>
                  </a:lnTo>
                  <a:lnTo>
                    <a:pt x="9817" y="10475"/>
                  </a:lnTo>
                  <a:lnTo>
                    <a:pt x="9851" y="10509"/>
                  </a:lnTo>
                  <a:lnTo>
                    <a:pt x="9918" y="10576"/>
                  </a:lnTo>
                  <a:lnTo>
                    <a:pt x="9969" y="10610"/>
                  </a:lnTo>
                  <a:lnTo>
                    <a:pt x="10036" y="10661"/>
                  </a:lnTo>
                  <a:lnTo>
                    <a:pt x="10070" y="10694"/>
                  </a:lnTo>
                  <a:lnTo>
                    <a:pt x="10137" y="10762"/>
                  </a:lnTo>
                  <a:lnTo>
                    <a:pt x="10188" y="10796"/>
                  </a:lnTo>
                  <a:lnTo>
                    <a:pt x="10222" y="10829"/>
                  </a:lnTo>
                  <a:lnTo>
                    <a:pt x="10256" y="10863"/>
                  </a:lnTo>
                  <a:lnTo>
                    <a:pt x="10289" y="10897"/>
                  </a:lnTo>
                  <a:lnTo>
                    <a:pt x="10323" y="10931"/>
                  </a:lnTo>
                  <a:lnTo>
                    <a:pt x="10407" y="10998"/>
                  </a:lnTo>
                  <a:lnTo>
                    <a:pt x="10441" y="11032"/>
                  </a:lnTo>
                  <a:lnTo>
                    <a:pt x="10475" y="11065"/>
                  </a:lnTo>
                  <a:lnTo>
                    <a:pt x="10542" y="11133"/>
                  </a:lnTo>
                  <a:lnTo>
                    <a:pt x="10593" y="11150"/>
                  </a:lnTo>
                  <a:lnTo>
                    <a:pt x="10660" y="11217"/>
                  </a:lnTo>
                  <a:lnTo>
                    <a:pt x="10694" y="11251"/>
                  </a:lnTo>
                  <a:lnTo>
                    <a:pt x="10728" y="11285"/>
                  </a:lnTo>
                  <a:lnTo>
                    <a:pt x="10812" y="11352"/>
                  </a:lnTo>
                  <a:lnTo>
                    <a:pt x="10846" y="11386"/>
                  </a:lnTo>
                  <a:lnTo>
                    <a:pt x="10930" y="11453"/>
                  </a:lnTo>
                  <a:lnTo>
                    <a:pt x="10964" y="11487"/>
                  </a:lnTo>
                  <a:lnTo>
                    <a:pt x="11031" y="11538"/>
                  </a:lnTo>
                  <a:lnTo>
                    <a:pt x="11065" y="11571"/>
                  </a:lnTo>
                  <a:lnTo>
                    <a:pt x="11099" y="11605"/>
                  </a:lnTo>
                  <a:lnTo>
                    <a:pt x="11149" y="11639"/>
                  </a:lnTo>
                  <a:lnTo>
                    <a:pt x="11217" y="11706"/>
                  </a:lnTo>
                  <a:lnTo>
                    <a:pt x="11251" y="11740"/>
                  </a:lnTo>
                  <a:lnTo>
                    <a:pt x="11301" y="11774"/>
                  </a:lnTo>
                  <a:lnTo>
                    <a:pt x="11335" y="11808"/>
                  </a:lnTo>
                  <a:lnTo>
                    <a:pt x="11369" y="11841"/>
                  </a:lnTo>
                  <a:lnTo>
                    <a:pt x="11402" y="11858"/>
                  </a:lnTo>
                  <a:lnTo>
                    <a:pt x="11436" y="11892"/>
                  </a:lnTo>
                  <a:lnTo>
                    <a:pt x="11487" y="11926"/>
                  </a:lnTo>
                  <a:lnTo>
                    <a:pt x="11521" y="11959"/>
                  </a:lnTo>
                  <a:lnTo>
                    <a:pt x="11554" y="11993"/>
                  </a:lnTo>
                  <a:lnTo>
                    <a:pt x="11588" y="12027"/>
                  </a:lnTo>
                  <a:lnTo>
                    <a:pt x="11639" y="12061"/>
                  </a:lnTo>
                  <a:lnTo>
                    <a:pt x="11672" y="12094"/>
                  </a:lnTo>
                  <a:lnTo>
                    <a:pt x="11706" y="12128"/>
                  </a:lnTo>
                  <a:lnTo>
                    <a:pt x="11740" y="12145"/>
                  </a:lnTo>
                  <a:lnTo>
                    <a:pt x="11774" y="12179"/>
                  </a:lnTo>
                  <a:lnTo>
                    <a:pt x="11824" y="12212"/>
                  </a:lnTo>
                  <a:lnTo>
                    <a:pt x="11858" y="12246"/>
                  </a:lnTo>
                  <a:lnTo>
                    <a:pt x="11892" y="12280"/>
                  </a:lnTo>
                  <a:lnTo>
                    <a:pt x="11925" y="12314"/>
                  </a:lnTo>
                  <a:lnTo>
                    <a:pt x="12010" y="12381"/>
                  </a:lnTo>
                  <a:lnTo>
                    <a:pt x="12043" y="12415"/>
                  </a:lnTo>
                  <a:lnTo>
                    <a:pt x="12077" y="12432"/>
                  </a:lnTo>
                  <a:lnTo>
                    <a:pt x="12128" y="12465"/>
                  </a:lnTo>
                  <a:lnTo>
                    <a:pt x="12161" y="12499"/>
                  </a:lnTo>
                  <a:lnTo>
                    <a:pt x="12229" y="12567"/>
                  </a:lnTo>
                  <a:lnTo>
                    <a:pt x="12280" y="12600"/>
                  </a:lnTo>
                  <a:lnTo>
                    <a:pt x="12313" y="12634"/>
                  </a:lnTo>
                  <a:lnTo>
                    <a:pt x="12381" y="12685"/>
                  </a:lnTo>
                  <a:lnTo>
                    <a:pt x="12431" y="12718"/>
                  </a:lnTo>
                  <a:lnTo>
                    <a:pt x="12465" y="12752"/>
                  </a:lnTo>
                  <a:lnTo>
                    <a:pt x="12499" y="12786"/>
                  </a:lnTo>
                  <a:lnTo>
                    <a:pt x="12533" y="12820"/>
                  </a:lnTo>
                  <a:lnTo>
                    <a:pt x="12583" y="12853"/>
                  </a:lnTo>
                  <a:lnTo>
                    <a:pt x="12617" y="12870"/>
                  </a:lnTo>
                  <a:lnTo>
                    <a:pt x="12651" y="12904"/>
                  </a:lnTo>
                  <a:lnTo>
                    <a:pt x="12735" y="12971"/>
                  </a:lnTo>
                  <a:lnTo>
                    <a:pt x="12769" y="13005"/>
                  </a:lnTo>
                  <a:lnTo>
                    <a:pt x="12836" y="13073"/>
                  </a:lnTo>
                  <a:lnTo>
                    <a:pt x="12887" y="13089"/>
                  </a:lnTo>
                  <a:lnTo>
                    <a:pt x="12954" y="13157"/>
                  </a:lnTo>
                  <a:lnTo>
                    <a:pt x="12988" y="13191"/>
                  </a:lnTo>
                  <a:lnTo>
                    <a:pt x="13039" y="13224"/>
                  </a:lnTo>
                  <a:lnTo>
                    <a:pt x="13072" y="13258"/>
                  </a:lnTo>
                  <a:lnTo>
                    <a:pt x="13106" y="13275"/>
                  </a:lnTo>
                  <a:lnTo>
                    <a:pt x="13140" y="13309"/>
                  </a:lnTo>
                  <a:lnTo>
                    <a:pt x="13190" y="13342"/>
                  </a:lnTo>
                  <a:lnTo>
                    <a:pt x="13258" y="13410"/>
                  </a:lnTo>
                  <a:lnTo>
                    <a:pt x="13308" y="13444"/>
                  </a:lnTo>
                  <a:lnTo>
                    <a:pt x="13342" y="13460"/>
                  </a:lnTo>
                  <a:lnTo>
                    <a:pt x="13376" y="13494"/>
                  </a:lnTo>
                  <a:lnTo>
                    <a:pt x="13460" y="13562"/>
                  </a:lnTo>
                  <a:lnTo>
                    <a:pt x="13494" y="13595"/>
                  </a:lnTo>
                  <a:lnTo>
                    <a:pt x="13528" y="13629"/>
                  </a:lnTo>
                  <a:lnTo>
                    <a:pt x="13561" y="13646"/>
                  </a:lnTo>
                  <a:lnTo>
                    <a:pt x="13612" y="13680"/>
                  </a:lnTo>
                  <a:lnTo>
                    <a:pt x="13646" y="13713"/>
                  </a:lnTo>
                  <a:lnTo>
                    <a:pt x="13679" y="13747"/>
                  </a:lnTo>
                  <a:lnTo>
                    <a:pt x="13730" y="13781"/>
                  </a:lnTo>
                  <a:lnTo>
                    <a:pt x="13764" y="13798"/>
                  </a:lnTo>
                  <a:lnTo>
                    <a:pt x="13797" y="13832"/>
                  </a:lnTo>
                  <a:lnTo>
                    <a:pt x="13831" y="13865"/>
                  </a:lnTo>
                  <a:lnTo>
                    <a:pt x="13916" y="13933"/>
                  </a:lnTo>
                  <a:lnTo>
                    <a:pt x="13949" y="13950"/>
                  </a:lnTo>
                  <a:lnTo>
                    <a:pt x="14000" y="13983"/>
                  </a:lnTo>
                  <a:lnTo>
                    <a:pt x="14034" y="14017"/>
                  </a:lnTo>
                  <a:lnTo>
                    <a:pt x="14067" y="14051"/>
                  </a:lnTo>
                  <a:lnTo>
                    <a:pt x="14101" y="14085"/>
                  </a:lnTo>
                  <a:lnTo>
                    <a:pt x="14185" y="14135"/>
                  </a:lnTo>
                  <a:lnTo>
                    <a:pt x="14219" y="14169"/>
                  </a:lnTo>
                  <a:lnTo>
                    <a:pt x="14270" y="14203"/>
                  </a:lnTo>
                  <a:lnTo>
                    <a:pt x="14303" y="14236"/>
                  </a:lnTo>
                  <a:lnTo>
                    <a:pt x="14337" y="14253"/>
                  </a:lnTo>
                  <a:lnTo>
                    <a:pt x="14388" y="14287"/>
                  </a:lnTo>
                  <a:lnTo>
                    <a:pt x="14422" y="14321"/>
                  </a:lnTo>
                  <a:lnTo>
                    <a:pt x="14455" y="14354"/>
                  </a:lnTo>
                  <a:lnTo>
                    <a:pt x="14506" y="14388"/>
                  </a:lnTo>
                  <a:lnTo>
                    <a:pt x="14540" y="14405"/>
                  </a:lnTo>
                  <a:lnTo>
                    <a:pt x="14607" y="14472"/>
                  </a:lnTo>
                  <a:lnTo>
                    <a:pt x="14658" y="14506"/>
                  </a:lnTo>
                  <a:lnTo>
                    <a:pt x="14691" y="14540"/>
                  </a:lnTo>
                  <a:lnTo>
                    <a:pt x="14725" y="14557"/>
                  </a:lnTo>
                  <a:lnTo>
                    <a:pt x="14776" y="14591"/>
                  </a:lnTo>
                  <a:lnTo>
                    <a:pt x="14809" y="14624"/>
                  </a:lnTo>
                  <a:lnTo>
                    <a:pt x="14843" y="14658"/>
                  </a:lnTo>
                  <a:lnTo>
                    <a:pt x="14928" y="14709"/>
                  </a:lnTo>
                  <a:lnTo>
                    <a:pt x="14961" y="14742"/>
                  </a:lnTo>
                  <a:lnTo>
                    <a:pt x="15012" y="14776"/>
                  </a:lnTo>
                  <a:lnTo>
                    <a:pt x="15046" y="14793"/>
                  </a:lnTo>
                  <a:lnTo>
                    <a:pt x="15079" y="14827"/>
                  </a:lnTo>
                  <a:lnTo>
                    <a:pt x="15130" y="14860"/>
                  </a:lnTo>
                  <a:lnTo>
                    <a:pt x="15164" y="14894"/>
                  </a:lnTo>
                  <a:lnTo>
                    <a:pt x="15197" y="14928"/>
                  </a:lnTo>
                  <a:lnTo>
                    <a:pt x="15231" y="14945"/>
                  </a:lnTo>
                  <a:lnTo>
                    <a:pt x="15282" y="14978"/>
                  </a:lnTo>
                  <a:lnTo>
                    <a:pt x="15315" y="15012"/>
                  </a:lnTo>
                  <a:lnTo>
                    <a:pt x="15366" y="15046"/>
                  </a:lnTo>
                  <a:lnTo>
                    <a:pt x="15400" y="15063"/>
                  </a:lnTo>
                  <a:lnTo>
                    <a:pt x="15434" y="15097"/>
                  </a:lnTo>
                  <a:lnTo>
                    <a:pt x="15467" y="15130"/>
                  </a:lnTo>
                  <a:lnTo>
                    <a:pt x="15518" y="15164"/>
                  </a:lnTo>
                  <a:lnTo>
                    <a:pt x="15552" y="15181"/>
                  </a:lnTo>
                  <a:lnTo>
                    <a:pt x="15636" y="15248"/>
                  </a:lnTo>
                  <a:lnTo>
                    <a:pt x="15670" y="15282"/>
                  </a:lnTo>
                  <a:lnTo>
                    <a:pt x="15720" y="15299"/>
                  </a:lnTo>
                  <a:lnTo>
                    <a:pt x="15754" y="15333"/>
                  </a:lnTo>
                  <a:lnTo>
                    <a:pt x="15821" y="15400"/>
                  </a:lnTo>
                  <a:lnTo>
                    <a:pt x="15872" y="15417"/>
                  </a:lnTo>
                  <a:lnTo>
                    <a:pt x="15940" y="15484"/>
                  </a:lnTo>
                  <a:lnTo>
                    <a:pt x="15990" y="15518"/>
                  </a:lnTo>
                  <a:lnTo>
                    <a:pt x="16108" y="15603"/>
                  </a:lnTo>
                  <a:lnTo>
                    <a:pt x="16142" y="15636"/>
                  </a:lnTo>
                  <a:lnTo>
                    <a:pt x="16260" y="15721"/>
                  </a:lnTo>
                  <a:lnTo>
                    <a:pt x="16311" y="15737"/>
                  </a:lnTo>
                  <a:lnTo>
                    <a:pt x="16462" y="15856"/>
                  </a:lnTo>
                  <a:lnTo>
                    <a:pt x="16496" y="15889"/>
                  </a:lnTo>
                  <a:lnTo>
                    <a:pt x="16547" y="15923"/>
                  </a:lnTo>
                  <a:lnTo>
                    <a:pt x="16749" y="16058"/>
                  </a:lnTo>
                  <a:lnTo>
                    <a:pt x="16783" y="16092"/>
                  </a:lnTo>
                  <a:lnTo>
                    <a:pt x="16867" y="16142"/>
                  </a:lnTo>
                  <a:lnTo>
                    <a:pt x="16901" y="16176"/>
                  </a:lnTo>
                  <a:lnTo>
                    <a:pt x="17103" y="16328"/>
                  </a:lnTo>
                  <a:lnTo>
                    <a:pt x="17137" y="16345"/>
                  </a:lnTo>
                  <a:lnTo>
                    <a:pt x="17255" y="16429"/>
                  </a:lnTo>
                  <a:lnTo>
                    <a:pt x="17306" y="16463"/>
                  </a:lnTo>
                  <a:lnTo>
                    <a:pt x="17458" y="16581"/>
                  </a:lnTo>
                  <a:lnTo>
                    <a:pt x="17508" y="16598"/>
                  </a:lnTo>
                  <a:lnTo>
                    <a:pt x="17576" y="16665"/>
                  </a:lnTo>
                  <a:lnTo>
                    <a:pt x="17626" y="16699"/>
                  </a:lnTo>
                  <a:lnTo>
                    <a:pt x="17744" y="16783"/>
                  </a:lnTo>
                  <a:lnTo>
                    <a:pt x="17778" y="16800"/>
                  </a:lnTo>
                  <a:lnTo>
                    <a:pt x="17862" y="16868"/>
                  </a:lnTo>
                  <a:lnTo>
                    <a:pt x="17913" y="16884"/>
                  </a:lnTo>
                  <a:lnTo>
                    <a:pt x="17947" y="16918"/>
                  </a:lnTo>
                  <a:lnTo>
                    <a:pt x="17980" y="16952"/>
                  </a:lnTo>
                  <a:lnTo>
                    <a:pt x="18031" y="16969"/>
                  </a:lnTo>
                  <a:lnTo>
                    <a:pt x="18065" y="17002"/>
                  </a:lnTo>
                  <a:lnTo>
                    <a:pt x="18115" y="17036"/>
                  </a:lnTo>
                  <a:lnTo>
                    <a:pt x="18149" y="17053"/>
                  </a:lnTo>
                  <a:lnTo>
                    <a:pt x="18183" y="17087"/>
                  </a:lnTo>
                  <a:lnTo>
                    <a:pt x="18233" y="17121"/>
                  </a:lnTo>
                  <a:lnTo>
                    <a:pt x="18267" y="17137"/>
                  </a:lnTo>
                  <a:lnTo>
                    <a:pt x="18318" y="17171"/>
                  </a:lnTo>
                  <a:lnTo>
                    <a:pt x="18385" y="17222"/>
                  </a:lnTo>
                  <a:lnTo>
                    <a:pt x="18436" y="17255"/>
                  </a:lnTo>
                  <a:lnTo>
                    <a:pt x="18470" y="17289"/>
                  </a:lnTo>
                  <a:lnTo>
                    <a:pt x="18520" y="17306"/>
                  </a:lnTo>
                  <a:lnTo>
                    <a:pt x="18554" y="17340"/>
                  </a:lnTo>
                  <a:lnTo>
                    <a:pt x="18588" y="17357"/>
                  </a:lnTo>
                  <a:lnTo>
                    <a:pt x="18638" y="17390"/>
                  </a:lnTo>
                  <a:lnTo>
                    <a:pt x="18672" y="17424"/>
                  </a:lnTo>
                  <a:lnTo>
                    <a:pt x="18723" y="17441"/>
                  </a:lnTo>
                  <a:lnTo>
                    <a:pt x="18756" y="17475"/>
                  </a:lnTo>
                  <a:lnTo>
                    <a:pt x="18790" y="17508"/>
                  </a:lnTo>
                  <a:lnTo>
                    <a:pt x="18841" y="17525"/>
                  </a:lnTo>
                  <a:lnTo>
                    <a:pt x="18874" y="17559"/>
                  </a:lnTo>
                  <a:lnTo>
                    <a:pt x="18925" y="17593"/>
                  </a:lnTo>
                  <a:lnTo>
                    <a:pt x="18959" y="17610"/>
                  </a:lnTo>
                  <a:lnTo>
                    <a:pt x="19009" y="17643"/>
                  </a:lnTo>
                  <a:lnTo>
                    <a:pt x="19043" y="17660"/>
                  </a:lnTo>
                  <a:lnTo>
                    <a:pt x="19077" y="17694"/>
                  </a:lnTo>
                  <a:lnTo>
                    <a:pt x="19127" y="17728"/>
                  </a:lnTo>
                  <a:lnTo>
                    <a:pt x="19161" y="17745"/>
                  </a:lnTo>
                  <a:lnTo>
                    <a:pt x="19212" y="17778"/>
                  </a:lnTo>
                  <a:lnTo>
                    <a:pt x="19245" y="17812"/>
                  </a:lnTo>
                  <a:lnTo>
                    <a:pt x="19279" y="17829"/>
                  </a:lnTo>
                  <a:lnTo>
                    <a:pt x="19330" y="17863"/>
                  </a:lnTo>
                  <a:lnTo>
                    <a:pt x="19363" y="17896"/>
                  </a:lnTo>
                  <a:lnTo>
                    <a:pt x="19414" y="17913"/>
                  </a:lnTo>
                  <a:lnTo>
                    <a:pt x="19448" y="17947"/>
                  </a:lnTo>
                  <a:lnTo>
                    <a:pt x="19498" y="17964"/>
                  </a:lnTo>
                  <a:lnTo>
                    <a:pt x="19532" y="17998"/>
                  </a:lnTo>
                  <a:lnTo>
                    <a:pt x="19566" y="18014"/>
                  </a:lnTo>
                  <a:lnTo>
                    <a:pt x="19616" y="18048"/>
                  </a:lnTo>
                  <a:lnTo>
                    <a:pt x="19650" y="18082"/>
                  </a:lnTo>
                  <a:lnTo>
                    <a:pt x="19701" y="18099"/>
                  </a:lnTo>
                  <a:lnTo>
                    <a:pt x="19734" y="18133"/>
                  </a:lnTo>
                  <a:lnTo>
                    <a:pt x="19785" y="18166"/>
                  </a:lnTo>
                  <a:lnTo>
                    <a:pt x="19819" y="18183"/>
                  </a:lnTo>
                  <a:lnTo>
                    <a:pt x="19869" y="18217"/>
                  </a:lnTo>
                  <a:lnTo>
                    <a:pt x="19903" y="18234"/>
                  </a:lnTo>
                  <a:lnTo>
                    <a:pt x="19987" y="18301"/>
                  </a:lnTo>
                  <a:lnTo>
                    <a:pt x="20021" y="18318"/>
                  </a:lnTo>
                  <a:lnTo>
                    <a:pt x="20156" y="18402"/>
                  </a:lnTo>
                  <a:lnTo>
                    <a:pt x="20190" y="18436"/>
                  </a:lnTo>
                  <a:lnTo>
                    <a:pt x="20224" y="18453"/>
                  </a:lnTo>
                  <a:lnTo>
                    <a:pt x="20308" y="18504"/>
                  </a:lnTo>
                  <a:lnTo>
                    <a:pt x="20359" y="18537"/>
                  </a:lnTo>
                  <a:lnTo>
                    <a:pt x="20477" y="18622"/>
                  </a:lnTo>
                  <a:lnTo>
                    <a:pt x="20527" y="18639"/>
                  </a:lnTo>
                  <a:lnTo>
                    <a:pt x="20561" y="18672"/>
                  </a:lnTo>
                  <a:lnTo>
                    <a:pt x="20763" y="18807"/>
                  </a:lnTo>
                  <a:lnTo>
                    <a:pt x="20814" y="18824"/>
                  </a:lnTo>
                  <a:lnTo>
                    <a:pt x="21151" y="19043"/>
                  </a:lnTo>
                  <a:lnTo>
                    <a:pt x="21185" y="19060"/>
                  </a:lnTo>
                  <a:lnTo>
                    <a:pt x="21269" y="19111"/>
                  </a:lnTo>
                  <a:lnTo>
                    <a:pt x="21303" y="19145"/>
                  </a:lnTo>
                  <a:lnTo>
                    <a:pt x="21556" y="19296"/>
                  </a:lnTo>
                  <a:lnTo>
                    <a:pt x="21607" y="19330"/>
                  </a:lnTo>
                  <a:lnTo>
                    <a:pt x="21775" y="19431"/>
                  </a:lnTo>
                  <a:lnTo>
                    <a:pt x="21809" y="19448"/>
                  </a:lnTo>
                  <a:lnTo>
                    <a:pt x="21944" y="19532"/>
                  </a:lnTo>
                  <a:lnTo>
                    <a:pt x="21978" y="19566"/>
                  </a:lnTo>
                  <a:lnTo>
                    <a:pt x="22062" y="19617"/>
                  </a:lnTo>
                  <a:lnTo>
                    <a:pt x="22096" y="19634"/>
                  </a:lnTo>
                  <a:lnTo>
                    <a:pt x="22146" y="19667"/>
                  </a:lnTo>
                  <a:lnTo>
                    <a:pt x="22197" y="19684"/>
                  </a:lnTo>
                  <a:lnTo>
                    <a:pt x="22231" y="19718"/>
                  </a:lnTo>
                  <a:lnTo>
                    <a:pt x="22315" y="19769"/>
                  </a:lnTo>
                  <a:lnTo>
                    <a:pt x="22349" y="19785"/>
                  </a:lnTo>
                  <a:lnTo>
                    <a:pt x="22399" y="19819"/>
                  </a:lnTo>
                  <a:lnTo>
                    <a:pt x="22433" y="19836"/>
                  </a:lnTo>
                  <a:lnTo>
                    <a:pt x="22517" y="19887"/>
                  </a:lnTo>
                  <a:lnTo>
                    <a:pt x="22568" y="19920"/>
                  </a:lnTo>
                  <a:lnTo>
                    <a:pt x="22602" y="19937"/>
                  </a:lnTo>
                  <a:lnTo>
                    <a:pt x="22652" y="19971"/>
                  </a:lnTo>
                  <a:lnTo>
                    <a:pt x="22686" y="19988"/>
                  </a:lnTo>
                  <a:lnTo>
                    <a:pt x="22737" y="20022"/>
                  </a:lnTo>
                  <a:lnTo>
                    <a:pt x="22770" y="20038"/>
                  </a:lnTo>
                  <a:lnTo>
                    <a:pt x="22821" y="20072"/>
                  </a:lnTo>
                  <a:lnTo>
                    <a:pt x="22855" y="20089"/>
                  </a:lnTo>
                  <a:lnTo>
                    <a:pt x="22905" y="20123"/>
                  </a:lnTo>
                  <a:lnTo>
                    <a:pt x="22939" y="20140"/>
                  </a:lnTo>
                  <a:lnTo>
                    <a:pt x="22990" y="20173"/>
                  </a:lnTo>
                  <a:lnTo>
                    <a:pt x="23023" y="20190"/>
                  </a:lnTo>
                  <a:lnTo>
                    <a:pt x="23108" y="20241"/>
                  </a:lnTo>
                  <a:lnTo>
                    <a:pt x="23158" y="20275"/>
                  </a:lnTo>
                  <a:lnTo>
                    <a:pt x="23209" y="20291"/>
                  </a:lnTo>
                  <a:lnTo>
                    <a:pt x="23243" y="20325"/>
                  </a:lnTo>
                  <a:lnTo>
                    <a:pt x="23327" y="20376"/>
                  </a:lnTo>
                  <a:lnTo>
                    <a:pt x="23378" y="20393"/>
                  </a:lnTo>
                  <a:lnTo>
                    <a:pt x="23462" y="20443"/>
                  </a:lnTo>
                  <a:lnTo>
                    <a:pt x="23496" y="20477"/>
                  </a:lnTo>
                  <a:lnTo>
                    <a:pt x="23546" y="20494"/>
                  </a:lnTo>
                  <a:lnTo>
                    <a:pt x="23631" y="20544"/>
                  </a:lnTo>
                  <a:lnTo>
                    <a:pt x="23664" y="20578"/>
                  </a:lnTo>
                  <a:lnTo>
                    <a:pt x="23749" y="20612"/>
                  </a:lnTo>
                  <a:lnTo>
                    <a:pt x="23799" y="20646"/>
                  </a:lnTo>
                  <a:lnTo>
                    <a:pt x="23833" y="20663"/>
                  </a:lnTo>
                  <a:lnTo>
                    <a:pt x="23884" y="20696"/>
                  </a:lnTo>
                  <a:lnTo>
                    <a:pt x="23917" y="20713"/>
                  </a:lnTo>
                  <a:lnTo>
                    <a:pt x="24002" y="20764"/>
                  </a:lnTo>
                  <a:lnTo>
                    <a:pt x="24052" y="20797"/>
                  </a:lnTo>
                  <a:lnTo>
                    <a:pt x="24086" y="20814"/>
                  </a:lnTo>
                  <a:lnTo>
                    <a:pt x="24137" y="20848"/>
                  </a:lnTo>
                  <a:lnTo>
                    <a:pt x="24221" y="20899"/>
                  </a:lnTo>
                  <a:lnTo>
                    <a:pt x="24272" y="20916"/>
                  </a:lnTo>
                  <a:lnTo>
                    <a:pt x="24305" y="20932"/>
                  </a:lnTo>
                  <a:lnTo>
                    <a:pt x="24356" y="20966"/>
                  </a:lnTo>
                  <a:lnTo>
                    <a:pt x="24390" y="20983"/>
                  </a:lnTo>
                  <a:lnTo>
                    <a:pt x="24440" y="21017"/>
                  </a:lnTo>
                  <a:lnTo>
                    <a:pt x="24474" y="21034"/>
                  </a:lnTo>
                  <a:lnTo>
                    <a:pt x="24525" y="21067"/>
                  </a:lnTo>
                  <a:lnTo>
                    <a:pt x="24558" y="21084"/>
                  </a:lnTo>
                  <a:lnTo>
                    <a:pt x="24609" y="21118"/>
                  </a:lnTo>
                  <a:lnTo>
                    <a:pt x="24643" y="21135"/>
                  </a:lnTo>
                  <a:lnTo>
                    <a:pt x="24693" y="21152"/>
                  </a:lnTo>
                  <a:lnTo>
                    <a:pt x="24727" y="21185"/>
                  </a:lnTo>
                  <a:lnTo>
                    <a:pt x="24778" y="21202"/>
                  </a:lnTo>
                  <a:lnTo>
                    <a:pt x="24828" y="21236"/>
                  </a:lnTo>
                  <a:lnTo>
                    <a:pt x="24862" y="21253"/>
                  </a:lnTo>
                  <a:lnTo>
                    <a:pt x="24913" y="21287"/>
                  </a:lnTo>
                  <a:lnTo>
                    <a:pt x="24946" y="21303"/>
                  </a:lnTo>
                  <a:lnTo>
                    <a:pt x="24997" y="21320"/>
                  </a:lnTo>
                  <a:lnTo>
                    <a:pt x="25031" y="21354"/>
                  </a:lnTo>
                  <a:lnTo>
                    <a:pt x="25081" y="21371"/>
                  </a:lnTo>
                  <a:lnTo>
                    <a:pt x="25115" y="21405"/>
                  </a:lnTo>
                  <a:lnTo>
                    <a:pt x="25166" y="21422"/>
                  </a:lnTo>
                  <a:lnTo>
                    <a:pt x="25199" y="21455"/>
                  </a:lnTo>
                  <a:lnTo>
                    <a:pt x="25250" y="21472"/>
                  </a:lnTo>
                  <a:lnTo>
                    <a:pt x="25284" y="21489"/>
                  </a:lnTo>
                  <a:lnTo>
                    <a:pt x="25385" y="21540"/>
                  </a:lnTo>
                  <a:lnTo>
                    <a:pt x="25419" y="21573"/>
                  </a:lnTo>
                  <a:lnTo>
                    <a:pt x="25469" y="21590"/>
                  </a:lnTo>
                  <a:lnTo>
                    <a:pt x="25503" y="21607"/>
                  </a:lnTo>
                  <a:lnTo>
                    <a:pt x="25587" y="21658"/>
                  </a:lnTo>
                  <a:lnTo>
                    <a:pt x="25638" y="21691"/>
                  </a:lnTo>
                  <a:lnTo>
                    <a:pt x="25688" y="21708"/>
                  </a:lnTo>
                  <a:lnTo>
                    <a:pt x="25722" y="21725"/>
                  </a:lnTo>
                  <a:lnTo>
                    <a:pt x="25806" y="21776"/>
                  </a:lnTo>
                  <a:lnTo>
                    <a:pt x="25857" y="21809"/>
                  </a:lnTo>
                  <a:lnTo>
                    <a:pt x="25941" y="21843"/>
                  </a:lnTo>
                  <a:lnTo>
                    <a:pt x="25975" y="21877"/>
                  </a:lnTo>
                  <a:lnTo>
                    <a:pt x="26076" y="21928"/>
                  </a:lnTo>
                  <a:lnTo>
                    <a:pt x="26110" y="21944"/>
                  </a:lnTo>
                  <a:lnTo>
                    <a:pt x="26161" y="21961"/>
                  </a:lnTo>
                  <a:lnTo>
                    <a:pt x="26194" y="21995"/>
                  </a:lnTo>
                  <a:lnTo>
                    <a:pt x="26245" y="22012"/>
                  </a:lnTo>
                  <a:lnTo>
                    <a:pt x="26279" y="22029"/>
                  </a:lnTo>
                  <a:lnTo>
                    <a:pt x="26380" y="22079"/>
                  </a:lnTo>
                  <a:lnTo>
                    <a:pt x="26414" y="22113"/>
                  </a:lnTo>
                  <a:lnTo>
                    <a:pt x="26464" y="22130"/>
                  </a:lnTo>
                  <a:lnTo>
                    <a:pt x="26498" y="22147"/>
                  </a:lnTo>
                  <a:lnTo>
                    <a:pt x="26549" y="22180"/>
                  </a:lnTo>
                  <a:lnTo>
                    <a:pt x="26582" y="22197"/>
                  </a:lnTo>
                  <a:lnTo>
                    <a:pt x="26633" y="22214"/>
                  </a:lnTo>
                  <a:lnTo>
                    <a:pt x="26683" y="22248"/>
                  </a:lnTo>
                  <a:lnTo>
                    <a:pt x="26717" y="22265"/>
                  </a:lnTo>
                  <a:lnTo>
                    <a:pt x="26768" y="22299"/>
                  </a:lnTo>
                  <a:lnTo>
                    <a:pt x="26802" y="22315"/>
                  </a:lnTo>
                  <a:lnTo>
                    <a:pt x="26852" y="22332"/>
                  </a:lnTo>
                  <a:lnTo>
                    <a:pt x="26903" y="22366"/>
                  </a:lnTo>
                  <a:lnTo>
                    <a:pt x="26936" y="22383"/>
                  </a:lnTo>
                  <a:lnTo>
                    <a:pt x="27021" y="22433"/>
                  </a:lnTo>
                  <a:lnTo>
                    <a:pt x="27071" y="22450"/>
                  </a:lnTo>
                  <a:lnTo>
                    <a:pt x="27156" y="22501"/>
                  </a:lnTo>
                  <a:lnTo>
                    <a:pt x="27206" y="22518"/>
                  </a:lnTo>
                  <a:lnTo>
                    <a:pt x="27291" y="22568"/>
                  </a:lnTo>
                  <a:lnTo>
                    <a:pt x="27324" y="22585"/>
                  </a:lnTo>
                  <a:lnTo>
                    <a:pt x="27426" y="22636"/>
                  </a:lnTo>
                  <a:lnTo>
                    <a:pt x="27459" y="22653"/>
                  </a:lnTo>
                  <a:lnTo>
                    <a:pt x="27510" y="22670"/>
                  </a:lnTo>
                  <a:lnTo>
                    <a:pt x="27628" y="22737"/>
                  </a:lnTo>
                  <a:lnTo>
                    <a:pt x="27679" y="22771"/>
                  </a:lnTo>
                  <a:lnTo>
                    <a:pt x="27898" y="22872"/>
                  </a:lnTo>
                  <a:lnTo>
                    <a:pt x="27948" y="22906"/>
                  </a:lnTo>
                  <a:lnTo>
                    <a:pt x="28826" y="23344"/>
                  </a:lnTo>
                  <a:lnTo>
                    <a:pt x="28876" y="23361"/>
                  </a:lnTo>
                  <a:lnTo>
                    <a:pt x="28910" y="23378"/>
                  </a:lnTo>
                  <a:lnTo>
                    <a:pt x="28960" y="23412"/>
                  </a:lnTo>
                  <a:lnTo>
                    <a:pt x="29180" y="23513"/>
                  </a:lnTo>
                  <a:lnTo>
                    <a:pt x="29213" y="23530"/>
                  </a:lnTo>
                  <a:lnTo>
                    <a:pt x="29315" y="23580"/>
                  </a:lnTo>
                  <a:lnTo>
                    <a:pt x="29348" y="23597"/>
                  </a:lnTo>
                  <a:lnTo>
                    <a:pt x="29399" y="23614"/>
                  </a:lnTo>
                  <a:lnTo>
                    <a:pt x="29534" y="23682"/>
                  </a:lnTo>
                  <a:lnTo>
                    <a:pt x="29568" y="23715"/>
                  </a:lnTo>
                  <a:lnTo>
                    <a:pt x="29618" y="23732"/>
                  </a:lnTo>
                  <a:lnTo>
                    <a:pt x="29669" y="23749"/>
                  </a:lnTo>
                  <a:lnTo>
                    <a:pt x="29703" y="23766"/>
                  </a:lnTo>
                  <a:lnTo>
                    <a:pt x="29804" y="23817"/>
                  </a:lnTo>
                  <a:lnTo>
                    <a:pt x="29838" y="23833"/>
                  </a:lnTo>
                  <a:lnTo>
                    <a:pt x="29888" y="23850"/>
                  </a:lnTo>
                  <a:lnTo>
                    <a:pt x="29939" y="23884"/>
                  </a:lnTo>
                  <a:lnTo>
                    <a:pt x="30023" y="23918"/>
                  </a:lnTo>
                  <a:lnTo>
                    <a:pt x="30057" y="23935"/>
                  </a:lnTo>
                  <a:lnTo>
                    <a:pt x="30107" y="23968"/>
                  </a:lnTo>
                  <a:lnTo>
                    <a:pt x="30158" y="23985"/>
                  </a:lnTo>
                  <a:lnTo>
                    <a:pt x="30192" y="24002"/>
                  </a:lnTo>
                  <a:lnTo>
                    <a:pt x="30242" y="24019"/>
                  </a:lnTo>
                  <a:lnTo>
                    <a:pt x="30293" y="24053"/>
                  </a:lnTo>
                  <a:lnTo>
                    <a:pt x="30327" y="24070"/>
                  </a:lnTo>
                  <a:lnTo>
                    <a:pt x="30377" y="24086"/>
                  </a:lnTo>
                  <a:lnTo>
                    <a:pt x="30411" y="24103"/>
                  </a:lnTo>
                  <a:lnTo>
                    <a:pt x="30462" y="24137"/>
                  </a:lnTo>
                  <a:lnTo>
                    <a:pt x="30512" y="24154"/>
                  </a:lnTo>
                  <a:lnTo>
                    <a:pt x="30546" y="24171"/>
                  </a:lnTo>
                  <a:lnTo>
                    <a:pt x="30597" y="24188"/>
                  </a:lnTo>
                  <a:lnTo>
                    <a:pt x="30647" y="24204"/>
                  </a:lnTo>
                  <a:lnTo>
                    <a:pt x="30681" y="24238"/>
                  </a:lnTo>
                  <a:lnTo>
                    <a:pt x="30731" y="24255"/>
                  </a:lnTo>
                  <a:lnTo>
                    <a:pt x="30782" y="24272"/>
                  </a:lnTo>
                  <a:lnTo>
                    <a:pt x="30816" y="24289"/>
                  </a:lnTo>
                  <a:lnTo>
                    <a:pt x="30866" y="24323"/>
                  </a:lnTo>
                  <a:lnTo>
                    <a:pt x="30917" y="24339"/>
                  </a:lnTo>
                  <a:lnTo>
                    <a:pt x="30951" y="24356"/>
                  </a:lnTo>
                  <a:lnTo>
                    <a:pt x="31001" y="24373"/>
                  </a:lnTo>
                  <a:lnTo>
                    <a:pt x="31052" y="24407"/>
                  </a:lnTo>
                  <a:lnTo>
                    <a:pt x="31086" y="24424"/>
                  </a:lnTo>
                  <a:lnTo>
                    <a:pt x="31170" y="24457"/>
                  </a:lnTo>
                  <a:lnTo>
                    <a:pt x="31221" y="24474"/>
                  </a:lnTo>
                  <a:lnTo>
                    <a:pt x="31305" y="24525"/>
                  </a:lnTo>
                  <a:lnTo>
                    <a:pt x="31356" y="24542"/>
                  </a:lnTo>
                  <a:lnTo>
                    <a:pt x="31406" y="24559"/>
                  </a:lnTo>
                  <a:lnTo>
                    <a:pt x="31457" y="24576"/>
                  </a:lnTo>
                  <a:lnTo>
                    <a:pt x="31541" y="24626"/>
                  </a:lnTo>
                  <a:lnTo>
                    <a:pt x="31575" y="24643"/>
                  </a:lnTo>
                  <a:lnTo>
                    <a:pt x="31625" y="24660"/>
                  </a:lnTo>
                  <a:lnTo>
                    <a:pt x="31676" y="24677"/>
                  </a:lnTo>
                  <a:lnTo>
                    <a:pt x="31760" y="24727"/>
                  </a:lnTo>
                  <a:lnTo>
                    <a:pt x="31811" y="24744"/>
                  </a:lnTo>
                  <a:lnTo>
                    <a:pt x="31845" y="24761"/>
                  </a:lnTo>
                  <a:lnTo>
                    <a:pt x="31895" y="24778"/>
                  </a:lnTo>
                  <a:lnTo>
                    <a:pt x="31946" y="24795"/>
                  </a:lnTo>
                  <a:lnTo>
                    <a:pt x="31980" y="24829"/>
                  </a:lnTo>
                  <a:lnTo>
                    <a:pt x="32030" y="24845"/>
                  </a:lnTo>
                  <a:lnTo>
                    <a:pt x="32081" y="24862"/>
                  </a:lnTo>
                  <a:lnTo>
                    <a:pt x="32165" y="24896"/>
                  </a:lnTo>
                  <a:lnTo>
                    <a:pt x="32216" y="24913"/>
                  </a:lnTo>
                  <a:lnTo>
                    <a:pt x="32249" y="24947"/>
                  </a:lnTo>
                  <a:lnTo>
                    <a:pt x="32300" y="24963"/>
                  </a:lnTo>
                  <a:lnTo>
                    <a:pt x="32351" y="24980"/>
                  </a:lnTo>
                  <a:lnTo>
                    <a:pt x="32384" y="24997"/>
                  </a:lnTo>
                  <a:lnTo>
                    <a:pt x="32435" y="25014"/>
                  </a:lnTo>
                  <a:lnTo>
                    <a:pt x="32486" y="25031"/>
                  </a:lnTo>
                  <a:lnTo>
                    <a:pt x="32519" y="25065"/>
                  </a:lnTo>
                  <a:lnTo>
                    <a:pt x="32570" y="25082"/>
                  </a:lnTo>
                  <a:lnTo>
                    <a:pt x="32620" y="25098"/>
                  </a:lnTo>
                  <a:lnTo>
                    <a:pt x="32671" y="25115"/>
                  </a:lnTo>
                  <a:lnTo>
                    <a:pt x="32705" y="25132"/>
                  </a:lnTo>
                  <a:lnTo>
                    <a:pt x="32755" y="25149"/>
                  </a:lnTo>
                  <a:lnTo>
                    <a:pt x="32806" y="25183"/>
                  </a:lnTo>
                  <a:lnTo>
                    <a:pt x="32840" y="25200"/>
                  </a:lnTo>
                  <a:lnTo>
                    <a:pt x="32890" y="25216"/>
                  </a:lnTo>
                  <a:lnTo>
                    <a:pt x="32941" y="25233"/>
                  </a:lnTo>
                  <a:lnTo>
                    <a:pt x="32975" y="25250"/>
                  </a:lnTo>
                  <a:lnTo>
                    <a:pt x="33025" y="25267"/>
                  </a:lnTo>
                  <a:lnTo>
                    <a:pt x="33076" y="25284"/>
                  </a:lnTo>
                  <a:lnTo>
                    <a:pt x="33110" y="25318"/>
                  </a:lnTo>
                  <a:lnTo>
                    <a:pt x="33160" y="25335"/>
                  </a:lnTo>
                  <a:lnTo>
                    <a:pt x="33211" y="25351"/>
                  </a:lnTo>
                  <a:lnTo>
                    <a:pt x="33245" y="25368"/>
                  </a:lnTo>
                  <a:lnTo>
                    <a:pt x="33295" y="25385"/>
                  </a:lnTo>
                  <a:lnTo>
                    <a:pt x="33346" y="25402"/>
                  </a:lnTo>
                  <a:lnTo>
                    <a:pt x="33430" y="25453"/>
                  </a:lnTo>
                  <a:lnTo>
                    <a:pt x="33481" y="25469"/>
                  </a:lnTo>
                  <a:lnTo>
                    <a:pt x="33565" y="25503"/>
                  </a:lnTo>
                  <a:lnTo>
                    <a:pt x="33616" y="25520"/>
                  </a:lnTo>
                  <a:lnTo>
                    <a:pt x="33666" y="25537"/>
                  </a:lnTo>
                  <a:lnTo>
                    <a:pt x="33700" y="25554"/>
                  </a:lnTo>
                  <a:lnTo>
                    <a:pt x="33801" y="25604"/>
                  </a:lnTo>
                  <a:lnTo>
                    <a:pt x="33835" y="25621"/>
                  </a:lnTo>
                  <a:lnTo>
                    <a:pt x="33885" y="25638"/>
                  </a:lnTo>
                  <a:lnTo>
                    <a:pt x="33936" y="25655"/>
                  </a:lnTo>
                  <a:lnTo>
                    <a:pt x="33970" y="25672"/>
                  </a:lnTo>
                  <a:lnTo>
                    <a:pt x="34020" y="25689"/>
                  </a:lnTo>
                  <a:lnTo>
                    <a:pt x="34071" y="25706"/>
                  </a:lnTo>
                  <a:lnTo>
                    <a:pt x="34105" y="25722"/>
                  </a:lnTo>
                  <a:lnTo>
                    <a:pt x="34155" y="25739"/>
                  </a:lnTo>
                  <a:lnTo>
                    <a:pt x="34206" y="25773"/>
                  </a:lnTo>
                  <a:lnTo>
                    <a:pt x="34257" y="25790"/>
                  </a:lnTo>
                  <a:lnTo>
                    <a:pt x="34290" y="25807"/>
                  </a:lnTo>
                  <a:lnTo>
                    <a:pt x="34341" y="25824"/>
                  </a:lnTo>
                  <a:lnTo>
                    <a:pt x="34391" y="25841"/>
                  </a:lnTo>
                  <a:lnTo>
                    <a:pt x="34425" y="25857"/>
                  </a:lnTo>
                  <a:lnTo>
                    <a:pt x="34476" y="25874"/>
                  </a:lnTo>
                  <a:lnTo>
                    <a:pt x="34526" y="25891"/>
                  </a:lnTo>
                  <a:lnTo>
                    <a:pt x="34577" y="25908"/>
                  </a:lnTo>
                  <a:lnTo>
                    <a:pt x="34611" y="25925"/>
                  </a:lnTo>
                  <a:lnTo>
                    <a:pt x="34661" y="25942"/>
                  </a:lnTo>
                  <a:lnTo>
                    <a:pt x="34712" y="25975"/>
                  </a:lnTo>
                  <a:lnTo>
                    <a:pt x="34746" y="25992"/>
                  </a:lnTo>
                  <a:lnTo>
                    <a:pt x="34796" y="26009"/>
                  </a:lnTo>
                  <a:lnTo>
                    <a:pt x="34847" y="26026"/>
                  </a:lnTo>
                  <a:lnTo>
                    <a:pt x="34881" y="26043"/>
                  </a:lnTo>
                  <a:lnTo>
                    <a:pt x="34931" y="26060"/>
                  </a:lnTo>
                  <a:lnTo>
                    <a:pt x="34982" y="26077"/>
                  </a:lnTo>
                  <a:lnTo>
                    <a:pt x="35032" y="26094"/>
                  </a:lnTo>
                  <a:lnTo>
                    <a:pt x="35167" y="26144"/>
                  </a:lnTo>
                  <a:lnTo>
                    <a:pt x="35201" y="26161"/>
                  </a:lnTo>
                  <a:lnTo>
                    <a:pt x="35252" y="26195"/>
                  </a:lnTo>
                  <a:lnTo>
                    <a:pt x="35437" y="26262"/>
                  </a:lnTo>
                  <a:lnTo>
                    <a:pt x="35488" y="26279"/>
                  </a:lnTo>
                  <a:lnTo>
                    <a:pt x="35522" y="26296"/>
                  </a:lnTo>
                  <a:lnTo>
                    <a:pt x="35572" y="26313"/>
                  </a:lnTo>
                  <a:lnTo>
                    <a:pt x="35707" y="26363"/>
                  </a:lnTo>
                  <a:lnTo>
                    <a:pt x="35758" y="26380"/>
                  </a:lnTo>
                  <a:lnTo>
                    <a:pt x="36129" y="26532"/>
                  </a:lnTo>
                  <a:lnTo>
                    <a:pt x="36179" y="26549"/>
                  </a:lnTo>
                  <a:lnTo>
                    <a:pt x="36314" y="26600"/>
                  </a:lnTo>
                  <a:lnTo>
                    <a:pt x="36348" y="26616"/>
                  </a:lnTo>
                  <a:lnTo>
                    <a:pt x="36635" y="26718"/>
                  </a:lnTo>
                  <a:lnTo>
                    <a:pt x="36685" y="26734"/>
                  </a:lnTo>
                  <a:lnTo>
                    <a:pt x="36820" y="26785"/>
                  </a:lnTo>
                  <a:lnTo>
                    <a:pt x="36871" y="26802"/>
                  </a:lnTo>
                  <a:lnTo>
                    <a:pt x="37006" y="26853"/>
                  </a:lnTo>
                  <a:lnTo>
                    <a:pt x="37056" y="26869"/>
                  </a:lnTo>
                  <a:lnTo>
                    <a:pt x="37141" y="26903"/>
                  </a:lnTo>
                  <a:lnTo>
                    <a:pt x="37191" y="26920"/>
                  </a:lnTo>
                  <a:lnTo>
                    <a:pt x="37276" y="26954"/>
                  </a:lnTo>
                  <a:lnTo>
                    <a:pt x="37326" y="26971"/>
                  </a:lnTo>
                  <a:lnTo>
                    <a:pt x="37427" y="27004"/>
                  </a:lnTo>
                  <a:lnTo>
                    <a:pt x="37461" y="27021"/>
                  </a:lnTo>
                  <a:lnTo>
                    <a:pt x="37512" y="27038"/>
                  </a:lnTo>
                  <a:lnTo>
                    <a:pt x="37562" y="27055"/>
                  </a:lnTo>
                  <a:lnTo>
                    <a:pt x="37596" y="27072"/>
                  </a:lnTo>
                  <a:lnTo>
                    <a:pt x="37647" y="27089"/>
                  </a:lnTo>
                  <a:lnTo>
                    <a:pt x="37748" y="27122"/>
                  </a:lnTo>
                  <a:lnTo>
                    <a:pt x="37782" y="27139"/>
                  </a:lnTo>
                  <a:lnTo>
                    <a:pt x="37832" y="27156"/>
                  </a:lnTo>
                  <a:lnTo>
                    <a:pt x="37883" y="27173"/>
                  </a:lnTo>
                  <a:lnTo>
                    <a:pt x="37933" y="27190"/>
                  </a:lnTo>
                  <a:lnTo>
                    <a:pt x="38018" y="27224"/>
                  </a:lnTo>
                  <a:lnTo>
                    <a:pt x="38068" y="27240"/>
                  </a:lnTo>
                  <a:lnTo>
                    <a:pt x="38119" y="27257"/>
                  </a:lnTo>
                  <a:lnTo>
                    <a:pt x="38153" y="27274"/>
                  </a:lnTo>
                  <a:lnTo>
                    <a:pt x="38254" y="27291"/>
                  </a:lnTo>
                  <a:lnTo>
                    <a:pt x="38304" y="27308"/>
                  </a:lnTo>
                  <a:lnTo>
                    <a:pt x="38338" y="27325"/>
                  </a:lnTo>
                  <a:lnTo>
                    <a:pt x="38389" y="27342"/>
                  </a:lnTo>
                  <a:lnTo>
                    <a:pt x="38490" y="27375"/>
                  </a:lnTo>
                  <a:lnTo>
                    <a:pt x="38524" y="27392"/>
                  </a:lnTo>
                  <a:lnTo>
                    <a:pt x="38676" y="27443"/>
                  </a:lnTo>
                  <a:lnTo>
                    <a:pt x="38709" y="27460"/>
                  </a:lnTo>
                  <a:lnTo>
                    <a:pt x="38810" y="27493"/>
                  </a:lnTo>
                  <a:lnTo>
                    <a:pt x="38861" y="27510"/>
                  </a:lnTo>
                  <a:lnTo>
                    <a:pt x="38912" y="27527"/>
                  </a:lnTo>
                  <a:lnTo>
                    <a:pt x="39080" y="27578"/>
                  </a:lnTo>
                  <a:lnTo>
                    <a:pt x="39131" y="27612"/>
                  </a:lnTo>
                  <a:lnTo>
                    <a:pt x="39316" y="27662"/>
                  </a:lnTo>
                  <a:lnTo>
                    <a:pt x="39367" y="27679"/>
                  </a:lnTo>
                  <a:lnTo>
                    <a:pt x="39502" y="27730"/>
                  </a:lnTo>
                  <a:lnTo>
                    <a:pt x="39553" y="27746"/>
                  </a:lnTo>
                  <a:lnTo>
                    <a:pt x="39688" y="2778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2001275" y="4227050"/>
              <a:ext cx="1074825" cy="752275"/>
            </a:xfrm>
            <a:custGeom>
              <a:avLst/>
              <a:gdLst/>
              <a:ahLst/>
              <a:cxnLst/>
              <a:rect l="l" t="t" r="r" b="b"/>
              <a:pathLst>
                <a:path w="42993" h="30091" fill="none" extrusionOk="0">
                  <a:moveTo>
                    <a:pt x="0" y="1"/>
                  </a:moveTo>
                  <a:lnTo>
                    <a:pt x="321" y="422"/>
                  </a:lnTo>
                  <a:lnTo>
                    <a:pt x="354" y="456"/>
                  </a:lnTo>
                  <a:lnTo>
                    <a:pt x="388" y="490"/>
                  </a:lnTo>
                  <a:lnTo>
                    <a:pt x="422" y="540"/>
                  </a:lnTo>
                  <a:lnTo>
                    <a:pt x="557" y="709"/>
                  </a:lnTo>
                  <a:lnTo>
                    <a:pt x="591" y="743"/>
                  </a:lnTo>
                  <a:lnTo>
                    <a:pt x="624" y="793"/>
                  </a:lnTo>
                  <a:lnTo>
                    <a:pt x="658" y="827"/>
                  </a:lnTo>
                  <a:lnTo>
                    <a:pt x="726" y="911"/>
                  </a:lnTo>
                  <a:lnTo>
                    <a:pt x="759" y="962"/>
                  </a:lnTo>
                  <a:lnTo>
                    <a:pt x="793" y="996"/>
                  </a:lnTo>
                  <a:lnTo>
                    <a:pt x="827" y="1029"/>
                  </a:lnTo>
                  <a:lnTo>
                    <a:pt x="860" y="1080"/>
                  </a:lnTo>
                  <a:lnTo>
                    <a:pt x="962" y="1198"/>
                  </a:lnTo>
                  <a:lnTo>
                    <a:pt x="995" y="1249"/>
                  </a:lnTo>
                  <a:lnTo>
                    <a:pt x="1029" y="1282"/>
                  </a:lnTo>
                  <a:lnTo>
                    <a:pt x="1063" y="1333"/>
                  </a:lnTo>
                  <a:lnTo>
                    <a:pt x="1097" y="1367"/>
                  </a:lnTo>
                  <a:lnTo>
                    <a:pt x="1130" y="1400"/>
                  </a:lnTo>
                  <a:lnTo>
                    <a:pt x="1164" y="1451"/>
                  </a:lnTo>
                  <a:lnTo>
                    <a:pt x="1198" y="1485"/>
                  </a:lnTo>
                  <a:lnTo>
                    <a:pt x="1232" y="1535"/>
                  </a:lnTo>
                  <a:lnTo>
                    <a:pt x="1265" y="1569"/>
                  </a:lnTo>
                  <a:lnTo>
                    <a:pt x="1299" y="1620"/>
                  </a:lnTo>
                  <a:lnTo>
                    <a:pt x="1333" y="1653"/>
                  </a:lnTo>
                  <a:lnTo>
                    <a:pt x="1366" y="1687"/>
                  </a:lnTo>
                  <a:lnTo>
                    <a:pt x="1400" y="1738"/>
                  </a:lnTo>
                  <a:lnTo>
                    <a:pt x="1434" y="1772"/>
                  </a:lnTo>
                  <a:lnTo>
                    <a:pt x="1468" y="1822"/>
                  </a:lnTo>
                  <a:lnTo>
                    <a:pt x="1501" y="1856"/>
                  </a:lnTo>
                  <a:lnTo>
                    <a:pt x="1535" y="1906"/>
                  </a:lnTo>
                  <a:lnTo>
                    <a:pt x="1569" y="1940"/>
                  </a:lnTo>
                  <a:lnTo>
                    <a:pt x="1603" y="1974"/>
                  </a:lnTo>
                  <a:lnTo>
                    <a:pt x="1636" y="2025"/>
                  </a:lnTo>
                  <a:lnTo>
                    <a:pt x="1670" y="2058"/>
                  </a:lnTo>
                  <a:lnTo>
                    <a:pt x="1704" y="2109"/>
                  </a:lnTo>
                  <a:lnTo>
                    <a:pt x="1737" y="2143"/>
                  </a:lnTo>
                  <a:lnTo>
                    <a:pt x="1771" y="2193"/>
                  </a:lnTo>
                  <a:lnTo>
                    <a:pt x="1805" y="2227"/>
                  </a:lnTo>
                  <a:lnTo>
                    <a:pt x="1839" y="2261"/>
                  </a:lnTo>
                  <a:lnTo>
                    <a:pt x="1872" y="2311"/>
                  </a:lnTo>
                  <a:lnTo>
                    <a:pt x="1906" y="2345"/>
                  </a:lnTo>
                  <a:lnTo>
                    <a:pt x="1957" y="2396"/>
                  </a:lnTo>
                  <a:lnTo>
                    <a:pt x="1974" y="2429"/>
                  </a:lnTo>
                  <a:lnTo>
                    <a:pt x="2024" y="2480"/>
                  </a:lnTo>
                  <a:lnTo>
                    <a:pt x="2058" y="2514"/>
                  </a:lnTo>
                  <a:lnTo>
                    <a:pt x="2092" y="2547"/>
                  </a:lnTo>
                  <a:lnTo>
                    <a:pt x="2125" y="2598"/>
                  </a:lnTo>
                  <a:lnTo>
                    <a:pt x="2159" y="2632"/>
                  </a:lnTo>
                  <a:lnTo>
                    <a:pt x="2193" y="2682"/>
                  </a:lnTo>
                  <a:lnTo>
                    <a:pt x="2227" y="2716"/>
                  </a:lnTo>
                  <a:lnTo>
                    <a:pt x="2294" y="2800"/>
                  </a:lnTo>
                  <a:lnTo>
                    <a:pt x="2328" y="2834"/>
                  </a:lnTo>
                  <a:lnTo>
                    <a:pt x="2362" y="2885"/>
                  </a:lnTo>
                  <a:lnTo>
                    <a:pt x="2395" y="2918"/>
                  </a:lnTo>
                  <a:lnTo>
                    <a:pt x="2429" y="2952"/>
                  </a:lnTo>
                  <a:lnTo>
                    <a:pt x="2463" y="3003"/>
                  </a:lnTo>
                  <a:lnTo>
                    <a:pt x="2496" y="3037"/>
                  </a:lnTo>
                  <a:lnTo>
                    <a:pt x="2564" y="3121"/>
                  </a:lnTo>
                  <a:lnTo>
                    <a:pt x="2615" y="3155"/>
                  </a:lnTo>
                  <a:lnTo>
                    <a:pt x="2648" y="3205"/>
                  </a:lnTo>
                  <a:lnTo>
                    <a:pt x="2682" y="3239"/>
                  </a:lnTo>
                  <a:lnTo>
                    <a:pt x="2716" y="3290"/>
                  </a:lnTo>
                  <a:lnTo>
                    <a:pt x="2817" y="3408"/>
                  </a:lnTo>
                  <a:lnTo>
                    <a:pt x="2851" y="3441"/>
                  </a:lnTo>
                  <a:lnTo>
                    <a:pt x="2952" y="3559"/>
                  </a:lnTo>
                  <a:lnTo>
                    <a:pt x="2986" y="3610"/>
                  </a:lnTo>
                  <a:lnTo>
                    <a:pt x="3137" y="3762"/>
                  </a:lnTo>
                  <a:lnTo>
                    <a:pt x="3171" y="3796"/>
                  </a:lnTo>
                  <a:lnTo>
                    <a:pt x="3374" y="4049"/>
                  </a:lnTo>
                  <a:lnTo>
                    <a:pt x="3407" y="4082"/>
                  </a:lnTo>
                  <a:lnTo>
                    <a:pt x="3525" y="4200"/>
                  </a:lnTo>
                  <a:lnTo>
                    <a:pt x="3559" y="4234"/>
                  </a:lnTo>
                  <a:lnTo>
                    <a:pt x="3728" y="4436"/>
                  </a:lnTo>
                  <a:lnTo>
                    <a:pt x="3778" y="4470"/>
                  </a:lnTo>
                  <a:lnTo>
                    <a:pt x="3913" y="4639"/>
                  </a:lnTo>
                  <a:lnTo>
                    <a:pt x="3947" y="4673"/>
                  </a:lnTo>
                  <a:lnTo>
                    <a:pt x="4048" y="4791"/>
                  </a:lnTo>
                  <a:lnTo>
                    <a:pt x="4099" y="4841"/>
                  </a:lnTo>
                  <a:lnTo>
                    <a:pt x="4166" y="4909"/>
                  </a:lnTo>
                  <a:lnTo>
                    <a:pt x="4200" y="4959"/>
                  </a:lnTo>
                  <a:lnTo>
                    <a:pt x="4234" y="4993"/>
                  </a:lnTo>
                  <a:lnTo>
                    <a:pt x="4267" y="5027"/>
                  </a:lnTo>
                  <a:lnTo>
                    <a:pt x="4301" y="5077"/>
                  </a:lnTo>
                  <a:lnTo>
                    <a:pt x="4386" y="5145"/>
                  </a:lnTo>
                  <a:lnTo>
                    <a:pt x="4419" y="5195"/>
                  </a:lnTo>
                  <a:lnTo>
                    <a:pt x="4453" y="5229"/>
                  </a:lnTo>
                  <a:lnTo>
                    <a:pt x="4487" y="5263"/>
                  </a:lnTo>
                  <a:lnTo>
                    <a:pt x="4520" y="5314"/>
                  </a:lnTo>
                  <a:lnTo>
                    <a:pt x="4554" y="5347"/>
                  </a:lnTo>
                  <a:lnTo>
                    <a:pt x="4588" y="5381"/>
                  </a:lnTo>
                  <a:lnTo>
                    <a:pt x="4639" y="5432"/>
                  </a:lnTo>
                  <a:lnTo>
                    <a:pt x="4672" y="5465"/>
                  </a:lnTo>
                  <a:lnTo>
                    <a:pt x="4706" y="5499"/>
                  </a:lnTo>
                  <a:lnTo>
                    <a:pt x="4740" y="5533"/>
                  </a:lnTo>
                  <a:lnTo>
                    <a:pt x="4773" y="5583"/>
                  </a:lnTo>
                  <a:lnTo>
                    <a:pt x="4807" y="5617"/>
                  </a:lnTo>
                  <a:lnTo>
                    <a:pt x="4841" y="5651"/>
                  </a:lnTo>
                  <a:lnTo>
                    <a:pt x="4892" y="5701"/>
                  </a:lnTo>
                  <a:lnTo>
                    <a:pt x="4925" y="5735"/>
                  </a:lnTo>
                  <a:lnTo>
                    <a:pt x="4959" y="5769"/>
                  </a:lnTo>
                  <a:lnTo>
                    <a:pt x="4993" y="5820"/>
                  </a:lnTo>
                  <a:lnTo>
                    <a:pt x="5026" y="5853"/>
                  </a:lnTo>
                  <a:lnTo>
                    <a:pt x="5060" y="5887"/>
                  </a:lnTo>
                  <a:lnTo>
                    <a:pt x="5111" y="5938"/>
                  </a:lnTo>
                  <a:lnTo>
                    <a:pt x="5145" y="5971"/>
                  </a:lnTo>
                  <a:lnTo>
                    <a:pt x="5178" y="6005"/>
                  </a:lnTo>
                  <a:lnTo>
                    <a:pt x="5246" y="6089"/>
                  </a:lnTo>
                  <a:lnTo>
                    <a:pt x="5279" y="6123"/>
                  </a:lnTo>
                  <a:lnTo>
                    <a:pt x="5330" y="6157"/>
                  </a:lnTo>
                  <a:lnTo>
                    <a:pt x="5364" y="6207"/>
                  </a:lnTo>
                  <a:lnTo>
                    <a:pt x="5398" y="6241"/>
                  </a:lnTo>
                  <a:lnTo>
                    <a:pt x="5431" y="6275"/>
                  </a:lnTo>
                  <a:lnTo>
                    <a:pt x="5465" y="6326"/>
                  </a:lnTo>
                  <a:lnTo>
                    <a:pt x="5499" y="6359"/>
                  </a:lnTo>
                  <a:lnTo>
                    <a:pt x="5549" y="6393"/>
                  </a:lnTo>
                  <a:lnTo>
                    <a:pt x="5583" y="6427"/>
                  </a:lnTo>
                  <a:lnTo>
                    <a:pt x="5617" y="6477"/>
                  </a:lnTo>
                  <a:lnTo>
                    <a:pt x="5651" y="6511"/>
                  </a:lnTo>
                  <a:lnTo>
                    <a:pt x="5684" y="6545"/>
                  </a:lnTo>
                  <a:lnTo>
                    <a:pt x="5735" y="6595"/>
                  </a:lnTo>
                  <a:lnTo>
                    <a:pt x="5769" y="6629"/>
                  </a:lnTo>
                  <a:lnTo>
                    <a:pt x="5802" y="6663"/>
                  </a:lnTo>
                  <a:lnTo>
                    <a:pt x="5836" y="6697"/>
                  </a:lnTo>
                  <a:lnTo>
                    <a:pt x="5870" y="6747"/>
                  </a:lnTo>
                  <a:lnTo>
                    <a:pt x="5904" y="6781"/>
                  </a:lnTo>
                  <a:lnTo>
                    <a:pt x="5954" y="6815"/>
                  </a:lnTo>
                  <a:lnTo>
                    <a:pt x="5988" y="6848"/>
                  </a:lnTo>
                  <a:lnTo>
                    <a:pt x="6022" y="6899"/>
                  </a:lnTo>
                  <a:lnTo>
                    <a:pt x="6106" y="6966"/>
                  </a:lnTo>
                  <a:lnTo>
                    <a:pt x="6140" y="7017"/>
                  </a:lnTo>
                  <a:lnTo>
                    <a:pt x="6173" y="7051"/>
                  </a:lnTo>
                  <a:lnTo>
                    <a:pt x="6207" y="7085"/>
                  </a:lnTo>
                  <a:lnTo>
                    <a:pt x="6291" y="7169"/>
                  </a:lnTo>
                  <a:lnTo>
                    <a:pt x="6325" y="7203"/>
                  </a:lnTo>
                  <a:lnTo>
                    <a:pt x="6393" y="7270"/>
                  </a:lnTo>
                  <a:lnTo>
                    <a:pt x="6426" y="7321"/>
                  </a:lnTo>
                  <a:lnTo>
                    <a:pt x="6544" y="7422"/>
                  </a:lnTo>
                  <a:lnTo>
                    <a:pt x="6578" y="7472"/>
                  </a:lnTo>
                  <a:lnTo>
                    <a:pt x="6696" y="7574"/>
                  </a:lnTo>
                  <a:lnTo>
                    <a:pt x="6730" y="7624"/>
                  </a:lnTo>
                  <a:lnTo>
                    <a:pt x="6882" y="7776"/>
                  </a:lnTo>
                  <a:lnTo>
                    <a:pt x="6916" y="7810"/>
                  </a:lnTo>
                  <a:lnTo>
                    <a:pt x="7067" y="7962"/>
                  </a:lnTo>
                  <a:lnTo>
                    <a:pt x="7101" y="7995"/>
                  </a:lnTo>
                  <a:lnTo>
                    <a:pt x="7152" y="8029"/>
                  </a:lnTo>
                  <a:lnTo>
                    <a:pt x="7303" y="8181"/>
                  </a:lnTo>
                  <a:lnTo>
                    <a:pt x="7337" y="8215"/>
                  </a:lnTo>
                  <a:lnTo>
                    <a:pt x="7489" y="8366"/>
                  </a:lnTo>
                  <a:lnTo>
                    <a:pt x="7523" y="8417"/>
                  </a:lnTo>
                  <a:lnTo>
                    <a:pt x="7641" y="8518"/>
                  </a:lnTo>
                  <a:lnTo>
                    <a:pt x="7674" y="8552"/>
                  </a:lnTo>
                  <a:lnTo>
                    <a:pt x="7759" y="8636"/>
                  </a:lnTo>
                  <a:lnTo>
                    <a:pt x="7793" y="8670"/>
                  </a:lnTo>
                  <a:lnTo>
                    <a:pt x="7860" y="8754"/>
                  </a:lnTo>
                  <a:lnTo>
                    <a:pt x="7911" y="8788"/>
                  </a:lnTo>
                  <a:lnTo>
                    <a:pt x="7978" y="8855"/>
                  </a:lnTo>
                  <a:lnTo>
                    <a:pt x="8012" y="8889"/>
                  </a:lnTo>
                  <a:lnTo>
                    <a:pt x="8062" y="8940"/>
                  </a:lnTo>
                  <a:lnTo>
                    <a:pt x="8096" y="8974"/>
                  </a:lnTo>
                  <a:lnTo>
                    <a:pt x="8130" y="9007"/>
                  </a:lnTo>
                  <a:lnTo>
                    <a:pt x="8164" y="9041"/>
                  </a:lnTo>
                  <a:lnTo>
                    <a:pt x="8214" y="9075"/>
                  </a:lnTo>
                  <a:lnTo>
                    <a:pt x="8248" y="9125"/>
                  </a:lnTo>
                  <a:lnTo>
                    <a:pt x="8282" y="9159"/>
                  </a:lnTo>
                  <a:lnTo>
                    <a:pt x="8366" y="9227"/>
                  </a:lnTo>
                  <a:lnTo>
                    <a:pt x="8400" y="9260"/>
                  </a:lnTo>
                  <a:lnTo>
                    <a:pt x="8433" y="9311"/>
                  </a:lnTo>
                  <a:lnTo>
                    <a:pt x="8484" y="9345"/>
                  </a:lnTo>
                  <a:lnTo>
                    <a:pt x="8518" y="9378"/>
                  </a:lnTo>
                  <a:lnTo>
                    <a:pt x="8552" y="9412"/>
                  </a:lnTo>
                  <a:lnTo>
                    <a:pt x="8585" y="9446"/>
                  </a:lnTo>
                  <a:lnTo>
                    <a:pt x="8636" y="9480"/>
                  </a:lnTo>
                  <a:lnTo>
                    <a:pt x="8670" y="9530"/>
                  </a:lnTo>
                  <a:lnTo>
                    <a:pt x="8703" y="9564"/>
                  </a:lnTo>
                  <a:lnTo>
                    <a:pt x="8754" y="9598"/>
                  </a:lnTo>
                  <a:lnTo>
                    <a:pt x="8788" y="9631"/>
                  </a:lnTo>
                  <a:lnTo>
                    <a:pt x="8821" y="9665"/>
                  </a:lnTo>
                  <a:lnTo>
                    <a:pt x="8872" y="9716"/>
                  </a:lnTo>
                  <a:lnTo>
                    <a:pt x="8906" y="9749"/>
                  </a:lnTo>
                  <a:lnTo>
                    <a:pt x="8939" y="9783"/>
                  </a:lnTo>
                  <a:lnTo>
                    <a:pt x="8973" y="9817"/>
                  </a:lnTo>
                  <a:lnTo>
                    <a:pt x="9024" y="9851"/>
                  </a:lnTo>
                  <a:lnTo>
                    <a:pt x="9058" y="9884"/>
                  </a:lnTo>
                  <a:lnTo>
                    <a:pt x="9091" y="9918"/>
                  </a:lnTo>
                  <a:lnTo>
                    <a:pt x="9142" y="9969"/>
                  </a:lnTo>
                  <a:lnTo>
                    <a:pt x="9176" y="10002"/>
                  </a:lnTo>
                  <a:lnTo>
                    <a:pt x="9260" y="10070"/>
                  </a:lnTo>
                  <a:lnTo>
                    <a:pt x="9294" y="10104"/>
                  </a:lnTo>
                  <a:lnTo>
                    <a:pt x="9327" y="10154"/>
                  </a:lnTo>
                  <a:lnTo>
                    <a:pt x="9378" y="10188"/>
                  </a:lnTo>
                  <a:lnTo>
                    <a:pt x="9412" y="10222"/>
                  </a:lnTo>
                  <a:lnTo>
                    <a:pt x="9445" y="10255"/>
                  </a:lnTo>
                  <a:lnTo>
                    <a:pt x="9479" y="10289"/>
                  </a:lnTo>
                  <a:lnTo>
                    <a:pt x="9530" y="10323"/>
                  </a:lnTo>
                  <a:lnTo>
                    <a:pt x="9564" y="10357"/>
                  </a:lnTo>
                  <a:lnTo>
                    <a:pt x="9597" y="10407"/>
                  </a:lnTo>
                  <a:lnTo>
                    <a:pt x="9648" y="10441"/>
                  </a:lnTo>
                  <a:lnTo>
                    <a:pt x="9715" y="10508"/>
                  </a:lnTo>
                  <a:lnTo>
                    <a:pt x="9766" y="10542"/>
                  </a:lnTo>
                  <a:lnTo>
                    <a:pt x="9800" y="10576"/>
                  </a:lnTo>
                  <a:lnTo>
                    <a:pt x="9833" y="10610"/>
                  </a:lnTo>
                  <a:lnTo>
                    <a:pt x="9884" y="10660"/>
                  </a:lnTo>
                  <a:lnTo>
                    <a:pt x="9918" y="10694"/>
                  </a:lnTo>
                  <a:lnTo>
                    <a:pt x="9951" y="10728"/>
                  </a:lnTo>
                  <a:lnTo>
                    <a:pt x="10002" y="10761"/>
                  </a:lnTo>
                  <a:lnTo>
                    <a:pt x="10036" y="10795"/>
                  </a:lnTo>
                  <a:lnTo>
                    <a:pt x="10120" y="10863"/>
                  </a:lnTo>
                  <a:lnTo>
                    <a:pt x="10154" y="10913"/>
                  </a:lnTo>
                  <a:lnTo>
                    <a:pt x="10238" y="10981"/>
                  </a:lnTo>
                  <a:lnTo>
                    <a:pt x="10272" y="11014"/>
                  </a:lnTo>
                  <a:lnTo>
                    <a:pt x="10390" y="11116"/>
                  </a:lnTo>
                  <a:lnTo>
                    <a:pt x="10424" y="11149"/>
                  </a:lnTo>
                  <a:lnTo>
                    <a:pt x="10592" y="11301"/>
                  </a:lnTo>
                  <a:lnTo>
                    <a:pt x="10626" y="11335"/>
                  </a:lnTo>
                  <a:lnTo>
                    <a:pt x="10829" y="11504"/>
                  </a:lnTo>
                  <a:lnTo>
                    <a:pt x="10862" y="11554"/>
                  </a:lnTo>
                  <a:lnTo>
                    <a:pt x="11065" y="11723"/>
                  </a:lnTo>
                  <a:lnTo>
                    <a:pt x="11098" y="11757"/>
                  </a:lnTo>
                  <a:lnTo>
                    <a:pt x="11301" y="11942"/>
                  </a:lnTo>
                  <a:lnTo>
                    <a:pt x="11351" y="11976"/>
                  </a:lnTo>
                  <a:lnTo>
                    <a:pt x="11503" y="12111"/>
                  </a:lnTo>
                  <a:lnTo>
                    <a:pt x="11554" y="12144"/>
                  </a:lnTo>
                  <a:lnTo>
                    <a:pt x="11672" y="12246"/>
                  </a:lnTo>
                  <a:lnTo>
                    <a:pt x="11706" y="12279"/>
                  </a:lnTo>
                  <a:lnTo>
                    <a:pt x="11824" y="12397"/>
                  </a:lnTo>
                  <a:lnTo>
                    <a:pt x="11874" y="12431"/>
                  </a:lnTo>
                  <a:lnTo>
                    <a:pt x="11942" y="12499"/>
                  </a:lnTo>
                  <a:lnTo>
                    <a:pt x="11992" y="12532"/>
                  </a:lnTo>
                  <a:lnTo>
                    <a:pt x="12060" y="12600"/>
                  </a:lnTo>
                  <a:lnTo>
                    <a:pt x="12110" y="12634"/>
                  </a:lnTo>
                  <a:lnTo>
                    <a:pt x="12144" y="12667"/>
                  </a:lnTo>
                  <a:lnTo>
                    <a:pt x="12195" y="12701"/>
                  </a:lnTo>
                  <a:lnTo>
                    <a:pt x="12262" y="12769"/>
                  </a:lnTo>
                  <a:lnTo>
                    <a:pt x="12313" y="12802"/>
                  </a:lnTo>
                  <a:lnTo>
                    <a:pt x="12347" y="12836"/>
                  </a:lnTo>
                  <a:lnTo>
                    <a:pt x="12397" y="12887"/>
                  </a:lnTo>
                  <a:lnTo>
                    <a:pt x="12431" y="12903"/>
                  </a:lnTo>
                  <a:lnTo>
                    <a:pt x="12481" y="12954"/>
                  </a:lnTo>
                  <a:lnTo>
                    <a:pt x="12549" y="13022"/>
                  </a:lnTo>
                  <a:lnTo>
                    <a:pt x="12600" y="13055"/>
                  </a:lnTo>
                  <a:lnTo>
                    <a:pt x="12633" y="13089"/>
                  </a:lnTo>
                  <a:lnTo>
                    <a:pt x="12684" y="13123"/>
                  </a:lnTo>
                  <a:lnTo>
                    <a:pt x="12718" y="13156"/>
                  </a:lnTo>
                  <a:lnTo>
                    <a:pt x="12751" y="13190"/>
                  </a:lnTo>
                  <a:lnTo>
                    <a:pt x="12802" y="13224"/>
                  </a:lnTo>
                  <a:lnTo>
                    <a:pt x="12836" y="13258"/>
                  </a:lnTo>
                  <a:lnTo>
                    <a:pt x="12886" y="13291"/>
                  </a:lnTo>
                  <a:lnTo>
                    <a:pt x="12920" y="13325"/>
                  </a:lnTo>
                  <a:lnTo>
                    <a:pt x="12971" y="13359"/>
                  </a:lnTo>
                  <a:lnTo>
                    <a:pt x="13004" y="13393"/>
                  </a:lnTo>
                  <a:lnTo>
                    <a:pt x="13038" y="13426"/>
                  </a:lnTo>
                  <a:lnTo>
                    <a:pt x="13089" y="13460"/>
                  </a:lnTo>
                  <a:lnTo>
                    <a:pt x="13122" y="13494"/>
                  </a:lnTo>
                  <a:lnTo>
                    <a:pt x="13173" y="13528"/>
                  </a:lnTo>
                  <a:lnTo>
                    <a:pt x="13207" y="13561"/>
                  </a:lnTo>
                  <a:lnTo>
                    <a:pt x="13240" y="13595"/>
                  </a:lnTo>
                  <a:lnTo>
                    <a:pt x="13291" y="13629"/>
                  </a:lnTo>
                  <a:lnTo>
                    <a:pt x="13325" y="13662"/>
                  </a:lnTo>
                  <a:lnTo>
                    <a:pt x="13375" y="13696"/>
                  </a:lnTo>
                  <a:lnTo>
                    <a:pt x="13409" y="13730"/>
                  </a:lnTo>
                  <a:lnTo>
                    <a:pt x="13460" y="13764"/>
                  </a:lnTo>
                  <a:lnTo>
                    <a:pt x="13493" y="13797"/>
                  </a:lnTo>
                  <a:lnTo>
                    <a:pt x="13527" y="13831"/>
                  </a:lnTo>
                  <a:lnTo>
                    <a:pt x="13611" y="13899"/>
                  </a:lnTo>
                  <a:lnTo>
                    <a:pt x="13662" y="13932"/>
                  </a:lnTo>
                  <a:lnTo>
                    <a:pt x="13696" y="13966"/>
                  </a:lnTo>
                  <a:lnTo>
                    <a:pt x="13746" y="14000"/>
                  </a:lnTo>
                  <a:lnTo>
                    <a:pt x="13780" y="14034"/>
                  </a:lnTo>
                  <a:lnTo>
                    <a:pt x="13831" y="14067"/>
                  </a:lnTo>
                  <a:lnTo>
                    <a:pt x="13864" y="14101"/>
                  </a:lnTo>
                  <a:lnTo>
                    <a:pt x="13949" y="14168"/>
                  </a:lnTo>
                  <a:lnTo>
                    <a:pt x="13983" y="14202"/>
                  </a:lnTo>
                  <a:lnTo>
                    <a:pt x="14117" y="14303"/>
                  </a:lnTo>
                  <a:lnTo>
                    <a:pt x="14151" y="14337"/>
                  </a:lnTo>
                  <a:lnTo>
                    <a:pt x="14202" y="14371"/>
                  </a:lnTo>
                  <a:lnTo>
                    <a:pt x="14286" y="14438"/>
                  </a:lnTo>
                  <a:lnTo>
                    <a:pt x="14320" y="14472"/>
                  </a:lnTo>
                  <a:lnTo>
                    <a:pt x="14438" y="14573"/>
                  </a:lnTo>
                  <a:lnTo>
                    <a:pt x="14489" y="14607"/>
                  </a:lnTo>
                  <a:lnTo>
                    <a:pt x="14522" y="14641"/>
                  </a:lnTo>
                  <a:lnTo>
                    <a:pt x="14573" y="14674"/>
                  </a:lnTo>
                  <a:lnTo>
                    <a:pt x="14944" y="14978"/>
                  </a:lnTo>
                  <a:lnTo>
                    <a:pt x="14995" y="15012"/>
                  </a:lnTo>
                  <a:lnTo>
                    <a:pt x="15197" y="15180"/>
                  </a:lnTo>
                  <a:lnTo>
                    <a:pt x="15231" y="15214"/>
                  </a:lnTo>
                  <a:lnTo>
                    <a:pt x="15484" y="15400"/>
                  </a:lnTo>
                  <a:lnTo>
                    <a:pt x="15534" y="15433"/>
                  </a:lnTo>
                  <a:lnTo>
                    <a:pt x="15652" y="15535"/>
                  </a:lnTo>
                  <a:lnTo>
                    <a:pt x="15703" y="15568"/>
                  </a:lnTo>
                  <a:lnTo>
                    <a:pt x="15787" y="15636"/>
                  </a:lnTo>
                  <a:lnTo>
                    <a:pt x="15821" y="15670"/>
                  </a:lnTo>
                  <a:lnTo>
                    <a:pt x="15872" y="15703"/>
                  </a:lnTo>
                  <a:lnTo>
                    <a:pt x="15905" y="15737"/>
                  </a:lnTo>
                  <a:lnTo>
                    <a:pt x="15990" y="15805"/>
                  </a:lnTo>
                  <a:lnTo>
                    <a:pt x="16040" y="15821"/>
                  </a:lnTo>
                  <a:lnTo>
                    <a:pt x="16074" y="15855"/>
                  </a:lnTo>
                  <a:lnTo>
                    <a:pt x="16125" y="15889"/>
                  </a:lnTo>
                  <a:lnTo>
                    <a:pt x="16209" y="15956"/>
                  </a:lnTo>
                  <a:lnTo>
                    <a:pt x="16243" y="15990"/>
                  </a:lnTo>
                  <a:lnTo>
                    <a:pt x="16327" y="16058"/>
                  </a:lnTo>
                  <a:lnTo>
                    <a:pt x="16378" y="16091"/>
                  </a:lnTo>
                  <a:lnTo>
                    <a:pt x="16462" y="16159"/>
                  </a:lnTo>
                  <a:lnTo>
                    <a:pt x="16496" y="16176"/>
                  </a:lnTo>
                  <a:lnTo>
                    <a:pt x="16546" y="16209"/>
                  </a:lnTo>
                  <a:lnTo>
                    <a:pt x="16580" y="16243"/>
                  </a:lnTo>
                  <a:lnTo>
                    <a:pt x="16631" y="16277"/>
                  </a:lnTo>
                  <a:lnTo>
                    <a:pt x="16681" y="16311"/>
                  </a:lnTo>
                  <a:lnTo>
                    <a:pt x="16715" y="16344"/>
                  </a:lnTo>
                  <a:lnTo>
                    <a:pt x="16766" y="16378"/>
                  </a:lnTo>
                  <a:lnTo>
                    <a:pt x="16799" y="16412"/>
                  </a:lnTo>
                  <a:lnTo>
                    <a:pt x="16850" y="16445"/>
                  </a:lnTo>
                  <a:lnTo>
                    <a:pt x="16884" y="16479"/>
                  </a:lnTo>
                  <a:lnTo>
                    <a:pt x="16934" y="16513"/>
                  </a:lnTo>
                  <a:lnTo>
                    <a:pt x="16968" y="16530"/>
                  </a:lnTo>
                  <a:lnTo>
                    <a:pt x="17019" y="16564"/>
                  </a:lnTo>
                  <a:lnTo>
                    <a:pt x="17052" y="16597"/>
                  </a:lnTo>
                  <a:lnTo>
                    <a:pt x="17103" y="16631"/>
                  </a:lnTo>
                  <a:lnTo>
                    <a:pt x="17137" y="16665"/>
                  </a:lnTo>
                  <a:lnTo>
                    <a:pt x="17187" y="16698"/>
                  </a:lnTo>
                  <a:lnTo>
                    <a:pt x="17221" y="16732"/>
                  </a:lnTo>
                  <a:lnTo>
                    <a:pt x="17272" y="16766"/>
                  </a:lnTo>
                  <a:lnTo>
                    <a:pt x="17322" y="16783"/>
                  </a:lnTo>
                  <a:lnTo>
                    <a:pt x="17356" y="16817"/>
                  </a:lnTo>
                  <a:lnTo>
                    <a:pt x="17406" y="16850"/>
                  </a:lnTo>
                  <a:lnTo>
                    <a:pt x="17440" y="16884"/>
                  </a:lnTo>
                  <a:lnTo>
                    <a:pt x="17491" y="16918"/>
                  </a:lnTo>
                  <a:lnTo>
                    <a:pt x="17525" y="16951"/>
                  </a:lnTo>
                  <a:lnTo>
                    <a:pt x="17575" y="16985"/>
                  </a:lnTo>
                  <a:lnTo>
                    <a:pt x="17609" y="17019"/>
                  </a:lnTo>
                  <a:lnTo>
                    <a:pt x="17659" y="17036"/>
                  </a:lnTo>
                  <a:lnTo>
                    <a:pt x="17693" y="17070"/>
                  </a:lnTo>
                  <a:lnTo>
                    <a:pt x="17794" y="17137"/>
                  </a:lnTo>
                  <a:lnTo>
                    <a:pt x="17828" y="17171"/>
                  </a:lnTo>
                  <a:lnTo>
                    <a:pt x="17879" y="17204"/>
                  </a:lnTo>
                  <a:lnTo>
                    <a:pt x="17912" y="17238"/>
                  </a:lnTo>
                  <a:lnTo>
                    <a:pt x="17997" y="17289"/>
                  </a:lnTo>
                  <a:lnTo>
                    <a:pt x="18047" y="17323"/>
                  </a:lnTo>
                  <a:lnTo>
                    <a:pt x="18081" y="17356"/>
                  </a:lnTo>
                  <a:lnTo>
                    <a:pt x="18132" y="17390"/>
                  </a:lnTo>
                  <a:lnTo>
                    <a:pt x="18216" y="17457"/>
                  </a:lnTo>
                  <a:lnTo>
                    <a:pt x="18267" y="17491"/>
                  </a:lnTo>
                  <a:lnTo>
                    <a:pt x="18351" y="17542"/>
                  </a:lnTo>
                  <a:lnTo>
                    <a:pt x="18385" y="17576"/>
                  </a:lnTo>
                  <a:lnTo>
                    <a:pt x="18486" y="17643"/>
                  </a:lnTo>
                  <a:lnTo>
                    <a:pt x="18520" y="17677"/>
                  </a:lnTo>
                  <a:lnTo>
                    <a:pt x="18604" y="17727"/>
                  </a:lnTo>
                  <a:lnTo>
                    <a:pt x="18655" y="17761"/>
                  </a:lnTo>
                  <a:lnTo>
                    <a:pt x="18688" y="17795"/>
                  </a:lnTo>
                  <a:lnTo>
                    <a:pt x="18823" y="17879"/>
                  </a:lnTo>
                  <a:lnTo>
                    <a:pt x="18874" y="17913"/>
                  </a:lnTo>
                  <a:lnTo>
                    <a:pt x="18992" y="18014"/>
                  </a:lnTo>
                  <a:lnTo>
                    <a:pt x="19043" y="18048"/>
                  </a:lnTo>
                  <a:lnTo>
                    <a:pt x="19093" y="18065"/>
                  </a:lnTo>
                  <a:lnTo>
                    <a:pt x="19127" y="18098"/>
                  </a:lnTo>
                  <a:lnTo>
                    <a:pt x="19262" y="18200"/>
                  </a:lnTo>
                  <a:lnTo>
                    <a:pt x="19295" y="18216"/>
                  </a:lnTo>
                  <a:lnTo>
                    <a:pt x="19481" y="18351"/>
                  </a:lnTo>
                  <a:lnTo>
                    <a:pt x="19515" y="18368"/>
                  </a:lnTo>
                  <a:lnTo>
                    <a:pt x="19650" y="18469"/>
                  </a:lnTo>
                  <a:lnTo>
                    <a:pt x="19700" y="18503"/>
                  </a:lnTo>
                  <a:lnTo>
                    <a:pt x="19734" y="18520"/>
                  </a:lnTo>
                  <a:lnTo>
                    <a:pt x="19869" y="18621"/>
                  </a:lnTo>
                  <a:lnTo>
                    <a:pt x="19920" y="18655"/>
                  </a:lnTo>
                  <a:lnTo>
                    <a:pt x="20004" y="18706"/>
                  </a:lnTo>
                  <a:lnTo>
                    <a:pt x="20054" y="18739"/>
                  </a:lnTo>
                  <a:lnTo>
                    <a:pt x="20139" y="18807"/>
                  </a:lnTo>
                  <a:lnTo>
                    <a:pt x="20173" y="18824"/>
                  </a:lnTo>
                  <a:lnTo>
                    <a:pt x="20274" y="18891"/>
                  </a:lnTo>
                  <a:lnTo>
                    <a:pt x="20307" y="18925"/>
                  </a:lnTo>
                  <a:lnTo>
                    <a:pt x="20409" y="18975"/>
                  </a:lnTo>
                  <a:lnTo>
                    <a:pt x="20442" y="19009"/>
                  </a:lnTo>
                  <a:lnTo>
                    <a:pt x="20493" y="19043"/>
                  </a:lnTo>
                  <a:lnTo>
                    <a:pt x="20527" y="19077"/>
                  </a:lnTo>
                  <a:lnTo>
                    <a:pt x="20577" y="19093"/>
                  </a:lnTo>
                  <a:lnTo>
                    <a:pt x="20628" y="19127"/>
                  </a:lnTo>
                  <a:lnTo>
                    <a:pt x="20662" y="19161"/>
                  </a:lnTo>
                  <a:lnTo>
                    <a:pt x="20712" y="19195"/>
                  </a:lnTo>
                  <a:lnTo>
                    <a:pt x="20763" y="19212"/>
                  </a:lnTo>
                  <a:lnTo>
                    <a:pt x="20797" y="19245"/>
                  </a:lnTo>
                  <a:lnTo>
                    <a:pt x="20847" y="19279"/>
                  </a:lnTo>
                  <a:lnTo>
                    <a:pt x="20881" y="19313"/>
                  </a:lnTo>
                  <a:lnTo>
                    <a:pt x="20932" y="19330"/>
                  </a:lnTo>
                  <a:lnTo>
                    <a:pt x="20982" y="19363"/>
                  </a:lnTo>
                  <a:lnTo>
                    <a:pt x="21016" y="19397"/>
                  </a:lnTo>
                  <a:lnTo>
                    <a:pt x="21117" y="19448"/>
                  </a:lnTo>
                  <a:lnTo>
                    <a:pt x="21151" y="19481"/>
                  </a:lnTo>
                  <a:lnTo>
                    <a:pt x="21201" y="19515"/>
                  </a:lnTo>
                  <a:lnTo>
                    <a:pt x="21235" y="19549"/>
                  </a:lnTo>
                  <a:lnTo>
                    <a:pt x="21336" y="19599"/>
                  </a:lnTo>
                  <a:lnTo>
                    <a:pt x="21370" y="19633"/>
                  </a:lnTo>
                  <a:lnTo>
                    <a:pt x="21421" y="19667"/>
                  </a:lnTo>
                  <a:lnTo>
                    <a:pt x="21471" y="19684"/>
                  </a:lnTo>
                  <a:lnTo>
                    <a:pt x="21505" y="19718"/>
                  </a:lnTo>
                  <a:lnTo>
                    <a:pt x="21556" y="19751"/>
                  </a:lnTo>
                  <a:lnTo>
                    <a:pt x="21606" y="19785"/>
                  </a:lnTo>
                  <a:lnTo>
                    <a:pt x="21640" y="19802"/>
                  </a:lnTo>
                  <a:lnTo>
                    <a:pt x="21691" y="19836"/>
                  </a:lnTo>
                  <a:lnTo>
                    <a:pt x="21724" y="19869"/>
                  </a:lnTo>
                  <a:lnTo>
                    <a:pt x="21775" y="19886"/>
                  </a:lnTo>
                  <a:lnTo>
                    <a:pt x="21825" y="19920"/>
                  </a:lnTo>
                  <a:lnTo>
                    <a:pt x="21859" y="19954"/>
                  </a:lnTo>
                  <a:lnTo>
                    <a:pt x="21910" y="19987"/>
                  </a:lnTo>
                  <a:lnTo>
                    <a:pt x="21994" y="20038"/>
                  </a:lnTo>
                  <a:lnTo>
                    <a:pt x="22045" y="20072"/>
                  </a:lnTo>
                  <a:lnTo>
                    <a:pt x="22095" y="20089"/>
                  </a:lnTo>
                  <a:lnTo>
                    <a:pt x="22129" y="20122"/>
                  </a:lnTo>
                  <a:lnTo>
                    <a:pt x="22180" y="20156"/>
                  </a:lnTo>
                  <a:lnTo>
                    <a:pt x="22230" y="20190"/>
                  </a:lnTo>
                  <a:lnTo>
                    <a:pt x="22264" y="20207"/>
                  </a:lnTo>
                  <a:lnTo>
                    <a:pt x="22365" y="20274"/>
                  </a:lnTo>
                  <a:lnTo>
                    <a:pt x="22399" y="20291"/>
                  </a:lnTo>
                  <a:lnTo>
                    <a:pt x="22450" y="20325"/>
                  </a:lnTo>
                  <a:lnTo>
                    <a:pt x="22500" y="20358"/>
                  </a:lnTo>
                  <a:lnTo>
                    <a:pt x="22584" y="20409"/>
                  </a:lnTo>
                  <a:lnTo>
                    <a:pt x="22635" y="20443"/>
                  </a:lnTo>
                  <a:lnTo>
                    <a:pt x="22669" y="20477"/>
                  </a:lnTo>
                  <a:lnTo>
                    <a:pt x="22719" y="20493"/>
                  </a:lnTo>
                  <a:lnTo>
                    <a:pt x="22770" y="20527"/>
                  </a:lnTo>
                  <a:lnTo>
                    <a:pt x="22804" y="20561"/>
                  </a:lnTo>
                  <a:lnTo>
                    <a:pt x="22854" y="20578"/>
                  </a:lnTo>
                  <a:lnTo>
                    <a:pt x="22905" y="20611"/>
                  </a:lnTo>
                  <a:lnTo>
                    <a:pt x="22939" y="20645"/>
                  </a:lnTo>
                  <a:lnTo>
                    <a:pt x="22989" y="20679"/>
                  </a:lnTo>
                  <a:lnTo>
                    <a:pt x="23040" y="20696"/>
                  </a:lnTo>
                  <a:lnTo>
                    <a:pt x="23074" y="20730"/>
                  </a:lnTo>
                  <a:lnTo>
                    <a:pt x="23124" y="20763"/>
                  </a:lnTo>
                  <a:lnTo>
                    <a:pt x="23175" y="20780"/>
                  </a:lnTo>
                  <a:lnTo>
                    <a:pt x="23209" y="20814"/>
                  </a:lnTo>
                  <a:lnTo>
                    <a:pt x="23259" y="20848"/>
                  </a:lnTo>
                  <a:lnTo>
                    <a:pt x="23310" y="20864"/>
                  </a:lnTo>
                  <a:lnTo>
                    <a:pt x="23343" y="20898"/>
                  </a:lnTo>
                  <a:lnTo>
                    <a:pt x="23394" y="20932"/>
                  </a:lnTo>
                  <a:lnTo>
                    <a:pt x="23445" y="20949"/>
                  </a:lnTo>
                  <a:lnTo>
                    <a:pt x="23495" y="20983"/>
                  </a:lnTo>
                  <a:lnTo>
                    <a:pt x="23529" y="21016"/>
                  </a:lnTo>
                  <a:lnTo>
                    <a:pt x="23580" y="21033"/>
                  </a:lnTo>
                  <a:lnTo>
                    <a:pt x="23613" y="21067"/>
                  </a:lnTo>
                  <a:lnTo>
                    <a:pt x="23715" y="21117"/>
                  </a:lnTo>
                  <a:lnTo>
                    <a:pt x="23765" y="21151"/>
                  </a:lnTo>
                  <a:lnTo>
                    <a:pt x="23799" y="21185"/>
                  </a:lnTo>
                  <a:lnTo>
                    <a:pt x="23849" y="21202"/>
                  </a:lnTo>
                  <a:lnTo>
                    <a:pt x="23900" y="21236"/>
                  </a:lnTo>
                  <a:lnTo>
                    <a:pt x="23934" y="21269"/>
                  </a:lnTo>
                  <a:lnTo>
                    <a:pt x="23984" y="21286"/>
                  </a:lnTo>
                  <a:lnTo>
                    <a:pt x="24035" y="21320"/>
                  </a:lnTo>
                  <a:lnTo>
                    <a:pt x="24069" y="21337"/>
                  </a:lnTo>
                  <a:lnTo>
                    <a:pt x="24119" y="21370"/>
                  </a:lnTo>
                  <a:lnTo>
                    <a:pt x="24170" y="21404"/>
                  </a:lnTo>
                  <a:lnTo>
                    <a:pt x="24254" y="21455"/>
                  </a:lnTo>
                  <a:lnTo>
                    <a:pt x="24305" y="21489"/>
                  </a:lnTo>
                  <a:lnTo>
                    <a:pt x="24355" y="21505"/>
                  </a:lnTo>
                  <a:lnTo>
                    <a:pt x="24389" y="21539"/>
                  </a:lnTo>
                  <a:lnTo>
                    <a:pt x="24440" y="21573"/>
                  </a:lnTo>
                  <a:lnTo>
                    <a:pt x="24490" y="21590"/>
                  </a:lnTo>
                  <a:lnTo>
                    <a:pt x="24524" y="21623"/>
                  </a:lnTo>
                  <a:lnTo>
                    <a:pt x="24575" y="21640"/>
                  </a:lnTo>
                  <a:lnTo>
                    <a:pt x="24625" y="21674"/>
                  </a:lnTo>
                  <a:lnTo>
                    <a:pt x="24676" y="21708"/>
                  </a:lnTo>
                  <a:lnTo>
                    <a:pt x="24710" y="21725"/>
                  </a:lnTo>
                  <a:lnTo>
                    <a:pt x="24811" y="21792"/>
                  </a:lnTo>
                  <a:lnTo>
                    <a:pt x="24861" y="21809"/>
                  </a:lnTo>
                  <a:lnTo>
                    <a:pt x="24895" y="21843"/>
                  </a:lnTo>
                  <a:lnTo>
                    <a:pt x="24946" y="21876"/>
                  </a:lnTo>
                  <a:lnTo>
                    <a:pt x="25030" y="21927"/>
                  </a:lnTo>
                  <a:lnTo>
                    <a:pt x="25081" y="21944"/>
                  </a:lnTo>
                  <a:lnTo>
                    <a:pt x="25131" y="21978"/>
                  </a:lnTo>
                  <a:lnTo>
                    <a:pt x="25165" y="21995"/>
                  </a:lnTo>
                  <a:lnTo>
                    <a:pt x="25216" y="22028"/>
                  </a:lnTo>
                  <a:lnTo>
                    <a:pt x="25317" y="22079"/>
                  </a:lnTo>
                  <a:lnTo>
                    <a:pt x="25351" y="22113"/>
                  </a:lnTo>
                  <a:lnTo>
                    <a:pt x="25502" y="22197"/>
                  </a:lnTo>
                  <a:lnTo>
                    <a:pt x="25536" y="22214"/>
                  </a:lnTo>
                  <a:lnTo>
                    <a:pt x="25722" y="22332"/>
                  </a:lnTo>
                  <a:lnTo>
                    <a:pt x="25772" y="22349"/>
                  </a:lnTo>
                  <a:lnTo>
                    <a:pt x="26143" y="22568"/>
                  </a:lnTo>
                  <a:lnTo>
                    <a:pt x="26194" y="22602"/>
                  </a:lnTo>
                  <a:lnTo>
                    <a:pt x="26599" y="22838"/>
                  </a:lnTo>
                  <a:lnTo>
                    <a:pt x="26649" y="22855"/>
                  </a:lnTo>
                  <a:lnTo>
                    <a:pt x="26700" y="22888"/>
                  </a:lnTo>
                  <a:lnTo>
                    <a:pt x="26970" y="23040"/>
                  </a:lnTo>
                  <a:lnTo>
                    <a:pt x="27020" y="23057"/>
                  </a:lnTo>
                  <a:lnTo>
                    <a:pt x="27071" y="23091"/>
                  </a:lnTo>
                  <a:lnTo>
                    <a:pt x="27122" y="23125"/>
                  </a:lnTo>
                  <a:lnTo>
                    <a:pt x="27206" y="23175"/>
                  </a:lnTo>
                  <a:lnTo>
                    <a:pt x="27256" y="23192"/>
                  </a:lnTo>
                  <a:lnTo>
                    <a:pt x="27307" y="23226"/>
                  </a:lnTo>
                  <a:lnTo>
                    <a:pt x="27341" y="23243"/>
                  </a:lnTo>
                  <a:lnTo>
                    <a:pt x="27391" y="23276"/>
                  </a:lnTo>
                  <a:lnTo>
                    <a:pt x="27442" y="23293"/>
                  </a:lnTo>
                  <a:lnTo>
                    <a:pt x="27526" y="23344"/>
                  </a:lnTo>
                  <a:lnTo>
                    <a:pt x="27577" y="23378"/>
                  </a:lnTo>
                  <a:lnTo>
                    <a:pt x="27628" y="23394"/>
                  </a:lnTo>
                  <a:lnTo>
                    <a:pt x="27712" y="23462"/>
                  </a:lnTo>
                  <a:lnTo>
                    <a:pt x="27762" y="23479"/>
                  </a:lnTo>
                  <a:lnTo>
                    <a:pt x="27813" y="23513"/>
                  </a:lnTo>
                  <a:lnTo>
                    <a:pt x="27864" y="23529"/>
                  </a:lnTo>
                  <a:lnTo>
                    <a:pt x="27914" y="23563"/>
                  </a:lnTo>
                  <a:lnTo>
                    <a:pt x="27948" y="23580"/>
                  </a:lnTo>
                  <a:lnTo>
                    <a:pt x="27999" y="23614"/>
                  </a:lnTo>
                  <a:lnTo>
                    <a:pt x="28049" y="23631"/>
                  </a:lnTo>
                  <a:lnTo>
                    <a:pt x="28100" y="23664"/>
                  </a:lnTo>
                  <a:lnTo>
                    <a:pt x="28150" y="23681"/>
                  </a:lnTo>
                  <a:lnTo>
                    <a:pt x="28184" y="23715"/>
                  </a:lnTo>
                  <a:lnTo>
                    <a:pt x="28235" y="23732"/>
                  </a:lnTo>
                  <a:lnTo>
                    <a:pt x="28285" y="23766"/>
                  </a:lnTo>
                  <a:lnTo>
                    <a:pt x="28336" y="23782"/>
                  </a:lnTo>
                  <a:lnTo>
                    <a:pt x="28370" y="23816"/>
                  </a:lnTo>
                  <a:lnTo>
                    <a:pt x="28420" y="23833"/>
                  </a:lnTo>
                  <a:lnTo>
                    <a:pt x="28471" y="23867"/>
                  </a:lnTo>
                  <a:lnTo>
                    <a:pt x="28521" y="23884"/>
                  </a:lnTo>
                  <a:lnTo>
                    <a:pt x="28572" y="23917"/>
                  </a:lnTo>
                  <a:lnTo>
                    <a:pt x="28606" y="23934"/>
                  </a:lnTo>
                  <a:lnTo>
                    <a:pt x="28656" y="23968"/>
                  </a:lnTo>
                  <a:lnTo>
                    <a:pt x="28707" y="23985"/>
                  </a:lnTo>
                  <a:lnTo>
                    <a:pt x="28758" y="24019"/>
                  </a:lnTo>
                  <a:lnTo>
                    <a:pt x="28791" y="24035"/>
                  </a:lnTo>
                  <a:lnTo>
                    <a:pt x="28842" y="24052"/>
                  </a:lnTo>
                  <a:lnTo>
                    <a:pt x="28893" y="24086"/>
                  </a:lnTo>
                  <a:lnTo>
                    <a:pt x="28943" y="24103"/>
                  </a:lnTo>
                  <a:lnTo>
                    <a:pt x="28994" y="24137"/>
                  </a:lnTo>
                  <a:lnTo>
                    <a:pt x="29027" y="24153"/>
                  </a:lnTo>
                  <a:lnTo>
                    <a:pt x="29078" y="24187"/>
                  </a:lnTo>
                  <a:lnTo>
                    <a:pt x="29129" y="24204"/>
                  </a:lnTo>
                  <a:lnTo>
                    <a:pt x="29179" y="24238"/>
                  </a:lnTo>
                  <a:lnTo>
                    <a:pt x="29230" y="24255"/>
                  </a:lnTo>
                  <a:lnTo>
                    <a:pt x="29264" y="24288"/>
                  </a:lnTo>
                  <a:lnTo>
                    <a:pt x="29314" y="24305"/>
                  </a:lnTo>
                  <a:lnTo>
                    <a:pt x="29365" y="24339"/>
                  </a:lnTo>
                  <a:lnTo>
                    <a:pt x="29415" y="24356"/>
                  </a:lnTo>
                  <a:lnTo>
                    <a:pt x="29466" y="24390"/>
                  </a:lnTo>
                  <a:lnTo>
                    <a:pt x="29500" y="24406"/>
                  </a:lnTo>
                  <a:lnTo>
                    <a:pt x="29550" y="24440"/>
                  </a:lnTo>
                  <a:lnTo>
                    <a:pt x="29601" y="24457"/>
                  </a:lnTo>
                  <a:lnTo>
                    <a:pt x="29652" y="24491"/>
                  </a:lnTo>
                  <a:lnTo>
                    <a:pt x="29702" y="24508"/>
                  </a:lnTo>
                  <a:lnTo>
                    <a:pt x="29736" y="24525"/>
                  </a:lnTo>
                  <a:lnTo>
                    <a:pt x="29786" y="24558"/>
                  </a:lnTo>
                  <a:lnTo>
                    <a:pt x="29888" y="24609"/>
                  </a:lnTo>
                  <a:lnTo>
                    <a:pt x="29938" y="24626"/>
                  </a:lnTo>
                  <a:lnTo>
                    <a:pt x="29989" y="24659"/>
                  </a:lnTo>
                  <a:lnTo>
                    <a:pt x="30023" y="24676"/>
                  </a:lnTo>
                  <a:lnTo>
                    <a:pt x="30073" y="24693"/>
                  </a:lnTo>
                  <a:lnTo>
                    <a:pt x="30124" y="24727"/>
                  </a:lnTo>
                  <a:lnTo>
                    <a:pt x="30225" y="24778"/>
                  </a:lnTo>
                  <a:lnTo>
                    <a:pt x="30259" y="24794"/>
                  </a:lnTo>
                  <a:lnTo>
                    <a:pt x="30309" y="24828"/>
                  </a:lnTo>
                  <a:lnTo>
                    <a:pt x="30360" y="24845"/>
                  </a:lnTo>
                  <a:lnTo>
                    <a:pt x="30461" y="24896"/>
                  </a:lnTo>
                  <a:lnTo>
                    <a:pt x="30495" y="24912"/>
                  </a:lnTo>
                  <a:lnTo>
                    <a:pt x="30545" y="24946"/>
                  </a:lnTo>
                  <a:lnTo>
                    <a:pt x="30596" y="24963"/>
                  </a:lnTo>
                  <a:lnTo>
                    <a:pt x="30647" y="24997"/>
                  </a:lnTo>
                  <a:lnTo>
                    <a:pt x="30697" y="25014"/>
                  </a:lnTo>
                  <a:lnTo>
                    <a:pt x="30748" y="25031"/>
                  </a:lnTo>
                  <a:lnTo>
                    <a:pt x="30832" y="25081"/>
                  </a:lnTo>
                  <a:lnTo>
                    <a:pt x="30883" y="25115"/>
                  </a:lnTo>
                  <a:lnTo>
                    <a:pt x="30933" y="25132"/>
                  </a:lnTo>
                  <a:lnTo>
                    <a:pt x="31035" y="25182"/>
                  </a:lnTo>
                  <a:lnTo>
                    <a:pt x="31068" y="25199"/>
                  </a:lnTo>
                  <a:lnTo>
                    <a:pt x="31119" y="25233"/>
                  </a:lnTo>
                  <a:lnTo>
                    <a:pt x="31169" y="25250"/>
                  </a:lnTo>
                  <a:lnTo>
                    <a:pt x="31220" y="25284"/>
                  </a:lnTo>
                  <a:lnTo>
                    <a:pt x="31271" y="25300"/>
                  </a:lnTo>
                  <a:lnTo>
                    <a:pt x="31321" y="25317"/>
                  </a:lnTo>
                  <a:lnTo>
                    <a:pt x="31355" y="25351"/>
                  </a:lnTo>
                  <a:lnTo>
                    <a:pt x="31406" y="25368"/>
                  </a:lnTo>
                  <a:lnTo>
                    <a:pt x="31456" y="25385"/>
                  </a:lnTo>
                  <a:lnTo>
                    <a:pt x="31557" y="25435"/>
                  </a:lnTo>
                  <a:lnTo>
                    <a:pt x="31608" y="25469"/>
                  </a:lnTo>
                  <a:lnTo>
                    <a:pt x="31692" y="25503"/>
                  </a:lnTo>
                  <a:lnTo>
                    <a:pt x="31743" y="25537"/>
                  </a:lnTo>
                  <a:lnTo>
                    <a:pt x="31794" y="25553"/>
                  </a:lnTo>
                  <a:lnTo>
                    <a:pt x="31844" y="25587"/>
                  </a:lnTo>
                  <a:lnTo>
                    <a:pt x="31895" y="25604"/>
                  </a:lnTo>
                  <a:lnTo>
                    <a:pt x="31928" y="25621"/>
                  </a:lnTo>
                  <a:lnTo>
                    <a:pt x="31979" y="25655"/>
                  </a:lnTo>
                  <a:lnTo>
                    <a:pt x="32030" y="25671"/>
                  </a:lnTo>
                  <a:lnTo>
                    <a:pt x="32080" y="25688"/>
                  </a:lnTo>
                  <a:lnTo>
                    <a:pt x="32131" y="25722"/>
                  </a:lnTo>
                  <a:lnTo>
                    <a:pt x="32181" y="25739"/>
                  </a:lnTo>
                  <a:lnTo>
                    <a:pt x="32232" y="25773"/>
                  </a:lnTo>
                  <a:lnTo>
                    <a:pt x="32266" y="25790"/>
                  </a:lnTo>
                  <a:lnTo>
                    <a:pt x="32367" y="25840"/>
                  </a:lnTo>
                  <a:lnTo>
                    <a:pt x="32418" y="25857"/>
                  </a:lnTo>
                  <a:lnTo>
                    <a:pt x="32468" y="25874"/>
                  </a:lnTo>
                  <a:lnTo>
                    <a:pt x="32519" y="25908"/>
                  </a:lnTo>
                  <a:lnTo>
                    <a:pt x="32603" y="25941"/>
                  </a:lnTo>
                  <a:lnTo>
                    <a:pt x="32654" y="25975"/>
                  </a:lnTo>
                  <a:lnTo>
                    <a:pt x="32755" y="26009"/>
                  </a:lnTo>
                  <a:lnTo>
                    <a:pt x="32806" y="26043"/>
                  </a:lnTo>
                  <a:lnTo>
                    <a:pt x="32940" y="26110"/>
                  </a:lnTo>
                  <a:lnTo>
                    <a:pt x="32991" y="26127"/>
                  </a:lnTo>
                  <a:lnTo>
                    <a:pt x="33042" y="26144"/>
                  </a:lnTo>
                  <a:lnTo>
                    <a:pt x="33092" y="26177"/>
                  </a:lnTo>
                  <a:lnTo>
                    <a:pt x="33143" y="26194"/>
                  </a:lnTo>
                  <a:lnTo>
                    <a:pt x="33193" y="26228"/>
                  </a:lnTo>
                  <a:lnTo>
                    <a:pt x="33430" y="26329"/>
                  </a:lnTo>
                  <a:lnTo>
                    <a:pt x="33480" y="26346"/>
                  </a:lnTo>
                  <a:lnTo>
                    <a:pt x="33666" y="26447"/>
                  </a:lnTo>
                  <a:lnTo>
                    <a:pt x="33716" y="26464"/>
                  </a:lnTo>
                  <a:lnTo>
                    <a:pt x="34307" y="26734"/>
                  </a:lnTo>
                  <a:lnTo>
                    <a:pt x="34357" y="26751"/>
                  </a:lnTo>
                  <a:lnTo>
                    <a:pt x="34644" y="26886"/>
                  </a:lnTo>
                  <a:lnTo>
                    <a:pt x="34695" y="26903"/>
                  </a:lnTo>
                  <a:lnTo>
                    <a:pt x="34846" y="26970"/>
                  </a:lnTo>
                  <a:lnTo>
                    <a:pt x="34897" y="26987"/>
                  </a:lnTo>
                  <a:lnTo>
                    <a:pt x="34931" y="27004"/>
                  </a:lnTo>
                  <a:lnTo>
                    <a:pt x="34981" y="27038"/>
                  </a:lnTo>
                  <a:lnTo>
                    <a:pt x="35032" y="27055"/>
                  </a:lnTo>
                  <a:lnTo>
                    <a:pt x="35083" y="27071"/>
                  </a:lnTo>
                  <a:lnTo>
                    <a:pt x="35184" y="27122"/>
                  </a:lnTo>
                  <a:lnTo>
                    <a:pt x="35234" y="27139"/>
                  </a:lnTo>
                  <a:lnTo>
                    <a:pt x="35285" y="27156"/>
                  </a:lnTo>
                  <a:lnTo>
                    <a:pt x="35336" y="27173"/>
                  </a:lnTo>
                  <a:lnTo>
                    <a:pt x="35369" y="27206"/>
                  </a:lnTo>
                  <a:lnTo>
                    <a:pt x="35420" y="27223"/>
                  </a:lnTo>
                  <a:lnTo>
                    <a:pt x="35470" y="27240"/>
                  </a:lnTo>
                  <a:lnTo>
                    <a:pt x="35521" y="27257"/>
                  </a:lnTo>
                  <a:lnTo>
                    <a:pt x="35572" y="27291"/>
                  </a:lnTo>
                  <a:lnTo>
                    <a:pt x="35622" y="27307"/>
                  </a:lnTo>
                  <a:lnTo>
                    <a:pt x="35673" y="27324"/>
                  </a:lnTo>
                  <a:lnTo>
                    <a:pt x="35723" y="27341"/>
                  </a:lnTo>
                  <a:lnTo>
                    <a:pt x="35774" y="27375"/>
                  </a:lnTo>
                  <a:lnTo>
                    <a:pt x="35825" y="27392"/>
                  </a:lnTo>
                  <a:lnTo>
                    <a:pt x="35875" y="27409"/>
                  </a:lnTo>
                  <a:lnTo>
                    <a:pt x="35909" y="27426"/>
                  </a:lnTo>
                  <a:lnTo>
                    <a:pt x="35960" y="27442"/>
                  </a:lnTo>
                  <a:lnTo>
                    <a:pt x="36010" y="27476"/>
                  </a:lnTo>
                  <a:lnTo>
                    <a:pt x="36061" y="27493"/>
                  </a:lnTo>
                  <a:lnTo>
                    <a:pt x="36111" y="27510"/>
                  </a:lnTo>
                  <a:lnTo>
                    <a:pt x="36162" y="27527"/>
                  </a:lnTo>
                  <a:lnTo>
                    <a:pt x="36213" y="27560"/>
                  </a:lnTo>
                  <a:lnTo>
                    <a:pt x="36263" y="27577"/>
                  </a:lnTo>
                  <a:lnTo>
                    <a:pt x="36314" y="27594"/>
                  </a:lnTo>
                  <a:lnTo>
                    <a:pt x="36364" y="27611"/>
                  </a:lnTo>
                  <a:lnTo>
                    <a:pt x="36415" y="27645"/>
                  </a:lnTo>
                  <a:lnTo>
                    <a:pt x="36449" y="27662"/>
                  </a:lnTo>
                  <a:lnTo>
                    <a:pt x="36499" y="27679"/>
                  </a:lnTo>
                  <a:lnTo>
                    <a:pt x="36550" y="27695"/>
                  </a:lnTo>
                  <a:lnTo>
                    <a:pt x="36601" y="27712"/>
                  </a:lnTo>
                  <a:lnTo>
                    <a:pt x="36651" y="27746"/>
                  </a:lnTo>
                  <a:lnTo>
                    <a:pt x="36702" y="27763"/>
                  </a:lnTo>
                  <a:lnTo>
                    <a:pt x="36752" y="27780"/>
                  </a:lnTo>
                  <a:lnTo>
                    <a:pt x="36803" y="27797"/>
                  </a:lnTo>
                  <a:lnTo>
                    <a:pt x="36854" y="27830"/>
                  </a:lnTo>
                  <a:lnTo>
                    <a:pt x="36904" y="27847"/>
                  </a:lnTo>
                  <a:lnTo>
                    <a:pt x="36955" y="27864"/>
                  </a:lnTo>
                  <a:lnTo>
                    <a:pt x="37005" y="27881"/>
                  </a:lnTo>
                  <a:lnTo>
                    <a:pt x="37056" y="27898"/>
                  </a:lnTo>
                  <a:lnTo>
                    <a:pt x="37090" y="27915"/>
                  </a:lnTo>
                  <a:lnTo>
                    <a:pt x="37140" y="27948"/>
                  </a:lnTo>
                  <a:lnTo>
                    <a:pt x="37241" y="27982"/>
                  </a:lnTo>
                  <a:lnTo>
                    <a:pt x="37292" y="27999"/>
                  </a:lnTo>
                  <a:lnTo>
                    <a:pt x="37343" y="28016"/>
                  </a:lnTo>
                  <a:lnTo>
                    <a:pt x="37393" y="28050"/>
                  </a:lnTo>
                  <a:lnTo>
                    <a:pt x="37444" y="28066"/>
                  </a:lnTo>
                  <a:lnTo>
                    <a:pt x="37494" y="28083"/>
                  </a:lnTo>
                  <a:lnTo>
                    <a:pt x="37545" y="28100"/>
                  </a:lnTo>
                  <a:lnTo>
                    <a:pt x="37596" y="28117"/>
                  </a:lnTo>
                  <a:lnTo>
                    <a:pt x="37646" y="28134"/>
                  </a:lnTo>
                  <a:lnTo>
                    <a:pt x="37697" y="28168"/>
                  </a:lnTo>
                  <a:lnTo>
                    <a:pt x="37747" y="28185"/>
                  </a:lnTo>
                  <a:lnTo>
                    <a:pt x="37798" y="28201"/>
                  </a:lnTo>
                  <a:lnTo>
                    <a:pt x="37832" y="28218"/>
                  </a:lnTo>
                  <a:lnTo>
                    <a:pt x="37882" y="28235"/>
                  </a:lnTo>
                  <a:lnTo>
                    <a:pt x="37933" y="28252"/>
                  </a:lnTo>
                  <a:lnTo>
                    <a:pt x="37984" y="28286"/>
                  </a:lnTo>
                  <a:lnTo>
                    <a:pt x="38034" y="28303"/>
                  </a:lnTo>
                  <a:lnTo>
                    <a:pt x="38085" y="28319"/>
                  </a:lnTo>
                  <a:lnTo>
                    <a:pt x="38135" y="28336"/>
                  </a:lnTo>
                  <a:lnTo>
                    <a:pt x="38186" y="28353"/>
                  </a:lnTo>
                  <a:lnTo>
                    <a:pt x="38237" y="28370"/>
                  </a:lnTo>
                  <a:lnTo>
                    <a:pt x="38338" y="28421"/>
                  </a:lnTo>
                  <a:lnTo>
                    <a:pt x="38388" y="28438"/>
                  </a:lnTo>
                  <a:lnTo>
                    <a:pt x="38439" y="28454"/>
                  </a:lnTo>
                  <a:lnTo>
                    <a:pt x="38490" y="28471"/>
                  </a:lnTo>
                  <a:lnTo>
                    <a:pt x="38540" y="28488"/>
                  </a:lnTo>
                  <a:lnTo>
                    <a:pt x="38574" y="28505"/>
                  </a:lnTo>
                  <a:lnTo>
                    <a:pt x="38675" y="28556"/>
                  </a:lnTo>
                  <a:lnTo>
                    <a:pt x="38726" y="28572"/>
                  </a:lnTo>
                  <a:lnTo>
                    <a:pt x="38776" y="28589"/>
                  </a:lnTo>
                  <a:lnTo>
                    <a:pt x="38827" y="28606"/>
                  </a:lnTo>
                  <a:lnTo>
                    <a:pt x="38877" y="28623"/>
                  </a:lnTo>
                  <a:lnTo>
                    <a:pt x="38928" y="28640"/>
                  </a:lnTo>
                  <a:lnTo>
                    <a:pt x="38979" y="28674"/>
                  </a:lnTo>
                  <a:lnTo>
                    <a:pt x="39029" y="28691"/>
                  </a:lnTo>
                  <a:lnTo>
                    <a:pt x="39080" y="28707"/>
                  </a:lnTo>
                  <a:lnTo>
                    <a:pt x="39130" y="28724"/>
                  </a:lnTo>
                  <a:lnTo>
                    <a:pt x="39181" y="28741"/>
                  </a:lnTo>
                  <a:lnTo>
                    <a:pt x="39232" y="28758"/>
                  </a:lnTo>
                  <a:lnTo>
                    <a:pt x="39282" y="28775"/>
                  </a:lnTo>
                  <a:lnTo>
                    <a:pt x="39333" y="28792"/>
                  </a:lnTo>
                  <a:lnTo>
                    <a:pt x="39383" y="28809"/>
                  </a:lnTo>
                  <a:lnTo>
                    <a:pt x="39485" y="28859"/>
                  </a:lnTo>
                  <a:lnTo>
                    <a:pt x="39535" y="28876"/>
                  </a:lnTo>
                  <a:lnTo>
                    <a:pt x="39586" y="28893"/>
                  </a:lnTo>
                  <a:lnTo>
                    <a:pt x="39687" y="28927"/>
                  </a:lnTo>
                  <a:lnTo>
                    <a:pt x="39721" y="28944"/>
                  </a:lnTo>
                  <a:lnTo>
                    <a:pt x="39771" y="28960"/>
                  </a:lnTo>
                  <a:lnTo>
                    <a:pt x="39822" y="28994"/>
                  </a:lnTo>
                  <a:lnTo>
                    <a:pt x="39873" y="29011"/>
                  </a:lnTo>
                  <a:lnTo>
                    <a:pt x="39923" y="29028"/>
                  </a:lnTo>
                  <a:lnTo>
                    <a:pt x="40024" y="29062"/>
                  </a:lnTo>
                  <a:lnTo>
                    <a:pt x="40075" y="29078"/>
                  </a:lnTo>
                  <a:lnTo>
                    <a:pt x="40176" y="29112"/>
                  </a:lnTo>
                  <a:lnTo>
                    <a:pt x="40227" y="29129"/>
                  </a:lnTo>
                  <a:lnTo>
                    <a:pt x="40277" y="29146"/>
                  </a:lnTo>
                  <a:lnTo>
                    <a:pt x="40328" y="29163"/>
                  </a:lnTo>
                  <a:lnTo>
                    <a:pt x="40379" y="29197"/>
                  </a:lnTo>
                  <a:lnTo>
                    <a:pt x="40429" y="29213"/>
                  </a:lnTo>
                  <a:lnTo>
                    <a:pt x="40480" y="29230"/>
                  </a:lnTo>
                  <a:lnTo>
                    <a:pt x="40530" y="29247"/>
                  </a:lnTo>
                  <a:lnTo>
                    <a:pt x="40581" y="29264"/>
                  </a:lnTo>
                  <a:lnTo>
                    <a:pt x="40682" y="29298"/>
                  </a:lnTo>
                  <a:lnTo>
                    <a:pt x="40733" y="29315"/>
                  </a:lnTo>
                  <a:lnTo>
                    <a:pt x="40783" y="29331"/>
                  </a:lnTo>
                  <a:lnTo>
                    <a:pt x="40935" y="29382"/>
                  </a:lnTo>
                  <a:lnTo>
                    <a:pt x="40986" y="29399"/>
                  </a:lnTo>
                  <a:lnTo>
                    <a:pt x="41188" y="29466"/>
                  </a:lnTo>
                  <a:lnTo>
                    <a:pt x="41239" y="29500"/>
                  </a:lnTo>
                  <a:lnTo>
                    <a:pt x="41273" y="29517"/>
                  </a:lnTo>
                  <a:lnTo>
                    <a:pt x="41627" y="29635"/>
                  </a:lnTo>
                  <a:lnTo>
                    <a:pt x="41677" y="29652"/>
                  </a:lnTo>
                  <a:lnTo>
                    <a:pt x="42032" y="29770"/>
                  </a:lnTo>
                  <a:lnTo>
                    <a:pt x="42082" y="29787"/>
                  </a:lnTo>
                  <a:lnTo>
                    <a:pt x="42183" y="29821"/>
                  </a:lnTo>
                  <a:lnTo>
                    <a:pt x="42234" y="29837"/>
                  </a:lnTo>
                  <a:lnTo>
                    <a:pt x="42285" y="29854"/>
                  </a:lnTo>
                  <a:lnTo>
                    <a:pt x="42335" y="29871"/>
                  </a:lnTo>
                  <a:lnTo>
                    <a:pt x="42487" y="29922"/>
                  </a:lnTo>
                  <a:lnTo>
                    <a:pt x="42538" y="29939"/>
                  </a:lnTo>
                  <a:lnTo>
                    <a:pt x="42639" y="29972"/>
                  </a:lnTo>
                  <a:lnTo>
                    <a:pt x="42689" y="29989"/>
                  </a:lnTo>
                  <a:lnTo>
                    <a:pt x="42791" y="30023"/>
                  </a:lnTo>
                  <a:lnTo>
                    <a:pt x="42841" y="30040"/>
                  </a:lnTo>
                  <a:lnTo>
                    <a:pt x="42942" y="30074"/>
                  </a:lnTo>
                  <a:lnTo>
                    <a:pt x="42993" y="3009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2001275" y="4118250"/>
              <a:ext cx="137475" cy="108825"/>
            </a:xfrm>
            <a:custGeom>
              <a:avLst/>
              <a:gdLst/>
              <a:ahLst/>
              <a:cxnLst/>
              <a:rect l="l" t="t" r="r" b="b"/>
              <a:pathLst>
                <a:path w="5499" h="4353" fill="none" extrusionOk="0">
                  <a:moveTo>
                    <a:pt x="5499" y="1"/>
                  </a:moveTo>
                  <a:lnTo>
                    <a:pt x="0" y="435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076500" y="4812750"/>
              <a:ext cx="54850" cy="166575"/>
            </a:xfrm>
            <a:custGeom>
              <a:avLst/>
              <a:gdLst/>
              <a:ahLst/>
              <a:cxnLst/>
              <a:rect l="l" t="t" r="r" b="b"/>
              <a:pathLst>
                <a:path w="2194" h="6663" fill="none" extrusionOk="0">
                  <a:moveTo>
                    <a:pt x="2193" y="0"/>
                  </a:moveTo>
                  <a:lnTo>
                    <a:pt x="1" y="6662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2001275" y="4118250"/>
              <a:ext cx="1129650" cy="861075"/>
            </a:xfrm>
            <a:custGeom>
              <a:avLst/>
              <a:gdLst/>
              <a:ahLst/>
              <a:cxnLst/>
              <a:rect l="l" t="t" r="r" b="b"/>
              <a:pathLst>
                <a:path w="45186" h="34443" extrusionOk="0">
                  <a:moveTo>
                    <a:pt x="5499" y="1"/>
                  </a:moveTo>
                  <a:lnTo>
                    <a:pt x="0" y="4353"/>
                  </a:lnTo>
                  <a:lnTo>
                    <a:pt x="321" y="4774"/>
                  </a:lnTo>
                  <a:lnTo>
                    <a:pt x="354" y="4808"/>
                  </a:lnTo>
                  <a:lnTo>
                    <a:pt x="388" y="4842"/>
                  </a:lnTo>
                  <a:lnTo>
                    <a:pt x="422" y="4892"/>
                  </a:lnTo>
                  <a:lnTo>
                    <a:pt x="557" y="5061"/>
                  </a:lnTo>
                  <a:lnTo>
                    <a:pt x="591" y="5095"/>
                  </a:lnTo>
                  <a:lnTo>
                    <a:pt x="624" y="5145"/>
                  </a:lnTo>
                  <a:lnTo>
                    <a:pt x="658" y="5179"/>
                  </a:lnTo>
                  <a:lnTo>
                    <a:pt x="726" y="5263"/>
                  </a:lnTo>
                  <a:lnTo>
                    <a:pt x="759" y="5314"/>
                  </a:lnTo>
                  <a:lnTo>
                    <a:pt x="793" y="5348"/>
                  </a:lnTo>
                  <a:lnTo>
                    <a:pt x="827" y="5381"/>
                  </a:lnTo>
                  <a:lnTo>
                    <a:pt x="860" y="5432"/>
                  </a:lnTo>
                  <a:lnTo>
                    <a:pt x="962" y="5550"/>
                  </a:lnTo>
                  <a:lnTo>
                    <a:pt x="995" y="5601"/>
                  </a:lnTo>
                  <a:lnTo>
                    <a:pt x="1029" y="5634"/>
                  </a:lnTo>
                  <a:lnTo>
                    <a:pt x="1063" y="5685"/>
                  </a:lnTo>
                  <a:lnTo>
                    <a:pt x="1097" y="5719"/>
                  </a:lnTo>
                  <a:lnTo>
                    <a:pt x="1130" y="5752"/>
                  </a:lnTo>
                  <a:lnTo>
                    <a:pt x="1164" y="5803"/>
                  </a:lnTo>
                  <a:lnTo>
                    <a:pt x="1198" y="5837"/>
                  </a:lnTo>
                  <a:lnTo>
                    <a:pt x="1232" y="5887"/>
                  </a:lnTo>
                  <a:lnTo>
                    <a:pt x="1265" y="5921"/>
                  </a:lnTo>
                  <a:lnTo>
                    <a:pt x="1299" y="5972"/>
                  </a:lnTo>
                  <a:lnTo>
                    <a:pt x="1333" y="6005"/>
                  </a:lnTo>
                  <a:lnTo>
                    <a:pt x="1366" y="6039"/>
                  </a:lnTo>
                  <a:lnTo>
                    <a:pt x="1400" y="6090"/>
                  </a:lnTo>
                  <a:lnTo>
                    <a:pt x="1434" y="6124"/>
                  </a:lnTo>
                  <a:lnTo>
                    <a:pt x="1468" y="6174"/>
                  </a:lnTo>
                  <a:lnTo>
                    <a:pt x="1501" y="6208"/>
                  </a:lnTo>
                  <a:lnTo>
                    <a:pt x="1535" y="6258"/>
                  </a:lnTo>
                  <a:lnTo>
                    <a:pt x="1569" y="6292"/>
                  </a:lnTo>
                  <a:lnTo>
                    <a:pt x="1603" y="6326"/>
                  </a:lnTo>
                  <a:lnTo>
                    <a:pt x="1636" y="6377"/>
                  </a:lnTo>
                  <a:lnTo>
                    <a:pt x="1670" y="6410"/>
                  </a:lnTo>
                  <a:lnTo>
                    <a:pt x="1704" y="6461"/>
                  </a:lnTo>
                  <a:lnTo>
                    <a:pt x="1737" y="6495"/>
                  </a:lnTo>
                  <a:lnTo>
                    <a:pt x="1771" y="6545"/>
                  </a:lnTo>
                  <a:lnTo>
                    <a:pt x="1822" y="6579"/>
                  </a:lnTo>
                  <a:lnTo>
                    <a:pt x="1856" y="6613"/>
                  </a:lnTo>
                  <a:lnTo>
                    <a:pt x="1889" y="6663"/>
                  </a:lnTo>
                  <a:lnTo>
                    <a:pt x="1923" y="6697"/>
                  </a:lnTo>
                  <a:lnTo>
                    <a:pt x="1957" y="6748"/>
                  </a:lnTo>
                  <a:lnTo>
                    <a:pt x="1990" y="6781"/>
                  </a:lnTo>
                  <a:lnTo>
                    <a:pt x="2024" y="6815"/>
                  </a:lnTo>
                  <a:lnTo>
                    <a:pt x="2058" y="6866"/>
                  </a:lnTo>
                  <a:lnTo>
                    <a:pt x="2092" y="6899"/>
                  </a:lnTo>
                  <a:lnTo>
                    <a:pt x="2125" y="6950"/>
                  </a:lnTo>
                  <a:lnTo>
                    <a:pt x="2159" y="6984"/>
                  </a:lnTo>
                  <a:lnTo>
                    <a:pt x="2193" y="7017"/>
                  </a:lnTo>
                  <a:lnTo>
                    <a:pt x="2227" y="7068"/>
                  </a:lnTo>
                  <a:lnTo>
                    <a:pt x="2294" y="7152"/>
                  </a:lnTo>
                  <a:lnTo>
                    <a:pt x="2328" y="7186"/>
                  </a:lnTo>
                  <a:lnTo>
                    <a:pt x="2362" y="7220"/>
                  </a:lnTo>
                  <a:lnTo>
                    <a:pt x="2395" y="7270"/>
                  </a:lnTo>
                  <a:lnTo>
                    <a:pt x="2429" y="7304"/>
                  </a:lnTo>
                  <a:lnTo>
                    <a:pt x="2463" y="7355"/>
                  </a:lnTo>
                  <a:lnTo>
                    <a:pt x="2496" y="7389"/>
                  </a:lnTo>
                  <a:lnTo>
                    <a:pt x="2581" y="7473"/>
                  </a:lnTo>
                  <a:lnTo>
                    <a:pt x="2615" y="7507"/>
                  </a:lnTo>
                  <a:lnTo>
                    <a:pt x="2648" y="7557"/>
                  </a:lnTo>
                  <a:lnTo>
                    <a:pt x="2682" y="7591"/>
                  </a:lnTo>
                  <a:lnTo>
                    <a:pt x="2716" y="7625"/>
                  </a:lnTo>
                  <a:lnTo>
                    <a:pt x="2817" y="7760"/>
                  </a:lnTo>
                  <a:lnTo>
                    <a:pt x="2851" y="7793"/>
                  </a:lnTo>
                  <a:lnTo>
                    <a:pt x="2952" y="7911"/>
                  </a:lnTo>
                  <a:lnTo>
                    <a:pt x="3002" y="7962"/>
                  </a:lnTo>
                  <a:lnTo>
                    <a:pt x="3137" y="8114"/>
                  </a:lnTo>
                  <a:lnTo>
                    <a:pt x="3171" y="8148"/>
                  </a:lnTo>
                  <a:lnTo>
                    <a:pt x="3390" y="8401"/>
                  </a:lnTo>
                  <a:lnTo>
                    <a:pt x="3424" y="8434"/>
                  </a:lnTo>
                  <a:lnTo>
                    <a:pt x="3525" y="8552"/>
                  </a:lnTo>
                  <a:lnTo>
                    <a:pt x="3559" y="8586"/>
                  </a:lnTo>
                  <a:lnTo>
                    <a:pt x="3745" y="8788"/>
                  </a:lnTo>
                  <a:lnTo>
                    <a:pt x="3778" y="8822"/>
                  </a:lnTo>
                  <a:lnTo>
                    <a:pt x="3913" y="8991"/>
                  </a:lnTo>
                  <a:lnTo>
                    <a:pt x="3947" y="9025"/>
                  </a:lnTo>
                  <a:lnTo>
                    <a:pt x="4065" y="9143"/>
                  </a:lnTo>
                  <a:lnTo>
                    <a:pt x="4099" y="9193"/>
                  </a:lnTo>
                  <a:lnTo>
                    <a:pt x="4166" y="9261"/>
                  </a:lnTo>
                  <a:lnTo>
                    <a:pt x="4200" y="9311"/>
                  </a:lnTo>
                  <a:lnTo>
                    <a:pt x="4234" y="9345"/>
                  </a:lnTo>
                  <a:lnTo>
                    <a:pt x="4267" y="9379"/>
                  </a:lnTo>
                  <a:lnTo>
                    <a:pt x="4318" y="9429"/>
                  </a:lnTo>
                  <a:lnTo>
                    <a:pt x="4386" y="9497"/>
                  </a:lnTo>
                  <a:lnTo>
                    <a:pt x="4419" y="9547"/>
                  </a:lnTo>
                  <a:lnTo>
                    <a:pt x="4453" y="9581"/>
                  </a:lnTo>
                  <a:lnTo>
                    <a:pt x="4487" y="9615"/>
                  </a:lnTo>
                  <a:lnTo>
                    <a:pt x="4520" y="9666"/>
                  </a:lnTo>
                  <a:lnTo>
                    <a:pt x="4554" y="9699"/>
                  </a:lnTo>
                  <a:lnTo>
                    <a:pt x="4605" y="9733"/>
                  </a:lnTo>
                  <a:lnTo>
                    <a:pt x="4639" y="9784"/>
                  </a:lnTo>
                  <a:lnTo>
                    <a:pt x="4672" y="9817"/>
                  </a:lnTo>
                  <a:lnTo>
                    <a:pt x="4706" y="9851"/>
                  </a:lnTo>
                  <a:lnTo>
                    <a:pt x="4740" y="9885"/>
                  </a:lnTo>
                  <a:lnTo>
                    <a:pt x="4773" y="9935"/>
                  </a:lnTo>
                  <a:lnTo>
                    <a:pt x="4824" y="9969"/>
                  </a:lnTo>
                  <a:lnTo>
                    <a:pt x="4858" y="10003"/>
                  </a:lnTo>
                  <a:lnTo>
                    <a:pt x="4892" y="10053"/>
                  </a:lnTo>
                  <a:lnTo>
                    <a:pt x="4925" y="10087"/>
                  </a:lnTo>
                  <a:lnTo>
                    <a:pt x="4959" y="10121"/>
                  </a:lnTo>
                  <a:lnTo>
                    <a:pt x="4993" y="10172"/>
                  </a:lnTo>
                  <a:lnTo>
                    <a:pt x="5026" y="10205"/>
                  </a:lnTo>
                  <a:lnTo>
                    <a:pt x="5077" y="10239"/>
                  </a:lnTo>
                  <a:lnTo>
                    <a:pt x="5111" y="10290"/>
                  </a:lnTo>
                  <a:lnTo>
                    <a:pt x="5145" y="10323"/>
                  </a:lnTo>
                  <a:lnTo>
                    <a:pt x="5178" y="10357"/>
                  </a:lnTo>
                  <a:lnTo>
                    <a:pt x="5263" y="10441"/>
                  </a:lnTo>
                  <a:lnTo>
                    <a:pt x="5296" y="10475"/>
                  </a:lnTo>
                  <a:lnTo>
                    <a:pt x="5330" y="10509"/>
                  </a:lnTo>
                  <a:lnTo>
                    <a:pt x="5364" y="10559"/>
                  </a:lnTo>
                  <a:lnTo>
                    <a:pt x="5398" y="10593"/>
                  </a:lnTo>
                  <a:lnTo>
                    <a:pt x="5431" y="10627"/>
                  </a:lnTo>
                  <a:lnTo>
                    <a:pt x="5465" y="10678"/>
                  </a:lnTo>
                  <a:lnTo>
                    <a:pt x="5516" y="10711"/>
                  </a:lnTo>
                  <a:lnTo>
                    <a:pt x="5549" y="10745"/>
                  </a:lnTo>
                  <a:lnTo>
                    <a:pt x="5583" y="10779"/>
                  </a:lnTo>
                  <a:lnTo>
                    <a:pt x="5617" y="10829"/>
                  </a:lnTo>
                  <a:lnTo>
                    <a:pt x="5651" y="10863"/>
                  </a:lnTo>
                  <a:lnTo>
                    <a:pt x="5701" y="10897"/>
                  </a:lnTo>
                  <a:lnTo>
                    <a:pt x="5735" y="10947"/>
                  </a:lnTo>
                  <a:lnTo>
                    <a:pt x="5769" y="10981"/>
                  </a:lnTo>
                  <a:lnTo>
                    <a:pt x="5802" y="11015"/>
                  </a:lnTo>
                  <a:lnTo>
                    <a:pt x="5836" y="11049"/>
                  </a:lnTo>
                  <a:lnTo>
                    <a:pt x="5887" y="11099"/>
                  </a:lnTo>
                  <a:lnTo>
                    <a:pt x="5920" y="11133"/>
                  </a:lnTo>
                  <a:lnTo>
                    <a:pt x="5954" y="11167"/>
                  </a:lnTo>
                  <a:lnTo>
                    <a:pt x="5988" y="11200"/>
                  </a:lnTo>
                  <a:lnTo>
                    <a:pt x="6022" y="11251"/>
                  </a:lnTo>
                  <a:lnTo>
                    <a:pt x="6106" y="11318"/>
                  </a:lnTo>
                  <a:lnTo>
                    <a:pt x="6140" y="11369"/>
                  </a:lnTo>
                  <a:lnTo>
                    <a:pt x="6173" y="11403"/>
                  </a:lnTo>
                  <a:lnTo>
                    <a:pt x="6207" y="11437"/>
                  </a:lnTo>
                  <a:lnTo>
                    <a:pt x="6291" y="11521"/>
                  </a:lnTo>
                  <a:lnTo>
                    <a:pt x="6325" y="11555"/>
                  </a:lnTo>
                  <a:lnTo>
                    <a:pt x="6393" y="11622"/>
                  </a:lnTo>
                  <a:lnTo>
                    <a:pt x="6443" y="11673"/>
                  </a:lnTo>
                  <a:lnTo>
                    <a:pt x="6544" y="11774"/>
                  </a:lnTo>
                  <a:lnTo>
                    <a:pt x="6578" y="11824"/>
                  </a:lnTo>
                  <a:lnTo>
                    <a:pt x="6696" y="11926"/>
                  </a:lnTo>
                  <a:lnTo>
                    <a:pt x="6730" y="11976"/>
                  </a:lnTo>
                  <a:lnTo>
                    <a:pt x="6882" y="12128"/>
                  </a:lnTo>
                  <a:lnTo>
                    <a:pt x="6916" y="12162"/>
                  </a:lnTo>
                  <a:lnTo>
                    <a:pt x="7067" y="12314"/>
                  </a:lnTo>
                  <a:lnTo>
                    <a:pt x="7118" y="12347"/>
                  </a:lnTo>
                  <a:lnTo>
                    <a:pt x="7152" y="12381"/>
                  </a:lnTo>
                  <a:lnTo>
                    <a:pt x="7303" y="12533"/>
                  </a:lnTo>
                  <a:lnTo>
                    <a:pt x="7337" y="12567"/>
                  </a:lnTo>
                  <a:lnTo>
                    <a:pt x="7489" y="12718"/>
                  </a:lnTo>
                  <a:lnTo>
                    <a:pt x="7523" y="12769"/>
                  </a:lnTo>
                  <a:lnTo>
                    <a:pt x="7641" y="12870"/>
                  </a:lnTo>
                  <a:lnTo>
                    <a:pt x="7674" y="12904"/>
                  </a:lnTo>
                  <a:lnTo>
                    <a:pt x="7759" y="12988"/>
                  </a:lnTo>
                  <a:lnTo>
                    <a:pt x="7793" y="13022"/>
                  </a:lnTo>
                  <a:lnTo>
                    <a:pt x="7877" y="13106"/>
                  </a:lnTo>
                  <a:lnTo>
                    <a:pt x="7911" y="13140"/>
                  </a:lnTo>
                  <a:lnTo>
                    <a:pt x="7978" y="13207"/>
                  </a:lnTo>
                  <a:lnTo>
                    <a:pt x="8029" y="13241"/>
                  </a:lnTo>
                  <a:lnTo>
                    <a:pt x="8062" y="13275"/>
                  </a:lnTo>
                  <a:lnTo>
                    <a:pt x="8096" y="13326"/>
                  </a:lnTo>
                  <a:lnTo>
                    <a:pt x="8130" y="13359"/>
                  </a:lnTo>
                  <a:lnTo>
                    <a:pt x="8180" y="13393"/>
                  </a:lnTo>
                  <a:lnTo>
                    <a:pt x="8214" y="13427"/>
                  </a:lnTo>
                  <a:lnTo>
                    <a:pt x="8248" y="13477"/>
                  </a:lnTo>
                  <a:lnTo>
                    <a:pt x="8299" y="13511"/>
                  </a:lnTo>
                  <a:lnTo>
                    <a:pt x="8366" y="13579"/>
                  </a:lnTo>
                  <a:lnTo>
                    <a:pt x="8400" y="13612"/>
                  </a:lnTo>
                  <a:lnTo>
                    <a:pt x="8450" y="13663"/>
                  </a:lnTo>
                  <a:lnTo>
                    <a:pt x="8484" y="13697"/>
                  </a:lnTo>
                  <a:lnTo>
                    <a:pt x="8518" y="13730"/>
                  </a:lnTo>
                  <a:lnTo>
                    <a:pt x="8552" y="13764"/>
                  </a:lnTo>
                  <a:lnTo>
                    <a:pt x="8602" y="13798"/>
                  </a:lnTo>
                  <a:lnTo>
                    <a:pt x="8636" y="13832"/>
                  </a:lnTo>
                  <a:lnTo>
                    <a:pt x="8670" y="13882"/>
                  </a:lnTo>
                  <a:lnTo>
                    <a:pt x="8720" y="13916"/>
                  </a:lnTo>
                  <a:lnTo>
                    <a:pt x="8754" y="13950"/>
                  </a:lnTo>
                  <a:lnTo>
                    <a:pt x="8788" y="13983"/>
                  </a:lnTo>
                  <a:lnTo>
                    <a:pt x="8838" y="14017"/>
                  </a:lnTo>
                  <a:lnTo>
                    <a:pt x="8872" y="14068"/>
                  </a:lnTo>
                  <a:lnTo>
                    <a:pt x="8906" y="14101"/>
                  </a:lnTo>
                  <a:lnTo>
                    <a:pt x="8939" y="14135"/>
                  </a:lnTo>
                  <a:lnTo>
                    <a:pt x="8990" y="14169"/>
                  </a:lnTo>
                  <a:lnTo>
                    <a:pt x="9024" y="14203"/>
                  </a:lnTo>
                  <a:lnTo>
                    <a:pt x="9058" y="14236"/>
                  </a:lnTo>
                  <a:lnTo>
                    <a:pt x="9108" y="14270"/>
                  </a:lnTo>
                  <a:lnTo>
                    <a:pt x="9142" y="14321"/>
                  </a:lnTo>
                  <a:lnTo>
                    <a:pt x="9176" y="14354"/>
                  </a:lnTo>
                  <a:lnTo>
                    <a:pt x="9260" y="14422"/>
                  </a:lnTo>
                  <a:lnTo>
                    <a:pt x="9294" y="14456"/>
                  </a:lnTo>
                  <a:lnTo>
                    <a:pt x="9327" y="14489"/>
                  </a:lnTo>
                  <a:lnTo>
                    <a:pt x="9378" y="14540"/>
                  </a:lnTo>
                  <a:lnTo>
                    <a:pt x="9412" y="14574"/>
                  </a:lnTo>
                  <a:lnTo>
                    <a:pt x="9445" y="14607"/>
                  </a:lnTo>
                  <a:lnTo>
                    <a:pt x="9496" y="14641"/>
                  </a:lnTo>
                  <a:lnTo>
                    <a:pt x="9530" y="14675"/>
                  </a:lnTo>
                  <a:lnTo>
                    <a:pt x="9564" y="14709"/>
                  </a:lnTo>
                  <a:lnTo>
                    <a:pt x="9614" y="14742"/>
                  </a:lnTo>
                  <a:lnTo>
                    <a:pt x="9648" y="14793"/>
                  </a:lnTo>
                  <a:lnTo>
                    <a:pt x="9732" y="14860"/>
                  </a:lnTo>
                  <a:lnTo>
                    <a:pt x="9766" y="14894"/>
                  </a:lnTo>
                  <a:lnTo>
                    <a:pt x="9800" y="14928"/>
                  </a:lnTo>
                  <a:lnTo>
                    <a:pt x="9850" y="14962"/>
                  </a:lnTo>
                  <a:lnTo>
                    <a:pt x="9884" y="14995"/>
                  </a:lnTo>
                  <a:lnTo>
                    <a:pt x="9918" y="15046"/>
                  </a:lnTo>
                  <a:lnTo>
                    <a:pt x="9968" y="15080"/>
                  </a:lnTo>
                  <a:lnTo>
                    <a:pt x="10002" y="15113"/>
                  </a:lnTo>
                  <a:lnTo>
                    <a:pt x="10036" y="15147"/>
                  </a:lnTo>
                  <a:lnTo>
                    <a:pt x="10120" y="15215"/>
                  </a:lnTo>
                  <a:lnTo>
                    <a:pt x="10154" y="15248"/>
                  </a:lnTo>
                  <a:lnTo>
                    <a:pt x="10238" y="15333"/>
                  </a:lnTo>
                  <a:lnTo>
                    <a:pt x="10272" y="15366"/>
                  </a:lnTo>
                  <a:lnTo>
                    <a:pt x="10390" y="15468"/>
                  </a:lnTo>
                  <a:lnTo>
                    <a:pt x="10441" y="15501"/>
                  </a:lnTo>
                  <a:lnTo>
                    <a:pt x="10592" y="15653"/>
                  </a:lnTo>
                  <a:lnTo>
                    <a:pt x="10626" y="15687"/>
                  </a:lnTo>
                  <a:lnTo>
                    <a:pt x="10829" y="15856"/>
                  </a:lnTo>
                  <a:lnTo>
                    <a:pt x="10862" y="15906"/>
                  </a:lnTo>
                  <a:lnTo>
                    <a:pt x="11065" y="16075"/>
                  </a:lnTo>
                  <a:lnTo>
                    <a:pt x="11115" y="16109"/>
                  </a:lnTo>
                  <a:lnTo>
                    <a:pt x="11301" y="16294"/>
                  </a:lnTo>
                  <a:lnTo>
                    <a:pt x="11351" y="16328"/>
                  </a:lnTo>
                  <a:lnTo>
                    <a:pt x="11503" y="16463"/>
                  </a:lnTo>
                  <a:lnTo>
                    <a:pt x="11554" y="16496"/>
                  </a:lnTo>
                  <a:lnTo>
                    <a:pt x="11672" y="16598"/>
                  </a:lnTo>
                  <a:lnTo>
                    <a:pt x="11706" y="16631"/>
                  </a:lnTo>
                  <a:lnTo>
                    <a:pt x="11824" y="16749"/>
                  </a:lnTo>
                  <a:lnTo>
                    <a:pt x="11874" y="16783"/>
                  </a:lnTo>
                  <a:lnTo>
                    <a:pt x="11942" y="16851"/>
                  </a:lnTo>
                  <a:lnTo>
                    <a:pt x="11992" y="16884"/>
                  </a:lnTo>
                  <a:lnTo>
                    <a:pt x="12077" y="16952"/>
                  </a:lnTo>
                  <a:lnTo>
                    <a:pt x="12110" y="16986"/>
                  </a:lnTo>
                  <a:lnTo>
                    <a:pt x="12144" y="17019"/>
                  </a:lnTo>
                  <a:lnTo>
                    <a:pt x="12195" y="17053"/>
                  </a:lnTo>
                  <a:lnTo>
                    <a:pt x="12279" y="17121"/>
                  </a:lnTo>
                  <a:lnTo>
                    <a:pt x="12313" y="17154"/>
                  </a:lnTo>
                  <a:lnTo>
                    <a:pt x="12347" y="17188"/>
                  </a:lnTo>
                  <a:lnTo>
                    <a:pt x="12397" y="17239"/>
                  </a:lnTo>
                  <a:lnTo>
                    <a:pt x="12431" y="17255"/>
                  </a:lnTo>
                  <a:lnTo>
                    <a:pt x="12481" y="17306"/>
                  </a:lnTo>
                  <a:lnTo>
                    <a:pt x="12549" y="17374"/>
                  </a:lnTo>
                  <a:lnTo>
                    <a:pt x="12600" y="17407"/>
                  </a:lnTo>
                  <a:lnTo>
                    <a:pt x="12633" y="17441"/>
                  </a:lnTo>
                  <a:lnTo>
                    <a:pt x="12684" y="17475"/>
                  </a:lnTo>
                  <a:lnTo>
                    <a:pt x="12718" y="17508"/>
                  </a:lnTo>
                  <a:lnTo>
                    <a:pt x="12768" y="17542"/>
                  </a:lnTo>
                  <a:lnTo>
                    <a:pt x="12802" y="17576"/>
                  </a:lnTo>
                  <a:lnTo>
                    <a:pt x="12836" y="17610"/>
                  </a:lnTo>
                  <a:lnTo>
                    <a:pt x="12886" y="17643"/>
                  </a:lnTo>
                  <a:lnTo>
                    <a:pt x="12920" y="17677"/>
                  </a:lnTo>
                  <a:lnTo>
                    <a:pt x="12971" y="17711"/>
                  </a:lnTo>
                  <a:lnTo>
                    <a:pt x="13004" y="17745"/>
                  </a:lnTo>
                  <a:lnTo>
                    <a:pt x="13055" y="17778"/>
                  </a:lnTo>
                  <a:lnTo>
                    <a:pt x="13089" y="17812"/>
                  </a:lnTo>
                  <a:lnTo>
                    <a:pt x="13122" y="17846"/>
                  </a:lnTo>
                  <a:lnTo>
                    <a:pt x="13173" y="17880"/>
                  </a:lnTo>
                  <a:lnTo>
                    <a:pt x="13207" y="17913"/>
                  </a:lnTo>
                  <a:lnTo>
                    <a:pt x="13257" y="17947"/>
                  </a:lnTo>
                  <a:lnTo>
                    <a:pt x="13291" y="17981"/>
                  </a:lnTo>
                  <a:lnTo>
                    <a:pt x="13342" y="18014"/>
                  </a:lnTo>
                  <a:lnTo>
                    <a:pt x="13375" y="18048"/>
                  </a:lnTo>
                  <a:lnTo>
                    <a:pt x="13409" y="18082"/>
                  </a:lnTo>
                  <a:lnTo>
                    <a:pt x="13460" y="18116"/>
                  </a:lnTo>
                  <a:lnTo>
                    <a:pt x="13493" y="18149"/>
                  </a:lnTo>
                  <a:lnTo>
                    <a:pt x="13544" y="18183"/>
                  </a:lnTo>
                  <a:lnTo>
                    <a:pt x="13628" y="18251"/>
                  </a:lnTo>
                  <a:lnTo>
                    <a:pt x="13662" y="18284"/>
                  </a:lnTo>
                  <a:lnTo>
                    <a:pt x="13696" y="18318"/>
                  </a:lnTo>
                  <a:lnTo>
                    <a:pt x="13746" y="18352"/>
                  </a:lnTo>
                  <a:lnTo>
                    <a:pt x="13780" y="18386"/>
                  </a:lnTo>
                  <a:lnTo>
                    <a:pt x="13831" y="18419"/>
                  </a:lnTo>
                  <a:lnTo>
                    <a:pt x="13864" y="18453"/>
                  </a:lnTo>
                  <a:lnTo>
                    <a:pt x="13949" y="18520"/>
                  </a:lnTo>
                  <a:lnTo>
                    <a:pt x="13999" y="18554"/>
                  </a:lnTo>
                  <a:lnTo>
                    <a:pt x="14117" y="18655"/>
                  </a:lnTo>
                  <a:lnTo>
                    <a:pt x="14151" y="18689"/>
                  </a:lnTo>
                  <a:lnTo>
                    <a:pt x="14202" y="18723"/>
                  </a:lnTo>
                  <a:lnTo>
                    <a:pt x="14286" y="18790"/>
                  </a:lnTo>
                  <a:lnTo>
                    <a:pt x="14320" y="18824"/>
                  </a:lnTo>
                  <a:lnTo>
                    <a:pt x="14455" y="18925"/>
                  </a:lnTo>
                  <a:lnTo>
                    <a:pt x="14489" y="18959"/>
                  </a:lnTo>
                  <a:lnTo>
                    <a:pt x="14522" y="18993"/>
                  </a:lnTo>
                  <a:lnTo>
                    <a:pt x="14573" y="19026"/>
                  </a:lnTo>
                  <a:lnTo>
                    <a:pt x="14944" y="19330"/>
                  </a:lnTo>
                  <a:lnTo>
                    <a:pt x="14995" y="19364"/>
                  </a:lnTo>
                  <a:lnTo>
                    <a:pt x="15197" y="19532"/>
                  </a:lnTo>
                  <a:lnTo>
                    <a:pt x="15248" y="19566"/>
                  </a:lnTo>
                  <a:lnTo>
                    <a:pt x="15484" y="19752"/>
                  </a:lnTo>
                  <a:lnTo>
                    <a:pt x="15534" y="19785"/>
                  </a:lnTo>
                  <a:lnTo>
                    <a:pt x="15669" y="19887"/>
                  </a:lnTo>
                  <a:lnTo>
                    <a:pt x="15703" y="19920"/>
                  </a:lnTo>
                  <a:lnTo>
                    <a:pt x="15787" y="19988"/>
                  </a:lnTo>
                  <a:lnTo>
                    <a:pt x="15838" y="20022"/>
                  </a:lnTo>
                  <a:lnTo>
                    <a:pt x="15872" y="20055"/>
                  </a:lnTo>
                  <a:lnTo>
                    <a:pt x="15922" y="20089"/>
                  </a:lnTo>
                  <a:lnTo>
                    <a:pt x="15990" y="20157"/>
                  </a:lnTo>
                  <a:lnTo>
                    <a:pt x="16040" y="20173"/>
                  </a:lnTo>
                  <a:lnTo>
                    <a:pt x="16091" y="20207"/>
                  </a:lnTo>
                  <a:lnTo>
                    <a:pt x="16125" y="20241"/>
                  </a:lnTo>
                  <a:lnTo>
                    <a:pt x="16209" y="20308"/>
                  </a:lnTo>
                  <a:lnTo>
                    <a:pt x="16260" y="20342"/>
                  </a:lnTo>
                  <a:lnTo>
                    <a:pt x="16344" y="20410"/>
                  </a:lnTo>
                  <a:lnTo>
                    <a:pt x="16378" y="20443"/>
                  </a:lnTo>
                  <a:lnTo>
                    <a:pt x="16462" y="20511"/>
                  </a:lnTo>
                  <a:lnTo>
                    <a:pt x="16513" y="20528"/>
                  </a:lnTo>
                  <a:lnTo>
                    <a:pt x="16546" y="20561"/>
                  </a:lnTo>
                  <a:lnTo>
                    <a:pt x="16597" y="20595"/>
                  </a:lnTo>
                  <a:lnTo>
                    <a:pt x="16631" y="20629"/>
                  </a:lnTo>
                  <a:lnTo>
                    <a:pt x="16681" y="20663"/>
                  </a:lnTo>
                  <a:lnTo>
                    <a:pt x="16715" y="20696"/>
                  </a:lnTo>
                  <a:lnTo>
                    <a:pt x="16766" y="20730"/>
                  </a:lnTo>
                  <a:lnTo>
                    <a:pt x="16799" y="20764"/>
                  </a:lnTo>
                  <a:lnTo>
                    <a:pt x="16850" y="20797"/>
                  </a:lnTo>
                  <a:lnTo>
                    <a:pt x="16884" y="20831"/>
                  </a:lnTo>
                  <a:lnTo>
                    <a:pt x="16934" y="20865"/>
                  </a:lnTo>
                  <a:lnTo>
                    <a:pt x="16968" y="20882"/>
                  </a:lnTo>
                  <a:lnTo>
                    <a:pt x="17019" y="20916"/>
                  </a:lnTo>
                  <a:lnTo>
                    <a:pt x="17052" y="20949"/>
                  </a:lnTo>
                  <a:lnTo>
                    <a:pt x="17103" y="20983"/>
                  </a:lnTo>
                  <a:lnTo>
                    <a:pt x="17153" y="21017"/>
                  </a:lnTo>
                  <a:lnTo>
                    <a:pt x="17187" y="21050"/>
                  </a:lnTo>
                  <a:lnTo>
                    <a:pt x="17238" y="21084"/>
                  </a:lnTo>
                  <a:lnTo>
                    <a:pt x="17272" y="21118"/>
                  </a:lnTo>
                  <a:lnTo>
                    <a:pt x="17322" y="21135"/>
                  </a:lnTo>
                  <a:lnTo>
                    <a:pt x="17356" y="21169"/>
                  </a:lnTo>
                  <a:lnTo>
                    <a:pt x="17406" y="21202"/>
                  </a:lnTo>
                  <a:lnTo>
                    <a:pt x="17440" y="21236"/>
                  </a:lnTo>
                  <a:lnTo>
                    <a:pt x="17491" y="21270"/>
                  </a:lnTo>
                  <a:lnTo>
                    <a:pt x="17525" y="21303"/>
                  </a:lnTo>
                  <a:lnTo>
                    <a:pt x="17575" y="21337"/>
                  </a:lnTo>
                  <a:lnTo>
                    <a:pt x="17609" y="21371"/>
                  </a:lnTo>
                  <a:lnTo>
                    <a:pt x="17659" y="21388"/>
                  </a:lnTo>
                  <a:lnTo>
                    <a:pt x="17710" y="21422"/>
                  </a:lnTo>
                  <a:lnTo>
                    <a:pt x="17794" y="21489"/>
                  </a:lnTo>
                  <a:lnTo>
                    <a:pt x="17828" y="21523"/>
                  </a:lnTo>
                  <a:lnTo>
                    <a:pt x="17879" y="21556"/>
                  </a:lnTo>
                  <a:lnTo>
                    <a:pt x="17912" y="21590"/>
                  </a:lnTo>
                  <a:lnTo>
                    <a:pt x="18014" y="21641"/>
                  </a:lnTo>
                  <a:lnTo>
                    <a:pt x="18047" y="21675"/>
                  </a:lnTo>
                  <a:lnTo>
                    <a:pt x="18098" y="21708"/>
                  </a:lnTo>
                  <a:lnTo>
                    <a:pt x="18132" y="21742"/>
                  </a:lnTo>
                  <a:lnTo>
                    <a:pt x="18216" y="21809"/>
                  </a:lnTo>
                  <a:lnTo>
                    <a:pt x="18267" y="21843"/>
                  </a:lnTo>
                  <a:lnTo>
                    <a:pt x="18351" y="21894"/>
                  </a:lnTo>
                  <a:lnTo>
                    <a:pt x="18402" y="21928"/>
                  </a:lnTo>
                  <a:lnTo>
                    <a:pt x="18486" y="21995"/>
                  </a:lnTo>
                  <a:lnTo>
                    <a:pt x="18520" y="22029"/>
                  </a:lnTo>
                  <a:lnTo>
                    <a:pt x="18604" y="22079"/>
                  </a:lnTo>
                  <a:lnTo>
                    <a:pt x="18655" y="22113"/>
                  </a:lnTo>
                  <a:lnTo>
                    <a:pt x="18705" y="22147"/>
                  </a:lnTo>
                  <a:lnTo>
                    <a:pt x="18823" y="22231"/>
                  </a:lnTo>
                  <a:lnTo>
                    <a:pt x="18874" y="22265"/>
                  </a:lnTo>
                  <a:lnTo>
                    <a:pt x="19009" y="22366"/>
                  </a:lnTo>
                  <a:lnTo>
                    <a:pt x="19043" y="22400"/>
                  </a:lnTo>
                  <a:lnTo>
                    <a:pt x="19093" y="22417"/>
                  </a:lnTo>
                  <a:lnTo>
                    <a:pt x="19127" y="22450"/>
                  </a:lnTo>
                  <a:lnTo>
                    <a:pt x="19262" y="22552"/>
                  </a:lnTo>
                  <a:lnTo>
                    <a:pt x="19312" y="22568"/>
                  </a:lnTo>
                  <a:lnTo>
                    <a:pt x="19481" y="22703"/>
                  </a:lnTo>
                  <a:lnTo>
                    <a:pt x="19532" y="22720"/>
                  </a:lnTo>
                  <a:lnTo>
                    <a:pt x="19667" y="22821"/>
                  </a:lnTo>
                  <a:lnTo>
                    <a:pt x="19700" y="22855"/>
                  </a:lnTo>
                  <a:lnTo>
                    <a:pt x="19751" y="22872"/>
                  </a:lnTo>
                  <a:lnTo>
                    <a:pt x="19869" y="22973"/>
                  </a:lnTo>
                  <a:lnTo>
                    <a:pt x="19920" y="23007"/>
                  </a:lnTo>
                  <a:lnTo>
                    <a:pt x="20004" y="23058"/>
                  </a:lnTo>
                  <a:lnTo>
                    <a:pt x="20054" y="23091"/>
                  </a:lnTo>
                  <a:lnTo>
                    <a:pt x="20139" y="23159"/>
                  </a:lnTo>
                  <a:lnTo>
                    <a:pt x="20189" y="23176"/>
                  </a:lnTo>
                  <a:lnTo>
                    <a:pt x="20274" y="23243"/>
                  </a:lnTo>
                  <a:lnTo>
                    <a:pt x="20324" y="23277"/>
                  </a:lnTo>
                  <a:lnTo>
                    <a:pt x="20409" y="23327"/>
                  </a:lnTo>
                  <a:lnTo>
                    <a:pt x="20442" y="23361"/>
                  </a:lnTo>
                  <a:lnTo>
                    <a:pt x="20493" y="23395"/>
                  </a:lnTo>
                  <a:lnTo>
                    <a:pt x="20544" y="23429"/>
                  </a:lnTo>
                  <a:lnTo>
                    <a:pt x="20577" y="23445"/>
                  </a:lnTo>
                  <a:lnTo>
                    <a:pt x="20628" y="23479"/>
                  </a:lnTo>
                  <a:lnTo>
                    <a:pt x="20679" y="23513"/>
                  </a:lnTo>
                  <a:lnTo>
                    <a:pt x="20712" y="23547"/>
                  </a:lnTo>
                  <a:lnTo>
                    <a:pt x="20763" y="23564"/>
                  </a:lnTo>
                  <a:lnTo>
                    <a:pt x="20797" y="23597"/>
                  </a:lnTo>
                  <a:lnTo>
                    <a:pt x="20847" y="23631"/>
                  </a:lnTo>
                  <a:lnTo>
                    <a:pt x="20898" y="23665"/>
                  </a:lnTo>
                  <a:lnTo>
                    <a:pt x="20932" y="23682"/>
                  </a:lnTo>
                  <a:lnTo>
                    <a:pt x="20982" y="23715"/>
                  </a:lnTo>
                  <a:lnTo>
                    <a:pt x="21033" y="23749"/>
                  </a:lnTo>
                  <a:lnTo>
                    <a:pt x="21117" y="23800"/>
                  </a:lnTo>
                  <a:lnTo>
                    <a:pt x="21151" y="23833"/>
                  </a:lnTo>
                  <a:lnTo>
                    <a:pt x="21201" y="23867"/>
                  </a:lnTo>
                  <a:lnTo>
                    <a:pt x="21252" y="23901"/>
                  </a:lnTo>
                  <a:lnTo>
                    <a:pt x="21336" y="23951"/>
                  </a:lnTo>
                  <a:lnTo>
                    <a:pt x="21387" y="23985"/>
                  </a:lnTo>
                  <a:lnTo>
                    <a:pt x="21421" y="24019"/>
                  </a:lnTo>
                  <a:lnTo>
                    <a:pt x="21471" y="24036"/>
                  </a:lnTo>
                  <a:lnTo>
                    <a:pt x="21505" y="24070"/>
                  </a:lnTo>
                  <a:lnTo>
                    <a:pt x="21556" y="24103"/>
                  </a:lnTo>
                  <a:lnTo>
                    <a:pt x="21606" y="24137"/>
                  </a:lnTo>
                  <a:lnTo>
                    <a:pt x="21640" y="24154"/>
                  </a:lnTo>
                  <a:lnTo>
                    <a:pt x="21691" y="24188"/>
                  </a:lnTo>
                  <a:lnTo>
                    <a:pt x="21741" y="24221"/>
                  </a:lnTo>
                  <a:lnTo>
                    <a:pt x="21775" y="24238"/>
                  </a:lnTo>
                  <a:lnTo>
                    <a:pt x="21825" y="24272"/>
                  </a:lnTo>
                  <a:lnTo>
                    <a:pt x="21876" y="24306"/>
                  </a:lnTo>
                  <a:lnTo>
                    <a:pt x="21910" y="24339"/>
                  </a:lnTo>
                  <a:lnTo>
                    <a:pt x="22011" y="24390"/>
                  </a:lnTo>
                  <a:lnTo>
                    <a:pt x="22045" y="24424"/>
                  </a:lnTo>
                  <a:lnTo>
                    <a:pt x="22095" y="24441"/>
                  </a:lnTo>
                  <a:lnTo>
                    <a:pt x="22146" y="24474"/>
                  </a:lnTo>
                  <a:lnTo>
                    <a:pt x="22180" y="24508"/>
                  </a:lnTo>
                  <a:lnTo>
                    <a:pt x="22230" y="24542"/>
                  </a:lnTo>
                  <a:lnTo>
                    <a:pt x="22281" y="24559"/>
                  </a:lnTo>
                  <a:lnTo>
                    <a:pt x="22365" y="24626"/>
                  </a:lnTo>
                  <a:lnTo>
                    <a:pt x="22416" y="24643"/>
                  </a:lnTo>
                  <a:lnTo>
                    <a:pt x="22450" y="24677"/>
                  </a:lnTo>
                  <a:lnTo>
                    <a:pt x="22500" y="24710"/>
                  </a:lnTo>
                  <a:lnTo>
                    <a:pt x="22584" y="24761"/>
                  </a:lnTo>
                  <a:lnTo>
                    <a:pt x="22635" y="24795"/>
                  </a:lnTo>
                  <a:lnTo>
                    <a:pt x="22669" y="24829"/>
                  </a:lnTo>
                  <a:lnTo>
                    <a:pt x="22719" y="24845"/>
                  </a:lnTo>
                  <a:lnTo>
                    <a:pt x="22770" y="24879"/>
                  </a:lnTo>
                  <a:lnTo>
                    <a:pt x="22821" y="24913"/>
                  </a:lnTo>
                  <a:lnTo>
                    <a:pt x="22854" y="24930"/>
                  </a:lnTo>
                  <a:lnTo>
                    <a:pt x="22905" y="24963"/>
                  </a:lnTo>
                  <a:lnTo>
                    <a:pt x="22956" y="24997"/>
                  </a:lnTo>
                  <a:lnTo>
                    <a:pt x="22989" y="25031"/>
                  </a:lnTo>
                  <a:lnTo>
                    <a:pt x="23040" y="25048"/>
                  </a:lnTo>
                  <a:lnTo>
                    <a:pt x="23090" y="25082"/>
                  </a:lnTo>
                  <a:lnTo>
                    <a:pt x="23124" y="25115"/>
                  </a:lnTo>
                  <a:lnTo>
                    <a:pt x="23175" y="25132"/>
                  </a:lnTo>
                  <a:lnTo>
                    <a:pt x="23225" y="25166"/>
                  </a:lnTo>
                  <a:lnTo>
                    <a:pt x="23259" y="25200"/>
                  </a:lnTo>
                  <a:lnTo>
                    <a:pt x="23310" y="25216"/>
                  </a:lnTo>
                  <a:lnTo>
                    <a:pt x="23360" y="25250"/>
                  </a:lnTo>
                  <a:lnTo>
                    <a:pt x="23394" y="25284"/>
                  </a:lnTo>
                  <a:lnTo>
                    <a:pt x="23445" y="25301"/>
                  </a:lnTo>
                  <a:lnTo>
                    <a:pt x="23495" y="25335"/>
                  </a:lnTo>
                  <a:lnTo>
                    <a:pt x="23529" y="25368"/>
                  </a:lnTo>
                  <a:lnTo>
                    <a:pt x="23580" y="25385"/>
                  </a:lnTo>
                  <a:lnTo>
                    <a:pt x="23630" y="25419"/>
                  </a:lnTo>
                  <a:lnTo>
                    <a:pt x="23715" y="25469"/>
                  </a:lnTo>
                  <a:lnTo>
                    <a:pt x="23765" y="25503"/>
                  </a:lnTo>
                  <a:lnTo>
                    <a:pt x="23816" y="25537"/>
                  </a:lnTo>
                  <a:lnTo>
                    <a:pt x="23849" y="25554"/>
                  </a:lnTo>
                  <a:lnTo>
                    <a:pt x="23900" y="25588"/>
                  </a:lnTo>
                  <a:lnTo>
                    <a:pt x="23951" y="25604"/>
                  </a:lnTo>
                  <a:lnTo>
                    <a:pt x="23984" y="25638"/>
                  </a:lnTo>
                  <a:lnTo>
                    <a:pt x="24035" y="25672"/>
                  </a:lnTo>
                  <a:lnTo>
                    <a:pt x="24086" y="25689"/>
                  </a:lnTo>
                  <a:lnTo>
                    <a:pt x="24119" y="25722"/>
                  </a:lnTo>
                  <a:lnTo>
                    <a:pt x="24170" y="25756"/>
                  </a:lnTo>
                  <a:lnTo>
                    <a:pt x="24271" y="25807"/>
                  </a:lnTo>
                  <a:lnTo>
                    <a:pt x="24305" y="25841"/>
                  </a:lnTo>
                  <a:lnTo>
                    <a:pt x="24355" y="25857"/>
                  </a:lnTo>
                  <a:lnTo>
                    <a:pt x="24406" y="25891"/>
                  </a:lnTo>
                  <a:lnTo>
                    <a:pt x="24440" y="25925"/>
                  </a:lnTo>
                  <a:lnTo>
                    <a:pt x="24490" y="25942"/>
                  </a:lnTo>
                  <a:lnTo>
                    <a:pt x="24541" y="25975"/>
                  </a:lnTo>
                  <a:lnTo>
                    <a:pt x="24575" y="25992"/>
                  </a:lnTo>
                  <a:lnTo>
                    <a:pt x="24625" y="26026"/>
                  </a:lnTo>
                  <a:lnTo>
                    <a:pt x="24676" y="26060"/>
                  </a:lnTo>
                  <a:lnTo>
                    <a:pt x="24727" y="26077"/>
                  </a:lnTo>
                  <a:lnTo>
                    <a:pt x="24811" y="26144"/>
                  </a:lnTo>
                  <a:lnTo>
                    <a:pt x="24861" y="26161"/>
                  </a:lnTo>
                  <a:lnTo>
                    <a:pt x="24895" y="26195"/>
                  </a:lnTo>
                  <a:lnTo>
                    <a:pt x="24946" y="26228"/>
                  </a:lnTo>
                  <a:lnTo>
                    <a:pt x="25047" y="26279"/>
                  </a:lnTo>
                  <a:lnTo>
                    <a:pt x="25081" y="26296"/>
                  </a:lnTo>
                  <a:lnTo>
                    <a:pt x="25131" y="26330"/>
                  </a:lnTo>
                  <a:lnTo>
                    <a:pt x="25182" y="26347"/>
                  </a:lnTo>
                  <a:lnTo>
                    <a:pt x="25216" y="26380"/>
                  </a:lnTo>
                  <a:lnTo>
                    <a:pt x="25317" y="26431"/>
                  </a:lnTo>
                  <a:lnTo>
                    <a:pt x="25367" y="26465"/>
                  </a:lnTo>
                  <a:lnTo>
                    <a:pt x="25502" y="26549"/>
                  </a:lnTo>
                  <a:lnTo>
                    <a:pt x="25536" y="26566"/>
                  </a:lnTo>
                  <a:lnTo>
                    <a:pt x="25722" y="26684"/>
                  </a:lnTo>
                  <a:lnTo>
                    <a:pt x="25772" y="26701"/>
                  </a:lnTo>
                  <a:lnTo>
                    <a:pt x="26143" y="26920"/>
                  </a:lnTo>
                  <a:lnTo>
                    <a:pt x="26194" y="26954"/>
                  </a:lnTo>
                  <a:lnTo>
                    <a:pt x="26599" y="27190"/>
                  </a:lnTo>
                  <a:lnTo>
                    <a:pt x="26649" y="27207"/>
                  </a:lnTo>
                  <a:lnTo>
                    <a:pt x="26700" y="27240"/>
                  </a:lnTo>
                  <a:lnTo>
                    <a:pt x="26970" y="27392"/>
                  </a:lnTo>
                  <a:lnTo>
                    <a:pt x="27020" y="27409"/>
                  </a:lnTo>
                  <a:lnTo>
                    <a:pt x="27071" y="27443"/>
                  </a:lnTo>
                  <a:lnTo>
                    <a:pt x="27122" y="27477"/>
                  </a:lnTo>
                  <a:lnTo>
                    <a:pt x="27206" y="27527"/>
                  </a:lnTo>
                  <a:lnTo>
                    <a:pt x="27256" y="27544"/>
                  </a:lnTo>
                  <a:lnTo>
                    <a:pt x="27307" y="27578"/>
                  </a:lnTo>
                  <a:lnTo>
                    <a:pt x="27358" y="27595"/>
                  </a:lnTo>
                  <a:lnTo>
                    <a:pt x="27391" y="27628"/>
                  </a:lnTo>
                  <a:lnTo>
                    <a:pt x="27442" y="27645"/>
                  </a:lnTo>
                  <a:lnTo>
                    <a:pt x="27543" y="27696"/>
                  </a:lnTo>
                  <a:lnTo>
                    <a:pt x="27577" y="27730"/>
                  </a:lnTo>
                  <a:lnTo>
                    <a:pt x="27628" y="27746"/>
                  </a:lnTo>
                  <a:lnTo>
                    <a:pt x="27729" y="27814"/>
                  </a:lnTo>
                  <a:lnTo>
                    <a:pt x="27762" y="27831"/>
                  </a:lnTo>
                  <a:lnTo>
                    <a:pt x="27813" y="27865"/>
                  </a:lnTo>
                  <a:lnTo>
                    <a:pt x="27864" y="27881"/>
                  </a:lnTo>
                  <a:lnTo>
                    <a:pt x="27914" y="27915"/>
                  </a:lnTo>
                  <a:lnTo>
                    <a:pt x="27965" y="27932"/>
                  </a:lnTo>
                  <a:lnTo>
                    <a:pt x="27999" y="27966"/>
                  </a:lnTo>
                  <a:lnTo>
                    <a:pt x="28049" y="27983"/>
                  </a:lnTo>
                  <a:lnTo>
                    <a:pt x="28100" y="28016"/>
                  </a:lnTo>
                  <a:lnTo>
                    <a:pt x="28150" y="28033"/>
                  </a:lnTo>
                  <a:lnTo>
                    <a:pt x="28184" y="28067"/>
                  </a:lnTo>
                  <a:lnTo>
                    <a:pt x="28235" y="28084"/>
                  </a:lnTo>
                  <a:lnTo>
                    <a:pt x="28285" y="28118"/>
                  </a:lnTo>
                  <a:lnTo>
                    <a:pt x="28336" y="28134"/>
                  </a:lnTo>
                  <a:lnTo>
                    <a:pt x="28387" y="28168"/>
                  </a:lnTo>
                  <a:lnTo>
                    <a:pt x="28420" y="28185"/>
                  </a:lnTo>
                  <a:lnTo>
                    <a:pt x="28471" y="28219"/>
                  </a:lnTo>
                  <a:lnTo>
                    <a:pt x="28521" y="28236"/>
                  </a:lnTo>
                  <a:lnTo>
                    <a:pt x="28572" y="28269"/>
                  </a:lnTo>
                  <a:lnTo>
                    <a:pt x="28606" y="28286"/>
                  </a:lnTo>
                  <a:lnTo>
                    <a:pt x="28656" y="28320"/>
                  </a:lnTo>
                  <a:lnTo>
                    <a:pt x="28707" y="28337"/>
                  </a:lnTo>
                  <a:lnTo>
                    <a:pt x="28758" y="28371"/>
                  </a:lnTo>
                  <a:lnTo>
                    <a:pt x="28808" y="28387"/>
                  </a:lnTo>
                  <a:lnTo>
                    <a:pt x="28842" y="28404"/>
                  </a:lnTo>
                  <a:lnTo>
                    <a:pt x="28893" y="28438"/>
                  </a:lnTo>
                  <a:lnTo>
                    <a:pt x="28943" y="28455"/>
                  </a:lnTo>
                  <a:lnTo>
                    <a:pt x="28994" y="28489"/>
                  </a:lnTo>
                  <a:lnTo>
                    <a:pt x="29044" y="28505"/>
                  </a:lnTo>
                  <a:lnTo>
                    <a:pt x="29078" y="28539"/>
                  </a:lnTo>
                  <a:lnTo>
                    <a:pt x="29129" y="28556"/>
                  </a:lnTo>
                  <a:lnTo>
                    <a:pt x="29179" y="28590"/>
                  </a:lnTo>
                  <a:lnTo>
                    <a:pt x="29230" y="28607"/>
                  </a:lnTo>
                  <a:lnTo>
                    <a:pt x="29280" y="28640"/>
                  </a:lnTo>
                  <a:lnTo>
                    <a:pt x="29314" y="28657"/>
                  </a:lnTo>
                  <a:lnTo>
                    <a:pt x="29365" y="28691"/>
                  </a:lnTo>
                  <a:lnTo>
                    <a:pt x="29415" y="28708"/>
                  </a:lnTo>
                  <a:lnTo>
                    <a:pt x="29466" y="28742"/>
                  </a:lnTo>
                  <a:lnTo>
                    <a:pt x="29517" y="28758"/>
                  </a:lnTo>
                  <a:lnTo>
                    <a:pt x="29550" y="28792"/>
                  </a:lnTo>
                  <a:lnTo>
                    <a:pt x="29601" y="28809"/>
                  </a:lnTo>
                  <a:lnTo>
                    <a:pt x="29652" y="28843"/>
                  </a:lnTo>
                  <a:lnTo>
                    <a:pt x="29702" y="28860"/>
                  </a:lnTo>
                  <a:lnTo>
                    <a:pt x="29753" y="28877"/>
                  </a:lnTo>
                  <a:lnTo>
                    <a:pt x="29786" y="28910"/>
                  </a:lnTo>
                  <a:lnTo>
                    <a:pt x="29888" y="28961"/>
                  </a:lnTo>
                  <a:lnTo>
                    <a:pt x="29938" y="28978"/>
                  </a:lnTo>
                  <a:lnTo>
                    <a:pt x="29989" y="29011"/>
                  </a:lnTo>
                  <a:lnTo>
                    <a:pt x="30023" y="29028"/>
                  </a:lnTo>
                  <a:lnTo>
                    <a:pt x="30073" y="29045"/>
                  </a:lnTo>
                  <a:lnTo>
                    <a:pt x="30124" y="29079"/>
                  </a:lnTo>
                  <a:lnTo>
                    <a:pt x="30225" y="29130"/>
                  </a:lnTo>
                  <a:lnTo>
                    <a:pt x="30276" y="29146"/>
                  </a:lnTo>
                  <a:lnTo>
                    <a:pt x="30309" y="29180"/>
                  </a:lnTo>
                  <a:lnTo>
                    <a:pt x="30360" y="29197"/>
                  </a:lnTo>
                  <a:lnTo>
                    <a:pt x="30461" y="29248"/>
                  </a:lnTo>
                  <a:lnTo>
                    <a:pt x="30512" y="29264"/>
                  </a:lnTo>
                  <a:lnTo>
                    <a:pt x="30562" y="29298"/>
                  </a:lnTo>
                  <a:lnTo>
                    <a:pt x="30596" y="29315"/>
                  </a:lnTo>
                  <a:lnTo>
                    <a:pt x="30647" y="29349"/>
                  </a:lnTo>
                  <a:lnTo>
                    <a:pt x="30697" y="29366"/>
                  </a:lnTo>
                  <a:lnTo>
                    <a:pt x="30748" y="29383"/>
                  </a:lnTo>
                  <a:lnTo>
                    <a:pt x="30832" y="29433"/>
                  </a:lnTo>
                  <a:lnTo>
                    <a:pt x="30883" y="29467"/>
                  </a:lnTo>
                  <a:lnTo>
                    <a:pt x="30933" y="29484"/>
                  </a:lnTo>
                  <a:lnTo>
                    <a:pt x="31035" y="29534"/>
                  </a:lnTo>
                  <a:lnTo>
                    <a:pt x="31085" y="29551"/>
                  </a:lnTo>
                  <a:lnTo>
                    <a:pt x="31119" y="29585"/>
                  </a:lnTo>
                  <a:lnTo>
                    <a:pt x="31169" y="29602"/>
                  </a:lnTo>
                  <a:lnTo>
                    <a:pt x="31220" y="29636"/>
                  </a:lnTo>
                  <a:lnTo>
                    <a:pt x="31271" y="29652"/>
                  </a:lnTo>
                  <a:lnTo>
                    <a:pt x="31321" y="29669"/>
                  </a:lnTo>
                  <a:lnTo>
                    <a:pt x="31372" y="29703"/>
                  </a:lnTo>
                  <a:lnTo>
                    <a:pt x="31406" y="29720"/>
                  </a:lnTo>
                  <a:lnTo>
                    <a:pt x="31456" y="29737"/>
                  </a:lnTo>
                  <a:lnTo>
                    <a:pt x="31557" y="29787"/>
                  </a:lnTo>
                  <a:lnTo>
                    <a:pt x="31608" y="29821"/>
                  </a:lnTo>
                  <a:lnTo>
                    <a:pt x="31692" y="29855"/>
                  </a:lnTo>
                  <a:lnTo>
                    <a:pt x="31743" y="29889"/>
                  </a:lnTo>
                  <a:lnTo>
                    <a:pt x="31794" y="29905"/>
                  </a:lnTo>
                  <a:lnTo>
                    <a:pt x="31844" y="29939"/>
                  </a:lnTo>
                  <a:lnTo>
                    <a:pt x="31895" y="29956"/>
                  </a:lnTo>
                  <a:lnTo>
                    <a:pt x="31945" y="29973"/>
                  </a:lnTo>
                  <a:lnTo>
                    <a:pt x="31996" y="30007"/>
                  </a:lnTo>
                  <a:lnTo>
                    <a:pt x="32030" y="30023"/>
                  </a:lnTo>
                  <a:lnTo>
                    <a:pt x="32080" y="30040"/>
                  </a:lnTo>
                  <a:lnTo>
                    <a:pt x="32131" y="30074"/>
                  </a:lnTo>
                  <a:lnTo>
                    <a:pt x="32181" y="30091"/>
                  </a:lnTo>
                  <a:lnTo>
                    <a:pt x="32232" y="30108"/>
                  </a:lnTo>
                  <a:lnTo>
                    <a:pt x="32283" y="30142"/>
                  </a:lnTo>
                  <a:lnTo>
                    <a:pt x="32367" y="30192"/>
                  </a:lnTo>
                  <a:lnTo>
                    <a:pt x="32418" y="30209"/>
                  </a:lnTo>
                  <a:lnTo>
                    <a:pt x="32468" y="30226"/>
                  </a:lnTo>
                  <a:lnTo>
                    <a:pt x="32519" y="30260"/>
                  </a:lnTo>
                  <a:lnTo>
                    <a:pt x="32620" y="30293"/>
                  </a:lnTo>
                  <a:lnTo>
                    <a:pt x="32654" y="30327"/>
                  </a:lnTo>
                  <a:lnTo>
                    <a:pt x="32755" y="30361"/>
                  </a:lnTo>
                  <a:lnTo>
                    <a:pt x="32806" y="30395"/>
                  </a:lnTo>
                  <a:lnTo>
                    <a:pt x="32957" y="30462"/>
                  </a:lnTo>
                  <a:lnTo>
                    <a:pt x="33008" y="30479"/>
                  </a:lnTo>
                  <a:lnTo>
                    <a:pt x="33042" y="30496"/>
                  </a:lnTo>
                  <a:lnTo>
                    <a:pt x="33092" y="30529"/>
                  </a:lnTo>
                  <a:lnTo>
                    <a:pt x="33143" y="30546"/>
                  </a:lnTo>
                  <a:lnTo>
                    <a:pt x="33193" y="30580"/>
                  </a:lnTo>
                  <a:lnTo>
                    <a:pt x="33430" y="30681"/>
                  </a:lnTo>
                  <a:lnTo>
                    <a:pt x="33480" y="30698"/>
                  </a:lnTo>
                  <a:lnTo>
                    <a:pt x="33683" y="30799"/>
                  </a:lnTo>
                  <a:lnTo>
                    <a:pt x="33733" y="30816"/>
                  </a:lnTo>
                  <a:lnTo>
                    <a:pt x="34307" y="31086"/>
                  </a:lnTo>
                  <a:lnTo>
                    <a:pt x="34357" y="31103"/>
                  </a:lnTo>
                  <a:lnTo>
                    <a:pt x="34644" y="31238"/>
                  </a:lnTo>
                  <a:lnTo>
                    <a:pt x="34695" y="31255"/>
                  </a:lnTo>
                  <a:lnTo>
                    <a:pt x="34846" y="31322"/>
                  </a:lnTo>
                  <a:lnTo>
                    <a:pt x="34897" y="31339"/>
                  </a:lnTo>
                  <a:lnTo>
                    <a:pt x="34948" y="31356"/>
                  </a:lnTo>
                  <a:lnTo>
                    <a:pt x="34998" y="31390"/>
                  </a:lnTo>
                  <a:lnTo>
                    <a:pt x="35032" y="31407"/>
                  </a:lnTo>
                  <a:lnTo>
                    <a:pt x="35083" y="31423"/>
                  </a:lnTo>
                  <a:lnTo>
                    <a:pt x="35184" y="31474"/>
                  </a:lnTo>
                  <a:lnTo>
                    <a:pt x="35234" y="31491"/>
                  </a:lnTo>
                  <a:lnTo>
                    <a:pt x="35285" y="31508"/>
                  </a:lnTo>
                  <a:lnTo>
                    <a:pt x="35336" y="31525"/>
                  </a:lnTo>
                  <a:lnTo>
                    <a:pt x="35386" y="31558"/>
                  </a:lnTo>
                  <a:lnTo>
                    <a:pt x="35437" y="31575"/>
                  </a:lnTo>
                  <a:lnTo>
                    <a:pt x="35487" y="31592"/>
                  </a:lnTo>
                  <a:lnTo>
                    <a:pt x="35521" y="31609"/>
                  </a:lnTo>
                  <a:lnTo>
                    <a:pt x="35572" y="31643"/>
                  </a:lnTo>
                  <a:lnTo>
                    <a:pt x="35622" y="31659"/>
                  </a:lnTo>
                  <a:lnTo>
                    <a:pt x="35673" y="31676"/>
                  </a:lnTo>
                  <a:lnTo>
                    <a:pt x="35723" y="31693"/>
                  </a:lnTo>
                  <a:lnTo>
                    <a:pt x="35774" y="31727"/>
                  </a:lnTo>
                  <a:lnTo>
                    <a:pt x="35825" y="31744"/>
                  </a:lnTo>
                  <a:lnTo>
                    <a:pt x="35875" y="31761"/>
                  </a:lnTo>
                  <a:lnTo>
                    <a:pt x="35926" y="31778"/>
                  </a:lnTo>
                  <a:lnTo>
                    <a:pt x="35976" y="31794"/>
                  </a:lnTo>
                  <a:lnTo>
                    <a:pt x="36010" y="31828"/>
                  </a:lnTo>
                  <a:lnTo>
                    <a:pt x="36061" y="31845"/>
                  </a:lnTo>
                  <a:lnTo>
                    <a:pt x="36111" y="31862"/>
                  </a:lnTo>
                  <a:lnTo>
                    <a:pt x="36162" y="31879"/>
                  </a:lnTo>
                  <a:lnTo>
                    <a:pt x="36213" y="31912"/>
                  </a:lnTo>
                  <a:lnTo>
                    <a:pt x="36263" y="31929"/>
                  </a:lnTo>
                  <a:lnTo>
                    <a:pt x="36314" y="31946"/>
                  </a:lnTo>
                  <a:lnTo>
                    <a:pt x="36364" y="31963"/>
                  </a:lnTo>
                  <a:lnTo>
                    <a:pt x="36415" y="31997"/>
                  </a:lnTo>
                  <a:lnTo>
                    <a:pt x="36466" y="32014"/>
                  </a:lnTo>
                  <a:lnTo>
                    <a:pt x="36516" y="32031"/>
                  </a:lnTo>
                  <a:lnTo>
                    <a:pt x="36567" y="32047"/>
                  </a:lnTo>
                  <a:lnTo>
                    <a:pt x="36601" y="32064"/>
                  </a:lnTo>
                  <a:lnTo>
                    <a:pt x="36651" y="32098"/>
                  </a:lnTo>
                  <a:lnTo>
                    <a:pt x="36702" y="32115"/>
                  </a:lnTo>
                  <a:lnTo>
                    <a:pt x="36752" y="32132"/>
                  </a:lnTo>
                  <a:lnTo>
                    <a:pt x="36803" y="32149"/>
                  </a:lnTo>
                  <a:lnTo>
                    <a:pt x="36854" y="32182"/>
                  </a:lnTo>
                  <a:lnTo>
                    <a:pt x="36904" y="32199"/>
                  </a:lnTo>
                  <a:lnTo>
                    <a:pt x="36955" y="32216"/>
                  </a:lnTo>
                  <a:lnTo>
                    <a:pt x="37005" y="32233"/>
                  </a:lnTo>
                  <a:lnTo>
                    <a:pt x="37056" y="32250"/>
                  </a:lnTo>
                  <a:lnTo>
                    <a:pt x="37106" y="32267"/>
                  </a:lnTo>
                  <a:lnTo>
                    <a:pt x="37157" y="32300"/>
                  </a:lnTo>
                  <a:lnTo>
                    <a:pt x="37241" y="32334"/>
                  </a:lnTo>
                  <a:lnTo>
                    <a:pt x="37292" y="32351"/>
                  </a:lnTo>
                  <a:lnTo>
                    <a:pt x="37343" y="32368"/>
                  </a:lnTo>
                  <a:lnTo>
                    <a:pt x="37393" y="32402"/>
                  </a:lnTo>
                  <a:lnTo>
                    <a:pt x="37444" y="32418"/>
                  </a:lnTo>
                  <a:lnTo>
                    <a:pt x="37494" y="32435"/>
                  </a:lnTo>
                  <a:lnTo>
                    <a:pt x="37545" y="32452"/>
                  </a:lnTo>
                  <a:lnTo>
                    <a:pt x="37596" y="32469"/>
                  </a:lnTo>
                  <a:lnTo>
                    <a:pt x="37646" y="32486"/>
                  </a:lnTo>
                  <a:lnTo>
                    <a:pt x="37697" y="32520"/>
                  </a:lnTo>
                  <a:lnTo>
                    <a:pt x="37747" y="32537"/>
                  </a:lnTo>
                  <a:lnTo>
                    <a:pt x="37798" y="32553"/>
                  </a:lnTo>
                  <a:lnTo>
                    <a:pt x="37849" y="32570"/>
                  </a:lnTo>
                  <a:lnTo>
                    <a:pt x="37899" y="32587"/>
                  </a:lnTo>
                  <a:lnTo>
                    <a:pt x="37933" y="32604"/>
                  </a:lnTo>
                  <a:lnTo>
                    <a:pt x="37984" y="32638"/>
                  </a:lnTo>
                  <a:lnTo>
                    <a:pt x="38034" y="32655"/>
                  </a:lnTo>
                  <a:lnTo>
                    <a:pt x="38085" y="32671"/>
                  </a:lnTo>
                  <a:lnTo>
                    <a:pt x="38135" y="32688"/>
                  </a:lnTo>
                  <a:lnTo>
                    <a:pt x="38186" y="32705"/>
                  </a:lnTo>
                  <a:lnTo>
                    <a:pt x="38237" y="32722"/>
                  </a:lnTo>
                  <a:lnTo>
                    <a:pt x="38338" y="32773"/>
                  </a:lnTo>
                  <a:lnTo>
                    <a:pt x="38388" y="32790"/>
                  </a:lnTo>
                  <a:lnTo>
                    <a:pt x="38439" y="32806"/>
                  </a:lnTo>
                  <a:lnTo>
                    <a:pt x="38490" y="32823"/>
                  </a:lnTo>
                  <a:lnTo>
                    <a:pt x="38540" y="32840"/>
                  </a:lnTo>
                  <a:lnTo>
                    <a:pt x="38591" y="32857"/>
                  </a:lnTo>
                  <a:lnTo>
                    <a:pt x="38692" y="32908"/>
                  </a:lnTo>
                  <a:lnTo>
                    <a:pt x="38743" y="32924"/>
                  </a:lnTo>
                  <a:lnTo>
                    <a:pt x="38793" y="32941"/>
                  </a:lnTo>
                  <a:lnTo>
                    <a:pt x="38827" y="32958"/>
                  </a:lnTo>
                  <a:lnTo>
                    <a:pt x="38877" y="32975"/>
                  </a:lnTo>
                  <a:lnTo>
                    <a:pt x="38928" y="32992"/>
                  </a:lnTo>
                  <a:lnTo>
                    <a:pt x="38979" y="33026"/>
                  </a:lnTo>
                  <a:lnTo>
                    <a:pt x="39029" y="33043"/>
                  </a:lnTo>
                  <a:lnTo>
                    <a:pt x="39080" y="33059"/>
                  </a:lnTo>
                  <a:lnTo>
                    <a:pt x="39130" y="33076"/>
                  </a:lnTo>
                  <a:lnTo>
                    <a:pt x="39181" y="33093"/>
                  </a:lnTo>
                  <a:lnTo>
                    <a:pt x="39232" y="33110"/>
                  </a:lnTo>
                  <a:lnTo>
                    <a:pt x="39282" y="33127"/>
                  </a:lnTo>
                  <a:lnTo>
                    <a:pt x="39333" y="33144"/>
                  </a:lnTo>
                  <a:lnTo>
                    <a:pt x="39383" y="33161"/>
                  </a:lnTo>
                  <a:lnTo>
                    <a:pt x="39485" y="33211"/>
                  </a:lnTo>
                  <a:lnTo>
                    <a:pt x="39535" y="33228"/>
                  </a:lnTo>
                  <a:lnTo>
                    <a:pt x="39586" y="33245"/>
                  </a:lnTo>
                  <a:lnTo>
                    <a:pt x="39687" y="33279"/>
                  </a:lnTo>
                  <a:lnTo>
                    <a:pt x="39738" y="33296"/>
                  </a:lnTo>
                  <a:lnTo>
                    <a:pt x="39788" y="33312"/>
                  </a:lnTo>
                  <a:lnTo>
                    <a:pt x="39839" y="33346"/>
                  </a:lnTo>
                  <a:lnTo>
                    <a:pt x="39873" y="33363"/>
                  </a:lnTo>
                  <a:lnTo>
                    <a:pt x="39923" y="33380"/>
                  </a:lnTo>
                  <a:lnTo>
                    <a:pt x="40024" y="33414"/>
                  </a:lnTo>
                  <a:lnTo>
                    <a:pt x="40075" y="33430"/>
                  </a:lnTo>
                  <a:lnTo>
                    <a:pt x="40176" y="33464"/>
                  </a:lnTo>
                  <a:lnTo>
                    <a:pt x="40227" y="33481"/>
                  </a:lnTo>
                  <a:lnTo>
                    <a:pt x="40277" y="33498"/>
                  </a:lnTo>
                  <a:lnTo>
                    <a:pt x="40328" y="33515"/>
                  </a:lnTo>
                  <a:lnTo>
                    <a:pt x="40379" y="33549"/>
                  </a:lnTo>
                  <a:lnTo>
                    <a:pt x="40429" y="33565"/>
                  </a:lnTo>
                  <a:lnTo>
                    <a:pt x="40480" y="33582"/>
                  </a:lnTo>
                  <a:lnTo>
                    <a:pt x="40530" y="33599"/>
                  </a:lnTo>
                  <a:lnTo>
                    <a:pt x="40581" y="33616"/>
                  </a:lnTo>
                  <a:lnTo>
                    <a:pt x="40682" y="33650"/>
                  </a:lnTo>
                  <a:lnTo>
                    <a:pt x="40733" y="33667"/>
                  </a:lnTo>
                  <a:lnTo>
                    <a:pt x="40783" y="33683"/>
                  </a:lnTo>
                  <a:lnTo>
                    <a:pt x="40935" y="33734"/>
                  </a:lnTo>
                  <a:lnTo>
                    <a:pt x="40986" y="33751"/>
                  </a:lnTo>
                  <a:lnTo>
                    <a:pt x="41188" y="33818"/>
                  </a:lnTo>
                  <a:lnTo>
                    <a:pt x="41239" y="33852"/>
                  </a:lnTo>
                  <a:lnTo>
                    <a:pt x="41289" y="33869"/>
                  </a:lnTo>
                  <a:lnTo>
                    <a:pt x="41644" y="33987"/>
                  </a:lnTo>
                  <a:lnTo>
                    <a:pt x="41694" y="34004"/>
                  </a:lnTo>
                  <a:lnTo>
                    <a:pt x="42048" y="34122"/>
                  </a:lnTo>
                  <a:lnTo>
                    <a:pt x="42099" y="34139"/>
                  </a:lnTo>
                  <a:lnTo>
                    <a:pt x="42200" y="34173"/>
                  </a:lnTo>
                  <a:lnTo>
                    <a:pt x="42234" y="34189"/>
                  </a:lnTo>
                  <a:lnTo>
                    <a:pt x="42285" y="34206"/>
                  </a:lnTo>
                  <a:lnTo>
                    <a:pt x="42335" y="34223"/>
                  </a:lnTo>
                  <a:lnTo>
                    <a:pt x="42487" y="34274"/>
                  </a:lnTo>
                  <a:lnTo>
                    <a:pt x="42538" y="34291"/>
                  </a:lnTo>
                  <a:lnTo>
                    <a:pt x="42639" y="34324"/>
                  </a:lnTo>
                  <a:lnTo>
                    <a:pt x="42689" y="34341"/>
                  </a:lnTo>
                  <a:lnTo>
                    <a:pt x="42791" y="34375"/>
                  </a:lnTo>
                  <a:lnTo>
                    <a:pt x="42841" y="34392"/>
                  </a:lnTo>
                  <a:lnTo>
                    <a:pt x="42942" y="34426"/>
                  </a:lnTo>
                  <a:lnTo>
                    <a:pt x="42993" y="34442"/>
                  </a:lnTo>
                  <a:lnTo>
                    <a:pt x="45186" y="27780"/>
                  </a:lnTo>
                  <a:lnTo>
                    <a:pt x="45051" y="27746"/>
                  </a:lnTo>
                  <a:lnTo>
                    <a:pt x="45000" y="27730"/>
                  </a:lnTo>
                  <a:lnTo>
                    <a:pt x="44865" y="27679"/>
                  </a:lnTo>
                  <a:lnTo>
                    <a:pt x="44814" y="27662"/>
                  </a:lnTo>
                  <a:lnTo>
                    <a:pt x="44629" y="27612"/>
                  </a:lnTo>
                  <a:lnTo>
                    <a:pt x="44578" y="27578"/>
                  </a:lnTo>
                  <a:lnTo>
                    <a:pt x="44410" y="27527"/>
                  </a:lnTo>
                  <a:lnTo>
                    <a:pt x="44359" y="27510"/>
                  </a:lnTo>
                  <a:lnTo>
                    <a:pt x="44308" y="27493"/>
                  </a:lnTo>
                  <a:lnTo>
                    <a:pt x="44207" y="27460"/>
                  </a:lnTo>
                  <a:lnTo>
                    <a:pt x="44174" y="27443"/>
                  </a:lnTo>
                  <a:lnTo>
                    <a:pt x="44022" y="27392"/>
                  </a:lnTo>
                  <a:lnTo>
                    <a:pt x="43988" y="27375"/>
                  </a:lnTo>
                  <a:lnTo>
                    <a:pt x="43887" y="27342"/>
                  </a:lnTo>
                  <a:lnTo>
                    <a:pt x="43836" y="27325"/>
                  </a:lnTo>
                  <a:lnTo>
                    <a:pt x="43802" y="27308"/>
                  </a:lnTo>
                  <a:lnTo>
                    <a:pt x="43752" y="27291"/>
                  </a:lnTo>
                  <a:lnTo>
                    <a:pt x="43651" y="27274"/>
                  </a:lnTo>
                  <a:lnTo>
                    <a:pt x="43617" y="27257"/>
                  </a:lnTo>
                  <a:lnTo>
                    <a:pt x="43566" y="27240"/>
                  </a:lnTo>
                  <a:lnTo>
                    <a:pt x="43516" y="27224"/>
                  </a:lnTo>
                  <a:lnTo>
                    <a:pt x="43431" y="27190"/>
                  </a:lnTo>
                  <a:lnTo>
                    <a:pt x="43381" y="27173"/>
                  </a:lnTo>
                  <a:lnTo>
                    <a:pt x="43330" y="27156"/>
                  </a:lnTo>
                  <a:lnTo>
                    <a:pt x="43280" y="27139"/>
                  </a:lnTo>
                  <a:lnTo>
                    <a:pt x="43246" y="27122"/>
                  </a:lnTo>
                  <a:lnTo>
                    <a:pt x="43145" y="27089"/>
                  </a:lnTo>
                  <a:lnTo>
                    <a:pt x="43094" y="27072"/>
                  </a:lnTo>
                  <a:lnTo>
                    <a:pt x="43060" y="27055"/>
                  </a:lnTo>
                  <a:lnTo>
                    <a:pt x="43010" y="27038"/>
                  </a:lnTo>
                  <a:lnTo>
                    <a:pt x="42959" y="27021"/>
                  </a:lnTo>
                  <a:lnTo>
                    <a:pt x="42925" y="27004"/>
                  </a:lnTo>
                  <a:lnTo>
                    <a:pt x="42824" y="26971"/>
                  </a:lnTo>
                  <a:lnTo>
                    <a:pt x="42774" y="26954"/>
                  </a:lnTo>
                  <a:lnTo>
                    <a:pt x="42689" y="26920"/>
                  </a:lnTo>
                  <a:lnTo>
                    <a:pt x="42639" y="26903"/>
                  </a:lnTo>
                  <a:lnTo>
                    <a:pt x="42554" y="26869"/>
                  </a:lnTo>
                  <a:lnTo>
                    <a:pt x="42504" y="26853"/>
                  </a:lnTo>
                  <a:lnTo>
                    <a:pt x="42369" y="26802"/>
                  </a:lnTo>
                  <a:lnTo>
                    <a:pt x="42318" y="26785"/>
                  </a:lnTo>
                  <a:lnTo>
                    <a:pt x="42183" y="26734"/>
                  </a:lnTo>
                  <a:lnTo>
                    <a:pt x="42133" y="26718"/>
                  </a:lnTo>
                  <a:lnTo>
                    <a:pt x="41846" y="26616"/>
                  </a:lnTo>
                  <a:lnTo>
                    <a:pt x="41812" y="26600"/>
                  </a:lnTo>
                  <a:lnTo>
                    <a:pt x="41677" y="26549"/>
                  </a:lnTo>
                  <a:lnTo>
                    <a:pt x="41627" y="26532"/>
                  </a:lnTo>
                  <a:lnTo>
                    <a:pt x="41256" y="26380"/>
                  </a:lnTo>
                  <a:lnTo>
                    <a:pt x="41205" y="26363"/>
                  </a:lnTo>
                  <a:lnTo>
                    <a:pt x="41070" y="26313"/>
                  </a:lnTo>
                  <a:lnTo>
                    <a:pt x="41020" y="26296"/>
                  </a:lnTo>
                  <a:lnTo>
                    <a:pt x="40986" y="26279"/>
                  </a:lnTo>
                  <a:lnTo>
                    <a:pt x="40935" y="26262"/>
                  </a:lnTo>
                  <a:lnTo>
                    <a:pt x="40750" y="26195"/>
                  </a:lnTo>
                  <a:lnTo>
                    <a:pt x="40699" y="26161"/>
                  </a:lnTo>
                  <a:lnTo>
                    <a:pt x="40665" y="26144"/>
                  </a:lnTo>
                  <a:lnTo>
                    <a:pt x="40530" y="26094"/>
                  </a:lnTo>
                  <a:lnTo>
                    <a:pt x="40480" y="26077"/>
                  </a:lnTo>
                  <a:lnTo>
                    <a:pt x="40429" y="26060"/>
                  </a:lnTo>
                  <a:lnTo>
                    <a:pt x="40379" y="26043"/>
                  </a:lnTo>
                  <a:lnTo>
                    <a:pt x="40345" y="26026"/>
                  </a:lnTo>
                  <a:lnTo>
                    <a:pt x="40294" y="26009"/>
                  </a:lnTo>
                  <a:lnTo>
                    <a:pt x="40244" y="25992"/>
                  </a:lnTo>
                  <a:lnTo>
                    <a:pt x="40210" y="25975"/>
                  </a:lnTo>
                  <a:lnTo>
                    <a:pt x="40159" y="25942"/>
                  </a:lnTo>
                  <a:lnTo>
                    <a:pt x="40109" y="25925"/>
                  </a:lnTo>
                  <a:lnTo>
                    <a:pt x="40075" y="25908"/>
                  </a:lnTo>
                  <a:lnTo>
                    <a:pt x="40024" y="25891"/>
                  </a:lnTo>
                  <a:lnTo>
                    <a:pt x="39974" y="25874"/>
                  </a:lnTo>
                  <a:lnTo>
                    <a:pt x="39923" y="25857"/>
                  </a:lnTo>
                  <a:lnTo>
                    <a:pt x="39889" y="25841"/>
                  </a:lnTo>
                  <a:lnTo>
                    <a:pt x="39839" y="25824"/>
                  </a:lnTo>
                  <a:lnTo>
                    <a:pt x="39788" y="25807"/>
                  </a:lnTo>
                  <a:lnTo>
                    <a:pt x="39755" y="25790"/>
                  </a:lnTo>
                  <a:lnTo>
                    <a:pt x="39704" y="25773"/>
                  </a:lnTo>
                  <a:lnTo>
                    <a:pt x="39653" y="25739"/>
                  </a:lnTo>
                  <a:lnTo>
                    <a:pt x="39603" y="25722"/>
                  </a:lnTo>
                  <a:lnTo>
                    <a:pt x="39569" y="25706"/>
                  </a:lnTo>
                  <a:lnTo>
                    <a:pt x="39518" y="25689"/>
                  </a:lnTo>
                  <a:lnTo>
                    <a:pt x="39468" y="25672"/>
                  </a:lnTo>
                  <a:lnTo>
                    <a:pt x="39434" y="25655"/>
                  </a:lnTo>
                  <a:lnTo>
                    <a:pt x="39383" y="25638"/>
                  </a:lnTo>
                  <a:lnTo>
                    <a:pt x="39333" y="25621"/>
                  </a:lnTo>
                  <a:lnTo>
                    <a:pt x="39299" y="25604"/>
                  </a:lnTo>
                  <a:lnTo>
                    <a:pt x="39198" y="25554"/>
                  </a:lnTo>
                  <a:lnTo>
                    <a:pt x="39164" y="25537"/>
                  </a:lnTo>
                  <a:lnTo>
                    <a:pt x="39114" y="25520"/>
                  </a:lnTo>
                  <a:lnTo>
                    <a:pt x="39063" y="25503"/>
                  </a:lnTo>
                  <a:lnTo>
                    <a:pt x="38979" y="25469"/>
                  </a:lnTo>
                  <a:lnTo>
                    <a:pt x="38928" y="25453"/>
                  </a:lnTo>
                  <a:lnTo>
                    <a:pt x="38844" y="25402"/>
                  </a:lnTo>
                  <a:lnTo>
                    <a:pt x="38793" y="25385"/>
                  </a:lnTo>
                  <a:lnTo>
                    <a:pt x="38743" y="25368"/>
                  </a:lnTo>
                  <a:lnTo>
                    <a:pt x="38709" y="25351"/>
                  </a:lnTo>
                  <a:lnTo>
                    <a:pt x="38658" y="25335"/>
                  </a:lnTo>
                  <a:lnTo>
                    <a:pt x="38608" y="25318"/>
                  </a:lnTo>
                  <a:lnTo>
                    <a:pt x="38574" y="25284"/>
                  </a:lnTo>
                  <a:lnTo>
                    <a:pt x="38523" y="25267"/>
                  </a:lnTo>
                  <a:lnTo>
                    <a:pt x="38473" y="25250"/>
                  </a:lnTo>
                  <a:lnTo>
                    <a:pt x="38439" y="25233"/>
                  </a:lnTo>
                  <a:lnTo>
                    <a:pt x="38388" y="25216"/>
                  </a:lnTo>
                  <a:lnTo>
                    <a:pt x="38338" y="25200"/>
                  </a:lnTo>
                  <a:lnTo>
                    <a:pt x="38304" y="25183"/>
                  </a:lnTo>
                  <a:lnTo>
                    <a:pt x="38253" y="25149"/>
                  </a:lnTo>
                  <a:lnTo>
                    <a:pt x="38203" y="25132"/>
                  </a:lnTo>
                  <a:lnTo>
                    <a:pt x="38169" y="25115"/>
                  </a:lnTo>
                  <a:lnTo>
                    <a:pt x="38118" y="25098"/>
                  </a:lnTo>
                  <a:lnTo>
                    <a:pt x="38068" y="25082"/>
                  </a:lnTo>
                  <a:lnTo>
                    <a:pt x="38017" y="25065"/>
                  </a:lnTo>
                  <a:lnTo>
                    <a:pt x="37984" y="25031"/>
                  </a:lnTo>
                  <a:lnTo>
                    <a:pt x="37933" y="25014"/>
                  </a:lnTo>
                  <a:lnTo>
                    <a:pt x="37882" y="24997"/>
                  </a:lnTo>
                  <a:lnTo>
                    <a:pt x="37849" y="24980"/>
                  </a:lnTo>
                  <a:lnTo>
                    <a:pt x="37798" y="24963"/>
                  </a:lnTo>
                  <a:lnTo>
                    <a:pt x="37747" y="24947"/>
                  </a:lnTo>
                  <a:lnTo>
                    <a:pt x="37714" y="24913"/>
                  </a:lnTo>
                  <a:lnTo>
                    <a:pt x="37663" y="24896"/>
                  </a:lnTo>
                  <a:lnTo>
                    <a:pt x="37579" y="24862"/>
                  </a:lnTo>
                  <a:lnTo>
                    <a:pt x="37528" y="24845"/>
                  </a:lnTo>
                  <a:lnTo>
                    <a:pt x="37478" y="24829"/>
                  </a:lnTo>
                  <a:lnTo>
                    <a:pt x="37444" y="24795"/>
                  </a:lnTo>
                  <a:lnTo>
                    <a:pt x="37393" y="24778"/>
                  </a:lnTo>
                  <a:lnTo>
                    <a:pt x="37343" y="24761"/>
                  </a:lnTo>
                  <a:lnTo>
                    <a:pt x="37309" y="24744"/>
                  </a:lnTo>
                  <a:lnTo>
                    <a:pt x="37258" y="24727"/>
                  </a:lnTo>
                  <a:lnTo>
                    <a:pt x="37174" y="24677"/>
                  </a:lnTo>
                  <a:lnTo>
                    <a:pt x="37123" y="24660"/>
                  </a:lnTo>
                  <a:lnTo>
                    <a:pt x="37073" y="24643"/>
                  </a:lnTo>
                  <a:lnTo>
                    <a:pt x="37039" y="24626"/>
                  </a:lnTo>
                  <a:lnTo>
                    <a:pt x="36955" y="24576"/>
                  </a:lnTo>
                  <a:lnTo>
                    <a:pt x="36904" y="24559"/>
                  </a:lnTo>
                  <a:lnTo>
                    <a:pt x="36854" y="24542"/>
                  </a:lnTo>
                  <a:lnTo>
                    <a:pt x="36803" y="24525"/>
                  </a:lnTo>
                  <a:lnTo>
                    <a:pt x="36719" y="24474"/>
                  </a:lnTo>
                  <a:lnTo>
                    <a:pt x="36668" y="24457"/>
                  </a:lnTo>
                  <a:lnTo>
                    <a:pt x="36584" y="24424"/>
                  </a:lnTo>
                  <a:lnTo>
                    <a:pt x="36550" y="24407"/>
                  </a:lnTo>
                  <a:lnTo>
                    <a:pt x="36499" y="24373"/>
                  </a:lnTo>
                  <a:lnTo>
                    <a:pt x="36449" y="24356"/>
                  </a:lnTo>
                  <a:lnTo>
                    <a:pt x="36415" y="24339"/>
                  </a:lnTo>
                  <a:lnTo>
                    <a:pt x="36364" y="24323"/>
                  </a:lnTo>
                  <a:lnTo>
                    <a:pt x="36314" y="24289"/>
                  </a:lnTo>
                  <a:lnTo>
                    <a:pt x="36280" y="24272"/>
                  </a:lnTo>
                  <a:lnTo>
                    <a:pt x="36229" y="24255"/>
                  </a:lnTo>
                  <a:lnTo>
                    <a:pt x="36179" y="24238"/>
                  </a:lnTo>
                  <a:lnTo>
                    <a:pt x="36145" y="24204"/>
                  </a:lnTo>
                  <a:lnTo>
                    <a:pt x="36095" y="24188"/>
                  </a:lnTo>
                  <a:lnTo>
                    <a:pt x="36044" y="24171"/>
                  </a:lnTo>
                  <a:lnTo>
                    <a:pt x="36010" y="24154"/>
                  </a:lnTo>
                  <a:lnTo>
                    <a:pt x="35960" y="24137"/>
                  </a:lnTo>
                  <a:lnTo>
                    <a:pt x="35909" y="24103"/>
                  </a:lnTo>
                  <a:lnTo>
                    <a:pt x="35875" y="24086"/>
                  </a:lnTo>
                  <a:lnTo>
                    <a:pt x="35825" y="24070"/>
                  </a:lnTo>
                  <a:lnTo>
                    <a:pt x="35791" y="24053"/>
                  </a:lnTo>
                  <a:lnTo>
                    <a:pt x="35740" y="24019"/>
                  </a:lnTo>
                  <a:lnTo>
                    <a:pt x="35690" y="24002"/>
                  </a:lnTo>
                  <a:lnTo>
                    <a:pt x="35656" y="23985"/>
                  </a:lnTo>
                  <a:lnTo>
                    <a:pt x="35605" y="23968"/>
                  </a:lnTo>
                  <a:lnTo>
                    <a:pt x="35555" y="23935"/>
                  </a:lnTo>
                  <a:lnTo>
                    <a:pt x="35521" y="23918"/>
                  </a:lnTo>
                  <a:lnTo>
                    <a:pt x="35437" y="23884"/>
                  </a:lnTo>
                  <a:lnTo>
                    <a:pt x="35386" y="23850"/>
                  </a:lnTo>
                  <a:lnTo>
                    <a:pt x="35336" y="23833"/>
                  </a:lnTo>
                  <a:lnTo>
                    <a:pt x="35302" y="23817"/>
                  </a:lnTo>
                  <a:lnTo>
                    <a:pt x="35201" y="23766"/>
                  </a:lnTo>
                  <a:lnTo>
                    <a:pt x="35167" y="23749"/>
                  </a:lnTo>
                  <a:lnTo>
                    <a:pt x="35116" y="23732"/>
                  </a:lnTo>
                  <a:lnTo>
                    <a:pt x="35066" y="23715"/>
                  </a:lnTo>
                  <a:lnTo>
                    <a:pt x="35032" y="23682"/>
                  </a:lnTo>
                  <a:lnTo>
                    <a:pt x="34897" y="23614"/>
                  </a:lnTo>
                  <a:lnTo>
                    <a:pt x="34846" y="23597"/>
                  </a:lnTo>
                  <a:lnTo>
                    <a:pt x="34813" y="23580"/>
                  </a:lnTo>
                  <a:lnTo>
                    <a:pt x="34711" y="23530"/>
                  </a:lnTo>
                  <a:lnTo>
                    <a:pt x="34678" y="23513"/>
                  </a:lnTo>
                  <a:lnTo>
                    <a:pt x="34458" y="23412"/>
                  </a:lnTo>
                  <a:lnTo>
                    <a:pt x="34408" y="23378"/>
                  </a:lnTo>
                  <a:lnTo>
                    <a:pt x="34374" y="23361"/>
                  </a:lnTo>
                  <a:lnTo>
                    <a:pt x="34324" y="23344"/>
                  </a:lnTo>
                  <a:lnTo>
                    <a:pt x="33446" y="22906"/>
                  </a:lnTo>
                  <a:lnTo>
                    <a:pt x="33396" y="22872"/>
                  </a:lnTo>
                  <a:lnTo>
                    <a:pt x="33177" y="22771"/>
                  </a:lnTo>
                  <a:lnTo>
                    <a:pt x="33126" y="22737"/>
                  </a:lnTo>
                  <a:lnTo>
                    <a:pt x="33008" y="22670"/>
                  </a:lnTo>
                  <a:lnTo>
                    <a:pt x="32957" y="22653"/>
                  </a:lnTo>
                  <a:lnTo>
                    <a:pt x="32924" y="22636"/>
                  </a:lnTo>
                  <a:lnTo>
                    <a:pt x="32822" y="22585"/>
                  </a:lnTo>
                  <a:lnTo>
                    <a:pt x="32789" y="22568"/>
                  </a:lnTo>
                  <a:lnTo>
                    <a:pt x="32704" y="22518"/>
                  </a:lnTo>
                  <a:lnTo>
                    <a:pt x="32654" y="22501"/>
                  </a:lnTo>
                  <a:lnTo>
                    <a:pt x="32569" y="22450"/>
                  </a:lnTo>
                  <a:lnTo>
                    <a:pt x="32519" y="22433"/>
                  </a:lnTo>
                  <a:lnTo>
                    <a:pt x="32434" y="22383"/>
                  </a:lnTo>
                  <a:lnTo>
                    <a:pt x="32401" y="22366"/>
                  </a:lnTo>
                  <a:lnTo>
                    <a:pt x="32350" y="22332"/>
                  </a:lnTo>
                  <a:lnTo>
                    <a:pt x="32300" y="22315"/>
                  </a:lnTo>
                  <a:lnTo>
                    <a:pt x="32266" y="22299"/>
                  </a:lnTo>
                  <a:lnTo>
                    <a:pt x="32215" y="22265"/>
                  </a:lnTo>
                  <a:lnTo>
                    <a:pt x="32181" y="22248"/>
                  </a:lnTo>
                  <a:lnTo>
                    <a:pt x="32131" y="22214"/>
                  </a:lnTo>
                  <a:lnTo>
                    <a:pt x="32080" y="22197"/>
                  </a:lnTo>
                  <a:lnTo>
                    <a:pt x="32047" y="22180"/>
                  </a:lnTo>
                  <a:lnTo>
                    <a:pt x="31996" y="22147"/>
                  </a:lnTo>
                  <a:lnTo>
                    <a:pt x="31962" y="22130"/>
                  </a:lnTo>
                  <a:lnTo>
                    <a:pt x="31912" y="22113"/>
                  </a:lnTo>
                  <a:lnTo>
                    <a:pt x="31878" y="22079"/>
                  </a:lnTo>
                  <a:lnTo>
                    <a:pt x="31777" y="22029"/>
                  </a:lnTo>
                  <a:lnTo>
                    <a:pt x="31743" y="22012"/>
                  </a:lnTo>
                  <a:lnTo>
                    <a:pt x="31692" y="21995"/>
                  </a:lnTo>
                  <a:lnTo>
                    <a:pt x="31659" y="21961"/>
                  </a:lnTo>
                  <a:lnTo>
                    <a:pt x="31608" y="21944"/>
                  </a:lnTo>
                  <a:lnTo>
                    <a:pt x="31574" y="21928"/>
                  </a:lnTo>
                  <a:lnTo>
                    <a:pt x="31473" y="21877"/>
                  </a:lnTo>
                  <a:lnTo>
                    <a:pt x="31439" y="21843"/>
                  </a:lnTo>
                  <a:lnTo>
                    <a:pt x="31355" y="21809"/>
                  </a:lnTo>
                  <a:lnTo>
                    <a:pt x="31304" y="21776"/>
                  </a:lnTo>
                  <a:lnTo>
                    <a:pt x="31220" y="21725"/>
                  </a:lnTo>
                  <a:lnTo>
                    <a:pt x="31186" y="21708"/>
                  </a:lnTo>
                  <a:lnTo>
                    <a:pt x="31136" y="21691"/>
                  </a:lnTo>
                  <a:lnTo>
                    <a:pt x="31085" y="21658"/>
                  </a:lnTo>
                  <a:lnTo>
                    <a:pt x="31001" y="21607"/>
                  </a:lnTo>
                  <a:lnTo>
                    <a:pt x="30967" y="21590"/>
                  </a:lnTo>
                  <a:lnTo>
                    <a:pt x="30917" y="21573"/>
                  </a:lnTo>
                  <a:lnTo>
                    <a:pt x="30883" y="21540"/>
                  </a:lnTo>
                  <a:lnTo>
                    <a:pt x="30782" y="21489"/>
                  </a:lnTo>
                  <a:lnTo>
                    <a:pt x="30748" y="21472"/>
                  </a:lnTo>
                  <a:lnTo>
                    <a:pt x="30697" y="21455"/>
                  </a:lnTo>
                  <a:lnTo>
                    <a:pt x="30664" y="21422"/>
                  </a:lnTo>
                  <a:lnTo>
                    <a:pt x="30613" y="21405"/>
                  </a:lnTo>
                  <a:lnTo>
                    <a:pt x="30579" y="21371"/>
                  </a:lnTo>
                  <a:lnTo>
                    <a:pt x="30529" y="21354"/>
                  </a:lnTo>
                  <a:lnTo>
                    <a:pt x="30495" y="21320"/>
                  </a:lnTo>
                  <a:lnTo>
                    <a:pt x="30444" y="21303"/>
                  </a:lnTo>
                  <a:lnTo>
                    <a:pt x="30411" y="21287"/>
                  </a:lnTo>
                  <a:lnTo>
                    <a:pt x="30360" y="21253"/>
                  </a:lnTo>
                  <a:lnTo>
                    <a:pt x="30326" y="21236"/>
                  </a:lnTo>
                  <a:lnTo>
                    <a:pt x="30276" y="21202"/>
                  </a:lnTo>
                  <a:lnTo>
                    <a:pt x="30225" y="21185"/>
                  </a:lnTo>
                  <a:lnTo>
                    <a:pt x="30191" y="21152"/>
                  </a:lnTo>
                  <a:lnTo>
                    <a:pt x="30141" y="21135"/>
                  </a:lnTo>
                  <a:lnTo>
                    <a:pt x="30107" y="21118"/>
                  </a:lnTo>
                  <a:lnTo>
                    <a:pt x="30056" y="21084"/>
                  </a:lnTo>
                  <a:lnTo>
                    <a:pt x="30023" y="21067"/>
                  </a:lnTo>
                  <a:lnTo>
                    <a:pt x="29972" y="21034"/>
                  </a:lnTo>
                  <a:lnTo>
                    <a:pt x="29938" y="21017"/>
                  </a:lnTo>
                  <a:lnTo>
                    <a:pt x="29888" y="20983"/>
                  </a:lnTo>
                  <a:lnTo>
                    <a:pt x="29854" y="20966"/>
                  </a:lnTo>
                  <a:lnTo>
                    <a:pt x="29803" y="20932"/>
                  </a:lnTo>
                  <a:lnTo>
                    <a:pt x="29770" y="20916"/>
                  </a:lnTo>
                  <a:lnTo>
                    <a:pt x="29719" y="20899"/>
                  </a:lnTo>
                  <a:lnTo>
                    <a:pt x="29635" y="20848"/>
                  </a:lnTo>
                  <a:lnTo>
                    <a:pt x="29584" y="20814"/>
                  </a:lnTo>
                  <a:lnTo>
                    <a:pt x="29550" y="20797"/>
                  </a:lnTo>
                  <a:lnTo>
                    <a:pt x="29500" y="20764"/>
                  </a:lnTo>
                  <a:lnTo>
                    <a:pt x="29415" y="20713"/>
                  </a:lnTo>
                  <a:lnTo>
                    <a:pt x="29382" y="20696"/>
                  </a:lnTo>
                  <a:lnTo>
                    <a:pt x="29331" y="20663"/>
                  </a:lnTo>
                  <a:lnTo>
                    <a:pt x="29297" y="20646"/>
                  </a:lnTo>
                  <a:lnTo>
                    <a:pt x="29247" y="20612"/>
                  </a:lnTo>
                  <a:lnTo>
                    <a:pt x="29162" y="20578"/>
                  </a:lnTo>
                  <a:lnTo>
                    <a:pt x="29129" y="20544"/>
                  </a:lnTo>
                  <a:lnTo>
                    <a:pt x="29044" y="20494"/>
                  </a:lnTo>
                  <a:lnTo>
                    <a:pt x="28994" y="20477"/>
                  </a:lnTo>
                  <a:lnTo>
                    <a:pt x="28960" y="20443"/>
                  </a:lnTo>
                  <a:lnTo>
                    <a:pt x="28876" y="20393"/>
                  </a:lnTo>
                  <a:lnTo>
                    <a:pt x="28825" y="20376"/>
                  </a:lnTo>
                  <a:lnTo>
                    <a:pt x="28741" y="20325"/>
                  </a:lnTo>
                  <a:lnTo>
                    <a:pt x="28707" y="20291"/>
                  </a:lnTo>
                  <a:lnTo>
                    <a:pt x="28656" y="20275"/>
                  </a:lnTo>
                  <a:lnTo>
                    <a:pt x="28606" y="20241"/>
                  </a:lnTo>
                  <a:lnTo>
                    <a:pt x="28521" y="20190"/>
                  </a:lnTo>
                  <a:lnTo>
                    <a:pt x="28488" y="20173"/>
                  </a:lnTo>
                  <a:lnTo>
                    <a:pt x="28437" y="20140"/>
                  </a:lnTo>
                  <a:lnTo>
                    <a:pt x="28403" y="20123"/>
                  </a:lnTo>
                  <a:lnTo>
                    <a:pt x="28353" y="20089"/>
                  </a:lnTo>
                  <a:lnTo>
                    <a:pt x="28319" y="20072"/>
                  </a:lnTo>
                  <a:lnTo>
                    <a:pt x="28268" y="20038"/>
                  </a:lnTo>
                  <a:lnTo>
                    <a:pt x="28235" y="20022"/>
                  </a:lnTo>
                  <a:lnTo>
                    <a:pt x="28184" y="19988"/>
                  </a:lnTo>
                  <a:lnTo>
                    <a:pt x="28150" y="19971"/>
                  </a:lnTo>
                  <a:lnTo>
                    <a:pt x="28100" y="19937"/>
                  </a:lnTo>
                  <a:lnTo>
                    <a:pt x="28066" y="19920"/>
                  </a:lnTo>
                  <a:lnTo>
                    <a:pt x="28015" y="19887"/>
                  </a:lnTo>
                  <a:lnTo>
                    <a:pt x="27931" y="19836"/>
                  </a:lnTo>
                  <a:lnTo>
                    <a:pt x="27897" y="19819"/>
                  </a:lnTo>
                  <a:lnTo>
                    <a:pt x="27847" y="19785"/>
                  </a:lnTo>
                  <a:lnTo>
                    <a:pt x="27813" y="19769"/>
                  </a:lnTo>
                  <a:lnTo>
                    <a:pt x="27729" y="19718"/>
                  </a:lnTo>
                  <a:lnTo>
                    <a:pt x="27695" y="19684"/>
                  </a:lnTo>
                  <a:lnTo>
                    <a:pt x="27644" y="19667"/>
                  </a:lnTo>
                  <a:lnTo>
                    <a:pt x="27594" y="19634"/>
                  </a:lnTo>
                  <a:lnTo>
                    <a:pt x="27560" y="19617"/>
                  </a:lnTo>
                  <a:lnTo>
                    <a:pt x="27476" y="19566"/>
                  </a:lnTo>
                  <a:lnTo>
                    <a:pt x="27442" y="19532"/>
                  </a:lnTo>
                  <a:lnTo>
                    <a:pt x="27307" y="19448"/>
                  </a:lnTo>
                  <a:lnTo>
                    <a:pt x="27273" y="19431"/>
                  </a:lnTo>
                  <a:lnTo>
                    <a:pt x="27105" y="19330"/>
                  </a:lnTo>
                  <a:lnTo>
                    <a:pt x="27054" y="19296"/>
                  </a:lnTo>
                  <a:lnTo>
                    <a:pt x="26801" y="19145"/>
                  </a:lnTo>
                  <a:lnTo>
                    <a:pt x="26767" y="19111"/>
                  </a:lnTo>
                  <a:lnTo>
                    <a:pt x="26683" y="19060"/>
                  </a:lnTo>
                  <a:lnTo>
                    <a:pt x="26649" y="19043"/>
                  </a:lnTo>
                  <a:lnTo>
                    <a:pt x="26312" y="18824"/>
                  </a:lnTo>
                  <a:lnTo>
                    <a:pt x="26261" y="18807"/>
                  </a:lnTo>
                  <a:lnTo>
                    <a:pt x="26059" y="18672"/>
                  </a:lnTo>
                  <a:lnTo>
                    <a:pt x="26025" y="18639"/>
                  </a:lnTo>
                  <a:lnTo>
                    <a:pt x="25975" y="18622"/>
                  </a:lnTo>
                  <a:lnTo>
                    <a:pt x="25857" y="18537"/>
                  </a:lnTo>
                  <a:lnTo>
                    <a:pt x="25806" y="18504"/>
                  </a:lnTo>
                  <a:lnTo>
                    <a:pt x="25722" y="18453"/>
                  </a:lnTo>
                  <a:lnTo>
                    <a:pt x="25688" y="18436"/>
                  </a:lnTo>
                  <a:lnTo>
                    <a:pt x="25654" y="18402"/>
                  </a:lnTo>
                  <a:lnTo>
                    <a:pt x="25519" y="18318"/>
                  </a:lnTo>
                  <a:lnTo>
                    <a:pt x="25485" y="18301"/>
                  </a:lnTo>
                  <a:lnTo>
                    <a:pt x="25401" y="18234"/>
                  </a:lnTo>
                  <a:lnTo>
                    <a:pt x="25367" y="18217"/>
                  </a:lnTo>
                  <a:lnTo>
                    <a:pt x="25317" y="18183"/>
                  </a:lnTo>
                  <a:lnTo>
                    <a:pt x="25283" y="18166"/>
                  </a:lnTo>
                  <a:lnTo>
                    <a:pt x="25232" y="18133"/>
                  </a:lnTo>
                  <a:lnTo>
                    <a:pt x="25199" y="18099"/>
                  </a:lnTo>
                  <a:lnTo>
                    <a:pt x="25148" y="18082"/>
                  </a:lnTo>
                  <a:lnTo>
                    <a:pt x="25114" y="18048"/>
                  </a:lnTo>
                  <a:lnTo>
                    <a:pt x="25064" y="18014"/>
                  </a:lnTo>
                  <a:lnTo>
                    <a:pt x="25030" y="17998"/>
                  </a:lnTo>
                  <a:lnTo>
                    <a:pt x="24996" y="17964"/>
                  </a:lnTo>
                  <a:lnTo>
                    <a:pt x="24946" y="17947"/>
                  </a:lnTo>
                  <a:lnTo>
                    <a:pt x="24912" y="17913"/>
                  </a:lnTo>
                  <a:lnTo>
                    <a:pt x="24861" y="17896"/>
                  </a:lnTo>
                  <a:lnTo>
                    <a:pt x="24828" y="17863"/>
                  </a:lnTo>
                  <a:lnTo>
                    <a:pt x="24777" y="17829"/>
                  </a:lnTo>
                  <a:lnTo>
                    <a:pt x="24743" y="17812"/>
                  </a:lnTo>
                  <a:lnTo>
                    <a:pt x="24710" y="17778"/>
                  </a:lnTo>
                  <a:lnTo>
                    <a:pt x="24659" y="17745"/>
                  </a:lnTo>
                  <a:lnTo>
                    <a:pt x="24625" y="17728"/>
                  </a:lnTo>
                  <a:lnTo>
                    <a:pt x="24575" y="17694"/>
                  </a:lnTo>
                  <a:lnTo>
                    <a:pt x="24541" y="17660"/>
                  </a:lnTo>
                  <a:lnTo>
                    <a:pt x="24507" y="17643"/>
                  </a:lnTo>
                  <a:lnTo>
                    <a:pt x="24457" y="17610"/>
                  </a:lnTo>
                  <a:lnTo>
                    <a:pt x="24423" y="17593"/>
                  </a:lnTo>
                  <a:lnTo>
                    <a:pt x="24372" y="17559"/>
                  </a:lnTo>
                  <a:lnTo>
                    <a:pt x="24339" y="17525"/>
                  </a:lnTo>
                  <a:lnTo>
                    <a:pt x="24288" y="17508"/>
                  </a:lnTo>
                  <a:lnTo>
                    <a:pt x="24254" y="17475"/>
                  </a:lnTo>
                  <a:lnTo>
                    <a:pt x="24221" y="17441"/>
                  </a:lnTo>
                  <a:lnTo>
                    <a:pt x="24170" y="17424"/>
                  </a:lnTo>
                  <a:lnTo>
                    <a:pt x="24136" y="17390"/>
                  </a:lnTo>
                  <a:lnTo>
                    <a:pt x="24086" y="17357"/>
                  </a:lnTo>
                  <a:lnTo>
                    <a:pt x="24052" y="17340"/>
                  </a:lnTo>
                  <a:lnTo>
                    <a:pt x="24018" y="17306"/>
                  </a:lnTo>
                  <a:lnTo>
                    <a:pt x="23968" y="17289"/>
                  </a:lnTo>
                  <a:lnTo>
                    <a:pt x="23934" y="17255"/>
                  </a:lnTo>
                  <a:lnTo>
                    <a:pt x="23883" y="17222"/>
                  </a:lnTo>
                  <a:lnTo>
                    <a:pt x="23816" y="17171"/>
                  </a:lnTo>
                  <a:lnTo>
                    <a:pt x="23765" y="17137"/>
                  </a:lnTo>
                  <a:lnTo>
                    <a:pt x="23731" y="17121"/>
                  </a:lnTo>
                  <a:lnTo>
                    <a:pt x="23681" y="17087"/>
                  </a:lnTo>
                  <a:lnTo>
                    <a:pt x="23647" y="17053"/>
                  </a:lnTo>
                  <a:lnTo>
                    <a:pt x="23613" y="17036"/>
                  </a:lnTo>
                  <a:lnTo>
                    <a:pt x="23563" y="17002"/>
                  </a:lnTo>
                  <a:lnTo>
                    <a:pt x="23529" y="16969"/>
                  </a:lnTo>
                  <a:lnTo>
                    <a:pt x="23478" y="16952"/>
                  </a:lnTo>
                  <a:lnTo>
                    <a:pt x="23445" y="16918"/>
                  </a:lnTo>
                  <a:lnTo>
                    <a:pt x="23411" y="16884"/>
                  </a:lnTo>
                  <a:lnTo>
                    <a:pt x="23360" y="16868"/>
                  </a:lnTo>
                  <a:lnTo>
                    <a:pt x="23276" y="16800"/>
                  </a:lnTo>
                  <a:lnTo>
                    <a:pt x="23242" y="16783"/>
                  </a:lnTo>
                  <a:lnTo>
                    <a:pt x="23124" y="16699"/>
                  </a:lnTo>
                  <a:lnTo>
                    <a:pt x="23074" y="16665"/>
                  </a:lnTo>
                  <a:lnTo>
                    <a:pt x="23006" y="16598"/>
                  </a:lnTo>
                  <a:lnTo>
                    <a:pt x="22956" y="16581"/>
                  </a:lnTo>
                  <a:lnTo>
                    <a:pt x="22804" y="16463"/>
                  </a:lnTo>
                  <a:lnTo>
                    <a:pt x="22753" y="16429"/>
                  </a:lnTo>
                  <a:lnTo>
                    <a:pt x="22635" y="16345"/>
                  </a:lnTo>
                  <a:lnTo>
                    <a:pt x="22601" y="16328"/>
                  </a:lnTo>
                  <a:lnTo>
                    <a:pt x="22399" y="16176"/>
                  </a:lnTo>
                  <a:lnTo>
                    <a:pt x="22365" y="16142"/>
                  </a:lnTo>
                  <a:lnTo>
                    <a:pt x="22281" y="16092"/>
                  </a:lnTo>
                  <a:lnTo>
                    <a:pt x="22247" y="16058"/>
                  </a:lnTo>
                  <a:lnTo>
                    <a:pt x="22045" y="15923"/>
                  </a:lnTo>
                  <a:lnTo>
                    <a:pt x="21994" y="15889"/>
                  </a:lnTo>
                  <a:lnTo>
                    <a:pt x="21960" y="15856"/>
                  </a:lnTo>
                  <a:lnTo>
                    <a:pt x="21809" y="15737"/>
                  </a:lnTo>
                  <a:lnTo>
                    <a:pt x="21758" y="15721"/>
                  </a:lnTo>
                  <a:lnTo>
                    <a:pt x="21640" y="15636"/>
                  </a:lnTo>
                  <a:lnTo>
                    <a:pt x="21606" y="15603"/>
                  </a:lnTo>
                  <a:lnTo>
                    <a:pt x="21488" y="15518"/>
                  </a:lnTo>
                  <a:lnTo>
                    <a:pt x="21438" y="15484"/>
                  </a:lnTo>
                  <a:lnTo>
                    <a:pt x="21370" y="15417"/>
                  </a:lnTo>
                  <a:lnTo>
                    <a:pt x="21319" y="15400"/>
                  </a:lnTo>
                  <a:lnTo>
                    <a:pt x="21252" y="15333"/>
                  </a:lnTo>
                  <a:lnTo>
                    <a:pt x="21218" y="15299"/>
                  </a:lnTo>
                  <a:lnTo>
                    <a:pt x="21168" y="15282"/>
                  </a:lnTo>
                  <a:lnTo>
                    <a:pt x="21134" y="15248"/>
                  </a:lnTo>
                  <a:lnTo>
                    <a:pt x="21050" y="15181"/>
                  </a:lnTo>
                  <a:lnTo>
                    <a:pt x="21016" y="15164"/>
                  </a:lnTo>
                  <a:lnTo>
                    <a:pt x="20965" y="15130"/>
                  </a:lnTo>
                  <a:lnTo>
                    <a:pt x="20932" y="15097"/>
                  </a:lnTo>
                  <a:lnTo>
                    <a:pt x="20898" y="15063"/>
                  </a:lnTo>
                  <a:lnTo>
                    <a:pt x="20864" y="15046"/>
                  </a:lnTo>
                  <a:lnTo>
                    <a:pt x="20813" y="15012"/>
                  </a:lnTo>
                  <a:lnTo>
                    <a:pt x="20780" y="14978"/>
                  </a:lnTo>
                  <a:lnTo>
                    <a:pt x="20729" y="14945"/>
                  </a:lnTo>
                  <a:lnTo>
                    <a:pt x="20695" y="14928"/>
                  </a:lnTo>
                  <a:lnTo>
                    <a:pt x="20662" y="14894"/>
                  </a:lnTo>
                  <a:lnTo>
                    <a:pt x="20628" y="14860"/>
                  </a:lnTo>
                  <a:lnTo>
                    <a:pt x="20577" y="14827"/>
                  </a:lnTo>
                  <a:lnTo>
                    <a:pt x="20544" y="14793"/>
                  </a:lnTo>
                  <a:lnTo>
                    <a:pt x="20510" y="14776"/>
                  </a:lnTo>
                  <a:lnTo>
                    <a:pt x="20459" y="14742"/>
                  </a:lnTo>
                  <a:lnTo>
                    <a:pt x="20426" y="14709"/>
                  </a:lnTo>
                  <a:lnTo>
                    <a:pt x="20341" y="14658"/>
                  </a:lnTo>
                  <a:lnTo>
                    <a:pt x="20307" y="14624"/>
                  </a:lnTo>
                  <a:lnTo>
                    <a:pt x="20274" y="14591"/>
                  </a:lnTo>
                  <a:lnTo>
                    <a:pt x="20223" y="14557"/>
                  </a:lnTo>
                  <a:lnTo>
                    <a:pt x="20189" y="14540"/>
                  </a:lnTo>
                  <a:lnTo>
                    <a:pt x="20156" y="14506"/>
                  </a:lnTo>
                  <a:lnTo>
                    <a:pt x="20105" y="14472"/>
                  </a:lnTo>
                  <a:lnTo>
                    <a:pt x="20038" y="14405"/>
                  </a:lnTo>
                  <a:lnTo>
                    <a:pt x="20004" y="14388"/>
                  </a:lnTo>
                  <a:lnTo>
                    <a:pt x="19953" y="14354"/>
                  </a:lnTo>
                  <a:lnTo>
                    <a:pt x="19920" y="14321"/>
                  </a:lnTo>
                  <a:lnTo>
                    <a:pt x="19886" y="14287"/>
                  </a:lnTo>
                  <a:lnTo>
                    <a:pt x="19835" y="14253"/>
                  </a:lnTo>
                  <a:lnTo>
                    <a:pt x="19801" y="14236"/>
                  </a:lnTo>
                  <a:lnTo>
                    <a:pt x="19768" y="14203"/>
                  </a:lnTo>
                  <a:lnTo>
                    <a:pt x="19717" y="14169"/>
                  </a:lnTo>
                  <a:lnTo>
                    <a:pt x="19683" y="14135"/>
                  </a:lnTo>
                  <a:lnTo>
                    <a:pt x="19599" y="14085"/>
                  </a:lnTo>
                  <a:lnTo>
                    <a:pt x="19565" y="14051"/>
                  </a:lnTo>
                  <a:lnTo>
                    <a:pt x="19532" y="14017"/>
                  </a:lnTo>
                  <a:lnTo>
                    <a:pt x="19498" y="13983"/>
                  </a:lnTo>
                  <a:lnTo>
                    <a:pt x="19447" y="13950"/>
                  </a:lnTo>
                  <a:lnTo>
                    <a:pt x="19414" y="13933"/>
                  </a:lnTo>
                  <a:lnTo>
                    <a:pt x="19329" y="13865"/>
                  </a:lnTo>
                  <a:lnTo>
                    <a:pt x="19295" y="13832"/>
                  </a:lnTo>
                  <a:lnTo>
                    <a:pt x="19262" y="13798"/>
                  </a:lnTo>
                  <a:lnTo>
                    <a:pt x="19228" y="13781"/>
                  </a:lnTo>
                  <a:lnTo>
                    <a:pt x="19177" y="13747"/>
                  </a:lnTo>
                  <a:lnTo>
                    <a:pt x="19144" y="13713"/>
                  </a:lnTo>
                  <a:lnTo>
                    <a:pt x="19110" y="13680"/>
                  </a:lnTo>
                  <a:lnTo>
                    <a:pt x="19059" y="13646"/>
                  </a:lnTo>
                  <a:lnTo>
                    <a:pt x="19026" y="13629"/>
                  </a:lnTo>
                  <a:lnTo>
                    <a:pt x="18992" y="13595"/>
                  </a:lnTo>
                  <a:lnTo>
                    <a:pt x="18958" y="13562"/>
                  </a:lnTo>
                  <a:lnTo>
                    <a:pt x="18874" y="13494"/>
                  </a:lnTo>
                  <a:lnTo>
                    <a:pt x="18840" y="13460"/>
                  </a:lnTo>
                  <a:lnTo>
                    <a:pt x="18806" y="13444"/>
                  </a:lnTo>
                  <a:lnTo>
                    <a:pt x="18756" y="13410"/>
                  </a:lnTo>
                  <a:lnTo>
                    <a:pt x="18688" y="13342"/>
                  </a:lnTo>
                  <a:lnTo>
                    <a:pt x="18638" y="13309"/>
                  </a:lnTo>
                  <a:lnTo>
                    <a:pt x="18604" y="13275"/>
                  </a:lnTo>
                  <a:lnTo>
                    <a:pt x="18570" y="13258"/>
                  </a:lnTo>
                  <a:lnTo>
                    <a:pt x="18537" y="13224"/>
                  </a:lnTo>
                  <a:lnTo>
                    <a:pt x="18486" y="13191"/>
                  </a:lnTo>
                  <a:lnTo>
                    <a:pt x="18452" y="13157"/>
                  </a:lnTo>
                  <a:lnTo>
                    <a:pt x="18385" y="13089"/>
                  </a:lnTo>
                  <a:lnTo>
                    <a:pt x="18334" y="13073"/>
                  </a:lnTo>
                  <a:lnTo>
                    <a:pt x="18267" y="13005"/>
                  </a:lnTo>
                  <a:lnTo>
                    <a:pt x="18233" y="12971"/>
                  </a:lnTo>
                  <a:lnTo>
                    <a:pt x="18149" y="12904"/>
                  </a:lnTo>
                  <a:lnTo>
                    <a:pt x="18115" y="12870"/>
                  </a:lnTo>
                  <a:lnTo>
                    <a:pt x="18081" y="12853"/>
                  </a:lnTo>
                  <a:lnTo>
                    <a:pt x="18031" y="12820"/>
                  </a:lnTo>
                  <a:lnTo>
                    <a:pt x="17997" y="12786"/>
                  </a:lnTo>
                  <a:lnTo>
                    <a:pt x="17963" y="12752"/>
                  </a:lnTo>
                  <a:lnTo>
                    <a:pt x="17929" y="12718"/>
                  </a:lnTo>
                  <a:lnTo>
                    <a:pt x="17879" y="12685"/>
                  </a:lnTo>
                  <a:lnTo>
                    <a:pt x="17811" y="12634"/>
                  </a:lnTo>
                  <a:lnTo>
                    <a:pt x="17778" y="12600"/>
                  </a:lnTo>
                  <a:lnTo>
                    <a:pt x="17727" y="12567"/>
                  </a:lnTo>
                  <a:lnTo>
                    <a:pt x="17659" y="12499"/>
                  </a:lnTo>
                  <a:lnTo>
                    <a:pt x="17626" y="12465"/>
                  </a:lnTo>
                  <a:lnTo>
                    <a:pt x="17575" y="12432"/>
                  </a:lnTo>
                  <a:lnTo>
                    <a:pt x="17541" y="12415"/>
                  </a:lnTo>
                  <a:lnTo>
                    <a:pt x="17508" y="12381"/>
                  </a:lnTo>
                  <a:lnTo>
                    <a:pt x="17423" y="12314"/>
                  </a:lnTo>
                  <a:lnTo>
                    <a:pt x="17390" y="12280"/>
                  </a:lnTo>
                  <a:lnTo>
                    <a:pt x="17356" y="12246"/>
                  </a:lnTo>
                  <a:lnTo>
                    <a:pt x="17322" y="12212"/>
                  </a:lnTo>
                  <a:lnTo>
                    <a:pt x="17272" y="12179"/>
                  </a:lnTo>
                  <a:lnTo>
                    <a:pt x="17238" y="12145"/>
                  </a:lnTo>
                  <a:lnTo>
                    <a:pt x="17204" y="12128"/>
                  </a:lnTo>
                  <a:lnTo>
                    <a:pt x="17170" y="12094"/>
                  </a:lnTo>
                  <a:lnTo>
                    <a:pt x="17137" y="12061"/>
                  </a:lnTo>
                  <a:lnTo>
                    <a:pt x="17086" y="12027"/>
                  </a:lnTo>
                  <a:lnTo>
                    <a:pt x="17052" y="11993"/>
                  </a:lnTo>
                  <a:lnTo>
                    <a:pt x="17019" y="11959"/>
                  </a:lnTo>
                  <a:lnTo>
                    <a:pt x="16985" y="11926"/>
                  </a:lnTo>
                  <a:lnTo>
                    <a:pt x="16934" y="11892"/>
                  </a:lnTo>
                  <a:lnTo>
                    <a:pt x="16900" y="11858"/>
                  </a:lnTo>
                  <a:lnTo>
                    <a:pt x="16867" y="11841"/>
                  </a:lnTo>
                  <a:lnTo>
                    <a:pt x="16833" y="11808"/>
                  </a:lnTo>
                  <a:lnTo>
                    <a:pt x="16799" y="11774"/>
                  </a:lnTo>
                  <a:lnTo>
                    <a:pt x="16749" y="11740"/>
                  </a:lnTo>
                  <a:lnTo>
                    <a:pt x="16715" y="11706"/>
                  </a:lnTo>
                  <a:lnTo>
                    <a:pt x="16647" y="11639"/>
                  </a:lnTo>
                  <a:lnTo>
                    <a:pt x="16597" y="11605"/>
                  </a:lnTo>
                  <a:lnTo>
                    <a:pt x="16563" y="11571"/>
                  </a:lnTo>
                  <a:lnTo>
                    <a:pt x="16529" y="11538"/>
                  </a:lnTo>
                  <a:lnTo>
                    <a:pt x="16462" y="11487"/>
                  </a:lnTo>
                  <a:lnTo>
                    <a:pt x="16428" y="11453"/>
                  </a:lnTo>
                  <a:lnTo>
                    <a:pt x="16344" y="11386"/>
                  </a:lnTo>
                  <a:lnTo>
                    <a:pt x="16310" y="11352"/>
                  </a:lnTo>
                  <a:lnTo>
                    <a:pt x="16226" y="11285"/>
                  </a:lnTo>
                  <a:lnTo>
                    <a:pt x="16192" y="11251"/>
                  </a:lnTo>
                  <a:lnTo>
                    <a:pt x="16158" y="11217"/>
                  </a:lnTo>
                  <a:lnTo>
                    <a:pt x="16091" y="11150"/>
                  </a:lnTo>
                  <a:lnTo>
                    <a:pt x="16040" y="11133"/>
                  </a:lnTo>
                  <a:lnTo>
                    <a:pt x="15973" y="11065"/>
                  </a:lnTo>
                  <a:lnTo>
                    <a:pt x="15939" y="11032"/>
                  </a:lnTo>
                  <a:lnTo>
                    <a:pt x="15905" y="10998"/>
                  </a:lnTo>
                  <a:lnTo>
                    <a:pt x="15821" y="10931"/>
                  </a:lnTo>
                  <a:lnTo>
                    <a:pt x="15787" y="10897"/>
                  </a:lnTo>
                  <a:lnTo>
                    <a:pt x="15754" y="10863"/>
                  </a:lnTo>
                  <a:lnTo>
                    <a:pt x="15720" y="10829"/>
                  </a:lnTo>
                  <a:lnTo>
                    <a:pt x="15686" y="10796"/>
                  </a:lnTo>
                  <a:lnTo>
                    <a:pt x="15635" y="10762"/>
                  </a:lnTo>
                  <a:lnTo>
                    <a:pt x="15568" y="10694"/>
                  </a:lnTo>
                  <a:lnTo>
                    <a:pt x="15534" y="10661"/>
                  </a:lnTo>
                  <a:lnTo>
                    <a:pt x="15467" y="10610"/>
                  </a:lnTo>
                  <a:lnTo>
                    <a:pt x="15416" y="10576"/>
                  </a:lnTo>
                  <a:lnTo>
                    <a:pt x="15349" y="10509"/>
                  </a:lnTo>
                  <a:lnTo>
                    <a:pt x="15315" y="10475"/>
                  </a:lnTo>
                  <a:lnTo>
                    <a:pt x="15231" y="10408"/>
                  </a:lnTo>
                  <a:lnTo>
                    <a:pt x="15197" y="10374"/>
                  </a:lnTo>
                  <a:lnTo>
                    <a:pt x="15163" y="10340"/>
                  </a:lnTo>
                  <a:lnTo>
                    <a:pt x="15129" y="10306"/>
                  </a:lnTo>
                  <a:lnTo>
                    <a:pt x="15062" y="10239"/>
                  </a:lnTo>
                  <a:lnTo>
                    <a:pt x="15028" y="10205"/>
                  </a:lnTo>
                  <a:lnTo>
                    <a:pt x="14978" y="10172"/>
                  </a:lnTo>
                  <a:lnTo>
                    <a:pt x="14944" y="10138"/>
                  </a:lnTo>
                  <a:lnTo>
                    <a:pt x="14910" y="10104"/>
                  </a:lnTo>
                  <a:lnTo>
                    <a:pt x="14876" y="10070"/>
                  </a:lnTo>
                  <a:lnTo>
                    <a:pt x="14843" y="10037"/>
                  </a:lnTo>
                  <a:lnTo>
                    <a:pt x="14809" y="10003"/>
                  </a:lnTo>
                  <a:lnTo>
                    <a:pt x="14758" y="9969"/>
                  </a:lnTo>
                  <a:lnTo>
                    <a:pt x="14725" y="9935"/>
                  </a:lnTo>
                  <a:lnTo>
                    <a:pt x="14691" y="9902"/>
                  </a:lnTo>
                  <a:lnTo>
                    <a:pt x="14657" y="9868"/>
                  </a:lnTo>
                  <a:lnTo>
                    <a:pt x="14623" y="9851"/>
                  </a:lnTo>
                  <a:lnTo>
                    <a:pt x="14590" y="9817"/>
                  </a:lnTo>
                  <a:lnTo>
                    <a:pt x="14556" y="9784"/>
                  </a:lnTo>
                  <a:lnTo>
                    <a:pt x="14505" y="9750"/>
                  </a:lnTo>
                  <a:lnTo>
                    <a:pt x="14472" y="9716"/>
                  </a:lnTo>
                  <a:lnTo>
                    <a:pt x="14438" y="9682"/>
                  </a:lnTo>
                  <a:lnTo>
                    <a:pt x="14404" y="9649"/>
                  </a:lnTo>
                  <a:lnTo>
                    <a:pt x="14337" y="9581"/>
                  </a:lnTo>
                  <a:lnTo>
                    <a:pt x="14303" y="9547"/>
                  </a:lnTo>
                  <a:lnTo>
                    <a:pt x="14252" y="9514"/>
                  </a:lnTo>
                  <a:lnTo>
                    <a:pt x="14219" y="9480"/>
                  </a:lnTo>
                  <a:lnTo>
                    <a:pt x="14185" y="9446"/>
                  </a:lnTo>
                  <a:lnTo>
                    <a:pt x="14151" y="9413"/>
                  </a:lnTo>
                  <a:lnTo>
                    <a:pt x="14117" y="9379"/>
                  </a:lnTo>
                  <a:lnTo>
                    <a:pt x="14050" y="9311"/>
                  </a:lnTo>
                  <a:lnTo>
                    <a:pt x="13999" y="9278"/>
                  </a:lnTo>
                  <a:lnTo>
                    <a:pt x="13898" y="9176"/>
                  </a:lnTo>
                  <a:lnTo>
                    <a:pt x="13864" y="9143"/>
                  </a:lnTo>
                  <a:lnTo>
                    <a:pt x="13797" y="9075"/>
                  </a:lnTo>
                  <a:lnTo>
                    <a:pt x="13763" y="9041"/>
                  </a:lnTo>
                  <a:lnTo>
                    <a:pt x="13713" y="9008"/>
                  </a:lnTo>
                  <a:lnTo>
                    <a:pt x="13679" y="8974"/>
                  </a:lnTo>
                  <a:lnTo>
                    <a:pt x="13611" y="8907"/>
                  </a:lnTo>
                  <a:lnTo>
                    <a:pt x="13578" y="8873"/>
                  </a:lnTo>
                  <a:lnTo>
                    <a:pt x="13544" y="8839"/>
                  </a:lnTo>
                  <a:lnTo>
                    <a:pt x="13510" y="8805"/>
                  </a:lnTo>
                  <a:lnTo>
                    <a:pt x="13443" y="8738"/>
                  </a:lnTo>
                  <a:lnTo>
                    <a:pt x="13392" y="8704"/>
                  </a:lnTo>
                  <a:lnTo>
                    <a:pt x="13358" y="8670"/>
                  </a:lnTo>
                  <a:lnTo>
                    <a:pt x="13325" y="8637"/>
                  </a:lnTo>
                  <a:lnTo>
                    <a:pt x="13291" y="8603"/>
                  </a:lnTo>
                  <a:lnTo>
                    <a:pt x="13257" y="8569"/>
                  </a:lnTo>
                  <a:lnTo>
                    <a:pt x="13224" y="8535"/>
                  </a:lnTo>
                  <a:lnTo>
                    <a:pt x="13190" y="8502"/>
                  </a:lnTo>
                  <a:lnTo>
                    <a:pt x="13156" y="8468"/>
                  </a:lnTo>
                  <a:lnTo>
                    <a:pt x="13122" y="8417"/>
                  </a:lnTo>
                  <a:lnTo>
                    <a:pt x="13089" y="8401"/>
                  </a:lnTo>
                  <a:lnTo>
                    <a:pt x="13038" y="8350"/>
                  </a:lnTo>
                  <a:lnTo>
                    <a:pt x="13004" y="8316"/>
                  </a:lnTo>
                  <a:lnTo>
                    <a:pt x="12937" y="8249"/>
                  </a:lnTo>
                  <a:lnTo>
                    <a:pt x="12903" y="8215"/>
                  </a:lnTo>
                  <a:lnTo>
                    <a:pt x="12869" y="8181"/>
                  </a:lnTo>
                  <a:lnTo>
                    <a:pt x="12836" y="8148"/>
                  </a:lnTo>
                  <a:lnTo>
                    <a:pt x="12768" y="8080"/>
                  </a:lnTo>
                  <a:lnTo>
                    <a:pt x="12734" y="8046"/>
                  </a:lnTo>
                  <a:lnTo>
                    <a:pt x="12701" y="8013"/>
                  </a:lnTo>
                  <a:lnTo>
                    <a:pt x="12650" y="7979"/>
                  </a:lnTo>
                  <a:lnTo>
                    <a:pt x="12583" y="7911"/>
                  </a:lnTo>
                  <a:lnTo>
                    <a:pt x="12549" y="7878"/>
                  </a:lnTo>
                  <a:lnTo>
                    <a:pt x="12448" y="7776"/>
                  </a:lnTo>
                  <a:lnTo>
                    <a:pt x="12414" y="7743"/>
                  </a:lnTo>
                  <a:lnTo>
                    <a:pt x="12380" y="7709"/>
                  </a:lnTo>
                  <a:lnTo>
                    <a:pt x="12347" y="7675"/>
                  </a:lnTo>
                  <a:lnTo>
                    <a:pt x="12313" y="7642"/>
                  </a:lnTo>
                  <a:lnTo>
                    <a:pt x="12195" y="7523"/>
                  </a:lnTo>
                  <a:lnTo>
                    <a:pt x="12161" y="7490"/>
                  </a:lnTo>
                  <a:lnTo>
                    <a:pt x="12127" y="7456"/>
                  </a:lnTo>
                  <a:lnTo>
                    <a:pt x="12094" y="7422"/>
                  </a:lnTo>
                  <a:lnTo>
                    <a:pt x="12026" y="7355"/>
                  </a:lnTo>
                  <a:lnTo>
                    <a:pt x="11992" y="7321"/>
                  </a:lnTo>
                  <a:lnTo>
                    <a:pt x="11959" y="7287"/>
                  </a:lnTo>
                  <a:lnTo>
                    <a:pt x="11925" y="7254"/>
                  </a:lnTo>
                  <a:lnTo>
                    <a:pt x="11790" y="7119"/>
                  </a:lnTo>
                  <a:lnTo>
                    <a:pt x="11756" y="7085"/>
                  </a:lnTo>
                  <a:lnTo>
                    <a:pt x="11722" y="7051"/>
                  </a:lnTo>
                  <a:lnTo>
                    <a:pt x="11689" y="7001"/>
                  </a:lnTo>
                  <a:lnTo>
                    <a:pt x="11655" y="6967"/>
                  </a:lnTo>
                  <a:lnTo>
                    <a:pt x="11571" y="6899"/>
                  </a:lnTo>
                  <a:lnTo>
                    <a:pt x="11537" y="6866"/>
                  </a:lnTo>
                  <a:lnTo>
                    <a:pt x="11469" y="6798"/>
                  </a:lnTo>
                  <a:lnTo>
                    <a:pt x="11436" y="6764"/>
                  </a:lnTo>
                  <a:lnTo>
                    <a:pt x="11368" y="6697"/>
                  </a:lnTo>
                  <a:lnTo>
                    <a:pt x="11335" y="6663"/>
                  </a:lnTo>
                  <a:lnTo>
                    <a:pt x="11267" y="6579"/>
                  </a:lnTo>
                  <a:lnTo>
                    <a:pt x="11233" y="6545"/>
                  </a:lnTo>
                  <a:lnTo>
                    <a:pt x="11200" y="6511"/>
                  </a:lnTo>
                  <a:lnTo>
                    <a:pt x="11166" y="6478"/>
                  </a:lnTo>
                  <a:lnTo>
                    <a:pt x="11098" y="6410"/>
                  </a:lnTo>
                  <a:lnTo>
                    <a:pt x="11065" y="6377"/>
                  </a:lnTo>
                  <a:lnTo>
                    <a:pt x="11031" y="6343"/>
                  </a:lnTo>
                  <a:lnTo>
                    <a:pt x="10997" y="6309"/>
                  </a:lnTo>
                  <a:lnTo>
                    <a:pt x="10963" y="6275"/>
                  </a:lnTo>
                  <a:lnTo>
                    <a:pt x="10930" y="6225"/>
                  </a:lnTo>
                  <a:lnTo>
                    <a:pt x="10896" y="6191"/>
                  </a:lnTo>
                  <a:lnTo>
                    <a:pt x="10862" y="6157"/>
                  </a:lnTo>
                  <a:lnTo>
                    <a:pt x="10829" y="6124"/>
                  </a:lnTo>
                  <a:lnTo>
                    <a:pt x="10795" y="6090"/>
                  </a:lnTo>
                  <a:lnTo>
                    <a:pt x="10761" y="6056"/>
                  </a:lnTo>
                  <a:lnTo>
                    <a:pt x="10727" y="6022"/>
                  </a:lnTo>
                  <a:lnTo>
                    <a:pt x="10694" y="5989"/>
                  </a:lnTo>
                  <a:lnTo>
                    <a:pt x="10660" y="5955"/>
                  </a:lnTo>
                  <a:lnTo>
                    <a:pt x="10626" y="5921"/>
                  </a:lnTo>
                  <a:lnTo>
                    <a:pt x="10592" y="5871"/>
                  </a:lnTo>
                  <a:lnTo>
                    <a:pt x="10559" y="5837"/>
                  </a:lnTo>
                  <a:lnTo>
                    <a:pt x="10525" y="5803"/>
                  </a:lnTo>
                  <a:lnTo>
                    <a:pt x="10457" y="5736"/>
                  </a:lnTo>
                  <a:lnTo>
                    <a:pt x="10424" y="5702"/>
                  </a:lnTo>
                  <a:lnTo>
                    <a:pt x="10390" y="5668"/>
                  </a:lnTo>
                  <a:lnTo>
                    <a:pt x="10356" y="5634"/>
                  </a:lnTo>
                  <a:lnTo>
                    <a:pt x="10323" y="5584"/>
                  </a:lnTo>
                  <a:lnTo>
                    <a:pt x="10289" y="5550"/>
                  </a:lnTo>
                  <a:lnTo>
                    <a:pt x="10255" y="5516"/>
                  </a:lnTo>
                  <a:lnTo>
                    <a:pt x="10221" y="5483"/>
                  </a:lnTo>
                  <a:lnTo>
                    <a:pt x="10154" y="5415"/>
                  </a:lnTo>
                  <a:lnTo>
                    <a:pt x="10120" y="5381"/>
                  </a:lnTo>
                  <a:lnTo>
                    <a:pt x="10053" y="5314"/>
                  </a:lnTo>
                  <a:lnTo>
                    <a:pt x="10019" y="5263"/>
                  </a:lnTo>
                  <a:lnTo>
                    <a:pt x="9985" y="5230"/>
                  </a:lnTo>
                  <a:lnTo>
                    <a:pt x="9951" y="5196"/>
                  </a:lnTo>
                  <a:lnTo>
                    <a:pt x="9884" y="5128"/>
                  </a:lnTo>
                  <a:lnTo>
                    <a:pt x="9850" y="5095"/>
                  </a:lnTo>
                  <a:lnTo>
                    <a:pt x="9817" y="5061"/>
                  </a:lnTo>
                  <a:lnTo>
                    <a:pt x="9783" y="5010"/>
                  </a:lnTo>
                  <a:lnTo>
                    <a:pt x="9715" y="4943"/>
                  </a:lnTo>
                  <a:lnTo>
                    <a:pt x="9682" y="4909"/>
                  </a:lnTo>
                  <a:lnTo>
                    <a:pt x="9648" y="4875"/>
                  </a:lnTo>
                  <a:lnTo>
                    <a:pt x="9614" y="4842"/>
                  </a:lnTo>
                  <a:lnTo>
                    <a:pt x="9580" y="4808"/>
                  </a:lnTo>
                  <a:lnTo>
                    <a:pt x="9547" y="4757"/>
                  </a:lnTo>
                  <a:lnTo>
                    <a:pt x="9513" y="4724"/>
                  </a:lnTo>
                  <a:lnTo>
                    <a:pt x="9479" y="4690"/>
                  </a:lnTo>
                  <a:lnTo>
                    <a:pt x="9445" y="4656"/>
                  </a:lnTo>
                  <a:lnTo>
                    <a:pt x="9412" y="4622"/>
                  </a:lnTo>
                  <a:lnTo>
                    <a:pt x="9378" y="4589"/>
                  </a:lnTo>
                  <a:lnTo>
                    <a:pt x="9344" y="4538"/>
                  </a:lnTo>
                  <a:lnTo>
                    <a:pt x="9311" y="4504"/>
                  </a:lnTo>
                  <a:lnTo>
                    <a:pt x="9277" y="4471"/>
                  </a:lnTo>
                  <a:lnTo>
                    <a:pt x="9243" y="4437"/>
                  </a:lnTo>
                  <a:lnTo>
                    <a:pt x="9209" y="4403"/>
                  </a:lnTo>
                  <a:lnTo>
                    <a:pt x="9176" y="4369"/>
                  </a:lnTo>
                  <a:lnTo>
                    <a:pt x="9108" y="4285"/>
                  </a:lnTo>
                  <a:lnTo>
                    <a:pt x="9074" y="4251"/>
                  </a:lnTo>
                  <a:lnTo>
                    <a:pt x="9041" y="4218"/>
                  </a:lnTo>
                  <a:lnTo>
                    <a:pt x="9007" y="4184"/>
                  </a:lnTo>
                  <a:lnTo>
                    <a:pt x="8956" y="4100"/>
                  </a:lnTo>
                  <a:lnTo>
                    <a:pt x="8923" y="4066"/>
                  </a:lnTo>
                  <a:lnTo>
                    <a:pt x="8889" y="4032"/>
                  </a:lnTo>
                  <a:lnTo>
                    <a:pt x="8855" y="3998"/>
                  </a:lnTo>
                  <a:lnTo>
                    <a:pt x="8821" y="3965"/>
                  </a:lnTo>
                  <a:lnTo>
                    <a:pt x="8754" y="3880"/>
                  </a:lnTo>
                  <a:lnTo>
                    <a:pt x="8720" y="3847"/>
                  </a:lnTo>
                  <a:lnTo>
                    <a:pt x="8653" y="3779"/>
                  </a:lnTo>
                  <a:lnTo>
                    <a:pt x="8619" y="3745"/>
                  </a:lnTo>
                  <a:lnTo>
                    <a:pt x="8585" y="3712"/>
                  </a:lnTo>
                  <a:lnTo>
                    <a:pt x="8518" y="3627"/>
                  </a:lnTo>
                  <a:lnTo>
                    <a:pt x="8484" y="3594"/>
                  </a:lnTo>
                  <a:lnTo>
                    <a:pt x="8450" y="3560"/>
                  </a:lnTo>
                  <a:lnTo>
                    <a:pt x="8433" y="3526"/>
                  </a:lnTo>
                  <a:lnTo>
                    <a:pt x="8366" y="3442"/>
                  </a:lnTo>
                  <a:lnTo>
                    <a:pt x="8332" y="3408"/>
                  </a:lnTo>
                  <a:lnTo>
                    <a:pt x="8299" y="3374"/>
                  </a:lnTo>
                  <a:lnTo>
                    <a:pt x="8265" y="3341"/>
                  </a:lnTo>
                  <a:lnTo>
                    <a:pt x="8197" y="3256"/>
                  </a:lnTo>
                  <a:lnTo>
                    <a:pt x="8164" y="3222"/>
                  </a:lnTo>
                  <a:lnTo>
                    <a:pt x="8096" y="3155"/>
                  </a:lnTo>
                  <a:lnTo>
                    <a:pt x="8062" y="3104"/>
                  </a:lnTo>
                  <a:lnTo>
                    <a:pt x="8012" y="3037"/>
                  </a:lnTo>
                  <a:lnTo>
                    <a:pt x="7978" y="3003"/>
                  </a:lnTo>
                  <a:lnTo>
                    <a:pt x="7944" y="2970"/>
                  </a:lnTo>
                  <a:lnTo>
                    <a:pt x="7911" y="2919"/>
                  </a:lnTo>
                  <a:lnTo>
                    <a:pt x="7877" y="2885"/>
                  </a:lnTo>
                  <a:lnTo>
                    <a:pt x="7809" y="2818"/>
                  </a:lnTo>
                  <a:lnTo>
                    <a:pt x="7776" y="2784"/>
                  </a:lnTo>
                  <a:lnTo>
                    <a:pt x="7742" y="2733"/>
                  </a:lnTo>
                  <a:lnTo>
                    <a:pt x="7708" y="2700"/>
                  </a:lnTo>
                  <a:lnTo>
                    <a:pt x="7674" y="2666"/>
                  </a:lnTo>
                  <a:lnTo>
                    <a:pt x="7658" y="2632"/>
                  </a:lnTo>
                  <a:lnTo>
                    <a:pt x="7590" y="2548"/>
                  </a:lnTo>
                  <a:lnTo>
                    <a:pt x="7556" y="2514"/>
                  </a:lnTo>
                  <a:lnTo>
                    <a:pt x="7523" y="2480"/>
                  </a:lnTo>
                  <a:lnTo>
                    <a:pt x="7489" y="2447"/>
                  </a:lnTo>
                  <a:lnTo>
                    <a:pt x="7455" y="2396"/>
                  </a:lnTo>
                  <a:lnTo>
                    <a:pt x="7421" y="2362"/>
                  </a:lnTo>
                  <a:lnTo>
                    <a:pt x="7388" y="2329"/>
                  </a:lnTo>
                  <a:lnTo>
                    <a:pt x="7337" y="2261"/>
                  </a:lnTo>
                  <a:lnTo>
                    <a:pt x="7303" y="2211"/>
                  </a:lnTo>
                  <a:lnTo>
                    <a:pt x="7270" y="2177"/>
                  </a:lnTo>
                  <a:lnTo>
                    <a:pt x="7236" y="2143"/>
                  </a:lnTo>
                  <a:lnTo>
                    <a:pt x="7202" y="2109"/>
                  </a:lnTo>
                  <a:lnTo>
                    <a:pt x="7169" y="2059"/>
                  </a:lnTo>
                  <a:lnTo>
                    <a:pt x="7118" y="1991"/>
                  </a:lnTo>
                  <a:lnTo>
                    <a:pt x="7084" y="1958"/>
                  </a:lnTo>
                  <a:lnTo>
                    <a:pt x="7017" y="1873"/>
                  </a:lnTo>
                  <a:lnTo>
                    <a:pt x="6983" y="1839"/>
                  </a:lnTo>
                  <a:lnTo>
                    <a:pt x="6949" y="1806"/>
                  </a:lnTo>
                  <a:lnTo>
                    <a:pt x="6916" y="1755"/>
                  </a:lnTo>
                  <a:lnTo>
                    <a:pt x="6831" y="1654"/>
                  </a:lnTo>
                  <a:lnTo>
                    <a:pt x="6797" y="1603"/>
                  </a:lnTo>
                  <a:lnTo>
                    <a:pt x="6696" y="1502"/>
                  </a:lnTo>
                  <a:lnTo>
                    <a:pt x="6663" y="1452"/>
                  </a:lnTo>
                  <a:lnTo>
                    <a:pt x="6578" y="1350"/>
                  </a:lnTo>
                  <a:lnTo>
                    <a:pt x="6544" y="1300"/>
                  </a:lnTo>
                  <a:lnTo>
                    <a:pt x="6443" y="1199"/>
                  </a:lnTo>
                  <a:lnTo>
                    <a:pt x="6426" y="1148"/>
                  </a:lnTo>
                  <a:lnTo>
                    <a:pt x="6393" y="1114"/>
                  </a:lnTo>
                  <a:lnTo>
                    <a:pt x="6359" y="1080"/>
                  </a:lnTo>
                  <a:lnTo>
                    <a:pt x="6325" y="1047"/>
                  </a:lnTo>
                  <a:lnTo>
                    <a:pt x="6258" y="962"/>
                  </a:lnTo>
                  <a:lnTo>
                    <a:pt x="6241" y="929"/>
                  </a:lnTo>
                  <a:lnTo>
                    <a:pt x="6173" y="844"/>
                  </a:lnTo>
                  <a:lnTo>
                    <a:pt x="6140" y="811"/>
                  </a:lnTo>
                  <a:lnTo>
                    <a:pt x="6106" y="777"/>
                  </a:lnTo>
                  <a:lnTo>
                    <a:pt x="6072" y="743"/>
                  </a:lnTo>
                  <a:lnTo>
                    <a:pt x="6038" y="693"/>
                  </a:lnTo>
                  <a:lnTo>
                    <a:pt x="6022" y="659"/>
                  </a:lnTo>
                  <a:lnTo>
                    <a:pt x="5988" y="625"/>
                  </a:lnTo>
                  <a:lnTo>
                    <a:pt x="5954" y="591"/>
                  </a:lnTo>
                  <a:lnTo>
                    <a:pt x="5920" y="541"/>
                  </a:lnTo>
                  <a:lnTo>
                    <a:pt x="5887" y="507"/>
                  </a:lnTo>
                  <a:lnTo>
                    <a:pt x="5853" y="473"/>
                  </a:lnTo>
                  <a:lnTo>
                    <a:pt x="5836" y="423"/>
                  </a:lnTo>
                  <a:lnTo>
                    <a:pt x="5802" y="389"/>
                  </a:lnTo>
                  <a:lnTo>
                    <a:pt x="5769" y="355"/>
                  </a:lnTo>
                  <a:lnTo>
                    <a:pt x="5735" y="321"/>
                  </a:lnTo>
                  <a:lnTo>
                    <a:pt x="5701" y="271"/>
                  </a:lnTo>
                  <a:lnTo>
                    <a:pt x="5684" y="237"/>
                  </a:lnTo>
                  <a:lnTo>
                    <a:pt x="5651" y="203"/>
                  </a:lnTo>
                  <a:lnTo>
                    <a:pt x="5617" y="153"/>
                  </a:lnTo>
                  <a:lnTo>
                    <a:pt x="5583" y="119"/>
                  </a:lnTo>
                  <a:lnTo>
                    <a:pt x="5549" y="85"/>
                  </a:lnTo>
                  <a:lnTo>
                    <a:pt x="5516" y="52"/>
                  </a:lnTo>
                  <a:lnTo>
                    <a:pt x="5499" y="1"/>
                  </a:lnTo>
                  <a:close/>
                </a:path>
              </a:pathLst>
            </a:custGeom>
            <a:solidFill>
              <a:srgbClr val="FFA3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2229800" y="4833400"/>
              <a:ext cx="59075" cy="70025"/>
            </a:xfrm>
            <a:custGeom>
              <a:avLst/>
              <a:gdLst/>
              <a:ahLst/>
              <a:cxnLst/>
              <a:rect l="l" t="t" r="r" b="b"/>
              <a:pathLst>
                <a:path w="2363" h="2801" extrusionOk="0">
                  <a:moveTo>
                    <a:pt x="1249" y="1"/>
                  </a:moveTo>
                  <a:cubicBezTo>
                    <a:pt x="844" y="1"/>
                    <a:pt x="541" y="136"/>
                    <a:pt x="304" y="405"/>
                  </a:cubicBezTo>
                  <a:cubicBezTo>
                    <a:pt x="102" y="658"/>
                    <a:pt x="1" y="979"/>
                    <a:pt x="1" y="1367"/>
                  </a:cubicBezTo>
                  <a:cubicBezTo>
                    <a:pt x="1" y="1890"/>
                    <a:pt x="136" y="2278"/>
                    <a:pt x="423" y="2531"/>
                  </a:cubicBezTo>
                  <a:cubicBezTo>
                    <a:pt x="625" y="2716"/>
                    <a:pt x="895" y="2801"/>
                    <a:pt x="1198" y="2801"/>
                  </a:cubicBezTo>
                  <a:cubicBezTo>
                    <a:pt x="1553" y="2801"/>
                    <a:pt x="1839" y="2682"/>
                    <a:pt x="2059" y="2463"/>
                  </a:cubicBezTo>
                  <a:cubicBezTo>
                    <a:pt x="2227" y="2278"/>
                    <a:pt x="2328" y="2042"/>
                    <a:pt x="2362" y="1755"/>
                  </a:cubicBezTo>
                  <a:lnTo>
                    <a:pt x="2008" y="1755"/>
                  </a:lnTo>
                  <a:cubicBezTo>
                    <a:pt x="1974" y="1940"/>
                    <a:pt x="1924" y="2075"/>
                    <a:pt x="1839" y="2176"/>
                  </a:cubicBezTo>
                  <a:cubicBezTo>
                    <a:pt x="1704" y="2379"/>
                    <a:pt x="1502" y="2480"/>
                    <a:pt x="1232" y="2480"/>
                  </a:cubicBezTo>
                  <a:cubicBezTo>
                    <a:pt x="945" y="2480"/>
                    <a:pt x="726" y="2396"/>
                    <a:pt x="591" y="2193"/>
                  </a:cubicBezTo>
                  <a:cubicBezTo>
                    <a:pt x="439" y="2008"/>
                    <a:pt x="372" y="1755"/>
                    <a:pt x="372" y="1434"/>
                  </a:cubicBezTo>
                  <a:cubicBezTo>
                    <a:pt x="372" y="1063"/>
                    <a:pt x="439" y="777"/>
                    <a:pt x="608" y="591"/>
                  </a:cubicBezTo>
                  <a:cubicBezTo>
                    <a:pt x="760" y="405"/>
                    <a:pt x="979" y="321"/>
                    <a:pt x="1249" y="321"/>
                  </a:cubicBezTo>
                  <a:cubicBezTo>
                    <a:pt x="1468" y="321"/>
                    <a:pt x="1637" y="372"/>
                    <a:pt x="1755" y="456"/>
                  </a:cubicBezTo>
                  <a:cubicBezTo>
                    <a:pt x="1856" y="557"/>
                    <a:pt x="1941" y="692"/>
                    <a:pt x="1991" y="861"/>
                  </a:cubicBezTo>
                  <a:lnTo>
                    <a:pt x="2345" y="861"/>
                  </a:lnTo>
                  <a:cubicBezTo>
                    <a:pt x="2312" y="642"/>
                    <a:pt x="2210" y="439"/>
                    <a:pt x="2025" y="271"/>
                  </a:cubicBezTo>
                  <a:cubicBezTo>
                    <a:pt x="1839" y="85"/>
                    <a:pt x="1586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2296425" y="4833400"/>
              <a:ext cx="64975" cy="70450"/>
            </a:xfrm>
            <a:custGeom>
              <a:avLst/>
              <a:gdLst/>
              <a:ahLst/>
              <a:cxnLst/>
              <a:rect l="l" t="t" r="r" b="b"/>
              <a:pathLst>
                <a:path w="2599" h="2818" extrusionOk="0">
                  <a:moveTo>
                    <a:pt x="1300" y="321"/>
                  </a:moveTo>
                  <a:cubicBezTo>
                    <a:pt x="1586" y="321"/>
                    <a:pt x="1822" y="422"/>
                    <a:pt x="1991" y="608"/>
                  </a:cubicBezTo>
                  <a:cubicBezTo>
                    <a:pt x="2143" y="810"/>
                    <a:pt x="2227" y="1046"/>
                    <a:pt x="2227" y="1367"/>
                  </a:cubicBezTo>
                  <a:cubicBezTo>
                    <a:pt x="2227" y="1654"/>
                    <a:pt x="2160" y="1923"/>
                    <a:pt x="2008" y="2143"/>
                  </a:cubicBezTo>
                  <a:cubicBezTo>
                    <a:pt x="1873" y="2379"/>
                    <a:pt x="1637" y="2480"/>
                    <a:pt x="1316" y="2480"/>
                  </a:cubicBezTo>
                  <a:cubicBezTo>
                    <a:pt x="996" y="2480"/>
                    <a:pt x="743" y="2396"/>
                    <a:pt x="591" y="2193"/>
                  </a:cubicBezTo>
                  <a:cubicBezTo>
                    <a:pt x="439" y="1991"/>
                    <a:pt x="372" y="1738"/>
                    <a:pt x="372" y="1434"/>
                  </a:cubicBezTo>
                  <a:cubicBezTo>
                    <a:pt x="372" y="1063"/>
                    <a:pt x="456" y="793"/>
                    <a:pt x="625" y="608"/>
                  </a:cubicBezTo>
                  <a:cubicBezTo>
                    <a:pt x="810" y="422"/>
                    <a:pt x="1030" y="321"/>
                    <a:pt x="1300" y="321"/>
                  </a:cubicBezTo>
                  <a:close/>
                  <a:moveTo>
                    <a:pt x="1283" y="1"/>
                  </a:moveTo>
                  <a:cubicBezTo>
                    <a:pt x="844" y="1"/>
                    <a:pt x="490" y="169"/>
                    <a:pt x="271" y="490"/>
                  </a:cubicBezTo>
                  <a:cubicBezTo>
                    <a:pt x="85" y="743"/>
                    <a:pt x="1" y="1063"/>
                    <a:pt x="1" y="1417"/>
                  </a:cubicBezTo>
                  <a:cubicBezTo>
                    <a:pt x="1" y="1822"/>
                    <a:pt x="102" y="2143"/>
                    <a:pt x="304" y="2413"/>
                  </a:cubicBezTo>
                  <a:cubicBezTo>
                    <a:pt x="541" y="2682"/>
                    <a:pt x="861" y="2817"/>
                    <a:pt x="1283" y="2817"/>
                  </a:cubicBezTo>
                  <a:cubicBezTo>
                    <a:pt x="1721" y="2817"/>
                    <a:pt x="2058" y="2666"/>
                    <a:pt x="2295" y="2345"/>
                  </a:cubicBezTo>
                  <a:cubicBezTo>
                    <a:pt x="2497" y="2075"/>
                    <a:pt x="2598" y="1755"/>
                    <a:pt x="2598" y="1350"/>
                  </a:cubicBezTo>
                  <a:cubicBezTo>
                    <a:pt x="2598" y="996"/>
                    <a:pt x="2514" y="692"/>
                    <a:pt x="2328" y="456"/>
                  </a:cubicBezTo>
                  <a:cubicBezTo>
                    <a:pt x="2109" y="152"/>
                    <a:pt x="1755" y="1"/>
                    <a:pt x="12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2366850" y="4835100"/>
              <a:ext cx="58625" cy="66650"/>
            </a:xfrm>
            <a:custGeom>
              <a:avLst/>
              <a:gdLst/>
              <a:ahLst/>
              <a:cxnLst/>
              <a:rect l="l" t="t" r="r" b="b"/>
              <a:pathLst>
                <a:path w="2345" h="2666" extrusionOk="0">
                  <a:moveTo>
                    <a:pt x="51" y="0"/>
                  </a:moveTo>
                  <a:lnTo>
                    <a:pt x="962" y="1299"/>
                  </a:lnTo>
                  <a:lnTo>
                    <a:pt x="0" y="2665"/>
                  </a:lnTo>
                  <a:lnTo>
                    <a:pt x="439" y="2665"/>
                  </a:lnTo>
                  <a:lnTo>
                    <a:pt x="1181" y="1569"/>
                  </a:lnTo>
                  <a:lnTo>
                    <a:pt x="1906" y="2665"/>
                  </a:lnTo>
                  <a:lnTo>
                    <a:pt x="2345" y="2665"/>
                  </a:lnTo>
                  <a:lnTo>
                    <a:pt x="1400" y="1299"/>
                  </a:lnTo>
                  <a:lnTo>
                    <a:pt x="2311" y="0"/>
                  </a:lnTo>
                  <a:lnTo>
                    <a:pt x="1873" y="0"/>
                  </a:lnTo>
                  <a:lnTo>
                    <a:pt x="1198" y="101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2435575" y="4837200"/>
              <a:ext cx="24075" cy="64550"/>
            </a:xfrm>
            <a:custGeom>
              <a:avLst/>
              <a:gdLst/>
              <a:ahLst/>
              <a:cxnLst/>
              <a:rect l="l" t="t" r="r" b="b"/>
              <a:pathLst>
                <a:path w="963" h="2582" extrusionOk="0">
                  <a:moveTo>
                    <a:pt x="709" y="0"/>
                  </a:moveTo>
                  <a:cubicBezTo>
                    <a:pt x="659" y="203"/>
                    <a:pt x="591" y="321"/>
                    <a:pt x="507" y="388"/>
                  </a:cubicBezTo>
                  <a:cubicBezTo>
                    <a:pt x="406" y="439"/>
                    <a:pt x="254" y="473"/>
                    <a:pt x="1" y="490"/>
                  </a:cubicBezTo>
                  <a:lnTo>
                    <a:pt x="1" y="743"/>
                  </a:lnTo>
                  <a:lnTo>
                    <a:pt x="625" y="743"/>
                  </a:lnTo>
                  <a:lnTo>
                    <a:pt x="625" y="2581"/>
                  </a:lnTo>
                  <a:lnTo>
                    <a:pt x="962" y="2581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3238850" y="4845200"/>
              <a:ext cx="538475" cy="74250"/>
            </a:xfrm>
            <a:custGeom>
              <a:avLst/>
              <a:gdLst/>
              <a:ahLst/>
              <a:cxnLst/>
              <a:rect l="l" t="t" r="r" b="b"/>
              <a:pathLst>
                <a:path w="21539" h="2970" fill="none" extrusionOk="0">
                  <a:moveTo>
                    <a:pt x="0" y="1"/>
                  </a:moveTo>
                  <a:lnTo>
                    <a:pt x="17" y="1"/>
                  </a:lnTo>
                  <a:lnTo>
                    <a:pt x="51" y="18"/>
                  </a:lnTo>
                  <a:lnTo>
                    <a:pt x="68" y="18"/>
                  </a:lnTo>
                  <a:lnTo>
                    <a:pt x="85" y="18"/>
                  </a:lnTo>
                  <a:lnTo>
                    <a:pt x="102" y="35"/>
                  </a:lnTo>
                  <a:lnTo>
                    <a:pt x="135" y="35"/>
                  </a:lnTo>
                  <a:lnTo>
                    <a:pt x="152" y="35"/>
                  </a:lnTo>
                  <a:lnTo>
                    <a:pt x="169" y="52"/>
                  </a:lnTo>
                  <a:lnTo>
                    <a:pt x="186" y="52"/>
                  </a:lnTo>
                  <a:lnTo>
                    <a:pt x="220" y="68"/>
                  </a:lnTo>
                  <a:lnTo>
                    <a:pt x="236" y="68"/>
                  </a:lnTo>
                  <a:lnTo>
                    <a:pt x="253" y="68"/>
                  </a:lnTo>
                  <a:lnTo>
                    <a:pt x="270" y="85"/>
                  </a:lnTo>
                  <a:lnTo>
                    <a:pt x="304" y="85"/>
                  </a:lnTo>
                  <a:lnTo>
                    <a:pt x="321" y="85"/>
                  </a:lnTo>
                  <a:lnTo>
                    <a:pt x="338" y="85"/>
                  </a:lnTo>
                  <a:lnTo>
                    <a:pt x="355" y="102"/>
                  </a:lnTo>
                  <a:lnTo>
                    <a:pt x="388" y="102"/>
                  </a:lnTo>
                  <a:lnTo>
                    <a:pt x="405" y="119"/>
                  </a:lnTo>
                  <a:lnTo>
                    <a:pt x="422" y="119"/>
                  </a:lnTo>
                  <a:lnTo>
                    <a:pt x="439" y="119"/>
                  </a:lnTo>
                  <a:lnTo>
                    <a:pt x="473" y="136"/>
                  </a:lnTo>
                  <a:lnTo>
                    <a:pt x="489" y="136"/>
                  </a:lnTo>
                  <a:lnTo>
                    <a:pt x="506" y="136"/>
                  </a:lnTo>
                  <a:lnTo>
                    <a:pt x="523" y="153"/>
                  </a:lnTo>
                  <a:lnTo>
                    <a:pt x="557" y="153"/>
                  </a:lnTo>
                  <a:lnTo>
                    <a:pt x="574" y="153"/>
                  </a:lnTo>
                  <a:lnTo>
                    <a:pt x="591" y="170"/>
                  </a:lnTo>
                  <a:lnTo>
                    <a:pt x="608" y="170"/>
                  </a:lnTo>
                  <a:lnTo>
                    <a:pt x="641" y="170"/>
                  </a:lnTo>
                  <a:lnTo>
                    <a:pt x="658" y="170"/>
                  </a:lnTo>
                  <a:lnTo>
                    <a:pt x="675" y="186"/>
                  </a:lnTo>
                  <a:lnTo>
                    <a:pt x="692" y="186"/>
                  </a:lnTo>
                  <a:lnTo>
                    <a:pt x="726" y="203"/>
                  </a:lnTo>
                  <a:lnTo>
                    <a:pt x="742" y="203"/>
                  </a:lnTo>
                  <a:lnTo>
                    <a:pt x="759" y="203"/>
                  </a:lnTo>
                  <a:lnTo>
                    <a:pt x="776" y="203"/>
                  </a:lnTo>
                  <a:lnTo>
                    <a:pt x="810" y="220"/>
                  </a:lnTo>
                  <a:lnTo>
                    <a:pt x="827" y="220"/>
                  </a:lnTo>
                  <a:lnTo>
                    <a:pt x="844" y="237"/>
                  </a:lnTo>
                  <a:lnTo>
                    <a:pt x="877" y="237"/>
                  </a:lnTo>
                  <a:lnTo>
                    <a:pt x="894" y="237"/>
                  </a:lnTo>
                  <a:lnTo>
                    <a:pt x="911" y="237"/>
                  </a:lnTo>
                  <a:lnTo>
                    <a:pt x="928" y="254"/>
                  </a:lnTo>
                  <a:lnTo>
                    <a:pt x="945" y="254"/>
                  </a:lnTo>
                  <a:lnTo>
                    <a:pt x="979" y="254"/>
                  </a:lnTo>
                  <a:lnTo>
                    <a:pt x="995" y="271"/>
                  </a:lnTo>
                  <a:lnTo>
                    <a:pt x="1012" y="271"/>
                  </a:lnTo>
                  <a:lnTo>
                    <a:pt x="1029" y="271"/>
                  </a:lnTo>
                  <a:lnTo>
                    <a:pt x="1063" y="288"/>
                  </a:lnTo>
                  <a:lnTo>
                    <a:pt x="1080" y="288"/>
                  </a:lnTo>
                  <a:lnTo>
                    <a:pt x="1097" y="288"/>
                  </a:lnTo>
                  <a:lnTo>
                    <a:pt x="1130" y="305"/>
                  </a:lnTo>
                  <a:lnTo>
                    <a:pt x="1147" y="305"/>
                  </a:lnTo>
                  <a:lnTo>
                    <a:pt x="1181" y="321"/>
                  </a:lnTo>
                  <a:lnTo>
                    <a:pt x="1198" y="321"/>
                  </a:lnTo>
                  <a:lnTo>
                    <a:pt x="1232" y="321"/>
                  </a:lnTo>
                  <a:lnTo>
                    <a:pt x="1248" y="338"/>
                  </a:lnTo>
                  <a:lnTo>
                    <a:pt x="1265" y="338"/>
                  </a:lnTo>
                  <a:lnTo>
                    <a:pt x="1299" y="338"/>
                  </a:lnTo>
                  <a:lnTo>
                    <a:pt x="1316" y="355"/>
                  </a:lnTo>
                  <a:lnTo>
                    <a:pt x="1333" y="355"/>
                  </a:lnTo>
                  <a:lnTo>
                    <a:pt x="1350" y="355"/>
                  </a:lnTo>
                  <a:lnTo>
                    <a:pt x="1383" y="372"/>
                  </a:lnTo>
                  <a:lnTo>
                    <a:pt x="1400" y="372"/>
                  </a:lnTo>
                  <a:lnTo>
                    <a:pt x="1417" y="372"/>
                  </a:lnTo>
                  <a:lnTo>
                    <a:pt x="1434" y="389"/>
                  </a:lnTo>
                  <a:lnTo>
                    <a:pt x="1451" y="389"/>
                  </a:lnTo>
                  <a:lnTo>
                    <a:pt x="1485" y="389"/>
                  </a:lnTo>
                  <a:lnTo>
                    <a:pt x="1501" y="406"/>
                  </a:lnTo>
                  <a:lnTo>
                    <a:pt x="1518" y="406"/>
                  </a:lnTo>
                  <a:lnTo>
                    <a:pt x="1552" y="406"/>
                  </a:lnTo>
                  <a:lnTo>
                    <a:pt x="1569" y="406"/>
                  </a:lnTo>
                  <a:lnTo>
                    <a:pt x="1586" y="423"/>
                  </a:lnTo>
                  <a:lnTo>
                    <a:pt x="1603" y="423"/>
                  </a:lnTo>
                  <a:lnTo>
                    <a:pt x="1636" y="423"/>
                  </a:lnTo>
                  <a:lnTo>
                    <a:pt x="1653" y="439"/>
                  </a:lnTo>
                  <a:lnTo>
                    <a:pt x="1670" y="439"/>
                  </a:lnTo>
                  <a:lnTo>
                    <a:pt x="1687" y="439"/>
                  </a:lnTo>
                  <a:lnTo>
                    <a:pt x="1721" y="456"/>
                  </a:lnTo>
                  <a:lnTo>
                    <a:pt x="1738" y="456"/>
                  </a:lnTo>
                  <a:lnTo>
                    <a:pt x="1754" y="456"/>
                  </a:lnTo>
                  <a:lnTo>
                    <a:pt x="1771" y="473"/>
                  </a:lnTo>
                  <a:lnTo>
                    <a:pt x="1805" y="473"/>
                  </a:lnTo>
                  <a:lnTo>
                    <a:pt x="1822" y="473"/>
                  </a:lnTo>
                  <a:lnTo>
                    <a:pt x="1839" y="490"/>
                  </a:lnTo>
                  <a:lnTo>
                    <a:pt x="1856" y="490"/>
                  </a:lnTo>
                  <a:lnTo>
                    <a:pt x="1889" y="490"/>
                  </a:lnTo>
                  <a:lnTo>
                    <a:pt x="1906" y="507"/>
                  </a:lnTo>
                  <a:lnTo>
                    <a:pt x="1940" y="507"/>
                  </a:lnTo>
                  <a:lnTo>
                    <a:pt x="1974" y="507"/>
                  </a:lnTo>
                  <a:lnTo>
                    <a:pt x="1991" y="524"/>
                  </a:lnTo>
                  <a:lnTo>
                    <a:pt x="2007" y="524"/>
                  </a:lnTo>
                  <a:lnTo>
                    <a:pt x="2024" y="524"/>
                  </a:lnTo>
                  <a:lnTo>
                    <a:pt x="2058" y="541"/>
                  </a:lnTo>
                  <a:lnTo>
                    <a:pt x="2075" y="541"/>
                  </a:lnTo>
                  <a:lnTo>
                    <a:pt x="2092" y="541"/>
                  </a:lnTo>
                  <a:lnTo>
                    <a:pt x="2126" y="558"/>
                  </a:lnTo>
                  <a:lnTo>
                    <a:pt x="2142" y="558"/>
                  </a:lnTo>
                  <a:lnTo>
                    <a:pt x="2159" y="558"/>
                  </a:lnTo>
                  <a:lnTo>
                    <a:pt x="2176" y="574"/>
                  </a:lnTo>
                  <a:lnTo>
                    <a:pt x="2210" y="574"/>
                  </a:lnTo>
                  <a:lnTo>
                    <a:pt x="2227" y="574"/>
                  </a:lnTo>
                  <a:lnTo>
                    <a:pt x="2244" y="574"/>
                  </a:lnTo>
                  <a:lnTo>
                    <a:pt x="2260" y="591"/>
                  </a:lnTo>
                  <a:lnTo>
                    <a:pt x="2294" y="591"/>
                  </a:lnTo>
                  <a:lnTo>
                    <a:pt x="2311" y="591"/>
                  </a:lnTo>
                  <a:lnTo>
                    <a:pt x="2328" y="608"/>
                  </a:lnTo>
                  <a:lnTo>
                    <a:pt x="2345" y="608"/>
                  </a:lnTo>
                  <a:lnTo>
                    <a:pt x="2379" y="608"/>
                  </a:lnTo>
                  <a:lnTo>
                    <a:pt x="2395" y="625"/>
                  </a:lnTo>
                  <a:lnTo>
                    <a:pt x="2412" y="625"/>
                  </a:lnTo>
                  <a:lnTo>
                    <a:pt x="2463" y="625"/>
                  </a:lnTo>
                  <a:lnTo>
                    <a:pt x="2480" y="642"/>
                  </a:lnTo>
                  <a:lnTo>
                    <a:pt x="2513" y="642"/>
                  </a:lnTo>
                  <a:lnTo>
                    <a:pt x="2547" y="659"/>
                  </a:lnTo>
                  <a:lnTo>
                    <a:pt x="2581" y="659"/>
                  </a:lnTo>
                  <a:lnTo>
                    <a:pt x="2598" y="676"/>
                  </a:lnTo>
                  <a:lnTo>
                    <a:pt x="2632" y="676"/>
                  </a:lnTo>
                  <a:lnTo>
                    <a:pt x="2648" y="676"/>
                  </a:lnTo>
                  <a:lnTo>
                    <a:pt x="2665" y="676"/>
                  </a:lnTo>
                  <a:lnTo>
                    <a:pt x="2682" y="692"/>
                  </a:lnTo>
                  <a:lnTo>
                    <a:pt x="2716" y="692"/>
                  </a:lnTo>
                  <a:lnTo>
                    <a:pt x="2750" y="709"/>
                  </a:lnTo>
                  <a:lnTo>
                    <a:pt x="2766" y="709"/>
                  </a:lnTo>
                  <a:lnTo>
                    <a:pt x="2817" y="726"/>
                  </a:lnTo>
                  <a:lnTo>
                    <a:pt x="2834" y="726"/>
                  </a:lnTo>
                  <a:lnTo>
                    <a:pt x="2868" y="726"/>
                  </a:lnTo>
                  <a:lnTo>
                    <a:pt x="2885" y="743"/>
                  </a:lnTo>
                  <a:lnTo>
                    <a:pt x="2901" y="743"/>
                  </a:lnTo>
                  <a:lnTo>
                    <a:pt x="2918" y="743"/>
                  </a:lnTo>
                  <a:lnTo>
                    <a:pt x="2952" y="743"/>
                  </a:lnTo>
                  <a:lnTo>
                    <a:pt x="2969" y="760"/>
                  </a:lnTo>
                  <a:lnTo>
                    <a:pt x="3003" y="760"/>
                  </a:lnTo>
                  <a:lnTo>
                    <a:pt x="3036" y="777"/>
                  </a:lnTo>
                  <a:lnTo>
                    <a:pt x="3070" y="777"/>
                  </a:lnTo>
                  <a:lnTo>
                    <a:pt x="3087" y="777"/>
                  </a:lnTo>
                  <a:lnTo>
                    <a:pt x="3121" y="794"/>
                  </a:lnTo>
                  <a:lnTo>
                    <a:pt x="3138" y="794"/>
                  </a:lnTo>
                  <a:lnTo>
                    <a:pt x="3154" y="794"/>
                  </a:lnTo>
                  <a:lnTo>
                    <a:pt x="3205" y="811"/>
                  </a:lnTo>
                  <a:lnTo>
                    <a:pt x="3222" y="811"/>
                  </a:lnTo>
                  <a:lnTo>
                    <a:pt x="3272" y="827"/>
                  </a:lnTo>
                  <a:lnTo>
                    <a:pt x="3289" y="827"/>
                  </a:lnTo>
                  <a:lnTo>
                    <a:pt x="3306" y="827"/>
                  </a:lnTo>
                  <a:lnTo>
                    <a:pt x="3323" y="844"/>
                  </a:lnTo>
                  <a:lnTo>
                    <a:pt x="3374" y="844"/>
                  </a:lnTo>
                  <a:lnTo>
                    <a:pt x="3391" y="844"/>
                  </a:lnTo>
                  <a:lnTo>
                    <a:pt x="3407" y="861"/>
                  </a:lnTo>
                  <a:lnTo>
                    <a:pt x="3441" y="861"/>
                  </a:lnTo>
                  <a:lnTo>
                    <a:pt x="3458" y="861"/>
                  </a:lnTo>
                  <a:lnTo>
                    <a:pt x="3492" y="878"/>
                  </a:lnTo>
                  <a:lnTo>
                    <a:pt x="3525" y="878"/>
                  </a:lnTo>
                  <a:lnTo>
                    <a:pt x="3542" y="895"/>
                  </a:lnTo>
                  <a:lnTo>
                    <a:pt x="3559" y="895"/>
                  </a:lnTo>
                  <a:lnTo>
                    <a:pt x="3576" y="895"/>
                  </a:lnTo>
                  <a:lnTo>
                    <a:pt x="3627" y="912"/>
                  </a:lnTo>
                  <a:lnTo>
                    <a:pt x="3644" y="912"/>
                  </a:lnTo>
                  <a:lnTo>
                    <a:pt x="3660" y="912"/>
                  </a:lnTo>
                  <a:lnTo>
                    <a:pt x="3711" y="929"/>
                  </a:lnTo>
                  <a:lnTo>
                    <a:pt x="3728" y="929"/>
                  </a:lnTo>
                  <a:lnTo>
                    <a:pt x="3778" y="945"/>
                  </a:lnTo>
                  <a:lnTo>
                    <a:pt x="3795" y="945"/>
                  </a:lnTo>
                  <a:lnTo>
                    <a:pt x="3846" y="962"/>
                  </a:lnTo>
                  <a:lnTo>
                    <a:pt x="3863" y="962"/>
                  </a:lnTo>
                  <a:lnTo>
                    <a:pt x="3897" y="962"/>
                  </a:lnTo>
                  <a:lnTo>
                    <a:pt x="3930" y="979"/>
                  </a:lnTo>
                  <a:lnTo>
                    <a:pt x="3947" y="979"/>
                  </a:lnTo>
                  <a:lnTo>
                    <a:pt x="3964" y="979"/>
                  </a:lnTo>
                  <a:lnTo>
                    <a:pt x="3981" y="979"/>
                  </a:lnTo>
                  <a:lnTo>
                    <a:pt x="4031" y="996"/>
                  </a:lnTo>
                  <a:lnTo>
                    <a:pt x="4048" y="996"/>
                  </a:lnTo>
                  <a:lnTo>
                    <a:pt x="4099" y="1013"/>
                  </a:lnTo>
                  <a:lnTo>
                    <a:pt x="4116" y="1013"/>
                  </a:lnTo>
                  <a:lnTo>
                    <a:pt x="4166" y="1030"/>
                  </a:lnTo>
                  <a:lnTo>
                    <a:pt x="4183" y="1030"/>
                  </a:lnTo>
                  <a:lnTo>
                    <a:pt x="4251" y="1047"/>
                  </a:lnTo>
                  <a:lnTo>
                    <a:pt x="4268" y="1047"/>
                  </a:lnTo>
                  <a:lnTo>
                    <a:pt x="4301" y="1064"/>
                  </a:lnTo>
                  <a:lnTo>
                    <a:pt x="4335" y="1064"/>
                  </a:lnTo>
                  <a:lnTo>
                    <a:pt x="4369" y="1064"/>
                  </a:lnTo>
                  <a:lnTo>
                    <a:pt x="4386" y="1080"/>
                  </a:lnTo>
                  <a:lnTo>
                    <a:pt x="4436" y="1080"/>
                  </a:lnTo>
                  <a:lnTo>
                    <a:pt x="4453" y="1097"/>
                  </a:lnTo>
                  <a:lnTo>
                    <a:pt x="4521" y="1097"/>
                  </a:lnTo>
                  <a:lnTo>
                    <a:pt x="4537" y="1114"/>
                  </a:lnTo>
                  <a:lnTo>
                    <a:pt x="4588" y="1114"/>
                  </a:lnTo>
                  <a:lnTo>
                    <a:pt x="4605" y="1114"/>
                  </a:lnTo>
                  <a:lnTo>
                    <a:pt x="4622" y="1131"/>
                  </a:lnTo>
                  <a:lnTo>
                    <a:pt x="4656" y="1131"/>
                  </a:lnTo>
                  <a:lnTo>
                    <a:pt x="4672" y="1131"/>
                  </a:lnTo>
                  <a:lnTo>
                    <a:pt x="4706" y="1148"/>
                  </a:lnTo>
                  <a:lnTo>
                    <a:pt x="4740" y="1148"/>
                  </a:lnTo>
                  <a:lnTo>
                    <a:pt x="4807" y="1165"/>
                  </a:lnTo>
                  <a:lnTo>
                    <a:pt x="4824" y="1165"/>
                  </a:lnTo>
                  <a:lnTo>
                    <a:pt x="4858" y="1182"/>
                  </a:lnTo>
                  <a:lnTo>
                    <a:pt x="4875" y="1182"/>
                  </a:lnTo>
                  <a:lnTo>
                    <a:pt x="4942" y="1198"/>
                  </a:lnTo>
                  <a:lnTo>
                    <a:pt x="4976" y="1198"/>
                  </a:lnTo>
                  <a:lnTo>
                    <a:pt x="5010" y="1198"/>
                  </a:lnTo>
                  <a:lnTo>
                    <a:pt x="5027" y="1215"/>
                  </a:lnTo>
                  <a:lnTo>
                    <a:pt x="5077" y="1215"/>
                  </a:lnTo>
                  <a:lnTo>
                    <a:pt x="5094" y="1232"/>
                  </a:lnTo>
                  <a:lnTo>
                    <a:pt x="5162" y="1232"/>
                  </a:lnTo>
                  <a:lnTo>
                    <a:pt x="5178" y="1249"/>
                  </a:lnTo>
                  <a:lnTo>
                    <a:pt x="5229" y="1249"/>
                  </a:lnTo>
                  <a:lnTo>
                    <a:pt x="5246" y="1249"/>
                  </a:lnTo>
                  <a:lnTo>
                    <a:pt x="5313" y="1266"/>
                  </a:lnTo>
                  <a:lnTo>
                    <a:pt x="5330" y="1266"/>
                  </a:lnTo>
                  <a:lnTo>
                    <a:pt x="5381" y="1283"/>
                  </a:lnTo>
                  <a:lnTo>
                    <a:pt x="5398" y="1283"/>
                  </a:lnTo>
                  <a:lnTo>
                    <a:pt x="5465" y="1300"/>
                  </a:lnTo>
                  <a:lnTo>
                    <a:pt x="5482" y="1300"/>
                  </a:lnTo>
                  <a:lnTo>
                    <a:pt x="5533" y="1317"/>
                  </a:lnTo>
                  <a:lnTo>
                    <a:pt x="5549" y="1317"/>
                  </a:lnTo>
                  <a:lnTo>
                    <a:pt x="5617" y="1333"/>
                  </a:lnTo>
                  <a:lnTo>
                    <a:pt x="5634" y="1333"/>
                  </a:lnTo>
                  <a:lnTo>
                    <a:pt x="5668" y="1333"/>
                  </a:lnTo>
                  <a:lnTo>
                    <a:pt x="5701" y="1350"/>
                  </a:lnTo>
                  <a:lnTo>
                    <a:pt x="5769" y="1367"/>
                  </a:lnTo>
                  <a:lnTo>
                    <a:pt x="5786" y="1367"/>
                  </a:lnTo>
                  <a:lnTo>
                    <a:pt x="5802" y="1367"/>
                  </a:lnTo>
                  <a:lnTo>
                    <a:pt x="5853" y="1367"/>
                  </a:lnTo>
                  <a:lnTo>
                    <a:pt x="5870" y="1384"/>
                  </a:lnTo>
                  <a:lnTo>
                    <a:pt x="5904" y="1384"/>
                  </a:lnTo>
                  <a:lnTo>
                    <a:pt x="5937" y="1384"/>
                  </a:lnTo>
                  <a:lnTo>
                    <a:pt x="5988" y="1401"/>
                  </a:lnTo>
                  <a:lnTo>
                    <a:pt x="6022" y="1401"/>
                  </a:lnTo>
                  <a:lnTo>
                    <a:pt x="6089" y="1418"/>
                  </a:lnTo>
                  <a:lnTo>
                    <a:pt x="6106" y="1418"/>
                  </a:lnTo>
                  <a:lnTo>
                    <a:pt x="6173" y="1435"/>
                  </a:lnTo>
                  <a:lnTo>
                    <a:pt x="6190" y="1435"/>
                  </a:lnTo>
                  <a:lnTo>
                    <a:pt x="6224" y="1451"/>
                  </a:lnTo>
                  <a:lnTo>
                    <a:pt x="6258" y="1451"/>
                  </a:lnTo>
                  <a:lnTo>
                    <a:pt x="6325" y="1468"/>
                  </a:lnTo>
                  <a:lnTo>
                    <a:pt x="6342" y="1468"/>
                  </a:lnTo>
                  <a:lnTo>
                    <a:pt x="6410" y="1485"/>
                  </a:lnTo>
                  <a:lnTo>
                    <a:pt x="6426" y="1485"/>
                  </a:lnTo>
                  <a:lnTo>
                    <a:pt x="6443" y="1485"/>
                  </a:lnTo>
                  <a:lnTo>
                    <a:pt x="6460" y="1502"/>
                  </a:lnTo>
                  <a:lnTo>
                    <a:pt x="6494" y="1502"/>
                  </a:lnTo>
                  <a:lnTo>
                    <a:pt x="6511" y="1502"/>
                  </a:lnTo>
                  <a:lnTo>
                    <a:pt x="6578" y="1519"/>
                  </a:lnTo>
                  <a:lnTo>
                    <a:pt x="6595" y="1519"/>
                  </a:lnTo>
                  <a:lnTo>
                    <a:pt x="6663" y="1536"/>
                  </a:lnTo>
                  <a:lnTo>
                    <a:pt x="6679" y="1536"/>
                  </a:lnTo>
                  <a:lnTo>
                    <a:pt x="6696" y="1536"/>
                  </a:lnTo>
                  <a:lnTo>
                    <a:pt x="6730" y="1536"/>
                  </a:lnTo>
                  <a:lnTo>
                    <a:pt x="6747" y="1553"/>
                  </a:lnTo>
                  <a:lnTo>
                    <a:pt x="6764" y="1553"/>
                  </a:lnTo>
                  <a:lnTo>
                    <a:pt x="6814" y="1553"/>
                  </a:lnTo>
                  <a:lnTo>
                    <a:pt x="6831" y="1570"/>
                  </a:lnTo>
                  <a:lnTo>
                    <a:pt x="6899" y="1570"/>
                  </a:lnTo>
                  <a:lnTo>
                    <a:pt x="6916" y="1586"/>
                  </a:lnTo>
                  <a:lnTo>
                    <a:pt x="6983" y="1586"/>
                  </a:lnTo>
                  <a:lnTo>
                    <a:pt x="7000" y="1603"/>
                  </a:lnTo>
                  <a:lnTo>
                    <a:pt x="7017" y="1603"/>
                  </a:lnTo>
                  <a:lnTo>
                    <a:pt x="7084" y="1603"/>
                  </a:lnTo>
                  <a:lnTo>
                    <a:pt x="7118" y="1620"/>
                  </a:lnTo>
                  <a:lnTo>
                    <a:pt x="7169" y="1620"/>
                  </a:lnTo>
                  <a:lnTo>
                    <a:pt x="7202" y="1637"/>
                  </a:lnTo>
                  <a:lnTo>
                    <a:pt x="7270" y="1637"/>
                  </a:lnTo>
                  <a:lnTo>
                    <a:pt x="7287" y="1637"/>
                  </a:lnTo>
                  <a:lnTo>
                    <a:pt x="7354" y="1654"/>
                  </a:lnTo>
                  <a:lnTo>
                    <a:pt x="7371" y="1654"/>
                  </a:lnTo>
                  <a:lnTo>
                    <a:pt x="7405" y="1671"/>
                  </a:lnTo>
                  <a:lnTo>
                    <a:pt x="7438" y="1671"/>
                  </a:lnTo>
                  <a:lnTo>
                    <a:pt x="7455" y="1671"/>
                  </a:lnTo>
                  <a:lnTo>
                    <a:pt x="7489" y="1688"/>
                  </a:lnTo>
                  <a:lnTo>
                    <a:pt x="7523" y="1688"/>
                  </a:lnTo>
                  <a:lnTo>
                    <a:pt x="7540" y="1688"/>
                  </a:lnTo>
                  <a:lnTo>
                    <a:pt x="7557" y="1688"/>
                  </a:lnTo>
                  <a:lnTo>
                    <a:pt x="7590" y="1704"/>
                  </a:lnTo>
                  <a:lnTo>
                    <a:pt x="7607" y="1704"/>
                  </a:lnTo>
                  <a:lnTo>
                    <a:pt x="7624" y="1704"/>
                  </a:lnTo>
                  <a:lnTo>
                    <a:pt x="7641" y="1704"/>
                  </a:lnTo>
                  <a:lnTo>
                    <a:pt x="7675" y="1721"/>
                  </a:lnTo>
                  <a:lnTo>
                    <a:pt x="7708" y="1721"/>
                  </a:lnTo>
                  <a:lnTo>
                    <a:pt x="7725" y="1721"/>
                  </a:lnTo>
                  <a:lnTo>
                    <a:pt x="7776" y="1738"/>
                  </a:lnTo>
                  <a:lnTo>
                    <a:pt x="7793" y="1738"/>
                  </a:lnTo>
                  <a:lnTo>
                    <a:pt x="7826" y="1738"/>
                  </a:lnTo>
                  <a:lnTo>
                    <a:pt x="7843" y="1738"/>
                  </a:lnTo>
                  <a:lnTo>
                    <a:pt x="7860" y="1755"/>
                  </a:lnTo>
                  <a:lnTo>
                    <a:pt x="7877" y="1755"/>
                  </a:lnTo>
                  <a:lnTo>
                    <a:pt x="7911" y="1755"/>
                  </a:lnTo>
                  <a:lnTo>
                    <a:pt x="7928" y="1755"/>
                  </a:lnTo>
                  <a:lnTo>
                    <a:pt x="7978" y="1772"/>
                  </a:lnTo>
                  <a:lnTo>
                    <a:pt x="7995" y="1772"/>
                  </a:lnTo>
                  <a:lnTo>
                    <a:pt x="8012" y="1772"/>
                  </a:lnTo>
                  <a:lnTo>
                    <a:pt x="8029" y="1772"/>
                  </a:lnTo>
                  <a:lnTo>
                    <a:pt x="8063" y="1789"/>
                  </a:lnTo>
                  <a:lnTo>
                    <a:pt x="8079" y="1789"/>
                  </a:lnTo>
                  <a:lnTo>
                    <a:pt x="8096" y="1789"/>
                  </a:lnTo>
                  <a:lnTo>
                    <a:pt x="8113" y="1789"/>
                  </a:lnTo>
                  <a:lnTo>
                    <a:pt x="8147" y="1789"/>
                  </a:lnTo>
                  <a:lnTo>
                    <a:pt x="8164" y="1806"/>
                  </a:lnTo>
                  <a:lnTo>
                    <a:pt x="8181" y="1806"/>
                  </a:lnTo>
                  <a:lnTo>
                    <a:pt x="8214" y="1806"/>
                  </a:lnTo>
                  <a:lnTo>
                    <a:pt x="8231" y="1806"/>
                  </a:lnTo>
                  <a:lnTo>
                    <a:pt x="8265" y="1823"/>
                  </a:lnTo>
                  <a:lnTo>
                    <a:pt x="8299" y="1823"/>
                  </a:lnTo>
                  <a:lnTo>
                    <a:pt x="8316" y="1823"/>
                  </a:lnTo>
                  <a:lnTo>
                    <a:pt x="8332" y="1823"/>
                  </a:lnTo>
                  <a:lnTo>
                    <a:pt x="8383" y="1839"/>
                  </a:lnTo>
                  <a:lnTo>
                    <a:pt x="8400" y="1839"/>
                  </a:lnTo>
                  <a:lnTo>
                    <a:pt x="8417" y="1839"/>
                  </a:lnTo>
                  <a:lnTo>
                    <a:pt x="8450" y="1839"/>
                  </a:lnTo>
                  <a:lnTo>
                    <a:pt x="8467" y="1856"/>
                  </a:lnTo>
                  <a:lnTo>
                    <a:pt x="8484" y="1856"/>
                  </a:lnTo>
                  <a:lnTo>
                    <a:pt x="8501" y="1856"/>
                  </a:lnTo>
                  <a:lnTo>
                    <a:pt x="8535" y="1856"/>
                  </a:lnTo>
                  <a:lnTo>
                    <a:pt x="8552" y="1856"/>
                  </a:lnTo>
                  <a:lnTo>
                    <a:pt x="8569" y="1873"/>
                  </a:lnTo>
                  <a:lnTo>
                    <a:pt x="8602" y="1873"/>
                  </a:lnTo>
                  <a:lnTo>
                    <a:pt x="8619" y="1873"/>
                  </a:lnTo>
                  <a:lnTo>
                    <a:pt x="8636" y="1873"/>
                  </a:lnTo>
                  <a:lnTo>
                    <a:pt x="8653" y="1890"/>
                  </a:lnTo>
                  <a:lnTo>
                    <a:pt x="8687" y="1890"/>
                  </a:lnTo>
                  <a:lnTo>
                    <a:pt x="8703" y="1890"/>
                  </a:lnTo>
                  <a:lnTo>
                    <a:pt x="8754" y="1890"/>
                  </a:lnTo>
                  <a:lnTo>
                    <a:pt x="8771" y="1907"/>
                  </a:lnTo>
                  <a:lnTo>
                    <a:pt x="8788" y="1907"/>
                  </a:lnTo>
                  <a:lnTo>
                    <a:pt x="8805" y="1907"/>
                  </a:lnTo>
                  <a:lnTo>
                    <a:pt x="8838" y="1907"/>
                  </a:lnTo>
                  <a:lnTo>
                    <a:pt x="8855" y="1907"/>
                  </a:lnTo>
                  <a:lnTo>
                    <a:pt x="8872" y="1924"/>
                  </a:lnTo>
                  <a:lnTo>
                    <a:pt x="8889" y="1924"/>
                  </a:lnTo>
                  <a:lnTo>
                    <a:pt x="8923" y="1924"/>
                  </a:lnTo>
                  <a:lnTo>
                    <a:pt x="8940" y="1924"/>
                  </a:lnTo>
                  <a:lnTo>
                    <a:pt x="8956" y="1924"/>
                  </a:lnTo>
                  <a:lnTo>
                    <a:pt x="8990" y="1941"/>
                  </a:lnTo>
                  <a:lnTo>
                    <a:pt x="9007" y="1941"/>
                  </a:lnTo>
                  <a:lnTo>
                    <a:pt x="9024" y="1941"/>
                  </a:lnTo>
                  <a:lnTo>
                    <a:pt x="9041" y="1941"/>
                  </a:lnTo>
                  <a:lnTo>
                    <a:pt x="9075" y="1941"/>
                  </a:lnTo>
                  <a:lnTo>
                    <a:pt x="9091" y="1957"/>
                  </a:lnTo>
                  <a:lnTo>
                    <a:pt x="9108" y="1957"/>
                  </a:lnTo>
                  <a:lnTo>
                    <a:pt x="9142" y="1957"/>
                  </a:lnTo>
                  <a:lnTo>
                    <a:pt x="9159" y="1957"/>
                  </a:lnTo>
                  <a:lnTo>
                    <a:pt x="9176" y="1957"/>
                  </a:lnTo>
                  <a:lnTo>
                    <a:pt x="9193" y="1974"/>
                  </a:lnTo>
                  <a:lnTo>
                    <a:pt x="9226" y="1974"/>
                  </a:lnTo>
                  <a:lnTo>
                    <a:pt x="9243" y="1974"/>
                  </a:lnTo>
                  <a:lnTo>
                    <a:pt x="9260" y="1974"/>
                  </a:lnTo>
                  <a:lnTo>
                    <a:pt x="9294" y="1991"/>
                  </a:lnTo>
                  <a:lnTo>
                    <a:pt x="9311" y="1991"/>
                  </a:lnTo>
                  <a:lnTo>
                    <a:pt x="9328" y="1991"/>
                  </a:lnTo>
                  <a:lnTo>
                    <a:pt x="9344" y="1991"/>
                  </a:lnTo>
                  <a:lnTo>
                    <a:pt x="9378" y="1991"/>
                  </a:lnTo>
                  <a:lnTo>
                    <a:pt x="9395" y="1991"/>
                  </a:lnTo>
                  <a:lnTo>
                    <a:pt x="9412" y="2008"/>
                  </a:lnTo>
                  <a:lnTo>
                    <a:pt x="9429" y="2008"/>
                  </a:lnTo>
                  <a:lnTo>
                    <a:pt x="9462" y="2008"/>
                  </a:lnTo>
                  <a:lnTo>
                    <a:pt x="9479" y="2008"/>
                  </a:lnTo>
                  <a:lnTo>
                    <a:pt x="9496" y="2025"/>
                  </a:lnTo>
                  <a:lnTo>
                    <a:pt x="9513" y="2025"/>
                  </a:lnTo>
                  <a:lnTo>
                    <a:pt x="9547" y="2025"/>
                  </a:lnTo>
                  <a:lnTo>
                    <a:pt x="9564" y="2025"/>
                  </a:lnTo>
                  <a:lnTo>
                    <a:pt x="9581" y="2025"/>
                  </a:lnTo>
                  <a:lnTo>
                    <a:pt x="9614" y="2025"/>
                  </a:lnTo>
                  <a:lnTo>
                    <a:pt x="9631" y="2042"/>
                  </a:lnTo>
                  <a:lnTo>
                    <a:pt x="9648" y="2042"/>
                  </a:lnTo>
                  <a:lnTo>
                    <a:pt x="9682" y="2042"/>
                  </a:lnTo>
                  <a:lnTo>
                    <a:pt x="9715" y="2042"/>
                  </a:lnTo>
                  <a:lnTo>
                    <a:pt x="9732" y="2059"/>
                  </a:lnTo>
                  <a:lnTo>
                    <a:pt x="9766" y="2059"/>
                  </a:lnTo>
                  <a:lnTo>
                    <a:pt x="9783" y="2059"/>
                  </a:lnTo>
                  <a:lnTo>
                    <a:pt x="9800" y="2059"/>
                  </a:lnTo>
                  <a:lnTo>
                    <a:pt x="9834" y="2059"/>
                  </a:lnTo>
                  <a:lnTo>
                    <a:pt x="9850" y="2076"/>
                  </a:lnTo>
                  <a:lnTo>
                    <a:pt x="9867" y="2076"/>
                  </a:lnTo>
                  <a:lnTo>
                    <a:pt x="9918" y="2076"/>
                  </a:lnTo>
                  <a:lnTo>
                    <a:pt x="9935" y="2076"/>
                  </a:lnTo>
                  <a:lnTo>
                    <a:pt x="9952" y="2092"/>
                  </a:lnTo>
                  <a:lnTo>
                    <a:pt x="9968" y="2092"/>
                  </a:lnTo>
                  <a:lnTo>
                    <a:pt x="10002" y="2092"/>
                  </a:lnTo>
                  <a:lnTo>
                    <a:pt x="10019" y="2092"/>
                  </a:lnTo>
                  <a:lnTo>
                    <a:pt x="10070" y="2092"/>
                  </a:lnTo>
                  <a:lnTo>
                    <a:pt x="10087" y="2109"/>
                  </a:lnTo>
                  <a:lnTo>
                    <a:pt x="10103" y="2109"/>
                  </a:lnTo>
                  <a:lnTo>
                    <a:pt x="10120" y="2109"/>
                  </a:lnTo>
                  <a:lnTo>
                    <a:pt x="10171" y="2109"/>
                  </a:lnTo>
                  <a:lnTo>
                    <a:pt x="10188" y="2126"/>
                  </a:lnTo>
                  <a:lnTo>
                    <a:pt x="10205" y="2126"/>
                  </a:lnTo>
                  <a:lnTo>
                    <a:pt x="10238" y="2126"/>
                  </a:lnTo>
                  <a:lnTo>
                    <a:pt x="10272" y="2126"/>
                  </a:lnTo>
                  <a:lnTo>
                    <a:pt x="10306" y="2143"/>
                  </a:lnTo>
                  <a:lnTo>
                    <a:pt x="10323" y="2143"/>
                  </a:lnTo>
                  <a:lnTo>
                    <a:pt x="10340" y="2143"/>
                  </a:lnTo>
                  <a:lnTo>
                    <a:pt x="10390" y="2143"/>
                  </a:lnTo>
                  <a:lnTo>
                    <a:pt x="10407" y="2160"/>
                  </a:lnTo>
                  <a:lnTo>
                    <a:pt x="10424" y="2160"/>
                  </a:lnTo>
                  <a:lnTo>
                    <a:pt x="10458" y="2160"/>
                  </a:lnTo>
                  <a:lnTo>
                    <a:pt x="10474" y="2160"/>
                  </a:lnTo>
                  <a:lnTo>
                    <a:pt x="10508" y="2160"/>
                  </a:lnTo>
                  <a:lnTo>
                    <a:pt x="10542" y="2177"/>
                  </a:lnTo>
                  <a:lnTo>
                    <a:pt x="10559" y="2177"/>
                  </a:lnTo>
                  <a:lnTo>
                    <a:pt x="10576" y="2177"/>
                  </a:lnTo>
                  <a:lnTo>
                    <a:pt x="10609" y="2177"/>
                  </a:lnTo>
                  <a:lnTo>
                    <a:pt x="10626" y="2177"/>
                  </a:lnTo>
                  <a:lnTo>
                    <a:pt x="10643" y="2194"/>
                  </a:lnTo>
                  <a:lnTo>
                    <a:pt x="10660" y="2194"/>
                  </a:lnTo>
                  <a:lnTo>
                    <a:pt x="10694" y="2194"/>
                  </a:lnTo>
                  <a:lnTo>
                    <a:pt x="10711" y="2194"/>
                  </a:lnTo>
                  <a:lnTo>
                    <a:pt x="10761" y="2194"/>
                  </a:lnTo>
                  <a:lnTo>
                    <a:pt x="10778" y="2210"/>
                  </a:lnTo>
                  <a:lnTo>
                    <a:pt x="10795" y="2210"/>
                  </a:lnTo>
                  <a:lnTo>
                    <a:pt x="10812" y="2210"/>
                  </a:lnTo>
                  <a:lnTo>
                    <a:pt x="10846" y="2210"/>
                  </a:lnTo>
                  <a:lnTo>
                    <a:pt x="10879" y="2210"/>
                  </a:lnTo>
                  <a:lnTo>
                    <a:pt x="10896" y="2227"/>
                  </a:lnTo>
                  <a:lnTo>
                    <a:pt x="10930" y="2227"/>
                  </a:lnTo>
                  <a:lnTo>
                    <a:pt x="10964" y="2227"/>
                  </a:lnTo>
                  <a:lnTo>
                    <a:pt x="10997" y="2227"/>
                  </a:lnTo>
                  <a:lnTo>
                    <a:pt x="11014" y="2227"/>
                  </a:lnTo>
                  <a:lnTo>
                    <a:pt x="11031" y="2244"/>
                  </a:lnTo>
                  <a:lnTo>
                    <a:pt x="11048" y="2244"/>
                  </a:lnTo>
                  <a:lnTo>
                    <a:pt x="11115" y="2244"/>
                  </a:lnTo>
                  <a:lnTo>
                    <a:pt x="11149" y="2261"/>
                  </a:lnTo>
                  <a:lnTo>
                    <a:pt x="11166" y="2261"/>
                  </a:lnTo>
                  <a:lnTo>
                    <a:pt x="11183" y="2261"/>
                  </a:lnTo>
                  <a:lnTo>
                    <a:pt x="11200" y="2261"/>
                  </a:lnTo>
                  <a:lnTo>
                    <a:pt x="11267" y="2261"/>
                  </a:lnTo>
                  <a:lnTo>
                    <a:pt x="11301" y="2278"/>
                  </a:lnTo>
                  <a:lnTo>
                    <a:pt x="11352" y="2278"/>
                  </a:lnTo>
                  <a:lnTo>
                    <a:pt x="11385" y="2278"/>
                  </a:lnTo>
                  <a:lnTo>
                    <a:pt x="11402" y="2295"/>
                  </a:lnTo>
                  <a:lnTo>
                    <a:pt x="11419" y="2295"/>
                  </a:lnTo>
                  <a:lnTo>
                    <a:pt x="11453" y="2295"/>
                  </a:lnTo>
                  <a:lnTo>
                    <a:pt x="11470" y="2295"/>
                  </a:lnTo>
                  <a:lnTo>
                    <a:pt x="11537" y="2295"/>
                  </a:lnTo>
                  <a:lnTo>
                    <a:pt x="11554" y="2312"/>
                  </a:lnTo>
                  <a:lnTo>
                    <a:pt x="11621" y="2312"/>
                  </a:lnTo>
                  <a:lnTo>
                    <a:pt x="11638" y="2312"/>
                  </a:lnTo>
                  <a:lnTo>
                    <a:pt x="11655" y="2312"/>
                  </a:lnTo>
                  <a:lnTo>
                    <a:pt x="11689" y="2329"/>
                  </a:lnTo>
                  <a:lnTo>
                    <a:pt x="11723" y="2329"/>
                  </a:lnTo>
                  <a:lnTo>
                    <a:pt x="11756" y="2329"/>
                  </a:lnTo>
                  <a:lnTo>
                    <a:pt x="11790" y="2329"/>
                  </a:lnTo>
                  <a:lnTo>
                    <a:pt x="11807" y="2345"/>
                  </a:lnTo>
                  <a:lnTo>
                    <a:pt x="11841" y="2345"/>
                  </a:lnTo>
                  <a:lnTo>
                    <a:pt x="11857" y="2345"/>
                  </a:lnTo>
                  <a:lnTo>
                    <a:pt x="11925" y="2345"/>
                  </a:lnTo>
                  <a:lnTo>
                    <a:pt x="11942" y="2345"/>
                  </a:lnTo>
                  <a:lnTo>
                    <a:pt x="11959" y="2362"/>
                  </a:lnTo>
                  <a:lnTo>
                    <a:pt x="12060" y="2362"/>
                  </a:lnTo>
                  <a:lnTo>
                    <a:pt x="12077" y="2379"/>
                  </a:lnTo>
                  <a:lnTo>
                    <a:pt x="12178" y="2379"/>
                  </a:lnTo>
                  <a:lnTo>
                    <a:pt x="12212" y="2379"/>
                  </a:lnTo>
                  <a:lnTo>
                    <a:pt x="12229" y="2396"/>
                  </a:lnTo>
                  <a:lnTo>
                    <a:pt x="12330" y="2396"/>
                  </a:lnTo>
                  <a:lnTo>
                    <a:pt x="12347" y="2413"/>
                  </a:lnTo>
                  <a:lnTo>
                    <a:pt x="12482" y="2413"/>
                  </a:lnTo>
                  <a:lnTo>
                    <a:pt x="12498" y="2413"/>
                  </a:lnTo>
                  <a:lnTo>
                    <a:pt x="12532" y="2430"/>
                  </a:lnTo>
                  <a:lnTo>
                    <a:pt x="12616" y="2430"/>
                  </a:lnTo>
                  <a:lnTo>
                    <a:pt x="12633" y="2430"/>
                  </a:lnTo>
                  <a:lnTo>
                    <a:pt x="12701" y="2447"/>
                  </a:lnTo>
                  <a:lnTo>
                    <a:pt x="12718" y="2447"/>
                  </a:lnTo>
                  <a:lnTo>
                    <a:pt x="12768" y="2447"/>
                  </a:lnTo>
                  <a:lnTo>
                    <a:pt x="12785" y="2447"/>
                  </a:lnTo>
                  <a:lnTo>
                    <a:pt x="12920" y="2463"/>
                  </a:lnTo>
                  <a:lnTo>
                    <a:pt x="12937" y="2463"/>
                  </a:lnTo>
                  <a:lnTo>
                    <a:pt x="12954" y="2463"/>
                  </a:lnTo>
                  <a:lnTo>
                    <a:pt x="12988" y="2480"/>
                  </a:lnTo>
                  <a:lnTo>
                    <a:pt x="13055" y="2480"/>
                  </a:lnTo>
                  <a:lnTo>
                    <a:pt x="13072" y="2480"/>
                  </a:lnTo>
                  <a:lnTo>
                    <a:pt x="13207" y="2497"/>
                  </a:lnTo>
                  <a:lnTo>
                    <a:pt x="13224" y="2497"/>
                  </a:lnTo>
                  <a:lnTo>
                    <a:pt x="13359" y="2514"/>
                  </a:lnTo>
                  <a:lnTo>
                    <a:pt x="13375" y="2514"/>
                  </a:lnTo>
                  <a:lnTo>
                    <a:pt x="13527" y="2531"/>
                  </a:lnTo>
                  <a:lnTo>
                    <a:pt x="13544" y="2531"/>
                  </a:lnTo>
                  <a:lnTo>
                    <a:pt x="13679" y="2548"/>
                  </a:lnTo>
                  <a:lnTo>
                    <a:pt x="13696" y="2548"/>
                  </a:lnTo>
                  <a:lnTo>
                    <a:pt x="13831" y="2565"/>
                  </a:lnTo>
                  <a:lnTo>
                    <a:pt x="13848" y="2565"/>
                  </a:lnTo>
                  <a:lnTo>
                    <a:pt x="14000" y="2581"/>
                  </a:lnTo>
                  <a:lnTo>
                    <a:pt x="14033" y="2581"/>
                  </a:lnTo>
                  <a:lnTo>
                    <a:pt x="14118" y="2598"/>
                  </a:lnTo>
                  <a:lnTo>
                    <a:pt x="14134" y="2598"/>
                  </a:lnTo>
                  <a:lnTo>
                    <a:pt x="14151" y="2598"/>
                  </a:lnTo>
                  <a:lnTo>
                    <a:pt x="14185" y="2598"/>
                  </a:lnTo>
                  <a:lnTo>
                    <a:pt x="14337" y="2615"/>
                  </a:lnTo>
                  <a:lnTo>
                    <a:pt x="14354" y="2615"/>
                  </a:lnTo>
                  <a:lnTo>
                    <a:pt x="14371" y="2615"/>
                  </a:lnTo>
                  <a:lnTo>
                    <a:pt x="14387" y="2615"/>
                  </a:lnTo>
                  <a:lnTo>
                    <a:pt x="14489" y="2615"/>
                  </a:lnTo>
                  <a:lnTo>
                    <a:pt x="14506" y="2632"/>
                  </a:lnTo>
                  <a:lnTo>
                    <a:pt x="14573" y="2632"/>
                  </a:lnTo>
                  <a:lnTo>
                    <a:pt x="14590" y="2632"/>
                  </a:lnTo>
                  <a:lnTo>
                    <a:pt x="14657" y="2632"/>
                  </a:lnTo>
                  <a:lnTo>
                    <a:pt x="14674" y="2649"/>
                  </a:lnTo>
                  <a:lnTo>
                    <a:pt x="14742" y="2649"/>
                  </a:lnTo>
                  <a:lnTo>
                    <a:pt x="14759" y="2649"/>
                  </a:lnTo>
                  <a:lnTo>
                    <a:pt x="14826" y="2649"/>
                  </a:lnTo>
                  <a:lnTo>
                    <a:pt x="14843" y="2649"/>
                  </a:lnTo>
                  <a:lnTo>
                    <a:pt x="14877" y="2666"/>
                  </a:lnTo>
                  <a:lnTo>
                    <a:pt x="14893" y="2666"/>
                  </a:lnTo>
                  <a:lnTo>
                    <a:pt x="15012" y="2666"/>
                  </a:lnTo>
                  <a:lnTo>
                    <a:pt x="15028" y="2666"/>
                  </a:lnTo>
                  <a:lnTo>
                    <a:pt x="15130" y="2683"/>
                  </a:lnTo>
                  <a:lnTo>
                    <a:pt x="15163" y="2683"/>
                  </a:lnTo>
                  <a:lnTo>
                    <a:pt x="15197" y="2683"/>
                  </a:lnTo>
                  <a:lnTo>
                    <a:pt x="15214" y="2683"/>
                  </a:lnTo>
                  <a:lnTo>
                    <a:pt x="15248" y="2683"/>
                  </a:lnTo>
                  <a:lnTo>
                    <a:pt x="15265" y="2683"/>
                  </a:lnTo>
                  <a:lnTo>
                    <a:pt x="15349" y="2700"/>
                  </a:lnTo>
                  <a:lnTo>
                    <a:pt x="15383" y="2700"/>
                  </a:lnTo>
                  <a:lnTo>
                    <a:pt x="15399" y="2700"/>
                  </a:lnTo>
                  <a:lnTo>
                    <a:pt x="15433" y="2700"/>
                  </a:lnTo>
                  <a:lnTo>
                    <a:pt x="15467" y="2700"/>
                  </a:lnTo>
                  <a:lnTo>
                    <a:pt x="15551" y="2716"/>
                  </a:lnTo>
                  <a:lnTo>
                    <a:pt x="15568" y="2716"/>
                  </a:lnTo>
                  <a:lnTo>
                    <a:pt x="15636" y="2716"/>
                  </a:lnTo>
                  <a:lnTo>
                    <a:pt x="15652" y="2716"/>
                  </a:lnTo>
                  <a:lnTo>
                    <a:pt x="15720" y="2733"/>
                  </a:lnTo>
                  <a:lnTo>
                    <a:pt x="15737" y="2733"/>
                  </a:lnTo>
                  <a:lnTo>
                    <a:pt x="15771" y="2733"/>
                  </a:lnTo>
                  <a:lnTo>
                    <a:pt x="15804" y="2733"/>
                  </a:lnTo>
                  <a:lnTo>
                    <a:pt x="15838" y="2733"/>
                  </a:lnTo>
                  <a:lnTo>
                    <a:pt x="15872" y="2733"/>
                  </a:lnTo>
                  <a:lnTo>
                    <a:pt x="15889" y="2733"/>
                  </a:lnTo>
                  <a:lnTo>
                    <a:pt x="15922" y="2733"/>
                  </a:lnTo>
                  <a:lnTo>
                    <a:pt x="15939" y="2750"/>
                  </a:lnTo>
                  <a:lnTo>
                    <a:pt x="15956" y="2750"/>
                  </a:lnTo>
                  <a:lnTo>
                    <a:pt x="15990" y="2750"/>
                  </a:lnTo>
                  <a:lnTo>
                    <a:pt x="16024" y="2750"/>
                  </a:lnTo>
                  <a:lnTo>
                    <a:pt x="16040" y="2750"/>
                  </a:lnTo>
                  <a:lnTo>
                    <a:pt x="16108" y="2750"/>
                  </a:lnTo>
                  <a:lnTo>
                    <a:pt x="16142" y="2750"/>
                  </a:lnTo>
                  <a:lnTo>
                    <a:pt x="16175" y="2767"/>
                  </a:lnTo>
                  <a:lnTo>
                    <a:pt x="16192" y="2767"/>
                  </a:lnTo>
                  <a:lnTo>
                    <a:pt x="16243" y="2767"/>
                  </a:lnTo>
                  <a:lnTo>
                    <a:pt x="16260" y="2767"/>
                  </a:lnTo>
                  <a:lnTo>
                    <a:pt x="16310" y="2767"/>
                  </a:lnTo>
                  <a:lnTo>
                    <a:pt x="16327" y="2767"/>
                  </a:lnTo>
                  <a:lnTo>
                    <a:pt x="16378" y="2767"/>
                  </a:lnTo>
                  <a:lnTo>
                    <a:pt x="16395" y="2767"/>
                  </a:lnTo>
                  <a:lnTo>
                    <a:pt x="16445" y="2784"/>
                  </a:lnTo>
                  <a:lnTo>
                    <a:pt x="16462" y="2784"/>
                  </a:lnTo>
                  <a:lnTo>
                    <a:pt x="16513" y="2784"/>
                  </a:lnTo>
                  <a:lnTo>
                    <a:pt x="16530" y="2784"/>
                  </a:lnTo>
                  <a:lnTo>
                    <a:pt x="16563" y="2784"/>
                  </a:lnTo>
                  <a:lnTo>
                    <a:pt x="16597" y="2784"/>
                  </a:lnTo>
                  <a:lnTo>
                    <a:pt x="16631" y="2801"/>
                  </a:lnTo>
                  <a:lnTo>
                    <a:pt x="16664" y="2801"/>
                  </a:lnTo>
                  <a:lnTo>
                    <a:pt x="16681" y="2801"/>
                  </a:lnTo>
                  <a:lnTo>
                    <a:pt x="16698" y="2801"/>
                  </a:lnTo>
                  <a:lnTo>
                    <a:pt x="16715" y="2801"/>
                  </a:lnTo>
                  <a:lnTo>
                    <a:pt x="16749" y="2801"/>
                  </a:lnTo>
                  <a:lnTo>
                    <a:pt x="16766" y="2801"/>
                  </a:lnTo>
                  <a:lnTo>
                    <a:pt x="16816" y="2801"/>
                  </a:lnTo>
                  <a:lnTo>
                    <a:pt x="16833" y="2801"/>
                  </a:lnTo>
                  <a:lnTo>
                    <a:pt x="16850" y="2801"/>
                  </a:lnTo>
                  <a:lnTo>
                    <a:pt x="16884" y="2801"/>
                  </a:lnTo>
                  <a:lnTo>
                    <a:pt x="16917" y="2818"/>
                  </a:lnTo>
                  <a:lnTo>
                    <a:pt x="16934" y="2818"/>
                  </a:lnTo>
                  <a:lnTo>
                    <a:pt x="16968" y="2818"/>
                  </a:lnTo>
                  <a:lnTo>
                    <a:pt x="16985" y="2818"/>
                  </a:lnTo>
                  <a:lnTo>
                    <a:pt x="17036" y="2818"/>
                  </a:lnTo>
                  <a:lnTo>
                    <a:pt x="17052" y="2818"/>
                  </a:lnTo>
                  <a:lnTo>
                    <a:pt x="17069" y="2818"/>
                  </a:lnTo>
                  <a:lnTo>
                    <a:pt x="17086" y="2818"/>
                  </a:lnTo>
                  <a:lnTo>
                    <a:pt x="17120" y="2818"/>
                  </a:lnTo>
                  <a:lnTo>
                    <a:pt x="17137" y="2818"/>
                  </a:lnTo>
                  <a:lnTo>
                    <a:pt x="17187" y="2834"/>
                  </a:lnTo>
                  <a:lnTo>
                    <a:pt x="17204" y="2834"/>
                  </a:lnTo>
                  <a:lnTo>
                    <a:pt x="17221" y="2834"/>
                  </a:lnTo>
                  <a:lnTo>
                    <a:pt x="17238" y="2834"/>
                  </a:lnTo>
                  <a:lnTo>
                    <a:pt x="17272" y="2834"/>
                  </a:lnTo>
                  <a:lnTo>
                    <a:pt x="17289" y="2834"/>
                  </a:lnTo>
                  <a:lnTo>
                    <a:pt x="17339" y="2834"/>
                  </a:lnTo>
                  <a:lnTo>
                    <a:pt x="17356" y="2834"/>
                  </a:lnTo>
                  <a:lnTo>
                    <a:pt x="17373" y="2834"/>
                  </a:lnTo>
                  <a:lnTo>
                    <a:pt x="17390" y="2834"/>
                  </a:lnTo>
                  <a:lnTo>
                    <a:pt x="17423" y="2834"/>
                  </a:lnTo>
                  <a:lnTo>
                    <a:pt x="17440" y="2834"/>
                  </a:lnTo>
                  <a:lnTo>
                    <a:pt x="17457" y="2834"/>
                  </a:lnTo>
                  <a:lnTo>
                    <a:pt x="17491" y="2834"/>
                  </a:lnTo>
                  <a:lnTo>
                    <a:pt x="17508" y="2851"/>
                  </a:lnTo>
                  <a:lnTo>
                    <a:pt x="17525" y="2851"/>
                  </a:lnTo>
                  <a:lnTo>
                    <a:pt x="17542" y="2851"/>
                  </a:lnTo>
                  <a:lnTo>
                    <a:pt x="17575" y="2851"/>
                  </a:lnTo>
                  <a:lnTo>
                    <a:pt x="17592" y="2851"/>
                  </a:lnTo>
                  <a:lnTo>
                    <a:pt x="17609" y="2851"/>
                  </a:lnTo>
                  <a:lnTo>
                    <a:pt x="17643" y="2851"/>
                  </a:lnTo>
                  <a:lnTo>
                    <a:pt x="17660" y="2851"/>
                  </a:lnTo>
                  <a:lnTo>
                    <a:pt x="17676" y="2851"/>
                  </a:lnTo>
                  <a:lnTo>
                    <a:pt x="17710" y="2851"/>
                  </a:lnTo>
                  <a:lnTo>
                    <a:pt x="17727" y="2851"/>
                  </a:lnTo>
                  <a:lnTo>
                    <a:pt x="17744" y="2851"/>
                  </a:lnTo>
                  <a:lnTo>
                    <a:pt x="17761" y="2851"/>
                  </a:lnTo>
                  <a:lnTo>
                    <a:pt x="17794" y="2868"/>
                  </a:lnTo>
                  <a:lnTo>
                    <a:pt x="17811" y="2868"/>
                  </a:lnTo>
                  <a:lnTo>
                    <a:pt x="17828" y="2868"/>
                  </a:lnTo>
                  <a:lnTo>
                    <a:pt x="17862" y="2868"/>
                  </a:lnTo>
                  <a:lnTo>
                    <a:pt x="17879" y="2868"/>
                  </a:lnTo>
                  <a:lnTo>
                    <a:pt x="17896" y="2868"/>
                  </a:lnTo>
                  <a:lnTo>
                    <a:pt x="17929" y="2868"/>
                  </a:lnTo>
                  <a:lnTo>
                    <a:pt x="17946" y="2868"/>
                  </a:lnTo>
                  <a:lnTo>
                    <a:pt x="17963" y="2868"/>
                  </a:lnTo>
                  <a:lnTo>
                    <a:pt x="17980" y="2868"/>
                  </a:lnTo>
                  <a:lnTo>
                    <a:pt x="18014" y="2868"/>
                  </a:lnTo>
                  <a:lnTo>
                    <a:pt x="18047" y="2868"/>
                  </a:lnTo>
                  <a:lnTo>
                    <a:pt x="18081" y="2868"/>
                  </a:lnTo>
                  <a:lnTo>
                    <a:pt x="18098" y="2868"/>
                  </a:lnTo>
                  <a:lnTo>
                    <a:pt x="18115" y="2868"/>
                  </a:lnTo>
                  <a:lnTo>
                    <a:pt x="18132" y="2868"/>
                  </a:lnTo>
                  <a:lnTo>
                    <a:pt x="18166" y="2885"/>
                  </a:lnTo>
                  <a:lnTo>
                    <a:pt x="18182" y="2885"/>
                  </a:lnTo>
                  <a:lnTo>
                    <a:pt x="18199" y="2885"/>
                  </a:lnTo>
                  <a:lnTo>
                    <a:pt x="18233" y="2885"/>
                  </a:lnTo>
                  <a:lnTo>
                    <a:pt x="18250" y="2885"/>
                  </a:lnTo>
                  <a:lnTo>
                    <a:pt x="18284" y="2885"/>
                  </a:lnTo>
                  <a:lnTo>
                    <a:pt x="18317" y="2885"/>
                  </a:lnTo>
                  <a:lnTo>
                    <a:pt x="18334" y="2885"/>
                  </a:lnTo>
                  <a:lnTo>
                    <a:pt x="18351" y="2885"/>
                  </a:lnTo>
                  <a:lnTo>
                    <a:pt x="18385" y="2885"/>
                  </a:lnTo>
                  <a:lnTo>
                    <a:pt x="18402" y="2885"/>
                  </a:lnTo>
                  <a:lnTo>
                    <a:pt x="18435" y="2885"/>
                  </a:lnTo>
                  <a:lnTo>
                    <a:pt x="18469" y="2885"/>
                  </a:lnTo>
                  <a:lnTo>
                    <a:pt x="18486" y="2885"/>
                  </a:lnTo>
                  <a:lnTo>
                    <a:pt x="18503" y="2902"/>
                  </a:lnTo>
                  <a:lnTo>
                    <a:pt x="18537" y="2902"/>
                  </a:lnTo>
                  <a:lnTo>
                    <a:pt x="18553" y="2902"/>
                  </a:lnTo>
                  <a:lnTo>
                    <a:pt x="18604" y="2902"/>
                  </a:lnTo>
                  <a:lnTo>
                    <a:pt x="18621" y="2902"/>
                  </a:lnTo>
                  <a:lnTo>
                    <a:pt x="18638" y="2902"/>
                  </a:lnTo>
                  <a:lnTo>
                    <a:pt x="18655" y="2902"/>
                  </a:lnTo>
                  <a:lnTo>
                    <a:pt x="18705" y="2902"/>
                  </a:lnTo>
                  <a:lnTo>
                    <a:pt x="18722" y="2902"/>
                  </a:lnTo>
                  <a:lnTo>
                    <a:pt x="18756" y="2902"/>
                  </a:lnTo>
                  <a:lnTo>
                    <a:pt x="18773" y="2902"/>
                  </a:lnTo>
                  <a:lnTo>
                    <a:pt x="18823" y="2902"/>
                  </a:lnTo>
                  <a:lnTo>
                    <a:pt x="18840" y="2902"/>
                  </a:lnTo>
                  <a:lnTo>
                    <a:pt x="18874" y="2902"/>
                  </a:lnTo>
                  <a:lnTo>
                    <a:pt x="18908" y="2902"/>
                  </a:lnTo>
                  <a:lnTo>
                    <a:pt x="18925" y="2902"/>
                  </a:lnTo>
                  <a:lnTo>
                    <a:pt x="18941" y="2919"/>
                  </a:lnTo>
                  <a:lnTo>
                    <a:pt x="18992" y="2919"/>
                  </a:lnTo>
                  <a:lnTo>
                    <a:pt x="19009" y="2919"/>
                  </a:lnTo>
                  <a:lnTo>
                    <a:pt x="19059" y="2919"/>
                  </a:lnTo>
                  <a:lnTo>
                    <a:pt x="19076" y="2919"/>
                  </a:lnTo>
                  <a:lnTo>
                    <a:pt x="19127" y="2919"/>
                  </a:lnTo>
                  <a:lnTo>
                    <a:pt x="19144" y="2919"/>
                  </a:lnTo>
                  <a:lnTo>
                    <a:pt x="19178" y="2919"/>
                  </a:lnTo>
                  <a:lnTo>
                    <a:pt x="19211" y="2919"/>
                  </a:lnTo>
                  <a:lnTo>
                    <a:pt x="19245" y="2919"/>
                  </a:lnTo>
                  <a:lnTo>
                    <a:pt x="19279" y="2919"/>
                  </a:lnTo>
                  <a:lnTo>
                    <a:pt x="19312" y="2919"/>
                  </a:lnTo>
                  <a:lnTo>
                    <a:pt x="19329" y="2919"/>
                  </a:lnTo>
                  <a:lnTo>
                    <a:pt x="19380" y="2919"/>
                  </a:lnTo>
                  <a:lnTo>
                    <a:pt x="19397" y="2936"/>
                  </a:lnTo>
                  <a:lnTo>
                    <a:pt x="19447" y="2936"/>
                  </a:lnTo>
                  <a:lnTo>
                    <a:pt x="19464" y="2936"/>
                  </a:lnTo>
                  <a:lnTo>
                    <a:pt x="19532" y="2936"/>
                  </a:lnTo>
                  <a:lnTo>
                    <a:pt x="19549" y="2936"/>
                  </a:lnTo>
                  <a:lnTo>
                    <a:pt x="19599" y="2936"/>
                  </a:lnTo>
                  <a:lnTo>
                    <a:pt x="19616" y="2936"/>
                  </a:lnTo>
                  <a:lnTo>
                    <a:pt x="19684" y="2936"/>
                  </a:lnTo>
                  <a:lnTo>
                    <a:pt x="19700" y="2936"/>
                  </a:lnTo>
                  <a:lnTo>
                    <a:pt x="19751" y="2936"/>
                  </a:lnTo>
                  <a:lnTo>
                    <a:pt x="19768" y="2936"/>
                  </a:lnTo>
                  <a:lnTo>
                    <a:pt x="19835" y="2936"/>
                  </a:lnTo>
                  <a:lnTo>
                    <a:pt x="19852" y="2936"/>
                  </a:lnTo>
                  <a:lnTo>
                    <a:pt x="19920" y="2936"/>
                  </a:lnTo>
                  <a:lnTo>
                    <a:pt x="19953" y="2936"/>
                  </a:lnTo>
                  <a:lnTo>
                    <a:pt x="20021" y="2936"/>
                  </a:lnTo>
                  <a:lnTo>
                    <a:pt x="20038" y="2953"/>
                  </a:lnTo>
                  <a:lnTo>
                    <a:pt x="20122" y="2953"/>
                  </a:lnTo>
                  <a:lnTo>
                    <a:pt x="20139" y="2953"/>
                  </a:lnTo>
                  <a:lnTo>
                    <a:pt x="20206" y="2953"/>
                  </a:lnTo>
                  <a:lnTo>
                    <a:pt x="20240" y="2953"/>
                  </a:lnTo>
                  <a:lnTo>
                    <a:pt x="20324" y="2953"/>
                  </a:lnTo>
                  <a:lnTo>
                    <a:pt x="20341" y="2953"/>
                  </a:lnTo>
                  <a:lnTo>
                    <a:pt x="20426" y="2953"/>
                  </a:lnTo>
                  <a:lnTo>
                    <a:pt x="20443" y="2953"/>
                  </a:lnTo>
                  <a:lnTo>
                    <a:pt x="20561" y="2953"/>
                  </a:lnTo>
                  <a:lnTo>
                    <a:pt x="20577" y="2953"/>
                  </a:lnTo>
                  <a:lnTo>
                    <a:pt x="20696" y="2953"/>
                  </a:lnTo>
                  <a:lnTo>
                    <a:pt x="20712" y="2953"/>
                  </a:lnTo>
                  <a:lnTo>
                    <a:pt x="20847" y="2953"/>
                  </a:lnTo>
                  <a:lnTo>
                    <a:pt x="20864" y="2969"/>
                  </a:lnTo>
                  <a:lnTo>
                    <a:pt x="20999" y="2969"/>
                  </a:lnTo>
                  <a:lnTo>
                    <a:pt x="21016" y="2969"/>
                  </a:lnTo>
                  <a:lnTo>
                    <a:pt x="21185" y="2969"/>
                  </a:lnTo>
                  <a:lnTo>
                    <a:pt x="21218" y="2969"/>
                  </a:lnTo>
                  <a:lnTo>
                    <a:pt x="21471" y="2969"/>
                  </a:lnTo>
                  <a:lnTo>
                    <a:pt x="21488" y="2969"/>
                  </a:lnTo>
                  <a:lnTo>
                    <a:pt x="21539" y="296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3192875" y="5014300"/>
              <a:ext cx="583625" cy="80550"/>
            </a:xfrm>
            <a:custGeom>
              <a:avLst/>
              <a:gdLst/>
              <a:ahLst/>
              <a:cxnLst/>
              <a:rect l="l" t="t" r="r" b="b"/>
              <a:pathLst>
                <a:path w="23345" h="3222" fill="none" extrusionOk="0">
                  <a:moveTo>
                    <a:pt x="1" y="0"/>
                  </a:moveTo>
                  <a:lnTo>
                    <a:pt x="35" y="17"/>
                  </a:lnTo>
                  <a:lnTo>
                    <a:pt x="52" y="17"/>
                  </a:lnTo>
                  <a:lnTo>
                    <a:pt x="102" y="34"/>
                  </a:lnTo>
                  <a:lnTo>
                    <a:pt x="119" y="34"/>
                  </a:lnTo>
                  <a:lnTo>
                    <a:pt x="136" y="34"/>
                  </a:lnTo>
                  <a:lnTo>
                    <a:pt x="170" y="51"/>
                  </a:lnTo>
                  <a:lnTo>
                    <a:pt x="186" y="51"/>
                  </a:lnTo>
                  <a:lnTo>
                    <a:pt x="237" y="68"/>
                  </a:lnTo>
                  <a:lnTo>
                    <a:pt x="254" y="68"/>
                  </a:lnTo>
                  <a:lnTo>
                    <a:pt x="288" y="85"/>
                  </a:lnTo>
                  <a:lnTo>
                    <a:pt x="305" y="85"/>
                  </a:lnTo>
                  <a:lnTo>
                    <a:pt x="355" y="102"/>
                  </a:lnTo>
                  <a:lnTo>
                    <a:pt x="372" y="102"/>
                  </a:lnTo>
                  <a:lnTo>
                    <a:pt x="423" y="118"/>
                  </a:lnTo>
                  <a:lnTo>
                    <a:pt x="439" y="118"/>
                  </a:lnTo>
                  <a:lnTo>
                    <a:pt x="456" y="118"/>
                  </a:lnTo>
                  <a:lnTo>
                    <a:pt x="490" y="135"/>
                  </a:lnTo>
                  <a:lnTo>
                    <a:pt x="524" y="152"/>
                  </a:lnTo>
                  <a:lnTo>
                    <a:pt x="558" y="152"/>
                  </a:lnTo>
                  <a:lnTo>
                    <a:pt x="591" y="169"/>
                  </a:lnTo>
                  <a:lnTo>
                    <a:pt x="625" y="169"/>
                  </a:lnTo>
                  <a:lnTo>
                    <a:pt x="642" y="169"/>
                  </a:lnTo>
                  <a:lnTo>
                    <a:pt x="676" y="186"/>
                  </a:lnTo>
                  <a:lnTo>
                    <a:pt x="709" y="186"/>
                  </a:lnTo>
                  <a:lnTo>
                    <a:pt x="743" y="203"/>
                  </a:lnTo>
                  <a:lnTo>
                    <a:pt x="760" y="203"/>
                  </a:lnTo>
                  <a:lnTo>
                    <a:pt x="777" y="220"/>
                  </a:lnTo>
                  <a:lnTo>
                    <a:pt x="811" y="220"/>
                  </a:lnTo>
                  <a:lnTo>
                    <a:pt x="827" y="220"/>
                  </a:lnTo>
                  <a:lnTo>
                    <a:pt x="844" y="237"/>
                  </a:lnTo>
                  <a:lnTo>
                    <a:pt x="878" y="237"/>
                  </a:lnTo>
                  <a:lnTo>
                    <a:pt x="895" y="237"/>
                  </a:lnTo>
                  <a:lnTo>
                    <a:pt x="929" y="253"/>
                  </a:lnTo>
                  <a:lnTo>
                    <a:pt x="945" y="253"/>
                  </a:lnTo>
                  <a:lnTo>
                    <a:pt x="962" y="253"/>
                  </a:lnTo>
                  <a:lnTo>
                    <a:pt x="1013" y="270"/>
                  </a:lnTo>
                  <a:lnTo>
                    <a:pt x="1030" y="270"/>
                  </a:lnTo>
                  <a:lnTo>
                    <a:pt x="1064" y="287"/>
                  </a:lnTo>
                  <a:lnTo>
                    <a:pt x="1080" y="287"/>
                  </a:lnTo>
                  <a:lnTo>
                    <a:pt x="1097" y="304"/>
                  </a:lnTo>
                  <a:lnTo>
                    <a:pt x="1131" y="304"/>
                  </a:lnTo>
                  <a:lnTo>
                    <a:pt x="1148" y="304"/>
                  </a:lnTo>
                  <a:lnTo>
                    <a:pt x="1165" y="321"/>
                  </a:lnTo>
                  <a:lnTo>
                    <a:pt x="1198" y="321"/>
                  </a:lnTo>
                  <a:lnTo>
                    <a:pt x="1232" y="338"/>
                  </a:lnTo>
                  <a:lnTo>
                    <a:pt x="1266" y="338"/>
                  </a:lnTo>
                  <a:lnTo>
                    <a:pt x="1283" y="338"/>
                  </a:lnTo>
                  <a:lnTo>
                    <a:pt x="1316" y="355"/>
                  </a:lnTo>
                  <a:lnTo>
                    <a:pt x="1333" y="355"/>
                  </a:lnTo>
                  <a:lnTo>
                    <a:pt x="1350" y="355"/>
                  </a:lnTo>
                  <a:lnTo>
                    <a:pt x="1384" y="371"/>
                  </a:lnTo>
                  <a:lnTo>
                    <a:pt x="1401" y="371"/>
                  </a:lnTo>
                  <a:lnTo>
                    <a:pt x="1418" y="371"/>
                  </a:lnTo>
                  <a:lnTo>
                    <a:pt x="1451" y="388"/>
                  </a:lnTo>
                  <a:lnTo>
                    <a:pt x="1468" y="388"/>
                  </a:lnTo>
                  <a:lnTo>
                    <a:pt x="1485" y="388"/>
                  </a:lnTo>
                  <a:lnTo>
                    <a:pt x="1519" y="405"/>
                  </a:lnTo>
                  <a:lnTo>
                    <a:pt x="1536" y="405"/>
                  </a:lnTo>
                  <a:lnTo>
                    <a:pt x="1569" y="405"/>
                  </a:lnTo>
                  <a:lnTo>
                    <a:pt x="1586" y="422"/>
                  </a:lnTo>
                  <a:lnTo>
                    <a:pt x="1637" y="439"/>
                  </a:lnTo>
                  <a:lnTo>
                    <a:pt x="1654" y="439"/>
                  </a:lnTo>
                  <a:lnTo>
                    <a:pt x="1671" y="439"/>
                  </a:lnTo>
                  <a:lnTo>
                    <a:pt x="1704" y="439"/>
                  </a:lnTo>
                  <a:lnTo>
                    <a:pt x="1738" y="456"/>
                  </a:lnTo>
                  <a:lnTo>
                    <a:pt x="1772" y="456"/>
                  </a:lnTo>
                  <a:lnTo>
                    <a:pt x="1789" y="473"/>
                  </a:lnTo>
                  <a:lnTo>
                    <a:pt x="1822" y="473"/>
                  </a:lnTo>
                  <a:lnTo>
                    <a:pt x="1856" y="490"/>
                  </a:lnTo>
                  <a:lnTo>
                    <a:pt x="1890" y="490"/>
                  </a:lnTo>
                  <a:lnTo>
                    <a:pt x="1907" y="506"/>
                  </a:lnTo>
                  <a:lnTo>
                    <a:pt x="1924" y="506"/>
                  </a:lnTo>
                  <a:lnTo>
                    <a:pt x="1957" y="506"/>
                  </a:lnTo>
                  <a:lnTo>
                    <a:pt x="1974" y="523"/>
                  </a:lnTo>
                  <a:lnTo>
                    <a:pt x="2025" y="523"/>
                  </a:lnTo>
                  <a:lnTo>
                    <a:pt x="2042" y="540"/>
                  </a:lnTo>
                  <a:lnTo>
                    <a:pt x="2059" y="540"/>
                  </a:lnTo>
                  <a:lnTo>
                    <a:pt x="2092" y="540"/>
                  </a:lnTo>
                  <a:lnTo>
                    <a:pt x="2109" y="557"/>
                  </a:lnTo>
                  <a:lnTo>
                    <a:pt x="2143" y="557"/>
                  </a:lnTo>
                  <a:lnTo>
                    <a:pt x="2177" y="574"/>
                  </a:lnTo>
                  <a:lnTo>
                    <a:pt x="2210" y="574"/>
                  </a:lnTo>
                  <a:lnTo>
                    <a:pt x="2227" y="574"/>
                  </a:lnTo>
                  <a:lnTo>
                    <a:pt x="2244" y="591"/>
                  </a:lnTo>
                  <a:lnTo>
                    <a:pt x="2278" y="591"/>
                  </a:lnTo>
                  <a:lnTo>
                    <a:pt x="2295" y="591"/>
                  </a:lnTo>
                  <a:lnTo>
                    <a:pt x="2312" y="608"/>
                  </a:lnTo>
                  <a:lnTo>
                    <a:pt x="2345" y="608"/>
                  </a:lnTo>
                  <a:lnTo>
                    <a:pt x="2362" y="608"/>
                  </a:lnTo>
                  <a:lnTo>
                    <a:pt x="2379" y="624"/>
                  </a:lnTo>
                  <a:lnTo>
                    <a:pt x="2413" y="624"/>
                  </a:lnTo>
                  <a:lnTo>
                    <a:pt x="2430" y="624"/>
                  </a:lnTo>
                  <a:lnTo>
                    <a:pt x="2463" y="641"/>
                  </a:lnTo>
                  <a:lnTo>
                    <a:pt x="2480" y="641"/>
                  </a:lnTo>
                  <a:lnTo>
                    <a:pt x="2497" y="641"/>
                  </a:lnTo>
                  <a:lnTo>
                    <a:pt x="2531" y="658"/>
                  </a:lnTo>
                  <a:lnTo>
                    <a:pt x="2548" y="658"/>
                  </a:lnTo>
                  <a:lnTo>
                    <a:pt x="2565" y="658"/>
                  </a:lnTo>
                  <a:lnTo>
                    <a:pt x="2598" y="675"/>
                  </a:lnTo>
                  <a:lnTo>
                    <a:pt x="2615" y="675"/>
                  </a:lnTo>
                  <a:lnTo>
                    <a:pt x="2632" y="675"/>
                  </a:lnTo>
                  <a:lnTo>
                    <a:pt x="2666" y="692"/>
                  </a:lnTo>
                  <a:lnTo>
                    <a:pt x="2683" y="692"/>
                  </a:lnTo>
                  <a:lnTo>
                    <a:pt x="2716" y="692"/>
                  </a:lnTo>
                  <a:lnTo>
                    <a:pt x="2733" y="709"/>
                  </a:lnTo>
                  <a:lnTo>
                    <a:pt x="2750" y="709"/>
                  </a:lnTo>
                  <a:lnTo>
                    <a:pt x="2784" y="709"/>
                  </a:lnTo>
                  <a:lnTo>
                    <a:pt x="2801" y="726"/>
                  </a:lnTo>
                  <a:lnTo>
                    <a:pt x="2818" y="726"/>
                  </a:lnTo>
                  <a:lnTo>
                    <a:pt x="2851" y="726"/>
                  </a:lnTo>
                  <a:lnTo>
                    <a:pt x="2868" y="743"/>
                  </a:lnTo>
                  <a:lnTo>
                    <a:pt x="2902" y="743"/>
                  </a:lnTo>
                  <a:lnTo>
                    <a:pt x="2919" y="743"/>
                  </a:lnTo>
                  <a:lnTo>
                    <a:pt x="2936" y="743"/>
                  </a:lnTo>
                  <a:lnTo>
                    <a:pt x="2969" y="759"/>
                  </a:lnTo>
                  <a:lnTo>
                    <a:pt x="2986" y="759"/>
                  </a:lnTo>
                  <a:lnTo>
                    <a:pt x="3003" y="776"/>
                  </a:lnTo>
                  <a:lnTo>
                    <a:pt x="3037" y="776"/>
                  </a:lnTo>
                  <a:lnTo>
                    <a:pt x="3054" y="776"/>
                  </a:lnTo>
                  <a:lnTo>
                    <a:pt x="3071" y="776"/>
                  </a:lnTo>
                  <a:lnTo>
                    <a:pt x="3104" y="793"/>
                  </a:lnTo>
                  <a:lnTo>
                    <a:pt x="3121" y="793"/>
                  </a:lnTo>
                  <a:lnTo>
                    <a:pt x="3155" y="793"/>
                  </a:lnTo>
                  <a:lnTo>
                    <a:pt x="3172" y="810"/>
                  </a:lnTo>
                  <a:lnTo>
                    <a:pt x="3189" y="810"/>
                  </a:lnTo>
                  <a:lnTo>
                    <a:pt x="3222" y="810"/>
                  </a:lnTo>
                  <a:lnTo>
                    <a:pt x="3239" y="827"/>
                  </a:lnTo>
                  <a:lnTo>
                    <a:pt x="3256" y="827"/>
                  </a:lnTo>
                  <a:lnTo>
                    <a:pt x="3290" y="827"/>
                  </a:lnTo>
                  <a:lnTo>
                    <a:pt x="3307" y="844"/>
                  </a:lnTo>
                  <a:lnTo>
                    <a:pt x="3324" y="844"/>
                  </a:lnTo>
                  <a:lnTo>
                    <a:pt x="3357" y="844"/>
                  </a:lnTo>
                  <a:lnTo>
                    <a:pt x="3374" y="861"/>
                  </a:lnTo>
                  <a:lnTo>
                    <a:pt x="3408" y="861"/>
                  </a:lnTo>
                  <a:lnTo>
                    <a:pt x="3425" y="861"/>
                  </a:lnTo>
                  <a:lnTo>
                    <a:pt x="3475" y="877"/>
                  </a:lnTo>
                  <a:lnTo>
                    <a:pt x="3492" y="877"/>
                  </a:lnTo>
                  <a:lnTo>
                    <a:pt x="3509" y="877"/>
                  </a:lnTo>
                  <a:lnTo>
                    <a:pt x="3543" y="894"/>
                  </a:lnTo>
                  <a:lnTo>
                    <a:pt x="3560" y="894"/>
                  </a:lnTo>
                  <a:lnTo>
                    <a:pt x="3577" y="894"/>
                  </a:lnTo>
                  <a:lnTo>
                    <a:pt x="3610" y="911"/>
                  </a:lnTo>
                  <a:lnTo>
                    <a:pt x="3627" y="911"/>
                  </a:lnTo>
                  <a:lnTo>
                    <a:pt x="3661" y="911"/>
                  </a:lnTo>
                  <a:lnTo>
                    <a:pt x="3678" y="928"/>
                  </a:lnTo>
                  <a:lnTo>
                    <a:pt x="3695" y="928"/>
                  </a:lnTo>
                  <a:lnTo>
                    <a:pt x="3728" y="928"/>
                  </a:lnTo>
                  <a:lnTo>
                    <a:pt x="3745" y="945"/>
                  </a:lnTo>
                  <a:lnTo>
                    <a:pt x="3762" y="945"/>
                  </a:lnTo>
                  <a:lnTo>
                    <a:pt x="3796" y="945"/>
                  </a:lnTo>
                  <a:lnTo>
                    <a:pt x="3813" y="962"/>
                  </a:lnTo>
                  <a:lnTo>
                    <a:pt x="3846" y="962"/>
                  </a:lnTo>
                  <a:lnTo>
                    <a:pt x="3863" y="962"/>
                  </a:lnTo>
                  <a:lnTo>
                    <a:pt x="3880" y="962"/>
                  </a:lnTo>
                  <a:lnTo>
                    <a:pt x="3914" y="979"/>
                  </a:lnTo>
                  <a:lnTo>
                    <a:pt x="3931" y="979"/>
                  </a:lnTo>
                  <a:lnTo>
                    <a:pt x="3948" y="979"/>
                  </a:lnTo>
                  <a:lnTo>
                    <a:pt x="3981" y="996"/>
                  </a:lnTo>
                  <a:lnTo>
                    <a:pt x="3998" y="996"/>
                  </a:lnTo>
                  <a:lnTo>
                    <a:pt x="4015" y="996"/>
                  </a:lnTo>
                  <a:lnTo>
                    <a:pt x="4049" y="1012"/>
                  </a:lnTo>
                  <a:lnTo>
                    <a:pt x="4066" y="1012"/>
                  </a:lnTo>
                  <a:lnTo>
                    <a:pt x="4099" y="1012"/>
                  </a:lnTo>
                  <a:lnTo>
                    <a:pt x="4116" y="1029"/>
                  </a:lnTo>
                  <a:lnTo>
                    <a:pt x="4133" y="1029"/>
                  </a:lnTo>
                  <a:lnTo>
                    <a:pt x="4167" y="1029"/>
                  </a:lnTo>
                  <a:lnTo>
                    <a:pt x="4184" y="1046"/>
                  </a:lnTo>
                  <a:lnTo>
                    <a:pt x="4201" y="1046"/>
                  </a:lnTo>
                  <a:lnTo>
                    <a:pt x="4234" y="1046"/>
                  </a:lnTo>
                  <a:lnTo>
                    <a:pt x="4251" y="1063"/>
                  </a:lnTo>
                  <a:lnTo>
                    <a:pt x="4268" y="1063"/>
                  </a:lnTo>
                  <a:lnTo>
                    <a:pt x="4302" y="1063"/>
                  </a:lnTo>
                  <a:lnTo>
                    <a:pt x="4319" y="1063"/>
                  </a:lnTo>
                  <a:lnTo>
                    <a:pt x="4352" y="1080"/>
                  </a:lnTo>
                  <a:lnTo>
                    <a:pt x="4369" y="1080"/>
                  </a:lnTo>
                  <a:lnTo>
                    <a:pt x="4386" y="1080"/>
                  </a:lnTo>
                  <a:lnTo>
                    <a:pt x="4420" y="1097"/>
                  </a:lnTo>
                  <a:lnTo>
                    <a:pt x="4437" y="1097"/>
                  </a:lnTo>
                  <a:lnTo>
                    <a:pt x="4454" y="1097"/>
                  </a:lnTo>
                  <a:lnTo>
                    <a:pt x="4487" y="1114"/>
                  </a:lnTo>
                  <a:lnTo>
                    <a:pt x="4504" y="1114"/>
                  </a:lnTo>
                  <a:lnTo>
                    <a:pt x="4538" y="1114"/>
                  </a:lnTo>
                  <a:lnTo>
                    <a:pt x="4555" y="1114"/>
                  </a:lnTo>
                  <a:lnTo>
                    <a:pt x="4572" y="1130"/>
                  </a:lnTo>
                  <a:lnTo>
                    <a:pt x="4622" y="1130"/>
                  </a:lnTo>
                  <a:lnTo>
                    <a:pt x="4639" y="1147"/>
                  </a:lnTo>
                  <a:lnTo>
                    <a:pt x="4673" y="1147"/>
                  </a:lnTo>
                  <a:lnTo>
                    <a:pt x="4690" y="1147"/>
                  </a:lnTo>
                  <a:lnTo>
                    <a:pt x="4707" y="1147"/>
                  </a:lnTo>
                  <a:lnTo>
                    <a:pt x="4740" y="1164"/>
                  </a:lnTo>
                  <a:lnTo>
                    <a:pt x="4757" y="1164"/>
                  </a:lnTo>
                  <a:lnTo>
                    <a:pt x="4791" y="1164"/>
                  </a:lnTo>
                  <a:lnTo>
                    <a:pt x="4808" y="1181"/>
                  </a:lnTo>
                  <a:lnTo>
                    <a:pt x="4825" y="1181"/>
                  </a:lnTo>
                  <a:lnTo>
                    <a:pt x="4858" y="1181"/>
                  </a:lnTo>
                  <a:lnTo>
                    <a:pt x="4875" y="1198"/>
                  </a:lnTo>
                  <a:lnTo>
                    <a:pt x="4892" y="1198"/>
                  </a:lnTo>
                  <a:lnTo>
                    <a:pt x="4926" y="1198"/>
                  </a:lnTo>
                  <a:lnTo>
                    <a:pt x="4943" y="1215"/>
                  </a:lnTo>
                  <a:lnTo>
                    <a:pt x="4977" y="1215"/>
                  </a:lnTo>
                  <a:lnTo>
                    <a:pt x="4993" y="1215"/>
                  </a:lnTo>
                  <a:lnTo>
                    <a:pt x="5010" y="1215"/>
                  </a:lnTo>
                  <a:lnTo>
                    <a:pt x="5044" y="1232"/>
                  </a:lnTo>
                  <a:lnTo>
                    <a:pt x="5095" y="1232"/>
                  </a:lnTo>
                  <a:lnTo>
                    <a:pt x="5111" y="1232"/>
                  </a:lnTo>
                  <a:lnTo>
                    <a:pt x="5128" y="1249"/>
                  </a:lnTo>
                  <a:lnTo>
                    <a:pt x="5162" y="1249"/>
                  </a:lnTo>
                  <a:lnTo>
                    <a:pt x="5179" y="1249"/>
                  </a:lnTo>
                  <a:lnTo>
                    <a:pt x="5196" y="1265"/>
                  </a:lnTo>
                  <a:lnTo>
                    <a:pt x="5230" y="1265"/>
                  </a:lnTo>
                  <a:lnTo>
                    <a:pt x="5246" y="1265"/>
                  </a:lnTo>
                  <a:lnTo>
                    <a:pt x="5280" y="1282"/>
                  </a:lnTo>
                  <a:lnTo>
                    <a:pt x="5297" y="1282"/>
                  </a:lnTo>
                  <a:lnTo>
                    <a:pt x="5314" y="1282"/>
                  </a:lnTo>
                  <a:lnTo>
                    <a:pt x="5348" y="1282"/>
                  </a:lnTo>
                  <a:lnTo>
                    <a:pt x="5364" y="1299"/>
                  </a:lnTo>
                  <a:lnTo>
                    <a:pt x="5381" y="1299"/>
                  </a:lnTo>
                  <a:lnTo>
                    <a:pt x="5415" y="1299"/>
                  </a:lnTo>
                  <a:lnTo>
                    <a:pt x="5432" y="1316"/>
                  </a:lnTo>
                  <a:lnTo>
                    <a:pt x="5449" y="1316"/>
                  </a:lnTo>
                  <a:lnTo>
                    <a:pt x="5483" y="1316"/>
                  </a:lnTo>
                  <a:lnTo>
                    <a:pt x="5499" y="1316"/>
                  </a:lnTo>
                  <a:lnTo>
                    <a:pt x="5533" y="1333"/>
                  </a:lnTo>
                  <a:lnTo>
                    <a:pt x="5550" y="1333"/>
                  </a:lnTo>
                  <a:lnTo>
                    <a:pt x="5567" y="1333"/>
                  </a:lnTo>
                  <a:lnTo>
                    <a:pt x="5601" y="1350"/>
                  </a:lnTo>
                  <a:lnTo>
                    <a:pt x="5617" y="1350"/>
                  </a:lnTo>
                  <a:lnTo>
                    <a:pt x="5634" y="1350"/>
                  </a:lnTo>
                  <a:lnTo>
                    <a:pt x="5668" y="1350"/>
                  </a:lnTo>
                  <a:lnTo>
                    <a:pt x="5685" y="1367"/>
                  </a:lnTo>
                  <a:lnTo>
                    <a:pt x="5702" y="1367"/>
                  </a:lnTo>
                  <a:lnTo>
                    <a:pt x="5736" y="1367"/>
                  </a:lnTo>
                  <a:lnTo>
                    <a:pt x="5752" y="1383"/>
                  </a:lnTo>
                  <a:lnTo>
                    <a:pt x="5786" y="1383"/>
                  </a:lnTo>
                  <a:lnTo>
                    <a:pt x="5803" y="1383"/>
                  </a:lnTo>
                  <a:lnTo>
                    <a:pt x="5820" y="1383"/>
                  </a:lnTo>
                  <a:lnTo>
                    <a:pt x="5854" y="1400"/>
                  </a:lnTo>
                  <a:lnTo>
                    <a:pt x="5870" y="1400"/>
                  </a:lnTo>
                  <a:lnTo>
                    <a:pt x="5904" y="1400"/>
                  </a:lnTo>
                  <a:lnTo>
                    <a:pt x="5921" y="1417"/>
                  </a:lnTo>
                  <a:lnTo>
                    <a:pt x="5938" y="1417"/>
                  </a:lnTo>
                  <a:lnTo>
                    <a:pt x="5972" y="1417"/>
                  </a:lnTo>
                  <a:lnTo>
                    <a:pt x="5989" y="1417"/>
                  </a:lnTo>
                  <a:lnTo>
                    <a:pt x="6005" y="1434"/>
                  </a:lnTo>
                  <a:lnTo>
                    <a:pt x="6039" y="1434"/>
                  </a:lnTo>
                  <a:lnTo>
                    <a:pt x="6056" y="1434"/>
                  </a:lnTo>
                  <a:lnTo>
                    <a:pt x="6090" y="1451"/>
                  </a:lnTo>
                  <a:lnTo>
                    <a:pt x="6107" y="1451"/>
                  </a:lnTo>
                  <a:lnTo>
                    <a:pt x="6123" y="1451"/>
                  </a:lnTo>
                  <a:lnTo>
                    <a:pt x="6157" y="1451"/>
                  </a:lnTo>
                  <a:lnTo>
                    <a:pt x="6174" y="1468"/>
                  </a:lnTo>
                  <a:lnTo>
                    <a:pt x="6191" y="1468"/>
                  </a:lnTo>
                  <a:lnTo>
                    <a:pt x="6242" y="1468"/>
                  </a:lnTo>
                  <a:lnTo>
                    <a:pt x="6275" y="1485"/>
                  </a:lnTo>
                  <a:lnTo>
                    <a:pt x="6292" y="1485"/>
                  </a:lnTo>
                  <a:lnTo>
                    <a:pt x="6309" y="1485"/>
                  </a:lnTo>
                  <a:lnTo>
                    <a:pt x="6343" y="1502"/>
                  </a:lnTo>
                  <a:lnTo>
                    <a:pt x="6360" y="1502"/>
                  </a:lnTo>
                  <a:lnTo>
                    <a:pt x="6376" y="1502"/>
                  </a:lnTo>
                  <a:lnTo>
                    <a:pt x="6410" y="1502"/>
                  </a:lnTo>
                  <a:lnTo>
                    <a:pt x="6427" y="1518"/>
                  </a:lnTo>
                  <a:lnTo>
                    <a:pt x="6444" y="1518"/>
                  </a:lnTo>
                  <a:lnTo>
                    <a:pt x="6478" y="1518"/>
                  </a:lnTo>
                  <a:lnTo>
                    <a:pt x="6495" y="1518"/>
                  </a:lnTo>
                  <a:lnTo>
                    <a:pt x="6545" y="1535"/>
                  </a:lnTo>
                  <a:lnTo>
                    <a:pt x="6562" y="1535"/>
                  </a:lnTo>
                  <a:lnTo>
                    <a:pt x="6596" y="1552"/>
                  </a:lnTo>
                  <a:lnTo>
                    <a:pt x="6613" y="1552"/>
                  </a:lnTo>
                  <a:lnTo>
                    <a:pt x="6646" y="1552"/>
                  </a:lnTo>
                  <a:lnTo>
                    <a:pt x="6663" y="1552"/>
                  </a:lnTo>
                  <a:lnTo>
                    <a:pt x="6680" y="1569"/>
                  </a:lnTo>
                  <a:lnTo>
                    <a:pt x="6714" y="1569"/>
                  </a:lnTo>
                  <a:lnTo>
                    <a:pt x="6731" y="1569"/>
                  </a:lnTo>
                  <a:lnTo>
                    <a:pt x="6748" y="1569"/>
                  </a:lnTo>
                  <a:lnTo>
                    <a:pt x="6798" y="1586"/>
                  </a:lnTo>
                  <a:lnTo>
                    <a:pt x="6832" y="1586"/>
                  </a:lnTo>
                  <a:lnTo>
                    <a:pt x="6849" y="1586"/>
                  </a:lnTo>
                  <a:lnTo>
                    <a:pt x="6866" y="1603"/>
                  </a:lnTo>
                  <a:lnTo>
                    <a:pt x="6899" y="1603"/>
                  </a:lnTo>
                  <a:lnTo>
                    <a:pt x="6916" y="1603"/>
                  </a:lnTo>
                  <a:lnTo>
                    <a:pt x="6933" y="1620"/>
                  </a:lnTo>
                  <a:lnTo>
                    <a:pt x="6967" y="1620"/>
                  </a:lnTo>
                  <a:lnTo>
                    <a:pt x="6984" y="1620"/>
                  </a:lnTo>
                  <a:lnTo>
                    <a:pt x="7017" y="1620"/>
                  </a:lnTo>
                  <a:lnTo>
                    <a:pt x="7051" y="1636"/>
                  </a:lnTo>
                  <a:lnTo>
                    <a:pt x="7085" y="1636"/>
                  </a:lnTo>
                  <a:lnTo>
                    <a:pt x="7102" y="1636"/>
                  </a:lnTo>
                  <a:lnTo>
                    <a:pt x="7119" y="1653"/>
                  </a:lnTo>
                  <a:lnTo>
                    <a:pt x="7152" y="1653"/>
                  </a:lnTo>
                  <a:lnTo>
                    <a:pt x="7169" y="1653"/>
                  </a:lnTo>
                  <a:lnTo>
                    <a:pt x="7203" y="1653"/>
                  </a:lnTo>
                  <a:lnTo>
                    <a:pt x="7220" y="1670"/>
                  </a:lnTo>
                  <a:lnTo>
                    <a:pt x="7270" y="1670"/>
                  </a:lnTo>
                  <a:lnTo>
                    <a:pt x="7287" y="1687"/>
                  </a:lnTo>
                  <a:lnTo>
                    <a:pt x="7321" y="1687"/>
                  </a:lnTo>
                  <a:lnTo>
                    <a:pt x="7338" y="1687"/>
                  </a:lnTo>
                  <a:lnTo>
                    <a:pt x="7355" y="1687"/>
                  </a:lnTo>
                  <a:lnTo>
                    <a:pt x="7388" y="1704"/>
                  </a:lnTo>
                  <a:lnTo>
                    <a:pt x="7422" y="1704"/>
                  </a:lnTo>
                  <a:lnTo>
                    <a:pt x="7456" y="1704"/>
                  </a:lnTo>
                  <a:lnTo>
                    <a:pt x="7473" y="1721"/>
                  </a:lnTo>
                  <a:lnTo>
                    <a:pt x="7490" y="1721"/>
                  </a:lnTo>
                  <a:lnTo>
                    <a:pt x="7523" y="1721"/>
                  </a:lnTo>
                  <a:lnTo>
                    <a:pt x="7540" y="1721"/>
                  </a:lnTo>
                  <a:lnTo>
                    <a:pt x="7574" y="1738"/>
                  </a:lnTo>
                  <a:lnTo>
                    <a:pt x="7591" y="1738"/>
                  </a:lnTo>
                  <a:lnTo>
                    <a:pt x="7641" y="1738"/>
                  </a:lnTo>
                  <a:lnTo>
                    <a:pt x="7658" y="1755"/>
                  </a:lnTo>
                  <a:lnTo>
                    <a:pt x="7692" y="1755"/>
                  </a:lnTo>
                  <a:lnTo>
                    <a:pt x="7709" y="1755"/>
                  </a:lnTo>
                  <a:lnTo>
                    <a:pt x="7726" y="1755"/>
                  </a:lnTo>
                  <a:lnTo>
                    <a:pt x="7759" y="1771"/>
                  </a:lnTo>
                  <a:lnTo>
                    <a:pt x="7793" y="1771"/>
                  </a:lnTo>
                  <a:lnTo>
                    <a:pt x="7827" y="1771"/>
                  </a:lnTo>
                  <a:lnTo>
                    <a:pt x="7844" y="1788"/>
                  </a:lnTo>
                  <a:lnTo>
                    <a:pt x="7878" y="1788"/>
                  </a:lnTo>
                  <a:lnTo>
                    <a:pt x="7894" y="1788"/>
                  </a:lnTo>
                  <a:lnTo>
                    <a:pt x="7911" y="1788"/>
                  </a:lnTo>
                  <a:lnTo>
                    <a:pt x="7945" y="1805"/>
                  </a:lnTo>
                  <a:lnTo>
                    <a:pt x="7962" y="1805"/>
                  </a:lnTo>
                  <a:lnTo>
                    <a:pt x="7979" y="1805"/>
                  </a:lnTo>
                  <a:lnTo>
                    <a:pt x="8012" y="1805"/>
                  </a:lnTo>
                  <a:lnTo>
                    <a:pt x="8029" y="1822"/>
                  </a:lnTo>
                  <a:lnTo>
                    <a:pt x="8063" y="1822"/>
                  </a:lnTo>
                  <a:lnTo>
                    <a:pt x="8080" y="1822"/>
                  </a:lnTo>
                  <a:lnTo>
                    <a:pt x="8097" y="1822"/>
                  </a:lnTo>
                  <a:lnTo>
                    <a:pt x="8131" y="1839"/>
                  </a:lnTo>
                  <a:lnTo>
                    <a:pt x="8147" y="1839"/>
                  </a:lnTo>
                  <a:lnTo>
                    <a:pt x="8181" y="1839"/>
                  </a:lnTo>
                  <a:lnTo>
                    <a:pt x="8198" y="1839"/>
                  </a:lnTo>
                  <a:lnTo>
                    <a:pt x="8215" y="1856"/>
                  </a:lnTo>
                  <a:lnTo>
                    <a:pt x="8249" y="1856"/>
                  </a:lnTo>
                  <a:lnTo>
                    <a:pt x="8265" y="1856"/>
                  </a:lnTo>
                  <a:lnTo>
                    <a:pt x="8282" y="1856"/>
                  </a:lnTo>
                  <a:lnTo>
                    <a:pt x="8316" y="1873"/>
                  </a:lnTo>
                  <a:lnTo>
                    <a:pt x="8333" y="1873"/>
                  </a:lnTo>
                  <a:lnTo>
                    <a:pt x="8367" y="1873"/>
                  </a:lnTo>
                  <a:lnTo>
                    <a:pt x="8400" y="1889"/>
                  </a:lnTo>
                  <a:lnTo>
                    <a:pt x="8434" y="1889"/>
                  </a:lnTo>
                  <a:lnTo>
                    <a:pt x="8451" y="1889"/>
                  </a:lnTo>
                  <a:lnTo>
                    <a:pt x="8468" y="1889"/>
                  </a:lnTo>
                  <a:lnTo>
                    <a:pt x="8502" y="1906"/>
                  </a:lnTo>
                  <a:lnTo>
                    <a:pt x="8518" y="1906"/>
                  </a:lnTo>
                  <a:lnTo>
                    <a:pt x="8552" y="1906"/>
                  </a:lnTo>
                  <a:lnTo>
                    <a:pt x="8569" y="1906"/>
                  </a:lnTo>
                  <a:lnTo>
                    <a:pt x="8586" y="1906"/>
                  </a:lnTo>
                  <a:lnTo>
                    <a:pt x="8620" y="1923"/>
                  </a:lnTo>
                  <a:lnTo>
                    <a:pt x="8637" y="1923"/>
                  </a:lnTo>
                  <a:lnTo>
                    <a:pt x="8670" y="1923"/>
                  </a:lnTo>
                  <a:lnTo>
                    <a:pt x="8687" y="1923"/>
                  </a:lnTo>
                  <a:lnTo>
                    <a:pt x="8704" y="1940"/>
                  </a:lnTo>
                  <a:lnTo>
                    <a:pt x="8738" y="1940"/>
                  </a:lnTo>
                  <a:lnTo>
                    <a:pt x="8755" y="1940"/>
                  </a:lnTo>
                  <a:lnTo>
                    <a:pt x="8771" y="1940"/>
                  </a:lnTo>
                  <a:lnTo>
                    <a:pt x="8805" y="1957"/>
                  </a:lnTo>
                  <a:lnTo>
                    <a:pt x="8856" y="1957"/>
                  </a:lnTo>
                  <a:lnTo>
                    <a:pt x="8873" y="1957"/>
                  </a:lnTo>
                  <a:lnTo>
                    <a:pt x="8890" y="1974"/>
                  </a:lnTo>
                  <a:lnTo>
                    <a:pt x="8923" y="1974"/>
                  </a:lnTo>
                  <a:lnTo>
                    <a:pt x="8940" y="1974"/>
                  </a:lnTo>
                  <a:lnTo>
                    <a:pt x="8974" y="1974"/>
                  </a:lnTo>
                  <a:lnTo>
                    <a:pt x="8991" y="1974"/>
                  </a:lnTo>
                  <a:lnTo>
                    <a:pt x="9008" y="1991"/>
                  </a:lnTo>
                  <a:lnTo>
                    <a:pt x="9041" y="1991"/>
                  </a:lnTo>
                  <a:lnTo>
                    <a:pt x="9058" y="1991"/>
                  </a:lnTo>
                  <a:lnTo>
                    <a:pt x="9075" y="1991"/>
                  </a:lnTo>
                  <a:lnTo>
                    <a:pt x="9109" y="2008"/>
                  </a:lnTo>
                  <a:lnTo>
                    <a:pt x="9126" y="2008"/>
                  </a:lnTo>
                  <a:lnTo>
                    <a:pt x="9159" y="2008"/>
                  </a:lnTo>
                  <a:lnTo>
                    <a:pt x="9193" y="2024"/>
                  </a:lnTo>
                  <a:lnTo>
                    <a:pt x="9227" y="2024"/>
                  </a:lnTo>
                  <a:lnTo>
                    <a:pt x="9244" y="2024"/>
                  </a:lnTo>
                  <a:lnTo>
                    <a:pt x="9261" y="2024"/>
                  </a:lnTo>
                  <a:lnTo>
                    <a:pt x="9294" y="2041"/>
                  </a:lnTo>
                  <a:lnTo>
                    <a:pt x="9311" y="2041"/>
                  </a:lnTo>
                  <a:lnTo>
                    <a:pt x="9345" y="2041"/>
                  </a:lnTo>
                  <a:lnTo>
                    <a:pt x="9362" y="2041"/>
                  </a:lnTo>
                  <a:lnTo>
                    <a:pt x="9379" y="2041"/>
                  </a:lnTo>
                  <a:lnTo>
                    <a:pt x="9412" y="2058"/>
                  </a:lnTo>
                  <a:lnTo>
                    <a:pt x="9429" y="2058"/>
                  </a:lnTo>
                  <a:lnTo>
                    <a:pt x="9463" y="2058"/>
                  </a:lnTo>
                  <a:lnTo>
                    <a:pt x="9480" y="2058"/>
                  </a:lnTo>
                  <a:lnTo>
                    <a:pt x="9497" y="2075"/>
                  </a:lnTo>
                  <a:lnTo>
                    <a:pt x="9547" y="2075"/>
                  </a:lnTo>
                  <a:lnTo>
                    <a:pt x="9564" y="2075"/>
                  </a:lnTo>
                  <a:lnTo>
                    <a:pt x="9598" y="2075"/>
                  </a:lnTo>
                  <a:lnTo>
                    <a:pt x="9615" y="2092"/>
                  </a:lnTo>
                  <a:lnTo>
                    <a:pt x="9649" y="2092"/>
                  </a:lnTo>
                  <a:lnTo>
                    <a:pt x="9665" y="2092"/>
                  </a:lnTo>
                  <a:lnTo>
                    <a:pt x="9682" y="2092"/>
                  </a:lnTo>
                  <a:lnTo>
                    <a:pt x="9716" y="2109"/>
                  </a:lnTo>
                  <a:lnTo>
                    <a:pt x="9733" y="2109"/>
                  </a:lnTo>
                  <a:lnTo>
                    <a:pt x="9767" y="2109"/>
                  </a:lnTo>
                  <a:lnTo>
                    <a:pt x="9783" y="2109"/>
                  </a:lnTo>
                  <a:lnTo>
                    <a:pt x="9800" y="2109"/>
                  </a:lnTo>
                  <a:lnTo>
                    <a:pt x="9834" y="2126"/>
                  </a:lnTo>
                  <a:lnTo>
                    <a:pt x="9851" y="2126"/>
                  </a:lnTo>
                  <a:lnTo>
                    <a:pt x="9902" y="2126"/>
                  </a:lnTo>
                  <a:lnTo>
                    <a:pt x="9918" y="2142"/>
                  </a:lnTo>
                  <a:lnTo>
                    <a:pt x="9952" y="2142"/>
                  </a:lnTo>
                  <a:lnTo>
                    <a:pt x="9969" y="2142"/>
                  </a:lnTo>
                  <a:lnTo>
                    <a:pt x="9986" y="2142"/>
                  </a:lnTo>
                  <a:lnTo>
                    <a:pt x="10020" y="2142"/>
                  </a:lnTo>
                  <a:lnTo>
                    <a:pt x="10036" y="2159"/>
                  </a:lnTo>
                  <a:lnTo>
                    <a:pt x="10087" y="2159"/>
                  </a:lnTo>
                  <a:lnTo>
                    <a:pt x="10104" y="2159"/>
                  </a:lnTo>
                  <a:lnTo>
                    <a:pt x="10138" y="2176"/>
                  </a:lnTo>
                  <a:lnTo>
                    <a:pt x="10155" y="2176"/>
                  </a:lnTo>
                  <a:lnTo>
                    <a:pt x="10205" y="2176"/>
                  </a:lnTo>
                  <a:lnTo>
                    <a:pt x="10222" y="2176"/>
                  </a:lnTo>
                  <a:lnTo>
                    <a:pt x="10256" y="2193"/>
                  </a:lnTo>
                  <a:lnTo>
                    <a:pt x="10273" y="2193"/>
                  </a:lnTo>
                  <a:lnTo>
                    <a:pt x="10323" y="2193"/>
                  </a:lnTo>
                  <a:lnTo>
                    <a:pt x="10340" y="2193"/>
                  </a:lnTo>
                  <a:lnTo>
                    <a:pt x="10374" y="2210"/>
                  </a:lnTo>
                  <a:lnTo>
                    <a:pt x="10391" y="2210"/>
                  </a:lnTo>
                  <a:lnTo>
                    <a:pt x="10408" y="2210"/>
                  </a:lnTo>
                  <a:lnTo>
                    <a:pt x="10441" y="2210"/>
                  </a:lnTo>
                  <a:lnTo>
                    <a:pt x="10458" y="2210"/>
                  </a:lnTo>
                  <a:lnTo>
                    <a:pt x="10475" y="2227"/>
                  </a:lnTo>
                  <a:lnTo>
                    <a:pt x="10509" y="2227"/>
                  </a:lnTo>
                  <a:lnTo>
                    <a:pt x="10526" y="2227"/>
                  </a:lnTo>
                  <a:lnTo>
                    <a:pt x="10559" y="2227"/>
                  </a:lnTo>
                  <a:lnTo>
                    <a:pt x="10576" y="2244"/>
                  </a:lnTo>
                  <a:lnTo>
                    <a:pt x="10593" y="2244"/>
                  </a:lnTo>
                  <a:lnTo>
                    <a:pt x="10627" y="2244"/>
                  </a:lnTo>
                  <a:lnTo>
                    <a:pt x="10644" y="2244"/>
                  </a:lnTo>
                  <a:lnTo>
                    <a:pt x="10677" y="2244"/>
                  </a:lnTo>
                  <a:lnTo>
                    <a:pt x="10694" y="2261"/>
                  </a:lnTo>
                  <a:lnTo>
                    <a:pt x="10711" y="2261"/>
                  </a:lnTo>
                  <a:lnTo>
                    <a:pt x="10762" y="2261"/>
                  </a:lnTo>
                  <a:lnTo>
                    <a:pt x="10795" y="2261"/>
                  </a:lnTo>
                  <a:lnTo>
                    <a:pt x="10812" y="2277"/>
                  </a:lnTo>
                  <a:lnTo>
                    <a:pt x="10829" y="2277"/>
                  </a:lnTo>
                  <a:lnTo>
                    <a:pt x="10863" y="2277"/>
                  </a:lnTo>
                  <a:lnTo>
                    <a:pt x="10880" y="2277"/>
                  </a:lnTo>
                  <a:lnTo>
                    <a:pt x="10897" y="2277"/>
                  </a:lnTo>
                  <a:lnTo>
                    <a:pt x="10930" y="2294"/>
                  </a:lnTo>
                  <a:lnTo>
                    <a:pt x="10947" y="2294"/>
                  </a:lnTo>
                  <a:lnTo>
                    <a:pt x="10981" y="2294"/>
                  </a:lnTo>
                  <a:lnTo>
                    <a:pt x="10998" y="2294"/>
                  </a:lnTo>
                  <a:lnTo>
                    <a:pt x="11015" y="2294"/>
                  </a:lnTo>
                  <a:lnTo>
                    <a:pt x="11048" y="2311"/>
                  </a:lnTo>
                  <a:lnTo>
                    <a:pt x="11065" y="2311"/>
                  </a:lnTo>
                  <a:lnTo>
                    <a:pt x="11099" y="2311"/>
                  </a:lnTo>
                  <a:lnTo>
                    <a:pt x="11116" y="2311"/>
                  </a:lnTo>
                  <a:lnTo>
                    <a:pt x="11133" y="2311"/>
                  </a:lnTo>
                  <a:lnTo>
                    <a:pt x="11167" y="2328"/>
                  </a:lnTo>
                  <a:lnTo>
                    <a:pt x="11183" y="2328"/>
                  </a:lnTo>
                  <a:lnTo>
                    <a:pt x="11217" y="2328"/>
                  </a:lnTo>
                  <a:lnTo>
                    <a:pt x="11234" y="2328"/>
                  </a:lnTo>
                  <a:lnTo>
                    <a:pt x="11251" y="2328"/>
                  </a:lnTo>
                  <a:lnTo>
                    <a:pt x="11285" y="2345"/>
                  </a:lnTo>
                  <a:lnTo>
                    <a:pt x="11301" y="2345"/>
                  </a:lnTo>
                  <a:lnTo>
                    <a:pt x="11318" y="2345"/>
                  </a:lnTo>
                  <a:lnTo>
                    <a:pt x="11352" y="2345"/>
                  </a:lnTo>
                  <a:lnTo>
                    <a:pt x="11369" y="2345"/>
                  </a:lnTo>
                  <a:lnTo>
                    <a:pt x="11403" y="2362"/>
                  </a:lnTo>
                  <a:lnTo>
                    <a:pt x="11420" y="2362"/>
                  </a:lnTo>
                  <a:lnTo>
                    <a:pt x="11436" y="2362"/>
                  </a:lnTo>
                  <a:lnTo>
                    <a:pt x="11470" y="2362"/>
                  </a:lnTo>
                  <a:lnTo>
                    <a:pt x="11487" y="2362"/>
                  </a:lnTo>
                  <a:lnTo>
                    <a:pt x="11521" y="2379"/>
                  </a:lnTo>
                  <a:lnTo>
                    <a:pt x="11538" y="2379"/>
                  </a:lnTo>
                  <a:lnTo>
                    <a:pt x="11554" y="2379"/>
                  </a:lnTo>
                  <a:lnTo>
                    <a:pt x="11588" y="2379"/>
                  </a:lnTo>
                  <a:lnTo>
                    <a:pt x="11605" y="2379"/>
                  </a:lnTo>
                  <a:lnTo>
                    <a:pt x="11639" y="2395"/>
                  </a:lnTo>
                  <a:lnTo>
                    <a:pt x="11656" y="2395"/>
                  </a:lnTo>
                  <a:lnTo>
                    <a:pt x="11673" y="2395"/>
                  </a:lnTo>
                  <a:lnTo>
                    <a:pt x="11706" y="2395"/>
                  </a:lnTo>
                  <a:lnTo>
                    <a:pt x="11723" y="2395"/>
                  </a:lnTo>
                  <a:lnTo>
                    <a:pt x="11740" y="2412"/>
                  </a:lnTo>
                  <a:lnTo>
                    <a:pt x="11774" y="2412"/>
                  </a:lnTo>
                  <a:lnTo>
                    <a:pt x="11791" y="2412"/>
                  </a:lnTo>
                  <a:lnTo>
                    <a:pt x="11824" y="2412"/>
                  </a:lnTo>
                  <a:lnTo>
                    <a:pt x="11841" y="2412"/>
                  </a:lnTo>
                  <a:lnTo>
                    <a:pt x="11858" y="2412"/>
                  </a:lnTo>
                  <a:lnTo>
                    <a:pt x="11892" y="2429"/>
                  </a:lnTo>
                  <a:lnTo>
                    <a:pt x="11909" y="2429"/>
                  </a:lnTo>
                  <a:lnTo>
                    <a:pt x="11942" y="2429"/>
                  </a:lnTo>
                  <a:lnTo>
                    <a:pt x="11959" y="2429"/>
                  </a:lnTo>
                  <a:lnTo>
                    <a:pt x="11976" y="2429"/>
                  </a:lnTo>
                  <a:lnTo>
                    <a:pt x="12010" y="2446"/>
                  </a:lnTo>
                  <a:lnTo>
                    <a:pt x="12060" y="2446"/>
                  </a:lnTo>
                  <a:lnTo>
                    <a:pt x="12077" y="2446"/>
                  </a:lnTo>
                  <a:lnTo>
                    <a:pt x="12094" y="2446"/>
                  </a:lnTo>
                  <a:lnTo>
                    <a:pt x="12128" y="2446"/>
                  </a:lnTo>
                  <a:lnTo>
                    <a:pt x="12145" y="2463"/>
                  </a:lnTo>
                  <a:lnTo>
                    <a:pt x="12162" y="2463"/>
                  </a:lnTo>
                  <a:lnTo>
                    <a:pt x="12195" y="2463"/>
                  </a:lnTo>
                  <a:lnTo>
                    <a:pt x="12246" y="2463"/>
                  </a:lnTo>
                  <a:lnTo>
                    <a:pt x="12263" y="2480"/>
                  </a:lnTo>
                  <a:lnTo>
                    <a:pt x="12313" y="2480"/>
                  </a:lnTo>
                  <a:lnTo>
                    <a:pt x="12330" y="2480"/>
                  </a:lnTo>
                  <a:lnTo>
                    <a:pt x="12364" y="2480"/>
                  </a:lnTo>
                  <a:lnTo>
                    <a:pt x="12381" y="2497"/>
                  </a:lnTo>
                  <a:lnTo>
                    <a:pt x="12398" y="2497"/>
                  </a:lnTo>
                  <a:lnTo>
                    <a:pt x="12432" y="2497"/>
                  </a:lnTo>
                  <a:lnTo>
                    <a:pt x="12448" y="2497"/>
                  </a:lnTo>
                  <a:lnTo>
                    <a:pt x="12482" y="2497"/>
                  </a:lnTo>
                  <a:lnTo>
                    <a:pt x="12499" y="2497"/>
                  </a:lnTo>
                  <a:lnTo>
                    <a:pt x="12516" y="2514"/>
                  </a:lnTo>
                  <a:lnTo>
                    <a:pt x="12550" y="2514"/>
                  </a:lnTo>
                  <a:lnTo>
                    <a:pt x="12566" y="2514"/>
                  </a:lnTo>
                  <a:lnTo>
                    <a:pt x="12600" y="2514"/>
                  </a:lnTo>
                  <a:lnTo>
                    <a:pt x="12617" y="2514"/>
                  </a:lnTo>
                  <a:lnTo>
                    <a:pt x="12634" y="2514"/>
                  </a:lnTo>
                  <a:lnTo>
                    <a:pt x="12668" y="2530"/>
                  </a:lnTo>
                  <a:lnTo>
                    <a:pt x="12701" y="2530"/>
                  </a:lnTo>
                  <a:lnTo>
                    <a:pt x="12735" y="2530"/>
                  </a:lnTo>
                  <a:lnTo>
                    <a:pt x="12786" y="2547"/>
                  </a:lnTo>
                  <a:lnTo>
                    <a:pt x="12803" y="2547"/>
                  </a:lnTo>
                  <a:lnTo>
                    <a:pt x="12819" y="2547"/>
                  </a:lnTo>
                  <a:lnTo>
                    <a:pt x="12853" y="2547"/>
                  </a:lnTo>
                  <a:lnTo>
                    <a:pt x="12870" y="2547"/>
                  </a:lnTo>
                  <a:lnTo>
                    <a:pt x="12904" y="2547"/>
                  </a:lnTo>
                  <a:lnTo>
                    <a:pt x="12921" y="2564"/>
                  </a:lnTo>
                  <a:lnTo>
                    <a:pt x="12938" y="2564"/>
                  </a:lnTo>
                  <a:lnTo>
                    <a:pt x="12971" y="2564"/>
                  </a:lnTo>
                  <a:lnTo>
                    <a:pt x="12988" y="2564"/>
                  </a:lnTo>
                  <a:lnTo>
                    <a:pt x="13005" y="2564"/>
                  </a:lnTo>
                  <a:lnTo>
                    <a:pt x="13039" y="2564"/>
                  </a:lnTo>
                  <a:lnTo>
                    <a:pt x="13056" y="2581"/>
                  </a:lnTo>
                  <a:lnTo>
                    <a:pt x="13089" y="2581"/>
                  </a:lnTo>
                  <a:lnTo>
                    <a:pt x="13140" y="2581"/>
                  </a:lnTo>
                  <a:lnTo>
                    <a:pt x="13157" y="2581"/>
                  </a:lnTo>
                  <a:lnTo>
                    <a:pt x="13207" y="2598"/>
                  </a:lnTo>
                  <a:lnTo>
                    <a:pt x="13224" y="2598"/>
                  </a:lnTo>
                  <a:lnTo>
                    <a:pt x="13241" y="2598"/>
                  </a:lnTo>
                  <a:lnTo>
                    <a:pt x="13275" y="2598"/>
                  </a:lnTo>
                  <a:lnTo>
                    <a:pt x="13292" y="2598"/>
                  </a:lnTo>
                  <a:lnTo>
                    <a:pt x="13325" y="2598"/>
                  </a:lnTo>
                  <a:lnTo>
                    <a:pt x="13342" y="2615"/>
                  </a:lnTo>
                  <a:lnTo>
                    <a:pt x="13359" y="2615"/>
                  </a:lnTo>
                  <a:lnTo>
                    <a:pt x="13410" y="2615"/>
                  </a:lnTo>
                  <a:lnTo>
                    <a:pt x="13444" y="2615"/>
                  </a:lnTo>
                  <a:lnTo>
                    <a:pt x="13477" y="2632"/>
                  </a:lnTo>
                  <a:lnTo>
                    <a:pt x="13511" y="2632"/>
                  </a:lnTo>
                  <a:lnTo>
                    <a:pt x="13528" y="2632"/>
                  </a:lnTo>
                  <a:lnTo>
                    <a:pt x="13562" y="2632"/>
                  </a:lnTo>
                  <a:lnTo>
                    <a:pt x="13578" y="2632"/>
                  </a:lnTo>
                  <a:lnTo>
                    <a:pt x="13629" y="2648"/>
                  </a:lnTo>
                  <a:lnTo>
                    <a:pt x="13646" y="2648"/>
                  </a:lnTo>
                  <a:lnTo>
                    <a:pt x="13696" y="2648"/>
                  </a:lnTo>
                  <a:lnTo>
                    <a:pt x="13713" y="2648"/>
                  </a:lnTo>
                  <a:lnTo>
                    <a:pt x="13747" y="2648"/>
                  </a:lnTo>
                  <a:lnTo>
                    <a:pt x="13764" y="2665"/>
                  </a:lnTo>
                  <a:lnTo>
                    <a:pt x="13781" y="2665"/>
                  </a:lnTo>
                  <a:lnTo>
                    <a:pt x="13831" y="2665"/>
                  </a:lnTo>
                  <a:lnTo>
                    <a:pt x="13865" y="2665"/>
                  </a:lnTo>
                  <a:lnTo>
                    <a:pt x="13882" y="2665"/>
                  </a:lnTo>
                  <a:lnTo>
                    <a:pt x="13899" y="2682"/>
                  </a:lnTo>
                  <a:lnTo>
                    <a:pt x="13933" y="2682"/>
                  </a:lnTo>
                  <a:lnTo>
                    <a:pt x="13983" y="2682"/>
                  </a:lnTo>
                  <a:lnTo>
                    <a:pt x="14000" y="2682"/>
                  </a:lnTo>
                  <a:lnTo>
                    <a:pt x="14017" y="2682"/>
                  </a:lnTo>
                  <a:lnTo>
                    <a:pt x="14051" y="2682"/>
                  </a:lnTo>
                  <a:lnTo>
                    <a:pt x="14068" y="2699"/>
                  </a:lnTo>
                  <a:lnTo>
                    <a:pt x="14118" y="2699"/>
                  </a:lnTo>
                  <a:lnTo>
                    <a:pt x="14135" y="2699"/>
                  </a:lnTo>
                  <a:lnTo>
                    <a:pt x="14169" y="2699"/>
                  </a:lnTo>
                  <a:lnTo>
                    <a:pt x="14186" y="2699"/>
                  </a:lnTo>
                  <a:lnTo>
                    <a:pt x="14202" y="2716"/>
                  </a:lnTo>
                  <a:lnTo>
                    <a:pt x="14287" y="2716"/>
                  </a:lnTo>
                  <a:lnTo>
                    <a:pt x="14304" y="2716"/>
                  </a:lnTo>
                  <a:lnTo>
                    <a:pt x="14337" y="2716"/>
                  </a:lnTo>
                  <a:lnTo>
                    <a:pt x="14354" y="2716"/>
                  </a:lnTo>
                  <a:lnTo>
                    <a:pt x="14371" y="2733"/>
                  </a:lnTo>
                  <a:lnTo>
                    <a:pt x="14422" y="2733"/>
                  </a:lnTo>
                  <a:lnTo>
                    <a:pt x="14439" y="2733"/>
                  </a:lnTo>
                  <a:lnTo>
                    <a:pt x="14489" y="2733"/>
                  </a:lnTo>
                  <a:lnTo>
                    <a:pt x="14523" y="2733"/>
                  </a:lnTo>
                  <a:lnTo>
                    <a:pt x="14557" y="2750"/>
                  </a:lnTo>
                  <a:lnTo>
                    <a:pt x="14590" y="2750"/>
                  </a:lnTo>
                  <a:lnTo>
                    <a:pt x="14641" y="2750"/>
                  </a:lnTo>
                  <a:lnTo>
                    <a:pt x="14658" y="2750"/>
                  </a:lnTo>
                  <a:lnTo>
                    <a:pt x="14708" y="2767"/>
                  </a:lnTo>
                  <a:lnTo>
                    <a:pt x="14725" y="2767"/>
                  </a:lnTo>
                  <a:lnTo>
                    <a:pt x="14776" y="2767"/>
                  </a:lnTo>
                  <a:lnTo>
                    <a:pt x="14793" y="2767"/>
                  </a:lnTo>
                  <a:lnTo>
                    <a:pt x="14843" y="2767"/>
                  </a:lnTo>
                  <a:lnTo>
                    <a:pt x="14877" y="2783"/>
                  </a:lnTo>
                  <a:lnTo>
                    <a:pt x="14894" y="2783"/>
                  </a:lnTo>
                  <a:lnTo>
                    <a:pt x="14945" y="2783"/>
                  </a:lnTo>
                  <a:lnTo>
                    <a:pt x="14961" y="2783"/>
                  </a:lnTo>
                  <a:lnTo>
                    <a:pt x="15012" y="2783"/>
                  </a:lnTo>
                  <a:lnTo>
                    <a:pt x="15029" y="2800"/>
                  </a:lnTo>
                  <a:lnTo>
                    <a:pt x="15080" y="2800"/>
                  </a:lnTo>
                  <a:lnTo>
                    <a:pt x="15096" y="2800"/>
                  </a:lnTo>
                  <a:lnTo>
                    <a:pt x="15147" y="2800"/>
                  </a:lnTo>
                  <a:lnTo>
                    <a:pt x="15181" y="2800"/>
                  </a:lnTo>
                  <a:lnTo>
                    <a:pt x="15248" y="2817"/>
                  </a:lnTo>
                  <a:lnTo>
                    <a:pt x="15265" y="2817"/>
                  </a:lnTo>
                  <a:lnTo>
                    <a:pt x="15316" y="2817"/>
                  </a:lnTo>
                  <a:lnTo>
                    <a:pt x="15333" y="2817"/>
                  </a:lnTo>
                  <a:lnTo>
                    <a:pt x="15383" y="2834"/>
                  </a:lnTo>
                  <a:lnTo>
                    <a:pt x="15417" y="2834"/>
                  </a:lnTo>
                  <a:lnTo>
                    <a:pt x="15451" y="2834"/>
                  </a:lnTo>
                  <a:lnTo>
                    <a:pt x="15484" y="2834"/>
                  </a:lnTo>
                  <a:lnTo>
                    <a:pt x="15552" y="2851"/>
                  </a:lnTo>
                  <a:lnTo>
                    <a:pt x="15569" y="2851"/>
                  </a:lnTo>
                  <a:lnTo>
                    <a:pt x="15619" y="2851"/>
                  </a:lnTo>
                  <a:lnTo>
                    <a:pt x="15653" y="2851"/>
                  </a:lnTo>
                  <a:lnTo>
                    <a:pt x="15687" y="2851"/>
                  </a:lnTo>
                  <a:lnTo>
                    <a:pt x="15720" y="2851"/>
                  </a:lnTo>
                  <a:lnTo>
                    <a:pt x="15771" y="2868"/>
                  </a:lnTo>
                  <a:lnTo>
                    <a:pt x="15788" y="2868"/>
                  </a:lnTo>
                  <a:lnTo>
                    <a:pt x="15855" y="2868"/>
                  </a:lnTo>
                  <a:lnTo>
                    <a:pt x="15889" y="2868"/>
                  </a:lnTo>
                  <a:lnTo>
                    <a:pt x="15906" y="2885"/>
                  </a:lnTo>
                  <a:lnTo>
                    <a:pt x="15923" y="2885"/>
                  </a:lnTo>
                  <a:lnTo>
                    <a:pt x="15957" y="2885"/>
                  </a:lnTo>
                  <a:lnTo>
                    <a:pt x="16007" y="2885"/>
                  </a:lnTo>
                  <a:lnTo>
                    <a:pt x="16024" y="2885"/>
                  </a:lnTo>
                  <a:lnTo>
                    <a:pt x="16092" y="2885"/>
                  </a:lnTo>
                  <a:lnTo>
                    <a:pt x="16108" y="2901"/>
                  </a:lnTo>
                  <a:lnTo>
                    <a:pt x="16159" y="2901"/>
                  </a:lnTo>
                  <a:lnTo>
                    <a:pt x="16193" y="2901"/>
                  </a:lnTo>
                  <a:lnTo>
                    <a:pt x="16210" y="2901"/>
                  </a:lnTo>
                  <a:lnTo>
                    <a:pt x="16243" y="2901"/>
                  </a:lnTo>
                  <a:lnTo>
                    <a:pt x="16260" y="2901"/>
                  </a:lnTo>
                  <a:lnTo>
                    <a:pt x="16328" y="2918"/>
                  </a:lnTo>
                  <a:lnTo>
                    <a:pt x="16345" y="2918"/>
                  </a:lnTo>
                  <a:lnTo>
                    <a:pt x="16395" y="2918"/>
                  </a:lnTo>
                  <a:lnTo>
                    <a:pt x="16429" y="2918"/>
                  </a:lnTo>
                  <a:lnTo>
                    <a:pt x="16463" y="2918"/>
                  </a:lnTo>
                  <a:lnTo>
                    <a:pt x="16496" y="2918"/>
                  </a:lnTo>
                  <a:lnTo>
                    <a:pt x="16564" y="2935"/>
                  </a:lnTo>
                  <a:lnTo>
                    <a:pt x="16581" y="2935"/>
                  </a:lnTo>
                  <a:lnTo>
                    <a:pt x="16614" y="2935"/>
                  </a:lnTo>
                  <a:lnTo>
                    <a:pt x="16631" y="2935"/>
                  </a:lnTo>
                  <a:lnTo>
                    <a:pt x="16665" y="2935"/>
                  </a:lnTo>
                  <a:lnTo>
                    <a:pt x="16699" y="2935"/>
                  </a:lnTo>
                  <a:lnTo>
                    <a:pt x="16732" y="2952"/>
                  </a:lnTo>
                  <a:lnTo>
                    <a:pt x="16749" y="2952"/>
                  </a:lnTo>
                  <a:lnTo>
                    <a:pt x="16783" y="2952"/>
                  </a:lnTo>
                  <a:lnTo>
                    <a:pt x="16800" y="2952"/>
                  </a:lnTo>
                  <a:lnTo>
                    <a:pt x="16817" y="2952"/>
                  </a:lnTo>
                  <a:lnTo>
                    <a:pt x="16867" y="2952"/>
                  </a:lnTo>
                  <a:lnTo>
                    <a:pt x="16901" y="2952"/>
                  </a:lnTo>
                  <a:lnTo>
                    <a:pt x="16935" y="2969"/>
                  </a:lnTo>
                  <a:lnTo>
                    <a:pt x="16969" y="2969"/>
                  </a:lnTo>
                  <a:lnTo>
                    <a:pt x="17019" y="2969"/>
                  </a:lnTo>
                  <a:lnTo>
                    <a:pt x="17036" y="2969"/>
                  </a:lnTo>
                  <a:lnTo>
                    <a:pt x="17053" y="2969"/>
                  </a:lnTo>
                  <a:lnTo>
                    <a:pt x="17104" y="2969"/>
                  </a:lnTo>
                  <a:lnTo>
                    <a:pt x="17120" y="2986"/>
                  </a:lnTo>
                  <a:lnTo>
                    <a:pt x="17154" y="2986"/>
                  </a:lnTo>
                  <a:lnTo>
                    <a:pt x="17205" y="2986"/>
                  </a:lnTo>
                  <a:lnTo>
                    <a:pt x="17222" y="2986"/>
                  </a:lnTo>
                  <a:lnTo>
                    <a:pt x="17255" y="2986"/>
                  </a:lnTo>
                  <a:lnTo>
                    <a:pt x="17272" y="2986"/>
                  </a:lnTo>
                  <a:lnTo>
                    <a:pt x="17289" y="2986"/>
                  </a:lnTo>
                  <a:lnTo>
                    <a:pt x="17340" y="2986"/>
                  </a:lnTo>
                  <a:lnTo>
                    <a:pt x="17373" y="2986"/>
                  </a:lnTo>
                  <a:lnTo>
                    <a:pt x="17390" y="3003"/>
                  </a:lnTo>
                  <a:lnTo>
                    <a:pt x="17441" y="3003"/>
                  </a:lnTo>
                  <a:lnTo>
                    <a:pt x="17458" y="3003"/>
                  </a:lnTo>
                  <a:lnTo>
                    <a:pt x="17525" y="3003"/>
                  </a:lnTo>
                  <a:lnTo>
                    <a:pt x="17559" y="3003"/>
                  </a:lnTo>
                  <a:lnTo>
                    <a:pt x="17610" y="3003"/>
                  </a:lnTo>
                  <a:lnTo>
                    <a:pt x="17626" y="3020"/>
                  </a:lnTo>
                  <a:lnTo>
                    <a:pt x="17643" y="3020"/>
                  </a:lnTo>
                  <a:lnTo>
                    <a:pt x="17677" y="3020"/>
                  </a:lnTo>
                  <a:lnTo>
                    <a:pt x="17694" y="3020"/>
                  </a:lnTo>
                  <a:lnTo>
                    <a:pt x="17711" y="3020"/>
                  </a:lnTo>
                  <a:lnTo>
                    <a:pt x="17744" y="3020"/>
                  </a:lnTo>
                  <a:lnTo>
                    <a:pt x="17761" y="3020"/>
                  </a:lnTo>
                  <a:lnTo>
                    <a:pt x="17795" y="3020"/>
                  </a:lnTo>
                  <a:lnTo>
                    <a:pt x="17812" y="3020"/>
                  </a:lnTo>
                  <a:lnTo>
                    <a:pt x="17846" y="3020"/>
                  </a:lnTo>
                  <a:lnTo>
                    <a:pt x="17863" y="3036"/>
                  </a:lnTo>
                  <a:lnTo>
                    <a:pt x="17879" y="3036"/>
                  </a:lnTo>
                  <a:lnTo>
                    <a:pt x="17913" y="3036"/>
                  </a:lnTo>
                  <a:lnTo>
                    <a:pt x="17930" y="3036"/>
                  </a:lnTo>
                  <a:lnTo>
                    <a:pt x="17947" y="3036"/>
                  </a:lnTo>
                  <a:lnTo>
                    <a:pt x="17981" y="3036"/>
                  </a:lnTo>
                  <a:lnTo>
                    <a:pt x="17997" y="3036"/>
                  </a:lnTo>
                  <a:lnTo>
                    <a:pt x="18031" y="3036"/>
                  </a:lnTo>
                  <a:lnTo>
                    <a:pt x="18048" y="3036"/>
                  </a:lnTo>
                  <a:lnTo>
                    <a:pt x="18099" y="3036"/>
                  </a:lnTo>
                  <a:lnTo>
                    <a:pt x="18116" y="3036"/>
                  </a:lnTo>
                  <a:lnTo>
                    <a:pt x="18200" y="3053"/>
                  </a:lnTo>
                  <a:lnTo>
                    <a:pt x="18217" y="3053"/>
                  </a:lnTo>
                  <a:lnTo>
                    <a:pt x="18267" y="3053"/>
                  </a:lnTo>
                  <a:lnTo>
                    <a:pt x="18284" y="3053"/>
                  </a:lnTo>
                  <a:lnTo>
                    <a:pt x="18301" y="3053"/>
                  </a:lnTo>
                  <a:lnTo>
                    <a:pt x="18335" y="3053"/>
                  </a:lnTo>
                  <a:lnTo>
                    <a:pt x="18352" y="3053"/>
                  </a:lnTo>
                  <a:lnTo>
                    <a:pt x="18385" y="3070"/>
                  </a:lnTo>
                  <a:lnTo>
                    <a:pt x="18402" y="3070"/>
                  </a:lnTo>
                  <a:lnTo>
                    <a:pt x="18419" y="3070"/>
                  </a:lnTo>
                  <a:lnTo>
                    <a:pt x="18453" y="3070"/>
                  </a:lnTo>
                  <a:lnTo>
                    <a:pt x="18470" y="3070"/>
                  </a:lnTo>
                  <a:lnTo>
                    <a:pt x="18520" y="3070"/>
                  </a:lnTo>
                  <a:lnTo>
                    <a:pt x="18537" y="3070"/>
                  </a:lnTo>
                  <a:lnTo>
                    <a:pt x="18571" y="3070"/>
                  </a:lnTo>
                  <a:lnTo>
                    <a:pt x="18588" y="3070"/>
                  </a:lnTo>
                  <a:lnTo>
                    <a:pt x="18622" y="3070"/>
                  </a:lnTo>
                  <a:lnTo>
                    <a:pt x="18638" y="3070"/>
                  </a:lnTo>
                  <a:lnTo>
                    <a:pt x="18655" y="3070"/>
                  </a:lnTo>
                  <a:lnTo>
                    <a:pt x="18689" y="3087"/>
                  </a:lnTo>
                  <a:lnTo>
                    <a:pt x="18706" y="3087"/>
                  </a:lnTo>
                  <a:lnTo>
                    <a:pt x="18740" y="3087"/>
                  </a:lnTo>
                  <a:lnTo>
                    <a:pt x="18756" y="3087"/>
                  </a:lnTo>
                  <a:lnTo>
                    <a:pt x="18773" y="3087"/>
                  </a:lnTo>
                  <a:lnTo>
                    <a:pt x="18824" y="3087"/>
                  </a:lnTo>
                  <a:lnTo>
                    <a:pt x="18858" y="3087"/>
                  </a:lnTo>
                  <a:lnTo>
                    <a:pt x="18875" y="3087"/>
                  </a:lnTo>
                  <a:lnTo>
                    <a:pt x="18891" y="3087"/>
                  </a:lnTo>
                  <a:lnTo>
                    <a:pt x="18942" y="3104"/>
                  </a:lnTo>
                  <a:lnTo>
                    <a:pt x="18976" y="3104"/>
                  </a:lnTo>
                  <a:lnTo>
                    <a:pt x="18993" y="3104"/>
                  </a:lnTo>
                  <a:lnTo>
                    <a:pt x="19009" y="3104"/>
                  </a:lnTo>
                  <a:lnTo>
                    <a:pt x="19043" y="3104"/>
                  </a:lnTo>
                  <a:lnTo>
                    <a:pt x="19060" y="3104"/>
                  </a:lnTo>
                  <a:lnTo>
                    <a:pt x="19111" y="3104"/>
                  </a:lnTo>
                  <a:lnTo>
                    <a:pt x="19128" y="3104"/>
                  </a:lnTo>
                  <a:lnTo>
                    <a:pt x="19161" y="3104"/>
                  </a:lnTo>
                  <a:lnTo>
                    <a:pt x="19178" y="3104"/>
                  </a:lnTo>
                  <a:lnTo>
                    <a:pt x="19212" y="3104"/>
                  </a:lnTo>
                  <a:lnTo>
                    <a:pt x="19229" y="3104"/>
                  </a:lnTo>
                  <a:lnTo>
                    <a:pt x="19246" y="3104"/>
                  </a:lnTo>
                  <a:lnTo>
                    <a:pt x="19279" y="3104"/>
                  </a:lnTo>
                  <a:lnTo>
                    <a:pt x="19296" y="3121"/>
                  </a:lnTo>
                  <a:lnTo>
                    <a:pt x="19330" y="3121"/>
                  </a:lnTo>
                  <a:lnTo>
                    <a:pt x="19364" y="3121"/>
                  </a:lnTo>
                  <a:lnTo>
                    <a:pt x="19397" y="3121"/>
                  </a:lnTo>
                  <a:lnTo>
                    <a:pt x="19414" y="3121"/>
                  </a:lnTo>
                  <a:lnTo>
                    <a:pt x="19448" y="3121"/>
                  </a:lnTo>
                  <a:lnTo>
                    <a:pt x="19465" y="3121"/>
                  </a:lnTo>
                  <a:lnTo>
                    <a:pt x="19482" y="3121"/>
                  </a:lnTo>
                  <a:lnTo>
                    <a:pt x="19515" y="3121"/>
                  </a:lnTo>
                  <a:lnTo>
                    <a:pt x="19532" y="3121"/>
                  </a:lnTo>
                  <a:lnTo>
                    <a:pt x="19566" y="3121"/>
                  </a:lnTo>
                  <a:lnTo>
                    <a:pt x="19583" y="3121"/>
                  </a:lnTo>
                  <a:lnTo>
                    <a:pt x="19600" y="3138"/>
                  </a:lnTo>
                  <a:lnTo>
                    <a:pt x="19633" y="3138"/>
                  </a:lnTo>
                  <a:lnTo>
                    <a:pt x="19650" y="3138"/>
                  </a:lnTo>
                  <a:lnTo>
                    <a:pt x="19684" y="3138"/>
                  </a:lnTo>
                  <a:lnTo>
                    <a:pt x="19701" y="3138"/>
                  </a:lnTo>
                  <a:lnTo>
                    <a:pt x="19718" y="3138"/>
                  </a:lnTo>
                  <a:lnTo>
                    <a:pt x="19752" y="3138"/>
                  </a:lnTo>
                  <a:lnTo>
                    <a:pt x="19768" y="3138"/>
                  </a:lnTo>
                  <a:lnTo>
                    <a:pt x="19802" y="3138"/>
                  </a:lnTo>
                  <a:lnTo>
                    <a:pt x="19819" y="3138"/>
                  </a:lnTo>
                  <a:lnTo>
                    <a:pt x="19836" y="3138"/>
                  </a:lnTo>
                  <a:lnTo>
                    <a:pt x="19870" y="3138"/>
                  </a:lnTo>
                  <a:lnTo>
                    <a:pt x="19886" y="3138"/>
                  </a:lnTo>
                  <a:lnTo>
                    <a:pt x="19937" y="3138"/>
                  </a:lnTo>
                  <a:lnTo>
                    <a:pt x="19954" y="3154"/>
                  </a:lnTo>
                  <a:lnTo>
                    <a:pt x="19988" y="3154"/>
                  </a:lnTo>
                  <a:lnTo>
                    <a:pt x="20005" y="3154"/>
                  </a:lnTo>
                  <a:lnTo>
                    <a:pt x="20038" y="3154"/>
                  </a:lnTo>
                  <a:lnTo>
                    <a:pt x="20055" y="3154"/>
                  </a:lnTo>
                  <a:lnTo>
                    <a:pt x="20072" y="3154"/>
                  </a:lnTo>
                  <a:lnTo>
                    <a:pt x="20106" y="3154"/>
                  </a:lnTo>
                  <a:lnTo>
                    <a:pt x="20123" y="3154"/>
                  </a:lnTo>
                  <a:lnTo>
                    <a:pt x="20156" y="3154"/>
                  </a:lnTo>
                  <a:lnTo>
                    <a:pt x="20190" y="3154"/>
                  </a:lnTo>
                  <a:lnTo>
                    <a:pt x="20224" y="3154"/>
                  </a:lnTo>
                  <a:lnTo>
                    <a:pt x="20241" y="3154"/>
                  </a:lnTo>
                  <a:lnTo>
                    <a:pt x="20274" y="3154"/>
                  </a:lnTo>
                  <a:lnTo>
                    <a:pt x="20291" y="3154"/>
                  </a:lnTo>
                  <a:lnTo>
                    <a:pt x="20308" y="3154"/>
                  </a:lnTo>
                  <a:lnTo>
                    <a:pt x="20359" y="3154"/>
                  </a:lnTo>
                  <a:lnTo>
                    <a:pt x="20392" y="3171"/>
                  </a:lnTo>
                  <a:lnTo>
                    <a:pt x="20409" y="3171"/>
                  </a:lnTo>
                  <a:lnTo>
                    <a:pt x="20426" y="3171"/>
                  </a:lnTo>
                  <a:lnTo>
                    <a:pt x="20477" y="3171"/>
                  </a:lnTo>
                  <a:lnTo>
                    <a:pt x="20511" y="3171"/>
                  </a:lnTo>
                  <a:lnTo>
                    <a:pt x="20527" y="3171"/>
                  </a:lnTo>
                  <a:lnTo>
                    <a:pt x="20544" y="3171"/>
                  </a:lnTo>
                  <a:lnTo>
                    <a:pt x="20595" y="3171"/>
                  </a:lnTo>
                  <a:lnTo>
                    <a:pt x="20629" y="3171"/>
                  </a:lnTo>
                  <a:lnTo>
                    <a:pt x="20679" y="3171"/>
                  </a:lnTo>
                  <a:lnTo>
                    <a:pt x="20696" y="3171"/>
                  </a:lnTo>
                  <a:lnTo>
                    <a:pt x="20713" y="3171"/>
                  </a:lnTo>
                  <a:lnTo>
                    <a:pt x="20747" y="3171"/>
                  </a:lnTo>
                  <a:lnTo>
                    <a:pt x="20780" y="3171"/>
                  </a:lnTo>
                  <a:lnTo>
                    <a:pt x="20814" y="3188"/>
                  </a:lnTo>
                  <a:lnTo>
                    <a:pt x="20865" y="3188"/>
                  </a:lnTo>
                  <a:lnTo>
                    <a:pt x="20882" y="3188"/>
                  </a:lnTo>
                  <a:lnTo>
                    <a:pt x="20932" y="3188"/>
                  </a:lnTo>
                  <a:lnTo>
                    <a:pt x="20949" y="3188"/>
                  </a:lnTo>
                  <a:lnTo>
                    <a:pt x="20983" y="3188"/>
                  </a:lnTo>
                  <a:lnTo>
                    <a:pt x="21000" y="3188"/>
                  </a:lnTo>
                  <a:lnTo>
                    <a:pt x="21050" y="3188"/>
                  </a:lnTo>
                  <a:lnTo>
                    <a:pt x="21067" y="3188"/>
                  </a:lnTo>
                  <a:lnTo>
                    <a:pt x="21135" y="3188"/>
                  </a:lnTo>
                  <a:lnTo>
                    <a:pt x="21168" y="3188"/>
                  </a:lnTo>
                  <a:lnTo>
                    <a:pt x="21219" y="3188"/>
                  </a:lnTo>
                  <a:lnTo>
                    <a:pt x="21236" y="3188"/>
                  </a:lnTo>
                  <a:lnTo>
                    <a:pt x="21286" y="3188"/>
                  </a:lnTo>
                  <a:lnTo>
                    <a:pt x="21303" y="3188"/>
                  </a:lnTo>
                  <a:lnTo>
                    <a:pt x="21354" y="3188"/>
                  </a:lnTo>
                  <a:lnTo>
                    <a:pt x="21388" y="3205"/>
                  </a:lnTo>
                  <a:lnTo>
                    <a:pt x="21455" y="3205"/>
                  </a:lnTo>
                  <a:lnTo>
                    <a:pt x="21472" y="3205"/>
                  </a:lnTo>
                  <a:lnTo>
                    <a:pt x="21523" y="3205"/>
                  </a:lnTo>
                  <a:lnTo>
                    <a:pt x="21539" y="3205"/>
                  </a:lnTo>
                  <a:lnTo>
                    <a:pt x="21607" y="3205"/>
                  </a:lnTo>
                  <a:lnTo>
                    <a:pt x="21641" y="3205"/>
                  </a:lnTo>
                  <a:lnTo>
                    <a:pt x="21708" y="3205"/>
                  </a:lnTo>
                  <a:lnTo>
                    <a:pt x="21742" y="3205"/>
                  </a:lnTo>
                  <a:lnTo>
                    <a:pt x="21809" y="3205"/>
                  </a:lnTo>
                  <a:lnTo>
                    <a:pt x="21826" y="3205"/>
                  </a:lnTo>
                  <a:lnTo>
                    <a:pt x="21894" y="3205"/>
                  </a:lnTo>
                  <a:lnTo>
                    <a:pt x="21927" y="3205"/>
                  </a:lnTo>
                  <a:lnTo>
                    <a:pt x="22012" y="3205"/>
                  </a:lnTo>
                  <a:lnTo>
                    <a:pt x="22045" y="3222"/>
                  </a:lnTo>
                  <a:lnTo>
                    <a:pt x="22113" y="3222"/>
                  </a:lnTo>
                  <a:lnTo>
                    <a:pt x="22130" y="3222"/>
                  </a:lnTo>
                  <a:lnTo>
                    <a:pt x="22231" y="3222"/>
                  </a:lnTo>
                  <a:lnTo>
                    <a:pt x="22248" y="3222"/>
                  </a:lnTo>
                  <a:lnTo>
                    <a:pt x="22366" y="3222"/>
                  </a:lnTo>
                  <a:lnTo>
                    <a:pt x="22400" y="3222"/>
                  </a:lnTo>
                  <a:lnTo>
                    <a:pt x="22518" y="3222"/>
                  </a:lnTo>
                  <a:lnTo>
                    <a:pt x="22535" y="3222"/>
                  </a:lnTo>
                  <a:lnTo>
                    <a:pt x="22653" y="3222"/>
                  </a:lnTo>
                  <a:lnTo>
                    <a:pt x="22669" y="3222"/>
                  </a:lnTo>
                  <a:lnTo>
                    <a:pt x="22838" y="3222"/>
                  </a:lnTo>
                  <a:lnTo>
                    <a:pt x="22872" y="3222"/>
                  </a:lnTo>
                  <a:lnTo>
                    <a:pt x="23057" y="3222"/>
                  </a:lnTo>
                  <a:lnTo>
                    <a:pt x="23074" y="3222"/>
                  </a:lnTo>
                  <a:lnTo>
                    <a:pt x="23344" y="3222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92875" y="4845200"/>
              <a:ext cx="46000" cy="169125"/>
            </a:xfrm>
            <a:custGeom>
              <a:avLst/>
              <a:gdLst/>
              <a:ahLst/>
              <a:cxnLst/>
              <a:rect l="l" t="t" r="r" b="b"/>
              <a:pathLst>
                <a:path w="1840" h="6765" fill="none" extrusionOk="0">
                  <a:moveTo>
                    <a:pt x="1839" y="1"/>
                  </a:moveTo>
                  <a:lnTo>
                    <a:pt x="1" y="6764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776050" y="4918575"/>
              <a:ext cx="850" cy="175025"/>
            </a:xfrm>
            <a:custGeom>
              <a:avLst/>
              <a:gdLst/>
              <a:ahLst/>
              <a:cxnLst/>
              <a:rect l="l" t="t" r="r" b="b"/>
              <a:pathLst>
                <a:path w="34" h="7001" fill="none" extrusionOk="0">
                  <a:moveTo>
                    <a:pt x="34" y="1"/>
                  </a:moveTo>
                  <a:lnTo>
                    <a:pt x="0" y="700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192875" y="4845200"/>
              <a:ext cx="584450" cy="249250"/>
            </a:xfrm>
            <a:custGeom>
              <a:avLst/>
              <a:gdLst/>
              <a:ahLst/>
              <a:cxnLst/>
              <a:rect l="l" t="t" r="r" b="b"/>
              <a:pathLst>
                <a:path w="23378" h="9970" extrusionOk="0">
                  <a:moveTo>
                    <a:pt x="1839" y="1"/>
                  </a:moveTo>
                  <a:lnTo>
                    <a:pt x="1" y="6748"/>
                  </a:lnTo>
                  <a:lnTo>
                    <a:pt x="35" y="6764"/>
                  </a:lnTo>
                  <a:lnTo>
                    <a:pt x="52" y="6764"/>
                  </a:lnTo>
                  <a:lnTo>
                    <a:pt x="102" y="6781"/>
                  </a:lnTo>
                  <a:lnTo>
                    <a:pt x="136" y="6781"/>
                  </a:lnTo>
                  <a:lnTo>
                    <a:pt x="170" y="6798"/>
                  </a:lnTo>
                  <a:lnTo>
                    <a:pt x="186" y="6798"/>
                  </a:lnTo>
                  <a:lnTo>
                    <a:pt x="237" y="6815"/>
                  </a:lnTo>
                  <a:lnTo>
                    <a:pt x="254" y="6815"/>
                  </a:lnTo>
                  <a:lnTo>
                    <a:pt x="271" y="6832"/>
                  </a:lnTo>
                  <a:lnTo>
                    <a:pt x="305" y="6832"/>
                  </a:lnTo>
                  <a:lnTo>
                    <a:pt x="355" y="6849"/>
                  </a:lnTo>
                  <a:lnTo>
                    <a:pt x="372" y="6849"/>
                  </a:lnTo>
                  <a:lnTo>
                    <a:pt x="423" y="6866"/>
                  </a:lnTo>
                  <a:lnTo>
                    <a:pt x="456" y="6866"/>
                  </a:lnTo>
                  <a:lnTo>
                    <a:pt x="490" y="6882"/>
                  </a:lnTo>
                  <a:lnTo>
                    <a:pt x="524" y="6899"/>
                  </a:lnTo>
                  <a:lnTo>
                    <a:pt x="558" y="6899"/>
                  </a:lnTo>
                  <a:lnTo>
                    <a:pt x="591" y="6916"/>
                  </a:lnTo>
                  <a:lnTo>
                    <a:pt x="642" y="6916"/>
                  </a:lnTo>
                  <a:lnTo>
                    <a:pt x="676" y="6933"/>
                  </a:lnTo>
                  <a:lnTo>
                    <a:pt x="709" y="6933"/>
                  </a:lnTo>
                  <a:lnTo>
                    <a:pt x="743" y="6950"/>
                  </a:lnTo>
                  <a:lnTo>
                    <a:pt x="760" y="6950"/>
                  </a:lnTo>
                  <a:lnTo>
                    <a:pt x="777" y="6967"/>
                  </a:lnTo>
                  <a:lnTo>
                    <a:pt x="827" y="6967"/>
                  </a:lnTo>
                  <a:lnTo>
                    <a:pt x="844" y="6984"/>
                  </a:lnTo>
                  <a:lnTo>
                    <a:pt x="895" y="6984"/>
                  </a:lnTo>
                  <a:lnTo>
                    <a:pt x="912" y="7001"/>
                  </a:lnTo>
                  <a:lnTo>
                    <a:pt x="962" y="7001"/>
                  </a:lnTo>
                  <a:lnTo>
                    <a:pt x="1013" y="7017"/>
                  </a:lnTo>
                  <a:lnTo>
                    <a:pt x="1030" y="7017"/>
                  </a:lnTo>
                  <a:lnTo>
                    <a:pt x="1064" y="7034"/>
                  </a:lnTo>
                  <a:lnTo>
                    <a:pt x="1080" y="7034"/>
                  </a:lnTo>
                  <a:lnTo>
                    <a:pt x="1097" y="7051"/>
                  </a:lnTo>
                  <a:lnTo>
                    <a:pt x="1148" y="7051"/>
                  </a:lnTo>
                  <a:lnTo>
                    <a:pt x="1165" y="7068"/>
                  </a:lnTo>
                  <a:lnTo>
                    <a:pt x="1198" y="7068"/>
                  </a:lnTo>
                  <a:lnTo>
                    <a:pt x="1232" y="7085"/>
                  </a:lnTo>
                  <a:lnTo>
                    <a:pt x="1283" y="7085"/>
                  </a:lnTo>
                  <a:lnTo>
                    <a:pt x="1316" y="7102"/>
                  </a:lnTo>
                  <a:lnTo>
                    <a:pt x="1350" y="7102"/>
                  </a:lnTo>
                  <a:lnTo>
                    <a:pt x="1384" y="7119"/>
                  </a:lnTo>
                  <a:lnTo>
                    <a:pt x="1418" y="7119"/>
                  </a:lnTo>
                  <a:lnTo>
                    <a:pt x="1451" y="7135"/>
                  </a:lnTo>
                  <a:lnTo>
                    <a:pt x="1485" y="7135"/>
                  </a:lnTo>
                  <a:lnTo>
                    <a:pt x="1519" y="7152"/>
                  </a:lnTo>
                  <a:lnTo>
                    <a:pt x="1553" y="7152"/>
                  </a:lnTo>
                  <a:lnTo>
                    <a:pt x="1586" y="7169"/>
                  </a:lnTo>
                  <a:lnTo>
                    <a:pt x="1637" y="7186"/>
                  </a:lnTo>
                  <a:lnTo>
                    <a:pt x="1704" y="7186"/>
                  </a:lnTo>
                  <a:lnTo>
                    <a:pt x="1738" y="7203"/>
                  </a:lnTo>
                  <a:lnTo>
                    <a:pt x="1772" y="7203"/>
                  </a:lnTo>
                  <a:lnTo>
                    <a:pt x="1789" y="7220"/>
                  </a:lnTo>
                  <a:lnTo>
                    <a:pt x="1806" y="7220"/>
                  </a:lnTo>
                  <a:lnTo>
                    <a:pt x="1856" y="7237"/>
                  </a:lnTo>
                  <a:lnTo>
                    <a:pt x="1890" y="7237"/>
                  </a:lnTo>
                  <a:lnTo>
                    <a:pt x="1907" y="7254"/>
                  </a:lnTo>
                  <a:lnTo>
                    <a:pt x="1957" y="7254"/>
                  </a:lnTo>
                  <a:lnTo>
                    <a:pt x="1974" y="7270"/>
                  </a:lnTo>
                  <a:lnTo>
                    <a:pt x="2025" y="7270"/>
                  </a:lnTo>
                  <a:lnTo>
                    <a:pt x="2042" y="7287"/>
                  </a:lnTo>
                  <a:lnTo>
                    <a:pt x="2092" y="7287"/>
                  </a:lnTo>
                  <a:lnTo>
                    <a:pt x="2109" y="7304"/>
                  </a:lnTo>
                  <a:lnTo>
                    <a:pt x="2143" y="7304"/>
                  </a:lnTo>
                  <a:lnTo>
                    <a:pt x="2177" y="7321"/>
                  </a:lnTo>
                  <a:lnTo>
                    <a:pt x="2227" y="7321"/>
                  </a:lnTo>
                  <a:lnTo>
                    <a:pt x="2244" y="7338"/>
                  </a:lnTo>
                  <a:lnTo>
                    <a:pt x="2295" y="7338"/>
                  </a:lnTo>
                  <a:lnTo>
                    <a:pt x="2312" y="7355"/>
                  </a:lnTo>
                  <a:lnTo>
                    <a:pt x="2362" y="7355"/>
                  </a:lnTo>
                  <a:lnTo>
                    <a:pt x="2379" y="7372"/>
                  </a:lnTo>
                  <a:lnTo>
                    <a:pt x="2430" y="7372"/>
                  </a:lnTo>
                  <a:lnTo>
                    <a:pt x="2463" y="7388"/>
                  </a:lnTo>
                  <a:lnTo>
                    <a:pt x="2497" y="7388"/>
                  </a:lnTo>
                  <a:lnTo>
                    <a:pt x="2531" y="7405"/>
                  </a:lnTo>
                  <a:lnTo>
                    <a:pt x="2565" y="7405"/>
                  </a:lnTo>
                  <a:lnTo>
                    <a:pt x="2598" y="7422"/>
                  </a:lnTo>
                  <a:lnTo>
                    <a:pt x="2632" y="7422"/>
                  </a:lnTo>
                  <a:lnTo>
                    <a:pt x="2666" y="7439"/>
                  </a:lnTo>
                  <a:lnTo>
                    <a:pt x="2700" y="7439"/>
                  </a:lnTo>
                  <a:lnTo>
                    <a:pt x="2733" y="7456"/>
                  </a:lnTo>
                  <a:lnTo>
                    <a:pt x="2784" y="7456"/>
                  </a:lnTo>
                  <a:lnTo>
                    <a:pt x="2801" y="7473"/>
                  </a:lnTo>
                  <a:lnTo>
                    <a:pt x="2851" y="7473"/>
                  </a:lnTo>
                  <a:lnTo>
                    <a:pt x="2868" y="7490"/>
                  </a:lnTo>
                  <a:lnTo>
                    <a:pt x="2936" y="7490"/>
                  </a:lnTo>
                  <a:lnTo>
                    <a:pt x="2953" y="7507"/>
                  </a:lnTo>
                  <a:lnTo>
                    <a:pt x="3003" y="7507"/>
                  </a:lnTo>
                  <a:lnTo>
                    <a:pt x="3037" y="7523"/>
                  </a:lnTo>
                  <a:lnTo>
                    <a:pt x="3071" y="7523"/>
                  </a:lnTo>
                  <a:lnTo>
                    <a:pt x="3104" y="7540"/>
                  </a:lnTo>
                  <a:lnTo>
                    <a:pt x="3138" y="7540"/>
                  </a:lnTo>
                  <a:lnTo>
                    <a:pt x="3172" y="7557"/>
                  </a:lnTo>
                  <a:lnTo>
                    <a:pt x="3222" y="7557"/>
                  </a:lnTo>
                  <a:lnTo>
                    <a:pt x="3239" y="7574"/>
                  </a:lnTo>
                  <a:lnTo>
                    <a:pt x="3290" y="7574"/>
                  </a:lnTo>
                  <a:lnTo>
                    <a:pt x="3307" y="7591"/>
                  </a:lnTo>
                  <a:lnTo>
                    <a:pt x="3357" y="7591"/>
                  </a:lnTo>
                  <a:lnTo>
                    <a:pt x="3374" y="7608"/>
                  </a:lnTo>
                  <a:lnTo>
                    <a:pt x="3425" y="7608"/>
                  </a:lnTo>
                  <a:lnTo>
                    <a:pt x="3475" y="7625"/>
                  </a:lnTo>
                  <a:lnTo>
                    <a:pt x="3509" y="7625"/>
                  </a:lnTo>
                  <a:lnTo>
                    <a:pt x="3543" y="7641"/>
                  </a:lnTo>
                  <a:lnTo>
                    <a:pt x="3577" y="7641"/>
                  </a:lnTo>
                  <a:lnTo>
                    <a:pt x="3610" y="7658"/>
                  </a:lnTo>
                  <a:lnTo>
                    <a:pt x="3644" y="7658"/>
                  </a:lnTo>
                  <a:lnTo>
                    <a:pt x="3678" y="7675"/>
                  </a:lnTo>
                  <a:lnTo>
                    <a:pt x="3728" y="7675"/>
                  </a:lnTo>
                  <a:lnTo>
                    <a:pt x="3745" y="7692"/>
                  </a:lnTo>
                  <a:lnTo>
                    <a:pt x="3796" y="7692"/>
                  </a:lnTo>
                  <a:lnTo>
                    <a:pt x="3813" y="7709"/>
                  </a:lnTo>
                  <a:lnTo>
                    <a:pt x="3880" y="7709"/>
                  </a:lnTo>
                  <a:lnTo>
                    <a:pt x="3897" y="7726"/>
                  </a:lnTo>
                  <a:lnTo>
                    <a:pt x="3948" y="7726"/>
                  </a:lnTo>
                  <a:lnTo>
                    <a:pt x="3981" y="7743"/>
                  </a:lnTo>
                  <a:lnTo>
                    <a:pt x="4015" y="7743"/>
                  </a:lnTo>
                  <a:lnTo>
                    <a:pt x="4049" y="7760"/>
                  </a:lnTo>
                  <a:lnTo>
                    <a:pt x="4083" y="7760"/>
                  </a:lnTo>
                  <a:lnTo>
                    <a:pt x="4116" y="7776"/>
                  </a:lnTo>
                  <a:lnTo>
                    <a:pt x="4167" y="7776"/>
                  </a:lnTo>
                  <a:lnTo>
                    <a:pt x="4184" y="7793"/>
                  </a:lnTo>
                  <a:lnTo>
                    <a:pt x="4234" y="7793"/>
                  </a:lnTo>
                  <a:lnTo>
                    <a:pt x="4251" y="7810"/>
                  </a:lnTo>
                  <a:lnTo>
                    <a:pt x="4319" y="7810"/>
                  </a:lnTo>
                  <a:lnTo>
                    <a:pt x="4352" y="7827"/>
                  </a:lnTo>
                  <a:lnTo>
                    <a:pt x="4386" y="7827"/>
                  </a:lnTo>
                  <a:lnTo>
                    <a:pt x="4420" y="7844"/>
                  </a:lnTo>
                  <a:lnTo>
                    <a:pt x="4454" y="7844"/>
                  </a:lnTo>
                  <a:lnTo>
                    <a:pt x="4487" y="7861"/>
                  </a:lnTo>
                  <a:lnTo>
                    <a:pt x="4555" y="7861"/>
                  </a:lnTo>
                  <a:lnTo>
                    <a:pt x="4572" y="7878"/>
                  </a:lnTo>
                  <a:lnTo>
                    <a:pt x="4622" y="7878"/>
                  </a:lnTo>
                  <a:lnTo>
                    <a:pt x="4639" y="7894"/>
                  </a:lnTo>
                  <a:lnTo>
                    <a:pt x="4707" y="7894"/>
                  </a:lnTo>
                  <a:lnTo>
                    <a:pt x="4740" y="7911"/>
                  </a:lnTo>
                  <a:lnTo>
                    <a:pt x="4791" y="7911"/>
                  </a:lnTo>
                  <a:lnTo>
                    <a:pt x="4808" y="7928"/>
                  </a:lnTo>
                  <a:lnTo>
                    <a:pt x="4858" y="7928"/>
                  </a:lnTo>
                  <a:lnTo>
                    <a:pt x="4875" y="7945"/>
                  </a:lnTo>
                  <a:lnTo>
                    <a:pt x="4943" y="7945"/>
                  </a:lnTo>
                  <a:lnTo>
                    <a:pt x="4977" y="7962"/>
                  </a:lnTo>
                  <a:lnTo>
                    <a:pt x="5010" y="7962"/>
                  </a:lnTo>
                  <a:lnTo>
                    <a:pt x="5044" y="7979"/>
                  </a:lnTo>
                  <a:lnTo>
                    <a:pt x="5111" y="7979"/>
                  </a:lnTo>
                  <a:lnTo>
                    <a:pt x="5128" y="7996"/>
                  </a:lnTo>
                  <a:lnTo>
                    <a:pt x="5179" y="7996"/>
                  </a:lnTo>
                  <a:lnTo>
                    <a:pt x="5196" y="8013"/>
                  </a:lnTo>
                  <a:lnTo>
                    <a:pt x="5246" y="8013"/>
                  </a:lnTo>
                  <a:lnTo>
                    <a:pt x="5263" y="8029"/>
                  </a:lnTo>
                  <a:lnTo>
                    <a:pt x="5331" y="8029"/>
                  </a:lnTo>
                  <a:lnTo>
                    <a:pt x="5364" y="8046"/>
                  </a:lnTo>
                  <a:lnTo>
                    <a:pt x="5415" y="8046"/>
                  </a:lnTo>
                  <a:lnTo>
                    <a:pt x="5432" y="8063"/>
                  </a:lnTo>
                  <a:lnTo>
                    <a:pt x="5499" y="8063"/>
                  </a:lnTo>
                  <a:lnTo>
                    <a:pt x="5516" y="8080"/>
                  </a:lnTo>
                  <a:lnTo>
                    <a:pt x="5567" y="8080"/>
                  </a:lnTo>
                  <a:lnTo>
                    <a:pt x="5601" y="8097"/>
                  </a:lnTo>
                  <a:lnTo>
                    <a:pt x="5668" y="8097"/>
                  </a:lnTo>
                  <a:lnTo>
                    <a:pt x="5685" y="8114"/>
                  </a:lnTo>
                  <a:lnTo>
                    <a:pt x="5736" y="8114"/>
                  </a:lnTo>
                  <a:lnTo>
                    <a:pt x="5752" y="8131"/>
                  </a:lnTo>
                  <a:lnTo>
                    <a:pt x="5820" y="8131"/>
                  </a:lnTo>
                  <a:lnTo>
                    <a:pt x="5854" y="8147"/>
                  </a:lnTo>
                  <a:lnTo>
                    <a:pt x="5904" y="8147"/>
                  </a:lnTo>
                  <a:lnTo>
                    <a:pt x="5921" y="8164"/>
                  </a:lnTo>
                  <a:lnTo>
                    <a:pt x="5989" y="8164"/>
                  </a:lnTo>
                  <a:lnTo>
                    <a:pt x="6005" y="8181"/>
                  </a:lnTo>
                  <a:lnTo>
                    <a:pt x="6056" y="8181"/>
                  </a:lnTo>
                  <a:lnTo>
                    <a:pt x="6073" y="8198"/>
                  </a:lnTo>
                  <a:lnTo>
                    <a:pt x="6157" y="8198"/>
                  </a:lnTo>
                  <a:lnTo>
                    <a:pt x="6174" y="8215"/>
                  </a:lnTo>
                  <a:lnTo>
                    <a:pt x="6242" y="8215"/>
                  </a:lnTo>
                  <a:lnTo>
                    <a:pt x="6258" y="8232"/>
                  </a:lnTo>
                  <a:lnTo>
                    <a:pt x="6309" y="8232"/>
                  </a:lnTo>
                  <a:lnTo>
                    <a:pt x="6343" y="8249"/>
                  </a:lnTo>
                  <a:lnTo>
                    <a:pt x="6410" y="8249"/>
                  </a:lnTo>
                  <a:lnTo>
                    <a:pt x="6427" y="8266"/>
                  </a:lnTo>
                  <a:lnTo>
                    <a:pt x="6495" y="8266"/>
                  </a:lnTo>
                  <a:lnTo>
                    <a:pt x="6545" y="8282"/>
                  </a:lnTo>
                  <a:lnTo>
                    <a:pt x="6562" y="8282"/>
                  </a:lnTo>
                  <a:lnTo>
                    <a:pt x="6596" y="8299"/>
                  </a:lnTo>
                  <a:lnTo>
                    <a:pt x="6663" y="8299"/>
                  </a:lnTo>
                  <a:lnTo>
                    <a:pt x="6680" y="8316"/>
                  </a:lnTo>
                  <a:lnTo>
                    <a:pt x="6748" y="8316"/>
                  </a:lnTo>
                  <a:lnTo>
                    <a:pt x="6798" y="8333"/>
                  </a:lnTo>
                  <a:lnTo>
                    <a:pt x="6849" y="8333"/>
                  </a:lnTo>
                  <a:lnTo>
                    <a:pt x="6866" y="8350"/>
                  </a:lnTo>
                  <a:lnTo>
                    <a:pt x="6916" y="8350"/>
                  </a:lnTo>
                  <a:lnTo>
                    <a:pt x="6933" y="8367"/>
                  </a:lnTo>
                  <a:lnTo>
                    <a:pt x="7001" y="8367"/>
                  </a:lnTo>
                  <a:lnTo>
                    <a:pt x="7051" y="8384"/>
                  </a:lnTo>
                  <a:lnTo>
                    <a:pt x="7102" y="8384"/>
                  </a:lnTo>
                  <a:lnTo>
                    <a:pt x="7119" y="8400"/>
                  </a:lnTo>
                  <a:lnTo>
                    <a:pt x="7203" y="8400"/>
                  </a:lnTo>
                  <a:lnTo>
                    <a:pt x="7220" y="8417"/>
                  </a:lnTo>
                  <a:lnTo>
                    <a:pt x="7270" y="8417"/>
                  </a:lnTo>
                  <a:lnTo>
                    <a:pt x="7287" y="8434"/>
                  </a:lnTo>
                  <a:lnTo>
                    <a:pt x="7355" y="8434"/>
                  </a:lnTo>
                  <a:lnTo>
                    <a:pt x="7388" y="8451"/>
                  </a:lnTo>
                  <a:lnTo>
                    <a:pt x="7473" y="8451"/>
                  </a:lnTo>
                  <a:lnTo>
                    <a:pt x="7490" y="8468"/>
                  </a:lnTo>
                  <a:lnTo>
                    <a:pt x="7540" y="8468"/>
                  </a:lnTo>
                  <a:lnTo>
                    <a:pt x="7574" y="8485"/>
                  </a:lnTo>
                  <a:lnTo>
                    <a:pt x="7641" y="8485"/>
                  </a:lnTo>
                  <a:lnTo>
                    <a:pt x="7658" y="8502"/>
                  </a:lnTo>
                  <a:lnTo>
                    <a:pt x="7726" y="8502"/>
                  </a:lnTo>
                  <a:lnTo>
                    <a:pt x="7759" y="8519"/>
                  </a:lnTo>
                  <a:lnTo>
                    <a:pt x="7827" y="8519"/>
                  </a:lnTo>
                  <a:lnTo>
                    <a:pt x="7844" y="8535"/>
                  </a:lnTo>
                  <a:lnTo>
                    <a:pt x="7911" y="8535"/>
                  </a:lnTo>
                  <a:lnTo>
                    <a:pt x="7945" y="8552"/>
                  </a:lnTo>
                  <a:lnTo>
                    <a:pt x="8012" y="8552"/>
                  </a:lnTo>
                  <a:lnTo>
                    <a:pt x="8029" y="8569"/>
                  </a:lnTo>
                  <a:lnTo>
                    <a:pt x="8097" y="8569"/>
                  </a:lnTo>
                  <a:lnTo>
                    <a:pt x="8131" y="8586"/>
                  </a:lnTo>
                  <a:lnTo>
                    <a:pt x="8198" y="8586"/>
                  </a:lnTo>
                  <a:lnTo>
                    <a:pt x="8215" y="8603"/>
                  </a:lnTo>
                  <a:lnTo>
                    <a:pt x="8282" y="8603"/>
                  </a:lnTo>
                  <a:lnTo>
                    <a:pt x="8316" y="8620"/>
                  </a:lnTo>
                  <a:lnTo>
                    <a:pt x="8350" y="8620"/>
                  </a:lnTo>
                  <a:lnTo>
                    <a:pt x="8400" y="8637"/>
                  </a:lnTo>
                  <a:lnTo>
                    <a:pt x="8468" y="8637"/>
                  </a:lnTo>
                  <a:lnTo>
                    <a:pt x="8502" y="8653"/>
                  </a:lnTo>
                  <a:lnTo>
                    <a:pt x="8586" y="8653"/>
                  </a:lnTo>
                  <a:lnTo>
                    <a:pt x="8620" y="8670"/>
                  </a:lnTo>
                  <a:lnTo>
                    <a:pt x="8687" y="8670"/>
                  </a:lnTo>
                  <a:lnTo>
                    <a:pt x="8704" y="8687"/>
                  </a:lnTo>
                  <a:lnTo>
                    <a:pt x="8771" y="8687"/>
                  </a:lnTo>
                  <a:lnTo>
                    <a:pt x="8805" y="8704"/>
                  </a:lnTo>
                  <a:lnTo>
                    <a:pt x="8873" y="8704"/>
                  </a:lnTo>
                  <a:lnTo>
                    <a:pt x="8890" y="8721"/>
                  </a:lnTo>
                  <a:lnTo>
                    <a:pt x="8991" y="8721"/>
                  </a:lnTo>
                  <a:lnTo>
                    <a:pt x="9008" y="8738"/>
                  </a:lnTo>
                  <a:lnTo>
                    <a:pt x="9075" y="8738"/>
                  </a:lnTo>
                  <a:lnTo>
                    <a:pt x="9109" y="8755"/>
                  </a:lnTo>
                  <a:lnTo>
                    <a:pt x="9143" y="8755"/>
                  </a:lnTo>
                  <a:lnTo>
                    <a:pt x="9193" y="8772"/>
                  </a:lnTo>
                  <a:lnTo>
                    <a:pt x="9261" y="8772"/>
                  </a:lnTo>
                  <a:lnTo>
                    <a:pt x="9294" y="8788"/>
                  </a:lnTo>
                  <a:lnTo>
                    <a:pt x="9379" y="8788"/>
                  </a:lnTo>
                  <a:lnTo>
                    <a:pt x="9412" y="8805"/>
                  </a:lnTo>
                  <a:lnTo>
                    <a:pt x="9480" y="8805"/>
                  </a:lnTo>
                  <a:lnTo>
                    <a:pt x="9497" y="8822"/>
                  </a:lnTo>
                  <a:lnTo>
                    <a:pt x="9598" y="8822"/>
                  </a:lnTo>
                  <a:lnTo>
                    <a:pt x="9615" y="8839"/>
                  </a:lnTo>
                  <a:lnTo>
                    <a:pt x="9682" y="8839"/>
                  </a:lnTo>
                  <a:lnTo>
                    <a:pt x="9716" y="8856"/>
                  </a:lnTo>
                  <a:lnTo>
                    <a:pt x="9800" y="8856"/>
                  </a:lnTo>
                  <a:lnTo>
                    <a:pt x="9834" y="8873"/>
                  </a:lnTo>
                  <a:lnTo>
                    <a:pt x="9902" y="8873"/>
                  </a:lnTo>
                  <a:lnTo>
                    <a:pt x="9918" y="8890"/>
                  </a:lnTo>
                  <a:lnTo>
                    <a:pt x="10020" y="8890"/>
                  </a:lnTo>
                  <a:lnTo>
                    <a:pt x="10036" y="8906"/>
                  </a:lnTo>
                  <a:lnTo>
                    <a:pt x="10104" y="8906"/>
                  </a:lnTo>
                  <a:lnTo>
                    <a:pt x="10138" y="8923"/>
                  </a:lnTo>
                  <a:lnTo>
                    <a:pt x="10222" y="8923"/>
                  </a:lnTo>
                  <a:lnTo>
                    <a:pt x="10256" y="8940"/>
                  </a:lnTo>
                  <a:lnTo>
                    <a:pt x="10340" y="8940"/>
                  </a:lnTo>
                  <a:lnTo>
                    <a:pt x="10374" y="8957"/>
                  </a:lnTo>
                  <a:lnTo>
                    <a:pt x="10458" y="8957"/>
                  </a:lnTo>
                  <a:lnTo>
                    <a:pt x="10475" y="8974"/>
                  </a:lnTo>
                  <a:lnTo>
                    <a:pt x="10576" y="8974"/>
                  </a:lnTo>
                  <a:lnTo>
                    <a:pt x="10593" y="8991"/>
                  </a:lnTo>
                  <a:lnTo>
                    <a:pt x="10677" y="8991"/>
                  </a:lnTo>
                  <a:lnTo>
                    <a:pt x="10694" y="9008"/>
                  </a:lnTo>
                  <a:lnTo>
                    <a:pt x="10779" y="9008"/>
                  </a:lnTo>
                  <a:lnTo>
                    <a:pt x="10812" y="9025"/>
                  </a:lnTo>
                  <a:lnTo>
                    <a:pt x="10897" y="9025"/>
                  </a:lnTo>
                  <a:lnTo>
                    <a:pt x="10930" y="9041"/>
                  </a:lnTo>
                  <a:lnTo>
                    <a:pt x="11015" y="9041"/>
                  </a:lnTo>
                  <a:lnTo>
                    <a:pt x="11048" y="9058"/>
                  </a:lnTo>
                  <a:lnTo>
                    <a:pt x="11133" y="9058"/>
                  </a:lnTo>
                  <a:lnTo>
                    <a:pt x="11167" y="9075"/>
                  </a:lnTo>
                  <a:lnTo>
                    <a:pt x="11251" y="9075"/>
                  </a:lnTo>
                  <a:lnTo>
                    <a:pt x="11285" y="9092"/>
                  </a:lnTo>
                  <a:lnTo>
                    <a:pt x="11369" y="9092"/>
                  </a:lnTo>
                  <a:lnTo>
                    <a:pt x="11403" y="9109"/>
                  </a:lnTo>
                  <a:lnTo>
                    <a:pt x="11487" y="9109"/>
                  </a:lnTo>
                  <a:lnTo>
                    <a:pt x="11521" y="9126"/>
                  </a:lnTo>
                  <a:lnTo>
                    <a:pt x="11605" y="9126"/>
                  </a:lnTo>
                  <a:lnTo>
                    <a:pt x="11622" y="9143"/>
                  </a:lnTo>
                  <a:lnTo>
                    <a:pt x="11740" y="9143"/>
                  </a:lnTo>
                  <a:lnTo>
                    <a:pt x="11774" y="9159"/>
                  </a:lnTo>
                  <a:lnTo>
                    <a:pt x="11858" y="9159"/>
                  </a:lnTo>
                  <a:lnTo>
                    <a:pt x="11892" y="9176"/>
                  </a:lnTo>
                  <a:lnTo>
                    <a:pt x="11976" y="9176"/>
                  </a:lnTo>
                  <a:lnTo>
                    <a:pt x="12010" y="9193"/>
                  </a:lnTo>
                  <a:lnTo>
                    <a:pt x="12128" y="9193"/>
                  </a:lnTo>
                  <a:lnTo>
                    <a:pt x="12145" y="9210"/>
                  </a:lnTo>
                  <a:lnTo>
                    <a:pt x="12246" y="9210"/>
                  </a:lnTo>
                  <a:lnTo>
                    <a:pt x="12263" y="9227"/>
                  </a:lnTo>
                  <a:lnTo>
                    <a:pt x="12364" y="9227"/>
                  </a:lnTo>
                  <a:lnTo>
                    <a:pt x="12381" y="9244"/>
                  </a:lnTo>
                  <a:lnTo>
                    <a:pt x="12499" y="9244"/>
                  </a:lnTo>
                  <a:lnTo>
                    <a:pt x="12516" y="9261"/>
                  </a:lnTo>
                  <a:lnTo>
                    <a:pt x="12634" y="9261"/>
                  </a:lnTo>
                  <a:lnTo>
                    <a:pt x="12668" y="9278"/>
                  </a:lnTo>
                  <a:lnTo>
                    <a:pt x="12735" y="9278"/>
                  </a:lnTo>
                  <a:lnTo>
                    <a:pt x="12786" y="9294"/>
                  </a:lnTo>
                  <a:lnTo>
                    <a:pt x="12904" y="9294"/>
                  </a:lnTo>
                  <a:lnTo>
                    <a:pt x="12921" y="9311"/>
                  </a:lnTo>
                  <a:lnTo>
                    <a:pt x="13039" y="9311"/>
                  </a:lnTo>
                  <a:lnTo>
                    <a:pt x="13056" y="9328"/>
                  </a:lnTo>
                  <a:lnTo>
                    <a:pt x="13157" y="9328"/>
                  </a:lnTo>
                  <a:lnTo>
                    <a:pt x="13207" y="9345"/>
                  </a:lnTo>
                  <a:lnTo>
                    <a:pt x="13325" y="9345"/>
                  </a:lnTo>
                  <a:lnTo>
                    <a:pt x="13342" y="9362"/>
                  </a:lnTo>
                  <a:lnTo>
                    <a:pt x="13427" y="9362"/>
                  </a:lnTo>
                  <a:lnTo>
                    <a:pt x="13477" y="9379"/>
                  </a:lnTo>
                  <a:lnTo>
                    <a:pt x="13578" y="9379"/>
                  </a:lnTo>
                  <a:lnTo>
                    <a:pt x="13629" y="9396"/>
                  </a:lnTo>
                  <a:lnTo>
                    <a:pt x="13747" y="9396"/>
                  </a:lnTo>
                  <a:lnTo>
                    <a:pt x="13764" y="9412"/>
                  </a:lnTo>
                  <a:lnTo>
                    <a:pt x="13882" y="9412"/>
                  </a:lnTo>
                  <a:lnTo>
                    <a:pt x="13899" y="9429"/>
                  </a:lnTo>
                  <a:lnTo>
                    <a:pt x="14051" y="9429"/>
                  </a:lnTo>
                  <a:lnTo>
                    <a:pt x="14068" y="9446"/>
                  </a:lnTo>
                  <a:lnTo>
                    <a:pt x="14186" y="9446"/>
                  </a:lnTo>
                  <a:lnTo>
                    <a:pt x="14202" y="9463"/>
                  </a:lnTo>
                  <a:lnTo>
                    <a:pt x="14354" y="9463"/>
                  </a:lnTo>
                  <a:lnTo>
                    <a:pt x="14371" y="9480"/>
                  </a:lnTo>
                  <a:lnTo>
                    <a:pt x="14523" y="9480"/>
                  </a:lnTo>
                  <a:lnTo>
                    <a:pt x="14557" y="9497"/>
                  </a:lnTo>
                  <a:lnTo>
                    <a:pt x="14658" y="9497"/>
                  </a:lnTo>
                  <a:lnTo>
                    <a:pt x="14708" y="9514"/>
                  </a:lnTo>
                  <a:lnTo>
                    <a:pt x="14843" y="9514"/>
                  </a:lnTo>
                  <a:lnTo>
                    <a:pt x="14877" y="9531"/>
                  </a:lnTo>
                  <a:lnTo>
                    <a:pt x="15012" y="9531"/>
                  </a:lnTo>
                  <a:lnTo>
                    <a:pt x="15029" y="9547"/>
                  </a:lnTo>
                  <a:lnTo>
                    <a:pt x="15181" y="9547"/>
                  </a:lnTo>
                  <a:lnTo>
                    <a:pt x="15248" y="9564"/>
                  </a:lnTo>
                  <a:lnTo>
                    <a:pt x="15333" y="9564"/>
                  </a:lnTo>
                  <a:lnTo>
                    <a:pt x="15383" y="9581"/>
                  </a:lnTo>
                  <a:lnTo>
                    <a:pt x="15484" y="9581"/>
                  </a:lnTo>
                  <a:lnTo>
                    <a:pt x="15552" y="9598"/>
                  </a:lnTo>
                  <a:lnTo>
                    <a:pt x="15720" y="9598"/>
                  </a:lnTo>
                  <a:lnTo>
                    <a:pt x="15771" y="9615"/>
                  </a:lnTo>
                  <a:lnTo>
                    <a:pt x="15872" y="9615"/>
                  </a:lnTo>
                  <a:lnTo>
                    <a:pt x="15906" y="9632"/>
                  </a:lnTo>
                  <a:lnTo>
                    <a:pt x="16092" y="9632"/>
                  </a:lnTo>
                  <a:lnTo>
                    <a:pt x="16108" y="9649"/>
                  </a:lnTo>
                  <a:lnTo>
                    <a:pt x="16260" y="9649"/>
                  </a:lnTo>
                  <a:lnTo>
                    <a:pt x="16328" y="9665"/>
                  </a:lnTo>
                  <a:lnTo>
                    <a:pt x="16496" y="9665"/>
                  </a:lnTo>
                  <a:lnTo>
                    <a:pt x="16564" y="9682"/>
                  </a:lnTo>
                  <a:lnTo>
                    <a:pt x="16699" y="9682"/>
                  </a:lnTo>
                  <a:lnTo>
                    <a:pt x="16732" y="9699"/>
                  </a:lnTo>
                  <a:lnTo>
                    <a:pt x="16884" y="9699"/>
                  </a:lnTo>
                  <a:lnTo>
                    <a:pt x="16935" y="9716"/>
                  </a:lnTo>
                  <a:lnTo>
                    <a:pt x="17154" y="9716"/>
                  </a:lnTo>
                  <a:lnTo>
                    <a:pt x="17205" y="9733"/>
                  </a:lnTo>
                  <a:lnTo>
                    <a:pt x="17373" y="9733"/>
                  </a:lnTo>
                  <a:lnTo>
                    <a:pt x="17390" y="9750"/>
                  </a:lnTo>
                  <a:lnTo>
                    <a:pt x="17593" y="9750"/>
                  </a:lnTo>
                  <a:lnTo>
                    <a:pt x="17626" y="9767"/>
                  </a:lnTo>
                  <a:lnTo>
                    <a:pt x="17829" y="9767"/>
                  </a:lnTo>
                  <a:lnTo>
                    <a:pt x="17863" y="9784"/>
                  </a:lnTo>
                  <a:lnTo>
                    <a:pt x="18116" y="9784"/>
                  </a:lnTo>
                  <a:lnTo>
                    <a:pt x="18183" y="9800"/>
                  </a:lnTo>
                  <a:lnTo>
                    <a:pt x="18352" y="9800"/>
                  </a:lnTo>
                  <a:lnTo>
                    <a:pt x="18385" y="9817"/>
                  </a:lnTo>
                  <a:lnTo>
                    <a:pt x="18655" y="9817"/>
                  </a:lnTo>
                  <a:lnTo>
                    <a:pt x="18689" y="9834"/>
                  </a:lnTo>
                  <a:lnTo>
                    <a:pt x="18891" y="9834"/>
                  </a:lnTo>
                  <a:lnTo>
                    <a:pt x="18942" y="9851"/>
                  </a:lnTo>
                  <a:lnTo>
                    <a:pt x="19279" y="9851"/>
                  </a:lnTo>
                  <a:lnTo>
                    <a:pt x="19296" y="9868"/>
                  </a:lnTo>
                  <a:lnTo>
                    <a:pt x="19583" y="9868"/>
                  </a:lnTo>
                  <a:lnTo>
                    <a:pt x="19600" y="9885"/>
                  </a:lnTo>
                  <a:lnTo>
                    <a:pt x="19988" y="9885"/>
                  </a:lnTo>
                  <a:lnTo>
                    <a:pt x="20005" y="9902"/>
                  </a:lnTo>
                  <a:lnTo>
                    <a:pt x="20359" y="9902"/>
                  </a:lnTo>
                  <a:lnTo>
                    <a:pt x="20392" y="9918"/>
                  </a:lnTo>
                  <a:lnTo>
                    <a:pt x="20865" y="9918"/>
                  </a:lnTo>
                  <a:lnTo>
                    <a:pt x="20882" y="9935"/>
                  </a:lnTo>
                  <a:lnTo>
                    <a:pt x="21354" y="9935"/>
                  </a:lnTo>
                  <a:lnTo>
                    <a:pt x="21371" y="9952"/>
                  </a:lnTo>
                  <a:lnTo>
                    <a:pt x="22113" y="9952"/>
                  </a:lnTo>
                  <a:lnTo>
                    <a:pt x="22130" y="9969"/>
                  </a:lnTo>
                  <a:lnTo>
                    <a:pt x="23344" y="9969"/>
                  </a:lnTo>
                  <a:lnTo>
                    <a:pt x="23378" y="2969"/>
                  </a:lnTo>
                  <a:lnTo>
                    <a:pt x="22703" y="2969"/>
                  </a:lnTo>
                  <a:lnTo>
                    <a:pt x="22686" y="2953"/>
                  </a:lnTo>
                  <a:lnTo>
                    <a:pt x="21877" y="2953"/>
                  </a:lnTo>
                  <a:lnTo>
                    <a:pt x="21860" y="2936"/>
                  </a:lnTo>
                  <a:lnTo>
                    <a:pt x="21236" y="2936"/>
                  </a:lnTo>
                  <a:lnTo>
                    <a:pt x="21219" y="2919"/>
                  </a:lnTo>
                  <a:lnTo>
                    <a:pt x="20780" y="2919"/>
                  </a:lnTo>
                  <a:lnTo>
                    <a:pt x="20764" y="2902"/>
                  </a:lnTo>
                  <a:lnTo>
                    <a:pt x="20342" y="2902"/>
                  </a:lnTo>
                  <a:lnTo>
                    <a:pt x="20325" y="2885"/>
                  </a:lnTo>
                  <a:lnTo>
                    <a:pt x="20005" y="2885"/>
                  </a:lnTo>
                  <a:lnTo>
                    <a:pt x="19971" y="2868"/>
                  </a:lnTo>
                  <a:lnTo>
                    <a:pt x="19633" y="2868"/>
                  </a:lnTo>
                  <a:lnTo>
                    <a:pt x="19600" y="2851"/>
                  </a:lnTo>
                  <a:lnTo>
                    <a:pt x="19347" y="2851"/>
                  </a:lnTo>
                  <a:lnTo>
                    <a:pt x="19330" y="2834"/>
                  </a:lnTo>
                  <a:lnTo>
                    <a:pt x="19026" y="2834"/>
                  </a:lnTo>
                  <a:lnTo>
                    <a:pt x="18976" y="2818"/>
                  </a:lnTo>
                  <a:lnTo>
                    <a:pt x="18756" y="2818"/>
                  </a:lnTo>
                  <a:lnTo>
                    <a:pt x="18723" y="2801"/>
                  </a:lnTo>
                  <a:lnTo>
                    <a:pt x="18470" y="2801"/>
                  </a:lnTo>
                  <a:lnTo>
                    <a:pt x="18436" y="2784"/>
                  </a:lnTo>
                  <a:lnTo>
                    <a:pt x="18284" y="2784"/>
                  </a:lnTo>
                  <a:lnTo>
                    <a:pt x="18234" y="2767"/>
                  </a:lnTo>
                  <a:lnTo>
                    <a:pt x="18014" y="2767"/>
                  </a:lnTo>
                  <a:lnTo>
                    <a:pt x="17981" y="2750"/>
                  </a:lnTo>
                  <a:lnTo>
                    <a:pt x="17778" y="2750"/>
                  </a:lnTo>
                  <a:lnTo>
                    <a:pt x="17761" y="2733"/>
                  </a:lnTo>
                  <a:lnTo>
                    <a:pt x="17559" y="2733"/>
                  </a:lnTo>
                  <a:lnTo>
                    <a:pt x="17491" y="2716"/>
                  </a:lnTo>
                  <a:lnTo>
                    <a:pt x="17390" y="2716"/>
                  </a:lnTo>
                  <a:lnTo>
                    <a:pt x="17306" y="2700"/>
                  </a:lnTo>
                  <a:lnTo>
                    <a:pt x="17188" y="2700"/>
                  </a:lnTo>
                  <a:lnTo>
                    <a:pt x="17104" y="2683"/>
                  </a:lnTo>
                  <a:lnTo>
                    <a:pt x="16969" y="2683"/>
                  </a:lnTo>
                  <a:lnTo>
                    <a:pt x="16867" y="2666"/>
                  </a:lnTo>
                  <a:lnTo>
                    <a:pt x="16716" y="2666"/>
                  </a:lnTo>
                  <a:lnTo>
                    <a:pt x="16682" y="2649"/>
                  </a:lnTo>
                  <a:lnTo>
                    <a:pt x="16513" y="2649"/>
                  </a:lnTo>
                  <a:lnTo>
                    <a:pt x="16496" y="2632"/>
                  </a:lnTo>
                  <a:lnTo>
                    <a:pt x="16345" y="2632"/>
                  </a:lnTo>
                  <a:lnTo>
                    <a:pt x="16328" y="2615"/>
                  </a:lnTo>
                  <a:lnTo>
                    <a:pt x="16176" y="2615"/>
                  </a:lnTo>
                  <a:lnTo>
                    <a:pt x="16024" y="2598"/>
                  </a:lnTo>
                  <a:lnTo>
                    <a:pt x="15957" y="2598"/>
                  </a:lnTo>
                  <a:lnTo>
                    <a:pt x="15872" y="2581"/>
                  </a:lnTo>
                  <a:lnTo>
                    <a:pt x="15839" y="2581"/>
                  </a:lnTo>
                  <a:lnTo>
                    <a:pt x="15687" y="2565"/>
                  </a:lnTo>
                  <a:lnTo>
                    <a:pt x="15670" y="2565"/>
                  </a:lnTo>
                  <a:lnTo>
                    <a:pt x="15535" y="2548"/>
                  </a:lnTo>
                  <a:lnTo>
                    <a:pt x="15518" y="2548"/>
                  </a:lnTo>
                  <a:lnTo>
                    <a:pt x="15383" y="2531"/>
                  </a:lnTo>
                  <a:lnTo>
                    <a:pt x="15366" y="2531"/>
                  </a:lnTo>
                  <a:lnTo>
                    <a:pt x="15214" y="2514"/>
                  </a:lnTo>
                  <a:lnTo>
                    <a:pt x="15198" y="2514"/>
                  </a:lnTo>
                  <a:lnTo>
                    <a:pt x="15063" y="2497"/>
                  </a:lnTo>
                  <a:lnTo>
                    <a:pt x="15046" y="2497"/>
                  </a:lnTo>
                  <a:lnTo>
                    <a:pt x="14911" y="2480"/>
                  </a:lnTo>
                  <a:lnTo>
                    <a:pt x="14827" y="2480"/>
                  </a:lnTo>
                  <a:lnTo>
                    <a:pt x="14793" y="2463"/>
                  </a:lnTo>
                  <a:lnTo>
                    <a:pt x="14759" y="2463"/>
                  </a:lnTo>
                  <a:lnTo>
                    <a:pt x="14624" y="2447"/>
                  </a:lnTo>
                  <a:lnTo>
                    <a:pt x="14540" y="2447"/>
                  </a:lnTo>
                  <a:lnTo>
                    <a:pt x="14472" y="2430"/>
                  </a:lnTo>
                  <a:lnTo>
                    <a:pt x="14371" y="2430"/>
                  </a:lnTo>
                  <a:lnTo>
                    <a:pt x="14337" y="2413"/>
                  </a:lnTo>
                  <a:lnTo>
                    <a:pt x="14186" y="2413"/>
                  </a:lnTo>
                  <a:lnTo>
                    <a:pt x="14169" y="2396"/>
                  </a:lnTo>
                  <a:lnTo>
                    <a:pt x="14068" y="2396"/>
                  </a:lnTo>
                  <a:lnTo>
                    <a:pt x="14051" y="2379"/>
                  </a:lnTo>
                  <a:lnTo>
                    <a:pt x="13916" y="2379"/>
                  </a:lnTo>
                  <a:lnTo>
                    <a:pt x="13899" y="2362"/>
                  </a:lnTo>
                  <a:lnTo>
                    <a:pt x="13798" y="2362"/>
                  </a:lnTo>
                  <a:lnTo>
                    <a:pt x="13781" y="2345"/>
                  </a:lnTo>
                  <a:lnTo>
                    <a:pt x="13646" y="2345"/>
                  </a:lnTo>
                  <a:lnTo>
                    <a:pt x="13629" y="2329"/>
                  </a:lnTo>
                  <a:lnTo>
                    <a:pt x="13528" y="2329"/>
                  </a:lnTo>
                  <a:lnTo>
                    <a:pt x="13494" y="2312"/>
                  </a:lnTo>
                  <a:lnTo>
                    <a:pt x="13393" y="2312"/>
                  </a:lnTo>
                  <a:lnTo>
                    <a:pt x="13376" y="2295"/>
                  </a:lnTo>
                  <a:lnTo>
                    <a:pt x="13241" y="2295"/>
                  </a:lnTo>
                  <a:lnTo>
                    <a:pt x="13224" y="2278"/>
                  </a:lnTo>
                  <a:lnTo>
                    <a:pt x="13140" y="2278"/>
                  </a:lnTo>
                  <a:lnTo>
                    <a:pt x="13106" y="2261"/>
                  </a:lnTo>
                  <a:lnTo>
                    <a:pt x="12988" y="2261"/>
                  </a:lnTo>
                  <a:lnTo>
                    <a:pt x="12954" y="2244"/>
                  </a:lnTo>
                  <a:lnTo>
                    <a:pt x="12870" y="2244"/>
                  </a:lnTo>
                  <a:lnTo>
                    <a:pt x="12853" y="2227"/>
                  </a:lnTo>
                  <a:lnTo>
                    <a:pt x="12735" y="2227"/>
                  </a:lnTo>
                  <a:lnTo>
                    <a:pt x="12718" y="2210"/>
                  </a:lnTo>
                  <a:lnTo>
                    <a:pt x="12617" y="2210"/>
                  </a:lnTo>
                  <a:lnTo>
                    <a:pt x="12600" y="2194"/>
                  </a:lnTo>
                  <a:lnTo>
                    <a:pt x="12482" y="2194"/>
                  </a:lnTo>
                  <a:lnTo>
                    <a:pt x="12465" y="2177"/>
                  </a:lnTo>
                  <a:lnTo>
                    <a:pt x="12381" y="2177"/>
                  </a:lnTo>
                  <a:lnTo>
                    <a:pt x="12347" y="2160"/>
                  </a:lnTo>
                  <a:lnTo>
                    <a:pt x="12246" y="2160"/>
                  </a:lnTo>
                  <a:lnTo>
                    <a:pt x="12229" y="2143"/>
                  </a:lnTo>
                  <a:lnTo>
                    <a:pt x="12145" y="2143"/>
                  </a:lnTo>
                  <a:lnTo>
                    <a:pt x="12111" y="2126"/>
                  </a:lnTo>
                  <a:lnTo>
                    <a:pt x="12027" y="2126"/>
                  </a:lnTo>
                  <a:lnTo>
                    <a:pt x="12010" y="2109"/>
                  </a:lnTo>
                  <a:lnTo>
                    <a:pt x="11926" y="2109"/>
                  </a:lnTo>
                  <a:lnTo>
                    <a:pt x="11909" y="2092"/>
                  </a:lnTo>
                  <a:lnTo>
                    <a:pt x="11791" y="2092"/>
                  </a:lnTo>
                  <a:lnTo>
                    <a:pt x="11774" y="2076"/>
                  </a:lnTo>
                  <a:lnTo>
                    <a:pt x="11689" y="2076"/>
                  </a:lnTo>
                  <a:lnTo>
                    <a:pt x="11673" y="2059"/>
                  </a:lnTo>
                  <a:lnTo>
                    <a:pt x="11571" y="2059"/>
                  </a:lnTo>
                  <a:lnTo>
                    <a:pt x="11554" y="2042"/>
                  </a:lnTo>
                  <a:lnTo>
                    <a:pt x="11470" y="2042"/>
                  </a:lnTo>
                  <a:lnTo>
                    <a:pt x="11453" y="2025"/>
                  </a:lnTo>
                  <a:lnTo>
                    <a:pt x="11335" y="2025"/>
                  </a:lnTo>
                  <a:lnTo>
                    <a:pt x="11318" y="2008"/>
                  </a:lnTo>
                  <a:lnTo>
                    <a:pt x="11251" y="2008"/>
                  </a:lnTo>
                  <a:lnTo>
                    <a:pt x="11234" y="1991"/>
                  </a:lnTo>
                  <a:lnTo>
                    <a:pt x="11133" y="1991"/>
                  </a:lnTo>
                  <a:lnTo>
                    <a:pt x="11099" y="1974"/>
                  </a:lnTo>
                  <a:lnTo>
                    <a:pt x="11032" y="1974"/>
                  </a:lnTo>
                  <a:lnTo>
                    <a:pt x="11015" y="1957"/>
                  </a:lnTo>
                  <a:lnTo>
                    <a:pt x="10930" y="1957"/>
                  </a:lnTo>
                  <a:lnTo>
                    <a:pt x="10914" y="1941"/>
                  </a:lnTo>
                  <a:lnTo>
                    <a:pt x="10829" y="1941"/>
                  </a:lnTo>
                  <a:lnTo>
                    <a:pt x="10795" y="1924"/>
                  </a:lnTo>
                  <a:lnTo>
                    <a:pt x="10711" y="1924"/>
                  </a:lnTo>
                  <a:lnTo>
                    <a:pt x="10694" y="1907"/>
                  </a:lnTo>
                  <a:lnTo>
                    <a:pt x="10610" y="1907"/>
                  </a:lnTo>
                  <a:lnTo>
                    <a:pt x="10593" y="1890"/>
                  </a:lnTo>
                  <a:lnTo>
                    <a:pt x="10492" y="1890"/>
                  </a:lnTo>
                  <a:lnTo>
                    <a:pt x="10475" y="1873"/>
                  </a:lnTo>
                  <a:lnTo>
                    <a:pt x="10408" y="1873"/>
                  </a:lnTo>
                  <a:lnTo>
                    <a:pt x="10391" y="1856"/>
                  </a:lnTo>
                  <a:lnTo>
                    <a:pt x="10306" y="1856"/>
                  </a:lnTo>
                  <a:lnTo>
                    <a:pt x="10289" y="1839"/>
                  </a:lnTo>
                  <a:lnTo>
                    <a:pt x="10222" y="1839"/>
                  </a:lnTo>
                  <a:lnTo>
                    <a:pt x="10171" y="1823"/>
                  </a:lnTo>
                  <a:lnTo>
                    <a:pt x="10104" y="1823"/>
                  </a:lnTo>
                  <a:lnTo>
                    <a:pt x="10070" y="1806"/>
                  </a:lnTo>
                  <a:lnTo>
                    <a:pt x="10003" y="1806"/>
                  </a:lnTo>
                  <a:lnTo>
                    <a:pt x="9986" y="1789"/>
                  </a:lnTo>
                  <a:lnTo>
                    <a:pt x="9902" y="1789"/>
                  </a:lnTo>
                  <a:lnTo>
                    <a:pt x="9868" y="1772"/>
                  </a:lnTo>
                  <a:lnTo>
                    <a:pt x="9817" y="1772"/>
                  </a:lnTo>
                  <a:lnTo>
                    <a:pt x="9767" y="1755"/>
                  </a:lnTo>
                  <a:lnTo>
                    <a:pt x="9699" y="1755"/>
                  </a:lnTo>
                  <a:lnTo>
                    <a:pt x="9682" y="1738"/>
                  </a:lnTo>
                  <a:lnTo>
                    <a:pt x="9615" y="1738"/>
                  </a:lnTo>
                  <a:lnTo>
                    <a:pt x="9564" y="1721"/>
                  </a:lnTo>
                  <a:lnTo>
                    <a:pt x="9514" y="1721"/>
                  </a:lnTo>
                  <a:lnTo>
                    <a:pt x="9480" y="1704"/>
                  </a:lnTo>
                  <a:lnTo>
                    <a:pt x="9429" y="1704"/>
                  </a:lnTo>
                  <a:lnTo>
                    <a:pt x="9396" y="1688"/>
                  </a:lnTo>
                  <a:lnTo>
                    <a:pt x="9328" y="1688"/>
                  </a:lnTo>
                  <a:lnTo>
                    <a:pt x="9294" y="1671"/>
                  </a:lnTo>
                  <a:lnTo>
                    <a:pt x="9244" y="1671"/>
                  </a:lnTo>
                  <a:lnTo>
                    <a:pt x="9210" y="1654"/>
                  </a:lnTo>
                  <a:lnTo>
                    <a:pt x="9193" y="1654"/>
                  </a:lnTo>
                  <a:lnTo>
                    <a:pt x="9126" y="1637"/>
                  </a:lnTo>
                  <a:lnTo>
                    <a:pt x="9041" y="1637"/>
                  </a:lnTo>
                  <a:lnTo>
                    <a:pt x="9008" y="1620"/>
                  </a:lnTo>
                  <a:lnTo>
                    <a:pt x="8957" y="1620"/>
                  </a:lnTo>
                  <a:lnTo>
                    <a:pt x="8923" y="1603"/>
                  </a:lnTo>
                  <a:lnTo>
                    <a:pt x="8839" y="1603"/>
                  </a:lnTo>
                  <a:lnTo>
                    <a:pt x="8822" y="1586"/>
                  </a:lnTo>
                  <a:lnTo>
                    <a:pt x="8755" y="1586"/>
                  </a:lnTo>
                  <a:lnTo>
                    <a:pt x="8738" y="1570"/>
                  </a:lnTo>
                  <a:lnTo>
                    <a:pt x="8670" y="1570"/>
                  </a:lnTo>
                  <a:lnTo>
                    <a:pt x="8653" y="1553"/>
                  </a:lnTo>
                  <a:lnTo>
                    <a:pt x="8586" y="1553"/>
                  </a:lnTo>
                  <a:lnTo>
                    <a:pt x="8569" y="1536"/>
                  </a:lnTo>
                  <a:lnTo>
                    <a:pt x="8502" y="1536"/>
                  </a:lnTo>
                  <a:lnTo>
                    <a:pt x="8434" y="1519"/>
                  </a:lnTo>
                  <a:lnTo>
                    <a:pt x="8417" y="1519"/>
                  </a:lnTo>
                  <a:lnTo>
                    <a:pt x="8350" y="1502"/>
                  </a:lnTo>
                  <a:lnTo>
                    <a:pt x="8299" y="1502"/>
                  </a:lnTo>
                  <a:lnTo>
                    <a:pt x="8282" y="1485"/>
                  </a:lnTo>
                  <a:lnTo>
                    <a:pt x="8249" y="1485"/>
                  </a:lnTo>
                  <a:lnTo>
                    <a:pt x="8181" y="1468"/>
                  </a:lnTo>
                  <a:lnTo>
                    <a:pt x="8164" y="1468"/>
                  </a:lnTo>
                  <a:lnTo>
                    <a:pt x="8097" y="1451"/>
                  </a:lnTo>
                  <a:lnTo>
                    <a:pt x="8063" y="1451"/>
                  </a:lnTo>
                  <a:lnTo>
                    <a:pt x="8029" y="1435"/>
                  </a:lnTo>
                  <a:lnTo>
                    <a:pt x="8012" y="1435"/>
                  </a:lnTo>
                  <a:lnTo>
                    <a:pt x="7945" y="1418"/>
                  </a:lnTo>
                  <a:lnTo>
                    <a:pt x="7928" y="1418"/>
                  </a:lnTo>
                  <a:lnTo>
                    <a:pt x="7861" y="1401"/>
                  </a:lnTo>
                  <a:lnTo>
                    <a:pt x="7827" y="1401"/>
                  </a:lnTo>
                  <a:lnTo>
                    <a:pt x="7776" y="1384"/>
                  </a:lnTo>
                  <a:lnTo>
                    <a:pt x="7709" y="1384"/>
                  </a:lnTo>
                  <a:lnTo>
                    <a:pt x="7692" y="1367"/>
                  </a:lnTo>
                  <a:lnTo>
                    <a:pt x="7608" y="1367"/>
                  </a:lnTo>
                  <a:lnTo>
                    <a:pt x="7540" y="1350"/>
                  </a:lnTo>
                  <a:lnTo>
                    <a:pt x="7507" y="1333"/>
                  </a:lnTo>
                  <a:lnTo>
                    <a:pt x="7456" y="1333"/>
                  </a:lnTo>
                  <a:lnTo>
                    <a:pt x="7388" y="1317"/>
                  </a:lnTo>
                  <a:lnTo>
                    <a:pt x="7372" y="1317"/>
                  </a:lnTo>
                  <a:lnTo>
                    <a:pt x="7321" y="1300"/>
                  </a:lnTo>
                  <a:lnTo>
                    <a:pt x="7304" y="1300"/>
                  </a:lnTo>
                  <a:lnTo>
                    <a:pt x="7237" y="1283"/>
                  </a:lnTo>
                  <a:lnTo>
                    <a:pt x="7220" y="1283"/>
                  </a:lnTo>
                  <a:lnTo>
                    <a:pt x="7169" y="1266"/>
                  </a:lnTo>
                  <a:lnTo>
                    <a:pt x="7152" y="1266"/>
                  </a:lnTo>
                  <a:lnTo>
                    <a:pt x="7085" y="1249"/>
                  </a:lnTo>
                  <a:lnTo>
                    <a:pt x="7017" y="1249"/>
                  </a:lnTo>
                  <a:lnTo>
                    <a:pt x="7001" y="1232"/>
                  </a:lnTo>
                  <a:lnTo>
                    <a:pt x="6933" y="1232"/>
                  </a:lnTo>
                  <a:lnTo>
                    <a:pt x="6916" y="1215"/>
                  </a:lnTo>
                  <a:lnTo>
                    <a:pt x="6866" y="1215"/>
                  </a:lnTo>
                  <a:lnTo>
                    <a:pt x="6849" y="1198"/>
                  </a:lnTo>
                  <a:lnTo>
                    <a:pt x="6781" y="1198"/>
                  </a:lnTo>
                  <a:lnTo>
                    <a:pt x="6714" y="1182"/>
                  </a:lnTo>
                  <a:lnTo>
                    <a:pt x="6697" y="1182"/>
                  </a:lnTo>
                  <a:lnTo>
                    <a:pt x="6663" y="1165"/>
                  </a:lnTo>
                  <a:lnTo>
                    <a:pt x="6646" y="1165"/>
                  </a:lnTo>
                  <a:lnTo>
                    <a:pt x="6579" y="1148"/>
                  </a:lnTo>
                  <a:lnTo>
                    <a:pt x="6545" y="1148"/>
                  </a:lnTo>
                  <a:lnTo>
                    <a:pt x="6511" y="1131"/>
                  </a:lnTo>
                  <a:lnTo>
                    <a:pt x="6461" y="1131"/>
                  </a:lnTo>
                  <a:lnTo>
                    <a:pt x="6444" y="1114"/>
                  </a:lnTo>
                  <a:lnTo>
                    <a:pt x="6376" y="1114"/>
                  </a:lnTo>
                  <a:lnTo>
                    <a:pt x="6360" y="1097"/>
                  </a:lnTo>
                  <a:lnTo>
                    <a:pt x="6292" y="1097"/>
                  </a:lnTo>
                  <a:lnTo>
                    <a:pt x="6275" y="1080"/>
                  </a:lnTo>
                  <a:lnTo>
                    <a:pt x="6225" y="1080"/>
                  </a:lnTo>
                  <a:lnTo>
                    <a:pt x="6208" y="1064"/>
                  </a:lnTo>
                  <a:lnTo>
                    <a:pt x="6140" y="1064"/>
                  </a:lnTo>
                  <a:lnTo>
                    <a:pt x="6107" y="1047"/>
                  </a:lnTo>
                  <a:lnTo>
                    <a:pt x="6090" y="1047"/>
                  </a:lnTo>
                  <a:lnTo>
                    <a:pt x="6022" y="1030"/>
                  </a:lnTo>
                  <a:lnTo>
                    <a:pt x="6005" y="1030"/>
                  </a:lnTo>
                  <a:lnTo>
                    <a:pt x="5955" y="1013"/>
                  </a:lnTo>
                  <a:lnTo>
                    <a:pt x="5938" y="1013"/>
                  </a:lnTo>
                  <a:lnTo>
                    <a:pt x="5887" y="996"/>
                  </a:lnTo>
                  <a:lnTo>
                    <a:pt x="5870" y="996"/>
                  </a:lnTo>
                  <a:lnTo>
                    <a:pt x="5820" y="979"/>
                  </a:lnTo>
                  <a:lnTo>
                    <a:pt x="5769" y="979"/>
                  </a:lnTo>
                  <a:lnTo>
                    <a:pt x="5736" y="962"/>
                  </a:lnTo>
                  <a:lnTo>
                    <a:pt x="5685" y="962"/>
                  </a:lnTo>
                  <a:lnTo>
                    <a:pt x="5634" y="945"/>
                  </a:lnTo>
                  <a:lnTo>
                    <a:pt x="5617" y="945"/>
                  </a:lnTo>
                  <a:lnTo>
                    <a:pt x="5567" y="929"/>
                  </a:lnTo>
                  <a:lnTo>
                    <a:pt x="5550" y="929"/>
                  </a:lnTo>
                  <a:lnTo>
                    <a:pt x="5499" y="912"/>
                  </a:lnTo>
                  <a:lnTo>
                    <a:pt x="5466" y="912"/>
                  </a:lnTo>
                  <a:lnTo>
                    <a:pt x="5415" y="895"/>
                  </a:lnTo>
                  <a:lnTo>
                    <a:pt x="5381" y="895"/>
                  </a:lnTo>
                  <a:lnTo>
                    <a:pt x="5364" y="878"/>
                  </a:lnTo>
                  <a:lnTo>
                    <a:pt x="5331" y="878"/>
                  </a:lnTo>
                  <a:lnTo>
                    <a:pt x="5297" y="861"/>
                  </a:lnTo>
                  <a:lnTo>
                    <a:pt x="5246" y="861"/>
                  </a:lnTo>
                  <a:lnTo>
                    <a:pt x="5230" y="844"/>
                  </a:lnTo>
                  <a:lnTo>
                    <a:pt x="5162" y="844"/>
                  </a:lnTo>
                  <a:lnTo>
                    <a:pt x="5145" y="827"/>
                  </a:lnTo>
                  <a:lnTo>
                    <a:pt x="5111" y="827"/>
                  </a:lnTo>
                  <a:lnTo>
                    <a:pt x="5061" y="811"/>
                  </a:lnTo>
                  <a:lnTo>
                    <a:pt x="5044" y="811"/>
                  </a:lnTo>
                  <a:lnTo>
                    <a:pt x="4993" y="794"/>
                  </a:lnTo>
                  <a:lnTo>
                    <a:pt x="4960" y="794"/>
                  </a:lnTo>
                  <a:lnTo>
                    <a:pt x="4926" y="777"/>
                  </a:lnTo>
                  <a:lnTo>
                    <a:pt x="4875" y="777"/>
                  </a:lnTo>
                  <a:lnTo>
                    <a:pt x="4842" y="760"/>
                  </a:lnTo>
                  <a:lnTo>
                    <a:pt x="4808" y="760"/>
                  </a:lnTo>
                  <a:lnTo>
                    <a:pt x="4791" y="743"/>
                  </a:lnTo>
                  <a:lnTo>
                    <a:pt x="4724" y="743"/>
                  </a:lnTo>
                  <a:lnTo>
                    <a:pt x="4707" y="726"/>
                  </a:lnTo>
                  <a:lnTo>
                    <a:pt x="4656" y="726"/>
                  </a:lnTo>
                  <a:lnTo>
                    <a:pt x="4605" y="709"/>
                  </a:lnTo>
                  <a:lnTo>
                    <a:pt x="4589" y="709"/>
                  </a:lnTo>
                  <a:lnTo>
                    <a:pt x="4555" y="692"/>
                  </a:lnTo>
                  <a:lnTo>
                    <a:pt x="4521" y="692"/>
                  </a:lnTo>
                  <a:lnTo>
                    <a:pt x="4504" y="676"/>
                  </a:lnTo>
                  <a:lnTo>
                    <a:pt x="4437" y="676"/>
                  </a:lnTo>
                  <a:lnTo>
                    <a:pt x="4420" y="659"/>
                  </a:lnTo>
                  <a:lnTo>
                    <a:pt x="4386" y="659"/>
                  </a:lnTo>
                  <a:lnTo>
                    <a:pt x="4352" y="642"/>
                  </a:lnTo>
                  <a:lnTo>
                    <a:pt x="4319" y="642"/>
                  </a:lnTo>
                  <a:lnTo>
                    <a:pt x="4302" y="625"/>
                  </a:lnTo>
                  <a:lnTo>
                    <a:pt x="4234" y="625"/>
                  </a:lnTo>
                  <a:lnTo>
                    <a:pt x="4218" y="608"/>
                  </a:lnTo>
                  <a:lnTo>
                    <a:pt x="4167" y="608"/>
                  </a:lnTo>
                  <a:lnTo>
                    <a:pt x="4150" y="591"/>
                  </a:lnTo>
                  <a:lnTo>
                    <a:pt x="4099" y="591"/>
                  </a:lnTo>
                  <a:lnTo>
                    <a:pt x="4083" y="574"/>
                  </a:lnTo>
                  <a:lnTo>
                    <a:pt x="4015" y="574"/>
                  </a:lnTo>
                  <a:lnTo>
                    <a:pt x="3998" y="558"/>
                  </a:lnTo>
                  <a:lnTo>
                    <a:pt x="3965" y="558"/>
                  </a:lnTo>
                  <a:lnTo>
                    <a:pt x="3931" y="541"/>
                  </a:lnTo>
                  <a:lnTo>
                    <a:pt x="3897" y="541"/>
                  </a:lnTo>
                  <a:lnTo>
                    <a:pt x="3863" y="524"/>
                  </a:lnTo>
                  <a:lnTo>
                    <a:pt x="3830" y="524"/>
                  </a:lnTo>
                  <a:lnTo>
                    <a:pt x="3813" y="507"/>
                  </a:lnTo>
                  <a:lnTo>
                    <a:pt x="3745" y="507"/>
                  </a:lnTo>
                  <a:lnTo>
                    <a:pt x="3728" y="490"/>
                  </a:lnTo>
                  <a:lnTo>
                    <a:pt x="3678" y="490"/>
                  </a:lnTo>
                  <a:lnTo>
                    <a:pt x="3661" y="473"/>
                  </a:lnTo>
                  <a:lnTo>
                    <a:pt x="3610" y="473"/>
                  </a:lnTo>
                  <a:lnTo>
                    <a:pt x="3593" y="456"/>
                  </a:lnTo>
                  <a:lnTo>
                    <a:pt x="3560" y="456"/>
                  </a:lnTo>
                  <a:lnTo>
                    <a:pt x="3526" y="439"/>
                  </a:lnTo>
                  <a:lnTo>
                    <a:pt x="3492" y="439"/>
                  </a:lnTo>
                  <a:lnTo>
                    <a:pt x="3475" y="423"/>
                  </a:lnTo>
                  <a:lnTo>
                    <a:pt x="3425" y="423"/>
                  </a:lnTo>
                  <a:lnTo>
                    <a:pt x="3408" y="406"/>
                  </a:lnTo>
                  <a:lnTo>
                    <a:pt x="3340" y="406"/>
                  </a:lnTo>
                  <a:lnTo>
                    <a:pt x="3324" y="389"/>
                  </a:lnTo>
                  <a:lnTo>
                    <a:pt x="3273" y="389"/>
                  </a:lnTo>
                  <a:lnTo>
                    <a:pt x="3256" y="372"/>
                  </a:lnTo>
                  <a:lnTo>
                    <a:pt x="3222" y="372"/>
                  </a:lnTo>
                  <a:lnTo>
                    <a:pt x="3189" y="355"/>
                  </a:lnTo>
                  <a:lnTo>
                    <a:pt x="3155" y="355"/>
                  </a:lnTo>
                  <a:lnTo>
                    <a:pt x="3138" y="338"/>
                  </a:lnTo>
                  <a:lnTo>
                    <a:pt x="3087" y="338"/>
                  </a:lnTo>
                  <a:lnTo>
                    <a:pt x="3071" y="321"/>
                  </a:lnTo>
                  <a:lnTo>
                    <a:pt x="3020" y="321"/>
                  </a:lnTo>
                  <a:lnTo>
                    <a:pt x="2986" y="305"/>
                  </a:lnTo>
                  <a:lnTo>
                    <a:pt x="2969" y="305"/>
                  </a:lnTo>
                  <a:lnTo>
                    <a:pt x="2936" y="288"/>
                  </a:lnTo>
                  <a:lnTo>
                    <a:pt x="2902" y="288"/>
                  </a:lnTo>
                  <a:lnTo>
                    <a:pt x="2868" y="271"/>
                  </a:lnTo>
                  <a:lnTo>
                    <a:pt x="2834" y="271"/>
                  </a:lnTo>
                  <a:lnTo>
                    <a:pt x="2818" y="254"/>
                  </a:lnTo>
                  <a:lnTo>
                    <a:pt x="2767" y="254"/>
                  </a:lnTo>
                  <a:lnTo>
                    <a:pt x="2750" y="237"/>
                  </a:lnTo>
                  <a:lnTo>
                    <a:pt x="2683" y="237"/>
                  </a:lnTo>
                  <a:lnTo>
                    <a:pt x="2666" y="220"/>
                  </a:lnTo>
                  <a:lnTo>
                    <a:pt x="2649" y="220"/>
                  </a:lnTo>
                  <a:lnTo>
                    <a:pt x="2615" y="203"/>
                  </a:lnTo>
                  <a:lnTo>
                    <a:pt x="2565" y="203"/>
                  </a:lnTo>
                  <a:lnTo>
                    <a:pt x="2531" y="186"/>
                  </a:lnTo>
                  <a:lnTo>
                    <a:pt x="2514" y="186"/>
                  </a:lnTo>
                  <a:lnTo>
                    <a:pt x="2497" y="170"/>
                  </a:lnTo>
                  <a:lnTo>
                    <a:pt x="2430" y="170"/>
                  </a:lnTo>
                  <a:lnTo>
                    <a:pt x="2413" y="153"/>
                  </a:lnTo>
                  <a:lnTo>
                    <a:pt x="2362" y="153"/>
                  </a:lnTo>
                  <a:lnTo>
                    <a:pt x="2345" y="136"/>
                  </a:lnTo>
                  <a:lnTo>
                    <a:pt x="2312" y="136"/>
                  </a:lnTo>
                  <a:lnTo>
                    <a:pt x="2278" y="119"/>
                  </a:lnTo>
                  <a:lnTo>
                    <a:pt x="2244" y="119"/>
                  </a:lnTo>
                  <a:lnTo>
                    <a:pt x="2227" y="102"/>
                  </a:lnTo>
                  <a:lnTo>
                    <a:pt x="2194" y="102"/>
                  </a:lnTo>
                  <a:lnTo>
                    <a:pt x="2177" y="85"/>
                  </a:lnTo>
                  <a:lnTo>
                    <a:pt x="2109" y="85"/>
                  </a:lnTo>
                  <a:lnTo>
                    <a:pt x="2092" y="68"/>
                  </a:lnTo>
                  <a:lnTo>
                    <a:pt x="2059" y="68"/>
                  </a:lnTo>
                  <a:lnTo>
                    <a:pt x="2025" y="52"/>
                  </a:lnTo>
                  <a:lnTo>
                    <a:pt x="2008" y="52"/>
                  </a:lnTo>
                  <a:lnTo>
                    <a:pt x="1991" y="35"/>
                  </a:lnTo>
                  <a:lnTo>
                    <a:pt x="1941" y="35"/>
                  </a:lnTo>
                  <a:lnTo>
                    <a:pt x="1924" y="18"/>
                  </a:lnTo>
                  <a:lnTo>
                    <a:pt x="1890" y="18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FFA3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3328650" y="5263500"/>
              <a:ext cx="59075" cy="70025"/>
            </a:xfrm>
            <a:custGeom>
              <a:avLst/>
              <a:gdLst/>
              <a:ahLst/>
              <a:cxnLst/>
              <a:rect l="l" t="t" r="r" b="b"/>
              <a:pathLst>
                <a:path w="2363" h="2801" extrusionOk="0">
                  <a:moveTo>
                    <a:pt x="1249" y="1"/>
                  </a:moveTo>
                  <a:cubicBezTo>
                    <a:pt x="844" y="1"/>
                    <a:pt x="541" y="135"/>
                    <a:pt x="305" y="405"/>
                  </a:cubicBezTo>
                  <a:cubicBezTo>
                    <a:pt x="102" y="658"/>
                    <a:pt x="1" y="979"/>
                    <a:pt x="1" y="1367"/>
                  </a:cubicBezTo>
                  <a:cubicBezTo>
                    <a:pt x="1" y="1890"/>
                    <a:pt x="136" y="2278"/>
                    <a:pt x="423" y="2531"/>
                  </a:cubicBezTo>
                  <a:cubicBezTo>
                    <a:pt x="625" y="2716"/>
                    <a:pt x="878" y="2800"/>
                    <a:pt x="1198" y="2800"/>
                  </a:cubicBezTo>
                  <a:cubicBezTo>
                    <a:pt x="1553" y="2800"/>
                    <a:pt x="1839" y="2699"/>
                    <a:pt x="2059" y="2463"/>
                  </a:cubicBezTo>
                  <a:cubicBezTo>
                    <a:pt x="2227" y="2278"/>
                    <a:pt x="2328" y="2041"/>
                    <a:pt x="2362" y="1755"/>
                  </a:cubicBezTo>
                  <a:lnTo>
                    <a:pt x="2008" y="1755"/>
                  </a:lnTo>
                  <a:cubicBezTo>
                    <a:pt x="1974" y="1940"/>
                    <a:pt x="1924" y="2075"/>
                    <a:pt x="1839" y="2176"/>
                  </a:cubicBezTo>
                  <a:cubicBezTo>
                    <a:pt x="1704" y="2396"/>
                    <a:pt x="1502" y="2497"/>
                    <a:pt x="1232" y="2497"/>
                  </a:cubicBezTo>
                  <a:cubicBezTo>
                    <a:pt x="945" y="2497"/>
                    <a:pt x="726" y="2396"/>
                    <a:pt x="591" y="2193"/>
                  </a:cubicBezTo>
                  <a:cubicBezTo>
                    <a:pt x="439" y="2008"/>
                    <a:pt x="355" y="1755"/>
                    <a:pt x="355" y="1434"/>
                  </a:cubicBezTo>
                  <a:cubicBezTo>
                    <a:pt x="355" y="1063"/>
                    <a:pt x="439" y="776"/>
                    <a:pt x="608" y="591"/>
                  </a:cubicBezTo>
                  <a:cubicBezTo>
                    <a:pt x="760" y="405"/>
                    <a:pt x="979" y="321"/>
                    <a:pt x="1249" y="321"/>
                  </a:cubicBezTo>
                  <a:cubicBezTo>
                    <a:pt x="1451" y="321"/>
                    <a:pt x="1620" y="372"/>
                    <a:pt x="1738" y="473"/>
                  </a:cubicBezTo>
                  <a:cubicBezTo>
                    <a:pt x="1856" y="574"/>
                    <a:pt x="1941" y="709"/>
                    <a:pt x="1974" y="878"/>
                  </a:cubicBezTo>
                  <a:lnTo>
                    <a:pt x="2328" y="878"/>
                  </a:lnTo>
                  <a:cubicBezTo>
                    <a:pt x="2312" y="641"/>
                    <a:pt x="2210" y="456"/>
                    <a:pt x="2025" y="270"/>
                  </a:cubicBezTo>
                  <a:cubicBezTo>
                    <a:pt x="1839" y="85"/>
                    <a:pt x="1570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3395275" y="5263500"/>
              <a:ext cx="64975" cy="70450"/>
            </a:xfrm>
            <a:custGeom>
              <a:avLst/>
              <a:gdLst/>
              <a:ahLst/>
              <a:cxnLst/>
              <a:rect l="l" t="t" r="r" b="b"/>
              <a:pathLst>
                <a:path w="2599" h="2818" extrusionOk="0">
                  <a:moveTo>
                    <a:pt x="1300" y="321"/>
                  </a:moveTo>
                  <a:cubicBezTo>
                    <a:pt x="1586" y="321"/>
                    <a:pt x="1822" y="422"/>
                    <a:pt x="1974" y="608"/>
                  </a:cubicBezTo>
                  <a:cubicBezTo>
                    <a:pt x="2143" y="810"/>
                    <a:pt x="2227" y="1046"/>
                    <a:pt x="2227" y="1367"/>
                  </a:cubicBezTo>
                  <a:cubicBezTo>
                    <a:pt x="2227" y="1653"/>
                    <a:pt x="2160" y="1923"/>
                    <a:pt x="2008" y="2143"/>
                  </a:cubicBezTo>
                  <a:cubicBezTo>
                    <a:pt x="1873" y="2379"/>
                    <a:pt x="1637" y="2497"/>
                    <a:pt x="1316" y="2497"/>
                  </a:cubicBezTo>
                  <a:cubicBezTo>
                    <a:pt x="996" y="2497"/>
                    <a:pt x="743" y="2396"/>
                    <a:pt x="591" y="2193"/>
                  </a:cubicBezTo>
                  <a:cubicBezTo>
                    <a:pt x="439" y="1991"/>
                    <a:pt x="372" y="1738"/>
                    <a:pt x="372" y="1451"/>
                  </a:cubicBezTo>
                  <a:cubicBezTo>
                    <a:pt x="372" y="1080"/>
                    <a:pt x="456" y="793"/>
                    <a:pt x="625" y="608"/>
                  </a:cubicBezTo>
                  <a:cubicBezTo>
                    <a:pt x="810" y="422"/>
                    <a:pt x="1030" y="321"/>
                    <a:pt x="1300" y="321"/>
                  </a:cubicBezTo>
                  <a:close/>
                  <a:moveTo>
                    <a:pt x="1283" y="1"/>
                  </a:moveTo>
                  <a:cubicBezTo>
                    <a:pt x="827" y="1"/>
                    <a:pt x="490" y="169"/>
                    <a:pt x="271" y="490"/>
                  </a:cubicBezTo>
                  <a:cubicBezTo>
                    <a:pt x="85" y="760"/>
                    <a:pt x="1" y="1063"/>
                    <a:pt x="1" y="1417"/>
                  </a:cubicBezTo>
                  <a:cubicBezTo>
                    <a:pt x="1" y="1822"/>
                    <a:pt x="102" y="2143"/>
                    <a:pt x="304" y="2412"/>
                  </a:cubicBezTo>
                  <a:cubicBezTo>
                    <a:pt x="541" y="2682"/>
                    <a:pt x="861" y="2817"/>
                    <a:pt x="1283" y="2817"/>
                  </a:cubicBezTo>
                  <a:cubicBezTo>
                    <a:pt x="1721" y="2817"/>
                    <a:pt x="2059" y="2665"/>
                    <a:pt x="2295" y="2345"/>
                  </a:cubicBezTo>
                  <a:cubicBezTo>
                    <a:pt x="2497" y="2092"/>
                    <a:pt x="2598" y="1755"/>
                    <a:pt x="2598" y="1350"/>
                  </a:cubicBezTo>
                  <a:cubicBezTo>
                    <a:pt x="2598" y="996"/>
                    <a:pt x="2514" y="692"/>
                    <a:pt x="2328" y="456"/>
                  </a:cubicBezTo>
                  <a:cubicBezTo>
                    <a:pt x="2109" y="152"/>
                    <a:pt x="1755" y="1"/>
                    <a:pt x="12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3465700" y="5265200"/>
              <a:ext cx="58225" cy="66625"/>
            </a:xfrm>
            <a:custGeom>
              <a:avLst/>
              <a:gdLst/>
              <a:ahLst/>
              <a:cxnLst/>
              <a:rect l="l" t="t" r="r" b="b"/>
              <a:pathLst>
                <a:path w="2329" h="2665" extrusionOk="0">
                  <a:moveTo>
                    <a:pt x="51" y="0"/>
                  </a:moveTo>
                  <a:lnTo>
                    <a:pt x="962" y="1299"/>
                  </a:lnTo>
                  <a:lnTo>
                    <a:pt x="1" y="2665"/>
                  </a:lnTo>
                  <a:lnTo>
                    <a:pt x="439" y="2665"/>
                  </a:lnTo>
                  <a:lnTo>
                    <a:pt x="1181" y="1585"/>
                  </a:lnTo>
                  <a:lnTo>
                    <a:pt x="1890" y="2665"/>
                  </a:lnTo>
                  <a:lnTo>
                    <a:pt x="2328" y="2665"/>
                  </a:lnTo>
                  <a:lnTo>
                    <a:pt x="1400" y="1299"/>
                  </a:lnTo>
                  <a:lnTo>
                    <a:pt x="2294" y="0"/>
                  </a:lnTo>
                  <a:lnTo>
                    <a:pt x="1873" y="0"/>
                  </a:lnTo>
                  <a:lnTo>
                    <a:pt x="1198" y="102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528525" y="5266875"/>
              <a:ext cx="45150" cy="64950"/>
            </a:xfrm>
            <a:custGeom>
              <a:avLst/>
              <a:gdLst/>
              <a:ahLst/>
              <a:cxnLst/>
              <a:rect l="l" t="t" r="r" b="b"/>
              <a:pathLst>
                <a:path w="1806" h="2598" extrusionOk="0">
                  <a:moveTo>
                    <a:pt x="945" y="0"/>
                  </a:moveTo>
                  <a:cubicBezTo>
                    <a:pt x="591" y="0"/>
                    <a:pt x="338" y="119"/>
                    <a:pt x="203" y="372"/>
                  </a:cubicBezTo>
                  <a:cubicBezTo>
                    <a:pt x="119" y="523"/>
                    <a:pt x="68" y="709"/>
                    <a:pt x="68" y="928"/>
                  </a:cubicBezTo>
                  <a:lnTo>
                    <a:pt x="405" y="928"/>
                  </a:lnTo>
                  <a:cubicBezTo>
                    <a:pt x="405" y="759"/>
                    <a:pt x="422" y="641"/>
                    <a:pt x="473" y="557"/>
                  </a:cubicBezTo>
                  <a:cubicBezTo>
                    <a:pt x="557" y="388"/>
                    <a:pt x="709" y="304"/>
                    <a:pt x="945" y="304"/>
                  </a:cubicBezTo>
                  <a:cubicBezTo>
                    <a:pt x="1097" y="304"/>
                    <a:pt x="1215" y="338"/>
                    <a:pt x="1299" y="422"/>
                  </a:cubicBezTo>
                  <a:cubicBezTo>
                    <a:pt x="1384" y="523"/>
                    <a:pt x="1434" y="641"/>
                    <a:pt x="1434" y="793"/>
                  </a:cubicBezTo>
                  <a:cubicBezTo>
                    <a:pt x="1434" y="911"/>
                    <a:pt x="1384" y="1029"/>
                    <a:pt x="1282" y="1131"/>
                  </a:cubicBezTo>
                  <a:cubicBezTo>
                    <a:pt x="1232" y="1198"/>
                    <a:pt x="1114" y="1265"/>
                    <a:pt x="962" y="1367"/>
                  </a:cubicBezTo>
                  <a:lnTo>
                    <a:pt x="608" y="1569"/>
                  </a:lnTo>
                  <a:cubicBezTo>
                    <a:pt x="389" y="1704"/>
                    <a:pt x="220" y="1856"/>
                    <a:pt x="136" y="2024"/>
                  </a:cubicBezTo>
                  <a:cubicBezTo>
                    <a:pt x="68" y="2193"/>
                    <a:pt x="18" y="2379"/>
                    <a:pt x="1" y="2598"/>
                  </a:cubicBezTo>
                  <a:lnTo>
                    <a:pt x="1788" y="2598"/>
                  </a:lnTo>
                  <a:lnTo>
                    <a:pt x="1788" y="2294"/>
                  </a:lnTo>
                  <a:lnTo>
                    <a:pt x="372" y="2294"/>
                  </a:lnTo>
                  <a:cubicBezTo>
                    <a:pt x="405" y="2159"/>
                    <a:pt x="473" y="2041"/>
                    <a:pt x="608" y="1940"/>
                  </a:cubicBezTo>
                  <a:cubicBezTo>
                    <a:pt x="658" y="1890"/>
                    <a:pt x="760" y="1822"/>
                    <a:pt x="878" y="1755"/>
                  </a:cubicBezTo>
                  <a:lnTo>
                    <a:pt x="1131" y="1620"/>
                  </a:lnTo>
                  <a:cubicBezTo>
                    <a:pt x="1350" y="1502"/>
                    <a:pt x="1502" y="1400"/>
                    <a:pt x="1586" y="1316"/>
                  </a:cubicBezTo>
                  <a:cubicBezTo>
                    <a:pt x="1721" y="1164"/>
                    <a:pt x="1805" y="979"/>
                    <a:pt x="1805" y="776"/>
                  </a:cubicBezTo>
                  <a:cubicBezTo>
                    <a:pt x="1805" y="574"/>
                    <a:pt x="1721" y="405"/>
                    <a:pt x="1586" y="237"/>
                  </a:cubicBezTo>
                  <a:cubicBezTo>
                    <a:pt x="1451" y="85"/>
                    <a:pt x="1232" y="0"/>
                    <a:pt x="9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4510150" y="4493975"/>
              <a:ext cx="546925" cy="297275"/>
            </a:xfrm>
            <a:custGeom>
              <a:avLst/>
              <a:gdLst/>
              <a:ahLst/>
              <a:cxnLst/>
              <a:rect l="l" t="t" r="r" b="b"/>
              <a:pathLst>
                <a:path w="21877" h="11891" fill="none" extrusionOk="0">
                  <a:moveTo>
                    <a:pt x="1" y="11891"/>
                  </a:moveTo>
                  <a:lnTo>
                    <a:pt x="51" y="11874"/>
                  </a:lnTo>
                  <a:lnTo>
                    <a:pt x="68" y="11857"/>
                  </a:lnTo>
                  <a:lnTo>
                    <a:pt x="119" y="11840"/>
                  </a:lnTo>
                  <a:lnTo>
                    <a:pt x="136" y="11840"/>
                  </a:lnTo>
                  <a:lnTo>
                    <a:pt x="169" y="11824"/>
                  </a:lnTo>
                  <a:lnTo>
                    <a:pt x="186" y="11824"/>
                  </a:lnTo>
                  <a:lnTo>
                    <a:pt x="220" y="11807"/>
                  </a:lnTo>
                  <a:lnTo>
                    <a:pt x="254" y="11790"/>
                  </a:lnTo>
                  <a:lnTo>
                    <a:pt x="288" y="11790"/>
                  </a:lnTo>
                  <a:lnTo>
                    <a:pt x="338" y="11773"/>
                  </a:lnTo>
                  <a:lnTo>
                    <a:pt x="355" y="11756"/>
                  </a:lnTo>
                  <a:lnTo>
                    <a:pt x="406" y="11739"/>
                  </a:lnTo>
                  <a:lnTo>
                    <a:pt x="422" y="11739"/>
                  </a:lnTo>
                  <a:lnTo>
                    <a:pt x="473" y="11722"/>
                  </a:lnTo>
                  <a:lnTo>
                    <a:pt x="490" y="11705"/>
                  </a:lnTo>
                  <a:lnTo>
                    <a:pt x="541" y="11689"/>
                  </a:lnTo>
                  <a:lnTo>
                    <a:pt x="557" y="11689"/>
                  </a:lnTo>
                  <a:lnTo>
                    <a:pt x="608" y="11672"/>
                  </a:lnTo>
                  <a:lnTo>
                    <a:pt x="642" y="11655"/>
                  </a:lnTo>
                  <a:lnTo>
                    <a:pt x="675" y="11638"/>
                  </a:lnTo>
                  <a:lnTo>
                    <a:pt x="709" y="11638"/>
                  </a:lnTo>
                  <a:lnTo>
                    <a:pt x="726" y="11621"/>
                  </a:lnTo>
                  <a:lnTo>
                    <a:pt x="743" y="11621"/>
                  </a:lnTo>
                  <a:lnTo>
                    <a:pt x="794" y="11604"/>
                  </a:lnTo>
                  <a:lnTo>
                    <a:pt x="827" y="11587"/>
                  </a:lnTo>
                  <a:lnTo>
                    <a:pt x="878" y="11571"/>
                  </a:lnTo>
                  <a:lnTo>
                    <a:pt x="895" y="11554"/>
                  </a:lnTo>
                  <a:lnTo>
                    <a:pt x="912" y="11554"/>
                  </a:lnTo>
                  <a:lnTo>
                    <a:pt x="945" y="11537"/>
                  </a:lnTo>
                  <a:lnTo>
                    <a:pt x="979" y="11520"/>
                  </a:lnTo>
                  <a:lnTo>
                    <a:pt x="1013" y="11520"/>
                  </a:lnTo>
                  <a:lnTo>
                    <a:pt x="1030" y="11503"/>
                  </a:lnTo>
                  <a:lnTo>
                    <a:pt x="1063" y="11503"/>
                  </a:lnTo>
                  <a:lnTo>
                    <a:pt x="1080" y="11486"/>
                  </a:lnTo>
                  <a:lnTo>
                    <a:pt x="1097" y="11486"/>
                  </a:lnTo>
                  <a:lnTo>
                    <a:pt x="1131" y="11469"/>
                  </a:lnTo>
                  <a:lnTo>
                    <a:pt x="1181" y="11452"/>
                  </a:lnTo>
                  <a:lnTo>
                    <a:pt x="1198" y="11452"/>
                  </a:lnTo>
                  <a:lnTo>
                    <a:pt x="1249" y="11436"/>
                  </a:lnTo>
                  <a:lnTo>
                    <a:pt x="1266" y="11419"/>
                  </a:lnTo>
                  <a:lnTo>
                    <a:pt x="1283" y="11402"/>
                  </a:lnTo>
                  <a:lnTo>
                    <a:pt x="1316" y="11402"/>
                  </a:lnTo>
                  <a:lnTo>
                    <a:pt x="1367" y="11385"/>
                  </a:lnTo>
                  <a:lnTo>
                    <a:pt x="1384" y="11368"/>
                  </a:lnTo>
                  <a:lnTo>
                    <a:pt x="1401" y="11368"/>
                  </a:lnTo>
                  <a:lnTo>
                    <a:pt x="1434" y="11351"/>
                  </a:lnTo>
                  <a:lnTo>
                    <a:pt x="1485" y="11334"/>
                  </a:lnTo>
                  <a:lnTo>
                    <a:pt x="1502" y="11334"/>
                  </a:lnTo>
                  <a:lnTo>
                    <a:pt x="1519" y="11318"/>
                  </a:lnTo>
                  <a:lnTo>
                    <a:pt x="1553" y="11318"/>
                  </a:lnTo>
                  <a:lnTo>
                    <a:pt x="1586" y="11301"/>
                  </a:lnTo>
                  <a:lnTo>
                    <a:pt x="1620" y="11284"/>
                  </a:lnTo>
                  <a:lnTo>
                    <a:pt x="1637" y="11284"/>
                  </a:lnTo>
                  <a:lnTo>
                    <a:pt x="1671" y="11267"/>
                  </a:lnTo>
                  <a:lnTo>
                    <a:pt x="1704" y="11250"/>
                  </a:lnTo>
                  <a:lnTo>
                    <a:pt x="1738" y="11233"/>
                  </a:lnTo>
                  <a:lnTo>
                    <a:pt x="1755" y="11233"/>
                  </a:lnTo>
                  <a:lnTo>
                    <a:pt x="1772" y="11216"/>
                  </a:lnTo>
                  <a:lnTo>
                    <a:pt x="1806" y="11216"/>
                  </a:lnTo>
                  <a:lnTo>
                    <a:pt x="1822" y="11199"/>
                  </a:lnTo>
                  <a:lnTo>
                    <a:pt x="1856" y="11199"/>
                  </a:lnTo>
                  <a:lnTo>
                    <a:pt x="1873" y="11183"/>
                  </a:lnTo>
                  <a:lnTo>
                    <a:pt x="1890" y="11183"/>
                  </a:lnTo>
                  <a:lnTo>
                    <a:pt x="1924" y="11166"/>
                  </a:lnTo>
                  <a:lnTo>
                    <a:pt x="1940" y="11149"/>
                  </a:lnTo>
                  <a:lnTo>
                    <a:pt x="1974" y="11149"/>
                  </a:lnTo>
                  <a:lnTo>
                    <a:pt x="1991" y="11132"/>
                  </a:lnTo>
                  <a:lnTo>
                    <a:pt x="2042" y="11115"/>
                  </a:lnTo>
                  <a:lnTo>
                    <a:pt x="2059" y="11115"/>
                  </a:lnTo>
                  <a:lnTo>
                    <a:pt x="2075" y="11098"/>
                  </a:lnTo>
                  <a:lnTo>
                    <a:pt x="2109" y="11098"/>
                  </a:lnTo>
                  <a:lnTo>
                    <a:pt x="2126" y="11081"/>
                  </a:lnTo>
                  <a:lnTo>
                    <a:pt x="2160" y="11081"/>
                  </a:lnTo>
                  <a:lnTo>
                    <a:pt x="2193" y="11048"/>
                  </a:lnTo>
                  <a:lnTo>
                    <a:pt x="2227" y="11048"/>
                  </a:lnTo>
                  <a:lnTo>
                    <a:pt x="2244" y="11031"/>
                  </a:lnTo>
                  <a:lnTo>
                    <a:pt x="2261" y="11031"/>
                  </a:lnTo>
                  <a:lnTo>
                    <a:pt x="2295" y="11014"/>
                  </a:lnTo>
                  <a:lnTo>
                    <a:pt x="2312" y="11014"/>
                  </a:lnTo>
                  <a:lnTo>
                    <a:pt x="2345" y="10997"/>
                  </a:lnTo>
                  <a:lnTo>
                    <a:pt x="2362" y="10997"/>
                  </a:lnTo>
                  <a:lnTo>
                    <a:pt x="2413" y="10980"/>
                  </a:lnTo>
                  <a:lnTo>
                    <a:pt x="2430" y="10963"/>
                  </a:lnTo>
                  <a:lnTo>
                    <a:pt x="2463" y="10963"/>
                  </a:lnTo>
                  <a:lnTo>
                    <a:pt x="2480" y="10946"/>
                  </a:lnTo>
                  <a:lnTo>
                    <a:pt x="2497" y="10930"/>
                  </a:lnTo>
                  <a:lnTo>
                    <a:pt x="2531" y="10930"/>
                  </a:lnTo>
                  <a:lnTo>
                    <a:pt x="2548" y="10913"/>
                  </a:lnTo>
                  <a:lnTo>
                    <a:pt x="2564" y="10913"/>
                  </a:lnTo>
                  <a:lnTo>
                    <a:pt x="2598" y="10896"/>
                  </a:lnTo>
                  <a:lnTo>
                    <a:pt x="2615" y="10896"/>
                  </a:lnTo>
                  <a:lnTo>
                    <a:pt x="2632" y="10879"/>
                  </a:lnTo>
                  <a:lnTo>
                    <a:pt x="2666" y="10862"/>
                  </a:lnTo>
                  <a:lnTo>
                    <a:pt x="2683" y="10862"/>
                  </a:lnTo>
                  <a:lnTo>
                    <a:pt x="2716" y="10845"/>
                  </a:lnTo>
                  <a:lnTo>
                    <a:pt x="2733" y="10845"/>
                  </a:lnTo>
                  <a:lnTo>
                    <a:pt x="2750" y="10828"/>
                  </a:lnTo>
                  <a:lnTo>
                    <a:pt x="2784" y="10828"/>
                  </a:lnTo>
                  <a:lnTo>
                    <a:pt x="2801" y="10812"/>
                  </a:lnTo>
                  <a:lnTo>
                    <a:pt x="2817" y="10812"/>
                  </a:lnTo>
                  <a:lnTo>
                    <a:pt x="2851" y="10795"/>
                  </a:lnTo>
                  <a:lnTo>
                    <a:pt x="2868" y="10778"/>
                  </a:lnTo>
                  <a:lnTo>
                    <a:pt x="2902" y="10778"/>
                  </a:lnTo>
                  <a:lnTo>
                    <a:pt x="2919" y="10761"/>
                  </a:lnTo>
                  <a:lnTo>
                    <a:pt x="2936" y="10761"/>
                  </a:lnTo>
                  <a:lnTo>
                    <a:pt x="2969" y="10744"/>
                  </a:lnTo>
                  <a:lnTo>
                    <a:pt x="2986" y="10744"/>
                  </a:lnTo>
                  <a:lnTo>
                    <a:pt x="3003" y="10727"/>
                  </a:lnTo>
                  <a:lnTo>
                    <a:pt x="3054" y="10710"/>
                  </a:lnTo>
                  <a:lnTo>
                    <a:pt x="3087" y="10693"/>
                  </a:lnTo>
                  <a:lnTo>
                    <a:pt x="3104" y="10693"/>
                  </a:lnTo>
                  <a:lnTo>
                    <a:pt x="3121" y="10677"/>
                  </a:lnTo>
                  <a:lnTo>
                    <a:pt x="3155" y="10677"/>
                  </a:lnTo>
                  <a:lnTo>
                    <a:pt x="3172" y="10660"/>
                  </a:lnTo>
                  <a:lnTo>
                    <a:pt x="3205" y="10660"/>
                  </a:lnTo>
                  <a:lnTo>
                    <a:pt x="3222" y="10643"/>
                  </a:lnTo>
                  <a:lnTo>
                    <a:pt x="3239" y="10626"/>
                  </a:lnTo>
                  <a:lnTo>
                    <a:pt x="3273" y="10626"/>
                  </a:lnTo>
                  <a:lnTo>
                    <a:pt x="3290" y="10609"/>
                  </a:lnTo>
                  <a:lnTo>
                    <a:pt x="3307" y="10609"/>
                  </a:lnTo>
                  <a:lnTo>
                    <a:pt x="3340" y="10592"/>
                  </a:lnTo>
                  <a:lnTo>
                    <a:pt x="3357" y="10592"/>
                  </a:lnTo>
                  <a:lnTo>
                    <a:pt x="3374" y="10575"/>
                  </a:lnTo>
                  <a:lnTo>
                    <a:pt x="3408" y="10575"/>
                  </a:lnTo>
                  <a:lnTo>
                    <a:pt x="3425" y="10559"/>
                  </a:lnTo>
                  <a:lnTo>
                    <a:pt x="3458" y="10542"/>
                  </a:lnTo>
                  <a:lnTo>
                    <a:pt x="3475" y="10542"/>
                  </a:lnTo>
                  <a:lnTo>
                    <a:pt x="3492" y="10525"/>
                  </a:lnTo>
                  <a:lnTo>
                    <a:pt x="3526" y="10525"/>
                  </a:lnTo>
                  <a:lnTo>
                    <a:pt x="3543" y="10508"/>
                  </a:lnTo>
                  <a:lnTo>
                    <a:pt x="3560" y="10508"/>
                  </a:lnTo>
                  <a:lnTo>
                    <a:pt x="3593" y="10491"/>
                  </a:lnTo>
                  <a:lnTo>
                    <a:pt x="3610" y="10474"/>
                  </a:lnTo>
                  <a:lnTo>
                    <a:pt x="3627" y="10474"/>
                  </a:lnTo>
                  <a:lnTo>
                    <a:pt x="3661" y="10457"/>
                  </a:lnTo>
                  <a:lnTo>
                    <a:pt x="3678" y="10457"/>
                  </a:lnTo>
                  <a:lnTo>
                    <a:pt x="3711" y="10440"/>
                  </a:lnTo>
                  <a:lnTo>
                    <a:pt x="3728" y="10440"/>
                  </a:lnTo>
                  <a:lnTo>
                    <a:pt x="3745" y="10424"/>
                  </a:lnTo>
                  <a:lnTo>
                    <a:pt x="3779" y="10407"/>
                  </a:lnTo>
                  <a:lnTo>
                    <a:pt x="3796" y="10407"/>
                  </a:lnTo>
                  <a:lnTo>
                    <a:pt x="3813" y="10390"/>
                  </a:lnTo>
                  <a:lnTo>
                    <a:pt x="3846" y="10390"/>
                  </a:lnTo>
                  <a:lnTo>
                    <a:pt x="3863" y="10373"/>
                  </a:lnTo>
                  <a:lnTo>
                    <a:pt x="3897" y="10373"/>
                  </a:lnTo>
                  <a:lnTo>
                    <a:pt x="3914" y="10356"/>
                  </a:lnTo>
                  <a:lnTo>
                    <a:pt x="3931" y="10339"/>
                  </a:lnTo>
                  <a:lnTo>
                    <a:pt x="3964" y="10339"/>
                  </a:lnTo>
                  <a:lnTo>
                    <a:pt x="3981" y="10322"/>
                  </a:lnTo>
                  <a:lnTo>
                    <a:pt x="3998" y="10322"/>
                  </a:lnTo>
                  <a:lnTo>
                    <a:pt x="4049" y="10306"/>
                  </a:lnTo>
                  <a:lnTo>
                    <a:pt x="4066" y="10289"/>
                  </a:lnTo>
                  <a:lnTo>
                    <a:pt x="4099" y="10272"/>
                  </a:lnTo>
                  <a:lnTo>
                    <a:pt x="4116" y="10272"/>
                  </a:lnTo>
                  <a:lnTo>
                    <a:pt x="4150" y="10255"/>
                  </a:lnTo>
                  <a:lnTo>
                    <a:pt x="4167" y="10255"/>
                  </a:lnTo>
                  <a:lnTo>
                    <a:pt x="4184" y="10238"/>
                  </a:lnTo>
                  <a:lnTo>
                    <a:pt x="4217" y="10221"/>
                  </a:lnTo>
                  <a:lnTo>
                    <a:pt x="4234" y="10221"/>
                  </a:lnTo>
                  <a:lnTo>
                    <a:pt x="4251" y="10204"/>
                  </a:lnTo>
                  <a:lnTo>
                    <a:pt x="4302" y="10187"/>
                  </a:lnTo>
                  <a:lnTo>
                    <a:pt x="4319" y="10187"/>
                  </a:lnTo>
                  <a:lnTo>
                    <a:pt x="4352" y="10171"/>
                  </a:lnTo>
                  <a:lnTo>
                    <a:pt x="4369" y="10154"/>
                  </a:lnTo>
                  <a:lnTo>
                    <a:pt x="4403" y="10154"/>
                  </a:lnTo>
                  <a:lnTo>
                    <a:pt x="4420" y="10137"/>
                  </a:lnTo>
                  <a:lnTo>
                    <a:pt x="4437" y="10137"/>
                  </a:lnTo>
                  <a:lnTo>
                    <a:pt x="4470" y="10120"/>
                  </a:lnTo>
                  <a:lnTo>
                    <a:pt x="4487" y="10103"/>
                  </a:lnTo>
                  <a:lnTo>
                    <a:pt x="4504" y="10103"/>
                  </a:lnTo>
                  <a:lnTo>
                    <a:pt x="4538" y="10086"/>
                  </a:lnTo>
                  <a:lnTo>
                    <a:pt x="4555" y="10086"/>
                  </a:lnTo>
                  <a:lnTo>
                    <a:pt x="4572" y="10069"/>
                  </a:lnTo>
                  <a:lnTo>
                    <a:pt x="4605" y="10053"/>
                  </a:lnTo>
                  <a:lnTo>
                    <a:pt x="4622" y="10053"/>
                  </a:lnTo>
                  <a:lnTo>
                    <a:pt x="4656" y="10036"/>
                  </a:lnTo>
                  <a:lnTo>
                    <a:pt x="4673" y="10036"/>
                  </a:lnTo>
                  <a:lnTo>
                    <a:pt x="4690" y="10019"/>
                  </a:lnTo>
                  <a:lnTo>
                    <a:pt x="4723" y="10002"/>
                  </a:lnTo>
                  <a:lnTo>
                    <a:pt x="4740" y="10002"/>
                  </a:lnTo>
                  <a:lnTo>
                    <a:pt x="4757" y="9985"/>
                  </a:lnTo>
                  <a:lnTo>
                    <a:pt x="4791" y="9985"/>
                  </a:lnTo>
                  <a:lnTo>
                    <a:pt x="4808" y="9968"/>
                  </a:lnTo>
                  <a:lnTo>
                    <a:pt x="4825" y="9968"/>
                  </a:lnTo>
                  <a:lnTo>
                    <a:pt x="4858" y="9951"/>
                  </a:lnTo>
                  <a:lnTo>
                    <a:pt x="4875" y="9934"/>
                  </a:lnTo>
                  <a:lnTo>
                    <a:pt x="4909" y="9934"/>
                  </a:lnTo>
                  <a:lnTo>
                    <a:pt x="4926" y="9918"/>
                  </a:lnTo>
                  <a:lnTo>
                    <a:pt x="4943" y="9918"/>
                  </a:lnTo>
                  <a:lnTo>
                    <a:pt x="4976" y="9901"/>
                  </a:lnTo>
                  <a:lnTo>
                    <a:pt x="4993" y="9884"/>
                  </a:lnTo>
                  <a:lnTo>
                    <a:pt x="5010" y="9884"/>
                  </a:lnTo>
                  <a:lnTo>
                    <a:pt x="5044" y="9867"/>
                  </a:lnTo>
                  <a:lnTo>
                    <a:pt x="5061" y="9867"/>
                  </a:lnTo>
                  <a:lnTo>
                    <a:pt x="5078" y="9850"/>
                  </a:lnTo>
                  <a:lnTo>
                    <a:pt x="5111" y="9833"/>
                  </a:lnTo>
                  <a:lnTo>
                    <a:pt x="5128" y="9833"/>
                  </a:lnTo>
                  <a:lnTo>
                    <a:pt x="5145" y="9816"/>
                  </a:lnTo>
                  <a:lnTo>
                    <a:pt x="5179" y="9816"/>
                  </a:lnTo>
                  <a:lnTo>
                    <a:pt x="5196" y="9800"/>
                  </a:lnTo>
                  <a:lnTo>
                    <a:pt x="5246" y="9783"/>
                  </a:lnTo>
                  <a:lnTo>
                    <a:pt x="5263" y="9766"/>
                  </a:lnTo>
                  <a:lnTo>
                    <a:pt x="5297" y="9766"/>
                  </a:lnTo>
                  <a:lnTo>
                    <a:pt x="5314" y="9749"/>
                  </a:lnTo>
                  <a:lnTo>
                    <a:pt x="5364" y="9732"/>
                  </a:lnTo>
                  <a:lnTo>
                    <a:pt x="5381" y="9715"/>
                  </a:lnTo>
                  <a:lnTo>
                    <a:pt x="5398" y="9715"/>
                  </a:lnTo>
                  <a:lnTo>
                    <a:pt x="5432" y="9698"/>
                  </a:lnTo>
                  <a:lnTo>
                    <a:pt x="5466" y="9681"/>
                  </a:lnTo>
                  <a:lnTo>
                    <a:pt x="5499" y="9665"/>
                  </a:lnTo>
                  <a:lnTo>
                    <a:pt x="5533" y="9648"/>
                  </a:lnTo>
                  <a:lnTo>
                    <a:pt x="5567" y="9631"/>
                  </a:lnTo>
                  <a:lnTo>
                    <a:pt x="5584" y="9631"/>
                  </a:lnTo>
                  <a:lnTo>
                    <a:pt x="5617" y="9614"/>
                  </a:lnTo>
                  <a:lnTo>
                    <a:pt x="5634" y="9614"/>
                  </a:lnTo>
                  <a:lnTo>
                    <a:pt x="5651" y="9597"/>
                  </a:lnTo>
                  <a:lnTo>
                    <a:pt x="5685" y="9580"/>
                  </a:lnTo>
                  <a:lnTo>
                    <a:pt x="5702" y="9580"/>
                  </a:lnTo>
                  <a:lnTo>
                    <a:pt x="5719" y="9563"/>
                  </a:lnTo>
                  <a:lnTo>
                    <a:pt x="5752" y="9563"/>
                  </a:lnTo>
                  <a:lnTo>
                    <a:pt x="5769" y="9547"/>
                  </a:lnTo>
                  <a:lnTo>
                    <a:pt x="5786" y="9530"/>
                  </a:lnTo>
                  <a:lnTo>
                    <a:pt x="5820" y="9530"/>
                  </a:lnTo>
                  <a:lnTo>
                    <a:pt x="5837" y="9513"/>
                  </a:lnTo>
                  <a:lnTo>
                    <a:pt x="5853" y="9513"/>
                  </a:lnTo>
                  <a:lnTo>
                    <a:pt x="5887" y="9496"/>
                  </a:lnTo>
                  <a:lnTo>
                    <a:pt x="5904" y="9479"/>
                  </a:lnTo>
                  <a:lnTo>
                    <a:pt x="5938" y="9479"/>
                  </a:lnTo>
                  <a:lnTo>
                    <a:pt x="5955" y="9462"/>
                  </a:lnTo>
                  <a:lnTo>
                    <a:pt x="5972" y="9462"/>
                  </a:lnTo>
                  <a:lnTo>
                    <a:pt x="6005" y="9445"/>
                  </a:lnTo>
                  <a:lnTo>
                    <a:pt x="6039" y="9428"/>
                  </a:lnTo>
                  <a:lnTo>
                    <a:pt x="6073" y="9412"/>
                  </a:lnTo>
                  <a:lnTo>
                    <a:pt x="6106" y="9395"/>
                  </a:lnTo>
                  <a:lnTo>
                    <a:pt x="6140" y="9378"/>
                  </a:lnTo>
                  <a:lnTo>
                    <a:pt x="6174" y="9361"/>
                  </a:lnTo>
                  <a:lnTo>
                    <a:pt x="6208" y="9344"/>
                  </a:lnTo>
                  <a:lnTo>
                    <a:pt x="6225" y="9344"/>
                  </a:lnTo>
                  <a:lnTo>
                    <a:pt x="6241" y="9327"/>
                  </a:lnTo>
                  <a:lnTo>
                    <a:pt x="6275" y="9310"/>
                  </a:lnTo>
                  <a:lnTo>
                    <a:pt x="6292" y="9310"/>
                  </a:lnTo>
                  <a:lnTo>
                    <a:pt x="6309" y="9294"/>
                  </a:lnTo>
                  <a:lnTo>
                    <a:pt x="6343" y="9294"/>
                  </a:lnTo>
                  <a:lnTo>
                    <a:pt x="6376" y="9260"/>
                  </a:lnTo>
                  <a:lnTo>
                    <a:pt x="6410" y="9260"/>
                  </a:lnTo>
                  <a:lnTo>
                    <a:pt x="6478" y="9226"/>
                  </a:lnTo>
                  <a:lnTo>
                    <a:pt x="6494" y="9209"/>
                  </a:lnTo>
                  <a:lnTo>
                    <a:pt x="6545" y="9192"/>
                  </a:lnTo>
                  <a:lnTo>
                    <a:pt x="6562" y="9175"/>
                  </a:lnTo>
                  <a:lnTo>
                    <a:pt x="6596" y="9175"/>
                  </a:lnTo>
                  <a:lnTo>
                    <a:pt x="6612" y="9159"/>
                  </a:lnTo>
                  <a:lnTo>
                    <a:pt x="6629" y="9159"/>
                  </a:lnTo>
                  <a:lnTo>
                    <a:pt x="6680" y="9125"/>
                  </a:lnTo>
                  <a:lnTo>
                    <a:pt x="6697" y="9125"/>
                  </a:lnTo>
                  <a:lnTo>
                    <a:pt x="6764" y="9091"/>
                  </a:lnTo>
                  <a:lnTo>
                    <a:pt x="6798" y="9074"/>
                  </a:lnTo>
                  <a:lnTo>
                    <a:pt x="6815" y="9074"/>
                  </a:lnTo>
                  <a:lnTo>
                    <a:pt x="6832" y="9057"/>
                  </a:lnTo>
                  <a:lnTo>
                    <a:pt x="6865" y="9041"/>
                  </a:lnTo>
                  <a:lnTo>
                    <a:pt x="6933" y="9007"/>
                  </a:lnTo>
                  <a:lnTo>
                    <a:pt x="6950" y="9007"/>
                  </a:lnTo>
                  <a:lnTo>
                    <a:pt x="7000" y="8973"/>
                  </a:lnTo>
                  <a:lnTo>
                    <a:pt x="7017" y="8973"/>
                  </a:lnTo>
                  <a:lnTo>
                    <a:pt x="7068" y="8956"/>
                  </a:lnTo>
                  <a:lnTo>
                    <a:pt x="7085" y="8939"/>
                  </a:lnTo>
                  <a:lnTo>
                    <a:pt x="7102" y="8922"/>
                  </a:lnTo>
                  <a:lnTo>
                    <a:pt x="7152" y="8906"/>
                  </a:lnTo>
                  <a:lnTo>
                    <a:pt x="7186" y="8889"/>
                  </a:lnTo>
                  <a:lnTo>
                    <a:pt x="7220" y="8872"/>
                  </a:lnTo>
                  <a:lnTo>
                    <a:pt x="7237" y="8872"/>
                  </a:lnTo>
                  <a:lnTo>
                    <a:pt x="7270" y="8855"/>
                  </a:lnTo>
                  <a:lnTo>
                    <a:pt x="7338" y="8821"/>
                  </a:lnTo>
                  <a:lnTo>
                    <a:pt x="7355" y="8804"/>
                  </a:lnTo>
                  <a:lnTo>
                    <a:pt x="7422" y="8771"/>
                  </a:lnTo>
                  <a:lnTo>
                    <a:pt x="7456" y="8771"/>
                  </a:lnTo>
                  <a:lnTo>
                    <a:pt x="7506" y="8737"/>
                  </a:lnTo>
                  <a:lnTo>
                    <a:pt x="7540" y="8720"/>
                  </a:lnTo>
                  <a:lnTo>
                    <a:pt x="7608" y="8686"/>
                  </a:lnTo>
                  <a:lnTo>
                    <a:pt x="7624" y="8686"/>
                  </a:lnTo>
                  <a:lnTo>
                    <a:pt x="7675" y="8653"/>
                  </a:lnTo>
                  <a:lnTo>
                    <a:pt x="7692" y="8653"/>
                  </a:lnTo>
                  <a:lnTo>
                    <a:pt x="7726" y="8636"/>
                  </a:lnTo>
                  <a:lnTo>
                    <a:pt x="7810" y="8602"/>
                  </a:lnTo>
                  <a:lnTo>
                    <a:pt x="7827" y="8585"/>
                  </a:lnTo>
                  <a:lnTo>
                    <a:pt x="7894" y="8551"/>
                  </a:lnTo>
                  <a:lnTo>
                    <a:pt x="7928" y="8535"/>
                  </a:lnTo>
                  <a:lnTo>
                    <a:pt x="8012" y="8501"/>
                  </a:lnTo>
                  <a:lnTo>
                    <a:pt x="8029" y="8484"/>
                  </a:lnTo>
                  <a:lnTo>
                    <a:pt x="8097" y="8450"/>
                  </a:lnTo>
                  <a:lnTo>
                    <a:pt x="8130" y="8433"/>
                  </a:lnTo>
                  <a:lnTo>
                    <a:pt x="8215" y="8400"/>
                  </a:lnTo>
                  <a:lnTo>
                    <a:pt x="8232" y="8383"/>
                  </a:lnTo>
                  <a:lnTo>
                    <a:pt x="8316" y="8349"/>
                  </a:lnTo>
                  <a:lnTo>
                    <a:pt x="8350" y="8332"/>
                  </a:lnTo>
                  <a:lnTo>
                    <a:pt x="8451" y="8282"/>
                  </a:lnTo>
                  <a:lnTo>
                    <a:pt x="8485" y="8265"/>
                  </a:lnTo>
                  <a:lnTo>
                    <a:pt x="8569" y="8214"/>
                  </a:lnTo>
                  <a:lnTo>
                    <a:pt x="8603" y="8214"/>
                  </a:lnTo>
                  <a:lnTo>
                    <a:pt x="8687" y="8163"/>
                  </a:lnTo>
                  <a:lnTo>
                    <a:pt x="8704" y="8147"/>
                  </a:lnTo>
                  <a:lnTo>
                    <a:pt x="8738" y="8147"/>
                  </a:lnTo>
                  <a:lnTo>
                    <a:pt x="8839" y="8079"/>
                  </a:lnTo>
                  <a:lnTo>
                    <a:pt x="8856" y="8079"/>
                  </a:lnTo>
                  <a:lnTo>
                    <a:pt x="8923" y="8045"/>
                  </a:lnTo>
                  <a:lnTo>
                    <a:pt x="8957" y="8029"/>
                  </a:lnTo>
                  <a:lnTo>
                    <a:pt x="8974" y="8012"/>
                  </a:lnTo>
                  <a:lnTo>
                    <a:pt x="8991" y="8012"/>
                  </a:lnTo>
                  <a:lnTo>
                    <a:pt x="9126" y="7944"/>
                  </a:lnTo>
                  <a:lnTo>
                    <a:pt x="9159" y="7927"/>
                  </a:lnTo>
                  <a:lnTo>
                    <a:pt x="9294" y="7860"/>
                  </a:lnTo>
                  <a:lnTo>
                    <a:pt x="9311" y="7843"/>
                  </a:lnTo>
                  <a:lnTo>
                    <a:pt x="9328" y="7843"/>
                  </a:lnTo>
                  <a:lnTo>
                    <a:pt x="9446" y="7776"/>
                  </a:lnTo>
                  <a:lnTo>
                    <a:pt x="9463" y="7776"/>
                  </a:lnTo>
                  <a:lnTo>
                    <a:pt x="9480" y="7759"/>
                  </a:lnTo>
                  <a:lnTo>
                    <a:pt x="9513" y="7742"/>
                  </a:lnTo>
                  <a:lnTo>
                    <a:pt x="9547" y="7725"/>
                  </a:lnTo>
                  <a:lnTo>
                    <a:pt x="9581" y="7708"/>
                  </a:lnTo>
                  <a:lnTo>
                    <a:pt x="9665" y="7674"/>
                  </a:lnTo>
                  <a:lnTo>
                    <a:pt x="9682" y="7657"/>
                  </a:lnTo>
                  <a:lnTo>
                    <a:pt x="9716" y="7641"/>
                  </a:lnTo>
                  <a:lnTo>
                    <a:pt x="9783" y="7607"/>
                  </a:lnTo>
                  <a:lnTo>
                    <a:pt x="9800" y="7590"/>
                  </a:lnTo>
                  <a:lnTo>
                    <a:pt x="9885" y="7556"/>
                  </a:lnTo>
                  <a:lnTo>
                    <a:pt x="9901" y="7539"/>
                  </a:lnTo>
                  <a:lnTo>
                    <a:pt x="9935" y="7523"/>
                  </a:lnTo>
                  <a:lnTo>
                    <a:pt x="9952" y="7523"/>
                  </a:lnTo>
                  <a:lnTo>
                    <a:pt x="9969" y="7506"/>
                  </a:lnTo>
                  <a:lnTo>
                    <a:pt x="10003" y="7489"/>
                  </a:lnTo>
                  <a:lnTo>
                    <a:pt x="10070" y="7455"/>
                  </a:lnTo>
                  <a:lnTo>
                    <a:pt x="10087" y="7455"/>
                  </a:lnTo>
                  <a:lnTo>
                    <a:pt x="10154" y="7421"/>
                  </a:lnTo>
                  <a:lnTo>
                    <a:pt x="10171" y="7404"/>
                  </a:lnTo>
                  <a:lnTo>
                    <a:pt x="10222" y="7388"/>
                  </a:lnTo>
                  <a:lnTo>
                    <a:pt x="10239" y="7371"/>
                  </a:lnTo>
                  <a:lnTo>
                    <a:pt x="10272" y="7354"/>
                  </a:lnTo>
                  <a:lnTo>
                    <a:pt x="10306" y="7337"/>
                  </a:lnTo>
                  <a:lnTo>
                    <a:pt x="10340" y="7320"/>
                  </a:lnTo>
                  <a:lnTo>
                    <a:pt x="10374" y="7303"/>
                  </a:lnTo>
                  <a:lnTo>
                    <a:pt x="10391" y="7286"/>
                  </a:lnTo>
                  <a:lnTo>
                    <a:pt x="10458" y="7253"/>
                  </a:lnTo>
                  <a:lnTo>
                    <a:pt x="10492" y="7236"/>
                  </a:lnTo>
                  <a:lnTo>
                    <a:pt x="10525" y="7219"/>
                  </a:lnTo>
                  <a:lnTo>
                    <a:pt x="10559" y="7202"/>
                  </a:lnTo>
                  <a:lnTo>
                    <a:pt x="10593" y="7185"/>
                  </a:lnTo>
                  <a:lnTo>
                    <a:pt x="10610" y="7168"/>
                  </a:lnTo>
                  <a:lnTo>
                    <a:pt x="10660" y="7151"/>
                  </a:lnTo>
                  <a:lnTo>
                    <a:pt x="10677" y="7135"/>
                  </a:lnTo>
                  <a:lnTo>
                    <a:pt x="10728" y="7118"/>
                  </a:lnTo>
                  <a:lnTo>
                    <a:pt x="10745" y="7101"/>
                  </a:lnTo>
                  <a:lnTo>
                    <a:pt x="10778" y="7084"/>
                  </a:lnTo>
                  <a:lnTo>
                    <a:pt x="10795" y="7084"/>
                  </a:lnTo>
                  <a:lnTo>
                    <a:pt x="10812" y="7067"/>
                  </a:lnTo>
                  <a:lnTo>
                    <a:pt x="10863" y="7033"/>
                  </a:lnTo>
                  <a:lnTo>
                    <a:pt x="10880" y="7033"/>
                  </a:lnTo>
                  <a:lnTo>
                    <a:pt x="10913" y="7017"/>
                  </a:lnTo>
                  <a:lnTo>
                    <a:pt x="10930" y="7000"/>
                  </a:lnTo>
                  <a:lnTo>
                    <a:pt x="10964" y="6983"/>
                  </a:lnTo>
                  <a:lnTo>
                    <a:pt x="10998" y="6966"/>
                  </a:lnTo>
                  <a:lnTo>
                    <a:pt x="11031" y="6949"/>
                  </a:lnTo>
                  <a:lnTo>
                    <a:pt x="11065" y="6932"/>
                  </a:lnTo>
                  <a:lnTo>
                    <a:pt x="11082" y="6915"/>
                  </a:lnTo>
                  <a:lnTo>
                    <a:pt x="11099" y="6915"/>
                  </a:lnTo>
                  <a:lnTo>
                    <a:pt x="11150" y="6882"/>
                  </a:lnTo>
                  <a:lnTo>
                    <a:pt x="11166" y="6882"/>
                  </a:lnTo>
                  <a:lnTo>
                    <a:pt x="11200" y="6865"/>
                  </a:lnTo>
                  <a:lnTo>
                    <a:pt x="11217" y="6848"/>
                  </a:lnTo>
                  <a:lnTo>
                    <a:pt x="11251" y="6831"/>
                  </a:lnTo>
                  <a:lnTo>
                    <a:pt x="11284" y="6814"/>
                  </a:lnTo>
                  <a:lnTo>
                    <a:pt x="11301" y="6797"/>
                  </a:lnTo>
                  <a:lnTo>
                    <a:pt x="11318" y="6797"/>
                  </a:lnTo>
                  <a:lnTo>
                    <a:pt x="11352" y="6780"/>
                  </a:lnTo>
                  <a:lnTo>
                    <a:pt x="11369" y="6764"/>
                  </a:lnTo>
                  <a:lnTo>
                    <a:pt x="11419" y="6747"/>
                  </a:lnTo>
                  <a:lnTo>
                    <a:pt x="11436" y="6730"/>
                  </a:lnTo>
                  <a:lnTo>
                    <a:pt x="11453" y="6713"/>
                  </a:lnTo>
                  <a:lnTo>
                    <a:pt x="11470" y="6713"/>
                  </a:lnTo>
                  <a:lnTo>
                    <a:pt x="11504" y="6696"/>
                  </a:lnTo>
                  <a:lnTo>
                    <a:pt x="11521" y="6679"/>
                  </a:lnTo>
                  <a:lnTo>
                    <a:pt x="11537" y="6679"/>
                  </a:lnTo>
                  <a:lnTo>
                    <a:pt x="11571" y="6662"/>
                  </a:lnTo>
                  <a:lnTo>
                    <a:pt x="11605" y="6629"/>
                  </a:lnTo>
                  <a:lnTo>
                    <a:pt x="11639" y="6629"/>
                  </a:lnTo>
                  <a:lnTo>
                    <a:pt x="11656" y="6612"/>
                  </a:lnTo>
                  <a:lnTo>
                    <a:pt x="11672" y="6595"/>
                  </a:lnTo>
                  <a:lnTo>
                    <a:pt x="11689" y="6595"/>
                  </a:lnTo>
                  <a:lnTo>
                    <a:pt x="11723" y="6578"/>
                  </a:lnTo>
                  <a:lnTo>
                    <a:pt x="11740" y="6561"/>
                  </a:lnTo>
                  <a:lnTo>
                    <a:pt x="11757" y="6544"/>
                  </a:lnTo>
                  <a:lnTo>
                    <a:pt x="11790" y="6544"/>
                  </a:lnTo>
                  <a:lnTo>
                    <a:pt x="11807" y="6527"/>
                  </a:lnTo>
                  <a:lnTo>
                    <a:pt x="11824" y="6511"/>
                  </a:lnTo>
                  <a:lnTo>
                    <a:pt x="11858" y="6511"/>
                  </a:lnTo>
                  <a:lnTo>
                    <a:pt x="11875" y="6494"/>
                  </a:lnTo>
                  <a:lnTo>
                    <a:pt x="11892" y="6477"/>
                  </a:lnTo>
                  <a:lnTo>
                    <a:pt x="11909" y="6460"/>
                  </a:lnTo>
                  <a:lnTo>
                    <a:pt x="11942" y="6460"/>
                  </a:lnTo>
                  <a:lnTo>
                    <a:pt x="11959" y="6443"/>
                  </a:lnTo>
                  <a:lnTo>
                    <a:pt x="11976" y="6426"/>
                  </a:lnTo>
                  <a:lnTo>
                    <a:pt x="12010" y="6426"/>
                  </a:lnTo>
                  <a:lnTo>
                    <a:pt x="12027" y="6409"/>
                  </a:lnTo>
                  <a:lnTo>
                    <a:pt x="12043" y="6393"/>
                  </a:lnTo>
                  <a:lnTo>
                    <a:pt x="12060" y="6376"/>
                  </a:lnTo>
                  <a:lnTo>
                    <a:pt x="12094" y="6376"/>
                  </a:lnTo>
                  <a:lnTo>
                    <a:pt x="12111" y="6359"/>
                  </a:lnTo>
                  <a:lnTo>
                    <a:pt x="12128" y="6342"/>
                  </a:lnTo>
                  <a:lnTo>
                    <a:pt x="12162" y="6342"/>
                  </a:lnTo>
                  <a:lnTo>
                    <a:pt x="12178" y="6325"/>
                  </a:lnTo>
                  <a:lnTo>
                    <a:pt x="12229" y="6291"/>
                  </a:lnTo>
                  <a:lnTo>
                    <a:pt x="12246" y="6291"/>
                  </a:lnTo>
                  <a:lnTo>
                    <a:pt x="12263" y="6274"/>
                  </a:lnTo>
                  <a:lnTo>
                    <a:pt x="12280" y="6258"/>
                  </a:lnTo>
                  <a:lnTo>
                    <a:pt x="12313" y="6241"/>
                  </a:lnTo>
                  <a:lnTo>
                    <a:pt x="12330" y="6241"/>
                  </a:lnTo>
                  <a:lnTo>
                    <a:pt x="12347" y="6224"/>
                  </a:lnTo>
                  <a:lnTo>
                    <a:pt x="12381" y="6207"/>
                  </a:lnTo>
                  <a:lnTo>
                    <a:pt x="12415" y="6190"/>
                  </a:lnTo>
                  <a:lnTo>
                    <a:pt x="12448" y="6173"/>
                  </a:lnTo>
                  <a:lnTo>
                    <a:pt x="12465" y="6156"/>
                  </a:lnTo>
                  <a:lnTo>
                    <a:pt x="12482" y="6156"/>
                  </a:lnTo>
                  <a:lnTo>
                    <a:pt x="12499" y="6140"/>
                  </a:lnTo>
                  <a:lnTo>
                    <a:pt x="12533" y="6123"/>
                  </a:lnTo>
                  <a:lnTo>
                    <a:pt x="12566" y="6106"/>
                  </a:lnTo>
                  <a:lnTo>
                    <a:pt x="12600" y="6089"/>
                  </a:lnTo>
                  <a:lnTo>
                    <a:pt x="12617" y="6072"/>
                  </a:lnTo>
                  <a:lnTo>
                    <a:pt x="12634" y="6072"/>
                  </a:lnTo>
                  <a:lnTo>
                    <a:pt x="12684" y="6038"/>
                  </a:lnTo>
                  <a:lnTo>
                    <a:pt x="12701" y="6021"/>
                  </a:lnTo>
                  <a:lnTo>
                    <a:pt x="12718" y="6021"/>
                  </a:lnTo>
                  <a:lnTo>
                    <a:pt x="12752" y="6005"/>
                  </a:lnTo>
                  <a:lnTo>
                    <a:pt x="12786" y="5971"/>
                  </a:lnTo>
                  <a:lnTo>
                    <a:pt x="12802" y="5971"/>
                  </a:lnTo>
                  <a:lnTo>
                    <a:pt x="12853" y="5937"/>
                  </a:lnTo>
                  <a:lnTo>
                    <a:pt x="12870" y="5937"/>
                  </a:lnTo>
                  <a:lnTo>
                    <a:pt x="12904" y="5920"/>
                  </a:lnTo>
                  <a:lnTo>
                    <a:pt x="12921" y="5903"/>
                  </a:lnTo>
                  <a:lnTo>
                    <a:pt x="12954" y="5887"/>
                  </a:lnTo>
                  <a:lnTo>
                    <a:pt x="12988" y="5870"/>
                  </a:lnTo>
                  <a:lnTo>
                    <a:pt x="13005" y="5853"/>
                  </a:lnTo>
                  <a:lnTo>
                    <a:pt x="13022" y="5836"/>
                  </a:lnTo>
                  <a:lnTo>
                    <a:pt x="13055" y="5836"/>
                  </a:lnTo>
                  <a:lnTo>
                    <a:pt x="13089" y="5802"/>
                  </a:lnTo>
                  <a:lnTo>
                    <a:pt x="13106" y="5785"/>
                  </a:lnTo>
                  <a:lnTo>
                    <a:pt x="13157" y="5768"/>
                  </a:lnTo>
                  <a:lnTo>
                    <a:pt x="13174" y="5752"/>
                  </a:lnTo>
                  <a:lnTo>
                    <a:pt x="13224" y="5735"/>
                  </a:lnTo>
                  <a:lnTo>
                    <a:pt x="13241" y="5718"/>
                  </a:lnTo>
                  <a:lnTo>
                    <a:pt x="13292" y="5684"/>
                  </a:lnTo>
                  <a:lnTo>
                    <a:pt x="13308" y="5684"/>
                  </a:lnTo>
                  <a:lnTo>
                    <a:pt x="13359" y="5650"/>
                  </a:lnTo>
                  <a:lnTo>
                    <a:pt x="13376" y="5650"/>
                  </a:lnTo>
                  <a:lnTo>
                    <a:pt x="13410" y="5617"/>
                  </a:lnTo>
                  <a:lnTo>
                    <a:pt x="13443" y="5600"/>
                  </a:lnTo>
                  <a:lnTo>
                    <a:pt x="13460" y="5600"/>
                  </a:lnTo>
                  <a:lnTo>
                    <a:pt x="13511" y="5566"/>
                  </a:lnTo>
                  <a:lnTo>
                    <a:pt x="13528" y="5549"/>
                  </a:lnTo>
                  <a:lnTo>
                    <a:pt x="13545" y="5549"/>
                  </a:lnTo>
                  <a:lnTo>
                    <a:pt x="13561" y="5532"/>
                  </a:lnTo>
                  <a:lnTo>
                    <a:pt x="13595" y="5515"/>
                  </a:lnTo>
                  <a:lnTo>
                    <a:pt x="13612" y="5499"/>
                  </a:lnTo>
                  <a:lnTo>
                    <a:pt x="13663" y="5482"/>
                  </a:lnTo>
                  <a:lnTo>
                    <a:pt x="13680" y="5465"/>
                  </a:lnTo>
                  <a:lnTo>
                    <a:pt x="13696" y="5448"/>
                  </a:lnTo>
                  <a:lnTo>
                    <a:pt x="13764" y="5414"/>
                  </a:lnTo>
                  <a:lnTo>
                    <a:pt x="13781" y="5397"/>
                  </a:lnTo>
                  <a:lnTo>
                    <a:pt x="13848" y="5364"/>
                  </a:lnTo>
                  <a:lnTo>
                    <a:pt x="13865" y="5347"/>
                  </a:lnTo>
                  <a:lnTo>
                    <a:pt x="13899" y="5347"/>
                  </a:lnTo>
                  <a:lnTo>
                    <a:pt x="13933" y="5313"/>
                  </a:lnTo>
                  <a:lnTo>
                    <a:pt x="13949" y="5296"/>
                  </a:lnTo>
                  <a:lnTo>
                    <a:pt x="13983" y="5296"/>
                  </a:lnTo>
                  <a:lnTo>
                    <a:pt x="14000" y="5279"/>
                  </a:lnTo>
                  <a:lnTo>
                    <a:pt x="14051" y="5246"/>
                  </a:lnTo>
                  <a:lnTo>
                    <a:pt x="14067" y="5246"/>
                  </a:lnTo>
                  <a:lnTo>
                    <a:pt x="14084" y="5229"/>
                  </a:lnTo>
                  <a:lnTo>
                    <a:pt x="14152" y="5178"/>
                  </a:lnTo>
                  <a:lnTo>
                    <a:pt x="14169" y="5178"/>
                  </a:lnTo>
                  <a:lnTo>
                    <a:pt x="14186" y="5161"/>
                  </a:lnTo>
                  <a:lnTo>
                    <a:pt x="14253" y="5128"/>
                  </a:lnTo>
                  <a:lnTo>
                    <a:pt x="14287" y="5111"/>
                  </a:lnTo>
                  <a:lnTo>
                    <a:pt x="14337" y="5077"/>
                  </a:lnTo>
                  <a:lnTo>
                    <a:pt x="14371" y="5060"/>
                  </a:lnTo>
                  <a:lnTo>
                    <a:pt x="14388" y="5043"/>
                  </a:lnTo>
                  <a:lnTo>
                    <a:pt x="14405" y="5026"/>
                  </a:lnTo>
                  <a:lnTo>
                    <a:pt x="14438" y="5026"/>
                  </a:lnTo>
                  <a:lnTo>
                    <a:pt x="14455" y="5009"/>
                  </a:lnTo>
                  <a:lnTo>
                    <a:pt x="14523" y="4976"/>
                  </a:lnTo>
                  <a:lnTo>
                    <a:pt x="14540" y="4959"/>
                  </a:lnTo>
                  <a:lnTo>
                    <a:pt x="14557" y="4942"/>
                  </a:lnTo>
                  <a:lnTo>
                    <a:pt x="14573" y="4925"/>
                  </a:lnTo>
                  <a:lnTo>
                    <a:pt x="14607" y="4925"/>
                  </a:lnTo>
                  <a:lnTo>
                    <a:pt x="14658" y="4875"/>
                  </a:lnTo>
                  <a:lnTo>
                    <a:pt x="14691" y="4858"/>
                  </a:lnTo>
                  <a:lnTo>
                    <a:pt x="14708" y="4858"/>
                  </a:lnTo>
                  <a:lnTo>
                    <a:pt x="14759" y="4824"/>
                  </a:lnTo>
                  <a:lnTo>
                    <a:pt x="14776" y="4807"/>
                  </a:lnTo>
                  <a:lnTo>
                    <a:pt x="14810" y="4790"/>
                  </a:lnTo>
                  <a:lnTo>
                    <a:pt x="14843" y="4773"/>
                  </a:lnTo>
                  <a:lnTo>
                    <a:pt x="14894" y="4740"/>
                  </a:lnTo>
                  <a:lnTo>
                    <a:pt x="14928" y="4723"/>
                  </a:lnTo>
                  <a:lnTo>
                    <a:pt x="14961" y="4706"/>
                  </a:lnTo>
                  <a:lnTo>
                    <a:pt x="14978" y="4689"/>
                  </a:lnTo>
                  <a:lnTo>
                    <a:pt x="15029" y="4655"/>
                  </a:lnTo>
                  <a:lnTo>
                    <a:pt x="15046" y="4638"/>
                  </a:lnTo>
                  <a:lnTo>
                    <a:pt x="15113" y="4605"/>
                  </a:lnTo>
                  <a:lnTo>
                    <a:pt x="15130" y="4588"/>
                  </a:lnTo>
                  <a:lnTo>
                    <a:pt x="15181" y="4571"/>
                  </a:lnTo>
                  <a:lnTo>
                    <a:pt x="15197" y="4554"/>
                  </a:lnTo>
                  <a:lnTo>
                    <a:pt x="15248" y="4520"/>
                  </a:lnTo>
                  <a:lnTo>
                    <a:pt x="15265" y="4520"/>
                  </a:lnTo>
                  <a:lnTo>
                    <a:pt x="15299" y="4487"/>
                  </a:lnTo>
                  <a:lnTo>
                    <a:pt x="15332" y="4470"/>
                  </a:lnTo>
                  <a:lnTo>
                    <a:pt x="15366" y="4453"/>
                  </a:lnTo>
                  <a:lnTo>
                    <a:pt x="15383" y="4436"/>
                  </a:lnTo>
                  <a:lnTo>
                    <a:pt x="15434" y="4402"/>
                  </a:lnTo>
                  <a:lnTo>
                    <a:pt x="15450" y="4402"/>
                  </a:lnTo>
                  <a:lnTo>
                    <a:pt x="15501" y="4369"/>
                  </a:lnTo>
                  <a:lnTo>
                    <a:pt x="15518" y="4352"/>
                  </a:lnTo>
                  <a:lnTo>
                    <a:pt x="15569" y="4335"/>
                  </a:lnTo>
                  <a:lnTo>
                    <a:pt x="15585" y="4318"/>
                  </a:lnTo>
                  <a:lnTo>
                    <a:pt x="15619" y="4284"/>
                  </a:lnTo>
                  <a:lnTo>
                    <a:pt x="15653" y="4284"/>
                  </a:lnTo>
                  <a:lnTo>
                    <a:pt x="15687" y="4250"/>
                  </a:lnTo>
                  <a:lnTo>
                    <a:pt x="15703" y="4234"/>
                  </a:lnTo>
                  <a:lnTo>
                    <a:pt x="15737" y="4217"/>
                  </a:lnTo>
                  <a:lnTo>
                    <a:pt x="15754" y="4217"/>
                  </a:lnTo>
                  <a:lnTo>
                    <a:pt x="15788" y="4183"/>
                  </a:lnTo>
                  <a:lnTo>
                    <a:pt x="15822" y="4166"/>
                  </a:lnTo>
                  <a:lnTo>
                    <a:pt x="15855" y="4149"/>
                  </a:lnTo>
                  <a:lnTo>
                    <a:pt x="15872" y="4132"/>
                  </a:lnTo>
                  <a:lnTo>
                    <a:pt x="15906" y="4116"/>
                  </a:lnTo>
                  <a:lnTo>
                    <a:pt x="15923" y="4099"/>
                  </a:lnTo>
                  <a:lnTo>
                    <a:pt x="15956" y="4082"/>
                  </a:lnTo>
                  <a:lnTo>
                    <a:pt x="15990" y="4065"/>
                  </a:lnTo>
                  <a:lnTo>
                    <a:pt x="16007" y="4048"/>
                  </a:lnTo>
                  <a:lnTo>
                    <a:pt x="16024" y="4031"/>
                  </a:lnTo>
                  <a:lnTo>
                    <a:pt x="16041" y="4031"/>
                  </a:lnTo>
                  <a:lnTo>
                    <a:pt x="16075" y="4014"/>
                  </a:lnTo>
                  <a:lnTo>
                    <a:pt x="16091" y="3997"/>
                  </a:lnTo>
                  <a:lnTo>
                    <a:pt x="16125" y="3964"/>
                  </a:lnTo>
                  <a:lnTo>
                    <a:pt x="16159" y="3964"/>
                  </a:lnTo>
                  <a:lnTo>
                    <a:pt x="16176" y="3947"/>
                  </a:lnTo>
                  <a:lnTo>
                    <a:pt x="16193" y="3930"/>
                  </a:lnTo>
                  <a:lnTo>
                    <a:pt x="16243" y="3913"/>
                  </a:lnTo>
                  <a:lnTo>
                    <a:pt x="16260" y="3896"/>
                  </a:lnTo>
                  <a:lnTo>
                    <a:pt x="16277" y="3879"/>
                  </a:lnTo>
                  <a:lnTo>
                    <a:pt x="16294" y="3863"/>
                  </a:lnTo>
                  <a:lnTo>
                    <a:pt x="16344" y="3846"/>
                  </a:lnTo>
                  <a:lnTo>
                    <a:pt x="16361" y="3829"/>
                  </a:lnTo>
                  <a:lnTo>
                    <a:pt x="16395" y="3812"/>
                  </a:lnTo>
                  <a:lnTo>
                    <a:pt x="16412" y="3795"/>
                  </a:lnTo>
                  <a:lnTo>
                    <a:pt x="16429" y="3778"/>
                  </a:lnTo>
                  <a:lnTo>
                    <a:pt x="16446" y="3778"/>
                  </a:lnTo>
                  <a:lnTo>
                    <a:pt x="16462" y="3761"/>
                  </a:lnTo>
                  <a:lnTo>
                    <a:pt x="16496" y="3744"/>
                  </a:lnTo>
                  <a:lnTo>
                    <a:pt x="16513" y="3728"/>
                  </a:lnTo>
                  <a:lnTo>
                    <a:pt x="16530" y="3711"/>
                  </a:lnTo>
                  <a:lnTo>
                    <a:pt x="16547" y="3711"/>
                  </a:lnTo>
                  <a:lnTo>
                    <a:pt x="16581" y="3694"/>
                  </a:lnTo>
                  <a:lnTo>
                    <a:pt x="16597" y="3677"/>
                  </a:lnTo>
                  <a:lnTo>
                    <a:pt x="16648" y="3643"/>
                  </a:lnTo>
                  <a:lnTo>
                    <a:pt x="16665" y="3643"/>
                  </a:lnTo>
                  <a:lnTo>
                    <a:pt x="16682" y="3626"/>
                  </a:lnTo>
                  <a:lnTo>
                    <a:pt x="16699" y="3610"/>
                  </a:lnTo>
                  <a:lnTo>
                    <a:pt x="16715" y="3593"/>
                  </a:lnTo>
                  <a:lnTo>
                    <a:pt x="16749" y="3576"/>
                  </a:lnTo>
                  <a:lnTo>
                    <a:pt x="16766" y="3576"/>
                  </a:lnTo>
                  <a:lnTo>
                    <a:pt x="16783" y="3559"/>
                  </a:lnTo>
                  <a:lnTo>
                    <a:pt x="16800" y="3542"/>
                  </a:lnTo>
                  <a:lnTo>
                    <a:pt x="16834" y="3525"/>
                  </a:lnTo>
                  <a:lnTo>
                    <a:pt x="16850" y="3508"/>
                  </a:lnTo>
                  <a:lnTo>
                    <a:pt x="16867" y="3508"/>
                  </a:lnTo>
                  <a:lnTo>
                    <a:pt x="16884" y="3491"/>
                  </a:lnTo>
                  <a:lnTo>
                    <a:pt x="16918" y="3475"/>
                  </a:lnTo>
                  <a:lnTo>
                    <a:pt x="16935" y="3458"/>
                  </a:lnTo>
                  <a:lnTo>
                    <a:pt x="16952" y="3441"/>
                  </a:lnTo>
                  <a:lnTo>
                    <a:pt x="16968" y="3441"/>
                  </a:lnTo>
                  <a:lnTo>
                    <a:pt x="17002" y="3424"/>
                  </a:lnTo>
                  <a:lnTo>
                    <a:pt x="17019" y="3407"/>
                  </a:lnTo>
                  <a:lnTo>
                    <a:pt x="17036" y="3390"/>
                  </a:lnTo>
                  <a:lnTo>
                    <a:pt x="17053" y="3373"/>
                  </a:lnTo>
                  <a:lnTo>
                    <a:pt x="17087" y="3373"/>
                  </a:lnTo>
                  <a:lnTo>
                    <a:pt x="17103" y="3357"/>
                  </a:lnTo>
                  <a:lnTo>
                    <a:pt x="17120" y="3340"/>
                  </a:lnTo>
                  <a:lnTo>
                    <a:pt x="17137" y="3323"/>
                  </a:lnTo>
                  <a:lnTo>
                    <a:pt x="17188" y="3289"/>
                  </a:lnTo>
                  <a:lnTo>
                    <a:pt x="17205" y="3289"/>
                  </a:lnTo>
                  <a:lnTo>
                    <a:pt x="17221" y="3272"/>
                  </a:lnTo>
                  <a:lnTo>
                    <a:pt x="17255" y="3255"/>
                  </a:lnTo>
                  <a:lnTo>
                    <a:pt x="17272" y="3238"/>
                  </a:lnTo>
                  <a:lnTo>
                    <a:pt x="17289" y="3222"/>
                  </a:lnTo>
                  <a:lnTo>
                    <a:pt x="17306" y="3222"/>
                  </a:lnTo>
                  <a:lnTo>
                    <a:pt x="17340" y="3205"/>
                  </a:lnTo>
                  <a:lnTo>
                    <a:pt x="17356" y="3188"/>
                  </a:lnTo>
                  <a:lnTo>
                    <a:pt x="17373" y="3171"/>
                  </a:lnTo>
                  <a:lnTo>
                    <a:pt x="17390" y="3154"/>
                  </a:lnTo>
                  <a:lnTo>
                    <a:pt x="17407" y="3137"/>
                  </a:lnTo>
                  <a:lnTo>
                    <a:pt x="17441" y="3137"/>
                  </a:lnTo>
                  <a:lnTo>
                    <a:pt x="17458" y="3120"/>
                  </a:lnTo>
                  <a:lnTo>
                    <a:pt x="17474" y="3104"/>
                  </a:lnTo>
                  <a:lnTo>
                    <a:pt x="17491" y="3087"/>
                  </a:lnTo>
                  <a:lnTo>
                    <a:pt x="17525" y="3070"/>
                  </a:lnTo>
                  <a:lnTo>
                    <a:pt x="17542" y="3070"/>
                  </a:lnTo>
                  <a:lnTo>
                    <a:pt x="17559" y="3053"/>
                  </a:lnTo>
                  <a:lnTo>
                    <a:pt x="17576" y="3036"/>
                  </a:lnTo>
                  <a:lnTo>
                    <a:pt x="17609" y="3019"/>
                  </a:lnTo>
                  <a:lnTo>
                    <a:pt x="17626" y="3002"/>
                  </a:lnTo>
                  <a:lnTo>
                    <a:pt x="17643" y="3002"/>
                  </a:lnTo>
                  <a:lnTo>
                    <a:pt x="17660" y="2985"/>
                  </a:lnTo>
                  <a:lnTo>
                    <a:pt x="17694" y="2969"/>
                  </a:lnTo>
                  <a:lnTo>
                    <a:pt x="17711" y="2952"/>
                  </a:lnTo>
                  <a:lnTo>
                    <a:pt x="17727" y="2935"/>
                  </a:lnTo>
                  <a:lnTo>
                    <a:pt x="17744" y="2918"/>
                  </a:lnTo>
                  <a:lnTo>
                    <a:pt x="17761" y="2918"/>
                  </a:lnTo>
                  <a:lnTo>
                    <a:pt x="17795" y="2901"/>
                  </a:lnTo>
                  <a:lnTo>
                    <a:pt x="17812" y="2884"/>
                  </a:lnTo>
                  <a:lnTo>
                    <a:pt x="17829" y="2867"/>
                  </a:lnTo>
                  <a:lnTo>
                    <a:pt x="17846" y="2851"/>
                  </a:lnTo>
                  <a:lnTo>
                    <a:pt x="17879" y="2851"/>
                  </a:lnTo>
                  <a:lnTo>
                    <a:pt x="17896" y="2834"/>
                  </a:lnTo>
                  <a:lnTo>
                    <a:pt x="17913" y="2817"/>
                  </a:lnTo>
                  <a:lnTo>
                    <a:pt x="17930" y="2800"/>
                  </a:lnTo>
                  <a:lnTo>
                    <a:pt x="17964" y="2783"/>
                  </a:lnTo>
                  <a:lnTo>
                    <a:pt x="17980" y="2766"/>
                  </a:lnTo>
                  <a:lnTo>
                    <a:pt x="17997" y="2766"/>
                  </a:lnTo>
                  <a:lnTo>
                    <a:pt x="18014" y="2749"/>
                  </a:lnTo>
                  <a:lnTo>
                    <a:pt x="18048" y="2732"/>
                  </a:lnTo>
                  <a:lnTo>
                    <a:pt x="18065" y="2716"/>
                  </a:lnTo>
                  <a:lnTo>
                    <a:pt x="18082" y="2699"/>
                  </a:lnTo>
                  <a:lnTo>
                    <a:pt x="18099" y="2699"/>
                  </a:lnTo>
                  <a:lnTo>
                    <a:pt x="18132" y="2682"/>
                  </a:lnTo>
                  <a:lnTo>
                    <a:pt x="18149" y="2665"/>
                  </a:lnTo>
                  <a:lnTo>
                    <a:pt x="18166" y="2648"/>
                  </a:lnTo>
                  <a:lnTo>
                    <a:pt x="18183" y="2631"/>
                  </a:lnTo>
                  <a:lnTo>
                    <a:pt x="18200" y="2614"/>
                  </a:lnTo>
                  <a:lnTo>
                    <a:pt x="18233" y="2614"/>
                  </a:lnTo>
                  <a:lnTo>
                    <a:pt x="18250" y="2598"/>
                  </a:lnTo>
                  <a:lnTo>
                    <a:pt x="18267" y="2581"/>
                  </a:lnTo>
                  <a:lnTo>
                    <a:pt x="18284" y="2564"/>
                  </a:lnTo>
                  <a:lnTo>
                    <a:pt x="18301" y="2547"/>
                  </a:lnTo>
                  <a:lnTo>
                    <a:pt x="18335" y="2530"/>
                  </a:lnTo>
                  <a:lnTo>
                    <a:pt x="18352" y="2530"/>
                  </a:lnTo>
                  <a:lnTo>
                    <a:pt x="18368" y="2513"/>
                  </a:lnTo>
                  <a:lnTo>
                    <a:pt x="18385" y="2496"/>
                  </a:lnTo>
                  <a:lnTo>
                    <a:pt x="18419" y="2479"/>
                  </a:lnTo>
                  <a:lnTo>
                    <a:pt x="18453" y="2446"/>
                  </a:lnTo>
                  <a:lnTo>
                    <a:pt x="18470" y="2446"/>
                  </a:lnTo>
                  <a:lnTo>
                    <a:pt x="18503" y="2429"/>
                  </a:lnTo>
                  <a:lnTo>
                    <a:pt x="18520" y="2412"/>
                  </a:lnTo>
                  <a:lnTo>
                    <a:pt x="18537" y="2395"/>
                  </a:lnTo>
                  <a:lnTo>
                    <a:pt x="18554" y="2378"/>
                  </a:lnTo>
                  <a:lnTo>
                    <a:pt x="18588" y="2361"/>
                  </a:lnTo>
                  <a:lnTo>
                    <a:pt x="18605" y="2361"/>
                  </a:lnTo>
                  <a:lnTo>
                    <a:pt x="18621" y="2345"/>
                  </a:lnTo>
                  <a:lnTo>
                    <a:pt x="18638" y="2328"/>
                  </a:lnTo>
                  <a:lnTo>
                    <a:pt x="18655" y="2311"/>
                  </a:lnTo>
                  <a:lnTo>
                    <a:pt x="18689" y="2294"/>
                  </a:lnTo>
                  <a:lnTo>
                    <a:pt x="18706" y="2277"/>
                  </a:lnTo>
                  <a:lnTo>
                    <a:pt x="18723" y="2260"/>
                  </a:lnTo>
                  <a:lnTo>
                    <a:pt x="18739" y="2260"/>
                  </a:lnTo>
                  <a:lnTo>
                    <a:pt x="18756" y="2243"/>
                  </a:lnTo>
                  <a:lnTo>
                    <a:pt x="18790" y="2226"/>
                  </a:lnTo>
                  <a:lnTo>
                    <a:pt x="18807" y="2210"/>
                  </a:lnTo>
                  <a:lnTo>
                    <a:pt x="18824" y="2193"/>
                  </a:lnTo>
                  <a:lnTo>
                    <a:pt x="18841" y="2193"/>
                  </a:lnTo>
                  <a:lnTo>
                    <a:pt x="18874" y="2176"/>
                  </a:lnTo>
                  <a:lnTo>
                    <a:pt x="18891" y="2159"/>
                  </a:lnTo>
                  <a:lnTo>
                    <a:pt x="18908" y="2142"/>
                  </a:lnTo>
                  <a:lnTo>
                    <a:pt x="18942" y="2108"/>
                  </a:lnTo>
                  <a:lnTo>
                    <a:pt x="18976" y="2092"/>
                  </a:lnTo>
                  <a:lnTo>
                    <a:pt x="18992" y="2092"/>
                  </a:lnTo>
                  <a:lnTo>
                    <a:pt x="19009" y="2075"/>
                  </a:lnTo>
                  <a:lnTo>
                    <a:pt x="19026" y="2058"/>
                  </a:lnTo>
                  <a:lnTo>
                    <a:pt x="19060" y="2041"/>
                  </a:lnTo>
                  <a:lnTo>
                    <a:pt x="19077" y="2024"/>
                  </a:lnTo>
                  <a:lnTo>
                    <a:pt x="19094" y="2007"/>
                  </a:lnTo>
                  <a:lnTo>
                    <a:pt x="19111" y="2007"/>
                  </a:lnTo>
                  <a:lnTo>
                    <a:pt x="19127" y="1990"/>
                  </a:lnTo>
                  <a:lnTo>
                    <a:pt x="19161" y="1973"/>
                  </a:lnTo>
                  <a:lnTo>
                    <a:pt x="19178" y="1957"/>
                  </a:lnTo>
                  <a:lnTo>
                    <a:pt x="19195" y="1940"/>
                  </a:lnTo>
                  <a:lnTo>
                    <a:pt x="19212" y="1923"/>
                  </a:lnTo>
                  <a:lnTo>
                    <a:pt x="19245" y="1923"/>
                  </a:lnTo>
                  <a:lnTo>
                    <a:pt x="19262" y="1906"/>
                  </a:lnTo>
                  <a:lnTo>
                    <a:pt x="19279" y="1889"/>
                  </a:lnTo>
                  <a:lnTo>
                    <a:pt x="19296" y="1872"/>
                  </a:lnTo>
                  <a:lnTo>
                    <a:pt x="19313" y="1855"/>
                  </a:lnTo>
                  <a:lnTo>
                    <a:pt x="19347" y="1839"/>
                  </a:lnTo>
                  <a:lnTo>
                    <a:pt x="19364" y="1822"/>
                  </a:lnTo>
                  <a:lnTo>
                    <a:pt x="19380" y="1822"/>
                  </a:lnTo>
                  <a:lnTo>
                    <a:pt x="19397" y="1805"/>
                  </a:lnTo>
                  <a:lnTo>
                    <a:pt x="19431" y="1788"/>
                  </a:lnTo>
                  <a:lnTo>
                    <a:pt x="19448" y="1771"/>
                  </a:lnTo>
                  <a:lnTo>
                    <a:pt x="19465" y="1754"/>
                  </a:lnTo>
                  <a:lnTo>
                    <a:pt x="19482" y="1737"/>
                  </a:lnTo>
                  <a:lnTo>
                    <a:pt x="19498" y="1720"/>
                  </a:lnTo>
                  <a:lnTo>
                    <a:pt x="19532" y="1720"/>
                  </a:lnTo>
                  <a:lnTo>
                    <a:pt x="19549" y="1704"/>
                  </a:lnTo>
                  <a:lnTo>
                    <a:pt x="19566" y="1687"/>
                  </a:lnTo>
                  <a:lnTo>
                    <a:pt x="19583" y="1670"/>
                  </a:lnTo>
                  <a:lnTo>
                    <a:pt x="19600" y="1653"/>
                  </a:lnTo>
                  <a:lnTo>
                    <a:pt x="19633" y="1636"/>
                  </a:lnTo>
                  <a:lnTo>
                    <a:pt x="19650" y="1636"/>
                  </a:lnTo>
                  <a:lnTo>
                    <a:pt x="19667" y="1619"/>
                  </a:lnTo>
                  <a:lnTo>
                    <a:pt x="19684" y="1602"/>
                  </a:lnTo>
                  <a:lnTo>
                    <a:pt x="19701" y="1586"/>
                  </a:lnTo>
                  <a:lnTo>
                    <a:pt x="19735" y="1569"/>
                  </a:lnTo>
                  <a:lnTo>
                    <a:pt x="19751" y="1552"/>
                  </a:lnTo>
                  <a:lnTo>
                    <a:pt x="19768" y="1535"/>
                  </a:lnTo>
                  <a:lnTo>
                    <a:pt x="19785" y="1535"/>
                  </a:lnTo>
                  <a:lnTo>
                    <a:pt x="19802" y="1518"/>
                  </a:lnTo>
                  <a:lnTo>
                    <a:pt x="19836" y="1501"/>
                  </a:lnTo>
                  <a:lnTo>
                    <a:pt x="19870" y="1467"/>
                  </a:lnTo>
                  <a:lnTo>
                    <a:pt x="19886" y="1451"/>
                  </a:lnTo>
                  <a:lnTo>
                    <a:pt x="19920" y="1434"/>
                  </a:lnTo>
                  <a:lnTo>
                    <a:pt x="19937" y="1434"/>
                  </a:lnTo>
                  <a:lnTo>
                    <a:pt x="19954" y="1417"/>
                  </a:lnTo>
                  <a:lnTo>
                    <a:pt x="19971" y="1400"/>
                  </a:lnTo>
                  <a:lnTo>
                    <a:pt x="19988" y="1383"/>
                  </a:lnTo>
                  <a:lnTo>
                    <a:pt x="20021" y="1366"/>
                  </a:lnTo>
                  <a:lnTo>
                    <a:pt x="20038" y="1349"/>
                  </a:lnTo>
                  <a:lnTo>
                    <a:pt x="20055" y="1333"/>
                  </a:lnTo>
                  <a:lnTo>
                    <a:pt x="20072" y="1316"/>
                  </a:lnTo>
                  <a:lnTo>
                    <a:pt x="20089" y="1316"/>
                  </a:lnTo>
                  <a:lnTo>
                    <a:pt x="20123" y="1299"/>
                  </a:lnTo>
                  <a:lnTo>
                    <a:pt x="20139" y="1282"/>
                  </a:lnTo>
                  <a:lnTo>
                    <a:pt x="20173" y="1248"/>
                  </a:lnTo>
                  <a:lnTo>
                    <a:pt x="20190" y="1231"/>
                  </a:lnTo>
                  <a:lnTo>
                    <a:pt x="20224" y="1214"/>
                  </a:lnTo>
                  <a:lnTo>
                    <a:pt x="20241" y="1214"/>
                  </a:lnTo>
                  <a:lnTo>
                    <a:pt x="20274" y="1181"/>
                  </a:lnTo>
                  <a:lnTo>
                    <a:pt x="20291" y="1164"/>
                  </a:lnTo>
                  <a:lnTo>
                    <a:pt x="20325" y="1147"/>
                  </a:lnTo>
                  <a:lnTo>
                    <a:pt x="20342" y="1130"/>
                  </a:lnTo>
                  <a:lnTo>
                    <a:pt x="20359" y="1113"/>
                  </a:lnTo>
                  <a:lnTo>
                    <a:pt x="20392" y="1096"/>
                  </a:lnTo>
                  <a:lnTo>
                    <a:pt x="20426" y="1080"/>
                  </a:lnTo>
                  <a:lnTo>
                    <a:pt x="20460" y="1046"/>
                  </a:lnTo>
                  <a:lnTo>
                    <a:pt x="20477" y="1029"/>
                  </a:lnTo>
                  <a:lnTo>
                    <a:pt x="20510" y="1012"/>
                  </a:lnTo>
                  <a:lnTo>
                    <a:pt x="20527" y="995"/>
                  </a:lnTo>
                  <a:lnTo>
                    <a:pt x="20544" y="995"/>
                  </a:lnTo>
                  <a:lnTo>
                    <a:pt x="20578" y="961"/>
                  </a:lnTo>
                  <a:lnTo>
                    <a:pt x="20612" y="945"/>
                  </a:lnTo>
                  <a:lnTo>
                    <a:pt x="20645" y="911"/>
                  </a:lnTo>
                  <a:lnTo>
                    <a:pt x="20662" y="894"/>
                  </a:lnTo>
                  <a:lnTo>
                    <a:pt x="20696" y="877"/>
                  </a:lnTo>
                  <a:lnTo>
                    <a:pt x="20730" y="860"/>
                  </a:lnTo>
                  <a:lnTo>
                    <a:pt x="20763" y="827"/>
                  </a:lnTo>
                  <a:lnTo>
                    <a:pt x="20780" y="810"/>
                  </a:lnTo>
                  <a:lnTo>
                    <a:pt x="20797" y="793"/>
                  </a:lnTo>
                  <a:lnTo>
                    <a:pt x="20831" y="776"/>
                  </a:lnTo>
                  <a:lnTo>
                    <a:pt x="20848" y="776"/>
                  </a:lnTo>
                  <a:lnTo>
                    <a:pt x="20898" y="725"/>
                  </a:lnTo>
                  <a:lnTo>
                    <a:pt x="20932" y="708"/>
                  </a:lnTo>
                  <a:lnTo>
                    <a:pt x="20949" y="692"/>
                  </a:lnTo>
                  <a:lnTo>
                    <a:pt x="20983" y="658"/>
                  </a:lnTo>
                  <a:lnTo>
                    <a:pt x="21000" y="658"/>
                  </a:lnTo>
                  <a:lnTo>
                    <a:pt x="21050" y="624"/>
                  </a:lnTo>
                  <a:lnTo>
                    <a:pt x="21067" y="607"/>
                  </a:lnTo>
                  <a:lnTo>
                    <a:pt x="21084" y="590"/>
                  </a:lnTo>
                  <a:lnTo>
                    <a:pt x="21134" y="557"/>
                  </a:lnTo>
                  <a:lnTo>
                    <a:pt x="21151" y="540"/>
                  </a:lnTo>
                  <a:lnTo>
                    <a:pt x="21202" y="506"/>
                  </a:lnTo>
                  <a:lnTo>
                    <a:pt x="21236" y="489"/>
                  </a:lnTo>
                  <a:lnTo>
                    <a:pt x="21303" y="422"/>
                  </a:lnTo>
                  <a:lnTo>
                    <a:pt x="21337" y="405"/>
                  </a:lnTo>
                  <a:lnTo>
                    <a:pt x="21371" y="388"/>
                  </a:lnTo>
                  <a:lnTo>
                    <a:pt x="21387" y="371"/>
                  </a:lnTo>
                  <a:lnTo>
                    <a:pt x="21404" y="354"/>
                  </a:lnTo>
                  <a:lnTo>
                    <a:pt x="21489" y="287"/>
                  </a:lnTo>
                  <a:lnTo>
                    <a:pt x="21506" y="287"/>
                  </a:lnTo>
                  <a:lnTo>
                    <a:pt x="21556" y="253"/>
                  </a:lnTo>
                  <a:lnTo>
                    <a:pt x="21573" y="236"/>
                  </a:lnTo>
                  <a:lnTo>
                    <a:pt x="21590" y="219"/>
                  </a:lnTo>
                  <a:lnTo>
                    <a:pt x="21607" y="202"/>
                  </a:lnTo>
                  <a:lnTo>
                    <a:pt x="21691" y="135"/>
                  </a:lnTo>
                  <a:lnTo>
                    <a:pt x="21708" y="135"/>
                  </a:lnTo>
                  <a:lnTo>
                    <a:pt x="21775" y="84"/>
                  </a:lnTo>
                  <a:lnTo>
                    <a:pt x="21792" y="68"/>
                  </a:lnTo>
                  <a:lnTo>
                    <a:pt x="21809" y="51"/>
                  </a:lnTo>
                  <a:lnTo>
                    <a:pt x="21826" y="34"/>
                  </a:lnTo>
                  <a:lnTo>
                    <a:pt x="21877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4570025" y="4633950"/>
              <a:ext cx="592475" cy="321750"/>
            </a:xfrm>
            <a:custGeom>
              <a:avLst/>
              <a:gdLst/>
              <a:ahLst/>
              <a:cxnLst/>
              <a:rect l="l" t="t" r="r" b="b"/>
              <a:pathLst>
                <a:path w="23699" h="12870" fill="none" extrusionOk="0">
                  <a:moveTo>
                    <a:pt x="1" y="12870"/>
                  </a:moveTo>
                  <a:lnTo>
                    <a:pt x="35" y="12870"/>
                  </a:lnTo>
                  <a:lnTo>
                    <a:pt x="51" y="12853"/>
                  </a:lnTo>
                  <a:lnTo>
                    <a:pt x="119" y="12836"/>
                  </a:lnTo>
                  <a:lnTo>
                    <a:pt x="136" y="12836"/>
                  </a:lnTo>
                  <a:lnTo>
                    <a:pt x="169" y="12819"/>
                  </a:lnTo>
                  <a:lnTo>
                    <a:pt x="186" y="12819"/>
                  </a:lnTo>
                  <a:lnTo>
                    <a:pt x="220" y="12802"/>
                  </a:lnTo>
                  <a:lnTo>
                    <a:pt x="237" y="12786"/>
                  </a:lnTo>
                  <a:lnTo>
                    <a:pt x="271" y="12786"/>
                  </a:lnTo>
                  <a:lnTo>
                    <a:pt x="288" y="12769"/>
                  </a:lnTo>
                  <a:lnTo>
                    <a:pt x="338" y="12752"/>
                  </a:lnTo>
                  <a:lnTo>
                    <a:pt x="372" y="12752"/>
                  </a:lnTo>
                  <a:lnTo>
                    <a:pt x="389" y="12735"/>
                  </a:lnTo>
                  <a:lnTo>
                    <a:pt x="422" y="12735"/>
                  </a:lnTo>
                  <a:lnTo>
                    <a:pt x="439" y="12718"/>
                  </a:lnTo>
                  <a:lnTo>
                    <a:pt x="473" y="12701"/>
                  </a:lnTo>
                  <a:lnTo>
                    <a:pt x="490" y="12701"/>
                  </a:lnTo>
                  <a:lnTo>
                    <a:pt x="524" y="12684"/>
                  </a:lnTo>
                  <a:lnTo>
                    <a:pt x="541" y="12684"/>
                  </a:lnTo>
                  <a:lnTo>
                    <a:pt x="574" y="12668"/>
                  </a:lnTo>
                  <a:lnTo>
                    <a:pt x="591" y="12668"/>
                  </a:lnTo>
                  <a:lnTo>
                    <a:pt x="625" y="12651"/>
                  </a:lnTo>
                  <a:lnTo>
                    <a:pt x="675" y="12634"/>
                  </a:lnTo>
                  <a:lnTo>
                    <a:pt x="692" y="12617"/>
                  </a:lnTo>
                  <a:lnTo>
                    <a:pt x="726" y="12617"/>
                  </a:lnTo>
                  <a:lnTo>
                    <a:pt x="743" y="12600"/>
                  </a:lnTo>
                  <a:lnTo>
                    <a:pt x="777" y="12600"/>
                  </a:lnTo>
                  <a:lnTo>
                    <a:pt x="794" y="12583"/>
                  </a:lnTo>
                  <a:lnTo>
                    <a:pt x="827" y="12583"/>
                  </a:lnTo>
                  <a:lnTo>
                    <a:pt x="844" y="12566"/>
                  </a:lnTo>
                  <a:lnTo>
                    <a:pt x="878" y="12549"/>
                  </a:lnTo>
                  <a:lnTo>
                    <a:pt x="895" y="12549"/>
                  </a:lnTo>
                  <a:lnTo>
                    <a:pt x="928" y="12533"/>
                  </a:lnTo>
                  <a:lnTo>
                    <a:pt x="945" y="12533"/>
                  </a:lnTo>
                  <a:lnTo>
                    <a:pt x="979" y="12516"/>
                  </a:lnTo>
                  <a:lnTo>
                    <a:pt x="996" y="12516"/>
                  </a:lnTo>
                  <a:lnTo>
                    <a:pt x="1030" y="12499"/>
                  </a:lnTo>
                  <a:lnTo>
                    <a:pt x="1047" y="12499"/>
                  </a:lnTo>
                  <a:lnTo>
                    <a:pt x="1080" y="12482"/>
                  </a:lnTo>
                  <a:lnTo>
                    <a:pt x="1097" y="12465"/>
                  </a:lnTo>
                  <a:lnTo>
                    <a:pt x="1131" y="12465"/>
                  </a:lnTo>
                  <a:lnTo>
                    <a:pt x="1148" y="12448"/>
                  </a:lnTo>
                  <a:lnTo>
                    <a:pt x="1181" y="12448"/>
                  </a:lnTo>
                  <a:lnTo>
                    <a:pt x="1198" y="12431"/>
                  </a:lnTo>
                  <a:lnTo>
                    <a:pt x="1232" y="12415"/>
                  </a:lnTo>
                  <a:lnTo>
                    <a:pt x="1249" y="12415"/>
                  </a:lnTo>
                  <a:lnTo>
                    <a:pt x="1283" y="12398"/>
                  </a:lnTo>
                  <a:lnTo>
                    <a:pt x="1300" y="12398"/>
                  </a:lnTo>
                  <a:lnTo>
                    <a:pt x="1333" y="12381"/>
                  </a:lnTo>
                  <a:lnTo>
                    <a:pt x="1350" y="12381"/>
                  </a:lnTo>
                  <a:lnTo>
                    <a:pt x="1384" y="12364"/>
                  </a:lnTo>
                  <a:lnTo>
                    <a:pt x="1401" y="12347"/>
                  </a:lnTo>
                  <a:lnTo>
                    <a:pt x="1434" y="12347"/>
                  </a:lnTo>
                  <a:lnTo>
                    <a:pt x="1451" y="12330"/>
                  </a:lnTo>
                  <a:lnTo>
                    <a:pt x="1485" y="12330"/>
                  </a:lnTo>
                  <a:lnTo>
                    <a:pt x="1502" y="12313"/>
                  </a:lnTo>
                  <a:lnTo>
                    <a:pt x="1536" y="12313"/>
                  </a:lnTo>
                  <a:lnTo>
                    <a:pt x="1553" y="12296"/>
                  </a:lnTo>
                  <a:lnTo>
                    <a:pt x="1586" y="12296"/>
                  </a:lnTo>
                  <a:lnTo>
                    <a:pt x="1603" y="12280"/>
                  </a:lnTo>
                  <a:lnTo>
                    <a:pt x="1637" y="12263"/>
                  </a:lnTo>
                  <a:lnTo>
                    <a:pt x="1654" y="12263"/>
                  </a:lnTo>
                  <a:lnTo>
                    <a:pt x="1687" y="12246"/>
                  </a:lnTo>
                  <a:lnTo>
                    <a:pt x="1704" y="12246"/>
                  </a:lnTo>
                  <a:lnTo>
                    <a:pt x="1738" y="12229"/>
                  </a:lnTo>
                  <a:lnTo>
                    <a:pt x="1755" y="12212"/>
                  </a:lnTo>
                  <a:lnTo>
                    <a:pt x="1789" y="12212"/>
                  </a:lnTo>
                  <a:lnTo>
                    <a:pt x="1806" y="12195"/>
                  </a:lnTo>
                  <a:lnTo>
                    <a:pt x="1839" y="12195"/>
                  </a:lnTo>
                  <a:lnTo>
                    <a:pt x="1856" y="12178"/>
                  </a:lnTo>
                  <a:lnTo>
                    <a:pt x="1890" y="12178"/>
                  </a:lnTo>
                  <a:lnTo>
                    <a:pt x="1907" y="12162"/>
                  </a:lnTo>
                  <a:lnTo>
                    <a:pt x="1940" y="12145"/>
                  </a:lnTo>
                  <a:lnTo>
                    <a:pt x="1957" y="12145"/>
                  </a:lnTo>
                  <a:lnTo>
                    <a:pt x="1991" y="12128"/>
                  </a:lnTo>
                  <a:lnTo>
                    <a:pt x="2008" y="12128"/>
                  </a:lnTo>
                  <a:lnTo>
                    <a:pt x="2042" y="12111"/>
                  </a:lnTo>
                  <a:lnTo>
                    <a:pt x="2059" y="12094"/>
                  </a:lnTo>
                  <a:lnTo>
                    <a:pt x="2092" y="12094"/>
                  </a:lnTo>
                  <a:lnTo>
                    <a:pt x="2109" y="12077"/>
                  </a:lnTo>
                  <a:lnTo>
                    <a:pt x="2143" y="12077"/>
                  </a:lnTo>
                  <a:lnTo>
                    <a:pt x="2160" y="12060"/>
                  </a:lnTo>
                  <a:lnTo>
                    <a:pt x="2193" y="12043"/>
                  </a:lnTo>
                  <a:lnTo>
                    <a:pt x="2210" y="12043"/>
                  </a:lnTo>
                  <a:lnTo>
                    <a:pt x="2244" y="12027"/>
                  </a:lnTo>
                  <a:lnTo>
                    <a:pt x="2261" y="12027"/>
                  </a:lnTo>
                  <a:lnTo>
                    <a:pt x="2295" y="12010"/>
                  </a:lnTo>
                  <a:lnTo>
                    <a:pt x="2312" y="12010"/>
                  </a:lnTo>
                  <a:lnTo>
                    <a:pt x="2345" y="11993"/>
                  </a:lnTo>
                  <a:lnTo>
                    <a:pt x="2362" y="11976"/>
                  </a:lnTo>
                  <a:lnTo>
                    <a:pt x="2396" y="11976"/>
                  </a:lnTo>
                  <a:lnTo>
                    <a:pt x="2413" y="11959"/>
                  </a:lnTo>
                  <a:lnTo>
                    <a:pt x="2446" y="11959"/>
                  </a:lnTo>
                  <a:lnTo>
                    <a:pt x="2463" y="11942"/>
                  </a:lnTo>
                  <a:lnTo>
                    <a:pt x="2497" y="11925"/>
                  </a:lnTo>
                  <a:lnTo>
                    <a:pt x="2514" y="11925"/>
                  </a:lnTo>
                  <a:lnTo>
                    <a:pt x="2548" y="11909"/>
                  </a:lnTo>
                  <a:lnTo>
                    <a:pt x="2565" y="11909"/>
                  </a:lnTo>
                  <a:lnTo>
                    <a:pt x="2598" y="11892"/>
                  </a:lnTo>
                  <a:lnTo>
                    <a:pt x="2615" y="11875"/>
                  </a:lnTo>
                  <a:lnTo>
                    <a:pt x="2649" y="11875"/>
                  </a:lnTo>
                  <a:lnTo>
                    <a:pt x="2666" y="11858"/>
                  </a:lnTo>
                  <a:lnTo>
                    <a:pt x="2699" y="11858"/>
                  </a:lnTo>
                  <a:lnTo>
                    <a:pt x="2716" y="11841"/>
                  </a:lnTo>
                  <a:lnTo>
                    <a:pt x="2750" y="11824"/>
                  </a:lnTo>
                  <a:lnTo>
                    <a:pt x="2767" y="11824"/>
                  </a:lnTo>
                  <a:lnTo>
                    <a:pt x="2801" y="11807"/>
                  </a:lnTo>
                  <a:lnTo>
                    <a:pt x="2818" y="11807"/>
                  </a:lnTo>
                  <a:lnTo>
                    <a:pt x="2834" y="11790"/>
                  </a:lnTo>
                  <a:lnTo>
                    <a:pt x="2868" y="11774"/>
                  </a:lnTo>
                  <a:lnTo>
                    <a:pt x="2885" y="11774"/>
                  </a:lnTo>
                  <a:lnTo>
                    <a:pt x="2919" y="11757"/>
                  </a:lnTo>
                  <a:lnTo>
                    <a:pt x="2936" y="11757"/>
                  </a:lnTo>
                  <a:lnTo>
                    <a:pt x="2969" y="11740"/>
                  </a:lnTo>
                  <a:lnTo>
                    <a:pt x="2986" y="11723"/>
                  </a:lnTo>
                  <a:lnTo>
                    <a:pt x="3020" y="11723"/>
                  </a:lnTo>
                  <a:lnTo>
                    <a:pt x="3037" y="11706"/>
                  </a:lnTo>
                  <a:lnTo>
                    <a:pt x="3071" y="11706"/>
                  </a:lnTo>
                  <a:lnTo>
                    <a:pt x="3087" y="11689"/>
                  </a:lnTo>
                  <a:lnTo>
                    <a:pt x="3121" y="11672"/>
                  </a:lnTo>
                  <a:lnTo>
                    <a:pt x="3138" y="11672"/>
                  </a:lnTo>
                  <a:lnTo>
                    <a:pt x="3172" y="11656"/>
                  </a:lnTo>
                  <a:lnTo>
                    <a:pt x="3222" y="11639"/>
                  </a:lnTo>
                  <a:lnTo>
                    <a:pt x="3239" y="11622"/>
                  </a:lnTo>
                  <a:lnTo>
                    <a:pt x="3273" y="11622"/>
                  </a:lnTo>
                  <a:lnTo>
                    <a:pt x="3290" y="11605"/>
                  </a:lnTo>
                  <a:lnTo>
                    <a:pt x="3324" y="11605"/>
                  </a:lnTo>
                  <a:lnTo>
                    <a:pt x="3340" y="11588"/>
                  </a:lnTo>
                  <a:lnTo>
                    <a:pt x="3374" y="11571"/>
                  </a:lnTo>
                  <a:lnTo>
                    <a:pt x="3391" y="11571"/>
                  </a:lnTo>
                  <a:lnTo>
                    <a:pt x="3425" y="11554"/>
                  </a:lnTo>
                  <a:lnTo>
                    <a:pt x="3442" y="11554"/>
                  </a:lnTo>
                  <a:lnTo>
                    <a:pt x="3475" y="11537"/>
                  </a:lnTo>
                  <a:lnTo>
                    <a:pt x="3492" y="11521"/>
                  </a:lnTo>
                  <a:lnTo>
                    <a:pt x="3526" y="11521"/>
                  </a:lnTo>
                  <a:lnTo>
                    <a:pt x="3543" y="11504"/>
                  </a:lnTo>
                  <a:lnTo>
                    <a:pt x="3593" y="11487"/>
                  </a:lnTo>
                  <a:lnTo>
                    <a:pt x="3627" y="11470"/>
                  </a:lnTo>
                  <a:lnTo>
                    <a:pt x="3644" y="11470"/>
                  </a:lnTo>
                  <a:lnTo>
                    <a:pt x="3678" y="11453"/>
                  </a:lnTo>
                  <a:lnTo>
                    <a:pt x="3695" y="11436"/>
                  </a:lnTo>
                  <a:lnTo>
                    <a:pt x="3728" y="11436"/>
                  </a:lnTo>
                  <a:lnTo>
                    <a:pt x="3745" y="11419"/>
                  </a:lnTo>
                  <a:lnTo>
                    <a:pt x="3779" y="11419"/>
                  </a:lnTo>
                  <a:lnTo>
                    <a:pt x="3796" y="11403"/>
                  </a:lnTo>
                  <a:lnTo>
                    <a:pt x="3830" y="11386"/>
                  </a:lnTo>
                  <a:lnTo>
                    <a:pt x="3863" y="11369"/>
                  </a:lnTo>
                  <a:lnTo>
                    <a:pt x="3897" y="11352"/>
                  </a:lnTo>
                  <a:lnTo>
                    <a:pt x="3914" y="11352"/>
                  </a:lnTo>
                  <a:lnTo>
                    <a:pt x="3948" y="11335"/>
                  </a:lnTo>
                  <a:lnTo>
                    <a:pt x="3964" y="11335"/>
                  </a:lnTo>
                  <a:lnTo>
                    <a:pt x="3998" y="11318"/>
                  </a:lnTo>
                  <a:lnTo>
                    <a:pt x="4015" y="11301"/>
                  </a:lnTo>
                  <a:lnTo>
                    <a:pt x="4049" y="11301"/>
                  </a:lnTo>
                  <a:lnTo>
                    <a:pt x="4099" y="11268"/>
                  </a:lnTo>
                  <a:lnTo>
                    <a:pt x="4116" y="11268"/>
                  </a:lnTo>
                  <a:lnTo>
                    <a:pt x="4150" y="11251"/>
                  </a:lnTo>
                  <a:lnTo>
                    <a:pt x="4167" y="11251"/>
                  </a:lnTo>
                  <a:lnTo>
                    <a:pt x="4201" y="11234"/>
                  </a:lnTo>
                  <a:lnTo>
                    <a:pt x="4217" y="11217"/>
                  </a:lnTo>
                  <a:lnTo>
                    <a:pt x="4251" y="11217"/>
                  </a:lnTo>
                  <a:lnTo>
                    <a:pt x="4302" y="11200"/>
                  </a:lnTo>
                  <a:lnTo>
                    <a:pt x="4319" y="11183"/>
                  </a:lnTo>
                  <a:lnTo>
                    <a:pt x="4352" y="11166"/>
                  </a:lnTo>
                  <a:lnTo>
                    <a:pt x="4369" y="11166"/>
                  </a:lnTo>
                  <a:lnTo>
                    <a:pt x="4403" y="11150"/>
                  </a:lnTo>
                  <a:lnTo>
                    <a:pt x="4437" y="11133"/>
                  </a:lnTo>
                  <a:lnTo>
                    <a:pt x="4470" y="11116"/>
                  </a:lnTo>
                  <a:lnTo>
                    <a:pt x="4521" y="11099"/>
                  </a:lnTo>
                  <a:lnTo>
                    <a:pt x="4538" y="11082"/>
                  </a:lnTo>
                  <a:lnTo>
                    <a:pt x="4589" y="11065"/>
                  </a:lnTo>
                  <a:lnTo>
                    <a:pt x="4622" y="11048"/>
                  </a:lnTo>
                  <a:lnTo>
                    <a:pt x="4639" y="11048"/>
                  </a:lnTo>
                  <a:lnTo>
                    <a:pt x="4690" y="11015"/>
                  </a:lnTo>
                  <a:lnTo>
                    <a:pt x="4723" y="11015"/>
                  </a:lnTo>
                  <a:lnTo>
                    <a:pt x="4774" y="10998"/>
                  </a:lnTo>
                  <a:lnTo>
                    <a:pt x="4791" y="10981"/>
                  </a:lnTo>
                  <a:lnTo>
                    <a:pt x="4842" y="10964"/>
                  </a:lnTo>
                  <a:lnTo>
                    <a:pt x="4875" y="10947"/>
                  </a:lnTo>
                  <a:lnTo>
                    <a:pt x="4943" y="10913"/>
                  </a:lnTo>
                  <a:lnTo>
                    <a:pt x="4976" y="10897"/>
                  </a:lnTo>
                  <a:lnTo>
                    <a:pt x="4993" y="10897"/>
                  </a:lnTo>
                  <a:lnTo>
                    <a:pt x="5010" y="10880"/>
                  </a:lnTo>
                  <a:lnTo>
                    <a:pt x="5044" y="10880"/>
                  </a:lnTo>
                  <a:lnTo>
                    <a:pt x="5095" y="10846"/>
                  </a:lnTo>
                  <a:lnTo>
                    <a:pt x="5111" y="10846"/>
                  </a:lnTo>
                  <a:lnTo>
                    <a:pt x="5196" y="10812"/>
                  </a:lnTo>
                  <a:lnTo>
                    <a:pt x="5213" y="10795"/>
                  </a:lnTo>
                  <a:lnTo>
                    <a:pt x="5246" y="10779"/>
                  </a:lnTo>
                  <a:lnTo>
                    <a:pt x="5263" y="10779"/>
                  </a:lnTo>
                  <a:lnTo>
                    <a:pt x="5297" y="10762"/>
                  </a:lnTo>
                  <a:lnTo>
                    <a:pt x="5364" y="10728"/>
                  </a:lnTo>
                  <a:lnTo>
                    <a:pt x="5398" y="10728"/>
                  </a:lnTo>
                  <a:lnTo>
                    <a:pt x="5466" y="10694"/>
                  </a:lnTo>
                  <a:lnTo>
                    <a:pt x="5482" y="10677"/>
                  </a:lnTo>
                  <a:lnTo>
                    <a:pt x="5567" y="10644"/>
                  </a:lnTo>
                  <a:lnTo>
                    <a:pt x="5584" y="10627"/>
                  </a:lnTo>
                  <a:lnTo>
                    <a:pt x="5634" y="10610"/>
                  </a:lnTo>
                  <a:lnTo>
                    <a:pt x="5668" y="10593"/>
                  </a:lnTo>
                  <a:lnTo>
                    <a:pt x="5735" y="10559"/>
                  </a:lnTo>
                  <a:lnTo>
                    <a:pt x="5769" y="10559"/>
                  </a:lnTo>
                  <a:lnTo>
                    <a:pt x="5837" y="10526"/>
                  </a:lnTo>
                  <a:lnTo>
                    <a:pt x="5854" y="10509"/>
                  </a:lnTo>
                  <a:lnTo>
                    <a:pt x="5955" y="10475"/>
                  </a:lnTo>
                  <a:lnTo>
                    <a:pt x="5988" y="10458"/>
                  </a:lnTo>
                  <a:lnTo>
                    <a:pt x="6056" y="10424"/>
                  </a:lnTo>
                  <a:lnTo>
                    <a:pt x="6090" y="10407"/>
                  </a:lnTo>
                  <a:lnTo>
                    <a:pt x="6157" y="10374"/>
                  </a:lnTo>
                  <a:lnTo>
                    <a:pt x="6191" y="10374"/>
                  </a:lnTo>
                  <a:lnTo>
                    <a:pt x="6275" y="10323"/>
                  </a:lnTo>
                  <a:lnTo>
                    <a:pt x="6309" y="10306"/>
                  </a:lnTo>
                  <a:lnTo>
                    <a:pt x="6326" y="10306"/>
                  </a:lnTo>
                  <a:lnTo>
                    <a:pt x="6376" y="10273"/>
                  </a:lnTo>
                  <a:lnTo>
                    <a:pt x="6410" y="10273"/>
                  </a:lnTo>
                  <a:lnTo>
                    <a:pt x="6494" y="10222"/>
                  </a:lnTo>
                  <a:lnTo>
                    <a:pt x="6528" y="10205"/>
                  </a:lnTo>
                  <a:lnTo>
                    <a:pt x="6579" y="10188"/>
                  </a:lnTo>
                  <a:lnTo>
                    <a:pt x="6596" y="10171"/>
                  </a:lnTo>
                  <a:lnTo>
                    <a:pt x="6629" y="10171"/>
                  </a:lnTo>
                  <a:lnTo>
                    <a:pt x="6646" y="10154"/>
                  </a:lnTo>
                  <a:lnTo>
                    <a:pt x="6747" y="10104"/>
                  </a:lnTo>
                  <a:lnTo>
                    <a:pt x="6781" y="10104"/>
                  </a:lnTo>
                  <a:lnTo>
                    <a:pt x="6798" y="10087"/>
                  </a:lnTo>
                  <a:lnTo>
                    <a:pt x="6832" y="10070"/>
                  </a:lnTo>
                  <a:lnTo>
                    <a:pt x="6899" y="10036"/>
                  </a:lnTo>
                  <a:lnTo>
                    <a:pt x="6916" y="10036"/>
                  </a:lnTo>
                  <a:lnTo>
                    <a:pt x="6950" y="10020"/>
                  </a:lnTo>
                  <a:lnTo>
                    <a:pt x="6967" y="10003"/>
                  </a:lnTo>
                  <a:lnTo>
                    <a:pt x="7017" y="9986"/>
                  </a:lnTo>
                  <a:lnTo>
                    <a:pt x="7051" y="9969"/>
                  </a:lnTo>
                  <a:lnTo>
                    <a:pt x="7102" y="9952"/>
                  </a:lnTo>
                  <a:lnTo>
                    <a:pt x="7118" y="9935"/>
                  </a:lnTo>
                  <a:lnTo>
                    <a:pt x="7169" y="9918"/>
                  </a:lnTo>
                  <a:lnTo>
                    <a:pt x="7186" y="9901"/>
                  </a:lnTo>
                  <a:lnTo>
                    <a:pt x="7237" y="9885"/>
                  </a:lnTo>
                  <a:lnTo>
                    <a:pt x="7270" y="9868"/>
                  </a:lnTo>
                  <a:lnTo>
                    <a:pt x="7338" y="9834"/>
                  </a:lnTo>
                  <a:lnTo>
                    <a:pt x="7371" y="9834"/>
                  </a:lnTo>
                  <a:lnTo>
                    <a:pt x="7388" y="9817"/>
                  </a:lnTo>
                  <a:lnTo>
                    <a:pt x="7456" y="9783"/>
                  </a:lnTo>
                  <a:lnTo>
                    <a:pt x="7490" y="9767"/>
                  </a:lnTo>
                  <a:lnTo>
                    <a:pt x="7506" y="9767"/>
                  </a:lnTo>
                  <a:lnTo>
                    <a:pt x="7557" y="9733"/>
                  </a:lnTo>
                  <a:lnTo>
                    <a:pt x="7591" y="9716"/>
                  </a:lnTo>
                  <a:lnTo>
                    <a:pt x="7658" y="9682"/>
                  </a:lnTo>
                  <a:lnTo>
                    <a:pt x="7675" y="9682"/>
                  </a:lnTo>
                  <a:lnTo>
                    <a:pt x="7709" y="9665"/>
                  </a:lnTo>
                  <a:lnTo>
                    <a:pt x="7759" y="9648"/>
                  </a:lnTo>
                  <a:lnTo>
                    <a:pt x="7776" y="9632"/>
                  </a:lnTo>
                  <a:lnTo>
                    <a:pt x="7861" y="9598"/>
                  </a:lnTo>
                  <a:lnTo>
                    <a:pt x="7877" y="9581"/>
                  </a:lnTo>
                  <a:lnTo>
                    <a:pt x="7911" y="9581"/>
                  </a:lnTo>
                  <a:lnTo>
                    <a:pt x="7928" y="9564"/>
                  </a:lnTo>
                  <a:lnTo>
                    <a:pt x="7945" y="9547"/>
                  </a:lnTo>
                  <a:lnTo>
                    <a:pt x="8029" y="9514"/>
                  </a:lnTo>
                  <a:lnTo>
                    <a:pt x="8046" y="9497"/>
                  </a:lnTo>
                  <a:lnTo>
                    <a:pt x="8097" y="9480"/>
                  </a:lnTo>
                  <a:lnTo>
                    <a:pt x="8130" y="9463"/>
                  </a:lnTo>
                  <a:lnTo>
                    <a:pt x="8164" y="9446"/>
                  </a:lnTo>
                  <a:lnTo>
                    <a:pt x="8198" y="9429"/>
                  </a:lnTo>
                  <a:lnTo>
                    <a:pt x="8249" y="9412"/>
                  </a:lnTo>
                  <a:lnTo>
                    <a:pt x="8265" y="9395"/>
                  </a:lnTo>
                  <a:lnTo>
                    <a:pt x="8316" y="9379"/>
                  </a:lnTo>
                  <a:lnTo>
                    <a:pt x="8350" y="9362"/>
                  </a:lnTo>
                  <a:lnTo>
                    <a:pt x="8367" y="9345"/>
                  </a:lnTo>
                  <a:lnTo>
                    <a:pt x="8400" y="9345"/>
                  </a:lnTo>
                  <a:lnTo>
                    <a:pt x="8417" y="9328"/>
                  </a:lnTo>
                  <a:lnTo>
                    <a:pt x="8468" y="9311"/>
                  </a:lnTo>
                  <a:lnTo>
                    <a:pt x="8485" y="9294"/>
                  </a:lnTo>
                  <a:lnTo>
                    <a:pt x="8535" y="9277"/>
                  </a:lnTo>
                  <a:lnTo>
                    <a:pt x="8569" y="9261"/>
                  </a:lnTo>
                  <a:lnTo>
                    <a:pt x="8586" y="9244"/>
                  </a:lnTo>
                  <a:lnTo>
                    <a:pt x="8603" y="9227"/>
                  </a:lnTo>
                  <a:lnTo>
                    <a:pt x="8653" y="9210"/>
                  </a:lnTo>
                  <a:lnTo>
                    <a:pt x="8687" y="9193"/>
                  </a:lnTo>
                  <a:lnTo>
                    <a:pt x="8704" y="9193"/>
                  </a:lnTo>
                  <a:lnTo>
                    <a:pt x="8738" y="9176"/>
                  </a:lnTo>
                  <a:lnTo>
                    <a:pt x="8788" y="9159"/>
                  </a:lnTo>
                  <a:lnTo>
                    <a:pt x="8805" y="9142"/>
                  </a:lnTo>
                  <a:lnTo>
                    <a:pt x="8839" y="9126"/>
                  </a:lnTo>
                  <a:lnTo>
                    <a:pt x="8856" y="9109"/>
                  </a:lnTo>
                  <a:lnTo>
                    <a:pt x="8906" y="9092"/>
                  </a:lnTo>
                  <a:lnTo>
                    <a:pt x="8923" y="9075"/>
                  </a:lnTo>
                  <a:lnTo>
                    <a:pt x="8957" y="9075"/>
                  </a:lnTo>
                  <a:lnTo>
                    <a:pt x="8974" y="9058"/>
                  </a:lnTo>
                  <a:lnTo>
                    <a:pt x="9008" y="9041"/>
                  </a:lnTo>
                  <a:lnTo>
                    <a:pt x="9024" y="9024"/>
                  </a:lnTo>
                  <a:lnTo>
                    <a:pt x="9075" y="9008"/>
                  </a:lnTo>
                  <a:lnTo>
                    <a:pt x="9092" y="8991"/>
                  </a:lnTo>
                  <a:lnTo>
                    <a:pt x="9126" y="8991"/>
                  </a:lnTo>
                  <a:lnTo>
                    <a:pt x="9142" y="8974"/>
                  </a:lnTo>
                  <a:lnTo>
                    <a:pt x="9176" y="8957"/>
                  </a:lnTo>
                  <a:lnTo>
                    <a:pt x="9193" y="8940"/>
                  </a:lnTo>
                  <a:lnTo>
                    <a:pt x="9227" y="8940"/>
                  </a:lnTo>
                  <a:lnTo>
                    <a:pt x="9244" y="8923"/>
                  </a:lnTo>
                  <a:lnTo>
                    <a:pt x="9261" y="8906"/>
                  </a:lnTo>
                  <a:lnTo>
                    <a:pt x="9294" y="8906"/>
                  </a:lnTo>
                  <a:lnTo>
                    <a:pt x="9345" y="8873"/>
                  </a:lnTo>
                  <a:lnTo>
                    <a:pt x="9362" y="8856"/>
                  </a:lnTo>
                  <a:lnTo>
                    <a:pt x="9395" y="8856"/>
                  </a:lnTo>
                  <a:lnTo>
                    <a:pt x="9412" y="8839"/>
                  </a:lnTo>
                  <a:lnTo>
                    <a:pt x="9446" y="8822"/>
                  </a:lnTo>
                  <a:lnTo>
                    <a:pt x="9463" y="8822"/>
                  </a:lnTo>
                  <a:lnTo>
                    <a:pt x="9480" y="8805"/>
                  </a:lnTo>
                  <a:lnTo>
                    <a:pt x="9514" y="8788"/>
                  </a:lnTo>
                  <a:lnTo>
                    <a:pt x="9530" y="8771"/>
                  </a:lnTo>
                  <a:lnTo>
                    <a:pt x="9564" y="8771"/>
                  </a:lnTo>
                  <a:lnTo>
                    <a:pt x="9581" y="8755"/>
                  </a:lnTo>
                  <a:lnTo>
                    <a:pt x="9615" y="8738"/>
                  </a:lnTo>
                  <a:lnTo>
                    <a:pt x="9632" y="8738"/>
                  </a:lnTo>
                  <a:lnTo>
                    <a:pt x="9682" y="8704"/>
                  </a:lnTo>
                  <a:lnTo>
                    <a:pt x="9699" y="8687"/>
                  </a:lnTo>
                  <a:lnTo>
                    <a:pt x="9733" y="8687"/>
                  </a:lnTo>
                  <a:lnTo>
                    <a:pt x="9750" y="8670"/>
                  </a:lnTo>
                  <a:lnTo>
                    <a:pt x="9783" y="8653"/>
                  </a:lnTo>
                  <a:lnTo>
                    <a:pt x="9800" y="8653"/>
                  </a:lnTo>
                  <a:lnTo>
                    <a:pt x="9834" y="8636"/>
                  </a:lnTo>
                  <a:lnTo>
                    <a:pt x="9851" y="8620"/>
                  </a:lnTo>
                  <a:lnTo>
                    <a:pt x="9868" y="8603"/>
                  </a:lnTo>
                  <a:lnTo>
                    <a:pt x="9901" y="8603"/>
                  </a:lnTo>
                  <a:lnTo>
                    <a:pt x="9918" y="8586"/>
                  </a:lnTo>
                  <a:lnTo>
                    <a:pt x="9952" y="8569"/>
                  </a:lnTo>
                  <a:lnTo>
                    <a:pt x="10003" y="8552"/>
                  </a:lnTo>
                  <a:lnTo>
                    <a:pt x="10020" y="8535"/>
                  </a:lnTo>
                  <a:lnTo>
                    <a:pt x="10036" y="8518"/>
                  </a:lnTo>
                  <a:lnTo>
                    <a:pt x="10070" y="8518"/>
                  </a:lnTo>
                  <a:lnTo>
                    <a:pt x="10087" y="8502"/>
                  </a:lnTo>
                  <a:lnTo>
                    <a:pt x="10121" y="8485"/>
                  </a:lnTo>
                  <a:lnTo>
                    <a:pt x="10171" y="8468"/>
                  </a:lnTo>
                  <a:lnTo>
                    <a:pt x="10188" y="8451"/>
                  </a:lnTo>
                  <a:lnTo>
                    <a:pt x="10205" y="8434"/>
                  </a:lnTo>
                  <a:lnTo>
                    <a:pt x="10239" y="8434"/>
                  </a:lnTo>
                  <a:lnTo>
                    <a:pt x="10289" y="8400"/>
                  </a:lnTo>
                  <a:lnTo>
                    <a:pt x="10306" y="8383"/>
                  </a:lnTo>
                  <a:lnTo>
                    <a:pt x="10340" y="8383"/>
                  </a:lnTo>
                  <a:lnTo>
                    <a:pt x="10357" y="8367"/>
                  </a:lnTo>
                  <a:lnTo>
                    <a:pt x="10407" y="8333"/>
                  </a:lnTo>
                  <a:lnTo>
                    <a:pt x="10424" y="8333"/>
                  </a:lnTo>
                  <a:lnTo>
                    <a:pt x="10475" y="8299"/>
                  </a:lnTo>
                  <a:lnTo>
                    <a:pt x="10509" y="8282"/>
                  </a:lnTo>
                  <a:lnTo>
                    <a:pt x="10542" y="8265"/>
                  </a:lnTo>
                  <a:lnTo>
                    <a:pt x="10576" y="8249"/>
                  </a:lnTo>
                  <a:lnTo>
                    <a:pt x="10593" y="8232"/>
                  </a:lnTo>
                  <a:lnTo>
                    <a:pt x="10627" y="8232"/>
                  </a:lnTo>
                  <a:lnTo>
                    <a:pt x="10644" y="8215"/>
                  </a:lnTo>
                  <a:lnTo>
                    <a:pt x="10660" y="8198"/>
                  </a:lnTo>
                  <a:lnTo>
                    <a:pt x="10694" y="8198"/>
                  </a:lnTo>
                  <a:lnTo>
                    <a:pt x="10745" y="8164"/>
                  </a:lnTo>
                  <a:lnTo>
                    <a:pt x="10762" y="8147"/>
                  </a:lnTo>
                  <a:lnTo>
                    <a:pt x="10812" y="8130"/>
                  </a:lnTo>
                  <a:lnTo>
                    <a:pt x="10846" y="8114"/>
                  </a:lnTo>
                  <a:lnTo>
                    <a:pt x="10913" y="8080"/>
                  </a:lnTo>
                  <a:lnTo>
                    <a:pt x="10930" y="8063"/>
                  </a:lnTo>
                  <a:lnTo>
                    <a:pt x="10964" y="8046"/>
                  </a:lnTo>
                  <a:lnTo>
                    <a:pt x="10981" y="8046"/>
                  </a:lnTo>
                  <a:lnTo>
                    <a:pt x="10998" y="8029"/>
                  </a:lnTo>
                  <a:lnTo>
                    <a:pt x="11048" y="7996"/>
                  </a:lnTo>
                  <a:lnTo>
                    <a:pt x="11082" y="7996"/>
                  </a:lnTo>
                  <a:lnTo>
                    <a:pt x="11150" y="7945"/>
                  </a:lnTo>
                  <a:lnTo>
                    <a:pt x="11166" y="7945"/>
                  </a:lnTo>
                  <a:lnTo>
                    <a:pt x="11200" y="7928"/>
                  </a:lnTo>
                  <a:lnTo>
                    <a:pt x="11217" y="7911"/>
                  </a:lnTo>
                  <a:lnTo>
                    <a:pt x="11251" y="7894"/>
                  </a:lnTo>
                  <a:lnTo>
                    <a:pt x="11268" y="7894"/>
                  </a:lnTo>
                  <a:lnTo>
                    <a:pt x="11318" y="7861"/>
                  </a:lnTo>
                  <a:lnTo>
                    <a:pt x="11335" y="7844"/>
                  </a:lnTo>
                  <a:lnTo>
                    <a:pt x="11419" y="7810"/>
                  </a:lnTo>
                  <a:lnTo>
                    <a:pt x="11436" y="7793"/>
                  </a:lnTo>
                  <a:lnTo>
                    <a:pt x="11453" y="7793"/>
                  </a:lnTo>
                  <a:lnTo>
                    <a:pt x="11538" y="7743"/>
                  </a:lnTo>
                  <a:lnTo>
                    <a:pt x="11554" y="7743"/>
                  </a:lnTo>
                  <a:lnTo>
                    <a:pt x="11605" y="7709"/>
                  </a:lnTo>
                  <a:lnTo>
                    <a:pt x="11622" y="7692"/>
                  </a:lnTo>
                  <a:lnTo>
                    <a:pt x="11656" y="7692"/>
                  </a:lnTo>
                  <a:lnTo>
                    <a:pt x="11757" y="7641"/>
                  </a:lnTo>
                  <a:lnTo>
                    <a:pt x="11774" y="7624"/>
                  </a:lnTo>
                  <a:lnTo>
                    <a:pt x="11791" y="7608"/>
                  </a:lnTo>
                  <a:lnTo>
                    <a:pt x="11892" y="7557"/>
                  </a:lnTo>
                  <a:lnTo>
                    <a:pt x="11909" y="7540"/>
                  </a:lnTo>
                  <a:lnTo>
                    <a:pt x="11942" y="7540"/>
                  </a:lnTo>
                  <a:lnTo>
                    <a:pt x="11959" y="7523"/>
                  </a:lnTo>
                  <a:lnTo>
                    <a:pt x="12043" y="7473"/>
                  </a:lnTo>
                  <a:lnTo>
                    <a:pt x="12060" y="7473"/>
                  </a:lnTo>
                  <a:lnTo>
                    <a:pt x="12077" y="7456"/>
                  </a:lnTo>
                  <a:lnTo>
                    <a:pt x="12111" y="7439"/>
                  </a:lnTo>
                  <a:lnTo>
                    <a:pt x="12195" y="7388"/>
                  </a:lnTo>
                  <a:lnTo>
                    <a:pt x="12229" y="7371"/>
                  </a:lnTo>
                  <a:lnTo>
                    <a:pt x="12347" y="7321"/>
                  </a:lnTo>
                  <a:lnTo>
                    <a:pt x="12364" y="7304"/>
                  </a:lnTo>
                  <a:lnTo>
                    <a:pt x="12398" y="7287"/>
                  </a:lnTo>
                  <a:lnTo>
                    <a:pt x="12415" y="7270"/>
                  </a:lnTo>
                  <a:lnTo>
                    <a:pt x="12465" y="7253"/>
                  </a:lnTo>
                  <a:lnTo>
                    <a:pt x="12482" y="7237"/>
                  </a:lnTo>
                  <a:lnTo>
                    <a:pt x="12583" y="7186"/>
                  </a:lnTo>
                  <a:lnTo>
                    <a:pt x="12600" y="7169"/>
                  </a:lnTo>
                  <a:lnTo>
                    <a:pt x="12651" y="7152"/>
                  </a:lnTo>
                  <a:lnTo>
                    <a:pt x="12684" y="7135"/>
                  </a:lnTo>
                  <a:lnTo>
                    <a:pt x="12701" y="7118"/>
                  </a:lnTo>
                  <a:lnTo>
                    <a:pt x="12718" y="7102"/>
                  </a:lnTo>
                  <a:lnTo>
                    <a:pt x="12802" y="7068"/>
                  </a:lnTo>
                  <a:lnTo>
                    <a:pt x="12819" y="7051"/>
                  </a:lnTo>
                  <a:lnTo>
                    <a:pt x="12921" y="7000"/>
                  </a:lnTo>
                  <a:lnTo>
                    <a:pt x="12937" y="6984"/>
                  </a:lnTo>
                  <a:lnTo>
                    <a:pt x="13005" y="6950"/>
                  </a:lnTo>
                  <a:lnTo>
                    <a:pt x="13039" y="6933"/>
                  </a:lnTo>
                  <a:lnTo>
                    <a:pt x="13106" y="6899"/>
                  </a:lnTo>
                  <a:lnTo>
                    <a:pt x="13123" y="6882"/>
                  </a:lnTo>
                  <a:lnTo>
                    <a:pt x="13207" y="6849"/>
                  </a:lnTo>
                  <a:lnTo>
                    <a:pt x="13224" y="6832"/>
                  </a:lnTo>
                  <a:lnTo>
                    <a:pt x="13292" y="6798"/>
                  </a:lnTo>
                  <a:lnTo>
                    <a:pt x="13308" y="6781"/>
                  </a:lnTo>
                  <a:lnTo>
                    <a:pt x="13393" y="6731"/>
                  </a:lnTo>
                  <a:lnTo>
                    <a:pt x="13410" y="6731"/>
                  </a:lnTo>
                  <a:lnTo>
                    <a:pt x="13460" y="6697"/>
                  </a:lnTo>
                  <a:lnTo>
                    <a:pt x="13477" y="6680"/>
                  </a:lnTo>
                  <a:lnTo>
                    <a:pt x="13561" y="6646"/>
                  </a:lnTo>
                  <a:lnTo>
                    <a:pt x="13578" y="6629"/>
                  </a:lnTo>
                  <a:lnTo>
                    <a:pt x="13646" y="6596"/>
                  </a:lnTo>
                  <a:lnTo>
                    <a:pt x="13663" y="6579"/>
                  </a:lnTo>
                  <a:lnTo>
                    <a:pt x="13713" y="6545"/>
                  </a:lnTo>
                  <a:lnTo>
                    <a:pt x="13747" y="6545"/>
                  </a:lnTo>
                  <a:lnTo>
                    <a:pt x="13798" y="6511"/>
                  </a:lnTo>
                  <a:lnTo>
                    <a:pt x="13814" y="6494"/>
                  </a:lnTo>
                  <a:lnTo>
                    <a:pt x="13882" y="6461"/>
                  </a:lnTo>
                  <a:lnTo>
                    <a:pt x="13899" y="6444"/>
                  </a:lnTo>
                  <a:lnTo>
                    <a:pt x="13949" y="6410"/>
                  </a:lnTo>
                  <a:lnTo>
                    <a:pt x="13983" y="6410"/>
                  </a:lnTo>
                  <a:lnTo>
                    <a:pt x="14000" y="6393"/>
                  </a:lnTo>
                  <a:lnTo>
                    <a:pt x="14017" y="6376"/>
                  </a:lnTo>
                  <a:lnTo>
                    <a:pt x="14051" y="6359"/>
                  </a:lnTo>
                  <a:lnTo>
                    <a:pt x="14101" y="6343"/>
                  </a:lnTo>
                  <a:lnTo>
                    <a:pt x="14118" y="6326"/>
                  </a:lnTo>
                  <a:lnTo>
                    <a:pt x="14169" y="6292"/>
                  </a:lnTo>
                  <a:lnTo>
                    <a:pt x="14186" y="6275"/>
                  </a:lnTo>
                  <a:lnTo>
                    <a:pt x="14236" y="6258"/>
                  </a:lnTo>
                  <a:lnTo>
                    <a:pt x="14253" y="6241"/>
                  </a:lnTo>
                  <a:lnTo>
                    <a:pt x="14304" y="6208"/>
                  </a:lnTo>
                  <a:lnTo>
                    <a:pt x="14320" y="6208"/>
                  </a:lnTo>
                  <a:lnTo>
                    <a:pt x="14354" y="6191"/>
                  </a:lnTo>
                  <a:lnTo>
                    <a:pt x="14371" y="6174"/>
                  </a:lnTo>
                  <a:lnTo>
                    <a:pt x="14405" y="6157"/>
                  </a:lnTo>
                  <a:lnTo>
                    <a:pt x="14455" y="6140"/>
                  </a:lnTo>
                  <a:lnTo>
                    <a:pt x="14472" y="6123"/>
                  </a:lnTo>
                  <a:lnTo>
                    <a:pt x="14489" y="6106"/>
                  </a:lnTo>
                  <a:lnTo>
                    <a:pt x="14523" y="6090"/>
                  </a:lnTo>
                  <a:lnTo>
                    <a:pt x="14540" y="6073"/>
                  </a:lnTo>
                  <a:lnTo>
                    <a:pt x="14590" y="6056"/>
                  </a:lnTo>
                  <a:lnTo>
                    <a:pt x="14607" y="6039"/>
                  </a:lnTo>
                  <a:lnTo>
                    <a:pt x="14641" y="6022"/>
                  </a:lnTo>
                  <a:lnTo>
                    <a:pt x="14658" y="6005"/>
                  </a:lnTo>
                  <a:lnTo>
                    <a:pt x="14675" y="6005"/>
                  </a:lnTo>
                  <a:lnTo>
                    <a:pt x="14708" y="5988"/>
                  </a:lnTo>
                  <a:lnTo>
                    <a:pt x="14725" y="5972"/>
                  </a:lnTo>
                  <a:lnTo>
                    <a:pt x="14759" y="5955"/>
                  </a:lnTo>
                  <a:lnTo>
                    <a:pt x="14776" y="5938"/>
                  </a:lnTo>
                  <a:lnTo>
                    <a:pt x="14793" y="5938"/>
                  </a:lnTo>
                  <a:lnTo>
                    <a:pt x="14826" y="5921"/>
                  </a:lnTo>
                  <a:lnTo>
                    <a:pt x="14843" y="5904"/>
                  </a:lnTo>
                  <a:lnTo>
                    <a:pt x="14860" y="5887"/>
                  </a:lnTo>
                  <a:lnTo>
                    <a:pt x="14894" y="5870"/>
                  </a:lnTo>
                  <a:lnTo>
                    <a:pt x="14911" y="5853"/>
                  </a:lnTo>
                  <a:lnTo>
                    <a:pt x="14945" y="5853"/>
                  </a:lnTo>
                  <a:lnTo>
                    <a:pt x="14961" y="5837"/>
                  </a:lnTo>
                  <a:lnTo>
                    <a:pt x="14978" y="5820"/>
                  </a:lnTo>
                  <a:lnTo>
                    <a:pt x="15012" y="5803"/>
                  </a:lnTo>
                  <a:lnTo>
                    <a:pt x="15029" y="5786"/>
                  </a:lnTo>
                  <a:lnTo>
                    <a:pt x="15063" y="5786"/>
                  </a:lnTo>
                  <a:lnTo>
                    <a:pt x="15079" y="5769"/>
                  </a:lnTo>
                  <a:lnTo>
                    <a:pt x="15096" y="5752"/>
                  </a:lnTo>
                  <a:lnTo>
                    <a:pt x="15130" y="5735"/>
                  </a:lnTo>
                  <a:lnTo>
                    <a:pt x="15147" y="5719"/>
                  </a:lnTo>
                  <a:lnTo>
                    <a:pt x="15164" y="5719"/>
                  </a:lnTo>
                  <a:lnTo>
                    <a:pt x="15198" y="5702"/>
                  </a:lnTo>
                  <a:lnTo>
                    <a:pt x="15214" y="5685"/>
                  </a:lnTo>
                  <a:lnTo>
                    <a:pt x="15248" y="5668"/>
                  </a:lnTo>
                  <a:lnTo>
                    <a:pt x="15265" y="5651"/>
                  </a:lnTo>
                  <a:lnTo>
                    <a:pt x="15282" y="5634"/>
                  </a:lnTo>
                  <a:lnTo>
                    <a:pt x="15316" y="5634"/>
                  </a:lnTo>
                  <a:lnTo>
                    <a:pt x="15332" y="5617"/>
                  </a:lnTo>
                  <a:lnTo>
                    <a:pt x="15366" y="5600"/>
                  </a:lnTo>
                  <a:lnTo>
                    <a:pt x="15383" y="5584"/>
                  </a:lnTo>
                  <a:lnTo>
                    <a:pt x="15400" y="5567"/>
                  </a:lnTo>
                  <a:lnTo>
                    <a:pt x="15434" y="5567"/>
                  </a:lnTo>
                  <a:lnTo>
                    <a:pt x="15451" y="5550"/>
                  </a:lnTo>
                  <a:lnTo>
                    <a:pt x="15467" y="5533"/>
                  </a:lnTo>
                  <a:lnTo>
                    <a:pt x="15501" y="5516"/>
                  </a:lnTo>
                  <a:lnTo>
                    <a:pt x="15518" y="5499"/>
                  </a:lnTo>
                  <a:lnTo>
                    <a:pt x="15552" y="5482"/>
                  </a:lnTo>
                  <a:lnTo>
                    <a:pt x="15585" y="5466"/>
                  </a:lnTo>
                  <a:lnTo>
                    <a:pt x="15619" y="5449"/>
                  </a:lnTo>
                  <a:lnTo>
                    <a:pt x="15636" y="5432"/>
                  </a:lnTo>
                  <a:lnTo>
                    <a:pt x="15653" y="5415"/>
                  </a:lnTo>
                  <a:lnTo>
                    <a:pt x="15687" y="5398"/>
                  </a:lnTo>
                  <a:lnTo>
                    <a:pt x="15704" y="5398"/>
                  </a:lnTo>
                  <a:lnTo>
                    <a:pt x="15737" y="5381"/>
                  </a:lnTo>
                  <a:lnTo>
                    <a:pt x="15754" y="5364"/>
                  </a:lnTo>
                  <a:lnTo>
                    <a:pt x="15771" y="5347"/>
                  </a:lnTo>
                  <a:lnTo>
                    <a:pt x="15805" y="5331"/>
                  </a:lnTo>
                  <a:lnTo>
                    <a:pt x="15822" y="5314"/>
                  </a:lnTo>
                  <a:lnTo>
                    <a:pt x="15855" y="5314"/>
                  </a:lnTo>
                  <a:lnTo>
                    <a:pt x="15872" y="5297"/>
                  </a:lnTo>
                  <a:lnTo>
                    <a:pt x="15889" y="5280"/>
                  </a:lnTo>
                  <a:lnTo>
                    <a:pt x="15923" y="5263"/>
                  </a:lnTo>
                  <a:lnTo>
                    <a:pt x="15940" y="5246"/>
                  </a:lnTo>
                  <a:lnTo>
                    <a:pt x="15957" y="5229"/>
                  </a:lnTo>
                  <a:lnTo>
                    <a:pt x="15990" y="5229"/>
                  </a:lnTo>
                  <a:lnTo>
                    <a:pt x="16007" y="5213"/>
                  </a:lnTo>
                  <a:lnTo>
                    <a:pt x="16041" y="5196"/>
                  </a:lnTo>
                  <a:lnTo>
                    <a:pt x="16058" y="5179"/>
                  </a:lnTo>
                  <a:lnTo>
                    <a:pt x="16075" y="5162"/>
                  </a:lnTo>
                  <a:lnTo>
                    <a:pt x="16108" y="5162"/>
                  </a:lnTo>
                  <a:lnTo>
                    <a:pt x="16125" y="5145"/>
                  </a:lnTo>
                  <a:lnTo>
                    <a:pt x="16142" y="5128"/>
                  </a:lnTo>
                  <a:lnTo>
                    <a:pt x="16176" y="5111"/>
                  </a:lnTo>
                  <a:lnTo>
                    <a:pt x="16193" y="5094"/>
                  </a:lnTo>
                  <a:lnTo>
                    <a:pt x="16210" y="5078"/>
                  </a:lnTo>
                  <a:lnTo>
                    <a:pt x="16243" y="5078"/>
                  </a:lnTo>
                  <a:lnTo>
                    <a:pt x="16260" y="5061"/>
                  </a:lnTo>
                  <a:lnTo>
                    <a:pt x="16294" y="5044"/>
                  </a:lnTo>
                  <a:lnTo>
                    <a:pt x="16311" y="5027"/>
                  </a:lnTo>
                  <a:lnTo>
                    <a:pt x="16328" y="5010"/>
                  </a:lnTo>
                  <a:lnTo>
                    <a:pt x="16361" y="4993"/>
                  </a:lnTo>
                  <a:lnTo>
                    <a:pt x="16378" y="4993"/>
                  </a:lnTo>
                  <a:lnTo>
                    <a:pt x="16395" y="4976"/>
                  </a:lnTo>
                  <a:lnTo>
                    <a:pt x="16429" y="4960"/>
                  </a:lnTo>
                  <a:lnTo>
                    <a:pt x="16446" y="4943"/>
                  </a:lnTo>
                  <a:lnTo>
                    <a:pt x="16479" y="4926"/>
                  </a:lnTo>
                  <a:lnTo>
                    <a:pt x="16496" y="4909"/>
                  </a:lnTo>
                  <a:lnTo>
                    <a:pt x="16513" y="4892"/>
                  </a:lnTo>
                  <a:lnTo>
                    <a:pt x="16547" y="4892"/>
                  </a:lnTo>
                  <a:lnTo>
                    <a:pt x="16564" y="4875"/>
                  </a:lnTo>
                  <a:lnTo>
                    <a:pt x="16581" y="4858"/>
                  </a:lnTo>
                  <a:lnTo>
                    <a:pt x="16614" y="4841"/>
                  </a:lnTo>
                  <a:lnTo>
                    <a:pt x="16631" y="4825"/>
                  </a:lnTo>
                  <a:lnTo>
                    <a:pt x="16648" y="4808"/>
                  </a:lnTo>
                  <a:lnTo>
                    <a:pt x="16682" y="4808"/>
                  </a:lnTo>
                  <a:lnTo>
                    <a:pt x="16699" y="4791"/>
                  </a:lnTo>
                  <a:lnTo>
                    <a:pt x="16732" y="4774"/>
                  </a:lnTo>
                  <a:lnTo>
                    <a:pt x="16749" y="4757"/>
                  </a:lnTo>
                  <a:lnTo>
                    <a:pt x="16766" y="4740"/>
                  </a:lnTo>
                  <a:lnTo>
                    <a:pt x="16800" y="4723"/>
                  </a:lnTo>
                  <a:lnTo>
                    <a:pt x="16817" y="4707"/>
                  </a:lnTo>
                  <a:lnTo>
                    <a:pt x="16834" y="4707"/>
                  </a:lnTo>
                  <a:lnTo>
                    <a:pt x="16867" y="4690"/>
                  </a:lnTo>
                  <a:lnTo>
                    <a:pt x="16884" y="4673"/>
                  </a:lnTo>
                  <a:lnTo>
                    <a:pt x="16901" y="4656"/>
                  </a:lnTo>
                  <a:lnTo>
                    <a:pt x="16935" y="4639"/>
                  </a:lnTo>
                  <a:lnTo>
                    <a:pt x="16952" y="4622"/>
                  </a:lnTo>
                  <a:lnTo>
                    <a:pt x="16985" y="4622"/>
                  </a:lnTo>
                  <a:lnTo>
                    <a:pt x="17002" y="4605"/>
                  </a:lnTo>
                  <a:lnTo>
                    <a:pt x="17019" y="4588"/>
                  </a:lnTo>
                  <a:lnTo>
                    <a:pt x="17053" y="4572"/>
                  </a:lnTo>
                  <a:lnTo>
                    <a:pt x="17070" y="4555"/>
                  </a:lnTo>
                  <a:lnTo>
                    <a:pt x="17087" y="4538"/>
                  </a:lnTo>
                  <a:lnTo>
                    <a:pt x="17120" y="4538"/>
                  </a:lnTo>
                  <a:lnTo>
                    <a:pt x="17137" y="4521"/>
                  </a:lnTo>
                  <a:lnTo>
                    <a:pt x="17171" y="4504"/>
                  </a:lnTo>
                  <a:lnTo>
                    <a:pt x="17188" y="4487"/>
                  </a:lnTo>
                  <a:lnTo>
                    <a:pt x="17205" y="4470"/>
                  </a:lnTo>
                  <a:lnTo>
                    <a:pt x="17238" y="4454"/>
                  </a:lnTo>
                  <a:lnTo>
                    <a:pt x="17255" y="4437"/>
                  </a:lnTo>
                  <a:lnTo>
                    <a:pt x="17272" y="4437"/>
                  </a:lnTo>
                  <a:lnTo>
                    <a:pt x="17306" y="4420"/>
                  </a:lnTo>
                  <a:lnTo>
                    <a:pt x="17323" y="4403"/>
                  </a:lnTo>
                  <a:lnTo>
                    <a:pt x="17340" y="4386"/>
                  </a:lnTo>
                  <a:lnTo>
                    <a:pt x="17373" y="4369"/>
                  </a:lnTo>
                  <a:lnTo>
                    <a:pt x="17390" y="4352"/>
                  </a:lnTo>
                  <a:lnTo>
                    <a:pt x="17424" y="4335"/>
                  </a:lnTo>
                  <a:lnTo>
                    <a:pt x="17441" y="4335"/>
                  </a:lnTo>
                  <a:lnTo>
                    <a:pt x="17458" y="4319"/>
                  </a:lnTo>
                  <a:lnTo>
                    <a:pt x="17491" y="4302"/>
                  </a:lnTo>
                  <a:lnTo>
                    <a:pt x="17508" y="4285"/>
                  </a:lnTo>
                  <a:lnTo>
                    <a:pt x="17525" y="4268"/>
                  </a:lnTo>
                  <a:lnTo>
                    <a:pt x="17559" y="4251"/>
                  </a:lnTo>
                  <a:lnTo>
                    <a:pt x="17576" y="4234"/>
                  </a:lnTo>
                  <a:lnTo>
                    <a:pt x="17593" y="4234"/>
                  </a:lnTo>
                  <a:lnTo>
                    <a:pt x="17626" y="4217"/>
                  </a:lnTo>
                  <a:lnTo>
                    <a:pt x="17643" y="4201"/>
                  </a:lnTo>
                  <a:lnTo>
                    <a:pt x="17660" y="4184"/>
                  </a:lnTo>
                  <a:lnTo>
                    <a:pt x="17694" y="4167"/>
                  </a:lnTo>
                  <a:lnTo>
                    <a:pt x="17711" y="4150"/>
                  </a:lnTo>
                  <a:lnTo>
                    <a:pt x="17728" y="4133"/>
                  </a:lnTo>
                  <a:lnTo>
                    <a:pt x="17761" y="4133"/>
                  </a:lnTo>
                  <a:lnTo>
                    <a:pt x="17778" y="4116"/>
                  </a:lnTo>
                  <a:lnTo>
                    <a:pt x="17812" y="4099"/>
                  </a:lnTo>
                  <a:lnTo>
                    <a:pt x="17829" y="4082"/>
                  </a:lnTo>
                  <a:lnTo>
                    <a:pt x="17846" y="4066"/>
                  </a:lnTo>
                  <a:lnTo>
                    <a:pt x="17879" y="4049"/>
                  </a:lnTo>
                  <a:lnTo>
                    <a:pt x="17913" y="4015"/>
                  </a:lnTo>
                  <a:lnTo>
                    <a:pt x="17947" y="4015"/>
                  </a:lnTo>
                  <a:lnTo>
                    <a:pt x="17964" y="3998"/>
                  </a:lnTo>
                  <a:lnTo>
                    <a:pt x="17980" y="3981"/>
                  </a:lnTo>
                  <a:lnTo>
                    <a:pt x="18014" y="3964"/>
                  </a:lnTo>
                  <a:lnTo>
                    <a:pt x="18031" y="3948"/>
                  </a:lnTo>
                  <a:lnTo>
                    <a:pt x="18065" y="3931"/>
                  </a:lnTo>
                  <a:lnTo>
                    <a:pt x="18082" y="3914"/>
                  </a:lnTo>
                  <a:lnTo>
                    <a:pt x="18099" y="3914"/>
                  </a:lnTo>
                  <a:lnTo>
                    <a:pt x="18132" y="3897"/>
                  </a:lnTo>
                  <a:lnTo>
                    <a:pt x="18149" y="3880"/>
                  </a:lnTo>
                  <a:lnTo>
                    <a:pt x="18166" y="3863"/>
                  </a:lnTo>
                  <a:lnTo>
                    <a:pt x="18200" y="3846"/>
                  </a:lnTo>
                  <a:lnTo>
                    <a:pt x="18217" y="3829"/>
                  </a:lnTo>
                  <a:lnTo>
                    <a:pt x="18233" y="3813"/>
                  </a:lnTo>
                  <a:lnTo>
                    <a:pt x="18267" y="3796"/>
                  </a:lnTo>
                  <a:lnTo>
                    <a:pt x="18284" y="3796"/>
                  </a:lnTo>
                  <a:lnTo>
                    <a:pt x="18301" y="3779"/>
                  </a:lnTo>
                  <a:lnTo>
                    <a:pt x="18335" y="3762"/>
                  </a:lnTo>
                  <a:lnTo>
                    <a:pt x="18352" y="3745"/>
                  </a:lnTo>
                  <a:lnTo>
                    <a:pt x="18368" y="3728"/>
                  </a:lnTo>
                  <a:lnTo>
                    <a:pt x="18402" y="3711"/>
                  </a:lnTo>
                  <a:lnTo>
                    <a:pt x="18419" y="3695"/>
                  </a:lnTo>
                  <a:lnTo>
                    <a:pt x="18436" y="3678"/>
                  </a:lnTo>
                  <a:lnTo>
                    <a:pt x="18470" y="3678"/>
                  </a:lnTo>
                  <a:lnTo>
                    <a:pt x="18486" y="3661"/>
                  </a:lnTo>
                  <a:lnTo>
                    <a:pt x="18503" y="3644"/>
                  </a:lnTo>
                  <a:lnTo>
                    <a:pt x="18537" y="3627"/>
                  </a:lnTo>
                  <a:lnTo>
                    <a:pt x="18571" y="3593"/>
                  </a:lnTo>
                  <a:lnTo>
                    <a:pt x="18605" y="3576"/>
                  </a:lnTo>
                  <a:lnTo>
                    <a:pt x="18638" y="3560"/>
                  </a:lnTo>
                  <a:lnTo>
                    <a:pt x="18672" y="3543"/>
                  </a:lnTo>
                  <a:lnTo>
                    <a:pt x="18689" y="3526"/>
                  </a:lnTo>
                  <a:lnTo>
                    <a:pt x="18739" y="3492"/>
                  </a:lnTo>
                  <a:lnTo>
                    <a:pt x="18756" y="3475"/>
                  </a:lnTo>
                  <a:lnTo>
                    <a:pt x="18807" y="3442"/>
                  </a:lnTo>
                  <a:lnTo>
                    <a:pt x="18824" y="3425"/>
                  </a:lnTo>
                  <a:lnTo>
                    <a:pt x="18858" y="3425"/>
                  </a:lnTo>
                  <a:lnTo>
                    <a:pt x="18891" y="3391"/>
                  </a:lnTo>
                  <a:lnTo>
                    <a:pt x="18925" y="3374"/>
                  </a:lnTo>
                  <a:lnTo>
                    <a:pt x="18942" y="3357"/>
                  </a:lnTo>
                  <a:lnTo>
                    <a:pt x="18959" y="3340"/>
                  </a:lnTo>
                  <a:lnTo>
                    <a:pt x="18992" y="3323"/>
                  </a:lnTo>
                  <a:lnTo>
                    <a:pt x="19026" y="3307"/>
                  </a:lnTo>
                  <a:lnTo>
                    <a:pt x="19060" y="3290"/>
                  </a:lnTo>
                  <a:lnTo>
                    <a:pt x="19077" y="3273"/>
                  </a:lnTo>
                  <a:lnTo>
                    <a:pt x="19144" y="3222"/>
                  </a:lnTo>
                  <a:lnTo>
                    <a:pt x="19161" y="3205"/>
                  </a:lnTo>
                  <a:lnTo>
                    <a:pt x="19229" y="3172"/>
                  </a:lnTo>
                  <a:lnTo>
                    <a:pt x="19262" y="3155"/>
                  </a:lnTo>
                  <a:lnTo>
                    <a:pt x="19279" y="3138"/>
                  </a:lnTo>
                  <a:lnTo>
                    <a:pt x="19296" y="3121"/>
                  </a:lnTo>
                  <a:lnTo>
                    <a:pt x="19330" y="3104"/>
                  </a:lnTo>
                  <a:lnTo>
                    <a:pt x="19347" y="3087"/>
                  </a:lnTo>
                  <a:lnTo>
                    <a:pt x="19397" y="3054"/>
                  </a:lnTo>
                  <a:lnTo>
                    <a:pt x="19414" y="3054"/>
                  </a:lnTo>
                  <a:lnTo>
                    <a:pt x="19431" y="3037"/>
                  </a:lnTo>
                  <a:lnTo>
                    <a:pt x="19532" y="2969"/>
                  </a:lnTo>
                  <a:lnTo>
                    <a:pt x="19549" y="2952"/>
                  </a:lnTo>
                  <a:lnTo>
                    <a:pt x="19566" y="2936"/>
                  </a:lnTo>
                  <a:lnTo>
                    <a:pt x="19617" y="2902"/>
                  </a:lnTo>
                  <a:lnTo>
                    <a:pt x="19633" y="2902"/>
                  </a:lnTo>
                  <a:lnTo>
                    <a:pt x="19735" y="2834"/>
                  </a:lnTo>
                  <a:lnTo>
                    <a:pt x="19751" y="2817"/>
                  </a:lnTo>
                  <a:lnTo>
                    <a:pt x="19836" y="2750"/>
                  </a:lnTo>
                  <a:lnTo>
                    <a:pt x="19870" y="2750"/>
                  </a:lnTo>
                  <a:lnTo>
                    <a:pt x="19937" y="2699"/>
                  </a:lnTo>
                  <a:lnTo>
                    <a:pt x="19954" y="2683"/>
                  </a:lnTo>
                  <a:lnTo>
                    <a:pt x="19971" y="2666"/>
                  </a:lnTo>
                  <a:lnTo>
                    <a:pt x="20089" y="2598"/>
                  </a:lnTo>
                  <a:lnTo>
                    <a:pt x="20106" y="2581"/>
                  </a:lnTo>
                  <a:lnTo>
                    <a:pt x="20224" y="2497"/>
                  </a:lnTo>
                  <a:lnTo>
                    <a:pt x="20241" y="2480"/>
                  </a:lnTo>
                  <a:lnTo>
                    <a:pt x="20291" y="2446"/>
                  </a:lnTo>
                  <a:lnTo>
                    <a:pt x="20308" y="2446"/>
                  </a:lnTo>
                  <a:lnTo>
                    <a:pt x="20359" y="2413"/>
                  </a:lnTo>
                  <a:lnTo>
                    <a:pt x="20376" y="2396"/>
                  </a:lnTo>
                  <a:lnTo>
                    <a:pt x="20510" y="2295"/>
                  </a:lnTo>
                  <a:lnTo>
                    <a:pt x="20544" y="2278"/>
                  </a:lnTo>
                  <a:lnTo>
                    <a:pt x="20713" y="2160"/>
                  </a:lnTo>
                  <a:lnTo>
                    <a:pt x="20730" y="2143"/>
                  </a:lnTo>
                  <a:lnTo>
                    <a:pt x="20898" y="2042"/>
                  </a:lnTo>
                  <a:lnTo>
                    <a:pt x="20915" y="2025"/>
                  </a:lnTo>
                  <a:lnTo>
                    <a:pt x="20932" y="2008"/>
                  </a:lnTo>
                  <a:lnTo>
                    <a:pt x="21185" y="1839"/>
                  </a:lnTo>
                  <a:lnTo>
                    <a:pt x="21202" y="1822"/>
                  </a:lnTo>
                  <a:lnTo>
                    <a:pt x="21253" y="1789"/>
                  </a:lnTo>
                  <a:lnTo>
                    <a:pt x="21269" y="1772"/>
                  </a:lnTo>
                  <a:lnTo>
                    <a:pt x="21472" y="1637"/>
                  </a:lnTo>
                  <a:lnTo>
                    <a:pt x="21489" y="1620"/>
                  </a:lnTo>
                  <a:lnTo>
                    <a:pt x="21624" y="1519"/>
                  </a:lnTo>
                  <a:lnTo>
                    <a:pt x="21641" y="1502"/>
                  </a:lnTo>
                  <a:lnTo>
                    <a:pt x="21674" y="1485"/>
                  </a:lnTo>
                  <a:lnTo>
                    <a:pt x="21775" y="1418"/>
                  </a:lnTo>
                  <a:lnTo>
                    <a:pt x="21792" y="1401"/>
                  </a:lnTo>
                  <a:lnTo>
                    <a:pt x="21910" y="1316"/>
                  </a:lnTo>
                  <a:lnTo>
                    <a:pt x="21927" y="1300"/>
                  </a:lnTo>
                  <a:lnTo>
                    <a:pt x="22028" y="1232"/>
                  </a:lnTo>
                  <a:lnTo>
                    <a:pt x="22045" y="1215"/>
                  </a:lnTo>
                  <a:lnTo>
                    <a:pt x="22130" y="1165"/>
                  </a:lnTo>
                  <a:lnTo>
                    <a:pt x="22147" y="1148"/>
                  </a:lnTo>
                  <a:lnTo>
                    <a:pt x="22180" y="1131"/>
                  </a:lnTo>
                  <a:lnTo>
                    <a:pt x="22197" y="1114"/>
                  </a:lnTo>
                  <a:lnTo>
                    <a:pt x="22231" y="1080"/>
                  </a:lnTo>
                  <a:lnTo>
                    <a:pt x="22265" y="1063"/>
                  </a:lnTo>
                  <a:lnTo>
                    <a:pt x="22332" y="1013"/>
                  </a:lnTo>
                  <a:lnTo>
                    <a:pt x="22349" y="996"/>
                  </a:lnTo>
                  <a:lnTo>
                    <a:pt x="22433" y="945"/>
                  </a:lnTo>
                  <a:lnTo>
                    <a:pt x="22450" y="928"/>
                  </a:lnTo>
                  <a:lnTo>
                    <a:pt x="22518" y="878"/>
                  </a:lnTo>
                  <a:lnTo>
                    <a:pt x="22551" y="861"/>
                  </a:lnTo>
                  <a:lnTo>
                    <a:pt x="22585" y="827"/>
                  </a:lnTo>
                  <a:lnTo>
                    <a:pt x="22619" y="810"/>
                  </a:lnTo>
                  <a:lnTo>
                    <a:pt x="22636" y="794"/>
                  </a:lnTo>
                  <a:lnTo>
                    <a:pt x="22653" y="777"/>
                  </a:lnTo>
                  <a:lnTo>
                    <a:pt x="22669" y="760"/>
                  </a:lnTo>
                  <a:lnTo>
                    <a:pt x="22703" y="743"/>
                  </a:lnTo>
                  <a:lnTo>
                    <a:pt x="22737" y="709"/>
                  </a:lnTo>
                  <a:lnTo>
                    <a:pt x="22771" y="692"/>
                  </a:lnTo>
                  <a:lnTo>
                    <a:pt x="22838" y="642"/>
                  </a:lnTo>
                  <a:lnTo>
                    <a:pt x="22855" y="625"/>
                  </a:lnTo>
                  <a:lnTo>
                    <a:pt x="22889" y="608"/>
                  </a:lnTo>
                  <a:lnTo>
                    <a:pt x="22922" y="591"/>
                  </a:lnTo>
                  <a:lnTo>
                    <a:pt x="22956" y="557"/>
                  </a:lnTo>
                  <a:lnTo>
                    <a:pt x="22990" y="541"/>
                  </a:lnTo>
                  <a:lnTo>
                    <a:pt x="23024" y="507"/>
                  </a:lnTo>
                  <a:lnTo>
                    <a:pt x="23040" y="490"/>
                  </a:lnTo>
                  <a:lnTo>
                    <a:pt x="23091" y="456"/>
                  </a:lnTo>
                  <a:lnTo>
                    <a:pt x="23108" y="439"/>
                  </a:lnTo>
                  <a:lnTo>
                    <a:pt x="23159" y="406"/>
                  </a:lnTo>
                  <a:lnTo>
                    <a:pt x="23175" y="389"/>
                  </a:lnTo>
                  <a:lnTo>
                    <a:pt x="23226" y="355"/>
                  </a:lnTo>
                  <a:lnTo>
                    <a:pt x="23243" y="338"/>
                  </a:lnTo>
                  <a:lnTo>
                    <a:pt x="23260" y="321"/>
                  </a:lnTo>
                  <a:lnTo>
                    <a:pt x="23293" y="304"/>
                  </a:lnTo>
                  <a:lnTo>
                    <a:pt x="23310" y="288"/>
                  </a:lnTo>
                  <a:lnTo>
                    <a:pt x="23344" y="271"/>
                  </a:lnTo>
                  <a:lnTo>
                    <a:pt x="23378" y="237"/>
                  </a:lnTo>
                  <a:lnTo>
                    <a:pt x="23395" y="237"/>
                  </a:lnTo>
                  <a:lnTo>
                    <a:pt x="23412" y="220"/>
                  </a:lnTo>
                  <a:lnTo>
                    <a:pt x="23445" y="203"/>
                  </a:lnTo>
                  <a:lnTo>
                    <a:pt x="23462" y="186"/>
                  </a:lnTo>
                  <a:lnTo>
                    <a:pt x="23479" y="169"/>
                  </a:lnTo>
                  <a:lnTo>
                    <a:pt x="23496" y="153"/>
                  </a:lnTo>
                  <a:lnTo>
                    <a:pt x="23530" y="136"/>
                  </a:lnTo>
                  <a:lnTo>
                    <a:pt x="23563" y="102"/>
                  </a:lnTo>
                  <a:lnTo>
                    <a:pt x="23597" y="85"/>
                  </a:lnTo>
                  <a:lnTo>
                    <a:pt x="23614" y="68"/>
                  </a:lnTo>
                  <a:lnTo>
                    <a:pt x="23631" y="51"/>
                  </a:lnTo>
                  <a:lnTo>
                    <a:pt x="23681" y="18"/>
                  </a:lnTo>
                  <a:lnTo>
                    <a:pt x="23698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4510150" y="4791225"/>
              <a:ext cx="59900" cy="164475"/>
            </a:xfrm>
            <a:custGeom>
              <a:avLst/>
              <a:gdLst/>
              <a:ahLst/>
              <a:cxnLst/>
              <a:rect l="l" t="t" r="r" b="b"/>
              <a:pathLst>
                <a:path w="2396" h="6579" fill="none" extrusionOk="0">
                  <a:moveTo>
                    <a:pt x="1" y="1"/>
                  </a:moveTo>
                  <a:lnTo>
                    <a:pt x="2396" y="657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5056625" y="4493975"/>
              <a:ext cx="105875" cy="139575"/>
            </a:xfrm>
            <a:custGeom>
              <a:avLst/>
              <a:gdLst/>
              <a:ahLst/>
              <a:cxnLst/>
              <a:rect l="l" t="t" r="r" b="b"/>
              <a:pathLst>
                <a:path w="4235" h="5583" fill="none" extrusionOk="0">
                  <a:moveTo>
                    <a:pt x="1" y="0"/>
                  </a:moveTo>
                  <a:lnTo>
                    <a:pt x="4234" y="558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510150" y="4493975"/>
              <a:ext cx="652350" cy="462150"/>
            </a:xfrm>
            <a:custGeom>
              <a:avLst/>
              <a:gdLst/>
              <a:ahLst/>
              <a:cxnLst/>
              <a:rect l="l" t="t" r="r" b="b"/>
              <a:pathLst>
                <a:path w="26094" h="18486" extrusionOk="0">
                  <a:moveTo>
                    <a:pt x="21877" y="0"/>
                  </a:moveTo>
                  <a:lnTo>
                    <a:pt x="21826" y="34"/>
                  </a:lnTo>
                  <a:lnTo>
                    <a:pt x="21809" y="51"/>
                  </a:lnTo>
                  <a:lnTo>
                    <a:pt x="21792" y="68"/>
                  </a:lnTo>
                  <a:lnTo>
                    <a:pt x="21775" y="84"/>
                  </a:lnTo>
                  <a:lnTo>
                    <a:pt x="21708" y="135"/>
                  </a:lnTo>
                  <a:lnTo>
                    <a:pt x="21691" y="135"/>
                  </a:lnTo>
                  <a:lnTo>
                    <a:pt x="21607" y="202"/>
                  </a:lnTo>
                  <a:lnTo>
                    <a:pt x="21590" y="219"/>
                  </a:lnTo>
                  <a:lnTo>
                    <a:pt x="21573" y="236"/>
                  </a:lnTo>
                  <a:lnTo>
                    <a:pt x="21556" y="253"/>
                  </a:lnTo>
                  <a:lnTo>
                    <a:pt x="21506" y="287"/>
                  </a:lnTo>
                  <a:lnTo>
                    <a:pt x="21489" y="287"/>
                  </a:lnTo>
                  <a:lnTo>
                    <a:pt x="21404" y="354"/>
                  </a:lnTo>
                  <a:lnTo>
                    <a:pt x="21387" y="371"/>
                  </a:lnTo>
                  <a:lnTo>
                    <a:pt x="21371" y="388"/>
                  </a:lnTo>
                  <a:lnTo>
                    <a:pt x="21337" y="405"/>
                  </a:lnTo>
                  <a:lnTo>
                    <a:pt x="21303" y="422"/>
                  </a:lnTo>
                  <a:lnTo>
                    <a:pt x="21236" y="489"/>
                  </a:lnTo>
                  <a:lnTo>
                    <a:pt x="21202" y="506"/>
                  </a:lnTo>
                  <a:lnTo>
                    <a:pt x="21151" y="540"/>
                  </a:lnTo>
                  <a:lnTo>
                    <a:pt x="21134" y="557"/>
                  </a:lnTo>
                  <a:lnTo>
                    <a:pt x="21084" y="590"/>
                  </a:lnTo>
                  <a:lnTo>
                    <a:pt x="21067" y="607"/>
                  </a:lnTo>
                  <a:lnTo>
                    <a:pt x="21050" y="624"/>
                  </a:lnTo>
                  <a:lnTo>
                    <a:pt x="21000" y="658"/>
                  </a:lnTo>
                  <a:lnTo>
                    <a:pt x="20983" y="658"/>
                  </a:lnTo>
                  <a:lnTo>
                    <a:pt x="20949" y="692"/>
                  </a:lnTo>
                  <a:lnTo>
                    <a:pt x="20932" y="708"/>
                  </a:lnTo>
                  <a:lnTo>
                    <a:pt x="20898" y="725"/>
                  </a:lnTo>
                  <a:lnTo>
                    <a:pt x="20848" y="776"/>
                  </a:lnTo>
                  <a:lnTo>
                    <a:pt x="20831" y="776"/>
                  </a:lnTo>
                  <a:lnTo>
                    <a:pt x="20797" y="793"/>
                  </a:lnTo>
                  <a:lnTo>
                    <a:pt x="20780" y="810"/>
                  </a:lnTo>
                  <a:lnTo>
                    <a:pt x="20763" y="827"/>
                  </a:lnTo>
                  <a:lnTo>
                    <a:pt x="20730" y="860"/>
                  </a:lnTo>
                  <a:lnTo>
                    <a:pt x="20696" y="877"/>
                  </a:lnTo>
                  <a:lnTo>
                    <a:pt x="20662" y="894"/>
                  </a:lnTo>
                  <a:lnTo>
                    <a:pt x="20645" y="911"/>
                  </a:lnTo>
                  <a:lnTo>
                    <a:pt x="20612" y="945"/>
                  </a:lnTo>
                  <a:lnTo>
                    <a:pt x="20578" y="961"/>
                  </a:lnTo>
                  <a:lnTo>
                    <a:pt x="20544" y="995"/>
                  </a:lnTo>
                  <a:lnTo>
                    <a:pt x="20527" y="995"/>
                  </a:lnTo>
                  <a:lnTo>
                    <a:pt x="20510" y="1012"/>
                  </a:lnTo>
                  <a:lnTo>
                    <a:pt x="20477" y="1029"/>
                  </a:lnTo>
                  <a:lnTo>
                    <a:pt x="20460" y="1046"/>
                  </a:lnTo>
                  <a:lnTo>
                    <a:pt x="20426" y="1080"/>
                  </a:lnTo>
                  <a:lnTo>
                    <a:pt x="20392" y="1096"/>
                  </a:lnTo>
                  <a:lnTo>
                    <a:pt x="20359" y="1113"/>
                  </a:lnTo>
                  <a:lnTo>
                    <a:pt x="20342" y="1130"/>
                  </a:lnTo>
                  <a:lnTo>
                    <a:pt x="20325" y="1147"/>
                  </a:lnTo>
                  <a:lnTo>
                    <a:pt x="20291" y="1164"/>
                  </a:lnTo>
                  <a:lnTo>
                    <a:pt x="20274" y="1181"/>
                  </a:lnTo>
                  <a:lnTo>
                    <a:pt x="20241" y="1214"/>
                  </a:lnTo>
                  <a:lnTo>
                    <a:pt x="20224" y="1214"/>
                  </a:lnTo>
                  <a:lnTo>
                    <a:pt x="20190" y="1231"/>
                  </a:lnTo>
                  <a:lnTo>
                    <a:pt x="20173" y="1248"/>
                  </a:lnTo>
                  <a:lnTo>
                    <a:pt x="20139" y="1282"/>
                  </a:lnTo>
                  <a:lnTo>
                    <a:pt x="20123" y="1299"/>
                  </a:lnTo>
                  <a:lnTo>
                    <a:pt x="20089" y="1316"/>
                  </a:lnTo>
                  <a:lnTo>
                    <a:pt x="20072" y="1316"/>
                  </a:lnTo>
                  <a:lnTo>
                    <a:pt x="20055" y="1333"/>
                  </a:lnTo>
                  <a:lnTo>
                    <a:pt x="20038" y="1349"/>
                  </a:lnTo>
                  <a:lnTo>
                    <a:pt x="20021" y="1366"/>
                  </a:lnTo>
                  <a:lnTo>
                    <a:pt x="19988" y="1383"/>
                  </a:lnTo>
                  <a:lnTo>
                    <a:pt x="19971" y="1400"/>
                  </a:lnTo>
                  <a:lnTo>
                    <a:pt x="19954" y="1417"/>
                  </a:lnTo>
                  <a:lnTo>
                    <a:pt x="19937" y="1434"/>
                  </a:lnTo>
                  <a:lnTo>
                    <a:pt x="19920" y="1434"/>
                  </a:lnTo>
                  <a:lnTo>
                    <a:pt x="19886" y="1451"/>
                  </a:lnTo>
                  <a:lnTo>
                    <a:pt x="19870" y="1467"/>
                  </a:lnTo>
                  <a:lnTo>
                    <a:pt x="19836" y="1501"/>
                  </a:lnTo>
                  <a:lnTo>
                    <a:pt x="19802" y="1518"/>
                  </a:lnTo>
                  <a:lnTo>
                    <a:pt x="19785" y="1535"/>
                  </a:lnTo>
                  <a:lnTo>
                    <a:pt x="19768" y="1535"/>
                  </a:lnTo>
                  <a:lnTo>
                    <a:pt x="19751" y="1552"/>
                  </a:lnTo>
                  <a:lnTo>
                    <a:pt x="19735" y="1569"/>
                  </a:lnTo>
                  <a:lnTo>
                    <a:pt x="19701" y="1586"/>
                  </a:lnTo>
                  <a:lnTo>
                    <a:pt x="19684" y="1602"/>
                  </a:lnTo>
                  <a:lnTo>
                    <a:pt x="19667" y="1619"/>
                  </a:lnTo>
                  <a:lnTo>
                    <a:pt x="19650" y="1636"/>
                  </a:lnTo>
                  <a:lnTo>
                    <a:pt x="19633" y="1636"/>
                  </a:lnTo>
                  <a:lnTo>
                    <a:pt x="19600" y="1653"/>
                  </a:lnTo>
                  <a:lnTo>
                    <a:pt x="19583" y="1670"/>
                  </a:lnTo>
                  <a:lnTo>
                    <a:pt x="19566" y="1687"/>
                  </a:lnTo>
                  <a:lnTo>
                    <a:pt x="19549" y="1704"/>
                  </a:lnTo>
                  <a:lnTo>
                    <a:pt x="19532" y="1720"/>
                  </a:lnTo>
                  <a:lnTo>
                    <a:pt x="19498" y="1720"/>
                  </a:lnTo>
                  <a:lnTo>
                    <a:pt x="19482" y="1737"/>
                  </a:lnTo>
                  <a:lnTo>
                    <a:pt x="19465" y="1754"/>
                  </a:lnTo>
                  <a:lnTo>
                    <a:pt x="19448" y="1771"/>
                  </a:lnTo>
                  <a:lnTo>
                    <a:pt x="19431" y="1788"/>
                  </a:lnTo>
                  <a:lnTo>
                    <a:pt x="19397" y="1805"/>
                  </a:lnTo>
                  <a:lnTo>
                    <a:pt x="19380" y="1822"/>
                  </a:lnTo>
                  <a:lnTo>
                    <a:pt x="19364" y="1822"/>
                  </a:lnTo>
                  <a:lnTo>
                    <a:pt x="19347" y="1839"/>
                  </a:lnTo>
                  <a:lnTo>
                    <a:pt x="19313" y="1855"/>
                  </a:lnTo>
                  <a:lnTo>
                    <a:pt x="19296" y="1872"/>
                  </a:lnTo>
                  <a:lnTo>
                    <a:pt x="19279" y="1889"/>
                  </a:lnTo>
                  <a:lnTo>
                    <a:pt x="19262" y="1906"/>
                  </a:lnTo>
                  <a:lnTo>
                    <a:pt x="19245" y="1923"/>
                  </a:lnTo>
                  <a:lnTo>
                    <a:pt x="19212" y="1923"/>
                  </a:lnTo>
                  <a:lnTo>
                    <a:pt x="19195" y="1940"/>
                  </a:lnTo>
                  <a:lnTo>
                    <a:pt x="19178" y="1957"/>
                  </a:lnTo>
                  <a:lnTo>
                    <a:pt x="19161" y="1973"/>
                  </a:lnTo>
                  <a:lnTo>
                    <a:pt x="19127" y="1990"/>
                  </a:lnTo>
                  <a:lnTo>
                    <a:pt x="19111" y="2007"/>
                  </a:lnTo>
                  <a:lnTo>
                    <a:pt x="19094" y="2007"/>
                  </a:lnTo>
                  <a:lnTo>
                    <a:pt x="19077" y="2024"/>
                  </a:lnTo>
                  <a:lnTo>
                    <a:pt x="19060" y="2041"/>
                  </a:lnTo>
                  <a:lnTo>
                    <a:pt x="19026" y="2058"/>
                  </a:lnTo>
                  <a:lnTo>
                    <a:pt x="19009" y="2075"/>
                  </a:lnTo>
                  <a:lnTo>
                    <a:pt x="18992" y="2092"/>
                  </a:lnTo>
                  <a:lnTo>
                    <a:pt x="18976" y="2092"/>
                  </a:lnTo>
                  <a:lnTo>
                    <a:pt x="18942" y="2108"/>
                  </a:lnTo>
                  <a:lnTo>
                    <a:pt x="18908" y="2142"/>
                  </a:lnTo>
                  <a:lnTo>
                    <a:pt x="18891" y="2159"/>
                  </a:lnTo>
                  <a:lnTo>
                    <a:pt x="18874" y="2176"/>
                  </a:lnTo>
                  <a:lnTo>
                    <a:pt x="18841" y="2193"/>
                  </a:lnTo>
                  <a:lnTo>
                    <a:pt x="18824" y="2193"/>
                  </a:lnTo>
                  <a:lnTo>
                    <a:pt x="18807" y="2210"/>
                  </a:lnTo>
                  <a:lnTo>
                    <a:pt x="18790" y="2226"/>
                  </a:lnTo>
                  <a:lnTo>
                    <a:pt x="18756" y="2243"/>
                  </a:lnTo>
                  <a:lnTo>
                    <a:pt x="18739" y="2260"/>
                  </a:lnTo>
                  <a:lnTo>
                    <a:pt x="18723" y="2260"/>
                  </a:lnTo>
                  <a:lnTo>
                    <a:pt x="18706" y="2277"/>
                  </a:lnTo>
                  <a:lnTo>
                    <a:pt x="18689" y="2294"/>
                  </a:lnTo>
                  <a:lnTo>
                    <a:pt x="18655" y="2311"/>
                  </a:lnTo>
                  <a:lnTo>
                    <a:pt x="18638" y="2328"/>
                  </a:lnTo>
                  <a:lnTo>
                    <a:pt x="18621" y="2345"/>
                  </a:lnTo>
                  <a:lnTo>
                    <a:pt x="18605" y="2361"/>
                  </a:lnTo>
                  <a:lnTo>
                    <a:pt x="18588" y="2361"/>
                  </a:lnTo>
                  <a:lnTo>
                    <a:pt x="18554" y="2378"/>
                  </a:lnTo>
                  <a:lnTo>
                    <a:pt x="18537" y="2395"/>
                  </a:lnTo>
                  <a:lnTo>
                    <a:pt x="18520" y="2412"/>
                  </a:lnTo>
                  <a:lnTo>
                    <a:pt x="18503" y="2429"/>
                  </a:lnTo>
                  <a:lnTo>
                    <a:pt x="18470" y="2446"/>
                  </a:lnTo>
                  <a:lnTo>
                    <a:pt x="18453" y="2446"/>
                  </a:lnTo>
                  <a:lnTo>
                    <a:pt x="18419" y="2479"/>
                  </a:lnTo>
                  <a:lnTo>
                    <a:pt x="18385" y="2496"/>
                  </a:lnTo>
                  <a:lnTo>
                    <a:pt x="18368" y="2513"/>
                  </a:lnTo>
                  <a:lnTo>
                    <a:pt x="18352" y="2530"/>
                  </a:lnTo>
                  <a:lnTo>
                    <a:pt x="18335" y="2530"/>
                  </a:lnTo>
                  <a:lnTo>
                    <a:pt x="18301" y="2547"/>
                  </a:lnTo>
                  <a:lnTo>
                    <a:pt x="18284" y="2564"/>
                  </a:lnTo>
                  <a:lnTo>
                    <a:pt x="18267" y="2581"/>
                  </a:lnTo>
                  <a:lnTo>
                    <a:pt x="18250" y="2598"/>
                  </a:lnTo>
                  <a:lnTo>
                    <a:pt x="18233" y="2614"/>
                  </a:lnTo>
                  <a:lnTo>
                    <a:pt x="18200" y="2614"/>
                  </a:lnTo>
                  <a:lnTo>
                    <a:pt x="18183" y="2631"/>
                  </a:lnTo>
                  <a:lnTo>
                    <a:pt x="18166" y="2648"/>
                  </a:lnTo>
                  <a:lnTo>
                    <a:pt x="18149" y="2665"/>
                  </a:lnTo>
                  <a:lnTo>
                    <a:pt x="18132" y="2682"/>
                  </a:lnTo>
                  <a:lnTo>
                    <a:pt x="18099" y="2699"/>
                  </a:lnTo>
                  <a:lnTo>
                    <a:pt x="18082" y="2699"/>
                  </a:lnTo>
                  <a:lnTo>
                    <a:pt x="18065" y="2716"/>
                  </a:lnTo>
                  <a:lnTo>
                    <a:pt x="18048" y="2732"/>
                  </a:lnTo>
                  <a:lnTo>
                    <a:pt x="18014" y="2749"/>
                  </a:lnTo>
                  <a:lnTo>
                    <a:pt x="17997" y="2766"/>
                  </a:lnTo>
                  <a:lnTo>
                    <a:pt x="17980" y="2766"/>
                  </a:lnTo>
                  <a:lnTo>
                    <a:pt x="17964" y="2783"/>
                  </a:lnTo>
                  <a:lnTo>
                    <a:pt x="17930" y="2800"/>
                  </a:lnTo>
                  <a:lnTo>
                    <a:pt x="17913" y="2817"/>
                  </a:lnTo>
                  <a:lnTo>
                    <a:pt x="17896" y="2834"/>
                  </a:lnTo>
                  <a:lnTo>
                    <a:pt x="17879" y="2851"/>
                  </a:lnTo>
                  <a:lnTo>
                    <a:pt x="17846" y="2851"/>
                  </a:lnTo>
                  <a:lnTo>
                    <a:pt x="17829" y="2867"/>
                  </a:lnTo>
                  <a:lnTo>
                    <a:pt x="17812" y="2884"/>
                  </a:lnTo>
                  <a:lnTo>
                    <a:pt x="17795" y="2901"/>
                  </a:lnTo>
                  <a:lnTo>
                    <a:pt x="17761" y="2918"/>
                  </a:lnTo>
                  <a:lnTo>
                    <a:pt x="17744" y="2918"/>
                  </a:lnTo>
                  <a:lnTo>
                    <a:pt x="17727" y="2935"/>
                  </a:lnTo>
                  <a:lnTo>
                    <a:pt x="17711" y="2952"/>
                  </a:lnTo>
                  <a:lnTo>
                    <a:pt x="17694" y="2969"/>
                  </a:lnTo>
                  <a:lnTo>
                    <a:pt x="17660" y="2985"/>
                  </a:lnTo>
                  <a:lnTo>
                    <a:pt x="17643" y="3002"/>
                  </a:lnTo>
                  <a:lnTo>
                    <a:pt x="17626" y="3002"/>
                  </a:lnTo>
                  <a:lnTo>
                    <a:pt x="17609" y="3019"/>
                  </a:lnTo>
                  <a:lnTo>
                    <a:pt x="17576" y="3036"/>
                  </a:lnTo>
                  <a:lnTo>
                    <a:pt x="17559" y="3053"/>
                  </a:lnTo>
                  <a:lnTo>
                    <a:pt x="17542" y="3070"/>
                  </a:lnTo>
                  <a:lnTo>
                    <a:pt x="17525" y="3070"/>
                  </a:lnTo>
                  <a:lnTo>
                    <a:pt x="17491" y="3087"/>
                  </a:lnTo>
                  <a:lnTo>
                    <a:pt x="17474" y="3104"/>
                  </a:lnTo>
                  <a:lnTo>
                    <a:pt x="17458" y="3120"/>
                  </a:lnTo>
                  <a:lnTo>
                    <a:pt x="17441" y="3137"/>
                  </a:lnTo>
                  <a:lnTo>
                    <a:pt x="17407" y="3137"/>
                  </a:lnTo>
                  <a:lnTo>
                    <a:pt x="17390" y="3154"/>
                  </a:lnTo>
                  <a:lnTo>
                    <a:pt x="17373" y="3171"/>
                  </a:lnTo>
                  <a:lnTo>
                    <a:pt x="17356" y="3188"/>
                  </a:lnTo>
                  <a:lnTo>
                    <a:pt x="17340" y="3205"/>
                  </a:lnTo>
                  <a:lnTo>
                    <a:pt x="17306" y="3222"/>
                  </a:lnTo>
                  <a:lnTo>
                    <a:pt x="17289" y="3222"/>
                  </a:lnTo>
                  <a:lnTo>
                    <a:pt x="17272" y="3238"/>
                  </a:lnTo>
                  <a:lnTo>
                    <a:pt x="17255" y="3255"/>
                  </a:lnTo>
                  <a:lnTo>
                    <a:pt x="17221" y="3272"/>
                  </a:lnTo>
                  <a:lnTo>
                    <a:pt x="17205" y="3289"/>
                  </a:lnTo>
                  <a:lnTo>
                    <a:pt x="17188" y="3289"/>
                  </a:lnTo>
                  <a:lnTo>
                    <a:pt x="17137" y="3323"/>
                  </a:lnTo>
                  <a:lnTo>
                    <a:pt x="17120" y="3340"/>
                  </a:lnTo>
                  <a:lnTo>
                    <a:pt x="17103" y="3357"/>
                  </a:lnTo>
                  <a:lnTo>
                    <a:pt x="17087" y="3373"/>
                  </a:lnTo>
                  <a:lnTo>
                    <a:pt x="17053" y="3373"/>
                  </a:lnTo>
                  <a:lnTo>
                    <a:pt x="17036" y="3390"/>
                  </a:lnTo>
                  <a:lnTo>
                    <a:pt x="17019" y="3407"/>
                  </a:lnTo>
                  <a:lnTo>
                    <a:pt x="17002" y="3424"/>
                  </a:lnTo>
                  <a:lnTo>
                    <a:pt x="16968" y="3441"/>
                  </a:lnTo>
                  <a:lnTo>
                    <a:pt x="16952" y="3441"/>
                  </a:lnTo>
                  <a:lnTo>
                    <a:pt x="16935" y="3458"/>
                  </a:lnTo>
                  <a:lnTo>
                    <a:pt x="16918" y="3475"/>
                  </a:lnTo>
                  <a:lnTo>
                    <a:pt x="16884" y="3491"/>
                  </a:lnTo>
                  <a:lnTo>
                    <a:pt x="16867" y="3508"/>
                  </a:lnTo>
                  <a:lnTo>
                    <a:pt x="16850" y="3508"/>
                  </a:lnTo>
                  <a:lnTo>
                    <a:pt x="16834" y="3525"/>
                  </a:lnTo>
                  <a:lnTo>
                    <a:pt x="16800" y="3542"/>
                  </a:lnTo>
                  <a:lnTo>
                    <a:pt x="16783" y="3559"/>
                  </a:lnTo>
                  <a:lnTo>
                    <a:pt x="16766" y="3576"/>
                  </a:lnTo>
                  <a:lnTo>
                    <a:pt x="16749" y="3576"/>
                  </a:lnTo>
                  <a:lnTo>
                    <a:pt x="16715" y="3593"/>
                  </a:lnTo>
                  <a:lnTo>
                    <a:pt x="16699" y="3610"/>
                  </a:lnTo>
                  <a:lnTo>
                    <a:pt x="16682" y="3626"/>
                  </a:lnTo>
                  <a:lnTo>
                    <a:pt x="16665" y="3643"/>
                  </a:lnTo>
                  <a:lnTo>
                    <a:pt x="16648" y="3643"/>
                  </a:lnTo>
                  <a:lnTo>
                    <a:pt x="16597" y="3677"/>
                  </a:lnTo>
                  <a:lnTo>
                    <a:pt x="16581" y="3694"/>
                  </a:lnTo>
                  <a:lnTo>
                    <a:pt x="16547" y="3711"/>
                  </a:lnTo>
                  <a:lnTo>
                    <a:pt x="16530" y="3711"/>
                  </a:lnTo>
                  <a:lnTo>
                    <a:pt x="16513" y="3728"/>
                  </a:lnTo>
                  <a:lnTo>
                    <a:pt x="16496" y="3744"/>
                  </a:lnTo>
                  <a:lnTo>
                    <a:pt x="16462" y="3761"/>
                  </a:lnTo>
                  <a:lnTo>
                    <a:pt x="16446" y="3778"/>
                  </a:lnTo>
                  <a:lnTo>
                    <a:pt x="16429" y="3778"/>
                  </a:lnTo>
                  <a:lnTo>
                    <a:pt x="16412" y="3795"/>
                  </a:lnTo>
                  <a:lnTo>
                    <a:pt x="16395" y="3812"/>
                  </a:lnTo>
                  <a:lnTo>
                    <a:pt x="16361" y="3829"/>
                  </a:lnTo>
                  <a:lnTo>
                    <a:pt x="16344" y="3846"/>
                  </a:lnTo>
                  <a:lnTo>
                    <a:pt x="16294" y="3863"/>
                  </a:lnTo>
                  <a:lnTo>
                    <a:pt x="16277" y="3879"/>
                  </a:lnTo>
                  <a:lnTo>
                    <a:pt x="16260" y="3896"/>
                  </a:lnTo>
                  <a:lnTo>
                    <a:pt x="16243" y="3913"/>
                  </a:lnTo>
                  <a:lnTo>
                    <a:pt x="16193" y="3930"/>
                  </a:lnTo>
                  <a:lnTo>
                    <a:pt x="16176" y="3947"/>
                  </a:lnTo>
                  <a:lnTo>
                    <a:pt x="16159" y="3964"/>
                  </a:lnTo>
                  <a:lnTo>
                    <a:pt x="16125" y="3964"/>
                  </a:lnTo>
                  <a:lnTo>
                    <a:pt x="16091" y="3997"/>
                  </a:lnTo>
                  <a:lnTo>
                    <a:pt x="16075" y="4014"/>
                  </a:lnTo>
                  <a:lnTo>
                    <a:pt x="16041" y="4031"/>
                  </a:lnTo>
                  <a:lnTo>
                    <a:pt x="16024" y="4031"/>
                  </a:lnTo>
                  <a:lnTo>
                    <a:pt x="16007" y="4048"/>
                  </a:lnTo>
                  <a:lnTo>
                    <a:pt x="15990" y="4065"/>
                  </a:lnTo>
                  <a:lnTo>
                    <a:pt x="15956" y="4082"/>
                  </a:lnTo>
                  <a:lnTo>
                    <a:pt x="15923" y="4099"/>
                  </a:lnTo>
                  <a:lnTo>
                    <a:pt x="15906" y="4116"/>
                  </a:lnTo>
                  <a:lnTo>
                    <a:pt x="15872" y="4132"/>
                  </a:lnTo>
                  <a:lnTo>
                    <a:pt x="15855" y="4149"/>
                  </a:lnTo>
                  <a:lnTo>
                    <a:pt x="15822" y="4166"/>
                  </a:lnTo>
                  <a:lnTo>
                    <a:pt x="15788" y="4183"/>
                  </a:lnTo>
                  <a:lnTo>
                    <a:pt x="15754" y="4217"/>
                  </a:lnTo>
                  <a:lnTo>
                    <a:pt x="15737" y="4217"/>
                  </a:lnTo>
                  <a:lnTo>
                    <a:pt x="15703" y="4234"/>
                  </a:lnTo>
                  <a:lnTo>
                    <a:pt x="15687" y="4250"/>
                  </a:lnTo>
                  <a:lnTo>
                    <a:pt x="15653" y="4284"/>
                  </a:lnTo>
                  <a:lnTo>
                    <a:pt x="15619" y="4284"/>
                  </a:lnTo>
                  <a:lnTo>
                    <a:pt x="15585" y="4318"/>
                  </a:lnTo>
                  <a:lnTo>
                    <a:pt x="15569" y="4335"/>
                  </a:lnTo>
                  <a:lnTo>
                    <a:pt x="15518" y="4352"/>
                  </a:lnTo>
                  <a:lnTo>
                    <a:pt x="15501" y="4369"/>
                  </a:lnTo>
                  <a:lnTo>
                    <a:pt x="15450" y="4402"/>
                  </a:lnTo>
                  <a:lnTo>
                    <a:pt x="15434" y="4402"/>
                  </a:lnTo>
                  <a:lnTo>
                    <a:pt x="15383" y="4436"/>
                  </a:lnTo>
                  <a:lnTo>
                    <a:pt x="15366" y="4453"/>
                  </a:lnTo>
                  <a:lnTo>
                    <a:pt x="15332" y="4470"/>
                  </a:lnTo>
                  <a:lnTo>
                    <a:pt x="15299" y="4487"/>
                  </a:lnTo>
                  <a:lnTo>
                    <a:pt x="15265" y="4520"/>
                  </a:lnTo>
                  <a:lnTo>
                    <a:pt x="15248" y="4520"/>
                  </a:lnTo>
                  <a:lnTo>
                    <a:pt x="15197" y="4554"/>
                  </a:lnTo>
                  <a:lnTo>
                    <a:pt x="15181" y="4571"/>
                  </a:lnTo>
                  <a:lnTo>
                    <a:pt x="15130" y="4588"/>
                  </a:lnTo>
                  <a:lnTo>
                    <a:pt x="15113" y="4605"/>
                  </a:lnTo>
                  <a:lnTo>
                    <a:pt x="15046" y="4638"/>
                  </a:lnTo>
                  <a:lnTo>
                    <a:pt x="15029" y="4655"/>
                  </a:lnTo>
                  <a:lnTo>
                    <a:pt x="14978" y="4689"/>
                  </a:lnTo>
                  <a:lnTo>
                    <a:pt x="14961" y="4706"/>
                  </a:lnTo>
                  <a:lnTo>
                    <a:pt x="14928" y="4723"/>
                  </a:lnTo>
                  <a:lnTo>
                    <a:pt x="14894" y="4740"/>
                  </a:lnTo>
                  <a:lnTo>
                    <a:pt x="14843" y="4773"/>
                  </a:lnTo>
                  <a:lnTo>
                    <a:pt x="14810" y="4790"/>
                  </a:lnTo>
                  <a:lnTo>
                    <a:pt x="14776" y="4807"/>
                  </a:lnTo>
                  <a:lnTo>
                    <a:pt x="14759" y="4824"/>
                  </a:lnTo>
                  <a:lnTo>
                    <a:pt x="14708" y="4858"/>
                  </a:lnTo>
                  <a:lnTo>
                    <a:pt x="14691" y="4858"/>
                  </a:lnTo>
                  <a:lnTo>
                    <a:pt x="14658" y="4875"/>
                  </a:lnTo>
                  <a:lnTo>
                    <a:pt x="14607" y="4925"/>
                  </a:lnTo>
                  <a:lnTo>
                    <a:pt x="14573" y="4925"/>
                  </a:lnTo>
                  <a:lnTo>
                    <a:pt x="14557" y="4942"/>
                  </a:lnTo>
                  <a:lnTo>
                    <a:pt x="14540" y="4959"/>
                  </a:lnTo>
                  <a:lnTo>
                    <a:pt x="14523" y="4976"/>
                  </a:lnTo>
                  <a:lnTo>
                    <a:pt x="14455" y="5009"/>
                  </a:lnTo>
                  <a:lnTo>
                    <a:pt x="14438" y="5026"/>
                  </a:lnTo>
                  <a:lnTo>
                    <a:pt x="14405" y="5026"/>
                  </a:lnTo>
                  <a:lnTo>
                    <a:pt x="14388" y="5043"/>
                  </a:lnTo>
                  <a:lnTo>
                    <a:pt x="14371" y="5060"/>
                  </a:lnTo>
                  <a:lnTo>
                    <a:pt x="14337" y="5077"/>
                  </a:lnTo>
                  <a:lnTo>
                    <a:pt x="14287" y="5111"/>
                  </a:lnTo>
                  <a:lnTo>
                    <a:pt x="14253" y="5128"/>
                  </a:lnTo>
                  <a:lnTo>
                    <a:pt x="14186" y="5161"/>
                  </a:lnTo>
                  <a:lnTo>
                    <a:pt x="14169" y="5178"/>
                  </a:lnTo>
                  <a:lnTo>
                    <a:pt x="14152" y="5178"/>
                  </a:lnTo>
                  <a:lnTo>
                    <a:pt x="14084" y="5229"/>
                  </a:lnTo>
                  <a:lnTo>
                    <a:pt x="14067" y="5246"/>
                  </a:lnTo>
                  <a:lnTo>
                    <a:pt x="14051" y="5246"/>
                  </a:lnTo>
                  <a:lnTo>
                    <a:pt x="14000" y="5279"/>
                  </a:lnTo>
                  <a:lnTo>
                    <a:pt x="13983" y="5296"/>
                  </a:lnTo>
                  <a:lnTo>
                    <a:pt x="13949" y="5296"/>
                  </a:lnTo>
                  <a:lnTo>
                    <a:pt x="13933" y="5313"/>
                  </a:lnTo>
                  <a:lnTo>
                    <a:pt x="13899" y="5347"/>
                  </a:lnTo>
                  <a:lnTo>
                    <a:pt x="13865" y="5347"/>
                  </a:lnTo>
                  <a:lnTo>
                    <a:pt x="13848" y="5364"/>
                  </a:lnTo>
                  <a:lnTo>
                    <a:pt x="13781" y="5397"/>
                  </a:lnTo>
                  <a:lnTo>
                    <a:pt x="13764" y="5414"/>
                  </a:lnTo>
                  <a:lnTo>
                    <a:pt x="13696" y="5448"/>
                  </a:lnTo>
                  <a:lnTo>
                    <a:pt x="13680" y="5465"/>
                  </a:lnTo>
                  <a:lnTo>
                    <a:pt x="13663" y="5482"/>
                  </a:lnTo>
                  <a:lnTo>
                    <a:pt x="13612" y="5499"/>
                  </a:lnTo>
                  <a:lnTo>
                    <a:pt x="13595" y="5515"/>
                  </a:lnTo>
                  <a:lnTo>
                    <a:pt x="13561" y="5532"/>
                  </a:lnTo>
                  <a:lnTo>
                    <a:pt x="13545" y="5549"/>
                  </a:lnTo>
                  <a:lnTo>
                    <a:pt x="13528" y="5549"/>
                  </a:lnTo>
                  <a:lnTo>
                    <a:pt x="13511" y="5566"/>
                  </a:lnTo>
                  <a:lnTo>
                    <a:pt x="13460" y="5600"/>
                  </a:lnTo>
                  <a:lnTo>
                    <a:pt x="13443" y="5600"/>
                  </a:lnTo>
                  <a:lnTo>
                    <a:pt x="13410" y="5617"/>
                  </a:lnTo>
                  <a:lnTo>
                    <a:pt x="13376" y="5650"/>
                  </a:lnTo>
                  <a:lnTo>
                    <a:pt x="13359" y="5650"/>
                  </a:lnTo>
                  <a:lnTo>
                    <a:pt x="13308" y="5684"/>
                  </a:lnTo>
                  <a:lnTo>
                    <a:pt x="13292" y="5684"/>
                  </a:lnTo>
                  <a:lnTo>
                    <a:pt x="13241" y="5718"/>
                  </a:lnTo>
                  <a:lnTo>
                    <a:pt x="13224" y="5735"/>
                  </a:lnTo>
                  <a:lnTo>
                    <a:pt x="13174" y="5752"/>
                  </a:lnTo>
                  <a:lnTo>
                    <a:pt x="13157" y="5768"/>
                  </a:lnTo>
                  <a:lnTo>
                    <a:pt x="13106" y="5785"/>
                  </a:lnTo>
                  <a:lnTo>
                    <a:pt x="13089" y="5802"/>
                  </a:lnTo>
                  <a:lnTo>
                    <a:pt x="13055" y="5836"/>
                  </a:lnTo>
                  <a:lnTo>
                    <a:pt x="13022" y="5836"/>
                  </a:lnTo>
                  <a:lnTo>
                    <a:pt x="13005" y="5853"/>
                  </a:lnTo>
                  <a:lnTo>
                    <a:pt x="12988" y="5870"/>
                  </a:lnTo>
                  <a:lnTo>
                    <a:pt x="12954" y="5887"/>
                  </a:lnTo>
                  <a:lnTo>
                    <a:pt x="12921" y="5903"/>
                  </a:lnTo>
                  <a:lnTo>
                    <a:pt x="12904" y="5920"/>
                  </a:lnTo>
                  <a:lnTo>
                    <a:pt x="12870" y="5937"/>
                  </a:lnTo>
                  <a:lnTo>
                    <a:pt x="12853" y="5937"/>
                  </a:lnTo>
                  <a:lnTo>
                    <a:pt x="12802" y="5971"/>
                  </a:lnTo>
                  <a:lnTo>
                    <a:pt x="12786" y="5971"/>
                  </a:lnTo>
                  <a:lnTo>
                    <a:pt x="12752" y="6005"/>
                  </a:lnTo>
                  <a:lnTo>
                    <a:pt x="12718" y="6021"/>
                  </a:lnTo>
                  <a:lnTo>
                    <a:pt x="12701" y="6021"/>
                  </a:lnTo>
                  <a:lnTo>
                    <a:pt x="12684" y="6038"/>
                  </a:lnTo>
                  <a:lnTo>
                    <a:pt x="12634" y="6072"/>
                  </a:lnTo>
                  <a:lnTo>
                    <a:pt x="12617" y="6072"/>
                  </a:lnTo>
                  <a:lnTo>
                    <a:pt x="12600" y="6089"/>
                  </a:lnTo>
                  <a:lnTo>
                    <a:pt x="12566" y="6106"/>
                  </a:lnTo>
                  <a:lnTo>
                    <a:pt x="12533" y="6123"/>
                  </a:lnTo>
                  <a:lnTo>
                    <a:pt x="12499" y="6140"/>
                  </a:lnTo>
                  <a:lnTo>
                    <a:pt x="12482" y="6156"/>
                  </a:lnTo>
                  <a:lnTo>
                    <a:pt x="12465" y="6156"/>
                  </a:lnTo>
                  <a:lnTo>
                    <a:pt x="12448" y="6173"/>
                  </a:lnTo>
                  <a:lnTo>
                    <a:pt x="12415" y="6190"/>
                  </a:lnTo>
                  <a:lnTo>
                    <a:pt x="12381" y="6207"/>
                  </a:lnTo>
                  <a:lnTo>
                    <a:pt x="12347" y="6224"/>
                  </a:lnTo>
                  <a:lnTo>
                    <a:pt x="12330" y="6241"/>
                  </a:lnTo>
                  <a:lnTo>
                    <a:pt x="12313" y="6241"/>
                  </a:lnTo>
                  <a:lnTo>
                    <a:pt x="12280" y="6258"/>
                  </a:lnTo>
                  <a:lnTo>
                    <a:pt x="12263" y="6274"/>
                  </a:lnTo>
                  <a:lnTo>
                    <a:pt x="12246" y="6291"/>
                  </a:lnTo>
                  <a:lnTo>
                    <a:pt x="12229" y="6291"/>
                  </a:lnTo>
                  <a:lnTo>
                    <a:pt x="12178" y="6325"/>
                  </a:lnTo>
                  <a:lnTo>
                    <a:pt x="12162" y="6342"/>
                  </a:lnTo>
                  <a:lnTo>
                    <a:pt x="12128" y="6342"/>
                  </a:lnTo>
                  <a:lnTo>
                    <a:pt x="12111" y="6359"/>
                  </a:lnTo>
                  <a:lnTo>
                    <a:pt x="12094" y="6376"/>
                  </a:lnTo>
                  <a:lnTo>
                    <a:pt x="12060" y="6376"/>
                  </a:lnTo>
                  <a:lnTo>
                    <a:pt x="12043" y="6393"/>
                  </a:lnTo>
                  <a:lnTo>
                    <a:pt x="12027" y="6409"/>
                  </a:lnTo>
                  <a:lnTo>
                    <a:pt x="12010" y="6426"/>
                  </a:lnTo>
                  <a:lnTo>
                    <a:pt x="11976" y="6426"/>
                  </a:lnTo>
                  <a:lnTo>
                    <a:pt x="11959" y="6443"/>
                  </a:lnTo>
                  <a:lnTo>
                    <a:pt x="11942" y="6460"/>
                  </a:lnTo>
                  <a:lnTo>
                    <a:pt x="11909" y="6460"/>
                  </a:lnTo>
                  <a:lnTo>
                    <a:pt x="11892" y="6477"/>
                  </a:lnTo>
                  <a:lnTo>
                    <a:pt x="11875" y="6494"/>
                  </a:lnTo>
                  <a:lnTo>
                    <a:pt x="11858" y="6511"/>
                  </a:lnTo>
                  <a:lnTo>
                    <a:pt x="11824" y="6511"/>
                  </a:lnTo>
                  <a:lnTo>
                    <a:pt x="11807" y="6527"/>
                  </a:lnTo>
                  <a:lnTo>
                    <a:pt x="11790" y="6544"/>
                  </a:lnTo>
                  <a:lnTo>
                    <a:pt x="11757" y="6544"/>
                  </a:lnTo>
                  <a:lnTo>
                    <a:pt x="11740" y="6561"/>
                  </a:lnTo>
                  <a:lnTo>
                    <a:pt x="11723" y="6578"/>
                  </a:lnTo>
                  <a:lnTo>
                    <a:pt x="11689" y="6595"/>
                  </a:lnTo>
                  <a:lnTo>
                    <a:pt x="11672" y="6595"/>
                  </a:lnTo>
                  <a:lnTo>
                    <a:pt x="11656" y="6612"/>
                  </a:lnTo>
                  <a:lnTo>
                    <a:pt x="11639" y="6629"/>
                  </a:lnTo>
                  <a:lnTo>
                    <a:pt x="11605" y="6629"/>
                  </a:lnTo>
                  <a:lnTo>
                    <a:pt x="11571" y="6662"/>
                  </a:lnTo>
                  <a:lnTo>
                    <a:pt x="11537" y="6679"/>
                  </a:lnTo>
                  <a:lnTo>
                    <a:pt x="11521" y="6679"/>
                  </a:lnTo>
                  <a:lnTo>
                    <a:pt x="11504" y="6696"/>
                  </a:lnTo>
                  <a:lnTo>
                    <a:pt x="11470" y="6713"/>
                  </a:lnTo>
                  <a:lnTo>
                    <a:pt x="11453" y="6713"/>
                  </a:lnTo>
                  <a:lnTo>
                    <a:pt x="11436" y="6730"/>
                  </a:lnTo>
                  <a:lnTo>
                    <a:pt x="11419" y="6747"/>
                  </a:lnTo>
                  <a:lnTo>
                    <a:pt x="11369" y="6764"/>
                  </a:lnTo>
                  <a:lnTo>
                    <a:pt x="11352" y="6780"/>
                  </a:lnTo>
                  <a:lnTo>
                    <a:pt x="11318" y="6797"/>
                  </a:lnTo>
                  <a:lnTo>
                    <a:pt x="11301" y="6797"/>
                  </a:lnTo>
                  <a:lnTo>
                    <a:pt x="11284" y="6814"/>
                  </a:lnTo>
                  <a:lnTo>
                    <a:pt x="11251" y="6831"/>
                  </a:lnTo>
                  <a:lnTo>
                    <a:pt x="11217" y="6848"/>
                  </a:lnTo>
                  <a:lnTo>
                    <a:pt x="11200" y="6865"/>
                  </a:lnTo>
                  <a:lnTo>
                    <a:pt x="11166" y="6882"/>
                  </a:lnTo>
                  <a:lnTo>
                    <a:pt x="11150" y="6882"/>
                  </a:lnTo>
                  <a:lnTo>
                    <a:pt x="11099" y="6915"/>
                  </a:lnTo>
                  <a:lnTo>
                    <a:pt x="11082" y="6915"/>
                  </a:lnTo>
                  <a:lnTo>
                    <a:pt x="11065" y="6932"/>
                  </a:lnTo>
                  <a:lnTo>
                    <a:pt x="11031" y="6949"/>
                  </a:lnTo>
                  <a:lnTo>
                    <a:pt x="10998" y="6966"/>
                  </a:lnTo>
                  <a:lnTo>
                    <a:pt x="10964" y="6983"/>
                  </a:lnTo>
                  <a:lnTo>
                    <a:pt x="10930" y="7000"/>
                  </a:lnTo>
                  <a:lnTo>
                    <a:pt x="10913" y="7017"/>
                  </a:lnTo>
                  <a:lnTo>
                    <a:pt x="10880" y="7033"/>
                  </a:lnTo>
                  <a:lnTo>
                    <a:pt x="10863" y="7033"/>
                  </a:lnTo>
                  <a:lnTo>
                    <a:pt x="10812" y="7067"/>
                  </a:lnTo>
                  <a:lnTo>
                    <a:pt x="10795" y="7084"/>
                  </a:lnTo>
                  <a:lnTo>
                    <a:pt x="10778" y="7084"/>
                  </a:lnTo>
                  <a:lnTo>
                    <a:pt x="10745" y="7101"/>
                  </a:lnTo>
                  <a:lnTo>
                    <a:pt x="10728" y="7118"/>
                  </a:lnTo>
                  <a:lnTo>
                    <a:pt x="10677" y="7135"/>
                  </a:lnTo>
                  <a:lnTo>
                    <a:pt x="10660" y="7151"/>
                  </a:lnTo>
                  <a:lnTo>
                    <a:pt x="10610" y="7168"/>
                  </a:lnTo>
                  <a:lnTo>
                    <a:pt x="10593" y="7185"/>
                  </a:lnTo>
                  <a:lnTo>
                    <a:pt x="10559" y="7202"/>
                  </a:lnTo>
                  <a:lnTo>
                    <a:pt x="10525" y="7219"/>
                  </a:lnTo>
                  <a:lnTo>
                    <a:pt x="10492" y="7236"/>
                  </a:lnTo>
                  <a:lnTo>
                    <a:pt x="10458" y="7253"/>
                  </a:lnTo>
                  <a:lnTo>
                    <a:pt x="10391" y="7286"/>
                  </a:lnTo>
                  <a:lnTo>
                    <a:pt x="10374" y="7303"/>
                  </a:lnTo>
                  <a:lnTo>
                    <a:pt x="10340" y="7320"/>
                  </a:lnTo>
                  <a:lnTo>
                    <a:pt x="10306" y="7337"/>
                  </a:lnTo>
                  <a:lnTo>
                    <a:pt x="10272" y="7354"/>
                  </a:lnTo>
                  <a:lnTo>
                    <a:pt x="10239" y="7371"/>
                  </a:lnTo>
                  <a:lnTo>
                    <a:pt x="10222" y="7388"/>
                  </a:lnTo>
                  <a:lnTo>
                    <a:pt x="10171" y="7404"/>
                  </a:lnTo>
                  <a:lnTo>
                    <a:pt x="10154" y="7421"/>
                  </a:lnTo>
                  <a:lnTo>
                    <a:pt x="10087" y="7455"/>
                  </a:lnTo>
                  <a:lnTo>
                    <a:pt x="10070" y="7455"/>
                  </a:lnTo>
                  <a:lnTo>
                    <a:pt x="10003" y="7489"/>
                  </a:lnTo>
                  <a:lnTo>
                    <a:pt x="9969" y="7506"/>
                  </a:lnTo>
                  <a:lnTo>
                    <a:pt x="9952" y="7523"/>
                  </a:lnTo>
                  <a:lnTo>
                    <a:pt x="9935" y="7523"/>
                  </a:lnTo>
                  <a:lnTo>
                    <a:pt x="9901" y="7539"/>
                  </a:lnTo>
                  <a:lnTo>
                    <a:pt x="9885" y="7556"/>
                  </a:lnTo>
                  <a:lnTo>
                    <a:pt x="9800" y="7590"/>
                  </a:lnTo>
                  <a:lnTo>
                    <a:pt x="9783" y="7607"/>
                  </a:lnTo>
                  <a:lnTo>
                    <a:pt x="9716" y="7641"/>
                  </a:lnTo>
                  <a:lnTo>
                    <a:pt x="9682" y="7657"/>
                  </a:lnTo>
                  <a:lnTo>
                    <a:pt x="9665" y="7674"/>
                  </a:lnTo>
                  <a:lnTo>
                    <a:pt x="9581" y="7708"/>
                  </a:lnTo>
                  <a:lnTo>
                    <a:pt x="9547" y="7725"/>
                  </a:lnTo>
                  <a:lnTo>
                    <a:pt x="9513" y="7742"/>
                  </a:lnTo>
                  <a:lnTo>
                    <a:pt x="9480" y="7759"/>
                  </a:lnTo>
                  <a:lnTo>
                    <a:pt x="9463" y="7776"/>
                  </a:lnTo>
                  <a:lnTo>
                    <a:pt x="9446" y="7776"/>
                  </a:lnTo>
                  <a:lnTo>
                    <a:pt x="9328" y="7843"/>
                  </a:lnTo>
                  <a:lnTo>
                    <a:pt x="9311" y="7843"/>
                  </a:lnTo>
                  <a:lnTo>
                    <a:pt x="9294" y="7860"/>
                  </a:lnTo>
                  <a:lnTo>
                    <a:pt x="9159" y="7927"/>
                  </a:lnTo>
                  <a:lnTo>
                    <a:pt x="9126" y="7944"/>
                  </a:lnTo>
                  <a:lnTo>
                    <a:pt x="8991" y="8012"/>
                  </a:lnTo>
                  <a:lnTo>
                    <a:pt x="8974" y="8012"/>
                  </a:lnTo>
                  <a:lnTo>
                    <a:pt x="8957" y="8029"/>
                  </a:lnTo>
                  <a:lnTo>
                    <a:pt x="8923" y="8045"/>
                  </a:lnTo>
                  <a:lnTo>
                    <a:pt x="8856" y="8079"/>
                  </a:lnTo>
                  <a:lnTo>
                    <a:pt x="8839" y="8079"/>
                  </a:lnTo>
                  <a:lnTo>
                    <a:pt x="8738" y="8147"/>
                  </a:lnTo>
                  <a:lnTo>
                    <a:pt x="8704" y="8147"/>
                  </a:lnTo>
                  <a:lnTo>
                    <a:pt x="8687" y="8163"/>
                  </a:lnTo>
                  <a:lnTo>
                    <a:pt x="8603" y="8214"/>
                  </a:lnTo>
                  <a:lnTo>
                    <a:pt x="8569" y="8214"/>
                  </a:lnTo>
                  <a:lnTo>
                    <a:pt x="8485" y="8265"/>
                  </a:lnTo>
                  <a:lnTo>
                    <a:pt x="8451" y="8282"/>
                  </a:lnTo>
                  <a:lnTo>
                    <a:pt x="8350" y="8332"/>
                  </a:lnTo>
                  <a:lnTo>
                    <a:pt x="8316" y="8349"/>
                  </a:lnTo>
                  <a:lnTo>
                    <a:pt x="8232" y="8383"/>
                  </a:lnTo>
                  <a:lnTo>
                    <a:pt x="8215" y="8400"/>
                  </a:lnTo>
                  <a:lnTo>
                    <a:pt x="8130" y="8433"/>
                  </a:lnTo>
                  <a:lnTo>
                    <a:pt x="8097" y="8450"/>
                  </a:lnTo>
                  <a:lnTo>
                    <a:pt x="8029" y="8484"/>
                  </a:lnTo>
                  <a:lnTo>
                    <a:pt x="8012" y="8501"/>
                  </a:lnTo>
                  <a:lnTo>
                    <a:pt x="7928" y="8535"/>
                  </a:lnTo>
                  <a:lnTo>
                    <a:pt x="7894" y="8551"/>
                  </a:lnTo>
                  <a:lnTo>
                    <a:pt x="7827" y="8585"/>
                  </a:lnTo>
                  <a:lnTo>
                    <a:pt x="7810" y="8602"/>
                  </a:lnTo>
                  <a:lnTo>
                    <a:pt x="7726" y="8636"/>
                  </a:lnTo>
                  <a:lnTo>
                    <a:pt x="7692" y="8653"/>
                  </a:lnTo>
                  <a:lnTo>
                    <a:pt x="7675" y="8653"/>
                  </a:lnTo>
                  <a:lnTo>
                    <a:pt x="7624" y="8686"/>
                  </a:lnTo>
                  <a:lnTo>
                    <a:pt x="7608" y="8686"/>
                  </a:lnTo>
                  <a:lnTo>
                    <a:pt x="7540" y="8720"/>
                  </a:lnTo>
                  <a:lnTo>
                    <a:pt x="7506" y="8737"/>
                  </a:lnTo>
                  <a:lnTo>
                    <a:pt x="7456" y="8771"/>
                  </a:lnTo>
                  <a:lnTo>
                    <a:pt x="7422" y="8771"/>
                  </a:lnTo>
                  <a:lnTo>
                    <a:pt x="7355" y="8804"/>
                  </a:lnTo>
                  <a:lnTo>
                    <a:pt x="7338" y="8821"/>
                  </a:lnTo>
                  <a:lnTo>
                    <a:pt x="7270" y="8855"/>
                  </a:lnTo>
                  <a:lnTo>
                    <a:pt x="7237" y="8872"/>
                  </a:lnTo>
                  <a:lnTo>
                    <a:pt x="7220" y="8872"/>
                  </a:lnTo>
                  <a:lnTo>
                    <a:pt x="7186" y="8889"/>
                  </a:lnTo>
                  <a:lnTo>
                    <a:pt x="7152" y="8906"/>
                  </a:lnTo>
                  <a:lnTo>
                    <a:pt x="7102" y="8922"/>
                  </a:lnTo>
                  <a:lnTo>
                    <a:pt x="7085" y="8939"/>
                  </a:lnTo>
                  <a:lnTo>
                    <a:pt x="7068" y="8956"/>
                  </a:lnTo>
                  <a:lnTo>
                    <a:pt x="7017" y="8973"/>
                  </a:lnTo>
                  <a:lnTo>
                    <a:pt x="7000" y="8973"/>
                  </a:lnTo>
                  <a:lnTo>
                    <a:pt x="6950" y="9007"/>
                  </a:lnTo>
                  <a:lnTo>
                    <a:pt x="6933" y="9007"/>
                  </a:lnTo>
                  <a:lnTo>
                    <a:pt x="6865" y="9041"/>
                  </a:lnTo>
                  <a:lnTo>
                    <a:pt x="6832" y="9057"/>
                  </a:lnTo>
                  <a:lnTo>
                    <a:pt x="6815" y="9074"/>
                  </a:lnTo>
                  <a:lnTo>
                    <a:pt x="6798" y="9074"/>
                  </a:lnTo>
                  <a:lnTo>
                    <a:pt x="6764" y="9091"/>
                  </a:lnTo>
                  <a:lnTo>
                    <a:pt x="6697" y="9125"/>
                  </a:lnTo>
                  <a:lnTo>
                    <a:pt x="6680" y="9125"/>
                  </a:lnTo>
                  <a:lnTo>
                    <a:pt x="6629" y="9159"/>
                  </a:lnTo>
                  <a:lnTo>
                    <a:pt x="6612" y="9159"/>
                  </a:lnTo>
                  <a:lnTo>
                    <a:pt x="6596" y="9175"/>
                  </a:lnTo>
                  <a:lnTo>
                    <a:pt x="6562" y="9175"/>
                  </a:lnTo>
                  <a:lnTo>
                    <a:pt x="6545" y="9192"/>
                  </a:lnTo>
                  <a:lnTo>
                    <a:pt x="6494" y="9209"/>
                  </a:lnTo>
                  <a:lnTo>
                    <a:pt x="6478" y="9226"/>
                  </a:lnTo>
                  <a:lnTo>
                    <a:pt x="6410" y="9260"/>
                  </a:lnTo>
                  <a:lnTo>
                    <a:pt x="6376" y="9260"/>
                  </a:lnTo>
                  <a:lnTo>
                    <a:pt x="6343" y="9294"/>
                  </a:lnTo>
                  <a:lnTo>
                    <a:pt x="6309" y="9294"/>
                  </a:lnTo>
                  <a:lnTo>
                    <a:pt x="6292" y="9310"/>
                  </a:lnTo>
                  <a:lnTo>
                    <a:pt x="6275" y="9310"/>
                  </a:lnTo>
                  <a:lnTo>
                    <a:pt x="6241" y="9327"/>
                  </a:lnTo>
                  <a:lnTo>
                    <a:pt x="6225" y="9344"/>
                  </a:lnTo>
                  <a:lnTo>
                    <a:pt x="6208" y="9344"/>
                  </a:lnTo>
                  <a:lnTo>
                    <a:pt x="6174" y="9361"/>
                  </a:lnTo>
                  <a:lnTo>
                    <a:pt x="6140" y="9378"/>
                  </a:lnTo>
                  <a:lnTo>
                    <a:pt x="6106" y="9395"/>
                  </a:lnTo>
                  <a:lnTo>
                    <a:pt x="6073" y="9412"/>
                  </a:lnTo>
                  <a:lnTo>
                    <a:pt x="6039" y="9428"/>
                  </a:lnTo>
                  <a:lnTo>
                    <a:pt x="6005" y="9445"/>
                  </a:lnTo>
                  <a:lnTo>
                    <a:pt x="5972" y="9462"/>
                  </a:lnTo>
                  <a:lnTo>
                    <a:pt x="5955" y="9462"/>
                  </a:lnTo>
                  <a:lnTo>
                    <a:pt x="5938" y="9479"/>
                  </a:lnTo>
                  <a:lnTo>
                    <a:pt x="5904" y="9479"/>
                  </a:lnTo>
                  <a:lnTo>
                    <a:pt x="5887" y="9496"/>
                  </a:lnTo>
                  <a:lnTo>
                    <a:pt x="5853" y="9513"/>
                  </a:lnTo>
                  <a:lnTo>
                    <a:pt x="5837" y="9513"/>
                  </a:lnTo>
                  <a:lnTo>
                    <a:pt x="5820" y="9530"/>
                  </a:lnTo>
                  <a:lnTo>
                    <a:pt x="5786" y="9530"/>
                  </a:lnTo>
                  <a:lnTo>
                    <a:pt x="5769" y="9547"/>
                  </a:lnTo>
                  <a:lnTo>
                    <a:pt x="5752" y="9563"/>
                  </a:lnTo>
                  <a:lnTo>
                    <a:pt x="5719" y="9563"/>
                  </a:lnTo>
                  <a:lnTo>
                    <a:pt x="5702" y="9580"/>
                  </a:lnTo>
                  <a:lnTo>
                    <a:pt x="5685" y="9580"/>
                  </a:lnTo>
                  <a:lnTo>
                    <a:pt x="5651" y="9597"/>
                  </a:lnTo>
                  <a:lnTo>
                    <a:pt x="5634" y="9614"/>
                  </a:lnTo>
                  <a:lnTo>
                    <a:pt x="5617" y="9614"/>
                  </a:lnTo>
                  <a:lnTo>
                    <a:pt x="5584" y="9631"/>
                  </a:lnTo>
                  <a:lnTo>
                    <a:pt x="5567" y="9631"/>
                  </a:lnTo>
                  <a:lnTo>
                    <a:pt x="5533" y="9648"/>
                  </a:lnTo>
                  <a:lnTo>
                    <a:pt x="5499" y="9665"/>
                  </a:lnTo>
                  <a:lnTo>
                    <a:pt x="5466" y="9681"/>
                  </a:lnTo>
                  <a:lnTo>
                    <a:pt x="5432" y="9698"/>
                  </a:lnTo>
                  <a:lnTo>
                    <a:pt x="5398" y="9715"/>
                  </a:lnTo>
                  <a:lnTo>
                    <a:pt x="5381" y="9715"/>
                  </a:lnTo>
                  <a:lnTo>
                    <a:pt x="5364" y="9732"/>
                  </a:lnTo>
                  <a:lnTo>
                    <a:pt x="5314" y="9749"/>
                  </a:lnTo>
                  <a:lnTo>
                    <a:pt x="5297" y="9766"/>
                  </a:lnTo>
                  <a:lnTo>
                    <a:pt x="5263" y="9766"/>
                  </a:lnTo>
                  <a:lnTo>
                    <a:pt x="5246" y="9783"/>
                  </a:lnTo>
                  <a:lnTo>
                    <a:pt x="5196" y="9800"/>
                  </a:lnTo>
                  <a:lnTo>
                    <a:pt x="5179" y="9816"/>
                  </a:lnTo>
                  <a:lnTo>
                    <a:pt x="5145" y="9816"/>
                  </a:lnTo>
                  <a:lnTo>
                    <a:pt x="5128" y="9833"/>
                  </a:lnTo>
                  <a:lnTo>
                    <a:pt x="5111" y="9833"/>
                  </a:lnTo>
                  <a:lnTo>
                    <a:pt x="5078" y="9850"/>
                  </a:lnTo>
                  <a:lnTo>
                    <a:pt x="5061" y="9867"/>
                  </a:lnTo>
                  <a:lnTo>
                    <a:pt x="5044" y="9867"/>
                  </a:lnTo>
                  <a:lnTo>
                    <a:pt x="5010" y="9884"/>
                  </a:lnTo>
                  <a:lnTo>
                    <a:pt x="4993" y="9884"/>
                  </a:lnTo>
                  <a:lnTo>
                    <a:pt x="4976" y="9901"/>
                  </a:lnTo>
                  <a:lnTo>
                    <a:pt x="4943" y="9918"/>
                  </a:lnTo>
                  <a:lnTo>
                    <a:pt x="4926" y="9918"/>
                  </a:lnTo>
                  <a:lnTo>
                    <a:pt x="4909" y="9934"/>
                  </a:lnTo>
                  <a:lnTo>
                    <a:pt x="4875" y="9934"/>
                  </a:lnTo>
                  <a:lnTo>
                    <a:pt x="4858" y="9951"/>
                  </a:lnTo>
                  <a:lnTo>
                    <a:pt x="4825" y="9968"/>
                  </a:lnTo>
                  <a:lnTo>
                    <a:pt x="4808" y="9968"/>
                  </a:lnTo>
                  <a:lnTo>
                    <a:pt x="4791" y="9985"/>
                  </a:lnTo>
                  <a:lnTo>
                    <a:pt x="4757" y="9985"/>
                  </a:lnTo>
                  <a:lnTo>
                    <a:pt x="4740" y="10002"/>
                  </a:lnTo>
                  <a:lnTo>
                    <a:pt x="4723" y="10002"/>
                  </a:lnTo>
                  <a:lnTo>
                    <a:pt x="4690" y="10019"/>
                  </a:lnTo>
                  <a:lnTo>
                    <a:pt x="4673" y="10036"/>
                  </a:lnTo>
                  <a:lnTo>
                    <a:pt x="4656" y="10036"/>
                  </a:lnTo>
                  <a:lnTo>
                    <a:pt x="4622" y="10053"/>
                  </a:lnTo>
                  <a:lnTo>
                    <a:pt x="4605" y="10053"/>
                  </a:lnTo>
                  <a:lnTo>
                    <a:pt x="4572" y="10069"/>
                  </a:lnTo>
                  <a:lnTo>
                    <a:pt x="4555" y="10086"/>
                  </a:lnTo>
                  <a:lnTo>
                    <a:pt x="4538" y="10086"/>
                  </a:lnTo>
                  <a:lnTo>
                    <a:pt x="4504" y="10103"/>
                  </a:lnTo>
                  <a:lnTo>
                    <a:pt x="4487" y="10103"/>
                  </a:lnTo>
                  <a:lnTo>
                    <a:pt x="4470" y="10120"/>
                  </a:lnTo>
                  <a:lnTo>
                    <a:pt x="4437" y="10137"/>
                  </a:lnTo>
                  <a:lnTo>
                    <a:pt x="4420" y="10137"/>
                  </a:lnTo>
                  <a:lnTo>
                    <a:pt x="4403" y="10154"/>
                  </a:lnTo>
                  <a:lnTo>
                    <a:pt x="4369" y="10154"/>
                  </a:lnTo>
                  <a:lnTo>
                    <a:pt x="4352" y="10171"/>
                  </a:lnTo>
                  <a:lnTo>
                    <a:pt x="4319" y="10187"/>
                  </a:lnTo>
                  <a:lnTo>
                    <a:pt x="4302" y="10187"/>
                  </a:lnTo>
                  <a:lnTo>
                    <a:pt x="4251" y="10204"/>
                  </a:lnTo>
                  <a:lnTo>
                    <a:pt x="4234" y="10221"/>
                  </a:lnTo>
                  <a:lnTo>
                    <a:pt x="4217" y="10221"/>
                  </a:lnTo>
                  <a:lnTo>
                    <a:pt x="4184" y="10238"/>
                  </a:lnTo>
                  <a:lnTo>
                    <a:pt x="4167" y="10255"/>
                  </a:lnTo>
                  <a:lnTo>
                    <a:pt x="4150" y="10255"/>
                  </a:lnTo>
                  <a:lnTo>
                    <a:pt x="4116" y="10272"/>
                  </a:lnTo>
                  <a:lnTo>
                    <a:pt x="4099" y="10272"/>
                  </a:lnTo>
                  <a:lnTo>
                    <a:pt x="4066" y="10289"/>
                  </a:lnTo>
                  <a:lnTo>
                    <a:pt x="4049" y="10306"/>
                  </a:lnTo>
                  <a:lnTo>
                    <a:pt x="3998" y="10322"/>
                  </a:lnTo>
                  <a:lnTo>
                    <a:pt x="3981" y="10322"/>
                  </a:lnTo>
                  <a:lnTo>
                    <a:pt x="3964" y="10339"/>
                  </a:lnTo>
                  <a:lnTo>
                    <a:pt x="3931" y="10339"/>
                  </a:lnTo>
                  <a:lnTo>
                    <a:pt x="3914" y="10356"/>
                  </a:lnTo>
                  <a:lnTo>
                    <a:pt x="3897" y="10373"/>
                  </a:lnTo>
                  <a:lnTo>
                    <a:pt x="3863" y="10373"/>
                  </a:lnTo>
                  <a:lnTo>
                    <a:pt x="3846" y="10390"/>
                  </a:lnTo>
                  <a:lnTo>
                    <a:pt x="3813" y="10390"/>
                  </a:lnTo>
                  <a:lnTo>
                    <a:pt x="3796" y="10407"/>
                  </a:lnTo>
                  <a:lnTo>
                    <a:pt x="3779" y="10407"/>
                  </a:lnTo>
                  <a:lnTo>
                    <a:pt x="3745" y="10424"/>
                  </a:lnTo>
                  <a:lnTo>
                    <a:pt x="3728" y="10440"/>
                  </a:lnTo>
                  <a:lnTo>
                    <a:pt x="3711" y="10440"/>
                  </a:lnTo>
                  <a:lnTo>
                    <a:pt x="3678" y="10457"/>
                  </a:lnTo>
                  <a:lnTo>
                    <a:pt x="3661" y="10457"/>
                  </a:lnTo>
                  <a:lnTo>
                    <a:pt x="3627" y="10474"/>
                  </a:lnTo>
                  <a:lnTo>
                    <a:pt x="3610" y="10474"/>
                  </a:lnTo>
                  <a:lnTo>
                    <a:pt x="3593" y="10491"/>
                  </a:lnTo>
                  <a:lnTo>
                    <a:pt x="3560" y="10508"/>
                  </a:lnTo>
                  <a:lnTo>
                    <a:pt x="3543" y="10508"/>
                  </a:lnTo>
                  <a:lnTo>
                    <a:pt x="3526" y="10525"/>
                  </a:lnTo>
                  <a:lnTo>
                    <a:pt x="3492" y="10525"/>
                  </a:lnTo>
                  <a:lnTo>
                    <a:pt x="3475" y="10542"/>
                  </a:lnTo>
                  <a:lnTo>
                    <a:pt x="3458" y="10542"/>
                  </a:lnTo>
                  <a:lnTo>
                    <a:pt x="3425" y="10559"/>
                  </a:lnTo>
                  <a:lnTo>
                    <a:pt x="3408" y="10575"/>
                  </a:lnTo>
                  <a:lnTo>
                    <a:pt x="3374" y="10575"/>
                  </a:lnTo>
                  <a:lnTo>
                    <a:pt x="3357" y="10592"/>
                  </a:lnTo>
                  <a:lnTo>
                    <a:pt x="3340" y="10592"/>
                  </a:lnTo>
                  <a:lnTo>
                    <a:pt x="3307" y="10609"/>
                  </a:lnTo>
                  <a:lnTo>
                    <a:pt x="3290" y="10609"/>
                  </a:lnTo>
                  <a:lnTo>
                    <a:pt x="3273" y="10626"/>
                  </a:lnTo>
                  <a:lnTo>
                    <a:pt x="3239" y="10626"/>
                  </a:lnTo>
                  <a:lnTo>
                    <a:pt x="3222" y="10643"/>
                  </a:lnTo>
                  <a:lnTo>
                    <a:pt x="3205" y="10660"/>
                  </a:lnTo>
                  <a:lnTo>
                    <a:pt x="3172" y="10660"/>
                  </a:lnTo>
                  <a:lnTo>
                    <a:pt x="3155" y="10677"/>
                  </a:lnTo>
                  <a:lnTo>
                    <a:pt x="3121" y="10677"/>
                  </a:lnTo>
                  <a:lnTo>
                    <a:pt x="3104" y="10693"/>
                  </a:lnTo>
                  <a:lnTo>
                    <a:pt x="3087" y="10693"/>
                  </a:lnTo>
                  <a:lnTo>
                    <a:pt x="3054" y="10710"/>
                  </a:lnTo>
                  <a:lnTo>
                    <a:pt x="3003" y="10727"/>
                  </a:lnTo>
                  <a:lnTo>
                    <a:pt x="2986" y="10744"/>
                  </a:lnTo>
                  <a:lnTo>
                    <a:pt x="2969" y="10744"/>
                  </a:lnTo>
                  <a:lnTo>
                    <a:pt x="2936" y="10761"/>
                  </a:lnTo>
                  <a:lnTo>
                    <a:pt x="2919" y="10761"/>
                  </a:lnTo>
                  <a:lnTo>
                    <a:pt x="2902" y="10778"/>
                  </a:lnTo>
                  <a:lnTo>
                    <a:pt x="2868" y="10778"/>
                  </a:lnTo>
                  <a:lnTo>
                    <a:pt x="2851" y="10795"/>
                  </a:lnTo>
                  <a:lnTo>
                    <a:pt x="2817" y="10812"/>
                  </a:lnTo>
                  <a:lnTo>
                    <a:pt x="2801" y="10812"/>
                  </a:lnTo>
                  <a:lnTo>
                    <a:pt x="2784" y="10828"/>
                  </a:lnTo>
                  <a:lnTo>
                    <a:pt x="2750" y="10828"/>
                  </a:lnTo>
                  <a:lnTo>
                    <a:pt x="2733" y="10845"/>
                  </a:lnTo>
                  <a:lnTo>
                    <a:pt x="2716" y="10845"/>
                  </a:lnTo>
                  <a:lnTo>
                    <a:pt x="2683" y="10862"/>
                  </a:lnTo>
                  <a:lnTo>
                    <a:pt x="2666" y="10862"/>
                  </a:lnTo>
                  <a:lnTo>
                    <a:pt x="2632" y="10879"/>
                  </a:lnTo>
                  <a:lnTo>
                    <a:pt x="2615" y="10896"/>
                  </a:lnTo>
                  <a:lnTo>
                    <a:pt x="2598" y="10896"/>
                  </a:lnTo>
                  <a:lnTo>
                    <a:pt x="2564" y="10913"/>
                  </a:lnTo>
                  <a:lnTo>
                    <a:pt x="2548" y="10913"/>
                  </a:lnTo>
                  <a:lnTo>
                    <a:pt x="2531" y="10930"/>
                  </a:lnTo>
                  <a:lnTo>
                    <a:pt x="2497" y="10930"/>
                  </a:lnTo>
                  <a:lnTo>
                    <a:pt x="2480" y="10946"/>
                  </a:lnTo>
                  <a:lnTo>
                    <a:pt x="2463" y="10963"/>
                  </a:lnTo>
                  <a:lnTo>
                    <a:pt x="2430" y="10963"/>
                  </a:lnTo>
                  <a:lnTo>
                    <a:pt x="2413" y="10980"/>
                  </a:lnTo>
                  <a:lnTo>
                    <a:pt x="2362" y="10997"/>
                  </a:lnTo>
                  <a:lnTo>
                    <a:pt x="2345" y="10997"/>
                  </a:lnTo>
                  <a:lnTo>
                    <a:pt x="2312" y="11014"/>
                  </a:lnTo>
                  <a:lnTo>
                    <a:pt x="2295" y="11014"/>
                  </a:lnTo>
                  <a:lnTo>
                    <a:pt x="2261" y="11031"/>
                  </a:lnTo>
                  <a:lnTo>
                    <a:pt x="2244" y="11031"/>
                  </a:lnTo>
                  <a:lnTo>
                    <a:pt x="2227" y="11048"/>
                  </a:lnTo>
                  <a:lnTo>
                    <a:pt x="2193" y="11048"/>
                  </a:lnTo>
                  <a:lnTo>
                    <a:pt x="2160" y="11081"/>
                  </a:lnTo>
                  <a:lnTo>
                    <a:pt x="2126" y="11081"/>
                  </a:lnTo>
                  <a:lnTo>
                    <a:pt x="2109" y="11098"/>
                  </a:lnTo>
                  <a:lnTo>
                    <a:pt x="2075" y="11098"/>
                  </a:lnTo>
                  <a:lnTo>
                    <a:pt x="2059" y="11115"/>
                  </a:lnTo>
                  <a:lnTo>
                    <a:pt x="2042" y="11115"/>
                  </a:lnTo>
                  <a:lnTo>
                    <a:pt x="1991" y="11132"/>
                  </a:lnTo>
                  <a:lnTo>
                    <a:pt x="1974" y="11149"/>
                  </a:lnTo>
                  <a:lnTo>
                    <a:pt x="1940" y="11149"/>
                  </a:lnTo>
                  <a:lnTo>
                    <a:pt x="1924" y="11166"/>
                  </a:lnTo>
                  <a:lnTo>
                    <a:pt x="1890" y="11183"/>
                  </a:lnTo>
                  <a:lnTo>
                    <a:pt x="1873" y="11183"/>
                  </a:lnTo>
                  <a:lnTo>
                    <a:pt x="1856" y="11199"/>
                  </a:lnTo>
                  <a:lnTo>
                    <a:pt x="1822" y="11199"/>
                  </a:lnTo>
                  <a:lnTo>
                    <a:pt x="1806" y="11216"/>
                  </a:lnTo>
                  <a:lnTo>
                    <a:pt x="1772" y="11216"/>
                  </a:lnTo>
                  <a:lnTo>
                    <a:pt x="1755" y="11233"/>
                  </a:lnTo>
                  <a:lnTo>
                    <a:pt x="1738" y="11233"/>
                  </a:lnTo>
                  <a:lnTo>
                    <a:pt x="1704" y="11250"/>
                  </a:lnTo>
                  <a:lnTo>
                    <a:pt x="1671" y="11267"/>
                  </a:lnTo>
                  <a:lnTo>
                    <a:pt x="1637" y="11284"/>
                  </a:lnTo>
                  <a:lnTo>
                    <a:pt x="1620" y="11284"/>
                  </a:lnTo>
                  <a:lnTo>
                    <a:pt x="1586" y="11301"/>
                  </a:lnTo>
                  <a:lnTo>
                    <a:pt x="1553" y="11318"/>
                  </a:lnTo>
                  <a:lnTo>
                    <a:pt x="1519" y="11318"/>
                  </a:lnTo>
                  <a:lnTo>
                    <a:pt x="1502" y="11334"/>
                  </a:lnTo>
                  <a:lnTo>
                    <a:pt x="1485" y="11334"/>
                  </a:lnTo>
                  <a:lnTo>
                    <a:pt x="1434" y="11351"/>
                  </a:lnTo>
                  <a:lnTo>
                    <a:pt x="1401" y="11368"/>
                  </a:lnTo>
                  <a:lnTo>
                    <a:pt x="1384" y="11368"/>
                  </a:lnTo>
                  <a:lnTo>
                    <a:pt x="1367" y="11385"/>
                  </a:lnTo>
                  <a:lnTo>
                    <a:pt x="1316" y="11402"/>
                  </a:lnTo>
                  <a:lnTo>
                    <a:pt x="1283" y="11402"/>
                  </a:lnTo>
                  <a:lnTo>
                    <a:pt x="1266" y="11419"/>
                  </a:lnTo>
                  <a:lnTo>
                    <a:pt x="1249" y="11436"/>
                  </a:lnTo>
                  <a:lnTo>
                    <a:pt x="1198" y="11452"/>
                  </a:lnTo>
                  <a:lnTo>
                    <a:pt x="1181" y="11452"/>
                  </a:lnTo>
                  <a:lnTo>
                    <a:pt x="1131" y="11469"/>
                  </a:lnTo>
                  <a:lnTo>
                    <a:pt x="1097" y="11486"/>
                  </a:lnTo>
                  <a:lnTo>
                    <a:pt x="1080" y="11486"/>
                  </a:lnTo>
                  <a:lnTo>
                    <a:pt x="1063" y="11503"/>
                  </a:lnTo>
                  <a:lnTo>
                    <a:pt x="1030" y="11503"/>
                  </a:lnTo>
                  <a:lnTo>
                    <a:pt x="1013" y="11520"/>
                  </a:lnTo>
                  <a:lnTo>
                    <a:pt x="979" y="11520"/>
                  </a:lnTo>
                  <a:lnTo>
                    <a:pt x="945" y="11537"/>
                  </a:lnTo>
                  <a:lnTo>
                    <a:pt x="912" y="11554"/>
                  </a:lnTo>
                  <a:lnTo>
                    <a:pt x="895" y="11554"/>
                  </a:lnTo>
                  <a:lnTo>
                    <a:pt x="878" y="11571"/>
                  </a:lnTo>
                  <a:lnTo>
                    <a:pt x="827" y="11587"/>
                  </a:lnTo>
                  <a:lnTo>
                    <a:pt x="794" y="11604"/>
                  </a:lnTo>
                  <a:lnTo>
                    <a:pt x="743" y="11621"/>
                  </a:lnTo>
                  <a:lnTo>
                    <a:pt x="726" y="11621"/>
                  </a:lnTo>
                  <a:lnTo>
                    <a:pt x="709" y="11638"/>
                  </a:lnTo>
                  <a:lnTo>
                    <a:pt x="675" y="11638"/>
                  </a:lnTo>
                  <a:lnTo>
                    <a:pt x="642" y="11655"/>
                  </a:lnTo>
                  <a:lnTo>
                    <a:pt x="608" y="11672"/>
                  </a:lnTo>
                  <a:lnTo>
                    <a:pt x="557" y="11689"/>
                  </a:lnTo>
                  <a:lnTo>
                    <a:pt x="541" y="11689"/>
                  </a:lnTo>
                  <a:lnTo>
                    <a:pt x="490" y="11705"/>
                  </a:lnTo>
                  <a:lnTo>
                    <a:pt x="473" y="11722"/>
                  </a:lnTo>
                  <a:lnTo>
                    <a:pt x="422" y="11739"/>
                  </a:lnTo>
                  <a:lnTo>
                    <a:pt x="406" y="11739"/>
                  </a:lnTo>
                  <a:lnTo>
                    <a:pt x="355" y="11756"/>
                  </a:lnTo>
                  <a:lnTo>
                    <a:pt x="338" y="11773"/>
                  </a:lnTo>
                  <a:lnTo>
                    <a:pt x="288" y="11790"/>
                  </a:lnTo>
                  <a:lnTo>
                    <a:pt x="254" y="11790"/>
                  </a:lnTo>
                  <a:lnTo>
                    <a:pt x="220" y="11807"/>
                  </a:lnTo>
                  <a:lnTo>
                    <a:pt x="186" y="11824"/>
                  </a:lnTo>
                  <a:lnTo>
                    <a:pt x="169" y="11824"/>
                  </a:lnTo>
                  <a:lnTo>
                    <a:pt x="136" y="11840"/>
                  </a:lnTo>
                  <a:lnTo>
                    <a:pt x="119" y="11840"/>
                  </a:lnTo>
                  <a:lnTo>
                    <a:pt x="68" y="11857"/>
                  </a:lnTo>
                  <a:lnTo>
                    <a:pt x="51" y="11874"/>
                  </a:lnTo>
                  <a:lnTo>
                    <a:pt x="1" y="11891"/>
                  </a:lnTo>
                  <a:lnTo>
                    <a:pt x="2396" y="18486"/>
                  </a:lnTo>
                  <a:lnTo>
                    <a:pt x="2430" y="18469"/>
                  </a:lnTo>
                  <a:lnTo>
                    <a:pt x="2446" y="18452"/>
                  </a:lnTo>
                  <a:lnTo>
                    <a:pt x="2514" y="18435"/>
                  </a:lnTo>
                  <a:lnTo>
                    <a:pt x="2531" y="18435"/>
                  </a:lnTo>
                  <a:lnTo>
                    <a:pt x="2564" y="18418"/>
                  </a:lnTo>
                  <a:lnTo>
                    <a:pt x="2581" y="18418"/>
                  </a:lnTo>
                  <a:lnTo>
                    <a:pt x="2615" y="18401"/>
                  </a:lnTo>
                  <a:lnTo>
                    <a:pt x="2632" y="18401"/>
                  </a:lnTo>
                  <a:lnTo>
                    <a:pt x="2666" y="18385"/>
                  </a:lnTo>
                  <a:lnTo>
                    <a:pt x="2683" y="18368"/>
                  </a:lnTo>
                  <a:lnTo>
                    <a:pt x="2733" y="18351"/>
                  </a:lnTo>
                  <a:lnTo>
                    <a:pt x="2767" y="18351"/>
                  </a:lnTo>
                  <a:lnTo>
                    <a:pt x="2784" y="18334"/>
                  </a:lnTo>
                  <a:lnTo>
                    <a:pt x="2817" y="18334"/>
                  </a:lnTo>
                  <a:lnTo>
                    <a:pt x="2834" y="18317"/>
                  </a:lnTo>
                  <a:lnTo>
                    <a:pt x="2868" y="18300"/>
                  </a:lnTo>
                  <a:lnTo>
                    <a:pt x="2885" y="18300"/>
                  </a:lnTo>
                  <a:lnTo>
                    <a:pt x="2919" y="18283"/>
                  </a:lnTo>
                  <a:lnTo>
                    <a:pt x="2936" y="18283"/>
                  </a:lnTo>
                  <a:lnTo>
                    <a:pt x="2969" y="18267"/>
                  </a:lnTo>
                  <a:lnTo>
                    <a:pt x="2986" y="18267"/>
                  </a:lnTo>
                  <a:lnTo>
                    <a:pt x="3020" y="18250"/>
                  </a:lnTo>
                  <a:lnTo>
                    <a:pt x="3070" y="18233"/>
                  </a:lnTo>
                  <a:lnTo>
                    <a:pt x="3087" y="18233"/>
                  </a:lnTo>
                  <a:lnTo>
                    <a:pt x="3121" y="18216"/>
                  </a:lnTo>
                  <a:lnTo>
                    <a:pt x="3138" y="18199"/>
                  </a:lnTo>
                  <a:lnTo>
                    <a:pt x="3172" y="18199"/>
                  </a:lnTo>
                  <a:lnTo>
                    <a:pt x="3189" y="18182"/>
                  </a:lnTo>
                  <a:lnTo>
                    <a:pt x="3222" y="18182"/>
                  </a:lnTo>
                  <a:lnTo>
                    <a:pt x="3239" y="18165"/>
                  </a:lnTo>
                  <a:lnTo>
                    <a:pt x="3273" y="18148"/>
                  </a:lnTo>
                  <a:lnTo>
                    <a:pt x="3290" y="18148"/>
                  </a:lnTo>
                  <a:lnTo>
                    <a:pt x="3323" y="18132"/>
                  </a:lnTo>
                  <a:lnTo>
                    <a:pt x="3340" y="18132"/>
                  </a:lnTo>
                  <a:lnTo>
                    <a:pt x="3374" y="18115"/>
                  </a:lnTo>
                  <a:lnTo>
                    <a:pt x="3391" y="18115"/>
                  </a:lnTo>
                  <a:lnTo>
                    <a:pt x="3425" y="18098"/>
                  </a:lnTo>
                  <a:lnTo>
                    <a:pt x="3442" y="18098"/>
                  </a:lnTo>
                  <a:lnTo>
                    <a:pt x="3475" y="18081"/>
                  </a:lnTo>
                  <a:lnTo>
                    <a:pt x="3492" y="18064"/>
                  </a:lnTo>
                  <a:lnTo>
                    <a:pt x="3526" y="18064"/>
                  </a:lnTo>
                  <a:lnTo>
                    <a:pt x="3543" y="18047"/>
                  </a:lnTo>
                  <a:lnTo>
                    <a:pt x="3576" y="18047"/>
                  </a:lnTo>
                  <a:lnTo>
                    <a:pt x="3593" y="18030"/>
                  </a:lnTo>
                  <a:lnTo>
                    <a:pt x="3627" y="18030"/>
                  </a:lnTo>
                  <a:lnTo>
                    <a:pt x="3644" y="18014"/>
                  </a:lnTo>
                  <a:lnTo>
                    <a:pt x="3678" y="17997"/>
                  </a:lnTo>
                  <a:lnTo>
                    <a:pt x="3695" y="17997"/>
                  </a:lnTo>
                  <a:lnTo>
                    <a:pt x="3728" y="17980"/>
                  </a:lnTo>
                  <a:lnTo>
                    <a:pt x="3745" y="17980"/>
                  </a:lnTo>
                  <a:lnTo>
                    <a:pt x="3779" y="17963"/>
                  </a:lnTo>
                  <a:lnTo>
                    <a:pt x="3796" y="17963"/>
                  </a:lnTo>
                  <a:lnTo>
                    <a:pt x="3829" y="17946"/>
                  </a:lnTo>
                  <a:lnTo>
                    <a:pt x="3846" y="17929"/>
                  </a:lnTo>
                  <a:lnTo>
                    <a:pt x="3880" y="17929"/>
                  </a:lnTo>
                  <a:lnTo>
                    <a:pt x="3897" y="17912"/>
                  </a:lnTo>
                  <a:lnTo>
                    <a:pt x="3931" y="17912"/>
                  </a:lnTo>
                  <a:lnTo>
                    <a:pt x="3948" y="17895"/>
                  </a:lnTo>
                  <a:lnTo>
                    <a:pt x="3981" y="17895"/>
                  </a:lnTo>
                  <a:lnTo>
                    <a:pt x="3998" y="17879"/>
                  </a:lnTo>
                  <a:lnTo>
                    <a:pt x="4032" y="17862"/>
                  </a:lnTo>
                  <a:lnTo>
                    <a:pt x="4049" y="17862"/>
                  </a:lnTo>
                  <a:lnTo>
                    <a:pt x="4082" y="17845"/>
                  </a:lnTo>
                  <a:lnTo>
                    <a:pt x="4099" y="17845"/>
                  </a:lnTo>
                  <a:lnTo>
                    <a:pt x="4133" y="17828"/>
                  </a:lnTo>
                  <a:lnTo>
                    <a:pt x="4150" y="17811"/>
                  </a:lnTo>
                  <a:lnTo>
                    <a:pt x="4184" y="17811"/>
                  </a:lnTo>
                  <a:lnTo>
                    <a:pt x="4201" y="17794"/>
                  </a:lnTo>
                  <a:lnTo>
                    <a:pt x="4234" y="17794"/>
                  </a:lnTo>
                  <a:lnTo>
                    <a:pt x="4251" y="17777"/>
                  </a:lnTo>
                  <a:lnTo>
                    <a:pt x="4285" y="17777"/>
                  </a:lnTo>
                  <a:lnTo>
                    <a:pt x="4302" y="17761"/>
                  </a:lnTo>
                  <a:lnTo>
                    <a:pt x="4335" y="17744"/>
                  </a:lnTo>
                  <a:lnTo>
                    <a:pt x="4352" y="17744"/>
                  </a:lnTo>
                  <a:lnTo>
                    <a:pt x="4386" y="17727"/>
                  </a:lnTo>
                  <a:lnTo>
                    <a:pt x="4403" y="17727"/>
                  </a:lnTo>
                  <a:lnTo>
                    <a:pt x="4437" y="17710"/>
                  </a:lnTo>
                  <a:lnTo>
                    <a:pt x="4454" y="17710"/>
                  </a:lnTo>
                  <a:lnTo>
                    <a:pt x="4487" y="17693"/>
                  </a:lnTo>
                  <a:lnTo>
                    <a:pt x="4504" y="17676"/>
                  </a:lnTo>
                  <a:lnTo>
                    <a:pt x="4538" y="17676"/>
                  </a:lnTo>
                  <a:lnTo>
                    <a:pt x="4555" y="17659"/>
                  </a:lnTo>
                  <a:lnTo>
                    <a:pt x="4588" y="17659"/>
                  </a:lnTo>
                  <a:lnTo>
                    <a:pt x="4605" y="17642"/>
                  </a:lnTo>
                  <a:lnTo>
                    <a:pt x="4639" y="17626"/>
                  </a:lnTo>
                  <a:lnTo>
                    <a:pt x="4656" y="17626"/>
                  </a:lnTo>
                  <a:lnTo>
                    <a:pt x="4690" y="17609"/>
                  </a:lnTo>
                  <a:lnTo>
                    <a:pt x="4707" y="17609"/>
                  </a:lnTo>
                  <a:lnTo>
                    <a:pt x="4740" y="17592"/>
                  </a:lnTo>
                  <a:lnTo>
                    <a:pt x="4757" y="17592"/>
                  </a:lnTo>
                  <a:lnTo>
                    <a:pt x="4791" y="17575"/>
                  </a:lnTo>
                  <a:lnTo>
                    <a:pt x="4808" y="17558"/>
                  </a:lnTo>
                  <a:lnTo>
                    <a:pt x="4841" y="17558"/>
                  </a:lnTo>
                  <a:lnTo>
                    <a:pt x="4858" y="17541"/>
                  </a:lnTo>
                  <a:lnTo>
                    <a:pt x="4892" y="17541"/>
                  </a:lnTo>
                  <a:lnTo>
                    <a:pt x="4909" y="17524"/>
                  </a:lnTo>
                  <a:lnTo>
                    <a:pt x="4943" y="17508"/>
                  </a:lnTo>
                  <a:lnTo>
                    <a:pt x="4960" y="17508"/>
                  </a:lnTo>
                  <a:lnTo>
                    <a:pt x="4993" y="17491"/>
                  </a:lnTo>
                  <a:lnTo>
                    <a:pt x="5010" y="17491"/>
                  </a:lnTo>
                  <a:lnTo>
                    <a:pt x="5044" y="17474"/>
                  </a:lnTo>
                  <a:lnTo>
                    <a:pt x="5061" y="17457"/>
                  </a:lnTo>
                  <a:lnTo>
                    <a:pt x="5094" y="17457"/>
                  </a:lnTo>
                  <a:lnTo>
                    <a:pt x="5111" y="17440"/>
                  </a:lnTo>
                  <a:lnTo>
                    <a:pt x="5145" y="17440"/>
                  </a:lnTo>
                  <a:lnTo>
                    <a:pt x="5162" y="17423"/>
                  </a:lnTo>
                  <a:lnTo>
                    <a:pt x="5196" y="17406"/>
                  </a:lnTo>
                  <a:lnTo>
                    <a:pt x="5213" y="17406"/>
                  </a:lnTo>
                  <a:lnTo>
                    <a:pt x="5229" y="17389"/>
                  </a:lnTo>
                  <a:lnTo>
                    <a:pt x="5263" y="17389"/>
                  </a:lnTo>
                  <a:lnTo>
                    <a:pt x="5280" y="17373"/>
                  </a:lnTo>
                  <a:lnTo>
                    <a:pt x="5314" y="17356"/>
                  </a:lnTo>
                  <a:lnTo>
                    <a:pt x="5331" y="17356"/>
                  </a:lnTo>
                  <a:lnTo>
                    <a:pt x="5364" y="17339"/>
                  </a:lnTo>
                  <a:lnTo>
                    <a:pt x="5381" y="17339"/>
                  </a:lnTo>
                  <a:lnTo>
                    <a:pt x="5415" y="17322"/>
                  </a:lnTo>
                  <a:lnTo>
                    <a:pt x="5432" y="17305"/>
                  </a:lnTo>
                  <a:lnTo>
                    <a:pt x="5466" y="17305"/>
                  </a:lnTo>
                  <a:lnTo>
                    <a:pt x="5482" y="17288"/>
                  </a:lnTo>
                  <a:lnTo>
                    <a:pt x="5516" y="17288"/>
                  </a:lnTo>
                  <a:lnTo>
                    <a:pt x="5533" y="17271"/>
                  </a:lnTo>
                  <a:lnTo>
                    <a:pt x="5567" y="17255"/>
                  </a:lnTo>
                  <a:lnTo>
                    <a:pt x="5617" y="17238"/>
                  </a:lnTo>
                  <a:lnTo>
                    <a:pt x="5634" y="17238"/>
                  </a:lnTo>
                  <a:lnTo>
                    <a:pt x="5668" y="17221"/>
                  </a:lnTo>
                  <a:lnTo>
                    <a:pt x="5685" y="17204"/>
                  </a:lnTo>
                  <a:lnTo>
                    <a:pt x="5719" y="17204"/>
                  </a:lnTo>
                  <a:lnTo>
                    <a:pt x="5735" y="17187"/>
                  </a:lnTo>
                  <a:lnTo>
                    <a:pt x="5769" y="17170"/>
                  </a:lnTo>
                  <a:lnTo>
                    <a:pt x="5786" y="17170"/>
                  </a:lnTo>
                  <a:lnTo>
                    <a:pt x="5820" y="17153"/>
                  </a:lnTo>
                  <a:lnTo>
                    <a:pt x="5837" y="17153"/>
                  </a:lnTo>
                  <a:lnTo>
                    <a:pt x="5870" y="17136"/>
                  </a:lnTo>
                  <a:lnTo>
                    <a:pt x="5887" y="17120"/>
                  </a:lnTo>
                  <a:lnTo>
                    <a:pt x="5921" y="17120"/>
                  </a:lnTo>
                  <a:lnTo>
                    <a:pt x="5938" y="17103"/>
                  </a:lnTo>
                  <a:lnTo>
                    <a:pt x="5988" y="17086"/>
                  </a:lnTo>
                  <a:lnTo>
                    <a:pt x="6022" y="17069"/>
                  </a:lnTo>
                  <a:lnTo>
                    <a:pt x="6039" y="17069"/>
                  </a:lnTo>
                  <a:lnTo>
                    <a:pt x="6073" y="17052"/>
                  </a:lnTo>
                  <a:lnTo>
                    <a:pt x="6090" y="17035"/>
                  </a:lnTo>
                  <a:lnTo>
                    <a:pt x="6123" y="17035"/>
                  </a:lnTo>
                  <a:lnTo>
                    <a:pt x="6140" y="17018"/>
                  </a:lnTo>
                  <a:lnTo>
                    <a:pt x="6174" y="17018"/>
                  </a:lnTo>
                  <a:lnTo>
                    <a:pt x="6191" y="17002"/>
                  </a:lnTo>
                  <a:lnTo>
                    <a:pt x="6225" y="16985"/>
                  </a:lnTo>
                  <a:lnTo>
                    <a:pt x="6258" y="16968"/>
                  </a:lnTo>
                  <a:lnTo>
                    <a:pt x="6292" y="16968"/>
                  </a:lnTo>
                  <a:lnTo>
                    <a:pt x="6309" y="16951"/>
                  </a:lnTo>
                  <a:lnTo>
                    <a:pt x="6343" y="16934"/>
                  </a:lnTo>
                  <a:lnTo>
                    <a:pt x="6359" y="16934"/>
                  </a:lnTo>
                  <a:lnTo>
                    <a:pt x="6393" y="16917"/>
                  </a:lnTo>
                  <a:lnTo>
                    <a:pt x="6410" y="16917"/>
                  </a:lnTo>
                  <a:lnTo>
                    <a:pt x="6444" y="16900"/>
                  </a:lnTo>
                  <a:lnTo>
                    <a:pt x="6494" y="16883"/>
                  </a:lnTo>
                  <a:lnTo>
                    <a:pt x="6511" y="16867"/>
                  </a:lnTo>
                  <a:lnTo>
                    <a:pt x="6545" y="16850"/>
                  </a:lnTo>
                  <a:lnTo>
                    <a:pt x="6562" y="16850"/>
                  </a:lnTo>
                  <a:lnTo>
                    <a:pt x="6596" y="16833"/>
                  </a:lnTo>
                  <a:lnTo>
                    <a:pt x="6612" y="16833"/>
                  </a:lnTo>
                  <a:lnTo>
                    <a:pt x="6646" y="16816"/>
                  </a:lnTo>
                  <a:lnTo>
                    <a:pt x="6697" y="16799"/>
                  </a:lnTo>
                  <a:lnTo>
                    <a:pt x="6714" y="16782"/>
                  </a:lnTo>
                  <a:lnTo>
                    <a:pt x="6747" y="16765"/>
                  </a:lnTo>
                  <a:lnTo>
                    <a:pt x="6764" y="16765"/>
                  </a:lnTo>
                  <a:lnTo>
                    <a:pt x="6798" y="16749"/>
                  </a:lnTo>
                  <a:lnTo>
                    <a:pt x="6832" y="16732"/>
                  </a:lnTo>
                  <a:lnTo>
                    <a:pt x="6865" y="16715"/>
                  </a:lnTo>
                  <a:lnTo>
                    <a:pt x="6916" y="16698"/>
                  </a:lnTo>
                  <a:lnTo>
                    <a:pt x="6933" y="16681"/>
                  </a:lnTo>
                  <a:lnTo>
                    <a:pt x="6984" y="16664"/>
                  </a:lnTo>
                  <a:lnTo>
                    <a:pt x="7017" y="16664"/>
                  </a:lnTo>
                  <a:lnTo>
                    <a:pt x="7034" y="16647"/>
                  </a:lnTo>
                  <a:lnTo>
                    <a:pt x="7085" y="16630"/>
                  </a:lnTo>
                  <a:lnTo>
                    <a:pt x="7118" y="16614"/>
                  </a:lnTo>
                  <a:lnTo>
                    <a:pt x="7169" y="16597"/>
                  </a:lnTo>
                  <a:lnTo>
                    <a:pt x="7186" y="16580"/>
                  </a:lnTo>
                  <a:lnTo>
                    <a:pt x="7237" y="16563"/>
                  </a:lnTo>
                  <a:lnTo>
                    <a:pt x="7270" y="16546"/>
                  </a:lnTo>
                  <a:lnTo>
                    <a:pt x="7338" y="16512"/>
                  </a:lnTo>
                  <a:lnTo>
                    <a:pt x="7371" y="16512"/>
                  </a:lnTo>
                  <a:lnTo>
                    <a:pt x="7388" y="16496"/>
                  </a:lnTo>
                  <a:lnTo>
                    <a:pt x="7405" y="16479"/>
                  </a:lnTo>
                  <a:lnTo>
                    <a:pt x="7439" y="16479"/>
                  </a:lnTo>
                  <a:lnTo>
                    <a:pt x="7490" y="16445"/>
                  </a:lnTo>
                  <a:lnTo>
                    <a:pt x="7506" y="16445"/>
                  </a:lnTo>
                  <a:lnTo>
                    <a:pt x="7591" y="16411"/>
                  </a:lnTo>
                  <a:lnTo>
                    <a:pt x="7608" y="16394"/>
                  </a:lnTo>
                  <a:lnTo>
                    <a:pt x="7641" y="16378"/>
                  </a:lnTo>
                  <a:lnTo>
                    <a:pt x="7658" y="16378"/>
                  </a:lnTo>
                  <a:lnTo>
                    <a:pt x="7692" y="16361"/>
                  </a:lnTo>
                  <a:lnTo>
                    <a:pt x="7759" y="16327"/>
                  </a:lnTo>
                  <a:lnTo>
                    <a:pt x="7793" y="16327"/>
                  </a:lnTo>
                  <a:lnTo>
                    <a:pt x="7861" y="16293"/>
                  </a:lnTo>
                  <a:lnTo>
                    <a:pt x="7877" y="16276"/>
                  </a:lnTo>
                  <a:lnTo>
                    <a:pt x="7962" y="16243"/>
                  </a:lnTo>
                  <a:lnTo>
                    <a:pt x="7979" y="16226"/>
                  </a:lnTo>
                  <a:lnTo>
                    <a:pt x="8029" y="16209"/>
                  </a:lnTo>
                  <a:lnTo>
                    <a:pt x="8063" y="16209"/>
                  </a:lnTo>
                  <a:lnTo>
                    <a:pt x="8130" y="16175"/>
                  </a:lnTo>
                  <a:lnTo>
                    <a:pt x="8164" y="16158"/>
                  </a:lnTo>
                  <a:lnTo>
                    <a:pt x="8232" y="16125"/>
                  </a:lnTo>
                  <a:lnTo>
                    <a:pt x="8249" y="16108"/>
                  </a:lnTo>
                  <a:lnTo>
                    <a:pt x="8350" y="16074"/>
                  </a:lnTo>
                  <a:lnTo>
                    <a:pt x="8383" y="16057"/>
                  </a:lnTo>
                  <a:lnTo>
                    <a:pt x="8451" y="16023"/>
                  </a:lnTo>
                  <a:lnTo>
                    <a:pt x="8485" y="16006"/>
                  </a:lnTo>
                  <a:lnTo>
                    <a:pt x="8552" y="15973"/>
                  </a:lnTo>
                  <a:lnTo>
                    <a:pt x="8586" y="15973"/>
                  </a:lnTo>
                  <a:lnTo>
                    <a:pt x="8670" y="15922"/>
                  </a:lnTo>
                  <a:lnTo>
                    <a:pt x="8704" y="15922"/>
                  </a:lnTo>
                  <a:lnTo>
                    <a:pt x="8721" y="15905"/>
                  </a:lnTo>
                  <a:lnTo>
                    <a:pt x="8771" y="15872"/>
                  </a:lnTo>
                  <a:lnTo>
                    <a:pt x="8805" y="15872"/>
                  </a:lnTo>
                  <a:lnTo>
                    <a:pt x="8889" y="15821"/>
                  </a:lnTo>
                  <a:lnTo>
                    <a:pt x="8923" y="15821"/>
                  </a:lnTo>
                  <a:lnTo>
                    <a:pt x="8974" y="15787"/>
                  </a:lnTo>
                  <a:lnTo>
                    <a:pt x="8991" y="15770"/>
                  </a:lnTo>
                  <a:lnTo>
                    <a:pt x="9024" y="15770"/>
                  </a:lnTo>
                  <a:lnTo>
                    <a:pt x="9041" y="15753"/>
                  </a:lnTo>
                  <a:lnTo>
                    <a:pt x="9142" y="15720"/>
                  </a:lnTo>
                  <a:lnTo>
                    <a:pt x="9176" y="15703"/>
                  </a:lnTo>
                  <a:lnTo>
                    <a:pt x="9193" y="15686"/>
                  </a:lnTo>
                  <a:lnTo>
                    <a:pt x="9227" y="15669"/>
                  </a:lnTo>
                  <a:lnTo>
                    <a:pt x="9294" y="15652"/>
                  </a:lnTo>
                  <a:lnTo>
                    <a:pt x="9311" y="15635"/>
                  </a:lnTo>
                  <a:lnTo>
                    <a:pt x="9345" y="15619"/>
                  </a:lnTo>
                  <a:lnTo>
                    <a:pt x="9362" y="15602"/>
                  </a:lnTo>
                  <a:lnTo>
                    <a:pt x="9412" y="15585"/>
                  </a:lnTo>
                  <a:lnTo>
                    <a:pt x="9446" y="15568"/>
                  </a:lnTo>
                  <a:lnTo>
                    <a:pt x="9497" y="15551"/>
                  </a:lnTo>
                  <a:lnTo>
                    <a:pt x="9513" y="15534"/>
                  </a:lnTo>
                  <a:lnTo>
                    <a:pt x="9564" y="15517"/>
                  </a:lnTo>
                  <a:lnTo>
                    <a:pt x="9581" y="15500"/>
                  </a:lnTo>
                  <a:lnTo>
                    <a:pt x="9632" y="15484"/>
                  </a:lnTo>
                  <a:lnTo>
                    <a:pt x="9665" y="15467"/>
                  </a:lnTo>
                  <a:lnTo>
                    <a:pt x="9733" y="15433"/>
                  </a:lnTo>
                  <a:lnTo>
                    <a:pt x="9766" y="15433"/>
                  </a:lnTo>
                  <a:lnTo>
                    <a:pt x="9783" y="15416"/>
                  </a:lnTo>
                  <a:lnTo>
                    <a:pt x="9851" y="15382"/>
                  </a:lnTo>
                  <a:lnTo>
                    <a:pt x="9885" y="15366"/>
                  </a:lnTo>
                  <a:lnTo>
                    <a:pt x="9901" y="15366"/>
                  </a:lnTo>
                  <a:lnTo>
                    <a:pt x="9952" y="15332"/>
                  </a:lnTo>
                  <a:lnTo>
                    <a:pt x="9986" y="15315"/>
                  </a:lnTo>
                  <a:lnTo>
                    <a:pt x="10053" y="15298"/>
                  </a:lnTo>
                  <a:lnTo>
                    <a:pt x="10070" y="15281"/>
                  </a:lnTo>
                  <a:lnTo>
                    <a:pt x="10104" y="15264"/>
                  </a:lnTo>
                  <a:lnTo>
                    <a:pt x="10154" y="15247"/>
                  </a:lnTo>
                  <a:lnTo>
                    <a:pt x="10171" y="15231"/>
                  </a:lnTo>
                  <a:lnTo>
                    <a:pt x="10256" y="15197"/>
                  </a:lnTo>
                  <a:lnTo>
                    <a:pt x="10272" y="15180"/>
                  </a:lnTo>
                  <a:lnTo>
                    <a:pt x="10306" y="15180"/>
                  </a:lnTo>
                  <a:lnTo>
                    <a:pt x="10323" y="15163"/>
                  </a:lnTo>
                  <a:lnTo>
                    <a:pt x="10340" y="15146"/>
                  </a:lnTo>
                  <a:lnTo>
                    <a:pt x="10424" y="15113"/>
                  </a:lnTo>
                  <a:lnTo>
                    <a:pt x="10441" y="15096"/>
                  </a:lnTo>
                  <a:lnTo>
                    <a:pt x="10492" y="15079"/>
                  </a:lnTo>
                  <a:lnTo>
                    <a:pt x="10525" y="15062"/>
                  </a:lnTo>
                  <a:lnTo>
                    <a:pt x="10559" y="15045"/>
                  </a:lnTo>
                  <a:lnTo>
                    <a:pt x="10593" y="15028"/>
                  </a:lnTo>
                  <a:lnTo>
                    <a:pt x="10644" y="15011"/>
                  </a:lnTo>
                  <a:lnTo>
                    <a:pt x="10660" y="14994"/>
                  </a:lnTo>
                  <a:lnTo>
                    <a:pt x="10711" y="14978"/>
                  </a:lnTo>
                  <a:lnTo>
                    <a:pt x="10745" y="14961"/>
                  </a:lnTo>
                  <a:lnTo>
                    <a:pt x="10762" y="14944"/>
                  </a:lnTo>
                  <a:lnTo>
                    <a:pt x="10795" y="14944"/>
                  </a:lnTo>
                  <a:lnTo>
                    <a:pt x="10812" y="14927"/>
                  </a:lnTo>
                  <a:lnTo>
                    <a:pt x="10863" y="14910"/>
                  </a:lnTo>
                  <a:lnTo>
                    <a:pt x="10880" y="14893"/>
                  </a:lnTo>
                  <a:lnTo>
                    <a:pt x="10930" y="14876"/>
                  </a:lnTo>
                  <a:lnTo>
                    <a:pt x="10964" y="14860"/>
                  </a:lnTo>
                  <a:lnTo>
                    <a:pt x="10981" y="14843"/>
                  </a:lnTo>
                  <a:lnTo>
                    <a:pt x="10998" y="14826"/>
                  </a:lnTo>
                  <a:lnTo>
                    <a:pt x="11048" y="14809"/>
                  </a:lnTo>
                  <a:lnTo>
                    <a:pt x="11082" y="14792"/>
                  </a:lnTo>
                  <a:lnTo>
                    <a:pt x="11099" y="14792"/>
                  </a:lnTo>
                  <a:lnTo>
                    <a:pt x="11133" y="14775"/>
                  </a:lnTo>
                  <a:lnTo>
                    <a:pt x="11183" y="14758"/>
                  </a:lnTo>
                  <a:lnTo>
                    <a:pt x="11200" y="14741"/>
                  </a:lnTo>
                  <a:lnTo>
                    <a:pt x="11234" y="14725"/>
                  </a:lnTo>
                  <a:lnTo>
                    <a:pt x="11251" y="14708"/>
                  </a:lnTo>
                  <a:lnTo>
                    <a:pt x="11301" y="14691"/>
                  </a:lnTo>
                  <a:lnTo>
                    <a:pt x="11318" y="14674"/>
                  </a:lnTo>
                  <a:lnTo>
                    <a:pt x="11352" y="14674"/>
                  </a:lnTo>
                  <a:lnTo>
                    <a:pt x="11369" y="14657"/>
                  </a:lnTo>
                  <a:lnTo>
                    <a:pt x="11403" y="14640"/>
                  </a:lnTo>
                  <a:lnTo>
                    <a:pt x="11419" y="14623"/>
                  </a:lnTo>
                  <a:lnTo>
                    <a:pt x="11470" y="14607"/>
                  </a:lnTo>
                  <a:lnTo>
                    <a:pt x="11487" y="14590"/>
                  </a:lnTo>
                  <a:lnTo>
                    <a:pt x="11521" y="14590"/>
                  </a:lnTo>
                  <a:lnTo>
                    <a:pt x="11537" y="14573"/>
                  </a:lnTo>
                  <a:lnTo>
                    <a:pt x="11571" y="14556"/>
                  </a:lnTo>
                  <a:lnTo>
                    <a:pt x="11588" y="14539"/>
                  </a:lnTo>
                  <a:lnTo>
                    <a:pt x="11622" y="14539"/>
                  </a:lnTo>
                  <a:lnTo>
                    <a:pt x="11639" y="14522"/>
                  </a:lnTo>
                  <a:lnTo>
                    <a:pt x="11656" y="14505"/>
                  </a:lnTo>
                  <a:lnTo>
                    <a:pt x="11689" y="14505"/>
                  </a:lnTo>
                  <a:lnTo>
                    <a:pt x="11740" y="14472"/>
                  </a:lnTo>
                  <a:lnTo>
                    <a:pt x="11757" y="14472"/>
                  </a:lnTo>
                  <a:lnTo>
                    <a:pt x="11790" y="14455"/>
                  </a:lnTo>
                  <a:lnTo>
                    <a:pt x="11807" y="14438"/>
                  </a:lnTo>
                  <a:lnTo>
                    <a:pt x="11841" y="14421"/>
                  </a:lnTo>
                  <a:lnTo>
                    <a:pt x="11858" y="14421"/>
                  </a:lnTo>
                  <a:lnTo>
                    <a:pt x="11875" y="14404"/>
                  </a:lnTo>
                  <a:lnTo>
                    <a:pt x="11909" y="14387"/>
                  </a:lnTo>
                  <a:lnTo>
                    <a:pt x="11925" y="14387"/>
                  </a:lnTo>
                  <a:lnTo>
                    <a:pt x="11959" y="14370"/>
                  </a:lnTo>
                  <a:lnTo>
                    <a:pt x="11976" y="14354"/>
                  </a:lnTo>
                  <a:lnTo>
                    <a:pt x="12010" y="14337"/>
                  </a:lnTo>
                  <a:lnTo>
                    <a:pt x="12027" y="14337"/>
                  </a:lnTo>
                  <a:lnTo>
                    <a:pt x="12077" y="14303"/>
                  </a:lnTo>
                  <a:lnTo>
                    <a:pt x="12094" y="14286"/>
                  </a:lnTo>
                  <a:lnTo>
                    <a:pt x="12128" y="14286"/>
                  </a:lnTo>
                  <a:lnTo>
                    <a:pt x="12145" y="14269"/>
                  </a:lnTo>
                  <a:lnTo>
                    <a:pt x="12178" y="14252"/>
                  </a:lnTo>
                  <a:lnTo>
                    <a:pt x="12195" y="14252"/>
                  </a:lnTo>
                  <a:lnTo>
                    <a:pt x="12212" y="14235"/>
                  </a:lnTo>
                  <a:lnTo>
                    <a:pt x="12246" y="14219"/>
                  </a:lnTo>
                  <a:lnTo>
                    <a:pt x="12263" y="14202"/>
                  </a:lnTo>
                  <a:lnTo>
                    <a:pt x="12296" y="14202"/>
                  </a:lnTo>
                  <a:lnTo>
                    <a:pt x="12313" y="14185"/>
                  </a:lnTo>
                  <a:lnTo>
                    <a:pt x="12347" y="14168"/>
                  </a:lnTo>
                  <a:lnTo>
                    <a:pt x="12398" y="14151"/>
                  </a:lnTo>
                  <a:lnTo>
                    <a:pt x="12415" y="14134"/>
                  </a:lnTo>
                  <a:lnTo>
                    <a:pt x="12431" y="14117"/>
                  </a:lnTo>
                  <a:lnTo>
                    <a:pt x="12465" y="14117"/>
                  </a:lnTo>
                  <a:lnTo>
                    <a:pt x="12482" y="14101"/>
                  </a:lnTo>
                  <a:lnTo>
                    <a:pt x="12516" y="14084"/>
                  </a:lnTo>
                  <a:lnTo>
                    <a:pt x="12566" y="14067"/>
                  </a:lnTo>
                  <a:lnTo>
                    <a:pt x="12583" y="14050"/>
                  </a:lnTo>
                  <a:lnTo>
                    <a:pt x="12600" y="14033"/>
                  </a:lnTo>
                  <a:lnTo>
                    <a:pt x="12634" y="14033"/>
                  </a:lnTo>
                  <a:lnTo>
                    <a:pt x="12684" y="13999"/>
                  </a:lnTo>
                  <a:lnTo>
                    <a:pt x="12701" y="13982"/>
                  </a:lnTo>
                  <a:lnTo>
                    <a:pt x="12735" y="13982"/>
                  </a:lnTo>
                  <a:lnTo>
                    <a:pt x="12752" y="13966"/>
                  </a:lnTo>
                  <a:lnTo>
                    <a:pt x="12802" y="13932"/>
                  </a:lnTo>
                  <a:lnTo>
                    <a:pt x="12819" y="13932"/>
                  </a:lnTo>
                  <a:lnTo>
                    <a:pt x="12870" y="13898"/>
                  </a:lnTo>
                  <a:lnTo>
                    <a:pt x="12904" y="13881"/>
                  </a:lnTo>
                  <a:lnTo>
                    <a:pt x="12937" y="13864"/>
                  </a:lnTo>
                  <a:lnTo>
                    <a:pt x="12971" y="13848"/>
                  </a:lnTo>
                  <a:lnTo>
                    <a:pt x="12988" y="13831"/>
                  </a:lnTo>
                  <a:lnTo>
                    <a:pt x="13022" y="13831"/>
                  </a:lnTo>
                  <a:lnTo>
                    <a:pt x="13039" y="13814"/>
                  </a:lnTo>
                  <a:lnTo>
                    <a:pt x="13055" y="13797"/>
                  </a:lnTo>
                  <a:lnTo>
                    <a:pt x="13089" y="13797"/>
                  </a:lnTo>
                  <a:lnTo>
                    <a:pt x="13140" y="13763"/>
                  </a:lnTo>
                  <a:lnTo>
                    <a:pt x="13157" y="13746"/>
                  </a:lnTo>
                  <a:lnTo>
                    <a:pt x="13207" y="13729"/>
                  </a:lnTo>
                  <a:lnTo>
                    <a:pt x="13241" y="13713"/>
                  </a:lnTo>
                  <a:lnTo>
                    <a:pt x="13308" y="13679"/>
                  </a:lnTo>
                  <a:lnTo>
                    <a:pt x="13325" y="13662"/>
                  </a:lnTo>
                  <a:lnTo>
                    <a:pt x="13359" y="13645"/>
                  </a:lnTo>
                  <a:lnTo>
                    <a:pt x="13376" y="13645"/>
                  </a:lnTo>
                  <a:lnTo>
                    <a:pt x="13393" y="13628"/>
                  </a:lnTo>
                  <a:lnTo>
                    <a:pt x="13443" y="13595"/>
                  </a:lnTo>
                  <a:lnTo>
                    <a:pt x="13477" y="13595"/>
                  </a:lnTo>
                  <a:lnTo>
                    <a:pt x="13545" y="13544"/>
                  </a:lnTo>
                  <a:lnTo>
                    <a:pt x="13561" y="13544"/>
                  </a:lnTo>
                  <a:lnTo>
                    <a:pt x="13595" y="13527"/>
                  </a:lnTo>
                  <a:lnTo>
                    <a:pt x="13612" y="13510"/>
                  </a:lnTo>
                  <a:lnTo>
                    <a:pt x="13646" y="13493"/>
                  </a:lnTo>
                  <a:lnTo>
                    <a:pt x="13663" y="13493"/>
                  </a:lnTo>
                  <a:lnTo>
                    <a:pt x="13713" y="13460"/>
                  </a:lnTo>
                  <a:lnTo>
                    <a:pt x="13730" y="13460"/>
                  </a:lnTo>
                  <a:lnTo>
                    <a:pt x="13814" y="13409"/>
                  </a:lnTo>
                  <a:lnTo>
                    <a:pt x="13831" y="13392"/>
                  </a:lnTo>
                  <a:lnTo>
                    <a:pt x="13848" y="13392"/>
                  </a:lnTo>
                  <a:lnTo>
                    <a:pt x="13933" y="13342"/>
                  </a:lnTo>
                  <a:lnTo>
                    <a:pt x="13949" y="13342"/>
                  </a:lnTo>
                  <a:lnTo>
                    <a:pt x="14000" y="13308"/>
                  </a:lnTo>
                  <a:lnTo>
                    <a:pt x="14017" y="13291"/>
                  </a:lnTo>
                  <a:lnTo>
                    <a:pt x="14051" y="13291"/>
                  </a:lnTo>
                  <a:lnTo>
                    <a:pt x="14152" y="13240"/>
                  </a:lnTo>
                  <a:lnTo>
                    <a:pt x="14169" y="13223"/>
                  </a:lnTo>
                  <a:lnTo>
                    <a:pt x="14186" y="13207"/>
                  </a:lnTo>
                  <a:lnTo>
                    <a:pt x="14287" y="13156"/>
                  </a:lnTo>
                  <a:lnTo>
                    <a:pt x="14304" y="13139"/>
                  </a:lnTo>
                  <a:lnTo>
                    <a:pt x="14337" y="13139"/>
                  </a:lnTo>
                  <a:lnTo>
                    <a:pt x="14354" y="13122"/>
                  </a:lnTo>
                  <a:lnTo>
                    <a:pt x="14438" y="13089"/>
                  </a:lnTo>
                  <a:lnTo>
                    <a:pt x="14455" y="13072"/>
                  </a:lnTo>
                  <a:lnTo>
                    <a:pt x="14472" y="13055"/>
                  </a:lnTo>
                  <a:lnTo>
                    <a:pt x="14506" y="13038"/>
                  </a:lnTo>
                  <a:lnTo>
                    <a:pt x="14590" y="12987"/>
                  </a:lnTo>
                  <a:lnTo>
                    <a:pt x="14624" y="12987"/>
                  </a:lnTo>
                  <a:lnTo>
                    <a:pt x="14742" y="12920"/>
                  </a:lnTo>
                  <a:lnTo>
                    <a:pt x="14759" y="12903"/>
                  </a:lnTo>
                  <a:lnTo>
                    <a:pt x="14793" y="12886"/>
                  </a:lnTo>
                  <a:lnTo>
                    <a:pt x="14810" y="12869"/>
                  </a:lnTo>
                  <a:lnTo>
                    <a:pt x="14860" y="12852"/>
                  </a:lnTo>
                  <a:lnTo>
                    <a:pt x="14877" y="12836"/>
                  </a:lnTo>
                  <a:lnTo>
                    <a:pt x="14978" y="12785"/>
                  </a:lnTo>
                  <a:lnTo>
                    <a:pt x="14995" y="12768"/>
                  </a:lnTo>
                  <a:lnTo>
                    <a:pt x="15046" y="12751"/>
                  </a:lnTo>
                  <a:lnTo>
                    <a:pt x="15079" y="12734"/>
                  </a:lnTo>
                  <a:lnTo>
                    <a:pt x="15096" y="12717"/>
                  </a:lnTo>
                  <a:lnTo>
                    <a:pt x="15113" y="12701"/>
                  </a:lnTo>
                  <a:lnTo>
                    <a:pt x="15197" y="12667"/>
                  </a:lnTo>
                  <a:lnTo>
                    <a:pt x="15214" y="12650"/>
                  </a:lnTo>
                  <a:lnTo>
                    <a:pt x="15316" y="12599"/>
                  </a:lnTo>
                  <a:lnTo>
                    <a:pt x="15332" y="12583"/>
                  </a:lnTo>
                  <a:lnTo>
                    <a:pt x="15400" y="12549"/>
                  </a:lnTo>
                  <a:lnTo>
                    <a:pt x="15434" y="12532"/>
                  </a:lnTo>
                  <a:lnTo>
                    <a:pt x="15501" y="12498"/>
                  </a:lnTo>
                  <a:lnTo>
                    <a:pt x="15518" y="12481"/>
                  </a:lnTo>
                  <a:lnTo>
                    <a:pt x="15602" y="12448"/>
                  </a:lnTo>
                  <a:lnTo>
                    <a:pt x="15619" y="12431"/>
                  </a:lnTo>
                  <a:lnTo>
                    <a:pt x="15687" y="12397"/>
                  </a:lnTo>
                  <a:lnTo>
                    <a:pt x="15703" y="12380"/>
                  </a:lnTo>
                  <a:lnTo>
                    <a:pt x="15788" y="12330"/>
                  </a:lnTo>
                  <a:lnTo>
                    <a:pt x="15805" y="12330"/>
                  </a:lnTo>
                  <a:lnTo>
                    <a:pt x="15855" y="12296"/>
                  </a:lnTo>
                  <a:lnTo>
                    <a:pt x="15872" y="12279"/>
                  </a:lnTo>
                  <a:lnTo>
                    <a:pt x="15956" y="12245"/>
                  </a:lnTo>
                  <a:lnTo>
                    <a:pt x="15973" y="12228"/>
                  </a:lnTo>
                  <a:lnTo>
                    <a:pt x="16041" y="12195"/>
                  </a:lnTo>
                  <a:lnTo>
                    <a:pt x="16058" y="12178"/>
                  </a:lnTo>
                  <a:lnTo>
                    <a:pt x="16108" y="12161"/>
                  </a:lnTo>
                  <a:lnTo>
                    <a:pt x="16142" y="12144"/>
                  </a:lnTo>
                  <a:lnTo>
                    <a:pt x="16193" y="12110"/>
                  </a:lnTo>
                  <a:lnTo>
                    <a:pt x="16209" y="12093"/>
                  </a:lnTo>
                  <a:lnTo>
                    <a:pt x="16277" y="12060"/>
                  </a:lnTo>
                  <a:lnTo>
                    <a:pt x="16294" y="12043"/>
                  </a:lnTo>
                  <a:lnTo>
                    <a:pt x="16344" y="12026"/>
                  </a:lnTo>
                  <a:lnTo>
                    <a:pt x="16378" y="12009"/>
                  </a:lnTo>
                  <a:lnTo>
                    <a:pt x="16395" y="11992"/>
                  </a:lnTo>
                  <a:lnTo>
                    <a:pt x="16412" y="11975"/>
                  </a:lnTo>
                  <a:lnTo>
                    <a:pt x="16446" y="11958"/>
                  </a:lnTo>
                  <a:lnTo>
                    <a:pt x="16496" y="11942"/>
                  </a:lnTo>
                  <a:lnTo>
                    <a:pt x="16513" y="11925"/>
                  </a:lnTo>
                  <a:lnTo>
                    <a:pt x="16564" y="11891"/>
                  </a:lnTo>
                  <a:lnTo>
                    <a:pt x="16581" y="11874"/>
                  </a:lnTo>
                  <a:lnTo>
                    <a:pt x="16631" y="11857"/>
                  </a:lnTo>
                  <a:lnTo>
                    <a:pt x="16648" y="11840"/>
                  </a:lnTo>
                  <a:lnTo>
                    <a:pt x="16699" y="11824"/>
                  </a:lnTo>
                  <a:lnTo>
                    <a:pt x="16715" y="11807"/>
                  </a:lnTo>
                  <a:lnTo>
                    <a:pt x="16749" y="11790"/>
                  </a:lnTo>
                  <a:lnTo>
                    <a:pt x="16766" y="11773"/>
                  </a:lnTo>
                  <a:lnTo>
                    <a:pt x="16800" y="11756"/>
                  </a:lnTo>
                  <a:lnTo>
                    <a:pt x="16850" y="11739"/>
                  </a:lnTo>
                  <a:lnTo>
                    <a:pt x="16867" y="11722"/>
                  </a:lnTo>
                  <a:lnTo>
                    <a:pt x="16884" y="11705"/>
                  </a:lnTo>
                  <a:lnTo>
                    <a:pt x="16918" y="11689"/>
                  </a:lnTo>
                  <a:lnTo>
                    <a:pt x="16935" y="11672"/>
                  </a:lnTo>
                  <a:lnTo>
                    <a:pt x="16985" y="11655"/>
                  </a:lnTo>
                  <a:lnTo>
                    <a:pt x="17002" y="11638"/>
                  </a:lnTo>
                  <a:lnTo>
                    <a:pt x="17036" y="11621"/>
                  </a:lnTo>
                  <a:lnTo>
                    <a:pt x="17053" y="11604"/>
                  </a:lnTo>
                  <a:lnTo>
                    <a:pt x="17070" y="11604"/>
                  </a:lnTo>
                  <a:lnTo>
                    <a:pt x="17103" y="11587"/>
                  </a:lnTo>
                  <a:lnTo>
                    <a:pt x="17120" y="11571"/>
                  </a:lnTo>
                  <a:lnTo>
                    <a:pt x="17154" y="11554"/>
                  </a:lnTo>
                  <a:lnTo>
                    <a:pt x="17171" y="11537"/>
                  </a:lnTo>
                  <a:lnTo>
                    <a:pt x="17188" y="11537"/>
                  </a:lnTo>
                  <a:lnTo>
                    <a:pt x="17221" y="11520"/>
                  </a:lnTo>
                  <a:lnTo>
                    <a:pt x="17238" y="11503"/>
                  </a:lnTo>
                  <a:lnTo>
                    <a:pt x="17255" y="11486"/>
                  </a:lnTo>
                  <a:lnTo>
                    <a:pt x="17289" y="11469"/>
                  </a:lnTo>
                  <a:lnTo>
                    <a:pt x="17306" y="11469"/>
                  </a:lnTo>
                  <a:lnTo>
                    <a:pt x="17340" y="11452"/>
                  </a:lnTo>
                  <a:lnTo>
                    <a:pt x="17356" y="11436"/>
                  </a:lnTo>
                  <a:lnTo>
                    <a:pt x="17373" y="11419"/>
                  </a:lnTo>
                  <a:lnTo>
                    <a:pt x="17407" y="11402"/>
                  </a:lnTo>
                  <a:lnTo>
                    <a:pt x="17424" y="11402"/>
                  </a:lnTo>
                  <a:lnTo>
                    <a:pt x="17458" y="11385"/>
                  </a:lnTo>
                  <a:lnTo>
                    <a:pt x="17474" y="11368"/>
                  </a:lnTo>
                  <a:lnTo>
                    <a:pt x="17491" y="11351"/>
                  </a:lnTo>
                  <a:lnTo>
                    <a:pt x="17525" y="11334"/>
                  </a:lnTo>
                  <a:lnTo>
                    <a:pt x="17542" y="11318"/>
                  </a:lnTo>
                  <a:lnTo>
                    <a:pt x="17559" y="11318"/>
                  </a:lnTo>
                  <a:lnTo>
                    <a:pt x="17593" y="11301"/>
                  </a:lnTo>
                  <a:lnTo>
                    <a:pt x="17609" y="11284"/>
                  </a:lnTo>
                  <a:lnTo>
                    <a:pt x="17643" y="11267"/>
                  </a:lnTo>
                  <a:lnTo>
                    <a:pt x="17660" y="11250"/>
                  </a:lnTo>
                  <a:lnTo>
                    <a:pt x="17677" y="11250"/>
                  </a:lnTo>
                  <a:lnTo>
                    <a:pt x="17711" y="11233"/>
                  </a:lnTo>
                  <a:lnTo>
                    <a:pt x="17727" y="11216"/>
                  </a:lnTo>
                  <a:lnTo>
                    <a:pt x="17761" y="11199"/>
                  </a:lnTo>
                  <a:lnTo>
                    <a:pt x="17778" y="11183"/>
                  </a:lnTo>
                  <a:lnTo>
                    <a:pt x="17795" y="11166"/>
                  </a:lnTo>
                  <a:lnTo>
                    <a:pt x="17829" y="11166"/>
                  </a:lnTo>
                  <a:lnTo>
                    <a:pt x="17846" y="11149"/>
                  </a:lnTo>
                  <a:lnTo>
                    <a:pt x="17862" y="11132"/>
                  </a:lnTo>
                  <a:lnTo>
                    <a:pt x="17896" y="11115"/>
                  </a:lnTo>
                  <a:lnTo>
                    <a:pt x="17913" y="11098"/>
                  </a:lnTo>
                  <a:lnTo>
                    <a:pt x="17947" y="11081"/>
                  </a:lnTo>
                  <a:lnTo>
                    <a:pt x="17980" y="11065"/>
                  </a:lnTo>
                  <a:lnTo>
                    <a:pt x="18014" y="11048"/>
                  </a:lnTo>
                  <a:lnTo>
                    <a:pt x="18031" y="11031"/>
                  </a:lnTo>
                  <a:lnTo>
                    <a:pt x="18048" y="11014"/>
                  </a:lnTo>
                  <a:lnTo>
                    <a:pt x="18082" y="10997"/>
                  </a:lnTo>
                  <a:lnTo>
                    <a:pt x="18099" y="10997"/>
                  </a:lnTo>
                  <a:lnTo>
                    <a:pt x="18132" y="10980"/>
                  </a:lnTo>
                  <a:lnTo>
                    <a:pt x="18149" y="10963"/>
                  </a:lnTo>
                  <a:lnTo>
                    <a:pt x="18166" y="10946"/>
                  </a:lnTo>
                  <a:lnTo>
                    <a:pt x="18200" y="10930"/>
                  </a:lnTo>
                  <a:lnTo>
                    <a:pt x="18217" y="10930"/>
                  </a:lnTo>
                  <a:lnTo>
                    <a:pt x="18250" y="10913"/>
                  </a:lnTo>
                  <a:lnTo>
                    <a:pt x="18267" y="10896"/>
                  </a:lnTo>
                  <a:lnTo>
                    <a:pt x="18284" y="10879"/>
                  </a:lnTo>
                  <a:lnTo>
                    <a:pt x="18318" y="10862"/>
                  </a:lnTo>
                  <a:lnTo>
                    <a:pt x="18335" y="10845"/>
                  </a:lnTo>
                  <a:lnTo>
                    <a:pt x="18352" y="10845"/>
                  </a:lnTo>
                  <a:lnTo>
                    <a:pt x="18385" y="10828"/>
                  </a:lnTo>
                  <a:lnTo>
                    <a:pt x="18402" y="10812"/>
                  </a:lnTo>
                  <a:lnTo>
                    <a:pt x="18436" y="10795"/>
                  </a:lnTo>
                  <a:lnTo>
                    <a:pt x="18453" y="10778"/>
                  </a:lnTo>
                  <a:lnTo>
                    <a:pt x="18470" y="10761"/>
                  </a:lnTo>
                  <a:lnTo>
                    <a:pt x="18503" y="10761"/>
                  </a:lnTo>
                  <a:lnTo>
                    <a:pt x="18520" y="10744"/>
                  </a:lnTo>
                  <a:lnTo>
                    <a:pt x="18537" y="10727"/>
                  </a:lnTo>
                  <a:lnTo>
                    <a:pt x="18571" y="10710"/>
                  </a:lnTo>
                  <a:lnTo>
                    <a:pt x="18588" y="10693"/>
                  </a:lnTo>
                  <a:lnTo>
                    <a:pt x="18605" y="10677"/>
                  </a:lnTo>
                  <a:lnTo>
                    <a:pt x="18638" y="10677"/>
                  </a:lnTo>
                  <a:lnTo>
                    <a:pt x="18655" y="10660"/>
                  </a:lnTo>
                  <a:lnTo>
                    <a:pt x="18689" y="10643"/>
                  </a:lnTo>
                  <a:lnTo>
                    <a:pt x="18706" y="10626"/>
                  </a:lnTo>
                  <a:lnTo>
                    <a:pt x="18723" y="10609"/>
                  </a:lnTo>
                  <a:lnTo>
                    <a:pt x="18756" y="10592"/>
                  </a:lnTo>
                  <a:lnTo>
                    <a:pt x="18773" y="10592"/>
                  </a:lnTo>
                  <a:lnTo>
                    <a:pt x="18790" y="10575"/>
                  </a:lnTo>
                  <a:lnTo>
                    <a:pt x="18824" y="10559"/>
                  </a:lnTo>
                  <a:lnTo>
                    <a:pt x="18841" y="10542"/>
                  </a:lnTo>
                  <a:lnTo>
                    <a:pt x="18874" y="10525"/>
                  </a:lnTo>
                  <a:lnTo>
                    <a:pt x="18891" y="10508"/>
                  </a:lnTo>
                  <a:lnTo>
                    <a:pt x="18908" y="10491"/>
                  </a:lnTo>
                  <a:lnTo>
                    <a:pt x="18942" y="10491"/>
                  </a:lnTo>
                  <a:lnTo>
                    <a:pt x="18959" y="10474"/>
                  </a:lnTo>
                  <a:lnTo>
                    <a:pt x="18976" y="10457"/>
                  </a:lnTo>
                  <a:lnTo>
                    <a:pt x="19009" y="10440"/>
                  </a:lnTo>
                  <a:lnTo>
                    <a:pt x="19026" y="10424"/>
                  </a:lnTo>
                  <a:lnTo>
                    <a:pt x="19043" y="10424"/>
                  </a:lnTo>
                  <a:lnTo>
                    <a:pt x="19077" y="10407"/>
                  </a:lnTo>
                  <a:lnTo>
                    <a:pt x="19094" y="10390"/>
                  </a:lnTo>
                  <a:lnTo>
                    <a:pt x="19127" y="10373"/>
                  </a:lnTo>
                  <a:lnTo>
                    <a:pt x="19144" y="10356"/>
                  </a:lnTo>
                  <a:lnTo>
                    <a:pt x="19161" y="10339"/>
                  </a:lnTo>
                  <a:lnTo>
                    <a:pt x="19195" y="10322"/>
                  </a:lnTo>
                  <a:lnTo>
                    <a:pt x="19212" y="10322"/>
                  </a:lnTo>
                  <a:lnTo>
                    <a:pt x="19229" y="10306"/>
                  </a:lnTo>
                  <a:lnTo>
                    <a:pt x="19262" y="10289"/>
                  </a:lnTo>
                  <a:lnTo>
                    <a:pt x="19279" y="10272"/>
                  </a:lnTo>
                  <a:lnTo>
                    <a:pt x="19296" y="10255"/>
                  </a:lnTo>
                  <a:lnTo>
                    <a:pt x="19330" y="10238"/>
                  </a:lnTo>
                  <a:lnTo>
                    <a:pt x="19347" y="10221"/>
                  </a:lnTo>
                  <a:lnTo>
                    <a:pt x="19380" y="10221"/>
                  </a:lnTo>
                  <a:lnTo>
                    <a:pt x="19397" y="10204"/>
                  </a:lnTo>
                  <a:lnTo>
                    <a:pt x="19414" y="10187"/>
                  </a:lnTo>
                  <a:lnTo>
                    <a:pt x="19448" y="10171"/>
                  </a:lnTo>
                  <a:lnTo>
                    <a:pt x="19465" y="10154"/>
                  </a:lnTo>
                  <a:lnTo>
                    <a:pt x="19482" y="10137"/>
                  </a:lnTo>
                  <a:lnTo>
                    <a:pt x="19515" y="10137"/>
                  </a:lnTo>
                  <a:lnTo>
                    <a:pt x="19532" y="10120"/>
                  </a:lnTo>
                  <a:lnTo>
                    <a:pt x="19566" y="10103"/>
                  </a:lnTo>
                  <a:lnTo>
                    <a:pt x="19583" y="10086"/>
                  </a:lnTo>
                  <a:lnTo>
                    <a:pt x="19600" y="10069"/>
                  </a:lnTo>
                  <a:lnTo>
                    <a:pt x="19633" y="10053"/>
                  </a:lnTo>
                  <a:lnTo>
                    <a:pt x="19650" y="10036"/>
                  </a:lnTo>
                  <a:lnTo>
                    <a:pt x="19667" y="10036"/>
                  </a:lnTo>
                  <a:lnTo>
                    <a:pt x="19701" y="10019"/>
                  </a:lnTo>
                  <a:lnTo>
                    <a:pt x="19718" y="10002"/>
                  </a:lnTo>
                  <a:lnTo>
                    <a:pt x="19735" y="9985"/>
                  </a:lnTo>
                  <a:lnTo>
                    <a:pt x="19768" y="9968"/>
                  </a:lnTo>
                  <a:lnTo>
                    <a:pt x="19785" y="9951"/>
                  </a:lnTo>
                  <a:lnTo>
                    <a:pt x="19819" y="9951"/>
                  </a:lnTo>
                  <a:lnTo>
                    <a:pt x="19836" y="9934"/>
                  </a:lnTo>
                  <a:lnTo>
                    <a:pt x="19853" y="9918"/>
                  </a:lnTo>
                  <a:lnTo>
                    <a:pt x="19886" y="9901"/>
                  </a:lnTo>
                  <a:lnTo>
                    <a:pt x="19903" y="9884"/>
                  </a:lnTo>
                  <a:lnTo>
                    <a:pt x="19920" y="9867"/>
                  </a:lnTo>
                  <a:lnTo>
                    <a:pt x="19954" y="9850"/>
                  </a:lnTo>
                  <a:lnTo>
                    <a:pt x="19971" y="9833"/>
                  </a:lnTo>
                  <a:lnTo>
                    <a:pt x="19988" y="9833"/>
                  </a:lnTo>
                  <a:lnTo>
                    <a:pt x="20021" y="9816"/>
                  </a:lnTo>
                  <a:lnTo>
                    <a:pt x="20038" y="9800"/>
                  </a:lnTo>
                  <a:lnTo>
                    <a:pt x="20055" y="9783"/>
                  </a:lnTo>
                  <a:lnTo>
                    <a:pt x="20089" y="9766"/>
                  </a:lnTo>
                  <a:lnTo>
                    <a:pt x="20106" y="9749"/>
                  </a:lnTo>
                  <a:lnTo>
                    <a:pt x="20123" y="9732"/>
                  </a:lnTo>
                  <a:lnTo>
                    <a:pt x="20156" y="9732"/>
                  </a:lnTo>
                  <a:lnTo>
                    <a:pt x="20173" y="9715"/>
                  </a:lnTo>
                  <a:lnTo>
                    <a:pt x="20207" y="9698"/>
                  </a:lnTo>
                  <a:lnTo>
                    <a:pt x="20224" y="9681"/>
                  </a:lnTo>
                  <a:lnTo>
                    <a:pt x="20241" y="9665"/>
                  </a:lnTo>
                  <a:lnTo>
                    <a:pt x="20274" y="9648"/>
                  </a:lnTo>
                  <a:lnTo>
                    <a:pt x="20308" y="9614"/>
                  </a:lnTo>
                  <a:lnTo>
                    <a:pt x="20342" y="9614"/>
                  </a:lnTo>
                  <a:lnTo>
                    <a:pt x="20359" y="9597"/>
                  </a:lnTo>
                  <a:lnTo>
                    <a:pt x="20375" y="9580"/>
                  </a:lnTo>
                  <a:lnTo>
                    <a:pt x="20409" y="9563"/>
                  </a:lnTo>
                  <a:lnTo>
                    <a:pt x="20426" y="9547"/>
                  </a:lnTo>
                  <a:lnTo>
                    <a:pt x="20460" y="9530"/>
                  </a:lnTo>
                  <a:lnTo>
                    <a:pt x="20477" y="9513"/>
                  </a:lnTo>
                  <a:lnTo>
                    <a:pt x="20494" y="9513"/>
                  </a:lnTo>
                  <a:lnTo>
                    <a:pt x="20527" y="9496"/>
                  </a:lnTo>
                  <a:lnTo>
                    <a:pt x="20544" y="9479"/>
                  </a:lnTo>
                  <a:lnTo>
                    <a:pt x="20561" y="9462"/>
                  </a:lnTo>
                  <a:lnTo>
                    <a:pt x="20595" y="9445"/>
                  </a:lnTo>
                  <a:lnTo>
                    <a:pt x="20612" y="9428"/>
                  </a:lnTo>
                  <a:lnTo>
                    <a:pt x="20628" y="9412"/>
                  </a:lnTo>
                  <a:lnTo>
                    <a:pt x="20662" y="9395"/>
                  </a:lnTo>
                  <a:lnTo>
                    <a:pt x="20679" y="9395"/>
                  </a:lnTo>
                  <a:lnTo>
                    <a:pt x="20696" y="9378"/>
                  </a:lnTo>
                  <a:lnTo>
                    <a:pt x="20730" y="9361"/>
                  </a:lnTo>
                  <a:lnTo>
                    <a:pt x="20747" y="9344"/>
                  </a:lnTo>
                  <a:lnTo>
                    <a:pt x="20763" y="9327"/>
                  </a:lnTo>
                  <a:lnTo>
                    <a:pt x="20797" y="9310"/>
                  </a:lnTo>
                  <a:lnTo>
                    <a:pt x="20814" y="9294"/>
                  </a:lnTo>
                  <a:lnTo>
                    <a:pt x="20831" y="9294"/>
                  </a:lnTo>
                  <a:lnTo>
                    <a:pt x="20865" y="9277"/>
                  </a:lnTo>
                  <a:lnTo>
                    <a:pt x="20881" y="9260"/>
                  </a:lnTo>
                  <a:lnTo>
                    <a:pt x="20898" y="9243"/>
                  </a:lnTo>
                  <a:lnTo>
                    <a:pt x="20932" y="9226"/>
                  </a:lnTo>
                  <a:lnTo>
                    <a:pt x="20966" y="9192"/>
                  </a:lnTo>
                  <a:lnTo>
                    <a:pt x="21000" y="9175"/>
                  </a:lnTo>
                  <a:lnTo>
                    <a:pt x="21033" y="9159"/>
                  </a:lnTo>
                  <a:lnTo>
                    <a:pt x="21067" y="9142"/>
                  </a:lnTo>
                  <a:lnTo>
                    <a:pt x="21084" y="9125"/>
                  </a:lnTo>
                  <a:lnTo>
                    <a:pt x="21134" y="9091"/>
                  </a:lnTo>
                  <a:lnTo>
                    <a:pt x="21151" y="9074"/>
                  </a:lnTo>
                  <a:lnTo>
                    <a:pt x="21202" y="9041"/>
                  </a:lnTo>
                  <a:lnTo>
                    <a:pt x="21219" y="9041"/>
                  </a:lnTo>
                  <a:lnTo>
                    <a:pt x="21253" y="9024"/>
                  </a:lnTo>
                  <a:lnTo>
                    <a:pt x="21286" y="8990"/>
                  </a:lnTo>
                  <a:lnTo>
                    <a:pt x="21320" y="8973"/>
                  </a:lnTo>
                  <a:lnTo>
                    <a:pt x="21337" y="8956"/>
                  </a:lnTo>
                  <a:lnTo>
                    <a:pt x="21354" y="8939"/>
                  </a:lnTo>
                  <a:lnTo>
                    <a:pt x="21387" y="8922"/>
                  </a:lnTo>
                  <a:lnTo>
                    <a:pt x="21421" y="8906"/>
                  </a:lnTo>
                  <a:lnTo>
                    <a:pt x="21455" y="8889"/>
                  </a:lnTo>
                  <a:lnTo>
                    <a:pt x="21472" y="8872"/>
                  </a:lnTo>
                  <a:lnTo>
                    <a:pt x="21539" y="8821"/>
                  </a:lnTo>
                  <a:lnTo>
                    <a:pt x="21556" y="8804"/>
                  </a:lnTo>
                  <a:lnTo>
                    <a:pt x="21624" y="8771"/>
                  </a:lnTo>
                  <a:lnTo>
                    <a:pt x="21657" y="8754"/>
                  </a:lnTo>
                  <a:lnTo>
                    <a:pt x="21674" y="8737"/>
                  </a:lnTo>
                  <a:lnTo>
                    <a:pt x="21691" y="8720"/>
                  </a:lnTo>
                  <a:lnTo>
                    <a:pt x="21725" y="8703"/>
                  </a:lnTo>
                  <a:lnTo>
                    <a:pt x="21742" y="8686"/>
                  </a:lnTo>
                  <a:lnTo>
                    <a:pt x="21792" y="8653"/>
                  </a:lnTo>
                  <a:lnTo>
                    <a:pt x="21809" y="8653"/>
                  </a:lnTo>
                  <a:lnTo>
                    <a:pt x="21826" y="8636"/>
                  </a:lnTo>
                  <a:lnTo>
                    <a:pt x="21927" y="8568"/>
                  </a:lnTo>
                  <a:lnTo>
                    <a:pt x="21944" y="8551"/>
                  </a:lnTo>
                  <a:lnTo>
                    <a:pt x="21961" y="8535"/>
                  </a:lnTo>
                  <a:lnTo>
                    <a:pt x="22012" y="8501"/>
                  </a:lnTo>
                  <a:lnTo>
                    <a:pt x="22028" y="8501"/>
                  </a:lnTo>
                  <a:lnTo>
                    <a:pt x="22130" y="8433"/>
                  </a:lnTo>
                  <a:lnTo>
                    <a:pt x="22146" y="8416"/>
                  </a:lnTo>
                  <a:lnTo>
                    <a:pt x="22231" y="8349"/>
                  </a:lnTo>
                  <a:lnTo>
                    <a:pt x="22265" y="8349"/>
                  </a:lnTo>
                  <a:lnTo>
                    <a:pt x="22332" y="8298"/>
                  </a:lnTo>
                  <a:lnTo>
                    <a:pt x="22349" y="8282"/>
                  </a:lnTo>
                  <a:lnTo>
                    <a:pt x="22366" y="8265"/>
                  </a:lnTo>
                  <a:lnTo>
                    <a:pt x="22484" y="8197"/>
                  </a:lnTo>
                  <a:lnTo>
                    <a:pt x="22501" y="8180"/>
                  </a:lnTo>
                  <a:lnTo>
                    <a:pt x="22619" y="8096"/>
                  </a:lnTo>
                  <a:lnTo>
                    <a:pt x="22636" y="8079"/>
                  </a:lnTo>
                  <a:lnTo>
                    <a:pt x="22686" y="8045"/>
                  </a:lnTo>
                  <a:lnTo>
                    <a:pt x="22703" y="8045"/>
                  </a:lnTo>
                  <a:lnTo>
                    <a:pt x="22754" y="8012"/>
                  </a:lnTo>
                  <a:lnTo>
                    <a:pt x="22771" y="7995"/>
                  </a:lnTo>
                  <a:lnTo>
                    <a:pt x="22905" y="7894"/>
                  </a:lnTo>
                  <a:lnTo>
                    <a:pt x="22939" y="7877"/>
                  </a:lnTo>
                  <a:lnTo>
                    <a:pt x="23108" y="7759"/>
                  </a:lnTo>
                  <a:lnTo>
                    <a:pt x="23125" y="7742"/>
                  </a:lnTo>
                  <a:lnTo>
                    <a:pt x="23293" y="7641"/>
                  </a:lnTo>
                  <a:lnTo>
                    <a:pt x="23310" y="7624"/>
                  </a:lnTo>
                  <a:lnTo>
                    <a:pt x="23327" y="7607"/>
                  </a:lnTo>
                  <a:lnTo>
                    <a:pt x="23580" y="7438"/>
                  </a:lnTo>
                  <a:lnTo>
                    <a:pt x="23597" y="7421"/>
                  </a:lnTo>
                  <a:lnTo>
                    <a:pt x="23648" y="7388"/>
                  </a:lnTo>
                  <a:lnTo>
                    <a:pt x="23664" y="7371"/>
                  </a:lnTo>
                  <a:lnTo>
                    <a:pt x="23867" y="7236"/>
                  </a:lnTo>
                  <a:lnTo>
                    <a:pt x="23884" y="7219"/>
                  </a:lnTo>
                  <a:lnTo>
                    <a:pt x="24019" y="7118"/>
                  </a:lnTo>
                  <a:lnTo>
                    <a:pt x="24036" y="7101"/>
                  </a:lnTo>
                  <a:lnTo>
                    <a:pt x="24069" y="7084"/>
                  </a:lnTo>
                  <a:lnTo>
                    <a:pt x="24170" y="7017"/>
                  </a:lnTo>
                  <a:lnTo>
                    <a:pt x="24187" y="7000"/>
                  </a:lnTo>
                  <a:lnTo>
                    <a:pt x="24305" y="6915"/>
                  </a:lnTo>
                  <a:lnTo>
                    <a:pt x="24322" y="6899"/>
                  </a:lnTo>
                  <a:lnTo>
                    <a:pt x="24423" y="6831"/>
                  </a:lnTo>
                  <a:lnTo>
                    <a:pt x="24440" y="6814"/>
                  </a:lnTo>
                  <a:lnTo>
                    <a:pt x="24525" y="6764"/>
                  </a:lnTo>
                  <a:lnTo>
                    <a:pt x="24542" y="6747"/>
                  </a:lnTo>
                  <a:lnTo>
                    <a:pt x="24575" y="6730"/>
                  </a:lnTo>
                  <a:lnTo>
                    <a:pt x="24592" y="6713"/>
                  </a:lnTo>
                  <a:lnTo>
                    <a:pt x="24626" y="6679"/>
                  </a:lnTo>
                  <a:lnTo>
                    <a:pt x="24660" y="6662"/>
                  </a:lnTo>
                  <a:lnTo>
                    <a:pt x="24727" y="6612"/>
                  </a:lnTo>
                  <a:lnTo>
                    <a:pt x="24744" y="6595"/>
                  </a:lnTo>
                  <a:lnTo>
                    <a:pt x="24828" y="6544"/>
                  </a:lnTo>
                  <a:lnTo>
                    <a:pt x="24845" y="6527"/>
                  </a:lnTo>
                  <a:lnTo>
                    <a:pt x="24913" y="6477"/>
                  </a:lnTo>
                  <a:lnTo>
                    <a:pt x="24946" y="6460"/>
                  </a:lnTo>
                  <a:lnTo>
                    <a:pt x="24980" y="6426"/>
                  </a:lnTo>
                  <a:lnTo>
                    <a:pt x="25014" y="6409"/>
                  </a:lnTo>
                  <a:lnTo>
                    <a:pt x="25031" y="6393"/>
                  </a:lnTo>
                  <a:lnTo>
                    <a:pt x="25048" y="6376"/>
                  </a:lnTo>
                  <a:lnTo>
                    <a:pt x="25064" y="6359"/>
                  </a:lnTo>
                  <a:lnTo>
                    <a:pt x="25098" y="6342"/>
                  </a:lnTo>
                  <a:lnTo>
                    <a:pt x="25132" y="6308"/>
                  </a:lnTo>
                  <a:lnTo>
                    <a:pt x="25166" y="6291"/>
                  </a:lnTo>
                  <a:lnTo>
                    <a:pt x="25233" y="6258"/>
                  </a:lnTo>
                  <a:lnTo>
                    <a:pt x="25250" y="6241"/>
                  </a:lnTo>
                  <a:lnTo>
                    <a:pt x="25284" y="6207"/>
                  </a:lnTo>
                  <a:lnTo>
                    <a:pt x="25317" y="6190"/>
                  </a:lnTo>
                  <a:lnTo>
                    <a:pt x="25351" y="6156"/>
                  </a:lnTo>
                  <a:lnTo>
                    <a:pt x="25385" y="6140"/>
                  </a:lnTo>
                  <a:lnTo>
                    <a:pt x="25419" y="6106"/>
                  </a:lnTo>
                  <a:lnTo>
                    <a:pt x="25435" y="6089"/>
                  </a:lnTo>
                  <a:lnTo>
                    <a:pt x="25486" y="6055"/>
                  </a:lnTo>
                  <a:lnTo>
                    <a:pt x="25503" y="6038"/>
                  </a:lnTo>
                  <a:lnTo>
                    <a:pt x="25554" y="6005"/>
                  </a:lnTo>
                  <a:lnTo>
                    <a:pt x="25570" y="5988"/>
                  </a:lnTo>
                  <a:lnTo>
                    <a:pt x="25621" y="5954"/>
                  </a:lnTo>
                  <a:lnTo>
                    <a:pt x="25638" y="5937"/>
                  </a:lnTo>
                  <a:lnTo>
                    <a:pt x="25655" y="5920"/>
                  </a:lnTo>
                  <a:lnTo>
                    <a:pt x="25688" y="5903"/>
                  </a:lnTo>
                  <a:lnTo>
                    <a:pt x="25705" y="5887"/>
                  </a:lnTo>
                  <a:lnTo>
                    <a:pt x="25739" y="5870"/>
                  </a:lnTo>
                  <a:lnTo>
                    <a:pt x="25773" y="5853"/>
                  </a:lnTo>
                  <a:lnTo>
                    <a:pt x="25790" y="5836"/>
                  </a:lnTo>
                  <a:lnTo>
                    <a:pt x="25807" y="5819"/>
                  </a:lnTo>
                  <a:lnTo>
                    <a:pt x="25840" y="5802"/>
                  </a:lnTo>
                  <a:lnTo>
                    <a:pt x="25857" y="5785"/>
                  </a:lnTo>
                  <a:lnTo>
                    <a:pt x="25874" y="5768"/>
                  </a:lnTo>
                  <a:lnTo>
                    <a:pt x="25891" y="5752"/>
                  </a:lnTo>
                  <a:lnTo>
                    <a:pt x="25925" y="5735"/>
                  </a:lnTo>
                  <a:lnTo>
                    <a:pt x="25958" y="5701"/>
                  </a:lnTo>
                  <a:lnTo>
                    <a:pt x="25992" y="5684"/>
                  </a:lnTo>
                  <a:lnTo>
                    <a:pt x="26009" y="5667"/>
                  </a:lnTo>
                  <a:lnTo>
                    <a:pt x="26026" y="5650"/>
                  </a:lnTo>
                  <a:lnTo>
                    <a:pt x="26076" y="5617"/>
                  </a:lnTo>
                  <a:lnTo>
                    <a:pt x="26093" y="5600"/>
                  </a:lnTo>
                  <a:lnTo>
                    <a:pt x="21877" y="0"/>
                  </a:lnTo>
                  <a:close/>
                </a:path>
              </a:pathLst>
            </a:custGeom>
            <a:solidFill>
              <a:srgbClr val="FFA3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4864775" y="4981825"/>
              <a:ext cx="58625" cy="70450"/>
            </a:xfrm>
            <a:custGeom>
              <a:avLst/>
              <a:gdLst/>
              <a:ahLst/>
              <a:cxnLst/>
              <a:rect l="l" t="t" r="r" b="b"/>
              <a:pathLst>
                <a:path w="2345" h="2818" extrusionOk="0">
                  <a:moveTo>
                    <a:pt x="1232" y="1"/>
                  </a:moveTo>
                  <a:cubicBezTo>
                    <a:pt x="827" y="1"/>
                    <a:pt x="523" y="136"/>
                    <a:pt x="304" y="422"/>
                  </a:cubicBezTo>
                  <a:cubicBezTo>
                    <a:pt x="102" y="658"/>
                    <a:pt x="1" y="979"/>
                    <a:pt x="1" y="1384"/>
                  </a:cubicBezTo>
                  <a:cubicBezTo>
                    <a:pt x="1" y="1907"/>
                    <a:pt x="135" y="2278"/>
                    <a:pt x="405" y="2531"/>
                  </a:cubicBezTo>
                  <a:cubicBezTo>
                    <a:pt x="625" y="2716"/>
                    <a:pt x="878" y="2817"/>
                    <a:pt x="1181" y="2817"/>
                  </a:cubicBezTo>
                  <a:cubicBezTo>
                    <a:pt x="1552" y="2817"/>
                    <a:pt x="1839" y="2699"/>
                    <a:pt x="2041" y="2463"/>
                  </a:cubicBezTo>
                  <a:cubicBezTo>
                    <a:pt x="2227" y="2278"/>
                    <a:pt x="2328" y="2042"/>
                    <a:pt x="2345" y="1772"/>
                  </a:cubicBezTo>
                  <a:lnTo>
                    <a:pt x="2008" y="1772"/>
                  </a:lnTo>
                  <a:cubicBezTo>
                    <a:pt x="1957" y="1940"/>
                    <a:pt x="1906" y="2075"/>
                    <a:pt x="1839" y="2193"/>
                  </a:cubicBezTo>
                  <a:cubicBezTo>
                    <a:pt x="1704" y="2396"/>
                    <a:pt x="1502" y="2497"/>
                    <a:pt x="1232" y="2497"/>
                  </a:cubicBezTo>
                  <a:cubicBezTo>
                    <a:pt x="928" y="2497"/>
                    <a:pt x="726" y="2396"/>
                    <a:pt x="574" y="2210"/>
                  </a:cubicBezTo>
                  <a:cubicBezTo>
                    <a:pt x="422" y="2008"/>
                    <a:pt x="355" y="1755"/>
                    <a:pt x="355" y="1434"/>
                  </a:cubicBezTo>
                  <a:cubicBezTo>
                    <a:pt x="355" y="1063"/>
                    <a:pt x="439" y="777"/>
                    <a:pt x="591" y="608"/>
                  </a:cubicBezTo>
                  <a:cubicBezTo>
                    <a:pt x="759" y="422"/>
                    <a:pt x="962" y="321"/>
                    <a:pt x="1232" y="321"/>
                  </a:cubicBezTo>
                  <a:cubicBezTo>
                    <a:pt x="1451" y="321"/>
                    <a:pt x="1620" y="372"/>
                    <a:pt x="1738" y="473"/>
                  </a:cubicBezTo>
                  <a:cubicBezTo>
                    <a:pt x="1856" y="574"/>
                    <a:pt x="1923" y="709"/>
                    <a:pt x="1974" y="878"/>
                  </a:cubicBezTo>
                  <a:lnTo>
                    <a:pt x="2328" y="878"/>
                  </a:lnTo>
                  <a:cubicBezTo>
                    <a:pt x="2311" y="658"/>
                    <a:pt x="2210" y="456"/>
                    <a:pt x="2024" y="271"/>
                  </a:cubicBezTo>
                  <a:cubicBezTo>
                    <a:pt x="1822" y="102"/>
                    <a:pt x="1569" y="1"/>
                    <a:pt x="1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4930975" y="4981825"/>
              <a:ext cx="64950" cy="70450"/>
            </a:xfrm>
            <a:custGeom>
              <a:avLst/>
              <a:gdLst/>
              <a:ahLst/>
              <a:cxnLst/>
              <a:rect l="l" t="t" r="r" b="b"/>
              <a:pathLst>
                <a:path w="2598" h="2818" extrusionOk="0">
                  <a:moveTo>
                    <a:pt x="1316" y="321"/>
                  </a:moveTo>
                  <a:cubicBezTo>
                    <a:pt x="1603" y="321"/>
                    <a:pt x="1822" y="422"/>
                    <a:pt x="1991" y="625"/>
                  </a:cubicBezTo>
                  <a:cubicBezTo>
                    <a:pt x="2159" y="810"/>
                    <a:pt x="2244" y="1063"/>
                    <a:pt x="2244" y="1367"/>
                  </a:cubicBezTo>
                  <a:cubicBezTo>
                    <a:pt x="2244" y="1670"/>
                    <a:pt x="2159" y="1923"/>
                    <a:pt x="2008" y="2143"/>
                  </a:cubicBezTo>
                  <a:cubicBezTo>
                    <a:pt x="1873" y="2379"/>
                    <a:pt x="1653" y="2497"/>
                    <a:pt x="1333" y="2497"/>
                  </a:cubicBezTo>
                  <a:cubicBezTo>
                    <a:pt x="996" y="2497"/>
                    <a:pt x="743" y="2396"/>
                    <a:pt x="591" y="2193"/>
                  </a:cubicBezTo>
                  <a:cubicBezTo>
                    <a:pt x="456" y="1991"/>
                    <a:pt x="372" y="1738"/>
                    <a:pt x="372" y="1451"/>
                  </a:cubicBezTo>
                  <a:cubicBezTo>
                    <a:pt x="372" y="1080"/>
                    <a:pt x="456" y="793"/>
                    <a:pt x="641" y="608"/>
                  </a:cubicBezTo>
                  <a:cubicBezTo>
                    <a:pt x="810" y="422"/>
                    <a:pt x="1029" y="321"/>
                    <a:pt x="1316" y="321"/>
                  </a:cubicBezTo>
                  <a:close/>
                  <a:moveTo>
                    <a:pt x="1299" y="1"/>
                  </a:moveTo>
                  <a:cubicBezTo>
                    <a:pt x="844" y="1"/>
                    <a:pt x="507" y="169"/>
                    <a:pt x="270" y="490"/>
                  </a:cubicBezTo>
                  <a:cubicBezTo>
                    <a:pt x="85" y="760"/>
                    <a:pt x="1" y="1063"/>
                    <a:pt x="1" y="1417"/>
                  </a:cubicBezTo>
                  <a:cubicBezTo>
                    <a:pt x="1" y="1822"/>
                    <a:pt x="102" y="2143"/>
                    <a:pt x="321" y="2413"/>
                  </a:cubicBezTo>
                  <a:cubicBezTo>
                    <a:pt x="557" y="2682"/>
                    <a:pt x="878" y="2817"/>
                    <a:pt x="1282" y="2817"/>
                  </a:cubicBezTo>
                  <a:cubicBezTo>
                    <a:pt x="1721" y="2817"/>
                    <a:pt x="2058" y="2666"/>
                    <a:pt x="2294" y="2345"/>
                  </a:cubicBezTo>
                  <a:cubicBezTo>
                    <a:pt x="2497" y="2092"/>
                    <a:pt x="2598" y="1755"/>
                    <a:pt x="2598" y="1367"/>
                  </a:cubicBezTo>
                  <a:cubicBezTo>
                    <a:pt x="2598" y="996"/>
                    <a:pt x="2514" y="692"/>
                    <a:pt x="2328" y="456"/>
                  </a:cubicBezTo>
                  <a:cubicBezTo>
                    <a:pt x="2109" y="152"/>
                    <a:pt x="1755" y="1"/>
                    <a:pt x="1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5001825" y="4983525"/>
              <a:ext cx="58200" cy="66650"/>
            </a:xfrm>
            <a:custGeom>
              <a:avLst/>
              <a:gdLst/>
              <a:ahLst/>
              <a:cxnLst/>
              <a:rect l="l" t="t" r="r" b="b"/>
              <a:pathLst>
                <a:path w="2328" h="2666" extrusionOk="0">
                  <a:moveTo>
                    <a:pt x="51" y="0"/>
                  </a:moveTo>
                  <a:lnTo>
                    <a:pt x="945" y="1316"/>
                  </a:lnTo>
                  <a:lnTo>
                    <a:pt x="0" y="2665"/>
                  </a:lnTo>
                  <a:lnTo>
                    <a:pt x="422" y="2665"/>
                  </a:lnTo>
                  <a:lnTo>
                    <a:pt x="1164" y="1586"/>
                  </a:lnTo>
                  <a:lnTo>
                    <a:pt x="1889" y="2665"/>
                  </a:lnTo>
                  <a:lnTo>
                    <a:pt x="2328" y="2665"/>
                  </a:lnTo>
                  <a:lnTo>
                    <a:pt x="1400" y="1316"/>
                  </a:lnTo>
                  <a:lnTo>
                    <a:pt x="2294" y="0"/>
                  </a:lnTo>
                  <a:lnTo>
                    <a:pt x="1855" y="0"/>
                  </a:lnTo>
                  <a:lnTo>
                    <a:pt x="1181" y="1029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5063800" y="4985200"/>
              <a:ext cx="45575" cy="67075"/>
            </a:xfrm>
            <a:custGeom>
              <a:avLst/>
              <a:gdLst/>
              <a:ahLst/>
              <a:cxnLst/>
              <a:rect l="l" t="t" r="r" b="b"/>
              <a:pathLst>
                <a:path w="1823" h="2683" extrusionOk="0">
                  <a:moveTo>
                    <a:pt x="878" y="1"/>
                  </a:moveTo>
                  <a:cubicBezTo>
                    <a:pt x="540" y="1"/>
                    <a:pt x="321" y="136"/>
                    <a:pt x="186" y="372"/>
                  </a:cubicBezTo>
                  <a:cubicBezTo>
                    <a:pt x="102" y="507"/>
                    <a:pt x="68" y="675"/>
                    <a:pt x="68" y="861"/>
                  </a:cubicBezTo>
                  <a:lnTo>
                    <a:pt x="388" y="861"/>
                  </a:lnTo>
                  <a:cubicBezTo>
                    <a:pt x="388" y="726"/>
                    <a:pt x="422" y="608"/>
                    <a:pt x="473" y="523"/>
                  </a:cubicBezTo>
                  <a:cubicBezTo>
                    <a:pt x="557" y="372"/>
                    <a:pt x="692" y="304"/>
                    <a:pt x="911" y="304"/>
                  </a:cubicBezTo>
                  <a:cubicBezTo>
                    <a:pt x="1046" y="304"/>
                    <a:pt x="1147" y="338"/>
                    <a:pt x="1232" y="405"/>
                  </a:cubicBezTo>
                  <a:cubicBezTo>
                    <a:pt x="1333" y="473"/>
                    <a:pt x="1367" y="574"/>
                    <a:pt x="1367" y="709"/>
                  </a:cubicBezTo>
                  <a:cubicBezTo>
                    <a:pt x="1367" y="878"/>
                    <a:pt x="1299" y="996"/>
                    <a:pt x="1164" y="1063"/>
                  </a:cubicBezTo>
                  <a:cubicBezTo>
                    <a:pt x="1097" y="1114"/>
                    <a:pt x="996" y="1131"/>
                    <a:pt x="878" y="1131"/>
                  </a:cubicBezTo>
                  <a:lnTo>
                    <a:pt x="793" y="1131"/>
                  </a:lnTo>
                  <a:cubicBezTo>
                    <a:pt x="776" y="1131"/>
                    <a:pt x="743" y="1131"/>
                    <a:pt x="709" y="1114"/>
                  </a:cubicBezTo>
                  <a:lnTo>
                    <a:pt x="709" y="1401"/>
                  </a:lnTo>
                  <a:lnTo>
                    <a:pt x="844" y="1401"/>
                  </a:lnTo>
                  <a:cubicBezTo>
                    <a:pt x="1046" y="1401"/>
                    <a:pt x="1181" y="1434"/>
                    <a:pt x="1299" y="1519"/>
                  </a:cubicBezTo>
                  <a:cubicBezTo>
                    <a:pt x="1400" y="1586"/>
                    <a:pt x="1468" y="1704"/>
                    <a:pt x="1468" y="1890"/>
                  </a:cubicBezTo>
                  <a:cubicBezTo>
                    <a:pt x="1468" y="2025"/>
                    <a:pt x="1417" y="2160"/>
                    <a:pt x="1299" y="2244"/>
                  </a:cubicBezTo>
                  <a:cubicBezTo>
                    <a:pt x="1198" y="2328"/>
                    <a:pt x="1063" y="2379"/>
                    <a:pt x="894" y="2379"/>
                  </a:cubicBezTo>
                  <a:cubicBezTo>
                    <a:pt x="675" y="2379"/>
                    <a:pt x="523" y="2311"/>
                    <a:pt x="439" y="2176"/>
                  </a:cubicBezTo>
                  <a:cubicBezTo>
                    <a:pt x="388" y="2092"/>
                    <a:pt x="355" y="1974"/>
                    <a:pt x="338" y="1805"/>
                  </a:cubicBezTo>
                  <a:lnTo>
                    <a:pt x="0" y="1805"/>
                  </a:lnTo>
                  <a:cubicBezTo>
                    <a:pt x="0" y="2058"/>
                    <a:pt x="68" y="2261"/>
                    <a:pt x="203" y="2429"/>
                  </a:cubicBezTo>
                  <a:cubicBezTo>
                    <a:pt x="338" y="2598"/>
                    <a:pt x="574" y="2682"/>
                    <a:pt x="878" y="2682"/>
                  </a:cubicBezTo>
                  <a:cubicBezTo>
                    <a:pt x="1181" y="2682"/>
                    <a:pt x="1417" y="2598"/>
                    <a:pt x="1569" y="2446"/>
                  </a:cubicBezTo>
                  <a:cubicBezTo>
                    <a:pt x="1738" y="2294"/>
                    <a:pt x="1822" y="2092"/>
                    <a:pt x="1822" y="1839"/>
                  </a:cubicBezTo>
                  <a:cubicBezTo>
                    <a:pt x="1822" y="1687"/>
                    <a:pt x="1771" y="1552"/>
                    <a:pt x="1704" y="1451"/>
                  </a:cubicBezTo>
                  <a:cubicBezTo>
                    <a:pt x="1620" y="1333"/>
                    <a:pt x="1518" y="1266"/>
                    <a:pt x="1384" y="1232"/>
                  </a:cubicBezTo>
                  <a:cubicBezTo>
                    <a:pt x="1468" y="1181"/>
                    <a:pt x="1535" y="1148"/>
                    <a:pt x="1586" y="1080"/>
                  </a:cubicBezTo>
                  <a:cubicBezTo>
                    <a:pt x="1670" y="979"/>
                    <a:pt x="1721" y="861"/>
                    <a:pt x="1721" y="692"/>
                  </a:cubicBezTo>
                  <a:cubicBezTo>
                    <a:pt x="1721" y="473"/>
                    <a:pt x="1637" y="304"/>
                    <a:pt x="1502" y="186"/>
                  </a:cubicBezTo>
                  <a:cubicBezTo>
                    <a:pt x="1350" y="68"/>
                    <a:pt x="1147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4327150" y="782900"/>
              <a:ext cx="802450" cy="412000"/>
            </a:xfrm>
            <a:custGeom>
              <a:avLst/>
              <a:gdLst/>
              <a:ahLst/>
              <a:cxnLst/>
              <a:rect l="l" t="t" r="r" b="b"/>
              <a:pathLst>
                <a:path w="32098" h="16480" fill="none" extrusionOk="0">
                  <a:moveTo>
                    <a:pt x="32098" y="16479"/>
                  </a:moveTo>
                  <a:lnTo>
                    <a:pt x="32064" y="16462"/>
                  </a:lnTo>
                  <a:lnTo>
                    <a:pt x="32047" y="16445"/>
                  </a:lnTo>
                  <a:lnTo>
                    <a:pt x="32013" y="16412"/>
                  </a:lnTo>
                  <a:lnTo>
                    <a:pt x="31980" y="16395"/>
                  </a:lnTo>
                  <a:lnTo>
                    <a:pt x="31963" y="16378"/>
                  </a:lnTo>
                  <a:lnTo>
                    <a:pt x="31929" y="16344"/>
                  </a:lnTo>
                  <a:lnTo>
                    <a:pt x="31895" y="16327"/>
                  </a:lnTo>
                  <a:lnTo>
                    <a:pt x="31878" y="16294"/>
                  </a:lnTo>
                  <a:lnTo>
                    <a:pt x="31845" y="16277"/>
                  </a:lnTo>
                  <a:lnTo>
                    <a:pt x="31811" y="16260"/>
                  </a:lnTo>
                  <a:lnTo>
                    <a:pt x="31794" y="16226"/>
                  </a:lnTo>
                  <a:lnTo>
                    <a:pt x="31760" y="16209"/>
                  </a:lnTo>
                  <a:lnTo>
                    <a:pt x="31727" y="16192"/>
                  </a:lnTo>
                  <a:lnTo>
                    <a:pt x="31710" y="16159"/>
                  </a:lnTo>
                  <a:lnTo>
                    <a:pt x="31676" y="16142"/>
                  </a:lnTo>
                  <a:lnTo>
                    <a:pt x="31642" y="16108"/>
                  </a:lnTo>
                  <a:lnTo>
                    <a:pt x="31609" y="16091"/>
                  </a:lnTo>
                  <a:lnTo>
                    <a:pt x="31592" y="16074"/>
                  </a:lnTo>
                  <a:lnTo>
                    <a:pt x="31558" y="16041"/>
                  </a:lnTo>
                  <a:lnTo>
                    <a:pt x="31541" y="16024"/>
                  </a:lnTo>
                  <a:lnTo>
                    <a:pt x="31507" y="16007"/>
                  </a:lnTo>
                  <a:lnTo>
                    <a:pt x="31474" y="15973"/>
                  </a:lnTo>
                  <a:lnTo>
                    <a:pt x="31440" y="15956"/>
                  </a:lnTo>
                  <a:lnTo>
                    <a:pt x="31423" y="15939"/>
                  </a:lnTo>
                  <a:lnTo>
                    <a:pt x="31389" y="15906"/>
                  </a:lnTo>
                  <a:lnTo>
                    <a:pt x="31356" y="15889"/>
                  </a:lnTo>
                  <a:lnTo>
                    <a:pt x="31339" y="15872"/>
                  </a:lnTo>
                  <a:lnTo>
                    <a:pt x="31305" y="15838"/>
                  </a:lnTo>
                  <a:lnTo>
                    <a:pt x="31254" y="15788"/>
                  </a:lnTo>
                  <a:lnTo>
                    <a:pt x="31221" y="15771"/>
                  </a:lnTo>
                  <a:lnTo>
                    <a:pt x="31187" y="15754"/>
                  </a:lnTo>
                  <a:lnTo>
                    <a:pt x="31170" y="15720"/>
                  </a:lnTo>
                  <a:lnTo>
                    <a:pt x="31103" y="15686"/>
                  </a:lnTo>
                  <a:lnTo>
                    <a:pt x="31086" y="15653"/>
                  </a:lnTo>
                  <a:lnTo>
                    <a:pt x="31018" y="15619"/>
                  </a:lnTo>
                  <a:lnTo>
                    <a:pt x="31001" y="15585"/>
                  </a:lnTo>
                  <a:lnTo>
                    <a:pt x="30934" y="15552"/>
                  </a:lnTo>
                  <a:lnTo>
                    <a:pt x="30900" y="15518"/>
                  </a:lnTo>
                  <a:lnTo>
                    <a:pt x="30816" y="15450"/>
                  </a:lnTo>
                  <a:lnTo>
                    <a:pt x="30799" y="15433"/>
                  </a:lnTo>
                  <a:lnTo>
                    <a:pt x="30765" y="15400"/>
                  </a:lnTo>
                  <a:lnTo>
                    <a:pt x="30731" y="15383"/>
                  </a:lnTo>
                  <a:lnTo>
                    <a:pt x="30715" y="15366"/>
                  </a:lnTo>
                  <a:lnTo>
                    <a:pt x="30630" y="15299"/>
                  </a:lnTo>
                  <a:lnTo>
                    <a:pt x="30597" y="15265"/>
                  </a:lnTo>
                  <a:lnTo>
                    <a:pt x="30512" y="15197"/>
                  </a:lnTo>
                  <a:lnTo>
                    <a:pt x="30478" y="15180"/>
                  </a:lnTo>
                  <a:lnTo>
                    <a:pt x="30360" y="15096"/>
                  </a:lnTo>
                  <a:lnTo>
                    <a:pt x="30344" y="15062"/>
                  </a:lnTo>
                  <a:lnTo>
                    <a:pt x="30276" y="15029"/>
                  </a:lnTo>
                  <a:lnTo>
                    <a:pt x="30242" y="14995"/>
                  </a:lnTo>
                  <a:lnTo>
                    <a:pt x="30225" y="14978"/>
                  </a:lnTo>
                  <a:lnTo>
                    <a:pt x="30192" y="14961"/>
                  </a:lnTo>
                  <a:lnTo>
                    <a:pt x="30023" y="14826"/>
                  </a:lnTo>
                  <a:lnTo>
                    <a:pt x="29989" y="14793"/>
                  </a:lnTo>
                  <a:lnTo>
                    <a:pt x="29871" y="14708"/>
                  </a:lnTo>
                  <a:lnTo>
                    <a:pt x="29854" y="14691"/>
                  </a:lnTo>
                  <a:lnTo>
                    <a:pt x="29736" y="14607"/>
                  </a:lnTo>
                  <a:lnTo>
                    <a:pt x="29703" y="14573"/>
                  </a:lnTo>
                  <a:lnTo>
                    <a:pt x="29618" y="14506"/>
                  </a:lnTo>
                  <a:lnTo>
                    <a:pt x="29585" y="14489"/>
                  </a:lnTo>
                  <a:lnTo>
                    <a:pt x="29450" y="14388"/>
                  </a:lnTo>
                  <a:lnTo>
                    <a:pt x="29416" y="14354"/>
                  </a:lnTo>
                  <a:lnTo>
                    <a:pt x="29264" y="14253"/>
                  </a:lnTo>
                  <a:lnTo>
                    <a:pt x="29247" y="14219"/>
                  </a:lnTo>
                  <a:lnTo>
                    <a:pt x="29129" y="14135"/>
                  </a:lnTo>
                  <a:lnTo>
                    <a:pt x="29095" y="14118"/>
                  </a:lnTo>
                  <a:lnTo>
                    <a:pt x="29011" y="14050"/>
                  </a:lnTo>
                  <a:lnTo>
                    <a:pt x="28977" y="14034"/>
                  </a:lnTo>
                  <a:lnTo>
                    <a:pt x="28944" y="14017"/>
                  </a:lnTo>
                  <a:lnTo>
                    <a:pt x="28859" y="13949"/>
                  </a:lnTo>
                  <a:lnTo>
                    <a:pt x="28826" y="13915"/>
                  </a:lnTo>
                  <a:lnTo>
                    <a:pt x="28775" y="13882"/>
                  </a:lnTo>
                  <a:lnTo>
                    <a:pt x="28741" y="13848"/>
                  </a:lnTo>
                  <a:lnTo>
                    <a:pt x="28691" y="13814"/>
                  </a:lnTo>
                  <a:lnTo>
                    <a:pt x="28657" y="13797"/>
                  </a:lnTo>
                  <a:lnTo>
                    <a:pt x="28623" y="13764"/>
                  </a:lnTo>
                  <a:lnTo>
                    <a:pt x="28539" y="13696"/>
                  </a:lnTo>
                  <a:lnTo>
                    <a:pt x="28505" y="13679"/>
                  </a:lnTo>
                  <a:lnTo>
                    <a:pt x="28488" y="13662"/>
                  </a:lnTo>
                  <a:lnTo>
                    <a:pt x="28454" y="13646"/>
                  </a:lnTo>
                  <a:lnTo>
                    <a:pt x="28421" y="13612"/>
                  </a:lnTo>
                  <a:lnTo>
                    <a:pt x="28370" y="13578"/>
                  </a:lnTo>
                  <a:lnTo>
                    <a:pt x="28336" y="13544"/>
                  </a:lnTo>
                  <a:lnTo>
                    <a:pt x="28303" y="13528"/>
                  </a:lnTo>
                  <a:lnTo>
                    <a:pt x="28286" y="13511"/>
                  </a:lnTo>
                  <a:lnTo>
                    <a:pt x="28252" y="13494"/>
                  </a:lnTo>
                  <a:lnTo>
                    <a:pt x="28185" y="13443"/>
                  </a:lnTo>
                  <a:lnTo>
                    <a:pt x="28168" y="13426"/>
                  </a:lnTo>
                  <a:lnTo>
                    <a:pt x="28100" y="13376"/>
                  </a:lnTo>
                  <a:lnTo>
                    <a:pt x="28067" y="13359"/>
                  </a:lnTo>
                  <a:lnTo>
                    <a:pt x="28050" y="13342"/>
                  </a:lnTo>
                  <a:lnTo>
                    <a:pt x="28016" y="13308"/>
                  </a:lnTo>
                  <a:lnTo>
                    <a:pt x="27948" y="13275"/>
                  </a:lnTo>
                  <a:lnTo>
                    <a:pt x="27932" y="13258"/>
                  </a:lnTo>
                  <a:lnTo>
                    <a:pt x="27864" y="13207"/>
                  </a:lnTo>
                  <a:lnTo>
                    <a:pt x="27830" y="13190"/>
                  </a:lnTo>
                  <a:lnTo>
                    <a:pt x="27814" y="13173"/>
                  </a:lnTo>
                  <a:lnTo>
                    <a:pt x="27780" y="13140"/>
                  </a:lnTo>
                  <a:lnTo>
                    <a:pt x="27746" y="13123"/>
                  </a:lnTo>
                  <a:lnTo>
                    <a:pt x="27712" y="13106"/>
                  </a:lnTo>
                  <a:lnTo>
                    <a:pt x="27695" y="13072"/>
                  </a:lnTo>
                  <a:lnTo>
                    <a:pt x="27662" y="13055"/>
                  </a:lnTo>
                  <a:lnTo>
                    <a:pt x="27628" y="13038"/>
                  </a:lnTo>
                  <a:lnTo>
                    <a:pt x="27594" y="13022"/>
                  </a:lnTo>
                  <a:lnTo>
                    <a:pt x="27577" y="12988"/>
                  </a:lnTo>
                  <a:lnTo>
                    <a:pt x="27544" y="12971"/>
                  </a:lnTo>
                  <a:lnTo>
                    <a:pt x="27510" y="12954"/>
                  </a:lnTo>
                  <a:lnTo>
                    <a:pt x="27476" y="12937"/>
                  </a:lnTo>
                  <a:lnTo>
                    <a:pt x="27459" y="12903"/>
                  </a:lnTo>
                  <a:lnTo>
                    <a:pt x="27426" y="12887"/>
                  </a:lnTo>
                  <a:lnTo>
                    <a:pt x="27392" y="12870"/>
                  </a:lnTo>
                  <a:lnTo>
                    <a:pt x="27358" y="12853"/>
                  </a:lnTo>
                  <a:lnTo>
                    <a:pt x="27341" y="12819"/>
                  </a:lnTo>
                  <a:lnTo>
                    <a:pt x="27308" y="12802"/>
                  </a:lnTo>
                  <a:lnTo>
                    <a:pt x="27274" y="12785"/>
                  </a:lnTo>
                  <a:lnTo>
                    <a:pt x="27240" y="12769"/>
                  </a:lnTo>
                  <a:lnTo>
                    <a:pt x="27223" y="12735"/>
                  </a:lnTo>
                  <a:lnTo>
                    <a:pt x="27190" y="12718"/>
                  </a:lnTo>
                  <a:lnTo>
                    <a:pt x="27156" y="12701"/>
                  </a:lnTo>
                  <a:lnTo>
                    <a:pt x="27122" y="12684"/>
                  </a:lnTo>
                  <a:lnTo>
                    <a:pt x="27088" y="12650"/>
                  </a:lnTo>
                  <a:lnTo>
                    <a:pt x="27071" y="12634"/>
                  </a:lnTo>
                  <a:lnTo>
                    <a:pt x="27038" y="12617"/>
                  </a:lnTo>
                  <a:lnTo>
                    <a:pt x="27004" y="12600"/>
                  </a:lnTo>
                  <a:lnTo>
                    <a:pt x="26970" y="12566"/>
                  </a:lnTo>
                  <a:lnTo>
                    <a:pt x="26953" y="12549"/>
                  </a:lnTo>
                  <a:lnTo>
                    <a:pt x="26920" y="12532"/>
                  </a:lnTo>
                  <a:lnTo>
                    <a:pt x="26886" y="12516"/>
                  </a:lnTo>
                  <a:lnTo>
                    <a:pt x="26852" y="12482"/>
                  </a:lnTo>
                  <a:lnTo>
                    <a:pt x="26835" y="12465"/>
                  </a:lnTo>
                  <a:lnTo>
                    <a:pt x="26802" y="12448"/>
                  </a:lnTo>
                  <a:lnTo>
                    <a:pt x="26768" y="12431"/>
                  </a:lnTo>
                  <a:lnTo>
                    <a:pt x="26734" y="12397"/>
                  </a:lnTo>
                  <a:lnTo>
                    <a:pt x="26684" y="12364"/>
                  </a:lnTo>
                  <a:lnTo>
                    <a:pt x="26650" y="12347"/>
                  </a:lnTo>
                  <a:lnTo>
                    <a:pt x="26616" y="12330"/>
                  </a:lnTo>
                  <a:lnTo>
                    <a:pt x="26582" y="12296"/>
                  </a:lnTo>
                  <a:lnTo>
                    <a:pt x="26565" y="12279"/>
                  </a:lnTo>
                  <a:lnTo>
                    <a:pt x="26532" y="12263"/>
                  </a:lnTo>
                  <a:lnTo>
                    <a:pt x="26498" y="12246"/>
                  </a:lnTo>
                  <a:lnTo>
                    <a:pt x="26464" y="12212"/>
                  </a:lnTo>
                  <a:lnTo>
                    <a:pt x="26447" y="12195"/>
                  </a:lnTo>
                  <a:lnTo>
                    <a:pt x="26414" y="12178"/>
                  </a:lnTo>
                  <a:lnTo>
                    <a:pt x="26380" y="12161"/>
                  </a:lnTo>
                  <a:lnTo>
                    <a:pt x="26346" y="12128"/>
                  </a:lnTo>
                  <a:lnTo>
                    <a:pt x="26312" y="12111"/>
                  </a:lnTo>
                  <a:lnTo>
                    <a:pt x="26296" y="12094"/>
                  </a:lnTo>
                  <a:lnTo>
                    <a:pt x="26262" y="12077"/>
                  </a:lnTo>
                  <a:lnTo>
                    <a:pt x="26228" y="12043"/>
                  </a:lnTo>
                  <a:lnTo>
                    <a:pt x="26194" y="12026"/>
                  </a:lnTo>
                  <a:lnTo>
                    <a:pt x="26178" y="12010"/>
                  </a:lnTo>
                  <a:lnTo>
                    <a:pt x="26144" y="11993"/>
                  </a:lnTo>
                  <a:lnTo>
                    <a:pt x="26110" y="11976"/>
                  </a:lnTo>
                  <a:lnTo>
                    <a:pt x="26076" y="11942"/>
                  </a:lnTo>
                  <a:lnTo>
                    <a:pt x="26059" y="11925"/>
                  </a:lnTo>
                  <a:lnTo>
                    <a:pt x="26026" y="11908"/>
                  </a:lnTo>
                  <a:lnTo>
                    <a:pt x="25992" y="11891"/>
                  </a:lnTo>
                  <a:lnTo>
                    <a:pt x="25958" y="11858"/>
                  </a:lnTo>
                  <a:lnTo>
                    <a:pt x="25925" y="11841"/>
                  </a:lnTo>
                  <a:lnTo>
                    <a:pt x="25908" y="11824"/>
                  </a:lnTo>
                  <a:lnTo>
                    <a:pt x="25874" y="11807"/>
                  </a:lnTo>
                  <a:lnTo>
                    <a:pt x="25840" y="11790"/>
                  </a:lnTo>
                  <a:lnTo>
                    <a:pt x="25806" y="11757"/>
                  </a:lnTo>
                  <a:lnTo>
                    <a:pt x="25756" y="11723"/>
                  </a:lnTo>
                  <a:lnTo>
                    <a:pt x="25722" y="11706"/>
                  </a:lnTo>
                  <a:lnTo>
                    <a:pt x="25655" y="11655"/>
                  </a:lnTo>
                  <a:lnTo>
                    <a:pt x="25621" y="11639"/>
                  </a:lnTo>
                  <a:lnTo>
                    <a:pt x="25604" y="11622"/>
                  </a:lnTo>
                  <a:lnTo>
                    <a:pt x="25537" y="11588"/>
                  </a:lnTo>
                  <a:lnTo>
                    <a:pt x="25503" y="11554"/>
                  </a:lnTo>
                  <a:lnTo>
                    <a:pt x="25419" y="11504"/>
                  </a:lnTo>
                  <a:lnTo>
                    <a:pt x="25385" y="11470"/>
                  </a:lnTo>
                  <a:lnTo>
                    <a:pt x="25300" y="11419"/>
                  </a:lnTo>
                  <a:lnTo>
                    <a:pt x="25267" y="11402"/>
                  </a:lnTo>
                  <a:lnTo>
                    <a:pt x="25233" y="11369"/>
                  </a:lnTo>
                  <a:lnTo>
                    <a:pt x="25182" y="11335"/>
                  </a:lnTo>
                  <a:lnTo>
                    <a:pt x="25149" y="11318"/>
                  </a:lnTo>
                  <a:lnTo>
                    <a:pt x="25081" y="11267"/>
                  </a:lnTo>
                  <a:lnTo>
                    <a:pt x="25047" y="11251"/>
                  </a:lnTo>
                  <a:lnTo>
                    <a:pt x="25031" y="11234"/>
                  </a:lnTo>
                  <a:lnTo>
                    <a:pt x="24896" y="11149"/>
                  </a:lnTo>
                  <a:lnTo>
                    <a:pt x="24879" y="11133"/>
                  </a:lnTo>
                  <a:lnTo>
                    <a:pt x="24845" y="11116"/>
                  </a:lnTo>
                  <a:lnTo>
                    <a:pt x="24744" y="11048"/>
                  </a:lnTo>
                  <a:lnTo>
                    <a:pt x="24727" y="11031"/>
                  </a:lnTo>
                  <a:lnTo>
                    <a:pt x="24575" y="10930"/>
                  </a:lnTo>
                  <a:lnTo>
                    <a:pt x="24541" y="10913"/>
                  </a:lnTo>
                  <a:lnTo>
                    <a:pt x="24508" y="10896"/>
                  </a:lnTo>
                  <a:lnTo>
                    <a:pt x="24356" y="10795"/>
                  </a:lnTo>
                  <a:lnTo>
                    <a:pt x="24322" y="10778"/>
                  </a:lnTo>
                  <a:lnTo>
                    <a:pt x="24086" y="10610"/>
                  </a:lnTo>
                  <a:lnTo>
                    <a:pt x="24052" y="10593"/>
                  </a:lnTo>
                  <a:lnTo>
                    <a:pt x="23985" y="10559"/>
                  </a:lnTo>
                  <a:lnTo>
                    <a:pt x="23951" y="10542"/>
                  </a:lnTo>
                  <a:lnTo>
                    <a:pt x="23648" y="10340"/>
                  </a:lnTo>
                  <a:lnTo>
                    <a:pt x="23614" y="10323"/>
                  </a:lnTo>
                  <a:lnTo>
                    <a:pt x="23445" y="10205"/>
                  </a:lnTo>
                  <a:lnTo>
                    <a:pt x="23411" y="10188"/>
                  </a:lnTo>
                  <a:lnTo>
                    <a:pt x="23260" y="10087"/>
                  </a:lnTo>
                  <a:lnTo>
                    <a:pt x="23226" y="10070"/>
                  </a:lnTo>
                  <a:lnTo>
                    <a:pt x="23125" y="10002"/>
                  </a:lnTo>
                  <a:lnTo>
                    <a:pt x="23091" y="9986"/>
                  </a:lnTo>
                  <a:lnTo>
                    <a:pt x="23007" y="9935"/>
                  </a:lnTo>
                  <a:lnTo>
                    <a:pt x="22973" y="9918"/>
                  </a:lnTo>
                  <a:lnTo>
                    <a:pt x="22939" y="9901"/>
                  </a:lnTo>
                  <a:lnTo>
                    <a:pt x="22872" y="9851"/>
                  </a:lnTo>
                  <a:lnTo>
                    <a:pt x="22855" y="9834"/>
                  </a:lnTo>
                  <a:lnTo>
                    <a:pt x="22754" y="9783"/>
                  </a:lnTo>
                  <a:lnTo>
                    <a:pt x="22720" y="9766"/>
                  </a:lnTo>
                  <a:lnTo>
                    <a:pt x="22669" y="9716"/>
                  </a:lnTo>
                  <a:lnTo>
                    <a:pt x="22636" y="9699"/>
                  </a:lnTo>
                  <a:lnTo>
                    <a:pt x="22568" y="9665"/>
                  </a:lnTo>
                  <a:lnTo>
                    <a:pt x="22534" y="9648"/>
                  </a:lnTo>
                  <a:lnTo>
                    <a:pt x="22501" y="9631"/>
                  </a:lnTo>
                  <a:lnTo>
                    <a:pt x="22484" y="9615"/>
                  </a:lnTo>
                  <a:lnTo>
                    <a:pt x="22450" y="9598"/>
                  </a:lnTo>
                  <a:lnTo>
                    <a:pt x="22383" y="9547"/>
                  </a:lnTo>
                  <a:lnTo>
                    <a:pt x="22349" y="9530"/>
                  </a:lnTo>
                  <a:lnTo>
                    <a:pt x="22315" y="9513"/>
                  </a:lnTo>
                  <a:lnTo>
                    <a:pt x="22298" y="9496"/>
                  </a:lnTo>
                  <a:lnTo>
                    <a:pt x="22264" y="9480"/>
                  </a:lnTo>
                  <a:lnTo>
                    <a:pt x="22231" y="9463"/>
                  </a:lnTo>
                  <a:lnTo>
                    <a:pt x="22197" y="9446"/>
                  </a:lnTo>
                  <a:lnTo>
                    <a:pt x="22163" y="9412"/>
                  </a:lnTo>
                  <a:lnTo>
                    <a:pt x="22130" y="9395"/>
                  </a:lnTo>
                  <a:lnTo>
                    <a:pt x="22079" y="9362"/>
                  </a:lnTo>
                  <a:lnTo>
                    <a:pt x="22045" y="9345"/>
                  </a:lnTo>
                  <a:lnTo>
                    <a:pt x="22011" y="9328"/>
                  </a:lnTo>
                  <a:lnTo>
                    <a:pt x="21978" y="9311"/>
                  </a:lnTo>
                  <a:lnTo>
                    <a:pt x="21944" y="9294"/>
                  </a:lnTo>
                  <a:lnTo>
                    <a:pt x="21910" y="9277"/>
                  </a:lnTo>
                  <a:lnTo>
                    <a:pt x="21893" y="9243"/>
                  </a:lnTo>
                  <a:lnTo>
                    <a:pt x="21860" y="9227"/>
                  </a:lnTo>
                  <a:lnTo>
                    <a:pt x="21826" y="9210"/>
                  </a:lnTo>
                  <a:lnTo>
                    <a:pt x="21792" y="9193"/>
                  </a:lnTo>
                  <a:lnTo>
                    <a:pt x="21758" y="9176"/>
                  </a:lnTo>
                  <a:lnTo>
                    <a:pt x="21725" y="9159"/>
                  </a:lnTo>
                  <a:lnTo>
                    <a:pt x="21708" y="9142"/>
                  </a:lnTo>
                  <a:lnTo>
                    <a:pt x="21674" y="9125"/>
                  </a:lnTo>
                  <a:lnTo>
                    <a:pt x="21640" y="9092"/>
                  </a:lnTo>
                  <a:lnTo>
                    <a:pt x="21607" y="9075"/>
                  </a:lnTo>
                  <a:lnTo>
                    <a:pt x="21539" y="9041"/>
                  </a:lnTo>
                  <a:lnTo>
                    <a:pt x="21506" y="9024"/>
                  </a:lnTo>
                  <a:lnTo>
                    <a:pt x="21489" y="9007"/>
                  </a:lnTo>
                  <a:lnTo>
                    <a:pt x="21455" y="8990"/>
                  </a:lnTo>
                  <a:lnTo>
                    <a:pt x="21421" y="8974"/>
                  </a:lnTo>
                  <a:lnTo>
                    <a:pt x="21387" y="8957"/>
                  </a:lnTo>
                  <a:lnTo>
                    <a:pt x="21354" y="8940"/>
                  </a:lnTo>
                  <a:lnTo>
                    <a:pt x="21320" y="8906"/>
                  </a:lnTo>
                  <a:lnTo>
                    <a:pt x="21269" y="8872"/>
                  </a:lnTo>
                  <a:lnTo>
                    <a:pt x="21236" y="8856"/>
                  </a:lnTo>
                  <a:lnTo>
                    <a:pt x="21202" y="8839"/>
                  </a:lnTo>
                  <a:lnTo>
                    <a:pt x="21168" y="8822"/>
                  </a:lnTo>
                  <a:lnTo>
                    <a:pt x="21134" y="8805"/>
                  </a:lnTo>
                  <a:lnTo>
                    <a:pt x="21101" y="8788"/>
                  </a:lnTo>
                  <a:lnTo>
                    <a:pt x="21067" y="8771"/>
                  </a:lnTo>
                  <a:lnTo>
                    <a:pt x="21050" y="8754"/>
                  </a:lnTo>
                  <a:lnTo>
                    <a:pt x="21016" y="8721"/>
                  </a:lnTo>
                  <a:lnTo>
                    <a:pt x="20983" y="8704"/>
                  </a:lnTo>
                  <a:lnTo>
                    <a:pt x="20949" y="8687"/>
                  </a:lnTo>
                  <a:lnTo>
                    <a:pt x="20915" y="8670"/>
                  </a:lnTo>
                  <a:lnTo>
                    <a:pt x="20881" y="8653"/>
                  </a:lnTo>
                  <a:lnTo>
                    <a:pt x="20848" y="8636"/>
                  </a:lnTo>
                  <a:lnTo>
                    <a:pt x="20831" y="8619"/>
                  </a:lnTo>
                  <a:lnTo>
                    <a:pt x="20797" y="8603"/>
                  </a:lnTo>
                  <a:lnTo>
                    <a:pt x="20763" y="8586"/>
                  </a:lnTo>
                  <a:lnTo>
                    <a:pt x="20730" y="8569"/>
                  </a:lnTo>
                  <a:lnTo>
                    <a:pt x="20696" y="8552"/>
                  </a:lnTo>
                  <a:lnTo>
                    <a:pt x="20662" y="8535"/>
                  </a:lnTo>
                  <a:lnTo>
                    <a:pt x="20628" y="8518"/>
                  </a:lnTo>
                  <a:lnTo>
                    <a:pt x="20595" y="8484"/>
                  </a:lnTo>
                  <a:lnTo>
                    <a:pt x="20561" y="8468"/>
                  </a:lnTo>
                  <a:lnTo>
                    <a:pt x="20544" y="8451"/>
                  </a:lnTo>
                  <a:lnTo>
                    <a:pt x="20510" y="8434"/>
                  </a:lnTo>
                  <a:lnTo>
                    <a:pt x="20477" y="8417"/>
                  </a:lnTo>
                  <a:lnTo>
                    <a:pt x="20409" y="8383"/>
                  </a:lnTo>
                  <a:lnTo>
                    <a:pt x="20375" y="8366"/>
                  </a:lnTo>
                  <a:lnTo>
                    <a:pt x="20325" y="8333"/>
                  </a:lnTo>
                  <a:lnTo>
                    <a:pt x="20291" y="8316"/>
                  </a:lnTo>
                  <a:lnTo>
                    <a:pt x="20257" y="8299"/>
                  </a:lnTo>
                  <a:lnTo>
                    <a:pt x="20224" y="8265"/>
                  </a:lnTo>
                  <a:lnTo>
                    <a:pt x="20190" y="8248"/>
                  </a:lnTo>
                  <a:lnTo>
                    <a:pt x="20156" y="8231"/>
                  </a:lnTo>
                  <a:lnTo>
                    <a:pt x="20122" y="8215"/>
                  </a:lnTo>
                  <a:lnTo>
                    <a:pt x="20089" y="8198"/>
                  </a:lnTo>
                  <a:lnTo>
                    <a:pt x="20072" y="8181"/>
                  </a:lnTo>
                  <a:lnTo>
                    <a:pt x="20038" y="8164"/>
                  </a:lnTo>
                  <a:lnTo>
                    <a:pt x="19971" y="8130"/>
                  </a:lnTo>
                  <a:lnTo>
                    <a:pt x="19937" y="8113"/>
                  </a:lnTo>
                  <a:lnTo>
                    <a:pt x="19903" y="8097"/>
                  </a:lnTo>
                  <a:lnTo>
                    <a:pt x="19869" y="8080"/>
                  </a:lnTo>
                  <a:lnTo>
                    <a:pt x="19819" y="8046"/>
                  </a:lnTo>
                  <a:lnTo>
                    <a:pt x="19785" y="8029"/>
                  </a:lnTo>
                  <a:lnTo>
                    <a:pt x="19751" y="8012"/>
                  </a:lnTo>
                  <a:lnTo>
                    <a:pt x="19718" y="7978"/>
                  </a:lnTo>
                  <a:lnTo>
                    <a:pt x="19684" y="7962"/>
                  </a:lnTo>
                  <a:lnTo>
                    <a:pt x="19650" y="7945"/>
                  </a:lnTo>
                  <a:lnTo>
                    <a:pt x="19616" y="7928"/>
                  </a:lnTo>
                  <a:lnTo>
                    <a:pt x="19583" y="7911"/>
                  </a:lnTo>
                  <a:lnTo>
                    <a:pt x="19549" y="7894"/>
                  </a:lnTo>
                  <a:lnTo>
                    <a:pt x="19532" y="7877"/>
                  </a:lnTo>
                  <a:lnTo>
                    <a:pt x="19498" y="7860"/>
                  </a:lnTo>
                  <a:lnTo>
                    <a:pt x="19465" y="7844"/>
                  </a:lnTo>
                  <a:lnTo>
                    <a:pt x="19431" y="7827"/>
                  </a:lnTo>
                  <a:lnTo>
                    <a:pt x="19397" y="7810"/>
                  </a:lnTo>
                  <a:lnTo>
                    <a:pt x="19363" y="7793"/>
                  </a:lnTo>
                  <a:lnTo>
                    <a:pt x="19296" y="7759"/>
                  </a:lnTo>
                  <a:lnTo>
                    <a:pt x="19279" y="7742"/>
                  </a:lnTo>
                  <a:lnTo>
                    <a:pt x="19245" y="7725"/>
                  </a:lnTo>
                  <a:lnTo>
                    <a:pt x="19212" y="7709"/>
                  </a:lnTo>
                  <a:lnTo>
                    <a:pt x="19178" y="7692"/>
                  </a:lnTo>
                  <a:lnTo>
                    <a:pt x="19144" y="7675"/>
                  </a:lnTo>
                  <a:lnTo>
                    <a:pt x="19110" y="7658"/>
                  </a:lnTo>
                  <a:lnTo>
                    <a:pt x="19077" y="7641"/>
                  </a:lnTo>
                  <a:lnTo>
                    <a:pt x="19043" y="7607"/>
                  </a:lnTo>
                  <a:lnTo>
                    <a:pt x="19009" y="7591"/>
                  </a:lnTo>
                  <a:lnTo>
                    <a:pt x="18992" y="7574"/>
                  </a:lnTo>
                  <a:lnTo>
                    <a:pt x="18959" y="7557"/>
                  </a:lnTo>
                  <a:lnTo>
                    <a:pt x="18925" y="7540"/>
                  </a:lnTo>
                  <a:lnTo>
                    <a:pt x="18891" y="7523"/>
                  </a:lnTo>
                  <a:lnTo>
                    <a:pt x="18857" y="7506"/>
                  </a:lnTo>
                  <a:lnTo>
                    <a:pt x="18824" y="7489"/>
                  </a:lnTo>
                  <a:lnTo>
                    <a:pt x="18790" y="7472"/>
                  </a:lnTo>
                  <a:lnTo>
                    <a:pt x="18756" y="7456"/>
                  </a:lnTo>
                  <a:lnTo>
                    <a:pt x="18723" y="7439"/>
                  </a:lnTo>
                  <a:lnTo>
                    <a:pt x="18689" y="7422"/>
                  </a:lnTo>
                  <a:lnTo>
                    <a:pt x="18672" y="7405"/>
                  </a:lnTo>
                  <a:lnTo>
                    <a:pt x="18604" y="7371"/>
                  </a:lnTo>
                  <a:lnTo>
                    <a:pt x="18571" y="7354"/>
                  </a:lnTo>
                  <a:lnTo>
                    <a:pt x="18537" y="7338"/>
                  </a:lnTo>
                  <a:lnTo>
                    <a:pt x="18503" y="7321"/>
                  </a:lnTo>
                  <a:lnTo>
                    <a:pt x="18470" y="7304"/>
                  </a:lnTo>
                  <a:lnTo>
                    <a:pt x="18436" y="7287"/>
                  </a:lnTo>
                  <a:lnTo>
                    <a:pt x="18402" y="7270"/>
                  </a:lnTo>
                  <a:lnTo>
                    <a:pt x="18385" y="7253"/>
                  </a:lnTo>
                  <a:lnTo>
                    <a:pt x="18318" y="7219"/>
                  </a:lnTo>
                  <a:lnTo>
                    <a:pt x="18284" y="7203"/>
                  </a:lnTo>
                  <a:lnTo>
                    <a:pt x="18250" y="7186"/>
                  </a:lnTo>
                  <a:lnTo>
                    <a:pt x="18217" y="7169"/>
                  </a:lnTo>
                  <a:lnTo>
                    <a:pt x="18183" y="7152"/>
                  </a:lnTo>
                  <a:lnTo>
                    <a:pt x="18149" y="7135"/>
                  </a:lnTo>
                  <a:lnTo>
                    <a:pt x="18082" y="7101"/>
                  </a:lnTo>
                  <a:lnTo>
                    <a:pt x="18048" y="7085"/>
                  </a:lnTo>
                  <a:lnTo>
                    <a:pt x="18031" y="7068"/>
                  </a:lnTo>
                  <a:lnTo>
                    <a:pt x="17997" y="7051"/>
                  </a:lnTo>
                  <a:lnTo>
                    <a:pt x="17964" y="7034"/>
                  </a:lnTo>
                  <a:lnTo>
                    <a:pt x="17930" y="7017"/>
                  </a:lnTo>
                  <a:lnTo>
                    <a:pt x="17896" y="7000"/>
                  </a:lnTo>
                  <a:lnTo>
                    <a:pt x="17829" y="6966"/>
                  </a:lnTo>
                  <a:lnTo>
                    <a:pt x="17795" y="6950"/>
                  </a:lnTo>
                  <a:lnTo>
                    <a:pt x="17761" y="6933"/>
                  </a:lnTo>
                  <a:lnTo>
                    <a:pt x="17727" y="6916"/>
                  </a:lnTo>
                  <a:lnTo>
                    <a:pt x="17694" y="6882"/>
                  </a:lnTo>
                  <a:lnTo>
                    <a:pt x="17677" y="6882"/>
                  </a:lnTo>
                  <a:lnTo>
                    <a:pt x="17643" y="6865"/>
                  </a:lnTo>
                  <a:lnTo>
                    <a:pt x="17609" y="6832"/>
                  </a:lnTo>
                  <a:lnTo>
                    <a:pt x="17576" y="6832"/>
                  </a:lnTo>
                  <a:lnTo>
                    <a:pt x="17542" y="6815"/>
                  </a:lnTo>
                  <a:lnTo>
                    <a:pt x="17508" y="6781"/>
                  </a:lnTo>
                  <a:lnTo>
                    <a:pt x="17474" y="6781"/>
                  </a:lnTo>
                  <a:lnTo>
                    <a:pt x="17441" y="6764"/>
                  </a:lnTo>
                  <a:lnTo>
                    <a:pt x="17407" y="6730"/>
                  </a:lnTo>
                  <a:lnTo>
                    <a:pt x="17373" y="6730"/>
                  </a:lnTo>
                  <a:lnTo>
                    <a:pt x="17339" y="6713"/>
                  </a:lnTo>
                  <a:lnTo>
                    <a:pt x="17323" y="6680"/>
                  </a:lnTo>
                  <a:lnTo>
                    <a:pt x="17289" y="6680"/>
                  </a:lnTo>
                  <a:lnTo>
                    <a:pt x="17255" y="6663"/>
                  </a:lnTo>
                  <a:lnTo>
                    <a:pt x="17221" y="6646"/>
                  </a:lnTo>
                  <a:lnTo>
                    <a:pt x="17188" y="6629"/>
                  </a:lnTo>
                  <a:lnTo>
                    <a:pt x="17154" y="6612"/>
                  </a:lnTo>
                  <a:lnTo>
                    <a:pt x="17120" y="6595"/>
                  </a:lnTo>
                  <a:lnTo>
                    <a:pt x="17086" y="6579"/>
                  </a:lnTo>
                  <a:lnTo>
                    <a:pt x="17053" y="6562"/>
                  </a:lnTo>
                  <a:lnTo>
                    <a:pt x="16985" y="6528"/>
                  </a:lnTo>
                  <a:lnTo>
                    <a:pt x="16952" y="6511"/>
                  </a:lnTo>
                  <a:lnTo>
                    <a:pt x="16935" y="6494"/>
                  </a:lnTo>
                  <a:lnTo>
                    <a:pt x="16901" y="6477"/>
                  </a:lnTo>
                  <a:lnTo>
                    <a:pt x="16867" y="6460"/>
                  </a:lnTo>
                  <a:lnTo>
                    <a:pt x="16833" y="6444"/>
                  </a:lnTo>
                  <a:lnTo>
                    <a:pt x="16800" y="6427"/>
                  </a:lnTo>
                  <a:lnTo>
                    <a:pt x="16766" y="6410"/>
                  </a:lnTo>
                  <a:lnTo>
                    <a:pt x="16732" y="6393"/>
                  </a:lnTo>
                  <a:lnTo>
                    <a:pt x="16699" y="6376"/>
                  </a:lnTo>
                  <a:lnTo>
                    <a:pt x="16665" y="6359"/>
                  </a:lnTo>
                  <a:lnTo>
                    <a:pt x="16631" y="6342"/>
                  </a:lnTo>
                  <a:lnTo>
                    <a:pt x="16597" y="6326"/>
                  </a:lnTo>
                  <a:lnTo>
                    <a:pt x="16564" y="6309"/>
                  </a:lnTo>
                  <a:lnTo>
                    <a:pt x="16530" y="6292"/>
                  </a:lnTo>
                  <a:lnTo>
                    <a:pt x="16513" y="6275"/>
                  </a:lnTo>
                  <a:lnTo>
                    <a:pt x="16479" y="6258"/>
                  </a:lnTo>
                  <a:lnTo>
                    <a:pt x="16446" y="6241"/>
                  </a:lnTo>
                  <a:lnTo>
                    <a:pt x="16412" y="6224"/>
                  </a:lnTo>
                  <a:lnTo>
                    <a:pt x="16378" y="6207"/>
                  </a:lnTo>
                  <a:lnTo>
                    <a:pt x="16344" y="6191"/>
                  </a:lnTo>
                  <a:lnTo>
                    <a:pt x="16311" y="6174"/>
                  </a:lnTo>
                  <a:lnTo>
                    <a:pt x="16277" y="6157"/>
                  </a:lnTo>
                  <a:lnTo>
                    <a:pt x="16243" y="6140"/>
                  </a:lnTo>
                  <a:lnTo>
                    <a:pt x="16209" y="6123"/>
                  </a:lnTo>
                  <a:lnTo>
                    <a:pt x="16176" y="6106"/>
                  </a:lnTo>
                  <a:lnTo>
                    <a:pt x="16142" y="6089"/>
                  </a:lnTo>
                  <a:lnTo>
                    <a:pt x="16108" y="6073"/>
                  </a:lnTo>
                  <a:lnTo>
                    <a:pt x="16074" y="6056"/>
                  </a:lnTo>
                  <a:lnTo>
                    <a:pt x="16058" y="6039"/>
                  </a:lnTo>
                  <a:lnTo>
                    <a:pt x="16024" y="6022"/>
                  </a:lnTo>
                  <a:lnTo>
                    <a:pt x="15990" y="6022"/>
                  </a:lnTo>
                  <a:lnTo>
                    <a:pt x="15956" y="5988"/>
                  </a:lnTo>
                  <a:lnTo>
                    <a:pt x="15889" y="5971"/>
                  </a:lnTo>
                  <a:lnTo>
                    <a:pt x="15855" y="5954"/>
                  </a:lnTo>
                  <a:lnTo>
                    <a:pt x="15821" y="5938"/>
                  </a:lnTo>
                  <a:lnTo>
                    <a:pt x="15788" y="5921"/>
                  </a:lnTo>
                  <a:lnTo>
                    <a:pt x="15754" y="5904"/>
                  </a:lnTo>
                  <a:lnTo>
                    <a:pt x="15687" y="5870"/>
                  </a:lnTo>
                  <a:lnTo>
                    <a:pt x="15653" y="5853"/>
                  </a:lnTo>
                  <a:lnTo>
                    <a:pt x="15619" y="5836"/>
                  </a:lnTo>
                  <a:lnTo>
                    <a:pt x="15585" y="5820"/>
                  </a:lnTo>
                  <a:lnTo>
                    <a:pt x="15569" y="5803"/>
                  </a:lnTo>
                  <a:lnTo>
                    <a:pt x="15467" y="5752"/>
                  </a:lnTo>
                  <a:lnTo>
                    <a:pt x="15434" y="5735"/>
                  </a:lnTo>
                  <a:lnTo>
                    <a:pt x="15400" y="5718"/>
                  </a:lnTo>
                  <a:lnTo>
                    <a:pt x="15366" y="5701"/>
                  </a:lnTo>
                  <a:lnTo>
                    <a:pt x="15332" y="5685"/>
                  </a:lnTo>
                  <a:lnTo>
                    <a:pt x="15197" y="5634"/>
                  </a:lnTo>
                  <a:lnTo>
                    <a:pt x="15164" y="5617"/>
                  </a:lnTo>
                  <a:lnTo>
                    <a:pt x="15130" y="5600"/>
                  </a:lnTo>
                  <a:lnTo>
                    <a:pt x="15029" y="5550"/>
                  </a:lnTo>
                  <a:lnTo>
                    <a:pt x="15012" y="5533"/>
                  </a:lnTo>
                  <a:lnTo>
                    <a:pt x="14843" y="5448"/>
                  </a:lnTo>
                  <a:lnTo>
                    <a:pt x="14810" y="5432"/>
                  </a:lnTo>
                  <a:lnTo>
                    <a:pt x="14776" y="5415"/>
                  </a:lnTo>
                  <a:lnTo>
                    <a:pt x="14573" y="5330"/>
                  </a:lnTo>
                  <a:lnTo>
                    <a:pt x="14540" y="5314"/>
                  </a:lnTo>
                  <a:lnTo>
                    <a:pt x="13612" y="4875"/>
                  </a:lnTo>
                  <a:lnTo>
                    <a:pt x="13595" y="4875"/>
                  </a:lnTo>
                  <a:lnTo>
                    <a:pt x="13359" y="4757"/>
                  </a:lnTo>
                  <a:lnTo>
                    <a:pt x="13325" y="4740"/>
                  </a:lnTo>
                  <a:lnTo>
                    <a:pt x="13157" y="4673"/>
                  </a:lnTo>
                  <a:lnTo>
                    <a:pt x="13123" y="4656"/>
                  </a:lnTo>
                  <a:lnTo>
                    <a:pt x="13089" y="4639"/>
                  </a:lnTo>
                  <a:lnTo>
                    <a:pt x="12988" y="4588"/>
                  </a:lnTo>
                  <a:lnTo>
                    <a:pt x="12954" y="4588"/>
                  </a:lnTo>
                  <a:lnTo>
                    <a:pt x="12819" y="4521"/>
                  </a:lnTo>
                  <a:lnTo>
                    <a:pt x="12786" y="4504"/>
                  </a:lnTo>
                  <a:lnTo>
                    <a:pt x="12752" y="4487"/>
                  </a:lnTo>
                  <a:lnTo>
                    <a:pt x="12718" y="4470"/>
                  </a:lnTo>
                  <a:lnTo>
                    <a:pt x="12684" y="4470"/>
                  </a:lnTo>
                  <a:lnTo>
                    <a:pt x="12600" y="4420"/>
                  </a:lnTo>
                  <a:lnTo>
                    <a:pt x="12566" y="4403"/>
                  </a:lnTo>
                  <a:lnTo>
                    <a:pt x="12499" y="4369"/>
                  </a:lnTo>
                  <a:lnTo>
                    <a:pt x="12465" y="4352"/>
                  </a:lnTo>
                  <a:lnTo>
                    <a:pt x="12398" y="4335"/>
                  </a:lnTo>
                  <a:lnTo>
                    <a:pt x="12364" y="4318"/>
                  </a:lnTo>
                  <a:lnTo>
                    <a:pt x="12296" y="4285"/>
                  </a:lnTo>
                  <a:lnTo>
                    <a:pt x="12263" y="4268"/>
                  </a:lnTo>
                  <a:lnTo>
                    <a:pt x="12229" y="4251"/>
                  </a:lnTo>
                  <a:lnTo>
                    <a:pt x="12195" y="4234"/>
                  </a:lnTo>
                  <a:lnTo>
                    <a:pt x="12161" y="4234"/>
                  </a:lnTo>
                  <a:lnTo>
                    <a:pt x="12128" y="4217"/>
                  </a:lnTo>
                  <a:lnTo>
                    <a:pt x="12094" y="4200"/>
                  </a:lnTo>
                  <a:lnTo>
                    <a:pt x="12060" y="4183"/>
                  </a:lnTo>
                  <a:lnTo>
                    <a:pt x="12027" y="4167"/>
                  </a:lnTo>
                  <a:lnTo>
                    <a:pt x="11993" y="4150"/>
                  </a:lnTo>
                  <a:lnTo>
                    <a:pt x="11959" y="4133"/>
                  </a:lnTo>
                  <a:lnTo>
                    <a:pt x="11925" y="4133"/>
                  </a:lnTo>
                  <a:lnTo>
                    <a:pt x="11858" y="4099"/>
                  </a:lnTo>
                  <a:lnTo>
                    <a:pt x="11824" y="4082"/>
                  </a:lnTo>
                  <a:lnTo>
                    <a:pt x="11790" y="4065"/>
                  </a:lnTo>
                  <a:lnTo>
                    <a:pt x="11757" y="4049"/>
                  </a:lnTo>
                  <a:lnTo>
                    <a:pt x="11723" y="4032"/>
                  </a:lnTo>
                  <a:lnTo>
                    <a:pt x="11689" y="4032"/>
                  </a:lnTo>
                  <a:lnTo>
                    <a:pt x="11655" y="4015"/>
                  </a:lnTo>
                  <a:lnTo>
                    <a:pt x="11622" y="3998"/>
                  </a:lnTo>
                  <a:lnTo>
                    <a:pt x="11588" y="3981"/>
                  </a:lnTo>
                  <a:lnTo>
                    <a:pt x="11554" y="3964"/>
                  </a:lnTo>
                  <a:lnTo>
                    <a:pt x="11521" y="3947"/>
                  </a:lnTo>
                  <a:lnTo>
                    <a:pt x="11487" y="3947"/>
                  </a:lnTo>
                  <a:lnTo>
                    <a:pt x="11453" y="3930"/>
                  </a:lnTo>
                  <a:lnTo>
                    <a:pt x="11419" y="3914"/>
                  </a:lnTo>
                  <a:lnTo>
                    <a:pt x="11386" y="3897"/>
                  </a:lnTo>
                  <a:lnTo>
                    <a:pt x="11352" y="3880"/>
                  </a:lnTo>
                  <a:lnTo>
                    <a:pt x="11318" y="3863"/>
                  </a:lnTo>
                  <a:lnTo>
                    <a:pt x="11284" y="3846"/>
                  </a:lnTo>
                  <a:lnTo>
                    <a:pt x="11251" y="3846"/>
                  </a:lnTo>
                  <a:lnTo>
                    <a:pt x="11217" y="3829"/>
                  </a:lnTo>
                  <a:lnTo>
                    <a:pt x="11183" y="3812"/>
                  </a:lnTo>
                  <a:lnTo>
                    <a:pt x="11116" y="3779"/>
                  </a:lnTo>
                  <a:lnTo>
                    <a:pt x="11082" y="3762"/>
                  </a:lnTo>
                  <a:lnTo>
                    <a:pt x="11048" y="3762"/>
                  </a:lnTo>
                  <a:lnTo>
                    <a:pt x="11015" y="3745"/>
                  </a:lnTo>
                  <a:lnTo>
                    <a:pt x="10981" y="3728"/>
                  </a:lnTo>
                  <a:lnTo>
                    <a:pt x="10947" y="3711"/>
                  </a:lnTo>
                  <a:lnTo>
                    <a:pt x="10913" y="3694"/>
                  </a:lnTo>
                  <a:lnTo>
                    <a:pt x="10846" y="3677"/>
                  </a:lnTo>
                  <a:lnTo>
                    <a:pt x="10812" y="3661"/>
                  </a:lnTo>
                  <a:lnTo>
                    <a:pt x="10778" y="3644"/>
                  </a:lnTo>
                  <a:lnTo>
                    <a:pt x="10745" y="3627"/>
                  </a:lnTo>
                  <a:lnTo>
                    <a:pt x="10728" y="3610"/>
                  </a:lnTo>
                  <a:lnTo>
                    <a:pt x="10677" y="3610"/>
                  </a:lnTo>
                  <a:lnTo>
                    <a:pt x="10643" y="3593"/>
                  </a:lnTo>
                  <a:lnTo>
                    <a:pt x="10627" y="3576"/>
                  </a:lnTo>
                  <a:lnTo>
                    <a:pt x="10576" y="3559"/>
                  </a:lnTo>
                  <a:lnTo>
                    <a:pt x="10542" y="3543"/>
                  </a:lnTo>
                  <a:lnTo>
                    <a:pt x="10492" y="3526"/>
                  </a:lnTo>
                  <a:lnTo>
                    <a:pt x="10441" y="3509"/>
                  </a:lnTo>
                  <a:lnTo>
                    <a:pt x="10424" y="3492"/>
                  </a:lnTo>
                  <a:lnTo>
                    <a:pt x="10390" y="3475"/>
                  </a:lnTo>
                  <a:lnTo>
                    <a:pt x="10340" y="3458"/>
                  </a:lnTo>
                  <a:lnTo>
                    <a:pt x="10323" y="3458"/>
                  </a:lnTo>
                  <a:lnTo>
                    <a:pt x="10289" y="3441"/>
                  </a:lnTo>
                  <a:lnTo>
                    <a:pt x="10239" y="3424"/>
                  </a:lnTo>
                  <a:lnTo>
                    <a:pt x="10188" y="3391"/>
                  </a:lnTo>
                  <a:lnTo>
                    <a:pt x="10137" y="3374"/>
                  </a:lnTo>
                  <a:lnTo>
                    <a:pt x="10087" y="3357"/>
                  </a:lnTo>
                  <a:lnTo>
                    <a:pt x="10036" y="3340"/>
                  </a:lnTo>
                  <a:lnTo>
                    <a:pt x="10019" y="3323"/>
                  </a:lnTo>
                  <a:lnTo>
                    <a:pt x="9986" y="3306"/>
                  </a:lnTo>
                  <a:lnTo>
                    <a:pt x="9935" y="3306"/>
                  </a:lnTo>
                  <a:lnTo>
                    <a:pt x="9884" y="3273"/>
                  </a:lnTo>
                  <a:lnTo>
                    <a:pt x="9834" y="3256"/>
                  </a:lnTo>
                  <a:lnTo>
                    <a:pt x="9817" y="3239"/>
                  </a:lnTo>
                  <a:lnTo>
                    <a:pt x="9783" y="3222"/>
                  </a:lnTo>
                  <a:lnTo>
                    <a:pt x="9733" y="3222"/>
                  </a:lnTo>
                  <a:lnTo>
                    <a:pt x="9682" y="3188"/>
                  </a:lnTo>
                  <a:lnTo>
                    <a:pt x="9632" y="3171"/>
                  </a:lnTo>
                  <a:lnTo>
                    <a:pt x="9615" y="3171"/>
                  </a:lnTo>
                  <a:lnTo>
                    <a:pt x="9564" y="3155"/>
                  </a:lnTo>
                  <a:lnTo>
                    <a:pt x="9513" y="3121"/>
                  </a:lnTo>
                  <a:lnTo>
                    <a:pt x="9463" y="3104"/>
                  </a:lnTo>
                  <a:lnTo>
                    <a:pt x="9412" y="3087"/>
                  </a:lnTo>
                  <a:lnTo>
                    <a:pt x="9362" y="3070"/>
                  </a:lnTo>
                  <a:lnTo>
                    <a:pt x="9328" y="3053"/>
                  </a:lnTo>
                  <a:lnTo>
                    <a:pt x="9294" y="3037"/>
                  </a:lnTo>
                  <a:lnTo>
                    <a:pt x="9227" y="3020"/>
                  </a:lnTo>
                  <a:lnTo>
                    <a:pt x="9193" y="3003"/>
                  </a:lnTo>
                  <a:lnTo>
                    <a:pt x="9159" y="2986"/>
                  </a:lnTo>
                  <a:lnTo>
                    <a:pt x="9126" y="2969"/>
                  </a:lnTo>
                  <a:lnTo>
                    <a:pt x="9092" y="2969"/>
                  </a:lnTo>
                  <a:lnTo>
                    <a:pt x="9058" y="2952"/>
                  </a:lnTo>
                  <a:lnTo>
                    <a:pt x="9024" y="2935"/>
                  </a:lnTo>
                  <a:lnTo>
                    <a:pt x="8991" y="2918"/>
                  </a:lnTo>
                  <a:lnTo>
                    <a:pt x="8957" y="2902"/>
                  </a:lnTo>
                  <a:lnTo>
                    <a:pt x="8923" y="2902"/>
                  </a:lnTo>
                  <a:lnTo>
                    <a:pt x="8889" y="2885"/>
                  </a:lnTo>
                  <a:lnTo>
                    <a:pt x="8856" y="2868"/>
                  </a:lnTo>
                  <a:lnTo>
                    <a:pt x="8822" y="2851"/>
                  </a:lnTo>
                  <a:lnTo>
                    <a:pt x="8788" y="2851"/>
                  </a:lnTo>
                  <a:lnTo>
                    <a:pt x="8754" y="2834"/>
                  </a:lnTo>
                  <a:lnTo>
                    <a:pt x="8721" y="2817"/>
                  </a:lnTo>
                  <a:lnTo>
                    <a:pt x="8687" y="2800"/>
                  </a:lnTo>
                  <a:lnTo>
                    <a:pt x="8653" y="2800"/>
                  </a:lnTo>
                  <a:lnTo>
                    <a:pt x="8586" y="2767"/>
                  </a:lnTo>
                  <a:lnTo>
                    <a:pt x="8552" y="2750"/>
                  </a:lnTo>
                  <a:lnTo>
                    <a:pt x="8518" y="2733"/>
                  </a:lnTo>
                  <a:lnTo>
                    <a:pt x="8485" y="2733"/>
                  </a:lnTo>
                  <a:lnTo>
                    <a:pt x="8451" y="2716"/>
                  </a:lnTo>
                  <a:lnTo>
                    <a:pt x="8417" y="2699"/>
                  </a:lnTo>
                  <a:lnTo>
                    <a:pt x="8383" y="2682"/>
                  </a:lnTo>
                  <a:lnTo>
                    <a:pt x="8350" y="2682"/>
                  </a:lnTo>
                  <a:lnTo>
                    <a:pt x="8316" y="2665"/>
                  </a:lnTo>
                  <a:lnTo>
                    <a:pt x="8282" y="2649"/>
                  </a:lnTo>
                  <a:lnTo>
                    <a:pt x="8248" y="2632"/>
                  </a:lnTo>
                  <a:lnTo>
                    <a:pt x="8215" y="2632"/>
                  </a:lnTo>
                  <a:lnTo>
                    <a:pt x="8181" y="2615"/>
                  </a:lnTo>
                  <a:lnTo>
                    <a:pt x="8147" y="2598"/>
                  </a:lnTo>
                  <a:lnTo>
                    <a:pt x="8114" y="2581"/>
                  </a:lnTo>
                  <a:lnTo>
                    <a:pt x="8080" y="2581"/>
                  </a:lnTo>
                  <a:lnTo>
                    <a:pt x="8046" y="2564"/>
                  </a:lnTo>
                  <a:lnTo>
                    <a:pt x="8012" y="2547"/>
                  </a:lnTo>
                  <a:lnTo>
                    <a:pt x="7979" y="2531"/>
                  </a:lnTo>
                  <a:lnTo>
                    <a:pt x="7945" y="2531"/>
                  </a:lnTo>
                  <a:lnTo>
                    <a:pt x="7911" y="2514"/>
                  </a:lnTo>
                  <a:lnTo>
                    <a:pt x="7877" y="2497"/>
                  </a:lnTo>
                  <a:lnTo>
                    <a:pt x="7844" y="2480"/>
                  </a:lnTo>
                  <a:lnTo>
                    <a:pt x="7810" y="2480"/>
                  </a:lnTo>
                  <a:lnTo>
                    <a:pt x="7776" y="2463"/>
                  </a:lnTo>
                  <a:lnTo>
                    <a:pt x="7742" y="2446"/>
                  </a:lnTo>
                  <a:lnTo>
                    <a:pt x="7709" y="2429"/>
                  </a:lnTo>
                  <a:lnTo>
                    <a:pt x="7675" y="2429"/>
                  </a:lnTo>
                  <a:lnTo>
                    <a:pt x="7641" y="2412"/>
                  </a:lnTo>
                  <a:lnTo>
                    <a:pt x="7608" y="2396"/>
                  </a:lnTo>
                  <a:lnTo>
                    <a:pt x="7574" y="2379"/>
                  </a:lnTo>
                  <a:lnTo>
                    <a:pt x="7523" y="2379"/>
                  </a:lnTo>
                  <a:lnTo>
                    <a:pt x="7506" y="2362"/>
                  </a:lnTo>
                  <a:lnTo>
                    <a:pt x="7456" y="2345"/>
                  </a:lnTo>
                  <a:lnTo>
                    <a:pt x="7422" y="2328"/>
                  </a:lnTo>
                  <a:lnTo>
                    <a:pt x="7388" y="2328"/>
                  </a:lnTo>
                  <a:lnTo>
                    <a:pt x="7355" y="2311"/>
                  </a:lnTo>
                  <a:lnTo>
                    <a:pt x="7321" y="2294"/>
                  </a:lnTo>
                  <a:lnTo>
                    <a:pt x="7287" y="2278"/>
                  </a:lnTo>
                  <a:lnTo>
                    <a:pt x="7253" y="2278"/>
                  </a:lnTo>
                  <a:lnTo>
                    <a:pt x="7220" y="2261"/>
                  </a:lnTo>
                  <a:lnTo>
                    <a:pt x="7186" y="2244"/>
                  </a:lnTo>
                  <a:lnTo>
                    <a:pt x="7152" y="2227"/>
                  </a:lnTo>
                  <a:lnTo>
                    <a:pt x="7118" y="2227"/>
                  </a:lnTo>
                  <a:lnTo>
                    <a:pt x="7085" y="2210"/>
                  </a:lnTo>
                  <a:lnTo>
                    <a:pt x="7051" y="2193"/>
                  </a:lnTo>
                  <a:lnTo>
                    <a:pt x="7017" y="2176"/>
                  </a:lnTo>
                  <a:lnTo>
                    <a:pt x="6983" y="2176"/>
                  </a:lnTo>
                  <a:lnTo>
                    <a:pt x="6950" y="2160"/>
                  </a:lnTo>
                  <a:lnTo>
                    <a:pt x="6916" y="2143"/>
                  </a:lnTo>
                  <a:lnTo>
                    <a:pt x="6882" y="2126"/>
                  </a:lnTo>
                  <a:lnTo>
                    <a:pt x="6849" y="2126"/>
                  </a:lnTo>
                  <a:lnTo>
                    <a:pt x="6815" y="2109"/>
                  </a:lnTo>
                  <a:lnTo>
                    <a:pt x="6781" y="2092"/>
                  </a:lnTo>
                  <a:lnTo>
                    <a:pt x="6747" y="2092"/>
                  </a:lnTo>
                  <a:lnTo>
                    <a:pt x="6714" y="2075"/>
                  </a:lnTo>
                  <a:lnTo>
                    <a:pt x="6680" y="2058"/>
                  </a:lnTo>
                  <a:lnTo>
                    <a:pt x="6646" y="2041"/>
                  </a:lnTo>
                  <a:lnTo>
                    <a:pt x="6612" y="2041"/>
                  </a:lnTo>
                  <a:lnTo>
                    <a:pt x="6579" y="2025"/>
                  </a:lnTo>
                  <a:lnTo>
                    <a:pt x="6545" y="2008"/>
                  </a:lnTo>
                  <a:lnTo>
                    <a:pt x="6511" y="2008"/>
                  </a:lnTo>
                  <a:lnTo>
                    <a:pt x="6477" y="1991"/>
                  </a:lnTo>
                  <a:lnTo>
                    <a:pt x="6444" y="1974"/>
                  </a:lnTo>
                  <a:lnTo>
                    <a:pt x="6410" y="1957"/>
                  </a:lnTo>
                  <a:lnTo>
                    <a:pt x="6359" y="1957"/>
                  </a:lnTo>
                  <a:lnTo>
                    <a:pt x="6343" y="1940"/>
                  </a:lnTo>
                  <a:lnTo>
                    <a:pt x="6292" y="1923"/>
                  </a:lnTo>
                  <a:lnTo>
                    <a:pt x="6258" y="1923"/>
                  </a:lnTo>
                  <a:lnTo>
                    <a:pt x="6224" y="1907"/>
                  </a:lnTo>
                  <a:lnTo>
                    <a:pt x="6157" y="1873"/>
                  </a:lnTo>
                  <a:lnTo>
                    <a:pt x="6123" y="1873"/>
                  </a:lnTo>
                  <a:lnTo>
                    <a:pt x="6090" y="1856"/>
                  </a:lnTo>
                  <a:lnTo>
                    <a:pt x="6056" y="1839"/>
                  </a:lnTo>
                  <a:lnTo>
                    <a:pt x="6022" y="1839"/>
                  </a:lnTo>
                  <a:lnTo>
                    <a:pt x="5988" y="1822"/>
                  </a:lnTo>
                  <a:lnTo>
                    <a:pt x="5955" y="1805"/>
                  </a:lnTo>
                  <a:lnTo>
                    <a:pt x="5921" y="1805"/>
                  </a:lnTo>
                  <a:lnTo>
                    <a:pt x="5887" y="1788"/>
                  </a:lnTo>
                  <a:lnTo>
                    <a:pt x="5853" y="1772"/>
                  </a:lnTo>
                  <a:lnTo>
                    <a:pt x="5820" y="1755"/>
                  </a:lnTo>
                  <a:lnTo>
                    <a:pt x="5786" y="1755"/>
                  </a:lnTo>
                  <a:lnTo>
                    <a:pt x="5752" y="1738"/>
                  </a:lnTo>
                  <a:lnTo>
                    <a:pt x="5718" y="1721"/>
                  </a:lnTo>
                  <a:lnTo>
                    <a:pt x="5685" y="1721"/>
                  </a:lnTo>
                  <a:lnTo>
                    <a:pt x="5651" y="1704"/>
                  </a:lnTo>
                  <a:lnTo>
                    <a:pt x="5617" y="1687"/>
                  </a:lnTo>
                  <a:lnTo>
                    <a:pt x="5584" y="1687"/>
                  </a:lnTo>
                  <a:lnTo>
                    <a:pt x="5550" y="1670"/>
                  </a:lnTo>
                  <a:lnTo>
                    <a:pt x="5499" y="1654"/>
                  </a:lnTo>
                  <a:lnTo>
                    <a:pt x="5482" y="1637"/>
                  </a:lnTo>
                  <a:lnTo>
                    <a:pt x="5432" y="1637"/>
                  </a:lnTo>
                  <a:lnTo>
                    <a:pt x="5398" y="1620"/>
                  </a:lnTo>
                  <a:lnTo>
                    <a:pt x="5364" y="1603"/>
                  </a:lnTo>
                  <a:lnTo>
                    <a:pt x="5297" y="1586"/>
                  </a:lnTo>
                  <a:lnTo>
                    <a:pt x="5263" y="1569"/>
                  </a:lnTo>
                  <a:lnTo>
                    <a:pt x="5162" y="1535"/>
                  </a:lnTo>
                  <a:lnTo>
                    <a:pt x="5128" y="1535"/>
                  </a:lnTo>
                  <a:lnTo>
                    <a:pt x="5061" y="1502"/>
                  </a:lnTo>
                  <a:lnTo>
                    <a:pt x="5027" y="1502"/>
                  </a:lnTo>
                  <a:lnTo>
                    <a:pt x="4993" y="1485"/>
                  </a:lnTo>
                  <a:lnTo>
                    <a:pt x="4959" y="1468"/>
                  </a:lnTo>
                  <a:lnTo>
                    <a:pt x="4926" y="1451"/>
                  </a:lnTo>
                  <a:lnTo>
                    <a:pt x="4858" y="1434"/>
                  </a:lnTo>
                  <a:lnTo>
                    <a:pt x="4825" y="1417"/>
                  </a:lnTo>
                  <a:lnTo>
                    <a:pt x="4791" y="1417"/>
                  </a:lnTo>
                  <a:lnTo>
                    <a:pt x="4706" y="1384"/>
                  </a:lnTo>
                  <a:lnTo>
                    <a:pt x="4673" y="1384"/>
                  </a:lnTo>
                  <a:lnTo>
                    <a:pt x="4605" y="1350"/>
                  </a:lnTo>
                  <a:lnTo>
                    <a:pt x="4572" y="1350"/>
                  </a:lnTo>
                  <a:lnTo>
                    <a:pt x="4538" y="1333"/>
                  </a:lnTo>
                  <a:lnTo>
                    <a:pt x="4437" y="1299"/>
                  </a:lnTo>
                  <a:lnTo>
                    <a:pt x="4403" y="1282"/>
                  </a:lnTo>
                  <a:lnTo>
                    <a:pt x="4335" y="1266"/>
                  </a:lnTo>
                  <a:lnTo>
                    <a:pt x="4302" y="1249"/>
                  </a:lnTo>
                  <a:lnTo>
                    <a:pt x="4268" y="1249"/>
                  </a:lnTo>
                  <a:lnTo>
                    <a:pt x="4200" y="1215"/>
                  </a:lnTo>
                  <a:lnTo>
                    <a:pt x="4167" y="1215"/>
                  </a:lnTo>
                  <a:lnTo>
                    <a:pt x="4015" y="1164"/>
                  </a:lnTo>
                  <a:lnTo>
                    <a:pt x="3981" y="1148"/>
                  </a:lnTo>
                  <a:lnTo>
                    <a:pt x="3880" y="1131"/>
                  </a:lnTo>
                  <a:lnTo>
                    <a:pt x="3846" y="1114"/>
                  </a:lnTo>
                  <a:lnTo>
                    <a:pt x="3745" y="1080"/>
                  </a:lnTo>
                  <a:lnTo>
                    <a:pt x="3711" y="1063"/>
                  </a:lnTo>
                  <a:lnTo>
                    <a:pt x="3576" y="1029"/>
                  </a:lnTo>
                  <a:lnTo>
                    <a:pt x="3543" y="1013"/>
                  </a:lnTo>
                  <a:lnTo>
                    <a:pt x="3391" y="979"/>
                  </a:lnTo>
                  <a:lnTo>
                    <a:pt x="3357" y="962"/>
                  </a:lnTo>
                  <a:lnTo>
                    <a:pt x="3222" y="911"/>
                  </a:lnTo>
                  <a:lnTo>
                    <a:pt x="3189" y="911"/>
                  </a:lnTo>
                  <a:lnTo>
                    <a:pt x="3020" y="844"/>
                  </a:lnTo>
                  <a:lnTo>
                    <a:pt x="2986" y="844"/>
                  </a:lnTo>
                  <a:lnTo>
                    <a:pt x="2834" y="793"/>
                  </a:lnTo>
                  <a:lnTo>
                    <a:pt x="2801" y="793"/>
                  </a:lnTo>
                  <a:lnTo>
                    <a:pt x="2767" y="776"/>
                  </a:lnTo>
                  <a:lnTo>
                    <a:pt x="2699" y="760"/>
                  </a:lnTo>
                  <a:lnTo>
                    <a:pt x="2666" y="743"/>
                  </a:lnTo>
                  <a:lnTo>
                    <a:pt x="2598" y="726"/>
                  </a:lnTo>
                  <a:lnTo>
                    <a:pt x="2564" y="709"/>
                  </a:lnTo>
                  <a:lnTo>
                    <a:pt x="2531" y="709"/>
                  </a:lnTo>
                  <a:lnTo>
                    <a:pt x="2413" y="675"/>
                  </a:lnTo>
                  <a:lnTo>
                    <a:pt x="2379" y="658"/>
                  </a:lnTo>
                  <a:lnTo>
                    <a:pt x="2345" y="658"/>
                  </a:lnTo>
                  <a:lnTo>
                    <a:pt x="2311" y="642"/>
                  </a:lnTo>
                  <a:lnTo>
                    <a:pt x="2278" y="642"/>
                  </a:lnTo>
                  <a:lnTo>
                    <a:pt x="2210" y="608"/>
                  </a:lnTo>
                  <a:lnTo>
                    <a:pt x="2177" y="608"/>
                  </a:lnTo>
                  <a:lnTo>
                    <a:pt x="2109" y="574"/>
                  </a:lnTo>
                  <a:lnTo>
                    <a:pt x="2075" y="574"/>
                  </a:lnTo>
                  <a:lnTo>
                    <a:pt x="2042" y="557"/>
                  </a:lnTo>
                  <a:lnTo>
                    <a:pt x="2008" y="557"/>
                  </a:lnTo>
                  <a:lnTo>
                    <a:pt x="1974" y="540"/>
                  </a:lnTo>
                  <a:lnTo>
                    <a:pt x="1924" y="523"/>
                  </a:lnTo>
                  <a:lnTo>
                    <a:pt x="1890" y="523"/>
                  </a:lnTo>
                  <a:lnTo>
                    <a:pt x="1822" y="507"/>
                  </a:lnTo>
                  <a:lnTo>
                    <a:pt x="1789" y="490"/>
                  </a:lnTo>
                  <a:lnTo>
                    <a:pt x="1755" y="473"/>
                  </a:lnTo>
                  <a:lnTo>
                    <a:pt x="1721" y="473"/>
                  </a:lnTo>
                  <a:lnTo>
                    <a:pt x="1687" y="456"/>
                  </a:lnTo>
                  <a:lnTo>
                    <a:pt x="1654" y="456"/>
                  </a:lnTo>
                  <a:lnTo>
                    <a:pt x="1586" y="422"/>
                  </a:lnTo>
                  <a:lnTo>
                    <a:pt x="1552" y="422"/>
                  </a:lnTo>
                  <a:lnTo>
                    <a:pt x="1519" y="405"/>
                  </a:lnTo>
                  <a:lnTo>
                    <a:pt x="1468" y="405"/>
                  </a:lnTo>
                  <a:lnTo>
                    <a:pt x="1434" y="389"/>
                  </a:lnTo>
                  <a:lnTo>
                    <a:pt x="1401" y="389"/>
                  </a:lnTo>
                  <a:lnTo>
                    <a:pt x="1367" y="372"/>
                  </a:lnTo>
                  <a:lnTo>
                    <a:pt x="1333" y="355"/>
                  </a:lnTo>
                  <a:lnTo>
                    <a:pt x="1299" y="355"/>
                  </a:lnTo>
                  <a:lnTo>
                    <a:pt x="1266" y="338"/>
                  </a:lnTo>
                  <a:lnTo>
                    <a:pt x="1232" y="338"/>
                  </a:lnTo>
                  <a:lnTo>
                    <a:pt x="1198" y="321"/>
                  </a:lnTo>
                  <a:lnTo>
                    <a:pt x="1165" y="304"/>
                  </a:lnTo>
                  <a:lnTo>
                    <a:pt x="1097" y="287"/>
                  </a:lnTo>
                  <a:lnTo>
                    <a:pt x="1063" y="287"/>
                  </a:lnTo>
                  <a:lnTo>
                    <a:pt x="1013" y="270"/>
                  </a:lnTo>
                  <a:lnTo>
                    <a:pt x="979" y="270"/>
                  </a:lnTo>
                  <a:lnTo>
                    <a:pt x="945" y="254"/>
                  </a:lnTo>
                  <a:lnTo>
                    <a:pt x="912" y="237"/>
                  </a:lnTo>
                  <a:lnTo>
                    <a:pt x="844" y="220"/>
                  </a:lnTo>
                  <a:lnTo>
                    <a:pt x="810" y="220"/>
                  </a:lnTo>
                  <a:lnTo>
                    <a:pt x="777" y="203"/>
                  </a:lnTo>
                  <a:lnTo>
                    <a:pt x="743" y="203"/>
                  </a:lnTo>
                  <a:lnTo>
                    <a:pt x="675" y="169"/>
                  </a:lnTo>
                  <a:lnTo>
                    <a:pt x="642" y="169"/>
                  </a:lnTo>
                  <a:lnTo>
                    <a:pt x="557" y="152"/>
                  </a:lnTo>
                  <a:lnTo>
                    <a:pt x="524" y="136"/>
                  </a:lnTo>
                  <a:lnTo>
                    <a:pt x="456" y="119"/>
                  </a:lnTo>
                  <a:lnTo>
                    <a:pt x="422" y="102"/>
                  </a:lnTo>
                  <a:lnTo>
                    <a:pt x="355" y="85"/>
                  </a:lnTo>
                  <a:lnTo>
                    <a:pt x="321" y="85"/>
                  </a:lnTo>
                  <a:lnTo>
                    <a:pt x="220" y="51"/>
                  </a:lnTo>
                  <a:lnTo>
                    <a:pt x="169" y="51"/>
                  </a:lnTo>
                  <a:lnTo>
                    <a:pt x="68" y="17"/>
                  </a:lnTo>
                  <a:lnTo>
                    <a:pt x="34" y="1"/>
                  </a:lnTo>
                  <a:lnTo>
                    <a:pt x="1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372275" y="613400"/>
              <a:ext cx="869075" cy="446550"/>
            </a:xfrm>
            <a:custGeom>
              <a:avLst/>
              <a:gdLst/>
              <a:ahLst/>
              <a:cxnLst/>
              <a:rect l="l" t="t" r="r" b="b"/>
              <a:pathLst>
                <a:path w="34763" h="17862" fill="none" extrusionOk="0">
                  <a:moveTo>
                    <a:pt x="34762" y="17862"/>
                  </a:moveTo>
                  <a:lnTo>
                    <a:pt x="34729" y="17845"/>
                  </a:lnTo>
                  <a:lnTo>
                    <a:pt x="34695" y="17811"/>
                  </a:lnTo>
                  <a:lnTo>
                    <a:pt x="34661" y="17794"/>
                  </a:lnTo>
                  <a:lnTo>
                    <a:pt x="34644" y="17761"/>
                  </a:lnTo>
                  <a:lnTo>
                    <a:pt x="34610" y="17744"/>
                  </a:lnTo>
                  <a:lnTo>
                    <a:pt x="34577" y="17710"/>
                  </a:lnTo>
                  <a:lnTo>
                    <a:pt x="34543" y="17693"/>
                  </a:lnTo>
                  <a:lnTo>
                    <a:pt x="34476" y="17643"/>
                  </a:lnTo>
                  <a:lnTo>
                    <a:pt x="34459" y="17609"/>
                  </a:lnTo>
                  <a:lnTo>
                    <a:pt x="34425" y="17592"/>
                  </a:lnTo>
                  <a:lnTo>
                    <a:pt x="34391" y="17558"/>
                  </a:lnTo>
                  <a:lnTo>
                    <a:pt x="34357" y="17541"/>
                  </a:lnTo>
                  <a:lnTo>
                    <a:pt x="34307" y="17491"/>
                  </a:lnTo>
                  <a:lnTo>
                    <a:pt x="34273" y="17457"/>
                  </a:lnTo>
                  <a:lnTo>
                    <a:pt x="34206" y="17407"/>
                  </a:lnTo>
                  <a:lnTo>
                    <a:pt x="34172" y="17390"/>
                  </a:lnTo>
                  <a:lnTo>
                    <a:pt x="34121" y="17339"/>
                  </a:lnTo>
                  <a:lnTo>
                    <a:pt x="34088" y="17305"/>
                  </a:lnTo>
                  <a:lnTo>
                    <a:pt x="33986" y="17238"/>
                  </a:lnTo>
                  <a:lnTo>
                    <a:pt x="33970" y="17221"/>
                  </a:lnTo>
                  <a:lnTo>
                    <a:pt x="33868" y="17137"/>
                  </a:lnTo>
                  <a:lnTo>
                    <a:pt x="33835" y="17120"/>
                  </a:lnTo>
                  <a:lnTo>
                    <a:pt x="33750" y="17035"/>
                  </a:lnTo>
                  <a:lnTo>
                    <a:pt x="33717" y="17019"/>
                  </a:lnTo>
                  <a:lnTo>
                    <a:pt x="33598" y="16917"/>
                  </a:lnTo>
                  <a:lnTo>
                    <a:pt x="33565" y="16901"/>
                  </a:lnTo>
                  <a:lnTo>
                    <a:pt x="33413" y="16766"/>
                  </a:lnTo>
                  <a:lnTo>
                    <a:pt x="33379" y="16749"/>
                  </a:lnTo>
                  <a:lnTo>
                    <a:pt x="33194" y="16597"/>
                  </a:lnTo>
                  <a:lnTo>
                    <a:pt x="33160" y="16580"/>
                  </a:lnTo>
                  <a:lnTo>
                    <a:pt x="32974" y="16428"/>
                  </a:lnTo>
                  <a:lnTo>
                    <a:pt x="32941" y="16411"/>
                  </a:lnTo>
                  <a:lnTo>
                    <a:pt x="32705" y="16209"/>
                  </a:lnTo>
                  <a:lnTo>
                    <a:pt x="32671" y="16192"/>
                  </a:lnTo>
                  <a:lnTo>
                    <a:pt x="32519" y="16057"/>
                  </a:lnTo>
                  <a:lnTo>
                    <a:pt x="32485" y="16040"/>
                  </a:lnTo>
                  <a:lnTo>
                    <a:pt x="32317" y="15922"/>
                  </a:lnTo>
                  <a:lnTo>
                    <a:pt x="32300" y="15889"/>
                  </a:lnTo>
                  <a:lnTo>
                    <a:pt x="32199" y="15821"/>
                  </a:lnTo>
                  <a:lnTo>
                    <a:pt x="32165" y="15804"/>
                  </a:lnTo>
                  <a:lnTo>
                    <a:pt x="32080" y="15720"/>
                  </a:lnTo>
                  <a:lnTo>
                    <a:pt x="32047" y="15703"/>
                  </a:lnTo>
                  <a:lnTo>
                    <a:pt x="32013" y="15686"/>
                  </a:lnTo>
                  <a:lnTo>
                    <a:pt x="31912" y="15602"/>
                  </a:lnTo>
                  <a:lnTo>
                    <a:pt x="31878" y="15585"/>
                  </a:lnTo>
                  <a:lnTo>
                    <a:pt x="31861" y="15551"/>
                  </a:lnTo>
                  <a:lnTo>
                    <a:pt x="31827" y="15534"/>
                  </a:lnTo>
                  <a:lnTo>
                    <a:pt x="31794" y="15517"/>
                  </a:lnTo>
                  <a:lnTo>
                    <a:pt x="31760" y="15484"/>
                  </a:lnTo>
                  <a:lnTo>
                    <a:pt x="31693" y="15433"/>
                  </a:lnTo>
                  <a:lnTo>
                    <a:pt x="31659" y="15416"/>
                  </a:lnTo>
                  <a:lnTo>
                    <a:pt x="31642" y="15399"/>
                  </a:lnTo>
                  <a:lnTo>
                    <a:pt x="31575" y="15349"/>
                  </a:lnTo>
                  <a:lnTo>
                    <a:pt x="31541" y="15315"/>
                  </a:lnTo>
                  <a:lnTo>
                    <a:pt x="31507" y="15298"/>
                  </a:lnTo>
                  <a:lnTo>
                    <a:pt x="31473" y="15281"/>
                  </a:lnTo>
                  <a:lnTo>
                    <a:pt x="31440" y="15248"/>
                  </a:lnTo>
                  <a:lnTo>
                    <a:pt x="31389" y="15197"/>
                  </a:lnTo>
                  <a:lnTo>
                    <a:pt x="31355" y="15180"/>
                  </a:lnTo>
                  <a:lnTo>
                    <a:pt x="31288" y="15130"/>
                  </a:lnTo>
                  <a:lnTo>
                    <a:pt x="31254" y="15113"/>
                  </a:lnTo>
                  <a:lnTo>
                    <a:pt x="31220" y="15079"/>
                  </a:lnTo>
                  <a:lnTo>
                    <a:pt x="31187" y="15062"/>
                  </a:lnTo>
                  <a:lnTo>
                    <a:pt x="31136" y="15011"/>
                  </a:lnTo>
                  <a:lnTo>
                    <a:pt x="31102" y="14995"/>
                  </a:lnTo>
                  <a:lnTo>
                    <a:pt x="31035" y="14944"/>
                  </a:lnTo>
                  <a:lnTo>
                    <a:pt x="31001" y="14927"/>
                  </a:lnTo>
                  <a:lnTo>
                    <a:pt x="30967" y="14893"/>
                  </a:lnTo>
                  <a:lnTo>
                    <a:pt x="30934" y="14877"/>
                  </a:lnTo>
                  <a:lnTo>
                    <a:pt x="30900" y="14843"/>
                  </a:lnTo>
                  <a:lnTo>
                    <a:pt x="30883" y="14826"/>
                  </a:lnTo>
                  <a:lnTo>
                    <a:pt x="30849" y="14809"/>
                  </a:lnTo>
                  <a:lnTo>
                    <a:pt x="30816" y="14775"/>
                  </a:lnTo>
                  <a:lnTo>
                    <a:pt x="30782" y="14758"/>
                  </a:lnTo>
                  <a:lnTo>
                    <a:pt x="30748" y="14725"/>
                  </a:lnTo>
                  <a:lnTo>
                    <a:pt x="30714" y="14708"/>
                  </a:lnTo>
                  <a:lnTo>
                    <a:pt x="30681" y="14691"/>
                  </a:lnTo>
                  <a:lnTo>
                    <a:pt x="30647" y="14657"/>
                  </a:lnTo>
                  <a:lnTo>
                    <a:pt x="30613" y="14640"/>
                  </a:lnTo>
                  <a:lnTo>
                    <a:pt x="30596" y="14607"/>
                  </a:lnTo>
                  <a:lnTo>
                    <a:pt x="30563" y="14590"/>
                  </a:lnTo>
                  <a:lnTo>
                    <a:pt x="30529" y="14573"/>
                  </a:lnTo>
                  <a:lnTo>
                    <a:pt x="30495" y="14539"/>
                  </a:lnTo>
                  <a:lnTo>
                    <a:pt x="30461" y="14522"/>
                  </a:lnTo>
                  <a:lnTo>
                    <a:pt x="30428" y="14505"/>
                  </a:lnTo>
                  <a:lnTo>
                    <a:pt x="30394" y="14472"/>
                  </a:lnTo>
                  <a:lnTo>
                    <a:pt x="30360" y="14455"/>
                  </a:lnTo>
                  <a:lnTo>
                    <a:pt x="30343" y="14421"/>
                  </a:lnTo>
                  <a:lnTo>
                    <a:pt x="30310" y="14404"/>
                  </a:lnTo>
                  <a:lnTo>
                    <a:pt x="30276" y="14387"/>
                  </a:lnTo>
                  <a:lnTo>
                    <a:pt x="30242" y="14354"/>
                  </a:lnTo>
                  <a:lnTo>
                    <a:pt x="30208" y="14337"/>
                  </a:lnTo>
                  <a:lnTo>
                    <a:pt x="30175" y="14320"/>
                  </a:lnTo>
                  <a:lnTo>
                    <a:pt x="30141" y="14286"/>
                  </a:lnTo>
                  <a:lnTo>
                    <a:pt x="30107" y="14269"/>
                  </a:lnTo>
                  <a:lnTo>
                    <a:pt x="30073" y="14252"/>
                  </a:lnTo>
                  <a:lnTo>
                    <a:pt x="30040" y="14219"/>
                  </a:lnTo>
                  <a:lnTo>
                    <a:pt x="30023" y="14202"/>
                  </a:lnTo>
                  <a:lnTo>
                    <a:pt x="29989" y="14168"/>
                  </a:lnTo>
                  <a:lnTo>
                    <a:pt x="29955" y="14151"/>
                  </a:lnTo>
                  <a:lnTo>
                    <a:pt x="29922" y="14134"/>
                  </a:lnTo>
                  <a:lnTo>
                    <a:pt x="29888" y="14101"/>
                  </a:lnTo>
                  <a:lnTo>
                    <a:pt x="29854" y="14084"/>
                  </a:lnTo>
                  <a:lnTo>
                    <a:pt x="29820" y="14067"/>
                  </a:lnTo>
                  <a:lnTo>
                    <a:pt x="29787" y="14033"/>
                  </a:lnTo>
                  <a:lnTo>
                    <a:pt x="29753" y="14016"/>
                  </a:lnTo>
                  <a:lnTo>
                    <a:pt x="29736" y="13983"/>
                  </a:lnTo>
                  <a:lnTo>
                    <a:pt x="29702" y="13966"/>
                  </a:lnTo>
                  <a:lnTo>
                    <a:pt x="29669" y="13949"/>
                  </a:lnTo>
                  <a:lnTo>
                    <a:pt x="29635" y="13915"/>
                  </a:lnTo>
                  <a:lnTo>
                    <a:pt x="29601" y="13898"/>
                  </a:lnTo>
                  <a:lnTo>
                    <a:pt x="29567" y="13881"/>
                  </a:lnTo>
                  <a:lnTo>
                    <a:pt x="29534" y="13848"/>
                  </a:lnTo>
                  <a:lnTo>
                    <a:pt x="29500" y="13831"/>
                  </a:lnTo>
                  <a:lnTo>
                    <a:pt x="29466" y="13814"/>
                  </a:lnTo>
                  <a:lnTo>
                    <a:pt x="29432" y="13780"/>
                  </a:lnTo>
                  <a:lnTo>
                    <a:pt x="29399" y="13763"/>
                  </a:lnTo>
                  <a:lnTo>
                    <a:pt x="29382" y="13730"/>
                  </a:lnTo>
                  <a:lnTo>
                    <a:pt x="29348" y="13713"/>
                  </a:lnTo>
                  <a:lnTo>
                    <a:pt x="29314" y="13696"/>
                  </a:lnTo>
                  <a:lnTo>
                    <a:pt x="29281" y="13662"/>
                  </a:lnTo>
                  <a:lnTo>
                    <a:pt x="29247" y="13645"/>
                  </a:lnTo>
                  <a:lnTo>
                    <a:pt x="29213" y="13628"/>
                  </a:lnTo>
                  <a:lnTo>
                    <a:pt x="29179" y="13595"/>
                  </a:lnTo>
                  <a:lnTo>
                    <a:pt x="29146" y="13578"/>
                  </a:lnTo>
                  <a:lnTo>
                    <a:pt x="29112" y="13561"/>
                  </a:lnTo>
                  <a:lnTo>
                    <a:pt x="29078" y="13527"/>
                  </a:lnTo>
                  <a:lnTo>
                    <a:pt x="29045" y="13510"/>
                  </a:lnTo>
                  <a:lnTo>
                    <a:pt x="29011" y="13493"/>
                  </a:lnTo>
                  <a:lnTo>
                    <a:pt x="28994" y="13460"/>
                  </a:lnTo>
                  <a:lnTo>
                    <a:pt x="28926" y="13426"/>
                  </a:lnTo>
                  <a:lnTo>
                    <a:pt x="28893" y="13392"/>
                  </a:lnTo>
                  <a:lnTo>
                    <a:pt x="28792" y="13325"/>
                  </a:lnTo>
                  <a:lnTo>
                    <a:pt x="28758" y="13308"/>
                  </a:lnTo>
                  <a:lnTo>
                    <a:pt x="28690" y="13257"/>
                  </a:lnTo>
                  <a:lnTo>
                    <a:pt x="28657" y="13240"/>
                  </a:lnTo>
                  <a:lnTo>
                    <a:pt x="28640" y="13224"/>
                  </a:lnTo>
                  <a:lnTo>
                    <a:pt x="28572" y="13173"/>
                  </a:lnTo>
                  <a:lnTo>
                    <a:pt x="28539" y="13156"/>
                  </a:lnTo>
                  <a:lnTo>
                    <a:pt x="28505" y="13122"/>
                  </a:lnTo>
                  <a:lnTo>
                    <a:pt x="28471" y="13106"/>
                  </a:lnTo>
                  <a:lnTo>
                    <a:pt x="28437" y="13089"/>
                  </a:lnTo>
                  <a:lnTo>
                    <a:pt x="28404" y="13055"/>
                  </a:lnTo>
                  <a:lnTo>
                    <a:pt x="28302" y="12987"/>
                  </a:lnTo>
                  <a:lnTo>
                    <a:pt x="28269" y="12971"/>
                  </a:lnTo>
                  <a:lnTo>
                    <a:pt x="28184" y="12903"/>
                  </a:lnTo>
                  <a:lnTo>
                    <a:pt x="28151" y="12886"/>
                  </a:lnTo>
                  <a:lnTo>
                    <a:pt x="28049" y="12819"/>
                  </a:lnTo>
                  <a:lnTo>
                    <a:pt x="28016" y="12785"/>
                  </a:lnTo>
                  <a:lnTo>
                    <a:pt x="27982" y="12768"/>
                  </a:lnTo>
                  <a:lnTo>
                    <a:pt x="27813" y="12667"/>
                  </a:lnTo>
                  <a:lnTo>
                    <a:pt x="27780" y="12633"/>
                  </a:lnTo>
                  <a:lnTo>
                    <a:pt x="27594" y="12498"/>
                  </a:lnTo>
                  <a:lnTo>
                    <a:pt x="27560" y="12481"/>
                  </a:lnTo>
                  <a:lnTo>
                    <a:pt x="27290" y="12313"/>
                  </a:lnTo>
                  <a:lnTo>
                    <a:pt x="27257" y="12279"/>
                  </a:lnTo>
                  <a:lnTo>
                    <a:pt x="27037" y="12127"/>
                  </a:lnTo>
                  <a:lnTo>
                    <a:pt x="27004" y="12110"/>
                  </a:lnTo>
                  <a:lnTo>
                    <a:pt x="26768" y="11959"/>
                  </a:lnTo>
                  <a:lnTo>
                    <a:pt x="26734" y="11942"/>
                  </a:lnTo>
                  <a:lnTo>
                    <a:pt x="26700" y="11908"/>
                  </a:lnTo>
                  <a:lnTo>
                    <a:pt x="26565" y="11824"/>
                  </a:lnTo>
                  <a:lnTo>
                    <a:pt x="26531" y="11807"/>
                  </a:lnTo>
                  <a:lnTo>
                    <a:pt x="26447" y="11739"/>
                  </a:lnTo>
                  <a:lnTo>
                    <a:pt x="26413" y="11722"/>
                  </a:lnTo>
                  <a:lnTo>
                    <a:pt x="26380" y="11706"/>
                  </a:lnTo>
                  <a:lnTo>
                    <a:pt x="26278" y="11638"/>
                  </a:lnTo>
                  <a:lnTo>
                    <a:pt x="26245" y="11621"/>
                  </a:lnTo>
                  <a:lnTo>
                    <a:pt x="26177" y="11571"/>
                  </a:lnTo>
                  <a:lnTo>
                    <a:pt x="26143" y="11554"/>
                  </a:lnTo>
                  <a:lnTo>
                    <a:pt x="26042" y="11486"/>
                  </a:lnTo>
                  <a:lnTo>
                    <a:pt x="26009" y="11469"/>
                  </a:lnTo>
                  <a:lnTo>
                    <a:pt x="25941" y="11419"/>
                  </a:lnTo>
                  <a:lnTo>
                    <a:pt x="25907" y="11402"/>
                  </a:lnTo>
                  <a:lnTo>
                    <a:pt x="25840" y="11351"/>
                  </a:lnTo>
                  <a:lnTo>
                    <a:pt x="25806" y="11335"/>
                  </a:lnTo>
                  <a:lnTo>
                    <a:pt x="25739" y="11301"/>
                  </a:lnTo>
                  <a:lnTo>
                    <a:pt x="25705" y="11267"/>
                  </a:lnTo>
                  <a:lnTo>
                    <a:pt x="25638" y="11233"/>
                  </a:lnTo>
                  <a:lnTo>
                    <a:pt x="25604" y="11216"/>
                  </a:lnTo>
                  <a:lnTo>
                    <a:pt x="25536" y="11166"/>
                  </a:lnTo>
                  <a:lnTo>
                    <a:pt x="25503" y="11149"/>
                  </a:lnTo>
                  <a:lnTo>
                    <a:pt x="25469" y="11115"/>
                  </a:lnTo>
                  <a:lnTo>
                    <a:pt x="25435" y="11098"/>
                  </a:lnTo>
                  <a:lnTo>
                    <a:pt x="25418" y="11082"/>
                  </a:lnTo>
                  <a:lnTo>
                    <a:pt x="25385" y="11065"/>
                  </a:lnTo>
                  <a:lnTo>
                    <a:pt x="25317" y="11014"/>
                  </a:lnTo>
                  <a:lnTo>
                    <a:pt x="25283" y="10997"/>
                  </a:lnTo>
                  <a:lnTo>
                    <a:pt x="25250" y="10980"/>
                  </a:lnTo>
                  <a:lnTo>
                    <a:pt x="25216" y="10963"/>
                  </a:lnTo>
                  <a:lnTo>
                    <a:pt x="25182" y="10930"/>
                  </a:lnTo>
                  <a:lnTo>
                    <a:pt x="25148" y="10913"/>
                  </a:lnTo>
                  <a:lnTo>
                    <a:pt x="25115" y="10896"/>
                  </a:lnTo>
                  <a:lnTo>
                    <a:pt x="25081" y="10879"/>
                  </a:lnTo>
                  <a:lnTo>
                    <a:pt x="25047" y="10845"/>
                  </a:lnTo>
                  <a:lnTo>
                    <a:pt x="25013" y="10829"/>
                  </a:lnTo>
                  <a:lnTo>
                    <a:pt x="24980" y="10812"/>
                  </a:lnTo>
                  <a:lnTo>
                    <a:pt x="24946" y="10795"/>
                  </a:lnTo>
                  <a:lnTo>
                    <a:pt x="24912" y="10761"/>
                  </a:lnTo>
                  <a:lnTo>
                    <a:pt x="24879" y="10744"/>
                  </a:lnTo>
                  <a:lnTo>
                    <a:pt x="24845" y="10727"/>
                  </a:lnTo>
                  <a:lnTo>
                    <a:pt x="24811" y="10710"/>
                  </a:lnTo>
                  <a:lnTo>
                    <a:pt x="24777" y="10677"/>
                  </a:lnTo>
                  <a:lnTo>
                    <a:pt x="24744" y="10660"/>
                  </a:lnTo>
                  <a:lnTo>
                    <a:pt x="24710" y="10643"/>
                  </a:lnTo>
                  <a:lnTo>
                    <a:pt x="24676" y="10626"/>
                  </a:lnTo>
                  <a:lnTo>
                    <a:pt x="24642" y="10592"/>
                  </a:lnTo>
                  <a:lnTo>
                    <a:pt x="24609" y="10576"/>
                  </a:lnTo>
                  <a:lnTo>
                    <a:pt x="24575" y="10559"/>
                  </a:lnTo>
                  <a:lnTo>
                    <a:pt x="24541" y="10542"/>
                  </a:lnTo>
                  <a:lnTo>
                    <a:pt x="24507" y="10525"/>
                  </a:lnTo>
                  <a:lnTo>
                    <a:pt x="24474" y="10491"/>
                  </a:lnTo>
                  <a:lnTo>
                    <a:pt x="24406" y="10457"/>
                  </a:lnTo>
                  <a:lnTo>
                    <a:pt x="24373" y="10441"/>
                  </a:lnTo>
                  <a:lnTo>
                    <a:pt x="24339" y="10407"/>
                  </a:lnTo>
                  <a:lnTo>
                    <a:pt x="24305" y="10390"/>
                  </a:lnTo>
                  <a:lnTo>
                    <a:pt x="24271" y="10373"/>
                  </a:lnTo>
                  <a:lnTo>
                    <a:pt x="24238" y="10356"/>
                  </a:lnTo>
                  <a:lnTo>
                    <a:pt x="24204" y="10323"/>
                  </a:lnTo>
                  <a:lnTo>
                    <a:pt x="24136" y="10289"/>
                  </a:lnTo>
                  <a:lnTo>
                    <a:pt x="24103" y="10272"/>
                  </a:lnTo>
                  <a:lnTo>
                    <a:pt x="24035" y="10221"/>
                  </a:lnTo>
                  <a:lnTo>
                    <a:pt x="24001" y="10204"/>
                  </a:lnTo>
                  <a:lnTo>
                    <a:pt x="23934" y="10171"/>
                  </a:lnTo>
                  <a:lnTo>
                    <a:pt x="23900" y="10154"/>
                  </a:lnTo>
                  <a:lnTo>
                    <a:pt x="23867" y="10120"/>
                  </a:lnTo>
                  <a:lnTo>
                    <a:pt x="23833" y="10103"/>
                  </a:lnTo>
                  <a:lnTo>
                    <a:pt x="23799" y="10086"/>
                  </a:lnTo>
                  <a:lnTo>
                    <a:pt x="23765" y="10070"/>
                  </a:lnTo>
                  <a:lnTo>
                    <a:pt x="23732" y="10036"/>
                  </a:lnTo>
                  <a:lnTo>
                    <a:pt x="23698" y="10019"/>
                  </a:lnTo>
                  <a:lnTo>
                    <a:pt x="23664" y="10002"/>
                  </a:lnTo>
                  <a:lnTo>
                    <a:pt x="23630" y="9985"/>
                  </a:lnTo>
                  <a:lnTo>
                    <a:pt x="23597" y="9968"/>
                  </a:lnTo>
                  <a:lnTo>
                    <a:pt x="23529" y="9918"/>
                  </a:lnTo>
                  <a:lnTo>
                    <a:pt x="23495" y="9901"/>
                  </a:lnTo>
                  <a:lnTo>
                    <a:pt x="23462" y="9884"/>
                  </a:lnTo>
                  <a:lnTo>
                    <a:pt x="23428" y="9867"/>
                  </a:lnTo>
                  <a:lnTo>
                    <a:pt x="23361" y="9817"/>
                  </a:lnTo>
                  <a:lnTo>
                    <a:pt x="23327" y="9800"/>
                  </a:lnTo>
                  <a:lnTo>
                    <a:pt x="23293" y="9783"/>
                  </a:lnTo>
                  <a:lnTo>
                    <a:pt x="23259" y="9766"/>
                  </a:lnTo>
                  <a:lnTo>
                    <a:pt x="23192" y="9715"/>
                  </a:lnTo>
                  <a:lnTo>
                    <a:pt x="23158" y="9698"/>
                  </a:lnTo>
                  <a:lnTo>
                    <a:pt x="23124" y="9682"/>
                  </a:lnTo>
                  <a:lnTo>
                    <a:pt x="23091" y="9665"/>
                  </a:lnTo>
                  <a:lnTo>
                    <a:pt x="23057" y="9631"/>
                  </a:lnTo>
                  <a:lnTo>
                    <a:pt x="23023" y="9614"/>
                  </a:lnTo>
                  <a:lnTo>
                    <a:pt x="22956" y="9580"/>
                  </a:lnTo>
                  <a:lnTo>
                    <a:pt x="22922" y="9564"/>
                  </a:lnTo>
                  <a:lnTo>
                    <a:pt x="22888" y="9547"/>
                  </a:lnTo>
                  <a:lnTo>
                    <a:pt x="22855" y="9513"/>
                  </a:lnTo>
                  <a:lnTo>
                    <a:pt x="22821" y="9496"/>
                  </a:lnTo>
                  <a:lnTo>
                    <a:pt x="22787" y="9479"/>
                  </a:lnTo>
                  <a:lnTo>
                    <a:pt x="22753" y="9462"/>
                  </a:lnTo>
                  <a:lnTo>
                    <a:pt x="22720" y="9445"/>
                  </a:lnTo>
                  <a:lnTo>
                    <a:pt x="22686" y="9429"/>
                  </a:lnTo>
                  <a:lnTo>
                    <a:pt x="22652" y="9395"/>
                  </a:lnTo>
                  <a:lnTo>
                    <a:pt x="22618" y="9378"/>
                  </a:lnTo>
                  <a:lnTo>
                    <a:pt x="22585" y="9361"/>
                  </a:lnTo>
                  <a:lnTo>
                    <a:pt x="22551" y="9344"/>
                  </a:lnTo>
                  <a:lnTo>
                    <a:pt x="22517" y="9327"/>
                  </a:lnTo>
                  <a:lnTo>
                    <a:pt x="22483" y="9294"/>
                  </a:lnTo>
                  <a:lnTo>
                    <a:pt x="22450" y="9277"/>
                  </a:lnTo>
                  <a:lnTo>
                    <a:pt x="22416" y="9260"/>
                  </a:lnTo>
                  <a:lnTo>
                    <a:pt x="22382" y="9243"/>
                  </a:lnTo>
                  <a:lnTo>
                    <a:pt x="22349" y="9226"/>
                  </a:lnTo>
                  <a:lnTo>
                    <a:pt x="22315" y="9192"/>
                  </a:lnTo>
                  <a:lnTo>
                    <a:pt x="22281" y="9176"/>
                  </a:lnTo>
                  <a:lnTo>
                    <a:pt x="22247" y="9159"/>
                  </a:lnTo>
                  <a:lnTo>
                    <a:pt x="22163" y="9125"/>
                  </a:lnTo>
                  <a:lnTo>
                    <a:pt x="22129" y="9108"/>
                  </a:lnTo>
                  <a:lnTo>
                    <a:pt x="22096" y="9091"/>
                  </a:lnTo>
                  <a:lnTo>
                    <a:pt x="22062" y="9058"/>
                  </a:lnTo>
                  <a:lnTo>
                    <a:pt x="22028" y="9041"/>
                  </a:lnTo>
                  <a:lnTo>
                    <a:pt x="21994" y="9024"/>
                  </a:lnTo>
                  <a:lnTo>
                    <a:pt x="21961" y="9007"/>
                  </a:lnTo>
                  <a:lnTo>
                    <a:pt x="21927" y="8990"/>
                  </a:lnTo>
                  <a:lnTo>
                    <a:pt x="21893" y="8973"/>
                  </a:lnTo>
                  <a:lnTo>
                    <a:pt x="21859" y="8940"/>
                  </a:lnTo>
                  <a:lnTo>
                    <a:pt x="21826" y="8923"/>
                  </a:lnTo>
                  <a:lnTo>
                    <a:pt x="21792" y="8906"/>
                  </a:lnTo>
                  <a:lnTo>
                    <a:pt x="21758" y="8889"/>
                  </a:lnTo>
                  <a:lnTo>
                    <a:pt x="21724" y="8872"/>
                  </a:lnTo>
                  <a:lnTo>
                    <a:pt x="21691" y="8855"/>
                  </a:lnTo>
                  <a:lnTo>
                    <a:pt x="21623" y="8805"/>
                  </a:lnTo>
                  <a:lnTo>
                    <a:pt x="21590" y="8788"/>
                  </a:lnTo>
                  <a:lnTo>
                    <a:pt x="21556" y="8771"/>
                  </a:lnTo>
                  <a:lnTo>
                    <a:pt x="21522" y="8754"/>
                  </a:lnTo>
                  <a:lnTo>
                    <a:pt x="21455" y="8703"/>
                  </a:lnTo>
                  <a:lnTo>
                    <a:pt x="21421" y="8687"/>
                  </a:lnTo>
                  <a:lnTo>
                    <a:pt x="21387" y="8670"/>
                  </a:lnTo>
                  <a:lnTo>
                    <a:pt x="21353" y="8653"/>
                  </a:lnTo>
                  <a:lnTo>
                    <a:pt x="21286" y="8619"/>
                  </a:lnTo>
                  <a:lnTo>
                    <a:pt x="21252" y="8602"/>
                  </a:lnTo>
                  <a:lnTo>
                    <a:pt x="21168" y="8552"/>
                  </a:lnTo>
                  <a:lnTo>
                    <a:pt x="21134" y="8535"/>
                  </a:lnTo>
                  <a:lnTo>
                    <a:pt x="21100" y="8518"/>
                  </a:lnTo>
                  <a:lnTo>
                    <a:pt x="21067" y="8501"/>
                  </a:lnTo>
                  <a:lnTo>
                    <a:pt x="20999" y="8467"/>
                  </a:lnTo>
                  <a:lnTo>
                    <a:pt x="20965" y="8450"/>
                  </a:lnTo>
                  <a:lnTo>
                    <a:pt x="20898" y="8400"/>
                  </a:lnTo>
                  <a:lnTo>
                    <a:pt x="20864" y="8383"/>
                  </a:lnTo>
                  <a:lnTo>
                    <a:pt x="20797" y="8349"/>
                  </a:lnTo>
                  <a:lnTo>
                    <a:pt x="20763" y="8332"/>
                  </a:lnTo>
                  <a:lnTo>
                    <a:pt x="20696" y="8282"/>
                  </a:lnTo>
                  <a:lnTo>
                    <a:pt x="20662" y="8265"/>
                  </a:lnTo>
                  <a:lnTo>
                    <a:pt x="20628" y="8248"/>
                  </a:lnTo>
                  <a:lnTo>
                    <a:pt x="20594" y="8231"/>
                  </a:lnTo>
                  <a:lnTo>
                    <a:pt x="20561" y="8214"/>
                  </a:lnTo>
                  <a:lnTo>
                    <a:pt x="20527" y="8197"/>
                  </a:lnTo>
                  <a:lnTo>
                    <a:pt x="20493" y="8181"/>
                  </a:lnTo>
                  <a:lnTo>
                    <a:pt x="20443" y="8164"/>
                  </a:lnTo>
                  <a:lnTo>
                    <a:pt x="20409" y="8130"/>
                  </a:lnTo>
                  <a:lnTo>
                    <a:pt x="20375" y="8113"/>
                  </a:lnTo>
                  <a:lnTo>
                    <a:pt x="20308" y="8079"/>
                  </a:lnTo>
                  <a:lnTo>
                    <a:pt x="20274" y="8062"/>
                  </a:lnTo>
                  <a:lnTo>
                    <a:pt x="20240" y="8046"/>
                  </a:lnTo>
                  <a:lnTo>
                    <a:pt x="20206" y="8029"/>
                  </a:lnTo>
                  <a:lnTo>
                    <a:pt x="20173" y="8012"/>
                  </a:lnTo>
                  <a:lnTo>
                    <a:pt x="20139" y="7995"/>
                  </a:lnTo>
                  <a:lnTo>
                    <a:pt x="20105" y="7961"/>
                  </a:lnTo>
                  <a:lnTo>
                    <a:pt x="20072" y="7944"/>
                  </a:lnTo>
                  <a:lnTo>
                    <a:pt x="20038" y="7928"/>
                  </a:lnTo>
                  <a:lnTo>
                    <a:pt x="20004" y="7911"/>
                  </a:lnTo>
                  <a:lnTo>
                    <a:pt x="19970" y="7894"/>
                  </a:lnTo>
                  <a:lnTo>
                    <a:pt x="19937" y="7877"/>
                  </a:lnTo>
                  <a:lnTo>
                    <a:pt x="19903" y="7860"/>
                  </a:lnTo>
                  <a:lnTo>
                    <a:pt x="19869" y="7843"/>
                  </a:lnTo>
                  <a:lnTo>
                    <a:pt x="19835" y="7826"/>
                  </a:lnTo>
                  <a:lnTo>
                    <a:pt x="19785" y="7793"/>
                  </a:lnTo>
                  <a:lnTo>
                    <a:pt x="19751" y="7776"/>
                  </a:lnTo>
                  <a:lnTo>
                    <a:pt x="19717" y="7759"/>
                  </a:lnTo>
                  <a:lnTo>
                    <a:pt x="19684" y="7742"/>
                  </a:lnTo>
                  <a:lnTo>
                    <a:pt x="19650" y="7725"/>
                  </a:lnTo>
                  <a:lnTo>
                    <a:pt x="19616" y="7708"/>
                  </a:lnTo>
                  <a:lnTo>
                    <a:pt x="19582" y="7691"/>
                  </a:lnTo>
                  <a:lnTo>
                    <a:pt x="19549" y="7675"/>
                  </a:lnTo>
                  <a:lnTo>
                    <a:pt x="19515" y="7658"/>
                  </a:lnTo>
                  <a:lnTo>
                    <a:pt x="19481" y="7624"/>
                  </a:lnTo>
                  <a:lnTo>
                    <a:pt x="19414" y="7590"/>
                  </a:lnTo>
                  <a:lnTo>
                    <a:pt x="19380" y="7573"/>
                  </a:lnTo>
                  <a:lnTo>
                    <a:pt x="19346" y="7556"/>
                  </a:lnTo>
                  <a:lnTo>
                    <a:pt x="19313" y="7540"/>
                  </a:lnTo>
                  <a:lnTo>
                    <a:pt x="19279" y="7523"/>
                  </a:lnTo>
                  <a:lnTo>
                    <a:pt x="19228" y="7506"/>
                  </a:lnTo>
                  <a:lnTo>
                    <a:pt x="19195" y="7489"/>
                  </a:lnTo>
                  <a:lnTo>
                    <a:pt x="19127" y="7455"/>
                  </a:lnTo>
                  <a:lnTo>
                    <a:pt x="19093" y="7422"/>
                  </a:lnTo>
                  <a:lnTo>
                    <a:pt x="19060" y="7405"/>
                  </a:lnTo>
                  <a:lnTo>
                    <a:pt x="19026" y="7388"/>
                  </a:lnTo>
                  <a:lnTo>
                    <a:pt x="18992" y="7371"/>
                  </a:lnTo>
                  <a:lnTo>
                    <a:pt x="18925" y="7337"/>
                  </a:lnTo>
                  <a:lnTo>
                    <a:pt x="18891" y="7320"/>
                  </a:lnTo>
                  <a:lnTo>
                    <a:pt x="18773" y="7270"/>
                  </a:lnTo>
                  <a:lnTo>
                    <a:pt x="18756" y="7253"/>
                  </a:lnTo>
                  <a:lnTo>
                    <a:pt x="18672" y="7219"/>
                  </a:lnTo>
                  <a:lnTo>
                    <a:pt x="18638" y="7185"/>
                  </a:lnTo>
                  <a:lnTo>
                    <a:pt x="18503" y="7118"/>
                  </a:lnTo>
                  <a:lnTo>
                    <a:pt x="18469" y="7101"/>
                  </a:lnTo>
                  <a:lnTo>
                    <a:pt x="18368" y="7050"/>
                  </a:lnTo>
                  <a:lnTo>
                    <a:pt x="18317" y="7034"/>
                  </a:lnTo>
                  <a:lnTo>
                    <a:pt x="18301" y="7017"/>
                  </a:lnTo>
                  <a:lnTo>
                    <a:pt x="18149" y="6932"/>
                  </a:lnTo>
                  <a:lnTo>
                    <a:pt x="18115" y="6916"/>
                  </a:lnTo>
                  <a:lnTo>
                    <a:pt x="17828" y="6781"/>
                  </a:lnTo>
                  <a:lnTo>
                    <a:pt x="17795" y="6764"/>
                  </a:lnTo>
                  <a:lnTo>
                    <a:pt x="17204" y="6460"/>
                  </a:lnTo>
                  <a:lnTo>
                    <a:pt x="17171" y="6443"/>
                  </a:lnTo>
                  <a:lnTo>
                    <a:pt x="16918" y="6325"/>
                  </a:lnTo>
                  <a:lnTo>
                    <a:pt x="16884" y="6308"/>
                  </a:lnTo>
                  <a:lnTo>
                    <a:pt x="16749" y="6241"/>
                  </a:lnTo>
                  <a:lnTo>
                    <a:pt x="16698" y="6224"/>
                  </a:lnTo>
                  <a:lnTo>
                    <a:pt x="16631" y="6173"/>
                  </a:lnTo>
                  <a:lnTo>
                    <a:pt x="16597" y="6173"/>
                  </a:lnTo>
                  <a:lnTo>
                    <a:pt x="16428" y="6072"/>
                  </a:lnTo>
                  <a:lnTo>
                    <a:pt x="16378" y="6055"/>
                  </a:lnTo>
                  <a:lnTo>
                    <a:pt x="16243" y="5988"/>
                  </a:lnTo>
                  <a:lnTo>
                    <a:pt x="16209" y="5971"/>
                  </a:lnTo>
                  <a:lnTo>
                    <a:pt x="16175" y="5954"/>
                  </a:lnTo>
                  <a:lnTo>
                    <a:pt x="16142" y="5937"/>
                  </a:lnTo>
                  <a:lnTo>
                    <a:pt x="16108" y="5920"/>
                  </a:lnTo>
                  <a:lnTo>
                    <a:pt x="16057" y="5904"/>
                  </a:lnTo>
                  <a:lnTo>
                    <a:pt x="15956" y="5853"/>
                  </a:lnTo>
                  <a:lnTo>
                    <a:pt x="15922" y="5836"/>
                  </a:lnTo>
                  <a:lnTo>
                    <a:pt x="15855" y="5802"/>
                  </a:lnTo>
                  <a:lnTo>
                    <a:pt x="15821" y="5785"/>
                  </a:lnTo>
                  <a:lnTo>
                    <a:pt x="15754" y="5752"/>
                  </a:lnTo>
                  <a:lnTo>
                    <a:pt x="15703" y="5735"/>
                  </a:lnTo>
                  <a:lnTo>
                    <a:pt x="15669" y="5718"/>
                  </a:lnTo>
                  <a:lnTo>
                    <a:pt x="15602" y="5684"/>
                  </a:lnTo>
                  <a:lnTo>
                    <a:pt x="15568" y="5667"/>
                  </a:lnTo>
                  <a:lnTo>
                    <a:pt x="15534" y="5651"/>
                  </a:lnTo>
                  <a:lnTo>
                    <a:pt x="15501" y="5634"/>
                  </a:lnTo>
                  <a:lnTo>
                    <a:pt x="15433" y="5600"/>
                  </a:lnTo>
                  <a:lnTo>
                    <a:pt x="15383" y="5583"/>
                  </a:lnTo>
                  <a:lnTo>
                    <a:pt x="15315" y="5549"/>
                  </a:lnTo>
                  <a:lnTo>
                    <a:pt x="15281" y="5532"/>
                  </a:lnTo>
                  <a:lnTo>
                    <a:pt x="15248" y="5516"/>
                  </a:lnTo>
                  <a:lnTo>
                    <a:pt x="15214" y="5499"/>
                  </a:lnTo>
                  <a:lnTo>
                    <a:pt x="15180" y="5482"/>
                  </a:lnTo>
                  <a:lnTo>
                    <a:pt x="15147" y="5465"/>
                  </a:lnTo>
                  <a:lnTo>
                    <a:pt x="15096" y="5448"/>
                  </a:lnTo>
                  <a:lnTo>
                    <a:pt x="15062" y="5431"/>
                  </a:lnTo>
                  <a:lnTo>
                    <a:pt x="15028" y="5414"/>
                  </a:lnTo>
                  <a:lnTo>
                    <a:pt x="14995" y="5398"/>
                  </a:lnTo>
                  <a:lnTo>
                    <a:pt x="14961" y="5381"/>
                  </a:lnTo>
                  <a:lnTo>
                    <a:pt x="14927" y="5364"/>
                  </a:lnTo>
                  <a:lnTo>
                    <a:pt x="14894" y="5347"/>
                  </a:lnTo>
                  <a:lnTo>
                    <a:pt x="14860" y="5330"/>
                  </a:lnTo>
                  <a:lnTo>
                    <a:pt x="14809" y="5330"/>
                  </a:lnTo>
                  <a:lnTo>
                    <a:pt x="14775" y="5296"/>
                  </a:lnTo>
                  <a:lnTo>
                    <a:pt x="14742" y="5296"/>
                  </a:lnTo>
                  <a:lnTo>
                    <a:pt x="14708" y="5279"/>
                  </a:lnTo>
                  <a:lnTo>
                    <a:pt x="14674" y="5263"/>
                  </a:lnTo>
                  <a:lnTo>
                    <a:pt x="14641" y="5246"/>
                  </a:lnTo>
                  <a:lnTo>
                    <a:pt x="14607" y="5229"/>
                  </a:lnTo>
                  <a:lnTo>
                    <a:pt x="14573" y="5212"/>
                  </a:lnTo>
                  <a:lnTo>
                    <a:pt x="14489" y="5178"/>
                  </a:lnTo>
                  <a:lnTo>
                    <a:pt x="14455" y="5161"/>
                  </a:lnTo>
                  <a:lnTo>
                    <a:pt x="14421" y="5145"/>
                  </a:lnTo>
                  <a:lnTo>
                    <a:pt x="14388" y="5128"/>
                  </a:lnTo>
                  <a:lnTo>
                    <a:pt x="14354" y="5111"/>
                  </a:lnTo>
                  <a:lnTo>
                    <a:pt x="14320" y="5094"/>
                  </a:lnTo>
                  <a:lnTo>
                    <a:pt x="14286" y="5077"/>
                  </a:lnTo>
                  <a:lnTo>
                    <a:pt x="14236" y="5060"/>
                  </a:lnTo>
                  <a:lnTo>
                    <a:pt x="14202" y="5043"/>
                  </a:lnTo>
                  <a:lnTo>
                    <a:pt x="14135" y="5010"/>
                  </a:lnTo>
                  <a:lnTo>
                    <a:pt x="14101" y="4993"/>
                  </a:lnTo>
                  <a:lnTo>
                    <a:pt x="14033" y="4959"/>
                  </a:lnTo>
                  <a:lnTo>
                    <a:pt x="13983" y="4942"/>
                  </a:lnTo>
                  <a:lnTo>
                    <a:pt x="13949" y="4925"/>
                  </a:lnTo>
                  <a:lnTo>
                    <a:pt x="13915" y="4908"/>
                  </a:lnTo>
                  <a:lnTo>
                    <a:pt x="13882" y="4892"/>
                  </a:lnTo>
                  <a:lnTo>
                    <a:pt x="13848" y="4875"/>
                  </a:lnTo>
                  <a:lnTo>
                    <a:pt x="13814" y="4875"/>
                  </a:lnTo>
                  <a:lnTo>
                    <a:pt x="13780" y="4858"/>
                  </a:lnTo>
                  <a:lnTo>
                    <a:pt x="13747" y="4841"/>
                  </a:lnTo>
                  <a:lnTo>
                    <a:pt x="13696" y="4824"/>
                  </a:lnTo>
                  <a:lnTo>
                    <a:pt x="13662" y="4807"/>
                  </a:lnTo>
                  <a:lnTo>
                    <a:pt x="13629" y="4790"/>
                  </a:lnTo>
                  <a:lnTo>
                    <a:pt x="13561" y="4757"/>
                  </a:lnTo>
                  <a:lnTo>
                    <a:pt x="13527" y="4740"/>
                  </a:lnTo>
                  <a:lnTo>
                    <a:pt x="13460" y="4706"/>
                  </a:lnTo>
                  <a:lnTo>
                    <a:pt x="13409" y="4689"/>
                  </a:lnTo>
                  <a:lnTo>
                    <a:pt x="13376" y="4672"/>
                  </a:lnTo>
                  <a:lnTo>
                    <a:pt x="13342" y="4655"/>
                  </a:lnTo>
                  <a:lnTo>
                    <a:pt x="13274" y="4622"/>
                  </a:lnTo>
                  <a:lnTo>
                    <a:pt x="13241" y="4605"/>
                  </a:lnTo>
                  <a:lnTo>
                    <a:pt x="13207" y="4588"/>
                  </a:lnTo>
                  <a:lnTo>
                    <a:pt x="13156" y="4571"/>
                  </a:lnTo>
                  <a:lnTo>
                    <a:pt x="13123" y="4571"/>
                  </a:lnTo>
                  <a:lnTo>
                    <a:pt x="13089" y="4554"/>
                  </a:lnTo>
                  <a:lnTo>
                    <a:pt x="13021" y="4520"/>
                  </a:lnTo>
                  <a:lnTo>
                    <a:pt x="12988" y="4504"/>
                  </a:lnTo>
                  <a:lnTo>
                    <a:pt x="12954" y="4487"/>
                  </a:lnTo>
                  <a:lnTo>
                    <a:pt x="12903" y="4470"/>
                  </a:lnTo>
                  <a:lnTo>
                    <a:pt x="12870" y="4453"/>
                  </a:lnTo>
                  <a:lnTo>
                    <a:pt x="12836" y="4436"/>
                  </a:lnTo>
                  <a:lnTo>
                    <a:pt x="12802" y="4419"/>
                  </a:lnTo>
                  <a:lnTo>
                    <a:pt x="12768" y="4402"/>
                  </a:lnTo>
                  <a:lnTo>
                    <a:pt x="12735" y="4386"/>
                  </a:lnTo>
                  <a:lnTo>
                    <a:pt x="12684" y="4369"/>
                  </a:lnTo>
                  <a:lnTo>
                    <a:pt x="12617" y="4352"/>
                  </a:lnTo>
                  <a:lnTo>
                    <a:pt x="12583" y="4335"/>
                  </a:lnTo>
                  <a:lnTo>
                    <a:pt x="12549" y="4318"/>
                  </a:lnTo>
                  <a:lnTo>
                    <a:pt x="12515" y="4301"/>
                  </a:lnTo>
                  <a:lnTo>
                    <a:pt x="12482" y="4284"/>
                  </a:lnTo>
                  <a:lnTo>
                    <a:pt x="12431" y="4267"/>
                  </a:lnTo>
                  <a:lnTo>
                    <a:pt x="12397" y="4251"/>
                  </a:lnTo>
                  <a:lnTo>
                    <a:pt x="12364" y="4234"/>
                  </a:lnTo>
                  <a:lnTo>
                    <a:pt x="12330" y="4217"/>
                  </a:lnTo>
                  <a:lnTo>
                    <a:pt x="12296" y="4200"/>
                  </a:lnTo>
                  <a:lnTo>
                    <a:pt x="12262" y="4183"/>
                  </a:lnTo>
                  <a:lnTo>
                    <a:pt x="12212" y="4183"/>
                  </a:lnTo>
                  <a:lnTo>
                    <a:pt x="12178" y="4166"/>
                  </a:lnTo>
                  <a:lnTo>
                    <a:pt x="12144" y="4149"/>
                  </a:lnTo>
                  <a:lnTo>
                    <a:pt x="12111" y="4133"/>
                  </a:lnTo>
                  <a:lnTo>
                    <a:pt x="12077" y="4116"/>
                  </a:lnTo>
                  <a:lnTo>
                    <a:pt x="12043" y="4099"/>
                  </a:lnTo>
                  <a:lnTo>
                    <a:pt x="12009" y="4082"/>
                  </a:lnTo>
                  <a:lnTo>
                    <a:pt x="11959" y="4065"/>
                  </a:lnTo>
                  <a:lnTo>
                    <a:pt x="11925" y="4048"/>
                  </a:lnTo>
                  <a:lnTo>
                    <a:pt x="11891" y="4031"/>
                  </a:lnTo>
                  <a:lnTo>
                    <a:pt x="11824" y="4014"/>
                  </a:lnTo>
                  <a:lnTo>
                    <a:pt x="11790" y="3998"/>
                  </a:lnTo>
                  <a:lnTo>
                    <a:pt x="11740" y="3981"/>
                  </a:lnTo>
                  <a:lnTo>
                    <a:pt x="11706" y="3964"/>
                  </a:lnTo>
                  <a:lnTo>
                    <a:pt x="11672" y="3947"/>
                  </a:lnTo>
                  <a:lnTo>
                    <a:pt x="11638" y="3930"/>
                  </a:lnTo>
                  <a:lnTo>
                    <a:pt x="11605" y="3913"/>
                  </a:lnTo>
                  <a:lnTo>
                    <a:pt x="11571" y="3896"/>
                  </a:lnTo>
                  <a:lnTo>
                    <a:pt x="11520" y="3880"/>
                  </a:lnTo>
                  <a:lnTo>
                    <a:pt x="11487" y="3880"/>
                  </a:lnTo>
                  <a:lnTo>
                    <a:pt x="11419" y="3846"/>
                  </a:lnTo>
                  <a:lnTo>
                    <a:pt x="11385" y="3829"/>
                  </a:lnTo>
                  <a:lnTo>
                    <a:pt x="11352" y="3812"/>
                  </a:lnTo>
                  <a:lnTo>
                    <a:pt x="11318" y="3795"/>
                  </a:lnTo>
                  <a:lnTo>
                    <a:pt x="11267" y="3778"/>
                  </a:lnTo>
                  <a:lnTo>
                    <a:pt x="11234" y="3761"/>
                  </a:lnTo>
                  <a:lnTo>
                    <a:pt x="11200" y="3745"/>
                  </a:lnTo>
                  <a:lnTo>
                    <a:pt x="11166" y="3745"/>
                  </a:lnTo>
                  <a:lnTo>
                    <a:pt x="11132" y="3728"/>
                  </a:lnTo>
                  <a:lnTo>
                    <a:pt x="11099" y="3711"/>
                  </a:lnTo>
                  <a:lnTo>
                    <a:pt x="11048" y="3694"/>
                  </a:lnTo>
                  <a:lnTo>
                    <a:pt x="11014" y="3677"/>
                  </a:lnTo>
                  <a:lnTo>
                    <a:pt x="10981" y="3660"/>
                  </a:lnTo>
                  <a:lnTo>
                    <a:pt x="10947" y="3643"/>
                  </a:lnTo>
                  <a:lnTo>
                    <a:pt x="10913" y="3627"/>
                  </a:lnTo>
                  <a:lnTo>
                    <a:pt x="10879" y="3627"/>
                  </a:lnTo>
                  <a:lnTo>
                    <a:pt x="10795" y="3593"/>
                  </a:lnTo>
                  <a:lnTo>
                    <a:pt x="10761" y="3576"/>
                  </a:lnTo>
                  <a:lnTo>
                    <a:pt x="10728" y="3559"/>
                  </a:lnTo>
                  <a:lnTo>
                    <a:pt x="10694" y="3542"/>
                  </a:lnTo>
                  <a:lnTo>
                    <a:pt x="10660" y="3525"/>
                  </a:lnTo>
                  <a:lnTo>
                    <a:pt x="10609" y="3508"/>
                  </a:lnTo>
                  <a:lnTo>
                    <a:pt x="10576" y="3508"/>
                  </a:lnTo>
                  <a:lnTo>
                    <a:pt x="10542" y="3492"/>
                  </a:lnTo>
                  <a:lnTo>
                    <a:pt x="10508" y="3475"/>
                  </a:lnTo>
                  <a:lnTo>
                    <a:pt x="10475" y="3458"/>
                  </a:lnTo>
                  <a:lnTo>
                    <a:pt x="10441" y="3441"/>
                  </a:lnTo>
                  <a:lnTo>
                    <a:pt x="10390" y="3424"/>
                  </a:lnTo>
                  <a:lnTo>
                    <a:pt x="10356" y="3407"/>
                  </a:lnTo>
                  <a:lnTo>
                    <a:pt x="10323" y="3407"/>
                  </a:lnTo>
                  <a:lnTo>
                    <a:pt x="10289" y="3390"/>
                  </a:lnTo>
                  <a:lnTo>
                    <a:pt x="10255" y="3374"/>
                  </a:lnTo>
                  <a:lnTo>
                    <a:pt x="10205" y="3357"/>
                  </a:lnTo>
                  <a:lnTo>
                    <a:pt x="10171" y="3340"/>
                  </a:lnTo>
                  <a:lnTo>
                    <a:pt x="10137" y="3323"/>
                  </a:lnTo>
                  <a:lnTo>
                    <a:pt x="10070" y="3289"/>
                  </a:lnTo>
                  <a:lnTo>
                    <a:pt x="10036" y="3289"/>
                  </a:lnTo>
                  <a:lnTo>
                    <a:pt x="9985" y="3272"/>
                  </a:lnTo>
                  <a:lnTo>
                    <a:pt x="9952" y="3255"/>
                  </a:lnTo>
                  <a:lnTo>
                    <a:pt x="9918" y="3239"/>
                  </a:lnTo>
                  <a:lnTo>
                    <a:pt x="9884" y="3222"/>
                  </a:lnTo>
                  <a:lnTo>
                    <a:pt x="9850" y="3205"/>
                  </a:lnTo>
                  <a:lnTo>
                    <a:pt x="9817" y="3205"/>
                  </a:lnTo>
                  <a:lnTo>
                    <a:pt x="9766" y="3188"/>
                  </a:lnTo>
                  <a:lnTo>
                    <a:pt x="9732" y="3171"/>
                  </a:lnTo>
                  <a:lnTo>
                    <a:pt x="9699" y="3154"/>
                  </a:lnTo>
                  <a:lnTo>
                    <a:pt x="9665" y="3137"/>
                  </a:lnTo>
                  <a:lnTo>
                    <a:pt x="9631" y="3121"/>
                  </a:lnTo>
                  <a:lnTo>
                    <a:pt x="9581" y="3104"/>
                  </a:lnTo>
                  <a:lnTo>
                    <a:pt x="9547" y="3104"/>
                  </a:lnTo>
                  <a:lnTo>
                    <a:pt x="9513" y="3087"/>
                  </a:lnTo>
                  <a:lnTo>
                    <a:pt x="9479" y="3070"/>
                  </a:lnTo>
                  <a:lnTo>
                    <a:pt x="9446" y="3053"/>
                  </a:lnTo>
                  <a:lnTo>
                    <a:pt x="9412" y="3036"/>
                  </a:lnTo>
                  <a:lnTo>
                    <a:pt x="9328" y="3019"/>
                  </a:lnTo>
                  <a:lnTo>
                    <a:pt x="9294" y="3002"/>
                  </a:lnTo>
                  <a:lnTo>
                    <a:pt x="9260" y="2986"/>
                  </a:lnTo>
                  <a:lnTo>
                    <a:pt x="9226" y="2969"/>
                  </a:lnTo>
                  <a:lnTo>
                    <a:pt x="9176" y="2952"/>
                  </a:lnTo>
                  <a:lnTo>
                    <a:pt x="9142" y="2935"/>
                  </a:lnTo>
                  <a:lnTo>
                    <a:pt x="9108" y="2935"/>
                  </a:lnTo>
                  <a:lnTo>
                    <a:pt x="9075" y="2918"/>
                  </a:lnTo>
                  <a:lnTo>
                    <a:pt x="9041" y="2901"/>
                  </a:lnTo>
                  <a:lnTo>
                    <a:pt x="9007" y="2884"/>
                  </a:lnTo>
                  <a:lnTo>
                    <a:pt x="8957" y="2868"/>
                  </a:lnTo>
                  <a:lnTo>
                    <a:pt x="8923" y="2851"/>
                  </a:lnTo>
                  <a:lnTo>
                    <a:pt x="8889" y="2851"/>
                  </a:lnTo>
                  <a:lnTo>
                    <a:pt x="8855" y="2834"/>
                  </a:lnTo>
                  <a:lnTo>
                    <a:pt x="8822" y="2817"/>
                  </a:lnTo>
                  <a:lnTo>
                    <a:pt x="8737" y="2783"/>
                  </a:lnTo>
                  <a:lnTo>
                    <a:pt x="8704" y="2766"/>
                  </a:lnTo>
                  <a:lnTo>
                    <a:pt x="8670" y="2766"/>
                  </a:lnTo>
                  <a:lnTo>
                    <a:pt x="8585" y="2733"/>
                  </a:lnTo>
                  <a:lnTo>
                    <a:pt x="8552" y="2716"/>
                  </a:lnTo>
                  <a:lnTo>
                    <a:pt x="8518" y="2699"/>
                  </a:lnTo>
                  <a:lnTo>
                    <a:pt x="8484" y="2699"/>
                  </a:lnTo>
                  <a:lnTo>
                    <a:pt x="8451" y="2682"/>
                  </a:lnTo>
                  <a:lnTo>
                    <a:pt x="8417" y="2665"/>
                  </a:lnTo>
                  <a:lnTo>
                    <a:pt x="8332" y="2631"/>
                  </a:lnTo>
                  <a:lnTo>
                    <a:pt x="8299" y="2631"/>
                  </a:lnTo>
                  <a:lnTo>
                    <a:pt x="8265" y="2615"/>
                  </a:lnTo>
                  <a:lnTo>
                    <a:pt x="8147" y="2564"/>
                  </a:lnTo>
                  <a:lnTo>
                    <a:pt x="8113" y="2547"/>
                  </a:lnTo>
                  <a:lnTo>
                    <a:pt x="8079" y="2547"/>
                  </a:lnTo>
                  <a:lnTo>
                    <a:pt x="7928" y="2480"/>
                  </a:lnTo>
                  <a:lnTo>
                    <a:pt x="7894" y="2480"/>
                  </a:lnTo>
                  <a:lnTo>
                    <a:pt x="7860" y="2463"/>
                  </a:lnTo>
                  <a:lnTo>
                    <a:pt x="7810" y="2446"/>
                  </a:lnTo>
                  <a:lnTo>
                    <a:pt x="7708" y="2412"/>
                  </a:lnTo>
                  <a:lnTo>
                    <a:pt x="7675" y="2395"/>
                  </a:lnTo>
                  <a:lnTo>
                    <a:pt x="7439" y="2311"/>
                  </a:lnTo>
                  <a:lnTo>
                    <a:pt x="7405" y="2294"/>
                  </a:lnTo>
                  <a:lnTo>
                    <a:pt x="7371" y="2277"/>
                  </a:lnTo>
                  <a:lnTo>
                    <a:pt x="7118" y="2193"/>
                  </a:lnTo>
                  <a:lnTo>
                    <a:pt x="7068" y="2176"/>
                  </a:lnTo>
                  <a:lnTo>
                    <a:pt x="7000" y="2159"/>
                  </a:lnTo>
                  <a:lnTo>
                    <a:pt x="6966" y="2142"/>
                  </a:lnTo>
                  <a:lnTo>
                    <a:pt x="6696" y="2041"/>
                  </a:lnTo>
                  <a:lnTo>
                    <a:pt x="6663" y="2041"/>
                  </a:lnTo>
                  <a:lnTo>
                    <a:pt x="6562" y="1990"/>
                  </a:lnTo>
                  <a:lnTo>
                    <a:pt x="6511" y="1990"/>
                  </a:lnTo>
                  <a:lnTo>
                    <a:pt x="6325" y="1923"/>
                  </a:lnTo>
                  <a:lnTo>
                    <a:pt x="6292" y="1906"/>
                  </a:lnTo>
                  <a:lnTo>
                    <a:pt x="6106" y="1839"/>
                  </a:lnTo>
                  <a:lnTo>
                    <a:pt x="6072" y="1839"/>
                  </a:lnTo>
                  <a:lnTo>
                    <a:pt x="5988" y="1805"/>
                  </a:lnTo>
                  <a:lnTo>
                    <a:pt x="5954" y="1788"/>
                  </a:lnTo>
                  <a:lnTo>
                    <a:pt x="5921" y="1788"/>
                  </a:lnTo>
                  <a:lnTo>
                    <a:pt x="5803" y="1737"/>
                  </a:lnTo>
                  <a:lnTo>
                    <a:pt x="5769" y="1737"/>
                  </a:lnTo>
                  <a:lnTo>
                    <a:pt x="5701" y="1704"/>
                  </a:lnTo>
                  <a:lnTo>
                    <a:pt x="5651" y="1687"/>
                  </a:lnTo>
                  <a:lnTo>
                    <a:pt x="5583" y="1670"/>
                  </a:lnTo>
                  <a:lnTo>
                    <a:pt x="5550" y="1653"/>
                  </a:lnTo>
                  <a:lnTo>
                    <a:pt x="5465" y="1636"/>
                  </a:lnTo>
                  <a:lnTo>
                    <a:pt x="5431" y="1619"/>
                  </a:lnTo>
                  <a:lnTo>
                    <a:pt x="5364" y="1586"/>
                  </a:lnTo>
                  <a:lnTo>
                    <a:pt x="5330" y="1586"/>
                  </a:lnTo>
                  <a:lnTo>
                    <a:pt x="5246" y="1552"/>
                  </a:lnTo>
                  <a:lnTo>
                    <a:pt x="5212" y="1535"/>
                  </a:lnTo>
                  <a:lnTo>
                    <a:pt x="5178" y="1535"/>
                  </a:lnTo>
                  <a:lnTo>
                    <a:pt x="5128" y="1518"/>
                  </a:lnTo>
                  <a:lnTo>
                    <a:pt x="5094" y="1501"/>
                  </a:lnTo>
                  <a:lnTo>
                    <a:pt x="5060" y="1484"/>
                  </a:lnTo>
                  <a:lnTo>
                    <a:pt x="5027" y="1484"/>
                  </a:lnTo>
                  <a:lnTo>
                    <a:pt x="4976" y="1468"/>
                  </a:lnTo>
                  <a:lnTo>
                    <a:pt x="4942" y="1451"/>
                  </a:lnTo>
                  <a:lnTo>
                    <a:pt x="4909" y="1451"/>
                  </a:lnTo>
                  <a:lnTo>
                    <a:pt x="4875" y="1434"/>
                  </a:lnTo>
                  <a:lnTo>
                    <a:pt x="4791" y="1400"/>
                  </a:lnTo>
                  <a:lnTo>
                    <a:pt x="4757" y="1400"/>
                  </a:lnTo>
                  <a:lnTo>
                    <a:pt x="4723" y="1383"/>
                  </a:lnTo>
                  <a:lnTo>
                    <a:pt x="4689" y="1366"/>
                  </a:lnTo>
                  <a:lnTo>
                    <a:pt x="4639" y="1366"/>
                  </a:lnTo>
                  <a:lnTo>
                    <a:pt x="4605" y="1350"/>
                  </a:lnTo>
                  <a:lnTo>
                    <a:pt x="4571" y="1333"/>
                  </a:lnTo>
                  <a:lnTo>
                    <a:pt x="4504" y="1316"/>
                  </a:lnTo>
                  <a:lnTo>
                    <a:pt x="4453" y="1299"/>
                  </a:lnTo>
                  <a:lnTo>
                    <a:pt x="4419" y="1282"/>
                  </a:lnTo>
                  <a:lnTo>
                    <a:pt x="4386" y="1282"/>
                  </a:lnTo>
                  <a:lnTo>
                    <a:pt x="4352" y="1265"/>
                  </a:lnTo>
                  <a:lnTo>
                    <a:pt x="4301" y="1248"/>
                  </a:lnTo>
                  <a:lnTo>
                    <a:pt x="4268" y="1231"/>
                  </a:lnTo>
                  <a:lnTo>
                    <a:pt x="4234" y="1231"/>
                  </a:lnTo>
                  <a:lnTo>
                    <a:pt x="4166" y="1198"/>
                  </a:lnTo>
                  <a:lnTo>
                    <a:pt x="4116" y="1198"/>
                  </a:lnTo>
                  <a:lnTo>
                    <a:pt x="4082" y="1181"/>
                  </a:lnTo>
                  <a:lnTo>
                    <a:pt x="4048" y="1164"/>
                  </a:lnTo>
                  <a:lnTo>
                    <a:pt x="3964" y="1147"/>
                  </a:lnTo>
                  <a:lnTo>
                    <a:pt x="3930" y="1130"/>
                  </a:lnTo>
                  <a:lnTo>
                    <a:pt x="3863" y="1113"/>
                  </a:lnTo>
                  <a:lnTo>
                    <a:pt x="3812" y="1097"/>
                  </a:lnTo>
                  <a:lnTo>
                    <a:pt x="3745" y="1080"/>
                  </a:lnTo>
                  <a:lnTo>
                    <a:pt x="3711" y="1063"/>
                  </a:lnTo>
                  <a:lnTo>
                    <a:pt x="3627" y="1046"/>
                  </a:lnTo>
                  <a:lnTo>
                    <a:pt x="3593" y="1029"/>
                  </a:lnTo>
                  <a:lnTo>
                    <a:pt x="3475" y="995"/>
                  </a:lnTo>
                  <a:lnTo>
                    <a:pt x="3441" y="978"/>
                  </a:lnTo>
                  <a:lnTo>
                    <a:pt x="3323" y="945"/>
                  </a:lnTo>
                  <a:lnTo>
                    <a:pt x="3289" y="928"/>
                  </a:lnTo>
                  <a:lnTo>
                    <a:pt x="3171" y="894"/>
                  </a:lnTo>
                  <a:lnTo>
                    <a:pt x="3138" y="894"/>
                  </a:lnTo>
                  <a:lnTo>
                    <a:pt x="3070" y="860"/>
                  </a:lnTo>
                  <a:lnTo>
                    <a:pt x="3020" y="860"/>
                  </a:lnTo>
                  <a:lnTo>
                    <a:pt x="2986" y="844"/>
                  </a:lnTo>
                  <a:lnTo>
                    <a:pt x="2952" y="827"/>
                  </a:lnTo>
                  <a:lnTo>
                    <a:pt x="2834" y="793"/>
                  </a:lnTo>
                  <a:lnTo>
                    <a:pt x="2800" y="793"/>
                  </a:lnTo>
                  <a:lnTo>
                    <a:pt x="2682" y="759"/>
                  </a:lnTo>
                  <a:lnTo>
                    <a:pt x="2648" y="742"/>
                  </a:lnTo>
                  <a:lnTo>
                    <a:pt x="2615" y="725"/>
                  </a:lnTo>
                  <a:lnTo>
                    <a:pt x="2429" y="675"/>
                  </a:lnTo>
                  <a:lnTo>
                    <a:pt x="2379" y="658"/>
                  </a:lnTo>
                  <a:lnTo>
                    <a:pt x="2244" y="624"/>
                  </a:lnTo>
                  <a:lnTo>
                    <a:pt x="2193" y="607"/>
                  </a:lnTo>
                  <a:lnTo>
                    <a:pt x="2041" y="557"/>
                  </a:lnTo>
                  <a:lnTo>
                    <a:pt x="2008" y="557"/>
                  </a:lnTo>
                  <a:lnTo>
                    <a:pt x="1890" y="523"/>
                  </a:lnTo>
                  <a:lnTo>
                    <a:pt x="1856" y="506"/>
                  </a:lnTo>
                  <a:lnTo>
                    <a:pt x="1704" y="472"/>
                  </a:lnTo>
                  <a:lnTo>
                    <a:pt x="1670" y="456"/>
                  </a:lnTo>
                  <a:lnTo>
                    <a:pt x="1552" y="422"/>
                  </a:lnTo>
                  <a:lnTo>
                    <a:pt x="1518" y="405"/>
                  </a:lnTo>
                  <a:lnTo>
                    <a:pt x="1400" y="371"/>
                  </a:lnTo>
                  <a:lnTo>
                    <a:pt x="1367" y="371"/>
                  </a:lnTo>
                  <a:lnTo>
                    <a:pt x="1282" y="338"/>
                  </a:lnTo>
                  <a:lnTo>
                    <a:pt x="1249" y="338"/>
                  </a:lnTo>
                  <a:lnTo>
                    <a:pt x="1215" y="321"/>
                  </a:lnTo>
                  <a:lnTo>
                    <a:pt x="1097" y="287"/>
                  </a:lnTo>
                  <a:lnTo>
                    <a:pt x="1063" y="287"/>
                  </a:lnTo>
                  <a:lnTo>
                    <a:pt x="979" y="270"/>
                  </a:lnTo>
                  <a:lnTo>
                    <a:pt x="945" y="253"/>
                  </a:lnTo>
                  <a:lnTo>
                    <a:pt x="911" y="236"/>
                  </a:lnTo>
                  <a:lnTo>
                    <a:pt x="861" y="236"/>
                  </a:lnTo>
                  <a:lnTo>
                    <a:pt x="827" y="219"/>
                  </a:lnTo>
                  <a:lnTo>
                    <a:pt x="793" y="203"/>
                  </a:lnTo>
                  <a:lnTo>
                    <a:pt x="759" y="203"/>
                  </a:lnTo>
                  <a:lnTo>
                    <a:pt x="709" y="186"/>
                  </a:lnTo>
                  <a:lnTo>
                    <a:pt x="675" y="186"/>
                  </a:lnTo>
                  <a:lnTo>
                    <a:pt x="641" y="169"/>
                  </a:lnTo>
                  <a:lnTo>
                    <a:pt x="608" y="152"/>
                  </a:lnTo>
                  <a:lnTo>
                    <a:pt x="557" y="152"/>
                  </a:lnTo>
                  <a:lnTo>
                    <a:pt x="523" y="135"/>
                  </a:lnTo>
                  <a:lnTo>
                    <a:pt x="490" y="118"/>
                  </a:lnTo>
                  <a:lnTo>
                    <a:pt x="456" y="118"/>
                  </a:lnTo>
                  <a:lnTo>
                    <a:pt x="405" y="101"/>
                  </a:lnTo>
                  <a:lnTo>
                    <a:pt x="372" y="101"/>
                  </a:lnTo>
                  <a:lnTo>
                    <a:pt x="338" y="85"/>
                  </a:lnTo>
                  <a:lnTo>
                    <a:pt x="304" y="68"/>
                  </a:lnTo>
                  <a:lnTo>
                    <a:pt x="253" y="68"/>
                  </a:lnTo>
                  <a:lnTo>
                    <a:pt x="186" y="51"/>
                  </a:lnTo>
                  <a:lnTo>
                    <a:pt x="152" y="34"/>
                  </a:lnTo>
                  <a:lnTo>
                    <a:pt x="68" y="17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5129575" y="1059925"/>
              <a:ext cx="111775" cy="134975"/>
            </a:xfrm>
            <a:custGeom>
              <a:avLst/>
              <a:gdLst/>
              <a:ahLst/>
              <a:cxnLst/>
              <a:rect l="l" t="t" r="r" b="b"/>
              <a:pathLst>
                <a:path w="4471" h="5399" fill="none" extrusionOk="0">
                  <a:moveTo>
                    <a:pt x="1" y="5398"/>
                  </a:moveTo>
                  <a:lnTo>
                    <a:pt x="4470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327150" y="613400"/>
              <a:ext cx="45150" cy="169100"/>
            </a:xfrm>
            <a:custGeom>
              <a:avLst/>
              <a:gdLst/>
              <a:ahLst/>
              <a:cxnLst/>
              <a:rect l="l" t="t" r="r" b="b"/>
              <a:pathLst>
                <a:path w="1806" h="6764" fill="none" extrusionOk="0">
                  <a:moveTo>
                    <a:pt x="1" y="6764"/>
                  </a:moveTo>
                  <a:lnTo>
                    <a:pt x="1805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4327150" y="613400"/>
              <a:ext cx="914200" cy="581500"/>
            </a:xfrm>
            <a:custGeom>
              <a:avLst/>
              <a:gdLst/>
              <a:ahLst/>
              <a:cxnLst/>
              <a:rect l="l" t="t" r="r" b="b"/>
              <a:pathLst>
                <a:path w="36568" h="23260" extrusionOk="0">
                  <a:moveTo>
                    <a:pt x="1789" y="0"/>
                  </a:moveTo>
                  <a:lnTo>
                    <a:pt x="1" y="6781"/>
                  </a:lnTo>
                  <a:lnTo>
                    <a:pt x="34" y="6781"/>
                  </a:lnTo>
                  <a:lnTo>
                    <a:pt x="68" y="6797"/>
                  </a:lnTo>
                  <a:lnTo>
                    <a:pt x="169" y="6831"/>
                  </a:lnTo>
                  <a:lnTo>
                    <a:pt x="220" y="6831"/>
                  </a:lnTo>
                  <a:lnTo>
                    <a:pt x="321" y="6865"/>
                  </a:lnTo>
                  <a:lnTo>
                    <a:pt x="355" y="6865"/>
                  </a:lnTo>
                  <a:lnTo>
                    <a:pt x="422" y="6882"/>
                  </a:lnTo>
                  <a:lnTo>
                    <a:pt x="456" y="6899"/>
                  </a:lnTo>
                  <a:lnTo>
                    <a:pt x="524" y="6916"/>
                  </a:lnTo>
                  <a:lnTo>
                    <a:pt x="557" y="6932"/>
                  </a:lnTo>
                  <a:lnTo>
                    <a:pt x="642" y="6949"/>
                  </a:lnTo>
                  <a:lnTo>
                    <a:pt x="675" y="6949"/>
                  </a:lnTo>
                  <a:lnTo>
                    <a:pt x="743" y="6983"/>
                  </a:lnTo>
                  <a:lnTo>
                    <a:pt x="777" y="6983"/>
                  </a:lnTo>
                  <a:lnTo>
                    <a:pt x="810" y="7000"/>
                  </a:lnTo>
                  <a:lnTo>
                    <a:pt x="844" y="7000"/>
                  </a:lnTo>
                  <a:lnTo>
                    <a:pt x="912" y="7017"/>
                  </a:lnTo>
                  <a:lnTo>
                    <a:pt x="945" y="7034"/>
                  </a:lnTo>
                  <a:lnTo>
                    <a:pt x="979" y="7050"/>
                  </a:lnTo>
                  <a:lnTo>
                    <a:pt x="1013" y="7050"/>
                  </a:lnTo>
                  <a:lnTo>
                    <a:pt x="1063" y="7067"/>
                  </a:lnTo>
                  <a:lnTo>
                    <a:pt x="1097" y="7067"/>
                  </a:lnTo>
                  <a:lnTo>
                    <a:pt x="1165" y="7084"/>
                  </a:lnTo>
                  <a:lnTo>
                    <a:pt x="1198" y="7101"/>
                  </a:lnTo>
                  <a:lnTo>
                    <a:pt x="1232" y="7118"/>
                  </a:lnTo>
                  <a:lnTo>
                    <a:pt x="1266" y="7118"/>
                  </a:lnTo>
                  <a:lnTo>
                    <a:pt x="1299" y="7135"/>
                  </a:lnTo>
                  <a:lnTo>
                    <a:pt x="1333" y="7135"/>
                  </a:lnTo>
                  <a:lnTo>
                    <a:pt x="1367" y="7152"/>
                  </a:lnTo>
                  <a:lnTo>
                    <a:pt x="1401" y="7169"/>
                  </a:lnTo>
                  <a:lnTo>
                    <a:pt x="1434" y="7169"/>
                  </a:lnTo>
                  <a:lnTo>
                    <a:pt x="1468" y="7185"/>
                  </a:lnTo>
                  <a:lnTo>
                    <a:pt x="1519" y="7185"/>
                  </a:lnTo>
                  <a:lnTo>
                    <a:pt x="1552" y="7202"/>
                  </a:lnTo>
                  <a:lnTo>
                    <a:pt x="1586" y="7202"/>
                  </a:lnTo>
                  <a:lnTo>
                    <a:pt x="1654" y="7236"/>
                  </a:lnTo>
                  <a:lnTo>
                    <a:pt x="1687" y="7236"/>
                  </a:lnTo>
                  <a:lnTo>
                    <a:pt x="1721" y="7253"/>
                  </a:lnTo>
                  <a:lnTo>
                    <a:pt x="1755" y="7253"/>
                  </a:lnTo>
                  <a:lnTo>
                    <a:pt x="1789" y="7270"/>
                  </a:lnTo>
                  <a:lnTo>
                    <a:pt x="1822" y="7287"/>
                  </a:lnTo>
                  <a:lnTo>
                    <a:pt x="1890" y="7303"/>
                  </a:lnTo>
                  <a:lnTo>
                    <a:pt x="1924" y="7303"/>
                  </a:lnTo>
                  <a:lnTo>
                    <a:pt x="1974" y="7320"/>
                  </a:lnTo>
                  <a:lnTo>
                    <a:pt x="2008" y="7337"/>
                  </a:lnTo>
                  <a:lnTo>
                    <a:pt x="2042" y="7337"/>
                  </a:lnTo>
                  <a:lnTo>
                    <a:pt x="2075" y="7354"/>
                  </a:lnTo>
                  <a:lnTo>
                    <a:pt x="2109" y="7354"/>
                  </a:lnTo>
                  <a:lnTo>
                    <a:pt x="2177" y="7388"/>
                  </a:lnTo>
                  <a:lnTo>
                    <a:pt x="2210" y="7388"/>
                  </a:lnTo>
                  <a:lnTo>
                    <a:pt x="2278" y="7422"/>
                  </a:lnTo>
                  <a:lnTo>
                    <a:pt x="2311" y="7422"/>
                  </a:lnTo>
                  <a:lnTo>
                    <a:pt x="2345" y="7438"/>
                  </a:lnTo>
                  <a:lnTo>
                    <a:pt x="2379" y="7438"/>
                  </a:lnTo>
                  <a:lnTo>
                    <a:pt x="2413" y="7455"/>
                  </a:lnTo>
                  <a:lnTo>
                    <a:pt x="2531" y="7489"/>
                  </a:lnTo>
                  <a:lnTo>
                    <a:pt x="2564" y="7489"/>
                  </a:lnTo>
                  <a:lnTo>
                    <a:pt x="2598" y="7506"/>
                  </a:lnTo>
                  <a:lnTo>
                    <a:pt x="2666" y="7523"/>
                  </a:lnTo>
                  <a:lnTo>
                    <a:pt x="2699" y="7540"/>
                  </a:lnTo>
                  <a:lnTo>
                    <a:pt x="2767" y="7556"/>
                  </a:lnTo>
                  <a:lnTo>
                    <a:pt x="2801" y="7573"/>
                  </a:lnTo>
                  <a:lnTo>
                    <a:pt x="2834" y="7573"/>
                  </a:lnTo>
                  <a:lnTo>
                    <a:pt x="2986" y="7624"/>
                  </a:lnTo>
                  <a:lnTo>
                    <a:pt x="3020" y="7624"/>
                  </a:lnTo>
                  <a:lnTo>
                    <a:pt x="3189" y="7691"/>
                  </a:lnTo>
                  <a:lnTo>
                    <a:pt x="3222" y="7691"/>
                  </a:lnTo>
                  <a:lnTo>
                    <a:pt x="3357" y="7742"/>
                  </a:lnTo>
                  <a:lnTo>
                    <a:pt x="3391" y="7759"/>
                  </a:lnTo>
                  <a:lnTo>
                    <a:pt x="3543" y="7793"/>
                  </a:lnTo>
                  <a:lnTo>
                    <a:pt x="3576" y="7809"/>
                  </a:lnTo>
                  <a:lnTo>
                    <a:pt x="3711" y="7843"/>
                  </a:lnTo>
                  <a:lnTo>
                    <a:pt x="3745" y="7860"/>
                  </a:lnTo>
                  <a:lnTo>
                    <a:pt x="3846" y="7894"/>
                  </a:lnTo>
                  <a:lnTo>
                    <a:pt x="3880" y="7911"/>
                  </a:lnTo>
                  <a:lnTo>
                    <a:pt x="3981" y="7928"/>
                  </a:lnTo>
                  <a:lnTo>
                    <a:pt x="4015" y="7944"/>
                  </a:lnTo>
                  <a:lnTo>
                    <a:pt x="4167" y="7995"/>
                  </a:lnTo>
                  <a:lnTo>
                    <a:pt x="4200" y="7995"/>
                  </a:lnTo>
                  <a:lnTo>
                    <a:pt x="4268" y="8029"/>
                  </a:lnTo>
                  <a:lnTo>
                    <a:pt x="4302" y="8029"/>
                  </a:lnTo>
                  <a:lnTo>
                    <a:pt x="4335" y="8046"/>
                  </a:lnTo>
                  <a:lnTo>
                    <a:pt x="4403" y="8062"/>
                  </a:lnTo>
                  <a:lnTo>
                    <a:pt x="4437" y="8079"/>
                  </a:lnTo>
                  <a:lnTo>
                    <a:pt x="4538" y="8113"/>
                  </a:lnTo>
                  <a:lnTo>
                    <a:pt x="4572" y="8130"/>
                  </a:lnTo>
                  <a:lnTo>
                    <a:pt x="4605" y="8130"/>
                  </a:lnTo>
                  <a:lnTo>
                    <a:pt x="4673" y="8164"/>
                  </a:lnTo>
                  <a:lnTo>
                    <a:pt x="4706" y="8164"/>
                  </a:lnTo>
                  <a:lnTo>
                    <a:pt x="4791" y="8197"/>
                  </a:lnTo>
                  <a:lnTo>
                    <a:pt x="4825" y="8197"/>
                  </a:lnTo>
                  <a:lnTo>
                    <a:pt x="4858" y="8214"/>
                  </a:lnTo>
                  <a:lnTo>
                    <a:pt x="4926" y="8231"/>
                  </a:lnTo>
                  <a:lnTo>
                    <a:pt x="4959" y="8248"/>
                  </a:lnTo>
                  <a:lnTo>
                    <a:pt x="4993" y="8265"/>
                  </a:lnTo>
                  <a:lnTo>
                    <a:pt x="5027" y="8282"/>
                  </a:lnTo>
                  <a:lnTo>
                    <a:pt x="5061" y="8282"/>
                  </a:lnTo>
                  <a:lnTo>
                    <a:pt x="5128" y="8315"/>
                  </a:lnTo>
                  <a:lnTo>
                    <a:pt x="5162" y="8315"/>
                  </a:lnTo>
                  <a:lnTo>
                    <a:pt x="5263" y="8349"/>
                  </a:lnTo>
                  <a:lnTo>
                    <a:pt x="5297" y="8366"/>
                  </a:lnTo>
                  <a:lnTo>
                    <a:pt x="5364" y="8383"/>
                  </a:lnTo>
                  <a:lnTo>
                    <a:pt x="5398" y="8400"/>
                  </a:lnTo>
                  <a:lnTo>
                    <a:pt x="5432" y="8417"/>
                  </a:lnTo>
                  <a:lnTo>
                    <a:pt x="5482" y="8417"/>
                  </a:lnTo>
                  <a:lnTo>
                    <a:pt x="5499" y="8434"/>
                  </a:lnTo>
                  <a:lnTo>
                    <a:pt x="5550" y="8450"/>
                  </a:lnTo>
                  <a:lnTo>
                    <a:pt x="5584" y="8467"/>
                  </a:lnTo>
                  <a:lnTo>
                    <a:pt x="5617" y="8467"/>
                  </a:lnTo>
                  <a:lnTo>
                    <a:pt x="5651" y="8484"/>
                  </a:lnTo>
                  <a:lnTo>
                    <a:pt x="5685" y="8501"/>
                  </a:lnTo>
                  <a:lnTo>
                    <a:pt x="5718" y="8501"/>
                  </a:lnTo>
                  <a:lnTo>
                    <a:pt x="5752" y="8518"/>
                  </a:lnTo>
                  <a:lnTo>
                    <a:pt x="5786" y="8535"/>
                  </a:lnTo>
                  <a:lnTo>
                    <a:pt x="5820" y="8535"/>
                  </a:lnTo>
                  <a:lnTo>
                    <a:pt x="5853" y="8552"/>
                  </a:lnTo>
                  <a:lnTo>
                    <a:pt x="5887" y="8568"/>
                  </a:lnTo>
                  <a:lnTo>
                    <a:pt x="5921" y="8585"/>
                  </a:lnTo>
                  <a:lnTo>
                    <a:pt x="5955" y="8585"/>
                  </a:lnTo>
                  <a:lnTo>
                    <a:pt x="5988" y="8602"/>
                  </a:lnTo>
                  <a:lnTo>
                    <a:pt x="6022" y="8619"/>
                  </a:lnTo>
                  <a:lnTo>
                    <a:pt x="6056" y="8619"/>
                  </a:lnTo>
                  <a:lnTo>
                    <a:pt x="6090" y="8636"/>
                  </a:lnTo>
                  <a:lnTo>
                    <a:pt x="6123" y="8653"/>
                  </a:lnTo>
                  <a:lnTo>
                    <a:pt x="6157" y="8653"/>
                  </a:lnTo>
                  <a:lnTo>
                    <a:pt x="6224" y="8687"/>
                  </a:lnTo>
                  <a:lnTo>
                    <a:pt x="6258" y="8703"/>
                  </a:lnTo>
                  <a:lnTo>
                    <a:pt x="6292" y="8703"/>
                  </a:lnTo>
                  <a:lnTo>
                    <a:pt x="6343" y="8720"/>
                  </a:lnTo>
                  <a:lnTo>
                    <a:pt x="6359" y="8737"/>
                  </a:lnTo>
                  <a:lnTo>
                    <a:pt x="6410" y="8737"/>
                  </a:lnTo>
                  <a:lnTo>
                    <a:pt x="6444" y="8754"/>
                  </a:lnTo>
                  <a:lnTo>
                    <a:pt x="6477" y="8771"/>
                  </a:lnTo>
                  <a:lnTo>
                    <a:pt x="6511" y="8788"/>
                  </a:lnTo>
                  <a:lnTo>
                    <a:pt x="6545" y="8788"/>
                  </a:lnTo>
                  <a:lnTo>
                    <a:pt x="6579" y="8805"/>
                  </a:lnTo>
                  <a:lnTo>
                    <a:pt x="6612" y="8821"/>
                  </a:lnTo>
                  <a:lnTo>
                    <a:pt x="6646" y="8821"/>
                  </a:lnTo>
                  <a:lnTo>
                    <a:pt x="6680" y="8838"/>
                  </a:lnTo>
                  <a:lnTo>
                    <a:pt x="6714" y="8855"/>
                  </a:lnTo>
                  <a:lnTo>
                    <a:pt x="6747" y="8872"/>
                  </a:lnTo>
                  <a:lnTo>
                    <a:pt x="6781" y="8872"/>
                  </a:lnTo>
                  <a:lnTo>
                    <a:pt x="6815" y="8889"/>
                  </a:lnTo>
                  <a:lnTo>
                    <a:pt x="6849" y="8906"/>
                  </a:lnTo>
                  <a:lnTo>
                    <a:pt x="6882" y="8906"/>
                  </a:lnTo>
                  <a:lnTo>
                    <a:pt x="6916" y="8923"/>
                  </a:lnTo>
                  <a:lnTo>
                    <a:pt x="6950" y="8940"/>
                  </a:lnTo>
                  <a:lnTo>
                    <a:pt x="6983" y="8956"/>
                  </a:lnTo>
                  <a:lnTo>
                    <a:pt x="7017" y="8956"/>
                  </a:lnTo>
                  <a:lnTo>
                    <a:pt x="7051" y="8973"/>
                  </a:lnTo>
                  <a:lnTo>
                    <a:pt x="7085" y="8990"/>
                  </a:lnTo>
                  <a:lnTo>
                    <a:pt x="7118" y="9007"/>
                  </a:lnTo>
                  <a:lnTo>
                    <a:pt x="7152" y="9007"/>
                  </a:lnTo>
                  <a:lnTo>
                    <a:pt x="7186" y="9024"/>
                  </a:lnTo>
                  <a:lnTo>
                    <a:pt x="7220" y="9041"/>
                  </a:lnTo>
                  <a:lnTo>
                    <a:pt x="7253" y="9058"/>
                  </a:lnTo>
                  <a:lnTo>
                    <a:pt x="7287" y="9058"/>
                  </a:lnTo>
                  <a:lnTo>
                    <a:pt x="7321" y="9074"/>
                  </a:lnTo>
                  <a:lnTo>
                    <a:pt x="7355" y="9091"/>
                  </a:lnTo>
                  <a:lnTo>
                    <a:pt x="7388" y="9108"/>
                  </a:lnTo>
                  <a:lnTo>
                    <a:pt x="7422" y="9108"/>
                  </a:lnTo>
                  <a:lnTo>
                    <a:pt x="7456" y="9125"/>
                  </a:lnTo>
                  <a:lnTo>
                    <a:pt x="7506" y="9142"/>
                  </a:lnTo>
                  <a:lnTo>
                    <a:pt x="7523" y="9159"/>
                  </a:lnTo>
                  <a:lnTo>
                    <a:pt x="7574" y="9159"/>
                  </a:lnTo>
                  <a:lnTo>
                    <a:pt x="7608" y="9176"/>
                  </a:lnTo>
                  <a:lnTo>
                    <a:pt x="7641" y="9192"/>
                  </a:lnTo>
                  <a:lnTo>
                    <a:pt x="7675" y="9209"/>
                  </a:lnTo>
                  <a:lnTo>
                    <a:pt x="7709" y="9209"/>
                  </a:lnTo>
                  <a:lnTo>
                    <a:pt x="7742" y="9226"/>
                  </a:lnTo>
                  <a:lnTo>
                    <a:pt x="7776" y="9243"/>
                  </a:lnTo>
                  <a:lnTo>
                    <a:pt x="7810" y="9260"/>
                  </a:lnTo>
                  <a:lnTo>
                    <a:pt x="7844" y="9260"/>
                  </a:lnTo>
                  <a:lnTo>
                    <a:pt x="7877" y="9277"/>
                  </a:lnTo>
                  <a:lnTo>
                    <a:pt x="7911" y="9294"/>
                  </a:lnTo>
                  <a:lnTo>
                    <a:pt x="7945" y="9311"/>
                  </a:lnTo>
                  <a:lnTo>
                    <a:pt x="7979" y="9311"/>
                  </a:lnTo>
                  <a:lnTo>
                    <a:pt x="8012" y="9327"/>
                  </a:lnTo>
                  <a:lnTo>
                    <a:pt x="8046" y="9344"/>
                  </a:lnTo>
                  <a:lnTo>
                    <a:pt x="8080" y="9361"/>
                  </a:lnTo>
                  <a:lnTo>
                    <a:pt x="8114" y="9361"/>
                  </a:lnTo>
                  <a:lnTo>
                    <a:pt x="8147" y="9378"/>
                  </a:lnTo>
                  <a:lnTo>
                    <a:pt x="8181" y="9395"/>
                  </a:lnTo>
                  <a:lnTo>
                    <a:pt x="8215" y="9412"/>
                  </a:lnTo>
                  <a:lnTo>
                    <a:pt x="8248" y="9412"/>
                  </a:lnTo>
                  <a:lnTo>
                    <a:pt x="8282" y="9429"/>
                  </a:lnTo>
                  <a:lnTo>
                    <a:pt x="8316" y="9445"/>
                  </a:lnTo>
                  <a:lnTo>
                    <a:pt x="8350" y="9462"/>
                  </a:lnTo>
                  <a:lnTo>
                    <a:pt x="8383" y="9462"/>
                  </a:lnTo>
                  <a:lnTo>
                    <a:pt x="8417" y="9479"/>
                  </a:lnTo>
                  <a:lnTo>
                    <a:pt x="8451" y="9496"/>
                  </a:lnTo>
                  <a:lnTo>
                    <a:pt x="8485" y="9513"/>
                  </a:lnTo>
                  <a:lnTo>
                    <a:pt x="8518" y="9513"/>
                  </a:lnTo>
                  <a:lnTo>
                    <a:pt x="8552" y="9530"/>
                  </a:lnTo>
                  <a:lnTo>
                    <a:pt x="8586" y="9547"/>
                  </a:lnTo>
                  <a:lnTo>
                    <a:pt x="8653" y="9580"/>
                  </a:lnTo>
                  <a:lnTo>
                    <a:pt x="8687" y="9580"/>
                  </a:lnTo>
                  <a:lnTo>
                    <a:pt x="8721" y="9597"/>
                  </a:lnTo>
                  <a:lnTo>
                    <a:pt x="8754" y="9614"/>
                  </a:lnTo>
                  <a:lnTo>
                    <a:pt x="8788" y="9631"/>
                  </a:lnTo>
                  <a:lnTo>
                    <a:pt x="8822" y="9631"/>
                  </a:lnTo>
                  <a:lnTo>
                    <a:pt x="8856" y="9648"/>
                  </a:lnTo>
                  <a:lnTo>
                    <a:pt x="8889" y="9665"/>
                  </a:lnTo>
                  <a:lnTo>
                    <a:pt x="8923" y="9682"/>
                  </a:lnTo>
                  <a:lnTo>
                    <a:pt x="8957" y="9682"/>
                  </a:lnTo>
                  <a:lnTo>
                    <a:pt x="8991" y="9698"/>
                  </a:lnTo>
                  <a:lnTo>
                    <a:pt x="9024" y="9715"/>
                  </a:lnTo>
                  <a:lnTo>
                    <a:pt x="9058" y="9732"/>
                  </a:lnTo>
                  <a:lnTo>
                    <a:pt x="9092" y="9749"/>
                  </a:lnTo>
                  <a:lnTo>
                    <a:pt x="9126" y="9749"/>
                  </a:lnTo>
                  <a:lnTo>
                    <a:pt x="9159" y="9766"/>
                  </a:lnTo>
                  <a:lnTo>
                    <a:pt x="9193" y="9783"/>
                  </a:lnTo>
                  <a:lnTo>
                    <a:pt x="9227" y="9800"/>
                  </a:lnTo>
                  <a:lnTo>
                    <a:pt x="9294" y="9817"/>
                  </a:lnTo>
                  <a:lnTo>
                    <a:pt x="9328" y="9833"/>
                  </a:lnTo>
                  <a:lnTo>
                    <a:pt x="9362" y="9850"/>
                  </a:lnTo>
                  <a:lnTo>
                    <a:pt x="9412" y="9867"/>
                  </a:lnTo>
                  <a:lnTo>
                    <a:pt x="9463" y="9884"/>
                  </a:lnTo>
                  <a:lnTo>
                    <a:pt x="9513" y="9901"/>
                  </a:lnTo>
                  <a:lnTo>
                    <a:pt x="9564" y="9935"/>
                  </a:lnTo>
                  <a:lnTo>
                    <a:pt x="9615" y="9951"/>
                  </a:lnTo>
                  <a:lnTo>
                    <a:pt x="9632" y="9951"/>
                  </a:lnTo>
                  <a:lnTo>
                    <a:pt x="9682" y="9968"/>
                  </a:lnTo>
                  <a:lnTo>
                    <a:pt x="9733" y="10002"/>
                  </a:lnTo>
                  <a:lnTo>
                    <a:pt x="9783" y="10002"/>
                  </a:lnTo>
                  <a:lnTo>
                    <a:pt x="9817" y="10019"/>
                  </a:lnTo>
                  <a:lnTo>
                    <a:pt x="9834" y="10036"/>
                  </a:lnTo>
                  <a:lnTo>
                    <a:pt x="9884" y="10053"/>
                  </a:lnTo>
                  <a:lnTo>
                    <a:pt x="9935" y="10086"/>
                  </a:lnTo>
                  <a:lnTo>
                    <a:pt x="9986" y="10086"/>
                  </a:lnTo>
                  <a:lnTo>
                    <a:pt x="10019" y="10103"/>
                  </a:lnTo>
                  <a:lnTo>
                    <a:pt x="10036" y="10120"/>
                  </a:lnTo>
                  <a:lnTo>
                    <a:pt x="10087" y="10137"/>
                  </a:lnTo>
                  <a:lnTo>
                    <a:pt x="10137" y="10154"/>
                  </a:lnTo>
                  <a:lnTo>
                    <a:pt x="10188" y="10171"/>
                  </a:lnTo>
                  <a:lnTo>
                    <a:pt x="10239" y="10204"/>
                  </a:lnTo>
                  <a:lnTo>
                    <a:pt x="10289" y="10221"/>
                  </a:lnTo>
                  <a:lnTo>
                    <a:pt x="10323" y="10238"/>
                  </a:lnTo>
                  <a:lnTo>
                    <a:pt x="10340" y="10238"/>
                  </a:lnTo>
                  <a:lnTo>
                    <a:pt x="10390" y="10255"/>
                  </a:lnTo>
                  <a:lnTo>
                    <a:pt x="10424" y="10272"/>
                  </a:lnTo>
                  <a:lnTo>
                    <a:pt x="10441" y="10289"/>
                  </a:lnTo>
                  <a:lnTo>
                    <a:pt x="10492" y="10306"/>
                  </a:lnTo>
                  <a:lnTo>
                    <a:pt x="10542" y="10323"/>
                  </a:lnTo>
                  <a:lnTo>
                    <a:pt x="10576" y="10339"/>
                  </a:lnTo>
                  <a:lnTo>
                    <a:pt x="10627" y="10356"/>
                  </a:lnTo>
                  <a:lnTo>
                    <a:pt x="10643" y="10373"/>
                  </a:lnTo>
                  <a:lnTo>
                    <a:pt x="10677" y="10390"/>
                  </a:lnTo>
                  <a:lnTo>
                    <a:pt x="10728" y="10390"/>
                  </a:lnTo>
                  <a:lnTo>
                    <a:pt x="10745" y="10407"/>
                  </a:lnTo>
                  <a:lnTo>
                    <a:pt x="10778" y="10424"/>
                  </a:lnTo>
                  <a:lnTo>
                    <a:pt x="10812" y="10441"/>
                  </a:lnTo>
                  <a:lnTo>
                    <a:pt x="10846" y="10457"/>
                  </a:lnTo>
                  <a:lnTo>
                    <a:pt x="10913" y="10474"/>
                  </a:lnTo>
                  <a:lnTo>
                    <a:pt x="10947" y="10491"/>
                  </a:lnTo>
                  <a:lnTo>
                    <a:pt x="10981" y="10508"/>
                  </a:lnTo>
                  <a:lnTo>
                    <a:pt x="11015" y="10525"/>
                  </a:lnTo>
                  <a:lnTo>
                    <a:pt x="11048" y="10542"/>
                  </a:lnTo>
                  <a:lnTo>
                    <a:pt x="11082" y="10542"/>
                  </a:lnTo>
                  <a:lnTo>
                    <a:pt x="11116" y="10559"/>
                  </a:lnTo>
                  <a:lnTo>
                    <a:pt x="11183" y="10592"/>
                  </a:lnTo>
                  <a:lnTo>
                    <a:pt x="11217" y="10609"/>
                  </a:lnTo>
                  <a:lnTo>
                    <a:pt x="11251" y="10626"/>
                  </a:lnTo>
                  <a:lnTo>
                    <a:pt x="11284" y="10626"/>
                  </a:lnTo>
                  <a:lnTo>
                    <a:pt x="11318" y="10643"/>
                  </a:lnTo>
                  <a:lnTo>
                    <a:pt x="11352" y="10660"/>
                  </a:lnTo>
                  <a:lnTo>
                    <a:pt x="11386" y="10677"/>
                  </a:lnTo>
                  <a:lnTo>
                    <a:pt x="11419" y="10694"/>
                  </a:lnTo>
                  <a:lnTo>
                    <a:pt x="11453" y="10710"/>
                  </a:lnTo>
                  <a:lnTo>
                    <a:pt x="11487" y="10727"/>
                  </a:lnTo>
                  <a:lnTo>
                    <a:pt x="11521" y="10727"/>
                  </a:lnTo>
                  <a:lnTo>
                    <a:pt x="11554" y="10744"/>
                  </a:lnTo>
                  <a:lnTo>
                    <a:pt x="11588" y="10761"/>
                  </a:lnTo>
                  <a:lnTo>
                    <a:pt x="11622" y="10778"/>
                  </a:lnTo>
                  <a:lnTo>
                    <a:pt x="11655" y="10795"/>
                  </a:lnTo>
                  <a:lnTo>
                    <a:pt x="11689" y="10812"/>
                  </a:lnTo>
                  <a:lnTo>
                    <a:pt x="11723" y="10812"/>
                  </a:lnTo>
                  <a:lnTo>
                    <a:pt x="11757" y="10829"/>
                  </a:lnTo>
                  <a:lnTo>
                    <a:pt x="11790" y="10845"/>
                  </a:lnTo>
                  <a:lnTo>
                    <a:pt x="11824" y="10862"/>
                  </a:lnTo>
                  <a:lnTo>
                    <a:pt x="11858" y="10879"/>
                  </a:lnTo>
                  <a:lnTo>
                    <a:pt x="11925" y="10913"/>
                  </a:lnTo>
                  <a:lnTo>
                    <a:pt x="11959" y="10913"/>
                  </a:lnTo>
                  <a:lnTo>
                    <a:pt x="11993" y="10930"/>
                  </a:lnTo>
                  <a:lnTo>
                    <a:pt x="12027" y="10947"/>
                  </a:lnTo>
                  <a:lnTo>
                    <a:pt x="12060" y="10963"/>
                  </a:lnTo>
                  <a:lnTo>
                    <a:pt x="12094" y="10980"/>
                  </a:lnTo>
                  <a:lnTo>
                    <a:pt x="12128" y="10997"/>
                  </a:lnTo>
                  <a:lnTo>
                    <a:pt x="12161" y="11014"/>
                  </a:lnTo>
                  <a:lnTo>
                    <a:pt x="12195" y="11014"/>
                  </a:lnTo>
                  <a:lnTo>
                    <a:pt x="12229" y="11031"/>
                  </a:lnTo>
                  <a:lnTo>
                    <a:pt x="12263" y="11048"/>
                  </a:lnTo>
                  <a:lnTo>
                    <a:pt x="12296" y="11065"/>
                  </a:lnTo>
                  <a:lnTo>
                    <a:pt x="12364" y="11098"/>
                  </a:lnTo>
                  <a:lnTo>
                    <a:pt x="12398" y="11115"/>
                  </a:lnTo>
                  <a:lnTo>
                    <a:pt x="12465" y="11132"/>
                  </a:lnTo>
                  <a:lnTo>
                    <a:pt x="12499" y="11149"/>
                  </a:lnTo>
                  <a:lnTo>
                    <a:pt x="12566" y="11183"/>
                  </a:lnTo>
                  <a:lnTo>
                    <a:pt x="12600" y="11200"/>
                  </a:lnTo>
                  <a:lnTo>
                    <a:pt x="12684" y="11250"/>
                  </a:lnTo>
                  <a:lnTo>
                    <a:pt x="12718" y="11250"/>
                  </a:lnTo>
                  <a:lnTo>
                    <a:pt x="12752" y="11267"/>
                  </a:lnTo>
                  <a:lnTo>
                    <a:pt x="12786" y="11284"/>
                  </a:lnTo>
                  <a:lnTo>
                    <a:pt x="12819" y="11301"/>
                  </a:lnTo>
                  <a:lnTo>
                    <a:pt x="12954" y="11368"/>
                  </a:lnTo>
                  <a:lnTo>
                    <a:pt x="12988" y="11368"/>
                  </a:lnTo>
                  <a:lnTo>
                    <a:pt x="13089" y="11419"/>
                  </a:lnTo>
                  <a:lnTo>
                    <a:pt x="13123" y="11436"/>
                  </a:lnTo>
                  <a:lnTo>
                    <a:pt x="13157" y="11453"/>
                  </a:lnTo>
                  <a:lnTo>
                    <a:pt x="13325" y="11520"/>
                  </a:lnTo>
                  <a:lnTo>
                    <a:pt x="13359" y="11537"/>
                  </a:lnTo>
                  <a:lnTo>
                    <a:pt x="13595" y="11655"/>
                  </a:lnTo>
                  <a:lnTo>
                    <a:pt x="13612" y="11655"/>
                  </a:lnTo>
                  <a:lnTo>
                    <a:pt x="14540" y="12094"/>
                  </a:lnTo>
                  <a:lnTo>
                    <a:pt x="14573" y="12110"/>
                  </a:lnTo>
                  <a:lnTo>
                    <a:pt x="14776" y="12195"/>
                  </a:lnTo>
                  <a:lnTo>
                    <a:pt x="14810" y="12212"/>
                  </a:lnTo>
                  <a:lnTo>
                    <a:pt x="14843" y="12228"/>
                  </a:lnTo>
                  <a:lnTo>
                    <a:pt x="15012" y="12313"/>
                  </a:lnTo>
                  <a:lnTo>
                    <a:pt x="15029" y="12330"/>
                  </a:lnTo>
                  <a:lnTo>
                    <a:pt x="15130" y="12380"/>
                  </a:lnTo>
                  <a:lnTo>
                    <a:pt x="15164" y="12397"/>
                  </a:lnTo>
                  <a:lnTo>
                    <a:pt x="15197" y="12414"/>
                  </a:lnTo>
                  <a:lnTo>
                    <a:pt x="15332" y="12465"/>
                  </a:lnTo>
                  <a:lnTo>
                    <a:pt x="15366" y="12481"/>
                  </a:lnTo>
                  <a:lnTo>
                    <a:pt x="15400" y="12498"/>
                  </a:lnTo>
                  <a:lnTo>
                    <a:pt x="15434" y="12515"/>
                  </a:lnTo>
                  <a:lnTo>
                    <a:pt x="15467" y="12532"/>
                  </a:lnTo>
                  <a:lnTo>
                    <a:pt x="15569" y="12583"/>
                  </a:lnTo>
                  <a:lnTo>
                    <a:pt x="15585" y="12600"/>
                  </a:lnTo>
                  <a:lnTo>
                    <a:pt x="15619" y="12616"/>
                  </a:lnTo>
                  <a:lnTo>
                    <a:pt x="15653" y="12633"/>
                  </a:lnTo>
                  <a:lnTo>
                    <a:pt x="15687" y="12650"/>
                  </a:lnTo>
                  <a:lnTo>
                    <a:pt x="15754" y="12684"/>
                  </a:lnTo>
                  <a:lnTo>
                    <a:pt x="15788" y="12701"/>
                  </a:lnTo>
                  <a:lnTo>
                    <a:pt x="15821" y="12718"/>
                  </a:lnTo>
                  <a:lnTo>
                    <a:pt x="15855" y="12734"/>
                  </a:lnTo>
                  <a:lnTo>
                    <a:pt x="15889" y="12751"/>
                  </a:lnTo>
                  <a:lnTo>
                    <a:pt x="15956" y="12768"/>
                  </a:lnTo>
                  <a:lnTo>
                    <a:pt x="15990" y="12802"/>
                  </a:lnTo>
                  <a:lnTo>
                    <a:pt x="16024" y="12802"/>
                  </a:lnTo>
                  <a:lnTo>
                    <a:pt x="16058" y="12819"/>
                  </a:lnTo>
                  <a:lnTo>
                    <a:pt x="16074" y="12836"/>
                  </a:lnTo>
                  <a:lnTo>
                    <a:pt x="16108" y="12853"/>
                  </a:lnTo>
                  <a:lnTo>
                    <a:pt x="16142" y="12869"/>
                  </a:lnTo>
                  <a:lnTo>
                    <a:pt x="16176" y="12886"/>
                  </a:lnTo>
                  <a:lnTo>
                    <a:pt x="16209" y="12903"/>
                  </a:lnTo>
                  <a:lnTo>
                    <a:pt x="16243" y="12920"/>
                  </a:lnTo>
                  <a:lnTo>
                    <a:pt x="16277" y="12937"/>
                  </a:lnTo>
                  <a:lnTo>
                    <a:pt x="16311" y="12954"/>
                  </a:lnTo>
                  <a:lnTo>
                    <a:pt x="16344" y="12971"/>
                  </a:lnTo>
                  <a:lnTo>
                    <a:pt x="16378" y="12987"/>
                  </a:lnTo>
                  <a:lnTo>
                    <a:pt x="16412" y="13004"/>
                  </a:lnTo>
                  <a:lnTo>
                    <a:pt x="16446" y="13021"/>
                  </a:lnTo>
                  <a:lnTo>
                    <a:pt x="16479" y="13038"/>
                  </a:lnTo>
                  <a:lnTo>
                    <a:pt x="16513" y="13055"/>
                  </a:lnTo>
                  <a:lnTo>
                    <a:pt x="16530" y="13072"/>
                  </a:lnTo>
                  <a:lnTo>
                    <a:pt x="16564" y="13089"/>
                  </a:lnTo>
                  <a:lnTo>
                    <a:pt x="16597" y="13106"/>
                  </a:lnTo>
                  <a:lnTo>
                    <a:pt x="16631" y="13122"/>
                  </a:lnTo>
                  <a:lnTo>
                    <a:pt x="16665" y="13139"/>
                  </a:lnTo>
                  <a:lnTo>
                    <a:pt x="16699" y="13156"/>
                  </a:lnTo>
                  <a:lnTo>
                    <a:pt x="16732" y="13173"/>
                  </a:lnTo>
                  <a:lnTo>
                    <a:pt x="16766" y="13190"/>
                  </a:lnTo>
                  <a:lnTo>
                    <a:pt x="16800" y="13207"/>
                  </a:lnTo>
                  <a:lnTo>
                    <a:pt x="16833" y="13224"/>
                  </a:lnTo>
                  <a:lnTo>
                    <a:pt x="16867" y="13240"/>
                  </a:lnTo>
                  <a:lnTo>
                    <a:pt x="16901" y="13257"/>
                  </a:lnTo>
                  <a:lnTo>
                    <a:pt x="16935" y="13274"/>
                  </a:lnTo>
                  <a:lnTo>
                    <a:pt x="16952" y="13291"/>
                  </a:lnTo>
                  <a:lnTo>
                    <a:pt x="16985" y="13308"/>
                  </a:lnTo>
                  <a:lnTo>
                    <a:pt x="17053" y="13342"/>
                  </a:lnTo>
                  <a:lnTo>
                    <a:pt x="17086" y="13359"/>
                  </a:lnTo>
                  <a:lnTo>
                    <a:pt x="17120" y="13375"/>
                  </a:lnTo>
                  <a:lnTo>
                    <a:pt x="17154" y="13392"/>
                  </a:lnTo>
                  <a:lnTo>
                    <a:pt x="17188" y="13409"/>
                  </a:lnTo>
                  <a:lnTo>
                    <a:pt x="17221" y="13426"/>
                  </a:lnTo>
                  <a:lnTo>
                    <a:pt x="17255" y="13443"/>
                  </a:lnTo>
                  <a:lnTo>
                    <a:pt x="17289" y="13460"/>
                  </a:lnTo>
                  <a:lnTo>
                    <a:pt x="17323" y="13460"/>
                  </a:lnTo>
                  <a:lnTo>
                    <a:pt x="17339" y="13493"/>
                  </a:lnTo>
                  <a:lnTo>
                    <a:pt x="17373" y="13510"/>
                  </a:lnTo>
                  <a:lnTo>
                    <a:pt x="17407" y="13510"/>
                  </a:lnTo>
                  <a:lnTo>
                    <a:pt x="17441" y="13544"/>
                  </a:lnTo>
                  <a:lnTo>
                    <a:pt x="17474" y="13561"/>
                  </a:lnTo>
                  <a:lnTo>
                    <a:pt x="17508" y="13561"/>
                  </a:lnTo>
                  <a:lnTo>
                    <a:pt x="17542" y="13595"/>
                  </a:lnTo>
                  <a:lnTo>
                    <a:pt x="17576" y="13612"/>
                  </a:lnTo>
                  <a:lnTo>
                    <a:pt x="17609" y="13612"/>
                  </a:lnTo>
                  <a:lnTo>
                    <a:pt x="17643" y="13645"/>
                  </a:lnTo>
                  <a:lnTo>
                    <a:pt x="17677" y="13662"/>
                  </a:lnTo>
                  <a:lnTo>
                    <a:pt x="17694" y="13662"/>
                  </a:lnTo>
                  <a:lnTo>
                    <a:pt x="17727" y="13696"/>
                  </a:lnTo>
                  <a:lnTo>
                    <a:pt x="17761" y="13713"/>
                  </a:lnTo>
                  <a:lnTo>
                    <a:pt x="17795" y="13730"/>
                  </a:lnTo>
                  <a:lnTo>
                    <a:pt x="17829" y="13746"/>
                  </a:lnTo>
                  <a:lnTo>
                    <a:pt x="17896" y="13780"/>
                  </a:lnTo>
                  <a:lnTo>
                    <a:pt x="17930" y="13797"/>
                  </a:lnTo>
                  <a:lnTo>
                    <a:pt x="17964" y="13814"/>
                  </a:lnTo>
                  <a:lnTo>
                    <a:pt x="17997" y="13831"/>
                  </a:lnTo>
                  <a:lnTo>
                    <a:pt x="18031" y="13848"/>
                  </a:lnTo>
                  <a:lnTo>
                    <a:pt x="18048" y="13865"/>
                  </a:lnTo>
                  <a:lnTo>
                    <a:pt x="18082" y="13881"/>
                  </a:lnTo>
                  <a:lnTo>
                    <a:pt x="18149" y="13915"/>
                  </a:lnTo>
                  <a:lnTo>
                    <a:pt x="18183" y="13932"/>
                  </a:lnTo>
                  <a:lnTo>
                    <a:pt x="18217" y="13949"/>
                  </a:lnTo>
                  <a:lnTo>
                    <a:pt x="18250" y="13966"/>
                  </a:lnTo>
                  <a:lnTo>
                    <a:pt x="18284" y="13983"/>
                  </a:lnTo>
                  <a:lnTo>
                    <a:pt x="18318" y="13999"/>
                  </a:lnTo>
                  <a:lnTo>
                    <a:pt x="18385" y="14033"/>
                  </a:lnTo>
                  <a:lnTo>
                    <a:pt x="18402" y="14050"/>
                  </a:lnTo>
                  <a:lnTo>
                    <a:pt x="18436" y="14067"/>
                  </a:lnTo>
                  <a:lnTo>
                    <a:pt x="18470" y="14084"/>
                  </a:lnTo>
                  <a:lnTo>
                    <a:pt x="18503" y="14101"/>
                  </a:lnTo>
                  <a:lnTo>
                    <a:pt x="18537" y="14118"/>
                  </a:lnTo>
                  <a:lnTo>
                    <a:pt x="18571" y="14134"/>
                  </a:lnTo>
                  <a:lnTo>
                    <a:pt x="18604" y="14151"/>
                  </a:lnTo>
                  <a:lnTo>
                    <a:pt x="18672" y="14185"/>
                  </a:lnTo>
                  <a:lnTo>
                    <a:pt x="18689" y="14202"/>
                  </a:lnTo>
                  <a:lnTo>
                    <a:pt x="18723" y="14219"/>
                  </a:lnTo>
                  <a:lnTo>
                    <a:pt x="18756" y="14236"/>
                  </a:lnTo>
                  <a:lnTo>
                    <a:pt x="18790" y="14252"/>
                  </a:lnTo>
                  <a:lnTo>
                    <a:pt x="18824" y="14269"/>
                  </a:lnTo>
                  <a:lnTo>
                    <a:pt x="18857" y="14286"/>
                  </a:lnTo>
                  <a:lnTo>
                    <a:pt x="18891" y="14303"/>
                  </a:lnTo>
                  <a:lnTo>
                    <a:pt x="18925" y="14320"/>
                  </a:lnTo>
                  <a:lnTo>
                    <a:pt x="18959" y="14337"/>
                  </a:lnTo>
                  <a:lnTo>
                    <a:pt x="18992" y="14354"/>
                  </a:lnTo>
                  <a:lnTo>
                    <a:pt x="19009" y="14371"/>
                  </a:lnTo>
                  <a:lnTo>
                    <a:pt x="19043" y="14387"/>
                  </a:lnTo>
                  <a:lnTo>
                    <a:pt x="19077" y="14421"/>
                  </a:lnTo>
                  <a:lnTo>
                    <a:pt x="19110" y="14438"/>
                  </a:lnTo>
                  <a:lnTo>
                    <a:pt x="19144" y="14455"/>
                  </a:lnTo>
                  <a:lnTo>
                    <a:pt x="19178" y="14472"/>
                  </a:lnTo>
                  <a:lnTo>
                    <a:pt x="19212" y="14489"/>
                  </a:lnTo>
                  <a:lnTo>
                    <a:pt x="19245" y="14505"/>
                  </a:lnTo>
                  <a:lnTo>
                    <a:pt x="19279" y="14522"/>
                  </a:lnTo>
                  <a:lnTo>
                    <a:pt x="19296" y="14539"/>
                  </a:lnTo>
                  <a:lnTo>
                    <a:pt x="19363" y="14573"/>
                  </a:lnTo>
                  <a:lnTo>
                    <a:pt x="19397" y="14590"/>
                  </a:lnTo>
                  <a:lnTo>
                    <a:pt x="19431" y="14607"/>
                  </a:lnTo>
                  <a:lnTo>
                    <a:pt x="19465" y="14624"/>
                  </a:lnTo>
                  <a:lnTo>
                    <a:pt x="19498" y="14640"/>
                  </a:lnTo>
                  <a:lnTo>
                    <a:pt x="19532" y="14657"/>
                  </a:lnTo>
                  <a:lnTo>
                    <a:pt x="19549" y="14674"/>
                  </a:lnTo>
                  <a:lnTo>
                    <a:pt x="19583" y="14691"/>
                  </a:lnTo>
                  <a:lnTo>
                    <a:pt x="19616" y="14708"/>
                  </a:lnTo>
                  <a:lnTo>
                    <a:pt x="19650" y="14725"/>
                  </a:lnTo>
                  <a:lnTo>
                    <a:pt x="19684" y="14742"/>
                  </a:lnTo>
                  <a:lnTo>
                    <a:pt x="19718" y="14758"/>
                  </a:lnTo>
                  <a:lnTo>
                    <a:pt x="19751" y="14792"/>
                  </a:lnTo>
                  <a:lnTo>
                    <a:pt x="19785" y="14809"/>
                  </a:lnTo>
                  <a:lnTo>
                    <a:pt x="19819" y="14826"/>
                  </a:lnTo>
                  <a:lnTo>
                    <a:pt x="19869" y="14860"/>
                  </a:lnTo>
                  <a:lnTo>
                    <a:pt x="19903" y="14877"/>
                  </a:lnTo>
                  <a:lnTo>
                    <a:pt x="19937" y="14893"/>
                  </a:lnTo>
                  <a:lnTo>
                    <a:pt x="19971" y="14910"/>
                  </a:lnTo>
                  <a:lnTo>
                    <a:pt x="20038" y="14944"/>
                  </a:lnTo>
                  <a:lnTo>
                    <a:pt x="20072" y="14961"/>
                  </a:lnTo>
                  <a:lnTo>
                    <a:pt x="20089" y="14978"/>
                  </a:lnTo>
                  <a:lnTo>
                    <a:pt x="20122" y="14995"/>
                  </a:lnTo>
                  <a:lnTo>
                    <a:pt x="20156" y="15011"/>
                  </a:lnTo>
                  <a:lnTo>
                    <a:pt x="20190" y="15028"/>
                  </a:lnTo>
                  <a:lnTo>
                    <a:pt x="20224" y="15045"/>
                  </a:lnTo>
                  <a:lnTo>
                    <a:pt x="20257" y="15079"/>
                  </a:lnTo>
                  <a:lnTo>
                    <a:pt x="20291" y="15096"/>
                  </a:lnTo>
                  <a:lnTo>
                    <a:pt x="20325" y="15113"/>
                  </a:lnTo>
                  <a:lnTo>
                    <a:pt x="20375" y="15146"/>
                  </a:lnTo>
                  <a:lnTo>
                    <a:pt x="20409" y="15163"/>
                  </a:lnTo>
                  <a:lnTo>
                    <a:pt x="20477" y="15197"/>
                  </a:lnTo>
                  <a:lnTo>
                    <a:pt x="20510" y="15214"/>
                  </a:lnTo>
                  <a:lnTo>
                    <a:pt x="20544" y="15231"/>
                  </a:lnTo>
                  <a:lnTo>
                    <a:pt x="20561" y="15248"/>
                  </a:lnTo>
                  <a:lnTo>
                    <a:pt x="20595" y="15264"/>
                  </a:lnTo>
                  <a:lnTo>
                    <a:pt x="20628" y="15298"/>
                  </a:lnTo>
                  <a:lnTo>
                    <a:pt x="20662" y="15315"/>
                  </a:lnTo>
                  <a:lnTo>
                    <a:pt x="20696" y="15332"/>
                  </a:lnTo>
                  <a:lnTo>
                    <a:pt x="20730" y="15349"/>
                  </a:lnTo>
                  <a:lnTo>
                    <a:pt x="20763" y="15366"/>
                  </a:lnTo>
                  <a:lnTo>
                    <a:pt x="20797" y="15383"/>
                  </a:lnTo>
                  <a:lnTo>
                    <a:pt x="20831" y="15399"/>
                  </a:lnTo>
                  <a:lnTo>
                    <a:pt x="20848" y="15416"/>
                  </a:lnTo>
                  <a:lnTo>
                    <a:pt x="20881" y="15433"/>
                  </a:lnTo>
                  <a:lnTo>
                    <a:pt x="20915" y="15450"/>
                  </a:lnTo>
                  <a:lnTo>
                    <a:pt x="20949" y="15467"/>
                  </a:lnTo>
                  <a:lnTo>
                    <a:pt x="20983" y="15484"/>
                  </a:lnTo>
                  <a:lnTo>
                    <a:pt x="21016" y="15501"/>
                  </a:lnTo>
                  <a:lnTo>
                    <a:pt x="21050" y="15534"/>
                  </a:lnTo>
                  <a:lnTo>
                    <a:pt x="21067" y="15551"/>
                  </a:lnTo>
                  <a:lnTo>
                    <a:pt x="21101" y="15568"/>
                  </a:lnTo>
                  <a:lnTo>
                    <a:pt x="21134" y="15585"/>
                  </a:lnTo>
                  <a:lnTo>
                    <a:pt x="21168" y="15602"/>
                  </a:lnTo>
                  <a:lnTo>
                    <a:pt x="21202" y="15619"/>
                  </a:lnTo>
                  <a:lnTo>
                    <a:pt x="21236" y="15636"/>
                  </a:lnTo>
                  <a:lnTo>
                    <a:pt x="21269" y="15652"/>
                  </a:lnTo>
                  <a:lnTo>
                    <a:pt x="21320" y="15686"/>
                  </a:lnTo>
                  <a:lnTo>
                    <a:pt x="21354" y="15720"/>
                  </a:lnTo>
                  <a:lnTo>
                    <a:pt x="21387" y="15737"/>
                  </a:lnTo>
                  <a:lnTo>
                    <a:pt x="21421" y="15754"/>
                  </a:lnTo>
                  <a:lnTo>
                    <a:pt x="21455" y="15770"/>
                  </a:lnTo>
                  <a:lnTo>
                    <a:pt x="21489" y="15787"/>
                  </a:lnTo>
                  <a:lnTo>
                    <a:pt x="21506" y="15804"/>
                  </a:lnTo>
                  <a:lnTo>
                    <a:pt x="21539" y="15821"/>
                  </a:lnTo>
                  <a:lnTo>
                    <a:pt x="21607" y="15855"/>
                  </a:lnTo>
                  <a:lnTo>
                    <a:pt x="21640" y="15872"/>
                  </a:lnTo>
                  <a:lnTo>
                    <a:pt x="21674" y="15905"/>
                  </a:lnTo>
                  <a:lnTo>
                    <a:pt x="21708" y="15922"/>
                  </a:lnTo>
                  <a:lnTo>
                    <a:pt x="21725" y="15939"/>
                  </a:lnTo>
                  <a:lnTo>
                    <a:pt x="21758" y="15956"/>
                  </a:lnTo>
                  <a:lnTo>
                    <a:pt x="21792" y="15973"/>
                  </a:lnTo>
                  <a:lnTo>
                    <a:pt x="21826" y="15990"/>
                  </a:lnTo>
                  <a:lnTo>
                    <a:pt x="21860" y="16007"/>
                  </a:lnTo>
                  <a:lnTo>
                    <a:pt x="21893" y="16023"/>
                  </a:lnTo>
                  <a:lnTo>
                    <a:pt x="21910" y="16057"/>
                  </a:lnTo>
                  <a:lnTo>
                    <a:pt x="21944" y="16074"/>
                  </a:lnTo>
                  <a:lnTo>
                    <a:pt x="21978" y="16091"/>
                  </a:lnTo>
                  <a:lnTo>
                    <a:pt x="22011" y="16108"/>
                  </a:lnTo>
                  <a:lnTo>
                    <a:pt x="22045" y="16125"/>
                  </a:lnTo>
                  <a:lnTo>
                    <a:pt x="22079" y="16142"/>
                  </a:lnTo>
                  <a:lnTo>
                    <a:pt x="22130" y="16175"/>
                  </a:lnTo>
                  <a:lnTo>
                    <a:pt x="22163" y="16192"/>
                  </a:lnTo>
                  <a:lnTo>
                    <a:pt x="22197" y="16226"/>
                  </a:lnTo>
                  <a:lnTo>
                    <a:pt x="22231" y="16243"/>
                  </a:lnTo>
                  <a:lnTo>
                    <a:pt x="22264" y="16260"/>
                  </a:lnTo>
                  <a:lnTo>
                    <a:pt x="22298" y="16276"/>
                  </a:lnTo>
                  <a:lnTo>
                    <a:pt x="22315" y="16293"/>
                  </a:lnTo>
                  <a:lnTo>
                    <a:pt x="22349" y="16310"/>
                  </a:lnTo>
                  <a:lnTo>
                    <a:pt x="22383" y="16327"/>
                  </a:lnTo>
                  <a:lnTo>
                    <a:pt x="22450" y="16378"/>
                  </a:lnTo>
                  <a:lnTo>
                    <a:pt x="22484" y="16395"/>
                  </a:lnTo>
                  <a:lnTo>
                    <a:pt x="22501" y="16411"/>
                  </a:lnTo>
                  <a:lnTo>
                    <a:pt x="22534" y="16428"/>
                  </a:lnTo>
                  <a:lnTo>
                    <a:pt x="22568" y="16445"/>
                  </a:lnTo>
                  <a:lnTo>
                    <a:pt x="22636" y="16479"/>
                  </a:lnTo>
                  <a:lnTo>
                    <a:pt x="22669" y="16496"/>
                  </a:lnTo>
                  <a:lnTo>
                    <a:pt x="22720" y="16546"/>
                  </a:lnTo>
                  <a:lnTo>
                    <a:pt x="22754" y="16563"/>
                  </a:lnTo>
                  <a:lnTo>
                    <a:pt x="22855" y="16614"/>
                  </a:lnTo>
                  <a:lnTo>
                    <a:pt x="22872" y="16631"/>
                  </a:lnTo>
                  <a:lnTo>
                    <a:pt x="22939" y="16681"/>
                  </a:lnTo>
                  <a:lnTo>
                    <a:pt x="22973" y="16698"/>
                  </a:lnTo>
                  <a:lnTo>
                    <a:pt x="23007" y="16715"/>
                  </a:lnTo>
                  <a:lnTo>
                    <a:pt x="23091" y="16766"/>
                  </a:lnTo>
                  <a:lnTo>
                    <a:pt x="23125" y="16782"/>
                  </a:lnTo>
                  <a:lnTo>
                    <a:pt x="23226" y="16850"/>
                  </a:lnTo>
                  <a:lnTo>
                    <a:pt x="23260" y="16867"/>
                  </a:lnTo>
                  <a:lnTo>
                    <a:pt x="23411" y="16968"/>
                  </a:lnTo>
                  <a:lnTo>
                    <a:pt x="23445" y="16985"/>
                  </a:lnTo>
                  <a:lnTo>
                    <a:pt x="23614" y="17103"/>
                  </a:lnTo>
                  <a:lnTo>
                    <a:pt x="23648" y="17120"/>
                  </a:lnTo>
                  <a:lnTo>
                    <a:pt x="23951" y="17322"/>
                  </a:lnTo>
                  <a:lnTo>
                    <a:pt x="23985" y="17339"/>
                  </a:lnTo>
                  <a:lnTo>
                    <a:pt x="24052" y="17373"/>
                  </a:lnTo>
                  <a:lnTo>
                    <a:pt x="24086" y="17390"/>
                  </a:lnTo>
                  <a:lnTo>
                    <a:pt x="24322" y="17558"/>
                  </a:lnTo>
                  <a:lnTo>
                    <a:pt x="24356" y="17575"/>
                  </a:lnTo>
                  <a:lnTo>
                    <a:pt x="24508" y="17676"/>
                  </a:lnTo>
                  <a:lnTo>
                    <a:pt x="24541" y="17693"/>
                  </a:lnTo>
                  <a:lnTo>
                    <a:pt x="24575" y="17710"/>
                  </a:lnTo>
                  <a:lnTo>
                    <a:pt x="24727" y="17811"/>
                  </a:lnTo>
                  <a:lnTo>
                    <a:pt x="24744" y="17828"/>
                  </a:lnTo>
                  <a:lnTo>
                    <a:pt x="24845" y="17896"/>
                  </a:lnTo>
                  <a:lnTo>
                    <a:pt x="24879" y="17913"/>
                  </a:lnTo>
                  <a:lnTo>
                    <a:pt x="24896" y="17929"/>
                  </a:lnTo>
                  <a:lnTo>
                    <a:pt x="25031" y="18014"/>
                  </a:lnTo>
                  <a:lnTo>
                    <a:pt x="25047" y="18031"/>
                  </a:lnTo>
                  <a:lnTo>
                    <a:pt x="25081" y="18047"/>
                  </a:lnTo>
                  <a:lnTo>
                    <a:pt x="25149" y="18098"/>
                  </a:lnTo>
                  <a:lnTo>
                    <a:pt x="25182" y="18115"/>
                  </a:lnTo>
                  <a:lnTo>
                    <a:pt x="25233" y="18149"/>
                  </a:lnTo>
                  <a:lnTo>
                    <a:pt x="25267" y="18182"/>
                  </a:lnTo>
                  <a:lnTo>
                    <a:pt x="25300" y="18199"/>
                  </a:lnTo>
                  <a:lnTo>
                    <a:pt x="25385" y="18250"/>
                  </a:lnTo>
                  <a:lnTo>
                    <a:pt x="25419" y="18284"/>
                  </a:lnTo>
                  <a:lnTo>
                    <a:pt x="25503" y="18334"/>
                  </a:lnTo>
                  <a:lnTo>
                    <a:pt x="25537" y="18368"/>
                  </a:lnTo>
                  <a:lnTo>
                    <a:pt x="25604" y="18402"/>
                  </a:lnTo>
                  <a:lnTo>
                    <a:pt x="25621" y="18419"/>
                  </a:lnTo>
                  <a:lnTo>
                    <a:pt x="25655" y="18435"/>
                  </a:lnTo>
                  <a:lnTo>
                    <a:pt x="25722" y="18486"/>
                  </a:lnTo>
                  <a:lnTo>
                    <a:pt x="25756" y="18503"/>
                  </a:lnTo>
                  <a:lnTo>
                    <a:pt x="25806" y="18537"/>
                  </a:lnTo>
                  <a:lnTo>
                    <a:pt x="25840" y="18570"/>
                  </a:lnTo>
                  <a:lnTo>
                    <a:pt x="25874" y="18587"/>
                  </a:lnTo>
                  <a:lnTo>
                    <a:pt x="25908" y="18604"/>
                  </a:lnTo>
                  <a:lnTo>
                    <a:pt x="25925" y="18621"/>
                  </a:lnTo>
                  <a:lnTo>
                    <a:pt x="25958" y="18638"/>
                  </a:lnTo>
                  <a:lnTo>
                    <a:pt x="25992" y="18671"/>
                  </a:lnTo>
                  <a:lnTo>
                    <a:pt x="26026" y="18688"/>
                  </a:lnTo>
                  <a:lnTo>
                    <a:pt x="26059" y="18705"/>
                  </a:lnTo>
                  <a:lnTo>
                    <a:pt x="26076" y="18722"/>
                  </a:lnTo>
                  <a:lnTo>
                    <a:pt x="26110" y="18756"/>
                  </a:lnTo>
                  <a:lnTo>
                    <a:pt x="26144" y="18773"/>
                  </a:lnTo>
                  <a:lnTo>
                    <a:pt x="26178" y="18790"/>
                  </a:lnTo>
                  <a:lnTo>
                    <a:pt x="26194" y="18806"/>
                  </a:lnTo>
                  <a:lnTo>
                    <a:pt x="26228" y="18823"/>
                  </a:lnTo>
                  <a:lnTo>
                    <a:pt x="26262" y="18857"/>
                  </a:lnTo>
                  <a:lnTo>
                    <a:pt x="26296" y="18874"/>
                  </a:lnTo>
                  <a:lnTo>
                    <a:pt x="26312" y="18891"/>
                  </a:lnTo>
                  <a:lnTo>
                    <a:pt x="26346" y="18908"/>
                  </a:lnTo>
                  <a:lnTo>
                    <a:pt x="26380" y="18941"/>
                  </a:lnTo>
                  <a:lnTo>
                    <a:pt x="26414" y="18958"/>
                  </a:lnTo>
                  <a:lnTo>
                    <a:pt x="26447" y="18975"/>
                  </a:lnTo>
                  <a:lnTo>
                    <a:pt x="26464" y="18992"/>
                  </a:lnTo>
                  <a:lnTo>
                    <a:pt x="26498" y="19026"/>
                  </a:lnTo>
                  <a:lnTo>
                    <a:pt x="26532" y="19043"/>
                  </a:lnTo>
                  <a:lnTo>
                    <a:pt x="26565" y="19059"/>
                  </a:lnTo>
                  <a:lnTo>
                    <a:pt x="26582" y="19076"/>
                  </a:lnTo>
                  <a:lnTo>
                    <a:pt x="26616" y="19110"/>
                  </a:lnTo>
                  <a:lnTo>
                    <a:pt x="26650" y="19127"/>
                  </a:lnTo>
                  <a:lnTo>
                    <a:pt x="26684" y="19144"/>
                  </a:lnTo>
                  <a:lnTo>
                    <a:pt x="26734" y="19177"/>
                  </a:lnTo>
                  <a:lnTo>
                    <a:pt x="26768" y="19211"/>
                  </a:lnTo>
                  <a:lnTo>
                    <a:pt x="26802" y="19228"/>
                  </a:lnTo>
                  <a:lnTo>
                    <a:pt x="26835" y="19245"/>
                  </a:lnTo>
                  <a:lnTo>
                    <a:pt x="26852" y="19262"/>
                  </a:lnTo>
                  <a:lnTo>
                    <a:pt x="26886" y="19296"/>
                  </a:lnTo>
                  <a:lnTo>
                    <a:pt x="26920" y="19312"/>
                  </a:lnTo>
                  <a:lnTo>
                    <a:pt x="26953" y="19329"/>
                  </a:lnTo>
                  <a:lnTo>
                    <a:pt x="26970" y="19346"/>
                  </a:lnTo>
                  <a:lnTo>
                    <a:pt x="27004" y="19380"/>
                  </a:lnTo>
                  <a:lnTo>
                    <a:pt x="27038" y="19397"/>
                  </a:lnTo>
                  <a:lnTo>
                    <a:pt x="27071" y="19414"/>
                  </a:lnTo>
                  <a:lnTo>
                    <a:pt x="27088" y="19430"/>
                  </a:lnTo>
                  <a:lnTo>
                    <a:pt x="27122" y="19464"/>
                  </a:lnTo>
                  <a:lnTo>
                    <a:pt x="27156" y="19481"/>
                  </a:lnTo>
                  <a:lnTo>
                    <a:pt x="27190" y="19498"/>
                  </a:lnTo>
                  <a:lnTo>
                    <a:pt x="27223" y="19515"/>
                  </a:lnTo>
                  <a:lnTo>
                    <a:pt x="27240" y="19549"/>
                  </a:lnTo>
                  <a:lnTo>
                    <a:pt x="27274" y="19565"/>
                  </a:lnTo>
                  <a:lnTo>
                    <a:pt x="27308" y="19582"/>
                  </a:lnTo>
                  <a:lnTo>
                    <a:pt x="27341" y="19599"/>
                  </a:lnTo>
                  <a:lnTo>
                    <a:pt x="27358" y="19633"/>
                  </a:lnTo>
                  <a:lnTo>
                    <a:pt x="27392" y="19650"/>
                  </a:lnTo>
                  <a:lnTo>
                    <a:pt x="27426" y="19667"/>
                  </a:lnTo>
                  <a:lnTo>
                    <a:pt x="27459" y="19683"/>
                  </a:lnTo>
                  <a:lnTo>
                    <a:pt x="27476" y="19717"/>
                  </a:lnTo>
                  <a:lnTo>
                    <a:pt x="27510" y="19734"/>
                  </a:lnTo>
                  <a:lnTo>
                    <a:pt x="27544" y="19751"/>
                  </a:lnTo>
                  <a:lnTo>
                    <a:pt x="27577" y="19768"/>
                  </a:lnTo>
                  <a:lnTo>
                    <a:pt x="27594" y="19802"/>
                  </a:lnTo>
                  <a:lnTo>
                    <a:pt x="27628" y="19818"/>
                  </a:lnTo>
                  <a:lnTo>
                    <a:pt x="27662" y="19835"/>
                  </a:lnTo>
                  <a:lnTo>
                    <a:pt x="27695" y="19852"/>
                  </a:lnTo>
                  <a:lnTo>
                    <a:pt x="27712" y="19886"/>
                  </a:lnTo>
                  <a:lnTo>
                    <a:pt x="27746" y="19903"/>
                  </a:lnTo>
                  <a:lnTo>
                    <a:pt x="27780" y="19920"/>
                  </a:lnTo>
                  <a:lnTo>
                    <a:pt x="27814" y="19953"/>
                  </a:lnTo>
                  <a:lnTo>
                    <a:pt x="27830" y="19970"/>
                  </a:lnTo>
                  <a:lnTo>
                    <a:pt x="27864" y="19987"/>
                  </a:lnTo>
                  <a:lnTo>
                    <a:pt x="27932" y="20038"/>
                  </a:lnTo>
                  <a:lnTo>
                    <a:pt x="27948" y="20055"/>
                  </a:lnTo>
                  <a:lnTo>
                    <a:pt x="28016" y="20088"/>
                  </a:lnTo>
                  <a:lnTo>
                    <a:pt x="28050" y="20122"/>
                  </a:lnTo>
                  <a:lnTo>
                    <a:pt x="28067" y="20139"/>
                  </a:lnTo>
                  <a:lnTo>
                    <a:pt x="28100" y="20156"/>
                  </a:lnTo>
                  <a:lnTo>
                    <a:pt x="28168" y="20206"/>
                  </a:lnTo>
                  <a:lnTo>
                    <a:pt x="28185" y="20223"/>
                  </a:lnTo>
                  <a:lnTo>
                    <a:pt x="28252" y="20274"/>
                  </a:lnTo>
                  <a:lnTo>
                    <a:pt x="28286" y="20291"/>
                  </a:lnTo>
                  <a:lnTo>
                    <a:pt x="28303" y="20308"/>
                  </a:lnTo>
                  <a:lnTo>
                    <a:pt x="28336" y="20324"/>
                  </a:lnTo>
                  <a:lnTo>
                    <a:pt x="28370" y="20358"/>
                  </a:lnTo>
                  <a:lnTo>
                    <a:pt x="28421" y="20392"/>
                  </a:lnTo>
                  <a:lnTo>
                    <a:pt x="28454" y="20426"/>
                  </a:lnTo>
                  <a:lnTo>
                    <a:pt x="28488" y="20442"/>
                  </a:lnTo>
                  <a:lnTo>
                    <a:pt x="28505" y="20459"/>
                  </a:lnTo>
                  <a:lnTo>
                    <a:pt x="28539" y="20476"/>
                  </a:lnTo>
                  <a:lnTo>
                    <a:pt x="28623" y="20544"/>
                  </a:lnTo>
                  <a:lnTo>
                    <a:pt x="28657" y="20577"/>
                  </a:lnTo>
                  <a:lnTo>
                    <a:pt x="28691" y="20594"/>
                  </a:lnTo>
                  <a:lnTo>
                    <a:pt x="28741" y="20628"/>
                  </a:lnTo>
                  <a:lnTo>
                    <a:pt x="28775" y="20662"/>
                  </a:lnTo>
                  <a:lnTo>
                    <a:pt x="28826" y="20695"/>
                  </a:lnTo>
                  <a:lnTo>
                    <a:pt x="28859" y="20729"/>
                  </a:lnTo>
                  <a:lnTo>
                    <a:pt x="28944" y="20797"/>
                  </a:lnTo>
                  <a:lnTo>
                    <a:pt x="28977" y="20814"/>
                  </a:lnTo>
                  <a:lnTo>
                    <a:pt x="29011" y="20830"/>
                  </a:lnTo>
                  <a:lnTo>
                    <a:pt x="29095" y="20898"/>
                  </a:lnTo>
                  <a:lnTo>
                    <a:pt x="29129" y="20915"/>
                  </a:lnTo>
                  <a:lnTo>
                    <a:pt x="29247" y="20999"/>
                  </a:lnTo>
                  <a:lnTo>
                    <a:pt x="29264" y="21033"/>
                  </a:lnTo>
                  <a:lnTo>
                    <a:pt x="29416" y="21134"/>
                  </a:lnTo>
                  <a:lnTo>
                    <a:pt x="29450" y="21168"/>
                  </a:lnTo>
                  <a:lnTo>
                    <a:pt x="29585" y="21269"/>
                  </a:lnTo>
                  <a:lnTo>
                    <a:pt x="29618" y="21286"/>
                  </a:lnTo>
                  <a:lnTo>
                    <a:pt x="29703" y="21353"/>
                  </a:lnTo>
                  <a:lnTo>
                    <a:pt x="29736" y="21387"/>
                  </a:lnTo>
                  <a:lnTo>
                    <a:pt x="29854" y="21471"/>
                  </a:lnTo>
                  <a:lnTo>
                    <a:pt x="29871" y="21488"/>
                  </a:lnTo>
                  <a:lnTo>
                    <a:pt x="29989" y="21573"/>
                  </a:lnTo>
                  <a:lnTo>
                    <a:pt x="30023" y="21606"/>
                  </a:lnTo>
                  <a:lnTo>
                    <a:pt x="30192" y="21741"/>
                  </a:lnTo>
                  <a:lnTo>
                    <a:pt x="30225" y="21758"/>
                  </a:lnTo>
                  <a:lnTo>
                    <a:pt x="30242" y="21775"/>
                  </a:lnTo>
                  <a:lnTo>
                    <a:pt x="30276" y="21809"/>
                  </a:lnTo>
                  <a:lnTo>
                    <a:pt x="30344" y="21842"/>
                  </a:lnTo>
                  <a:lnTo>
                    <a:pt x="30360" y="21876"/>
                  </a:lnTo>
                  <a:lnTo>
                    <a:pt x="30478" y="21960"/>
                  </a:lnTo>
                  <a:lnTo>
                    <a:pt x="30512" y="21977"/>
                  </a:lnTo>
                  <a:lnTo>
                    <a:pt x="30597" y="22045"/>
                  </a:lnTo>
                  <a:lnTo>
                    <a:pt x="30630" y="22079"/>
                  </a:lnTo>
                  <a:lnTo>
                    <a:pt x="30715" y="22146"/>
                  </a:lnTo>
                  <a:lnTo>
                    <a:pt x="30731" y="22163"/>
                  </a:lnTo>
                  <a:lnTo>
                    <a:pt x="30765" y="22180"/>
                  </a:lnTo>
                  <a:lnTo>
                    <a:pt x="30799" y="22213"/>
                  </a:lnTo>
                  <a:lnTo>
                    <a:pt x="30816" y="22230"/>
                  </a:lnTo>
                  <a:lnTo>
                    <a:pt x="30900" y="22298"/>
                  </a:lnTo>
                  <a:lnTo>
                    <a:pt x="30934" y="22332"/>
                  </a:lnTo>
                  <a:lnTo>
                    <a:pt x="31001" y="22365"/>
                  </a:lnTo>
                  <a:lnTo>
                    <a:pt x="31018" y="22399"/>
                  </a:lnTo>
                  <a:lnTo>
                    <a:pt x="31086" y="22433"/>
                  </a:lnTo>
                  <a:lnTo>
                    <a:pt x="31103" y="22466"/>
                  </a:lnTo>
                  <a:lnTo>
                    <a:pt x="31170" y="22500"/>
                  </a:lnTo>
                  <a:lnTo>
                    <a:pt x="31187" y="22534"/>
                  </a:lnTo>
                  <a:lnTo>
                    <a:pt x="31221" y="22551"/>
                  </a:lnTo>
                  <a:lnTo>
                    <a:pt x="31254" y="22568"/>
                  </a:lnTo>
                  <a:lnTo>
                    <a:pt x="31305" y="22618"/>
                  </a:lnTo>
                  <a:lnTo>
                    <a:pt x="31339" y="22652"/>
                  </a:lnTo>
                  <a:lnTo>
                    <a:pt x="31356" y="22669"/>
                  </a:lnTo>
                  <a:lnTo>
                    <a:pt x="31389" y="22686"/>
                  </a:lnTo>
                  <a:lnTo>
                    <a:pt x="31423" y="22719"/>
                  </a:lnTo>
                  <a:lnTo>
                    <a:pt x="31440" y="22736"/>
                  </a:lnTo>
                  <a:lnTo>
                    <a:pt x="31474" y="22753"/>
                  </a:lnTo>
                  <a:lnTo>
                    <a:pt x="31507" y="22787"/>
                  </a:lnTo>
                  <a:lnTo>
                    <a:pt x="31541" y="22804"/>
                  </a:lnTo>
                  <a:lnTo>
                    <a:pt x="31558" y="22821"/>
                  </a:lnTo>
                  <a:lnTo>
                    <a:pt x="31592" y="22854"/>
                  </a:lnTo>
                  <a:lnTo>
                    <a:pt x="31609" y="22871"/>
                  </a:lnTo>
                  <a:lnTo>
                    <a:pt x="31642" y="22888"/>
                  </a:lnTo>
                  <a:lnTo>
                    <a:pt x="31676" y="22922"/>
                  </a:lnTo>
                  <a:lnTo>
                    <a:pt x="31710" y="22939"/>
                  </a:lnTo>
                  <a:lnTo>
                    <a:pt x="31727" y="22972"/>
                  </a:lnTo>
                  <a:lnTo>
                    <a:pt x="31760" y="22989"/>
                  </a:lnTo>
                  <a:lnTo>
                    <a:pt x="31794" y="23006"/>
                  </a:lnTo>
                  <a:lnTo>
                    <a:pt x="31811" y="23040"/>
                  </a:lnTo>
                  <a:lnTo>
                    <a:pt x="31845" y="23057"/>
                  </a:lnTo>
                  <a:lnTo>
                    <a:pt x="31878" y="23074"/>
                  </a:lnTo>
                  <a:lnTo>
                    <a:pt x="31895" y="23107"/>
                  </a:lnTo>
                  <a:lnTo>
                    <a:pt x="31929" y="23124"/>
                  </a:lnTo>
                  <a:lnTo>
                    <a:pt x="31963" y="23158"/>
                  </a:lnTo>
                  <a:lnTo>
                    <a:pt x="31980" y="23175"/>
                  </a:lnTo>
                  <a:lnTo>
                    <a:pt x="32013" y="23192"/>
                  </a:lnTo>
                  <a:lnTo>
                    <a:pt x="32047" y="23225"/>
                  </a:lnTo>
                  <a:lnTo>
                    <a:pt x="32064" y="23242"/>
                  </a:lnTo>
                  <a:lnTo>
                    <a:pt x="32098" y="23259"/>
                  </a:lnTo>
                  <a:lnTo>
                    <a:pt x="36567" y="17862"/>
                  </a:lnTo>
                  <a:lnTo>
                    <a:pt x="36534" y="17845"/>
                  </a:lnTo>
                  <a:lnTo>
                    <a:pt x="36500" y="17811"/>
                  </a:lnTo>
                  <a:lnTo>
                    <a:pt x="36466" y="17794"/>
                  </a:lnTo>
                  <a:lnTo>
                    <a:pt x="36432" y="17778"/>
                  </a:lnTo>
                  <a:lnTo>
                    <a:pt x="36415" y="17744"/>
                  </a:lnTo>
                  <a:lnTo>
                    <a:pt x="36382" y="17727"/>
                  </a:lnTo>
                  <a:lnTo>
                    <a:pt x="36348" y="17693"/>
                  </a:lnTo>
                  <a:lnTo>
                    <a:pt x="36281" y="17643"/>
                  </a:lnTo>
                  <a:lnTo>
                    <a:pt x="36247" y="17626"/>
                  </a:lnTo>
                  <a:lnTo>
                    <a:pt x="36230" y="17592"/>
                  </a:lnTo>
                  <a:lnTo>
                    <a:pt x="36196" y="17575"/>
                  </a:lnTo>
                  <a:lnTo>
                    <a:pt x="36162" y="17541"/>
                  </a:lnTo>
                  <a:lnTo>
                    <a:pt x="36095" y="17491"/>
                  </a:lnTo>
                  <a:lnTo>
                    <a:pt x="36078" y="17474"/>
                  </a:lnTo>
                  <a:lnTo>
                    <a:pt x="36011" y="17423"/>
                  </a:lnTo>
                  <a:lnTo>
                    <a:pt x="35977" y="17390"/>
                  </a:lnTo>
                  <a:lnTo>
                    <a:pt x="35926" y="17339"/>
                  </a:lnTo>
                  <a:lnTo>
                    <a:pt x="35893" y="17322"/>
                  </a:lnTo>
                  <a:lnTo>
                    <a:pt x="35791" y="17238"/>
                  </a:lnTo>
                  <a:lnTo>
                    <a:pt x="35758" y="17221"/>
                  </a:lnTo>
                  <a:lnTo>
                    <a:pt x="35673" y="17154"/>
                  </a:lnTo>
                  <a:lnTo>
                    <a:pt x="35640" y="17120"/>
                  </a:lnTo>
                  <a:lnTo>
                    <a:pt x="35555" y="17052"/>
                  </a:lnTo>
                  <a:lnTo>
                    <a:pt x="35522" y="17019"/>
                  </a:lnTo>
                  <a:lnTo>
                    <a:pt x="35403" y="16917"/>
                  </a:lnTo>
                  <a:lnTo>
                    <a:pt x="35370" y="16901"/>
                  </a:lnTo>
                  <a:lnTo>
                    <a:pt x="35218" y="16782"/>
                  </a:lnTo>
                  <a:lnTo>
                    <a:pt x="35184" y="16749"/>
                  </a:lnTo>
                  <a:lnTo>
                    <a:pt x="34999" y="16597"/>
                  </a:lnTo>
                  <a:lnTo>
                    <a:pt x="34965" y="16580"/>
                  </a:lnTo>
                  <a:lnTo>
                    <a:pt x="34779" y="16428"/>
                  </a:lnTo>
                  <a:lnTo>
                    <a:pt x="34746" y="16411"/>
                  </a:lnTo>
                  <a:lnTo>
                    <a:pt x="34493" y="16209"/>
                  </a:lnTo>
                  <a:lnTo>
                    <a:pt x="34476" y="16192"/>
                  </a:lnTo>
                  <a:lnTo>
                    <a:pt x="34307" y="16074"/>
                  </a:lnTo>
                  <a:lnTo>
                    <a:pt x="34273" y="16040"/>
                  </a:lnTo>
                  <a:lnTo>
                    <a:pt x="34122" y="15922"/>
                  </a:lnTo>
                  <a:lnTo>
                    <a:pt x="34088" y="15905"/>
                  </a:lnTo>
                  <a:lnTo>
                    <a:pt x="34004" y="15821"/>
                  </a:lnTo>
                  <a:lnTo>
                    <a:pt x="33970" y="15804"/>
                  </a:lnTo>
                  <a:lnTo>
                    <a:pt x="33869" y="15737"/>
                  </a:lnTo>
                  <a:lnTo>
                    <a:pt x="33852" y="15703"/>
                  </a:lnTo>
                  <a:lnTo>
                    <a:pt x="33818" y="15686"/>
                  </a:lnTo>
                  <a:lnTo>
                    <a:pt x="33717" y="15619"/>
                  </a:lnTo>
                  <a:lnTo>
                    <a:pt x="33683" y="15585"/>
                  </a:lnTo>
                  <a:lnTo>
                    <a:pt x="33649" y="15568"/>
                  </a:lnTo>
                  <a:lnTo>
                    <a:pt x="33632" y="15534"/>
                  </a:lnTo>
                  <a:lnTo>
                    <a:pt x="33599" y="15517"/>
                  </a:lnTo>
                  <a:lnTo>
                    <a:pt x="33565" y="15501"/>
                  </a:lnTo>
                  <a:lnTo>
                    <a:pt x="33498" y="15450"/>
                  </a:lnTo>
                  <a:lnTo>
                    <a:pt x="33464" y="15416"/>
                  </a:lnTo>
                  <a:lnTo>
                    <a:pt x="33430" y="15399"/>
                  </a:lnTo>
                  <a:lnTo>
                    <a:pt x="33380" y="15349"/>
                  </a:lnTo>
                  <a:lnTo>
                    <a:pt x="33346" y="15332"/>
                  </a:lnTo>
                  <a:lnTo>
                    <a:pt x="33312" y="15298"/>
                  </a:lnTo>
                  <a:lnTo>
                    <a:pt x="33278" y="15281"/>
                  </a:lnTo>
                  <a:lnTo>
                    <a:pt x="33245" y="15264"/>
                  </a:lnTo>
                  <a:lnTo>
                    <a:pt x="33177" y="15214"/>
                  </a:lnTo>
                  <a:lnTo>
                    <a:pt x="33160" y="15180"/>
                  </a:lnTo>
                  <a:lnTo>
                    <a:pt x="33093" y="15130"/>
                  </a:lnTo>
                  <a:lnTo>
                    <a:pt x="33059" y="15113"/>
                  </a:lnTo>
                  <a:lnTo>
                    <a:pt x="33025" y="15096"/>
                  </a:lnTo>
                  <a:lnTo>
                    <a:pt x="32992" y="15062"/>
                  </a:lnTo>
                  <a:lnTo>
                    <a:pt x="32924" y="15011"/>
                  </a:lnTo>
                  <a:lnTo>
                    <a:pt x="32907" y="14995"/>
                  </a:lnTo>
                  <a:lnTo>
                    <a:pt x="32840" y="14944"/>
                  </a:lnTo>
                  <a:lnTo>
                    <a:pt x="32806" y="14927"/>
                  </a:lnTo>
                  <a:lnTo>
                    <a:pt x="32772" y="14910"/>
                  </a:lnTo>
                  <a:lnTo>
                    <a:pt x="32739" y="14877"/>
                  </a:lnTo>
                  <a:lnTo>
                    <a:pt x="32705" y="14860"/>
                  </a:lnTo>
                  <a:lnTo>
                    <a:pt x="32671" y="14826"/>
                  </a:lnTo>
                  <a:lnTo>
                    <a:pt x="32654" y="14809"/>
                  </a:lnTo>
                  <a:lnTo>
                    <a:pt x="32621" y="14792"/>
                  </a:lnTo>
                  <a:lnTo>
                    <a:pt x="32587" y="14758"/>
                  </a:lnTo>
                  <a:lnTo>
                    <a:pt x="32553" y="14742"/>
                  </a:lnTo>
                  <a:lnTo>
                    <a:pt x="32519" y="14708"/>
                  </a:lnTo>
                  <a:lnTo>
                    <a:pt x="32486" y="14691"/>
                  </a:lnTo>
                  <a:lnTo>
                    <a:pt x="32452" y="14674"/>
                  </a:lnTo>
                  <a:lnTo>
                    <a:pt x="32418" y="14640"/>
                  </a:lnTo>
                  <a:lnTo>
                    <a:pt x="32384" y="14624"/>
                  </a:lnTo>
                  <a:lnTo>
                    <a:pt x="32368" y="14590"/>
                  </a:lnTo>
                  <a:lnTo>
                    <a:pt x="32334" y="14573"/>
                  </a:lnTo>
                  <a:lnTo>
                    <a:pt x="32300" y="14556"/>
                  </a:lnTo>
                  <a:lnTo>
                    <a:pt x="32266" y="14522"/>
                  </a:lnTo>
                  <a:lnTo>
                    <a:pt x="32233" y="14505"/>
                  </a:lnTo>
                  <a:lnTo>
                    <a:pt x="32199" y="14489"/>
                  </a:lnTo>
                  <a:lnTo>
                    <a:pt x="32165" y="14455"/>
                  </a:lnTo>
                  <a:lnTo>
                    <a:pt x="32131" y="14438"/>
                  </a:lnTo>
                  <a:lnTo>
                    <a:pt x="32115" y="14404"/>
                  </a:lnTo>
                  <a:lnTo>
                    <a:pt x="32081" y="14387"/>
                  </a:lnTo>
                  <a:lnTo>
                    <a:pt x="32047" y="14371"/>
                  </a:lnTo>
                  <a:lnTo>
                    <a:pt x="32013" y="14337"/>
                  </a:lnTo>
                  <a:lnTo>
                    <a:pt x="31980" y="14320"/>
                  </a:lnTo>
                  <a:lnTo>
                    <a:pt x="31946" y="14303"/>
                  </a:lnTo>
                  <a:lnTo>
                    <a:pt x="31912" y="14269"/>
                  </a:lnTo>
                  <a:lnTo>
                    <a:pt x="31878" y="14252"/>
                  </a:lnTo>
                  <a:lnTo>
                    <a:pt x="31845" y="14219"/>
                  </a:lnTo>
                  <a:lnTo>
                    <a:pt x="31811" y="14202"/>
                  </a:lnTo>
                  <a:lnTo>
                    <a:pt x="31777" y="14185"/>
                  </a:lnTo>
                  <a:lnTo>
                    <a:pt x="31760" y="14151"/>
                  </a:lnTo>
                  <a:lnTo>
                    <a:pt x="31727" y="14134"/>
                  </a:lnTo>
                  <a:lnTo>
                    <a:pt x="31693" y="14118"/>
                  </a:lnTo>
                  <a:lnTo>
                    <a:pt x="31659" y="14084"/>
                  </a:lnTo>
                  <a:lnTo>
                    <a:pt x="31625" y="14067"/>
                  </a:lnTo>
                  <a:lnTo>
                    <a:pt x="31592" y="14033"/>
                  </a:lnTo>
                  <a:lnTo>
                    <a:pt x="31558" y="14016"/>
                  </a:lnTo>
                  <a:lnTo>
                    <a:pt x="31524" y="13999"/>
                  </a:lnTo>
                  <a:lnTo>
                    <a:pt x="31490" y="13966"/>
                  </a:lnTo>
                  <a:lnTo>
                    <a:pt x="31474" y="13949"/>
                  </a:lnTo>
                  <a:lnTo>
                    <a:pt x="31440" y="13932"/>
                  </a:lnTo>
                  <a:lnTo>
                    <a:pt x="31406" y="13898"/>
                  </a:lnTo>
                  <a:lnTo>
                    <a:pt x="31372" y="13881"/>
                  </a:lnTo>
                  <a:lnTo>
                    <a:pt x="31339" y="13865"/>
                  </a:lnTo>
                  <a:lnTo>
                    <a:pt x="31305" y="13831"/>
                  </a:lnTo>
                  <a:lnTo>
                    <a:pt x="31271" y="13814"/>
                  </a:lnTo>
                  <a:lnTo>
                    <a:pt x="31237" y="13797"/>
                  </a:lnTo>
                  <a:lnTo>
                    <a:pt x="31204" y="13763"/>
                  </a:lnTo>
                  <a:lnTo>
                    <a:pt x="31170" y="13746"/>
                  </a:lnTo>
                  <a:lnTo>
                    <a:pt x="31153" y="13730"/>
                  </a:lnTo>
                  <a:lnTo>
                    <a:pt x="31119" y="13696"/>
                  </a:lnTo>
                  <a:lnTo>
                    <a:pt x="31086" y="13679"/>
                  </a:lnTo>
                  <a:lnTo>
                    <a:pt x="31052" y="13645"/>
                  </a:lnTo>
                  <a:lnTo>
                    <a:pt x="31018" y="13628"/>
                  </a:lnTo>
                  <a:lnTo>
                    <a:pt x="30984" y="13612"/>
                  </a:lnTo>
                  <a:lnTo>
                    <a:pt x="30951" y="13578"/>
                  </a:lnTo>
                  <a:lnTo>
                    <a:pt x="30917" y="13561"/>
                  </a:lnTo>
                  <a:lnTo>
                    <a:pt x="30883" y="13544"/>
                  </a:lnTo>
                  <a:lnTo>
                    <a:pt x="30850" y="13510"/>
                  </a:lnTo>
                  <a:lnTo>
                    <a:pt x="30816" y="13493"/>
                  </a:lnTo>
                  <a:lnTo>
                    <a:pt x="30799" y="13477"/>
                  </a:lnTo>
                  <a:lnTo>
                    <a:pt x="30731" y="13426"/>
                  </a:lnTo>
                  <a:lnTo>
                    <a:pt x="30698" y="13409"/>
                  </a:lnTo>
                  <a:lnTo>
                    <a:pt x="30597" y="13342"/>
                  </a:lnTo>
                  <a:lnTo>
                    <a:pt x="30563" y="13308"/>
                  </a:lnTo>
                  <a:lnTo>
                    <a:pt x="30495" y="13274"/>
                  </a:lnTo>
                  <a:lnTo>
                    <a:pt x="30462" y="13240"/>
                  </a:lnTo>
                  <a:lnTo>
                    <a:pt x="30428" y="13224"/>
                  </a:lnTo>
                  <a:lnTo>
                    <a:pt x="30360" y="13173"/>
                  </a:lnTo>
                  <a:lnTo>
                    <a:pt x="30344" y="13156"/>
                  </a:lnTo>
                  <a:lnTo>
                    <a:pt x="30310" y="13139"/>
                  </a:lnTo>
                  <a:lnTo>
                    <a:pt x="30276" y="13106"/>
                  </a:lnTo>
                  <a:lnTo>
                    <a:pt x="30242" y="13089"/>
                  </a:lnTo>
                  <a:lnTo>
                    <a:pt x="30209" y="13072"/>
                  </a:lnTo>
                  <a:lnTo>
                    <a:pt x="30107" y="13004"/>
                  </a:lnTo>
                  <a:lnTo>
                    <a:pt x="30074" y="12971"/>
                  </a:lnTo>
                  <a:lnTo>
                    <a:pt x="29972" y="12903"/>
                  </a:lnTo>
                  <a:lnTo>
                    <a:pt x="29956" y="12886"/>
                  </a:lnTo>
                  <a:lnTo>
                    <a:pt x="29854" y="12819"/>
                  </a:lnTo>
                  <a:lnTo>
                    <a:pt x="29821" y="12802"/>
                  </a:lnTo>
                  <a:lnTo>
                    <a:pt x="29787" y="12768"/>
                  </a:lnTo>
                  <a:lnTo>
                    <a:pt x="29618" y="12667"/>
                  </a:lnTo>
                  <a:lnTo>
                    <a:pt x="29585" y="12650"/>
                  </a:lnTo>
                  <a:lnTo>
                    <a:pt x="29399" y="12515"/>
                  </a:lnTo>
                  <a:lnTo>
                    <a:pt x="29365" y="12481"/>
                  </a:lnTo>
                  <a:lnTo>
                    <a:pt x="29095" y="12313"/>
                  </a:lnTo>
                  <a:lnTo>
                    <a:pt x="29062" y="12296"/>
                  </a:lnTo>
                  <a:lnTo>
                    <a:pt x="28842" y="12144"/>
                  </a:lnTo>
                  <a:lnTo>
                    <a:pt x="28809" y="12110"/>
                  </a:lnTo>
                  <a:lnTo>
                    <a:pt x="28573" y="11959"/>
                  </a:lnTo>
                  <a:lnTo>
                    <a:pt x="28539" y="11942"/>
                  </a:lnTo>
                  <a:lnTo>
                    <a:pt x="28505" y="11925"/>
                  </a:lnTo>
                  <a:lnTo>
                    <a:pt x="28370" y="11841"/>
                  </a:lnTo>
                  <a:lnTo>
                    <a:pt x="28336" y="11807"/>
                  </a:lnTo>
                  <a:lnTo>
                    <a:pt x="28235" y="11739"/>
                  </a:lnTo>
                  <a:lnTo>
                    <a:pt x="28201" y="11722"/>
                  </a:lnTo>
                  <a:lnTo>
                    <a:pt x="28168" y="11706"/>
                  </a:lnTo>
                  <a:lnTo>
                    <a:pt x="28083" y="11638"/>
                  </a:lnTo>
                  <a:lnTo>
                    <a:pt x="28050" y="11621"/>
                  </a:lnTo>
                  <a:lnTo>
                    <a:pt x="27982" y="11571"/>
                  </a:lnTo>
                  <a:lnTo>
                    <a:pt x="27948" y="11554"/>
                  </a:lnTo>
                  <a:lnTo>
                    <a:pt x="27847" y="11486"/>
                  </a:lnTo>
                  <a:lnTo>
                    <a:pt x="27814" y="11469"/>
                  </a:lnTo>
                  <a:lnTo>
                    <a:pt x="27746" y="11419"/>
                  </a:lnTo>
                  <a:lnTo>
                    <a:pt x="27712" y="11402"/>
                  </a:lnTo>
                  <a:lnTo>
                    <a:pt x="27645" y="11368"/>
                  </a:lnTo>
                  <a:lnTo>
                    <a:pt x="27611" y="11335"/>
                  </a:lnTo>
                  <a:lnTo>
                    <a:pt x="27544" y="11301"/>
                  </a:lnTo>
                  <a:lnTo>
                    <a:pt x="27510" y="11284"/>
                  </a:lnTo>
                  <a:lnTo>
                    <a:pt x="27443" y="11233"/>
                  </a:lnTo>
                  <a:lnTo>
                    <a:pt x="27409" y="11216"/>
                  </a:lnTo>
                  <a:lnTo>
                    <a:pt x="27341" y="11166"/>
                  </a:lnTo>
                  <a:lnTo>
                    <a:pt x="27308" y="11149"/>
                  </a:lnTo>
                  <a:lnTo>
                    <a:pt x="27274" y="11132"/>
                  </a:lnTo>
                  <a:lnTo>
                    <a:pt x="27240" y="11115"/>
                  </a:lnTo>
                  <a:lnTo>
                    <a:pt x="27206" y="11082"/>
                  </a:lnTo>
                  <a:lnTo>
                    <a:pt x="27173" y="11065"/>
                  </a:lnTo>
                  <a:lnTo>
                    <a:pt x="27122" y="11031"/>
                  </a:lnTo>
                  <a:lnTo>
                    <a:pt x="27071" y="10997"/>
                  </a:lnTo>
                  <a:lnTo>
                    <a:pt x="27038" y="10980"/>
                  </a:lnTo>
                  <a:lnTo>
                    <a:pt x="27021" y="10963"/>
                  </a:lnTo>
                  <a:lnTo>
                    <a:pt x="26987" y="10947"/>
                  </a:lnTo>
                  <a:lnTo>
                    <a:pt x="26953" y="10913"/>
                  </a:lnTo>
                  <a:lnTo>
                    <a:pt x="26920" y="10896"/>
                  </a:lnTo>
                  <a:lnTo>
                    <a:pt x="26886" y="10879"/>
                  </a:lnTo>
                  <a:lnTo>
                    <a:pt x="26852" y="10862"/>
                  </a:lnTo>
                  <a:lnTo>
                    <a:pt x="26818" y="10829"/>
                  </a:lnTo>
                  <a:lnTo>
                    <a:pt x="26785" y="10812"/>
                  </a:lnTo>
                  <a:lnTo>
                    <a:pt x="26751" y="10795"/>
                  </a:lnTo>
                  <a:lnTo>
                    <a:pt x="26717" y="10778"/>
                  </a:lnTo>
                  <a:lnTo>
                    <a:pt x="26684" y="10744"/>
                  </a:lnTo>
                  <a:lnTo>
                    <a:pt x="26650" y="10727"/>
                  </a:lnTo>
                  <a:lnTo>
                    <a:pt x="26616" y="10710"/>
                  </a:lnTo>
                  <a:lnTo>
                    <a:pt x="26582" y="10694"/>
                  </a:lnTo>
                  <a:lnTo>
                    <a:pt x="26549" y="10677"/>
                  </a:lnTo>
                  <a:lnTo>
                    <a:pt x="26515" y="10643"/>
                  </a:lnTo>
                  <a:lnTo>
                    <a:pt x="26481" y="10626"/>
                  </a:lnTo>
                  <a:lnTo>
                    <a:pt x="26447" y="10609"/>
                  </a:lnTo>
                  <a:lnTo>
                    <a:pt x="26414" y="10592"/>
                  </a:lnTo>
                  <a:lnTo>
                    <a:pt x="26380" y="10559"/>
                  </a:lnTo>
                  <a:lnTo>
                    <a:pt x="26346" y="10542"/>
                  </a:lnTo>
                  <a:lnTo>
                    <a:pt x="26312" y="10525"/>
                  </a:lnTo>
                  <a:lnTo>
                    <a:pt x="26279" y="10508"/>
                  </a:lnTo>
                  <a:lnTo>
                    <a:pt x="26211" y="10457"/>
                  </a:lnTo>
                  <a:lnTo>
                    <a:pt x="26178" y="10441"/>
                  </a:lnTo>
                  <a:lnTo>
                    <a:pt x="26144" y="10424"/>
                  </a:lnTo>
                  <a:lnTo>
                    <a:pt x="26110" y="10390"/>
                  </a:lnTo>
                  <a:lnTo>
                    <a:pt x="26076" y="10373"/>
                  </a:lnTo>
                  <a:lnTo>
                    <a:pt x="26043" y="10356"/>
                  </a:lnTo>
                  <a:lnTo>
                    <a:pt x="26009" y="10339"/>
                  </a:lnTo>
                  <a:lnTo>
                    <a:pt x="25941" y="10289"/>
                  </a:lnTo>
                  <a:lnTo>
                    <a:pt x="25908" y="10272"/>
                  </a:lnTo>
                  <a:lnTo>
                    <a:pt x="25840" y="10238"/>
                  </a:lnTo>
                  <a:lnTo>
                    <a:pt x="25806" y="10204"/>
                  </a:lnTo>
                  <a:lnTo>
                    <a:pt x="25739" y="10171"/>
                  </a:lnTo>
                  <a:lnTo>
                    <a:pt x="25705" y="10154"/>
                  </a:lnTo>
                  <a:lnTo>
                    <a:pt x="25672" y="10137"/>
                  </a:lnTo>
                  <a:lnTo>
                    <a:pt x="25638" y="10103"/>
                  </a:lnTo>
                  <a:lnTo>
                    <a:pt x="25604" y="10086"/>
                  </a:lnTo>
                  <a:lnTo>
                    <a:pt x="25570" y="10070"/>
                  </a:lnTo>
                  <a:lnTo>
                    <a:pt x="25537" y="10053"/>
                  </a:lnTo>
                  <a:lnTo>
                    <a:pt x="25503" y="10036"/>
                  </a:lnTo>
                  <a:lnTo>
                    <a:pt x="25469" y="10002"/>
                  </a:lnTo>
                  <a:lnTo>
                    <a:pt x="25435" y="9985"/>
                  </a:lnTo>
                  <a:lnTo>
                    <a:pt x="25402" y="9968"/>
                  </a:lnTo>
                  <a:lnTo>
                    <a:pt x="25334" y="9935"/>
                  </a:lnTo>
                  <a:lnTo>
                    <a:pt x="25300" y="9901"/>
                  </a:lnTo>
                  <a:lnTo>
                    <a:pt x="25267" y="9884"/>
                  </a:lnTo>
                  <a:lnTo>
                    <a:pt x="25233" y="9867"/>
                  </a:lnTo>
                  <a:lnTo>
                    <a:pt x="25166" y="9833"/>
                  </a:lnTo>
                  <a:lnTo>
                    <a:pt x="25132" y="9800"/>
                  </a:lnTo>
                  <a:lnTo>
                    <a:pt x="25098" y="9783"/>
                  </a:lnTo>
                  <a:lnTo>
                    <a:pt x="25064" y="9766"/>
                  </a:lnTo>
                  <a:lnTo>
                    <a:pt x="24997" y="9732"/>
                  </a:lnTo>
                  <a:lnTo>
                    <a:pt x="24963" y="9698"/>
                  </a:lnTo>
                  <a:lnTo>
                    <a:pt x="24929" y="9682"/>
                  </a:lnTo>
                  <a:lnTo>
                    <a:pt x="24896" y="9665"/>
                  </a:lnTo>
                  <a:lnTo>
                    <a:pt x="24862" y="9648"/>
                  </a:lnTo>
                  <a:lnTo>
                    <a:pt x="24828" y="9631"/>
                  </a:lnTo>
                  <a:lnTo>
                    <a:pt x="24761" y="9580"/>
                  </a:lnTo>
                  <a:lnTo>
                    <a:pt x="24727" y="9564"/>
                  </a:lnTo>
                  <a:lnTo>
                    <a:pt x="24693" y="9547"/>
                  </a:lnTo>
                  <a:lnTo>
                    <a:pt x="24660" y="9530"/>
                  </a:lnTo>
                  <a:lnTo>
                    <a:pt x="24626" y="9513"/>
                  </a:lnTo>
                  <a:lnTo>
                    <a:pt x="24592" y="9479"/>
                  </a:lnTo>
                  <a:lnTo>
                    <a:pt x="24558" y="9462"/>
                  </a:lnTo>
                  <a:lnTo>
                    <a:pt x="24525" y="9445"/>
                  </a:lnTo>
                  <a:lnTo>
                    <a:pt x="24491" y="9429"/>
                  </a:lnTo>
                  <a:lnTo>
                    <a:pt x="24457" y="9412"/>
                  </a:lnTo>
                  <a:lnTo>
                    <a:pt x="24423" y="9378"/>
                  </a:lnTo>
                  <a:lnTo>
                    <a:pt x="24390" y="9361"/>
                  </a:lnTo>
                  <a:lnTo>
                    <a:pt x="24356" y="9344"/>
                  </a:lnTo>
                  <a:lnTo>
                    <a:pt x="24322" y="9327"/>
                  </a:lnTo>
                  <a:lnTo>
                    <a:pt x="24272" y="9311"/>
                  </a:lnTo>
                  <a:lnTo>
                    <a:pt x="24255" y="9294"/>
                  </a:lnTo>
                  <a:lnTo>
                    <a:pt x="24204" y="9260"/>
                  </a:lnTo>
                  <a:lnTo>
                    <a:pt x="24170" y="9243"/>
                  </a:lnTo>
                  <a:lnTo>
                    <a:pt x="24137" y="9226"/>
                  </a:lnTo>
                  <a:lnTo>
                    <a:pt x="24103" y="9209"/>
                  </a:lnTo>
                  <a:lnTo>
                    <a:pt x="24069" y="9192"/>
                  </a:lnTo>
                  <a:lnTo>
                    <a:pt x="24035" y="9176"/>
                  </a:lnTo>
                  <a:lnTo>
                    <a:pt x="23968" y="9125"/>
                  </a:lnTo>
                  <a:lnTo>
                    <a:pt x="23934" y="9108"/>
                  </a:lnTo>
                  <a:lnTo>
                    <a:pt x="23901" y="9091"/>
                  </a:lnTo>
                  <a:lnTo>
                    <a:pt x="23867" y="9074"/>
                  </a:lnTo>
                  <a:lnTo>
                    <a:pt x="23833" y="9058"/>
                  </a:lnTo>
                  <a:lnTo>
                    <a:pt x="23799" y="9024"/>
                  </a:lnTo>
                  <a:lnTo>
                    <a:pt x="23766" y="9007"/>
                  </a:lnTo>
                  <a:lnTo>
                    <a:pt x="23732" y="8990"/>
                  </a:lnTo>
                  <a:lnTo>
                    <a:pt x="23698" y="8973"/>
                  </a:lnTo>
                  <a:lnTo>
                    <a:pt x="23664" y="8956"/>
                  </a:lnTo>
                  <a:lnTo>
                    <a:pt x="23631" y="8940"/>
                  </a:lnTo>
                  <a:lnTo>
                    <a:pt x="23597" y="8906"/>
                  </a:lnTo>
                  <a:lnTo>
                    <a:pt x="23563" y="8889"/>
                  </a:lnTo>
                  <a:lnTo>
                    <a:pt x="23529" y="8872"/>
                  </a:lnTo>
                  <a:lnTo>
                    <a:pt x="23496" y="8855"/>
                  </a:lnTo>
                  <a:lnTo>
                    <a:pt x="23428" y="8821"/>
                  </a:lnTo>
                  <a:lnTo>
                    <a:pt x="23395" y="8805"/>
                  </a:lnTo>
                  <a:lnTo>
                    <a:pt x="23361" y="8771"/>
                  </a:lnTo>
                  <a:lnTo>
                    <a:pt x="23327" y="8754"/>
                  </a:lnTo>
                  <a:lnTo>
                    <a:pt x="23260" y="8720"/>
                  </a:lnTo>
                  <a:lnTo>
                    <a:pt x="23226" y="8703"/>
                  </a:lnTo>
                  <a:lnTo>
                    <a:pt x="23192" y="8687"/>
                  </a:lnTo>
                  <a:lnTo>
                    <a:pt x="23158" y="8653"/>
                  </a:lnTo>
                  <a:lnTo>
                    <a:pt x="23074" y="8619"/>
                  </a:lnTo>
                  <a:lnTo>
                    <a:pt x="23040" y="8602"/>
                  </a:lnTo>
                  <a:lnTo>
                    <a:pt x="22973" y="8568"/>
                  </a:lnTo>
                  <a:lnTo>
                    <a:pt x="22939" y="8552"/>
                  </a:lnTo>
                  <a:lnTo>
                    <a:pt x="22905" y="8518"/>
                  </a:lnTo>
                  <a:lnTo>
                    <a:pt x="22872" y="8501"/>
                  </a:lnTo>
                  <a:lnTo>
                    <a:pt x="22804" y="8467"/>
                  </a:lnTo>
                  <a:lnTo>
                    <a:pt x="22770" y="8450"/>
                  </a:lnTo>
                  <a:lnTo>
                    <a:pt x="22703" y="8417"/>
                  </a:lnTo>
                  <a:lnTo>
                    <a:pt x="22669" y="8400"/>
                  </a:lnTo>
                  <a:lnTo>
                    <a:pt x="22602" y="8349"/>
                  </a:lnTo>
                  <a:lnTo>
                    <a:pt x="22568" y="8332"/>
                  </a:lnTo>
                  <a:lnTo>
                    <a:pt x="22501" y="8299"/>
                  </a:lnTo>
                  <a:lnTo>
                    <a:pt x="22467" y="8282"/>
                  </a:lnTo>
                  <a:lnTo>
                    <a:pt x="22433" y="8265"/>
                  </a:lnTo>
                  <a:lnTo>
                    <a:pt x="22399" y="8231"/>
                  </a:lnTo>
                  <a:lnTo>
                    <a:pt x="22349" y="8214"/>
                  </a:lnTo>
                  <a:lnTo>
                    <a:pt x="22315" y="8197"/>
                  </a:lnTo>
                  <a:lnTo>
                    <a:pt x="22281" y="8181"/>
                  </a:lnTo>
                  <a:lnTo>
                    <a:pt x="22248" y="8164"/>
                  </a:lnTo>
                  <a:lnTo>
                    <a:pt x="22214" y="8147"/>
                  </a:lnTo>
                  <a:lnTo>
                    <a:pt x="22180" y="8130"/>
                  </a:lnTo>
                  <a:lnTo>
                    <a:pt x="22113" y="8079"/>
                  </a:lnTo>
                  <a:lnTo>
                    <a:pt x="22079" y="8062"/>
                  </a:lnTo>
                  <a:lnTo>
                    <a:pt x="22045" y="8046"/>
                  </a:lnTo>
                  <a:lnTo>
                    <a:pt x="22011" y="8029"/>
                  </a:lnTo>
                  <a:lnTo>
                    <a:pt x="21978" y="8012"/>
                  </a:lnTo>
                  <a:lnTo>
                    <a:pt x="21944" y="7995"/>
                  </a:lnTo>
                  <a:lnTo>
                    <a:pt x="21910" y="7978"/>
                  </a:lnTo>
                  <a:lnTo>
                    <a:pt x="21877" y="7961"/>
                  </a:lnTo>
                  <a:lnTo>
                    <a:pt x="21843" y="7944"/>
                  </a:lnTo>
                  <a:lnTo>
                    <a:pt x="21809" y="7911"/>
                  </a:lnTo>
                  <a:lnTo>
                    <a:pt x="21775" y="7894"/>
                  </a:lnTo>
                  <a:lnTo>
                    <a:pt x="21742" y="7877"/>
                  </a:lnTo>
                  <a:lnTo>
                    <a:pt x="21691" y="7860"/>
                  </a:lnTo>
                  <a:lnTo>
                    <a:pt x="21657" y="7843"/>
                  </a:lnTo>
                  <a:lnTo>
                    <a:pt x="21624" y="7826"/>
                  </a:lnTo>
                  <a:lnTo>
                    <a:pt x="21590" y="7809"/>
                  </a:lnTo>
                  <a:lnTo>
                    <a:pt x="21556" y="7793"/>
                  </a:lnTo>
                  <a:lnTo>
                    <a:pt x="21522" y="7776"/>
                  </a:lnTo>
                  <a:lnTo>
                    <a:pt x="21489" y="7742"/>
                  </a:lnTo>
                  <a:lnTo>
                    <a:pt x="21455" y="7725"/>
                  </a:lnTo>
                  <a:lnTo>
                    <a:pt x="21421" y="7708"/>
                  </a:lnTo>
                  <a:lnTo>
                    <a:pt x="21387" y="7691"/>
                  </a:lnTo>
                  <a:lnTo>
                    <a:pt x="21354" y="7675"/>
                  </a:lnTo>
                  <a:lnTo>
                    <a:pt x="21320" y="7658"/>
                  </a:lnTo>
                  <a:lnTo>
                    <a:pt x="21286" y="7641"/>
                  </a:lnTo>
                  <a:lnTo>
                    <a:pt x="21219" y="7607"/>
                  </a:lnTo>
                  <a:lnTo>
                    <a:pt x="21185" y="7590"/>
                  </a:lnTo>
                  <a:lnTo>
                    <a:pt x="21134" y="7556"/>
                  </a:lnTo>
                  <a:lnTo>
                    <a:pt x="21101" y="7540"/>
                  </a:lnTo>
                  <a:lnTo>
                    <a:pt x="21067" y="7523"/>
                  </a:lnTo>
                  <a:lnTo>
                    <a:pt x="21033" y="7506"/>
                  </a:lnTo>
                  <a:lnTo>
                    <a:pt x="21000" y="7489"/>
                  </a:lnTo>
                  <a:lnTo>
                    <a:pt x="20932" y="7455"/>
                  </a:lnTo>
                  <a:lnTo>
                    <a:pt x="20898" y="7438"/>
                  </a:lnTo>
                  <a:lnTo>
                    <a:pt x="20865" y="7422"/>
                  </a:lnTo>
                  <a:lnTo>
                    <a:pt x="20831" y="7405"/>
                  </a:lnTo>
                  <a:lnTo>
                    <a:pt x="20797" y="7388"/>
                  </a:lnTo>
                  <a:lnTo>
                    <a:pt x="20730" y="7337"/>
                  </a:lnTo>
                  <a:lnTo>
                    <a:pt x="20696" y="7320"/>
                  </a:lnTo>
                  <a:lnTo>
                    <a:pt x="20578" y="7270"/>
                  </a:lnTo>
                  <a:lnTo>
                    <a:pt x="20544" y="7253"/>
                  </a:lnTo>
                  <a:lnTo>
                    <a:pt x="20477" y="7219"/>
                  </a:lnTo>
                  <a:lnTo>
                    <a:pt x="20443" y="7202"/>
                  </a:lnTo>
                  <a:lnTo>
                    <a:pt x="20308" y="7135"/>
                  </a:lnTo>
                  <a:lnTo>
                    <a:pt x="20274" y="7101"/>
                  </a:lnTo>
                  <a:lnTo>
                    <a:pt x="20156" y="7050"/>
                  </a:lnTo>
                  <a:lnTo>
                    <a:pt x="20122" y="7034"/>
                  </a:lnTo>
                  <a:lnTo>
                    <a:pt x="20089" y="7017"/>
                  </a:lnTo>
                  <a:lnTo>
                    <a:pt x="19954" y="6949"/>
                  </a:lnTo>
                  <a:lnTo>
                    <a:pt x="19920" y="6932"/>
                  </a:lnTo>
                  <a:lnTo>
                    <a:pt x="19633" y="6781"/>
                  </a:lnTo>
                  <a:lnTo>
                    <a:pt x="19600" y="6764"/>
                  </a:lnTo>
                  <a:lnTo>
                    <a:pt x="19009" y="6460"/>
                  </a:lnTo>
                  <a:lnTo>
                    <a:pt x="18959" y="6443"/>
                  </a:lnTo>
                  <a:lnTo>
                    <a:pt x="18723" y="6325"/>
                  </a:lnTo>
                  <a:lnTo>
                    <a:pt x="18689" y="6308"/>
                  </a:lnTo>
                  <a:lnTo>
                    <a:pt x="18537" y="6241"/>
                  </a:lnTo>
                  <a:lnTo>
                    <a:pt x="18503" y="6224"/>
                  </a:lnTo>
                  <a:lnTo>
                    <a:pt x="18436" y="6190"/>
                  </a:lnTo>
                  <a:lnTo>
                    <a:pt x="18402" y="6173"/>
                  </a:lnTo>
                  <a:lnTo>
                    <a:pt x="18217" y="6089"/>
                  </a:lnTo>
                  <a:lnTo>
                    <a:pt x="18183" y="6072"/>
                  </a:lnTo>
                  <a:lnTo>
                    <a:pt x="18048" y="6005"/>
                  </a:lnTo>
                  <a:lnTo>
                    <a:pt x="18014" y="5988"/>
                  </a:lnTo>
                  <a:lnTo>
                    <a:pt x="17980" y="5971"/>
                  </a:lnTo>
                  <a:lnTo>
                    <a:pt x="17930" y="5954"/>
                  </a:lnTo>
                  <a:lnTo>
                    <a:pt x="17896" y="5937"/>
                  </a:lnTo>
                  <a:lnTo>
                    <a:pt x="17862" y="5920"/>
                  </a:lnTo>
                  <a:lnTo>
                    <a:pt x="17761" y="5870"/>
                  </a:lnTo>
                  <a:lnTo>
                    <a:pt x="17727" y="5853"/>
                  </a:lnTo>
                  <a:lnTo>
                    <a:pt x="17660" y="5819"/>
                  </a:lnTo>
                  <a:lnTo>
                    <a:pt x="17626" y="5802"/>
                  </a:lnTo>
                  <a:lnTo>
                    <a:pt x="17542" y="5769"/>
                  </a:lnTo>
                  <a:lnTo>
                    <a:pt x="17508" y="5735"/>
                  </a:lnTo>
                  <a:lnTo>
                    <a:pt x="17474" y="5735"/>
                  </a:lnTo>
                  <a:lnTo>
                    <a:pt x="17407" y="5684"/>
                  </a:lnTo>
                  <a:lnTo>
                    <a:pt x="17373" y="5684"/>
                  </a:lnTo>
                  <a:lnTo>
                    <a:pt x="17339" y="5667"/>
                  </a:lnTo>
                  <a:lnTo>
                    <a:pt x="17306" y="5651"/>
                  </a:lnTo>
                  <a:lnTo>
                    <a:pt x="17221" y="5617"/>
                  </a:lnTo>
                  <a:lnTo>
                    <a:pt x="17188" y="5600"/>
                  </a:lnTo>
                  <a:lnTo>
                    <a:pt x="17120" y="5566"/>
                  </a:lnTo>
                  <a:lnTo>
                    <a:pt x="17086" y="5549"/>
                  </a:lnTo>
                  <a:lnTo>
                    <a:pt x="17053" y="5532"/>
                  </a:lnTo>
                  <a:lnTo>
                    <a:pt x="17019" y="5516"/>
                  </a:lnTo>
                  <a:lnTo>
                    <a:pt x="16968" y="5499"/>
                  </a:lnTo>
                  <a:lnTo>
                    <a:pt x="16935" y="5482"/>
                  </a:lnTo>
                  <a:lnTo>
                    <a:pt x="16901" y="5465"/>
                  </a:lnTo>
                  <a:lnTo>
                    <a:pt x="16867" y="5448"/>
                  </a:lnTo>
                  <a:lnTo>
                    <a:pt x="16833" y="5431"/>
                  </a:lnTo>
                  <a:lnTo>
                    <a:pt x="16800" y="5414"/>
                  </a:lnTo>
                  <a:lnTo>
                    <a:pt x="16766" y="5398"/>
                  </a:lnTo>
                  <a:lnTo>
                    <a:pt x="16732" y="5381"/>
                  </a:lnTo>
                  <a:lnTo>
                    <a:pt x="16699" y="5364"/>
                  </a:lnTo>
                  <a:lnTo>
                    <a:pt x="16648" y="5347"/>
                  </a:lnTo>
                  <a:lnTo>
                    <a:pt x="16614" y="5330"/>
                  </a:lnTo>
                  <a:lnTo>
                    <a:pt x="16580" y="5313"/>
                  </a:lnTo>
                  <a:lnTo>
                    <a:pt x="16547" y="5296"/>
                  </a:lnTo>
                  <a:lnTo>
                    <a:pt x="16513" y="5279"/>
                  </a:lnTo>
                  <a:lnTo>
                    <a:pt x="16479" y="5263"/>
                  </a:lnTo>
                  <a:lnTo>
                    <a:pt x="16446" y="5246"/>
                  </a:lnTo>
                  <a:lnTo>
                    <a:pt x="16412" y="5229"/>
                  </a:lnTo>
                  <a:lnTo>
                    <a:pt x="16361" y="5212"/>
                  </a:lnTo>
                  <a:lnTo>
                    <a:pt x="16294" y="5178"/>
                  </a:lnTo>
                  <a:lnTo>
                    <a:pt x="16260" y="5161"/>
                  </a:lnTo>
                  <a:lnTo>
                    <a:pt x="16226" y="5145"/>
                  </a:lnTo>
                  <a:lnTo>
                    <a:pt x="16193" y="5128"/>
                  </a:lnTo>
                  <a:lnTo>
                    <a:pt x="16159" y="5111"/>
                  </a:lnTo>
                  <a:lnTo>
                    <a:pt x="16108" y="5094"/>
                  </a:lnTo>
                  <a:lnTo>
                    <a:pt x="16074" y="5077"/>
                  </a:lnTo>
                  <a:lnTo>
                    <a:pt x="16041" y="5060"/>
                  </a:lnTo>
                  <a:lnTo>
                    <a:pt x="16007" y="5043"/>
                  </a:lnTo>
                  <a:lnTo>
                    <a:pt x="15940" y="5010"/>
                  </a:lnTo>
                  <a:lnTo>
                    <a:pt x="15906" y="4993"/>
                  </a:lnTo>
                  <a:lnTo>
                    <a:pt x="15838" y="4976"/>
                  </a:lnTo>
                  <a:lnTo>
                    <a:pt x="15788" y="4959"/>
                  </a:lnTo>
                  <a:lnTo>
                    <a:pt x="15754" y="4942"/>
                  </a:lnTo>
                  <a:lnTo>
                    <a:pt x="15720" y="4925"/>
                  </a:lnTo>
                  <a:lnTo>
                    <a:pt x="15687" y="4908"/>
                  </a:lnTo>
                  <a:lnTo>
                    <a:pt x="15653" y="4892"/>
                  </a:lnTo>
                  <a:lnTo>
                    <a:pt x="15619" y="4875"/>
                  </a:lnTo>
                  <a:lnTo>
                    <a:pt x="15585" y="4858"/>
                  </a:lnTo>
                  <a:lnTo>
                    <a:pt x="15535" y="4841"/>
                  </a:lnTo>
                  <a:lnTo>
                    <a:pt x="15501" y="4824"/>
                  </a:lnTo>
                  <a:lnTo>
                    <a:pt x="15467" y="4807"/>
                  </a:lnTo>
                  <a:lnTo>
                    <a:pt x="15434" y="4790"/>
                  </a:lnTo>
                  <a:lnTo>
                    <a:pt x="15366" y="4757"/>
                  </a:lnTo>
                  <a:lnTo>
                    <a:pt x="15332" y="4740"/>
                  </a:lnTo>
                  <a:lnTo>
                    <a:pt x="15248" y="4706"/>
                  </a:lnTo>
                  <a:lnTo>
                    <a:pt x="15214" y="4689"/>
                  </a:lnTo>
                  <a:lnTo>
                    <a:pt x="15181" y="4672"/>
                  </a:lnTo>
                  <a:lnTo>
                    <a:pt x="15147" y="4672"/>
                  </a:lnTo>
                  <a:lnTo>
                    <a:pt x="15079" y="4639"/>
                  </a:lnTo>
                  <a:lnTo>
                    <a:pt x="15029" y="4622"/>
                  </a:lnTo>
                  <a:lnTo>
                    <a:pt x="14995" y="4605"/>
                  </a:lnTo>
                  <a:lnTo>
                    <a:pt x="14961" y="4588"/>
                  </a:lnTo>
                  <a:lnTo>
                    <a:pt x="14928" y="4571"/>
                  </a:lnTo>
                  <a:lnTo>
                    <a:pt x="14894" y="4554"/>
                  </a:lnTo>
                  <a:lnTo>
                    <a:pt x="14826" y="4520"/>
                  </a:lnTo>
                  <a:lnTo>
                    <a:pt x="14776" y="4504"/>
                  </a:lnTo>
                  <a:lnTo>
                    <a:pt x="14742" y="4487"/>
                  </a:lnTo>
                  <a:lnTo>
                    <a:pt x="14708" y="4470"/>
                  </a:lnTo>
                  <a:lnTo>
                    <a:pt x="14675" y="4453"/>
                  </a:lnTo>
                  <a:lnTo>
                    <a:pt x="14641" y="4436"/>
                  </a:lnTo>
                  <a:lnTo>
                    <a:pt x="14607" y="4436"/>
                  </a:lnTo>
                  <a:lnTo>
                    <a:pt x="14573" y="4419"/>
                  </a:lnTo>
                  <a:lnTo>
                    <a:pt x="14523" y="4402"/>
                  </a:lnTo>
                  <a:lnTo>
                    <a:pt x="14489" y="4386"/>
                  </a:lnTo>
                  <a:lnTo>
                    <a:pt x="14422" y="4352"/>
                  </a:lnTo>
                  <a:lnTo>
                    <a:pt x="14388" y="4335"/>
                  </a:lnTo>
                  <a:lnTo>
                    <a:pt x="14354" y="4318"/>
                  </a:lnTo>
                  <a:lnTo>
                    <a:pt x="14320" y="4301"/>
                  </a:lnTo>
                  <a:lnTo>
                    <a:pt x="14270" y="4284"/>
                  </a:lnTo>
                  <a:lnTo>
                    <a:pt x="14236" y="4267"/>
                  </a:lnTo>
                  <a:lnTo>
                    <a:pt x="14202" y="4251"/>
                  </a:lnTo>
                  <a:lnTo>
                    <a:pt x="14169" y="4234"/>
                  </a:lnTo>
                  <a:lnTo>
                    <a:pt x="14135" y="4234"/>
                  </a:lnTo>
                  <a:lnTo>
                    <a:pt x="14101" y="4217"/>
                  </a:lnTo>
                  <a:lnTo>
                    <a:pt x="14067" y="4200"/>
                  </a:lnTo>
                  <a:lnTo>
                    <a:pt x="14017" y="4183"/>
                  </a:lnTo>
                  <a:lnTo>
                    <a:pt x="13983" y="4166"/>
                  </a:lnTo>
                  <a:lnTo>
                    <a:pt x="13949" y="4149"/>
                  </a:lnTo>
                  <a:lnTo>
                    <a:pt x="13916" y="4133"/>
                  </a:lnTo>
                  <a:lnTo>
                    <a:pt x="13882" y="4116"/>
                  </a:lnTo>
                  <a:lnTo>
                    <a:pt x="13848" y="4099"/>
                  </a:lnTo>
                  <a:lnTo>
                    <a:pt x="13798" y="4082"/>
                  </a:lnTo>
                  <a:lnTo>
                    <a:pt x="13764" y="4065"/>
                  </a:lnTo>
                  <a:lnTo>
                    <a:pt x="13730" y="4065"/>
                  </a:lnTo>
                  <a:lnTo>
                    <a:pt x="13696" y="4048"/>
                  </a:lnTo>
                  <a:lnTo>
                    <a:pt x="13629" y="4014"/>
                  </a:lnTo>
                  <a:lnTo>
                    <a:pt x="13578" y="3998"/>
                  </a:lnTo>
                  <a:lnTo>
                    <a:pt x="13545" y="3981"/>
                  </a:lnTo>
                  <a:lnTo>
                    <a:pt x="13511" y="3964"/>
                  </a:lnTo>
                  <a:lnTo>
                    <a:pt x="13477" y="3947"/>
                  </a:lnTo>
                  <a:lnTo>
                    <a:pt x="13443" y="3930"/>
                  </a:lnTo>
                  <a:lnTo>
                    <a:pt x="13410" y="3913"/>
                  </a:lnTo>
                  <a:lnTo>
                    <a:pt x="13376" y="3913"/>
                  </a:lnTo>
                  <a:lnTo>
                    <a:pt x="13325" y="3896"/>
                  </a:lnTo>
                  <a:lnTo>
                    <a:pt x="13292" y="3880"/>
                  </a:lnTo>
                  <a:lnTo>
                    <a:pt x="13224" y="3846"/>
                  </a:lnTo>
                  <a:lnTo>
                    <a:pt x="13190" y="3829"/>
                  </a:lnTo>
                  <a:lnTo>
                    <a:pt x="13157" y="3812"/>
                  </a:lnTo>
                  <a:lnTo>
                    <a:pt x="13106" y="3795"/>
                  </a:lnTo>
                  <a:lnTo>
                    <a:pt x="13072" y="3795"/>
                  </a:lnTo>
                  <a:lnTo>
                    <a:pt x="13039" y="3778"/>
                  </a:lnTo>
                  <a:lnTo>
                    <a:pt x="13005" y="3761"/>
                  </a:lnTo>
                  <a:lnTo>
                    <a:pt x="12971" y="3745"/>
                  </a:lnTo>
                  <a:lnTo>
                    <a:pt x="12937" y="3728"/>
                  </a:lnTo>
                  <a:lnTo>
                    <a:pt x="12887" y="3711"/>
                  </a:lnTo>
                  <a:lnTo>
                    <a:pt x="12853" y="3694"/>
                  </a:lnTo>
                  <a:lnTo>
                    <a:pt x="12819" y="3677"/>
                  </a:lnTo>
                  <a:lnTo>
                    <a:pt x="12786" y="3660"/>
                  </a:lnTo>
                  <a:lnTo>
                    <a:pt x="12752" y="3660"/>
                  </a:lnTo>
                  <a:lnTo>
                    <a:pt x="12718" y="3643"/>
                  </a:lnTo>
                  <a:lnTo>
                    <a:pt x="12667" y="3627"/>
                  </a:lnTo>
                  <a:lnTo>
                    <a:pt x="12600" y="3593"/>
                  </a:lnTo>
                  <a:lnTo>
                    <a:pt x="12566" y="3576"/>
                  </a:lnTo>
                  <a:lnTo>
                    <a:pt x="12533" y="3559"/>
                  </a:lnTo>
                  <a:lnTo>
                    <a:pt x="12482" y="3542"/>
                  </a:lnTo>
                  <a:lnTo>
                    <a:pt x="12448" y="3542"/>
                  </a:lnTo>
                  <a:lnTo>
                    <a:pt x="12414" y="3525"/>
                  </a:lnTo>
                  <a:lnTo>
                    <a:pt x="12381" y="3508"/>
                  </a:lnTo>
                  <a:lnTo>
                    <a:pt x="12347" y="3492"/>
                  </a:lnTo>
                  <a:lnTo>
                    <a:pt x="12313" y="3475"/>
                  </a:lnTo>
                  <a:lnTo>
                    <a:pt x="12280" y="3458"/>
                  </a:lnTo>
                  <a:lnTo>
                    <a:pt x="12229" y="3441"/>
                  </a:lnTo>
                  <a:lnTo>
                    <a:pt x="12195" y="3441"/>
                  </a:lnTo>
                  <a:lnTo>
                    <a:pt x="12161" y="3424"/>
                  </a:lnTo>
                  <a:lnTo>
                    <a:pt x="12128" y="3407"/>
                  </a:lnTo>
                  <a:lnTo>
                    <a:pt x="12094" y="3390"/>
                  </a:lnTo>
                  <a:lnTo>
                    <a:pt x="12060" y="3374"/>
                  </a:lnTo>
                  <a:lnTo>
                    <a:pt x="12010" y="3357"/>
                  </a:lnTo>
                  <a:lnTo>
                    <a:pt x="11976" y="3340"/>
                  </a:lnTo>
                  <a:lnTo>
                    <a:pt x="11942" y="3340"/>
                  </a:lnTo>
                  <a:lnTo>
                    <a:pt x="11875" y="3306"/>
                  </a:lnTo>
                  <a:lnTo>
                    <a:pt x="11824" y="3289"/>
                  </a:lnTo>
                  <a:lnTo>
                    <a:pt x="11790" y="3272"/>
                  </a:lnTo>
                  <a:lnTo>
                    <a:pt x="11757" y="3255"/>
                  </a:lnTo>
                  <a:lnTo>
                    <a:pt x="11723" y="3239"/>
                  </a:lnTo>
                  <a:lnTo>
                    <a:pt x="11689" y="3239"/>
                  </a:lnTo>
                  <a:lnTo>
                    <a:pt x="11655" y="3222"/>
                  </a:lnTo>
                  <a:lnTo>
                    <a:pt x="11605" y="3205"/>
                  </a:lnTo>
                  <a:lnTo>
                    <a:pt x="11571" y="3188"/>
                  </a:lnTo>
                  <a:lnTo>
                    <a:pt x="11537" y="3171"/>
                  </a:lnTo>
                  <a:lnTo>
                    <a:pt x="11504" y="3154"/>
                  </a:lnTo>
                  <a:lnTo>
                    <a:pt x="11470" y="3137"/>
                  </a:lnTo>
                  <a:lnTo>
                    <a:pt x="11419" y="3137"/>
                  </a:lnTo>
                  <a:lnTo>
                    <a:pt x="11386" y="3121"/>
                  </a:lnTo>
                  <a:lnTo>
                    <a:pt x="11352" y="3104"/>
                  </a:lnTo>
                  <a:lnTo>
                    <a:pt x="11318" y="3087"/>
                  </a:lnTo>
                  <a:lnTo>
                    <a:pt x="11284" y="3070"/>
                  </a:lnTo>
                  <a:lnTo>
                    <a:pt x="11251" y="3053"/>
                  </a:lnTo>
                  <a:lnTo>
                    <a:pt x="11200" y="3036"/>
                  </a:lnTo>
                  <a:lnTo>
                    <a:pt x="11133" y="3019"/>
                  </a:lnTo>
                  <a:lnTo>
                    <a:pt x="11099" y="3002"/>
                  </a:lnTo>
                  <a:lnTo>
                    <a:pt x="11065" y="2986"/>
                  </a:lnTo>
                  <a:lnTo>
                    <a:pt x="11015" y="2969"/>
                  </a:lnTo>
                  <a:lnTo>
                    <a:pt x="10981" y="2969"/>
                  </a:lnTo>
                  <a:lnTo>
                    <a:pt x="10947" y="2952"/>
                  </a:lnTo>
                  <a:lnTo>
                    <a:pt x="10913" y="2935"/>
                  </a:lnTo>
                  <a:lnTo>
                    <a:pt x="10880" y="2918"/>
                  </a:lnTo>
                  <a:lnTo>
                    <a:pt x="10846" y="2901"/>
                  </a:lnTo>
                  <a:lnTo>
                    <a:pt x="10795" y="2884"/>
                  </a:lnTo>
                  <a:lnTo>
                    <a:pt x="10762" y="2884"/>
                  </a:lnTo>
                  <a:lnTo>
                    <a:pt x="10728" y="2868"/>
                  </a:lnTo>
                  <a:lnTo>
                    <a:pt x="10694" y="2851"/>
                  </a:lnTo>
                  <a:lnTo>
                    <a:pt x="10660" y="2834"/>
                  </a:lnTo>
                  <a:lnTo>
                    <a:pt x="10610" y="2817"/>
                  </a:lnTo>
                  <a:lnTo>
                    <a:pt x="10542" y="2800"/>
                  </a:lnTo>
                  <a:lnTo>
                    <a:pt x="10509" y="2783"/>
                  </a:lnTo>
                  <a:lnTo>
                    <a:pt x="10475" y="2766"/>
                  </a:lnTo>
                  <a:lnTo>
                    <a:pt x="10390" y="2733"/>
                  </a:lnTo>
                  <a:lnTo>
                    <a:pt x="10357" y="2716"/>
                  </a:lnTo>
                  <a:lnTo>
                    <a:pt x="10323" y="2716"/>
                  </a:lnTo>
                  <a:lnTo>
                    <a:pt x="10289" y="2699"/>
                  </a:lnTo>
                  <a:lnTo>
                    <a:pt x="10256" y="2682"/>
                  </a:lnTo>
                  <a:lnTo>
                    <a:pt x="10205" y="2665"/>
                  </a:lnTo>
                  <a:lnTo>
                    <a:pt x="10137" y="2648"/>
                  </a:lnTo>
                  <a:lnTo>
                    <a:pt x="10104" y="2631"/>
                  </a:lnTo>
                  <a:lnTo>
                    <a:pt x="10070" y="2615"/>
                  </a:lnTo>
                  <a:lnTo>
                    <a:pt x="9952" y="2581"/>
                  </a:lnTo>
                  <a:lnTo>
                    <a:pt x="9918" y="2564"/>
                  </a:lnTo>
                  <a:lnTo>
                    <a:pt x="9884" y="2547"/>
                  </a:lnTo>
                  <a:lnTo>
                    <a:pt x="9733" y="2496"/>
                  </a:lnTo>
                  <a:lnTo>
                    <a:pt x="9699" y="2480"/>
                  </a:lnTo>
                  <a:lnTo>
                    <a:pt x="9648" y="2463"/>
                  </a:lnTo>
                  <a:lnTo>
                    <a:pt x="9615" y="2446"/>
                  </a:lnTo>
                  <a:lnTo>
                    <a:pt x="9513" y="2412"/>
                  </a:lnTo>
                  <a:lnTo>
                    <a:pt x="9480" y="2395"/>
                  </a:lnTo>
                  <a:lnTo>
                    <a:pt x="9244" y="2311"/>
                  </a:lnTo>
                  <a:lnTo>
                    <a:pt x="9210" y="2311"/>
                  </a:lnTo>
                  <a:lnTo>
                    <a:pt x="9176" y="2294"/>
                  </a:lnTo>
                  <a:lnTo>
                    <a:pt x="8906" y="2193"/>
                  </a:lnTo>
                  <a:lnTo>
                    <a:pt x="8873" y="2193"/>
                  </a:lnTo>
                  <a:lnTo>
                    <a:pt x="8805" y="2159"/>
                  </a:lnTo>
                  <a:lnTo>
                    <a:pt x="8771" y="2142"/>
                  </a:lnTo>
                  <a:lnTo>
                    <a:pt x="8501" y="2058"/>
                  </a:lnTo>
                  <a:lnTo>
                    <a:pt x="8468" y="2041"/>
                  </a:lnTo>
                  <a:lnTo>
                    <a:pt x="8350" y="2007"/>
                  </a:lnTo>
                  <a:lnTo>
                    <a:pt x="8316" y="1990"/>
                  </a:lnTo>
                  <a:lnTo>
                    <a:pt x="8130" y="1923"/>
                  </a:lnTo>
                  <a:lnTo>
                    <a:pt x="8097" y="1906"/>
                  </a:lnTo>
                  <a:lnTo>
                    <a:pt x="7911" y="1856"/>
                  </a:lnTo>
                  <a:lnTo>
                    <a:pt x="7877" y="1839"/>
                  </a:lnTo>
                  <a:lnTo>
                    <a:pt x="7793" y="1805"/>
                  </a:lnTo>
                  <a:lnTo>
                    <a:pt x="7759" y="1805"/>
                  </a:lnTo>
                  <a:lnTo>
                    <a:pt x="7726" y="1788"/>
                  </a:lnTo>
                  <a:lnTo>
                    <a:pt x="7608" y="1754"/>
                  </a:lnTo>
                  <a:lnTo>
                    <a:pt x="7574" y="1737"/>
                  </a:lnTo>
                  <a:lnTo>
                    <a:pt x="7506" y="1704"/>
                  </a:lnTo>
                  <a:lnTo>
                    <a:pt x="7456" y="1704"/>
                  </a:lnTo>
                  <a:lnTo>
                    <a:pt x="7388" y="1670"/>
                  </a:lnTo>
                  <a:lnTo>
                    <a:pt x="7355" y="1653"/>
                  </a:lnTo>
                  <a:lnTo>
                    <a:pt x="7270" y="1636"/>
                  </a:lnTo>
                  <a:lnTo>
                    <a:pt x="7236" y="1619"/>
                  </a:lnTo>
                  <a:lnTo>
                    <a:pt x="7169" y="1603"/>
                  </a:lnTo>
                  <a:lnTo>
                    <a:pt x="7118" y="1586"/>
                  </a:lnTo>
                  <a:lnTo>
                    <a:pt x="7051" y="1552"/>
                  </a:lnTo>
                  <a:lnTo>
                    <a:pt x="7017" y="1552"/>
                  </a:lnTo>
                  <a:lnTo>
                    <a:pt x="6967" y="1535"/>
                  </a:lnTo>
                  <a:lnTo>
                    <a:pt x="6933" y="1518"/>
                  </a:lnTo>
                  <a:lnTo>
                    <a:pt x="6899" y="1518"/>
                  </a:lnTo>
                  <a:lnTo>
                    <a:pt x="6865" y="1501"/>
                  </a:lnTo>
                  <a:lnTo>
                    <a:pt x="6815" y="1484"/>
                  </a:lnTo>
                  <a:lnTo>
                    <a:pt x="6781" y="1468"/>
                  </a:lnTo>
                  <a:lnTo>
                    <a:pt x="6747" y="1468"/>
                  </a:lnTo>
                  <a:lnTo>
                    <a:pt x="6714" y="1451"/>
                  </a:lnTo>
                  <a:lnTo>
                    <a:pt x="6680" y="1434"/>
                  </a:lnTo>
                  <a:lnTo>
                    <a:pt x="6596" y="1417"/>
                  </a:lnTo>
                  <a:lnTo>
                    <a:pt x="6562" y="1400"/>
                  </a:lnTo>
                  <a:lnTo>
                    <a:pt x="6528" y="1383"/>
                  </a:lnTo>
                  <a:lnTo>
                    <a:pt x="6477" y="1383"/>
                  </a:lnTo>
                  <a:lnTo>
                    <a:pt x="6444" y="1366"/>
                  </a:lnTo>
                  <a:lnTo>
                    <a:pt x="6410" y="1350"/>
                  </a:lnTo>
                  <a:lnTo>
                    <a:pt x="6376" y="1333"/>
                  </a:lnTo>
                  <a:lnTo>
                    <a:pt x="6292" y="1316"/>
                  </a:lnTo>
                  <a:lnTo>
                    <a:pt x="6258" y="1299"/>
                  </a:lnTo>
                  <a:lnTo>
                    <a:pt x="6224" y="1299"/>
                  </a:lnTo>
                  <a:lnTo>
                    <a:pt x="6191" y="1282"/>
                  </a:lnTo>
                  <a:lnTo>
                    <a:pt x="6140" y="1265"/>
                  </a:lnTo>
                  <a:lnTo>
                    <a:pt x="6106" y="1248"/>
                  </a:lnTo>
                  <a:lnTo>
                    <a:pt x="6073" y="1248"/>
                  </a:lnTo>
                  <a:lnTo>
                    <a:pt x="6039" y="1231"/>
                  </a:lnTo>
                  <a:lnTo>
                    <a:pt x="5955" y="1215"/>
                  </a:lnTo>
                  <a:lnTo>
                    <a:pt x="5921" y="1198"/>
                  </a:lnTo>
                  <a:lnTo>
                    <a:pt x="5887" y="1181"/>
                  </a:lnTo>
                  <a:lnTo>
                    <a:pt x="5853" y="1181"/>
                  </a:lnTo>
                  <a:lnTo>
                    <a:pt x="5769" y="1147"/>
                  </a:lnTo>
                  <a:lnTo>
                    <a:pt x="5735" y="1130"/>
                  </a:lnTo>
                  <a:lnTo>
                    <a:pt x="5651" y="1113"/>
                  </a:lnTo>
                  <a:lnTo>
                    <a:pt x="5617" y="1097"/>
                  </a:lnTo>
                  <a:lnTo>
                    <a:pt x="5550" y="1080"/>
                  </a:lnTo>
                  <a:lnTo>
                    <a:pt x="5516" y="1063"/>
                  </a:lnTo>
                  <a:lnTo>
                    <a:pt x="5432" y="1046"/>
                  </a:lnTo>
                  <a:lnTo>
                    <a:pt x="5398" y="1029"/>
                  </a:lnTo>
                  <a:lnTo>
                    <a:pt x="5280" y="995"/>
                  </a:lnTo>
                  <a:lnTo>
                    <a:pt x="5246" y="978"/>
                  </a:lnTo>
                  <a:lnTo>
                    <a:pt x="5128" y="945"/>
                  </a:lnTo>
                  <a:lnTo>
                    <a:pt x="5094" y="945"/>
                  </a:lnTo>
                  <a:lnTo>
                    <a:pt x="4976" y="911"/>
                  </a:lnTo>
                  <a:lnTo>
                    <a:pt x="4943" y="894"/>
                  </a:lnTo>
                  <a:lnTo>
                    <a:pt x="4875" y="877"/>
                  </a:lnTo>
                  <a:lnTo>
                    <a:pt x="4825" y="860"/>
                  </a:lnTo>
                  <a:lnTo>
                    <a:pt x="4791" y="844"/>
                  </a:lnTo>
                  <a:lnTo>
                    <a:pt x="4757" y="844"/>
                  </a:lnTo>
                  <a:lnTo>
                    <a:pt x="4639" y="810"/>
                  </a:lnTo>
                  <a:lnTo>
                    <a:pt x="4605" y="793"/>
                  </a:lnTo>
                  <a:lnTo>
                    <a:pt x="4487" y="759"/>
                  </a:lnTo>
                  <a:lnTo>
                    <a:pt x="4453" y="742"/>
                  </a:lnTo>
                  <a:lnTo>
                    <a:pt x="4420" y="742"/>
                  </a:lnTo>
                  <a:lnTo>
                    <a:pt x="4234" y="675"/>
                  </a:lnTo>
                  <a:lnTo>
                    <a:pt x="4184" y="675"/>
                  </a:lnTo>
                  <a:lnTo>
                    <a:pt x="4032" y="624"/>
                  </a:lnTo>
                  <a:lnTo>
                    <a:pt x="3998" y="607"/>
                  </a:lnTo>
                  <a:lnTo>
                    <a:pt x="3846" y="574"/>
                  </a:lnTo>
                  <a:lnTo>
                    <a:pt x="3813" y="557"/>
                  </a:lnTo>
                  <a:lnTo>
                    <a:pt x="3695" y="523"/>
                  </a:lnTo>
                  <a:lnTo>
                    <a:pt x="3661" y="506"/>
                  </a:lnTo>
                  <a:lnTo>
                    <a:pt x="3509" y="472"/>
                  </a:lnTo>
                  <a:lnTo>
                    <a:pt x="3475" y="456"/>
                  </a:lnTo>
                  <a:lnTo>
                    <a:pt x="3357" y="422"/>
                  </a:lnTo>
                  <a:lnTo>
                    <a:pt x="3323" y="422"/>
                  </a:lnTo>
                  <a:lnTo>
                    <a:pt x="3205" y="388"/>
                  </a:lnTo>
                  <a:lnTo>
                    <a:pt x="3172" y="371"/>
                  </a:lnTo>
                  <a:lnTo>
                    <a:pt x="3087" y="354"/>
                  </a:lnTo>
                  <a:lnTo>
                    <a:pt x="3054" y="338"/>
                  </a:lnTo>
                  <a:lnTo>
                    <a:pt x="3020" y="338"/>
                  </a:lnTo>
                  <a:lnTo>
                    <a:pt x="2902" y="304"/>
                  </a:lnTo>
                  <a:lnTo>
                    <a:pt x="2868" y="287"/>
                  </a:lnTo>
                  <a:lnTo>
                    <a:pt x="2784" y="270"/>
                  </a:lnTo>
                  <a:lnTo>
                    <a:pt x="2750" y="253"/>
                  </a:lnTo>
                  <a:lnTo>
                    <a:pt x="2716" y="253"/>
                  </a:lnTo>
                  <a:lnTo>
                    <a:pt x="2666" y="236"/>
                  </a:lnTo>
                  <a:lnTo>
                    <a:pt x="2632" y="219"/>
                  </a:lnTo>
                  <a:lnTo>
                    <a:pt x="2598" y="219"/>
                  </a:lnTo>
                  <a:lnTo>
                    <a:pt x="2564" y="203"/>
                  </a:lnTo>
                  <a:lnTo>
                    <a:pt x="2514" y="203"/>
                  </a:lnTo>
                  <a:lnTo>
                    <a:pt x="2480" y="186"/>
                  </a:lnTo>
                  <a:lnTo>
                    <a:pt x="2446" y="169"/>
                  </a:lnTo>
                  <a:lnTo>
                    <a:pt x="2413" y="169"/>
                  </a:lnTo>
                  <a:lnTo>
                    <a:pt x="2362" y="152"/>
                  </a:lnTo>
                  <a:lnTo>
                    <a:pt x="2328" y="135"/>
                  </a:lnTo>
                  <a:lnTo>
                    <a:pt x="2295" y="135"/>
                  </a:lnTo>
                  <a:lnTo>
                    <a:pt x="2261" y="118"/>
                  </a:lnTo>
                  <a:lnTo>
                    <a:pt x="2210" y="118"/>
                  </a:lnTo>
                  <a:lnTo>
                    <a:pt x="2177" y="101"/>
                  </a:lnTo>
                  <a:lnTo>
                    <a:pt x="2143" y="85"/>
                  </a:lnTo>
                  <a:lnTo>
                    <a:pt x="2092" y="85"/>
                  </a:lnTo>
                  <a:lnTo>
                    <a:pt x="2058" y="68"/>
                  </a:lnTo>
                  <a:lnTo>
                    <a:pt x="1991" y="51"/>
                  </a:lnTo>
                  <a:lnTo>
                    <a:pt x="1940" y="34"/>
                  </a:lnTo>
                  <a:lnTo>
                    <a:pt x="1873" y="17"/>
                  </a:lnTo>
                  <a:lnTo>
                    <a:pt x="1839" y="17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rgbClr val="FF7D4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4815850" y="551825"/>
              <a:ext cx="59075" cy="70450"/>
            </a:xfrm>
            <a:custGeom>
              <a:avLst/>
              <a:gdLst/>
              <a:ahLst/>
              <a:cxnLst/>
              <a:rect l="l" t="t" r="r" b="b"/>
              <a:pathLst>
                <a:path w="2363" h="2818" extrusionOk="0">
                  <a:moveTo>
                    <a:pt x="1249" y="1"/>
                  </a:moveTo>
                  <a:cubicBezTo>
                    <a:pt x="844" y="1"/>
                    <a:pt x="524" y="153"/>
                    <a:pt x="305" y="422"/>
                  </a:cubicBezTo>
                  <a:cubicBezTo>
                    <a:pt x="102" y="675"/>
                    <a:pt x="1" y="996"/>
                    <a:pt x="1" y="1384"/>
                  </a:cubicBezTo>
                  <a:cubicBezTo>
                    <a:pt x="1" y="1907"/>
                    <a:pt x="136" y="2295"/>
                    <a:pt x="406" y="2531"/>
                  </a:cubicBezTo>
                  <a:cubicBezTo>
                    <a:pt x="625" y="2716"/>
                    <a:pt x="878" y="2817"/>
                    <a:pt x="1182" y="2817"/>
                  </a:cubicBezTo>
                  <a:cubicBezTo>
                    <a:pt x="1553" y="2817"/>
                    <a:pt x="1839" y="2699"/>
                    <a:pt x="2059" y="2480"/>
                  </a:cubicBezTo>
                  <a:cubicBezTo>
                    <a:pt x="2227" y="2278"/>
                    <a:pt x="2329" y="2042"/>
                    <a:pt x="2362" y="1772"/>
                  </a:cubicBezTo>
                  <a:lnTo>
                    <a:pt x="2008" y="1772"/>
                  </a:lnTo>
                  <a:cubicBezTo>
                    <a:pt x="1974" y="1940"/>
                    <a:pt x="1907" y="2092"/>
                    <a:pt x="1839" y="2193"/>
                  </a:cubicBezTo>
                  <a:cubicBezTo>
                    <a:pt x="1705" y="2396"/>
                    <a:pt x="1502" y="2497"/>
                    <a:pt x="1232" y="2497"/>
                  </a:cubicBezTo>
                  <a:cubicBezTo>
                    <a:pt x="946" y="2497"/>
                    <a:pt x="726" y="2396"/>
                    <a:pt x="574" y="2210"/>
                  </a:cubicBezTo>
                  <a:cubicBezTo>
                    <a:pt x="440" y="2008"/>
                    <a:pt x="355" y="1755"/>
                    <a:pt x="355" y="1434"/>
                  </a:cubicBezTo>
                  <a:cubicBezTo>
                    <a:pt x="355" y="1063"/>
                    <a:pt x="440" y="793"/>
                    <a:pt x="591" y="608"/>
                  </a:cubicBezTo>
                  <a:cubicBezTo>
                    <a:pt x="760" y="422"/>
                    <a:pt x="979" y="321"/>
                    <a:pt x="1249" y="321"/>
                  </a:cubicBezTo>
                  <a:cubicBezTo>
                    <a:pt x="1452" y="321"/>
                    <a:pt x="1620" y="372"/>
                    <a:pt x="1738" y="473"/>
                  </a:cubicBezTo>
                  <a:cubicBezTo>
                    <a:pt x="1856" y="574"/>
                    <a:pt x="1941" y="709"/>
                    <a:pt x="1974" y="878"/>
                  </a:cubicBezTo>
                  <a:lnTo>
                    <a:pt x="2329" y="878"/>
                  </a:lnTo>
                  <a:cubicBezTo>
                    <a:pt x="2312" y="659"/>
                    <a:pt x="2210" y="456"/>
                    <a:pt x="2025" y="287"/>
                  </a:cubicBezTo>
                  <a:cubicBezTo>
                    <a:pt x="1839" y="102"/>
                    <a:pt x="1570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4880800" y="553950"/>
              <a:ext cx="59050" cy="66625"/>
            </a:xfrm>
            <a:custGeom>
              <a:avLst/>
              <a:gdLst/>
              <a:ahLst/>
              <a:cxnLst/>
              <a:rect l="l" t="t" r="r" b="b"/>
              <a:pathLst>
                <a:path w="2362" h="2665" extrusionOk="0">
                  <a:moveTo>
                    <a:pt x="0" y="0"/>
                  </a:moveTo>
                  <a:lnTo>
                    <a:pt x="996" y="1586"/>
                  </a:lnTo>
                  <a:lnTo>
                    <a:pt x="996" y="2665"/>
                  </a:lnTo>
                  <a:lnTo>
                    <a:pt x="1367" y="2665"/>
                  </a:lnTo>
                  <a:lnTo>
                    <a:pt x="1367" y="1586"/>
                  </a:lnTo>
                  <a:lnTo>
                    <a:pt x="2362" y="0"/>
                  </a:lnTo>
                  <a:lnTo>
                    <a:pt x="1940" y="0"/>
                  </a:lnTo>
                  <a:lnTo>
                    <a:pt x="1181" y="1282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4942350" y="553950"/>
              <a:ext cx="53575" cy="66625"/>
            </a:xfrm>
            <a:custGeom>
              <a:avLst/>
              <a:gdLst/>
              <a:ahLst/>
              <a:cxnLst/>
              <a:rect l="l" t="t" r="r" b="b"/>
              <a:pathLst>
                <a:path w="2143" h="2665" extrusionOk="0">
                  <a:moveTo>
                    <a:pt x="1" y="0"/>
                  </a:moveTo>
                  <a:lnTo>
                    <a:pt x="1" y="304"/>
                  </a:lnTo>
                  <a:lnTo>
                    <a:pt x="895" y="304"/>
                  </a:lnTo>
                  <a:lnTo>
                    <a:pt x="895" y="2665"/>
                  </a:lnTo>
                  <a:lnTo>
                    <a:pt x="1249" y="2665"/>
                  </a:lnTo>
                  <a:lnTo>
                    <a:pt x="1249" y="304"/>
                  </a:lnTo>
                  <a:lnTo>
                    <a:pt x="2143" y="30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5004350" y="553950"/>
              <a:ext cx="51450" cy="66625"/>
            </a:xfrm>
            <a:custGeom>
              <a:avLst/>
              <a:gdLst/>
              <a:ahLst/>
              <a:cxnLst/>
              <a:rect l="l" t="t" r="r" b="b"/>
              <a:pathLst>
                <a:path w="2058" h="2665" extrusionOk="0">
                  <a:moveTo>
                    <a:pt x="995" y="304"/>
                  </a:moveTo>
                  <a:cubicBezTo>
                    <a:pt x="1147" y="304"/>
                    <a:pt x="1265" y="321"/>
                    <a:pt x="1350" y="337"/>
                  </a:cubicBezTo>
                  <a:cubicBezTo>
                    <a:pt x="1485" y="405"/>
                    <a:pt x="1569" y="523"/>
                    <a:pt x="1569" y="692"/>
                  </a:cubicBezTo>
                  <a:cubicBezTo>
                    <a:pt x="1569" y="877"/>
                    <a:pt x="1485" y="995"/>
                    <a:pt x="1366" y="1063"/>
                  </a:cubicBezTo>
                  <a:cubicBezTo>
                    <a:pt x="1282" y="1096"/>
                    <a:pt x="1164" y="1113"/>
                    <a:pt x="1012" y="1113"/>
                  </a:cubicBezTo>
                  <a:lnTo>
                    <a:pt x="355" y="1113"/>
                  </a:lnTo>
                  <a:lnTo>
                    <a:pt x="355" y="304"/>
                  </a:lnTo>
                  <a:close/>
                  <a:moveTo>
                    <a:pt x="1063" y="1417"/>
                  </a:moveTo>
                  <a:cubicBezTo>
                    <a:pt x="1215" y="1417"/>
                    <a:pt x="1333" y="1434"/>
                    <a:pt x="1434" y="1467"/>
                  </a:cubicBezTo>
                  <a:cubicBezTo>
                    <a:pt x="1603" y="1535"/>
                    <a:pt x="1687" y="1670"/>
                    <a:pt x="1687" y="1872"/>
                  </a:cubicBezTo>
                  <a:cubicBezTo>
                    <a:pt x="1687" y="1973"/>
                    <a:pt x="1653" y="2075"/>
                    <a:pt x="1603" y="2159"/>
                  </a:cubicBezTo>
                  <a:cubicBezTo>
                    <a:pt x="1501" y="2294"/>
                    <a:pt x="1350" y="2344"/>
                    <a:pt x="1130" y="2344"/>
                  </a:cubicBezTo>
                  <a:lnTo>
                    <a:pt x="355" y="2344"/>
                  </a:lnTo>
                  <a:lnTo>
                    <a:pt x="355" y="1417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1113" y="2665"/>
                  </a:lnTo>
                  <a:cubicBezTo>
                    <a:pt x="1468" y="2665"/>
                    <a:pt x="1721" y="2564"/>
                    <a:pt x="1889" y="2344"/>
                  </a:cubicBezTo>
                  <a:cubicBezTo>
                    <a:pt x="1991" y="2210"/>
                    <a:pt x="2058" y="2058"/>
                    <a:pt x="2058" y="1889"/>
                  </a:cubicBezTo>
                  <a:cubicBezTo>
                    <a:pt x="2058" y="1687"/>
                    <a:pt x="1991" y="1518"/>
                    <a:pt x="1872" y="1400"/>
                  </a:cubicBezTo>
                  <a:cubicBezTo>
                    <a:pt x="1805" y="1333"/>
                    <a:pt x="1704" y="1282"/>
                    <a:pt x="1569" y="1231"/>
                  </a:cubicBezTo>
                  <a:cubicBezTo>
                    <a:pt x="1653" y="1181"/>
                    <a:pt x="1721" y="1130"/>
                    <a:pt x="1788" y="1063"/>
                  </a:cubicBezTo>
                  <a:cubicBezTo>
                    <a:pt x="1872" y="961"/>
                    <a:pt x="1923" y="827"/>
                    <a:pt x="1923" y="658"/>
                  </a:cubicBezTo>
                  <a:cubicBezTo>
                    <a:pt x="1923" y="506"/>
                    <a:pt x="1889" y="388"/>
                    <a:pt x="1805" y="270"/>
                  </a:cubicBezTo>
                  <a:cubicBezTo>
                    <a:pt x="1670" y="84"/>
                    <a:pt x="1451" y="0"/>
                    <a:pt x="1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1686275" y="2160475"/>
              <a:ext cx="105025" cy="750600"/>
            </a:xfrm>
            <a:custGeom>
              <a:avLst/>
              <a:gdLst/>
              <a:ahLst/>
              <a:cxnLst/>
              <a:rect l="l" t="t" r="r" b="b"/>
              <a:pathLst>
                <a:path w="4201" h="30024" fill="none" extrusionOk="0">
                  <a:moveTo>
                    <a:pt x="4201" y="1"/>
                  </a:moveTo>
                  <a:lnTo>
                    <a:pt x="4184" y="68"/>
                  </a:lnTo>
                  <a:lnTo>
                    <a:pt x="4167" y="102"/>
                  </a:lnTo>
                  <a:lnTo>
                    <a:pt x="4150" y="119"/>
                  </a:lnTo>
                  <a:lnTo>
                    <a:pt x="4150" y="152"/>
                  </a:lnTo>
                  <a:lnTo>
                    <a:pt x="4133" y="186"/>
                  </a:lnTo>
                  <a:lnTo>
                    <a:pt x="4133" y="203"/>
                  </a:lnTo>
                  <a:lnTo>
                    <a:pt x="4116" y="270"/>
                  </a:lnTo>
                  <a:lnTo>
                    <a:pt x="4100" y="304"/>
                  </a:lnTo>
                  <a:lnTo>
                    <a:pt x="4066" y="389"/>
                  </a:lnTo>
                  <a:lnTo>
                    <a:pt x="4066" y="405"/>
                  </a:lnTo>
                  <a:lnTo>
                    <a:pt x="4049" y="439"/>
                  </a:lnTo>
                  <a:lnTo>
                    <a:pt x="4049" y="473"/>
                  </a:lnTo>
                  <a:lnTo>
                    <a:pt x="4032" y="507"/>
                  </a:lnTo>
                  <a:lnTo>
                    <a:pt x="4032" y="523"/>
                  </a:lnTo>
                  <a:lnTo>
                    <a:pt x="4015" y="591"/>
                  </a:lnTo>
                  <a:lnTo>
                    <a:pt x="3998" y="625"/>
                  </a:lnTo>
                  <a:lnTo>
                    <a:pt x="3981" y="642"/>
                  </a:lnTo>
                  <a:lnTo>
                    <a:pt x="3981" y="675"/>
                  </a:lnTo>
                  <a:lnTo>
                    <a:pt x="3965" y="726"/>
                  </a:lnTo>
                  <a:lnTo>
                    <a:pt x="3948" y="760"/>
                  </a:lnTo>
                  <a:lnTo>
                    <a:pt x="3948" y="793"/>
                  </a:lnTo>
                  <a:lnTo>
                    <a:pt x="3931" y="827"/>
                  </a:lnTo>
                  <a:lnTo>
                    <a:pt x="3931" y="844"/>
                  </a:lnTo>
                  <a:lnTo>
                    <a:pt x="3914" y="878"/>
                  </a:lnTo>
                  <a:lnTo>
                    <a:pt x="3897" y="945"/>
                  </a:lnTo>
                  <a:lnTo>
                    <a:pt x="3880" y="962"/>
                  </a:lnTo>
                  <a:lnTo>
                    <a:pt x="3880" y="996"/>
                  </a:lnTo>
                  <a:lnTo>
                    <a:pt x="3863" y="1029"/>
                  </a:lnTo>
                  <a:lnTo>
                    <a:pt x="3847" y="1114"/>
                  </a:lnTo>
                  <a:lnTo>
                    <a:pt x="3830" y="1148"/>
                  </a:lnTo>
                  <a:lnTo>
                    <a:pt x="3830" y="1164"/>
                  </a:lnTo>
                  <a:lnTo>
                    <a:pt x="3796" y="1249"/>
                  </a:lnTo>
                  <a:lnTo>
                    <a:pt x="3779" y="1282"/>
                  </a:lnTo>
                  <a:lnTo>
                    <a:pt x="3762" y="1367"/>
                  </a:lnTo>
                  <a:lnTo>
                    <a:pt x="3745" y="1401"/>
                  </a:lnTo>
                  <a:lnTo>
                    <a:pt x="3745" y="1434"/>
                  </a:lnTo>
                  <a:lnTo>
                    <a:pt x="3728" y="1468"/>
                  </a:lnTo>
                  <a:lnTo>
                    <a:pt x="3728" y="1485"/>
                  </a:lnTo>
                  <a:lnTo>
                    <a:pt x="3712" y="1519"/>
                  </a:lnTo>
                  <a:lnTo>
                    <a:pt x="3695" y="1603"/>
                  </a:lnTo>
                  <a:lnTo>
                    <a:pt x="3678" y="1637"/>
                  </a:lnTo>
                  <a:lnTo>
                    <a:pt x="3661" y="1721"/>
                  </a:lnTo>
                  <a:lnTo>
                    <a:pt x="3644" y="1755"/>
                  </a:lnTo>
                  <a:lnTo>
                    <a:pt x="3610" y="1839"/>
                  </a:lnTo>
                  <a:lnTo>
                    <a:pt x="3610" y="1873"/>
                  </a:lnTo>
                  <a:lnTo>
                    <a:pt x="3594" y="1923"/>
                  </a:lnTo>
                  <a:lnTo>
                    <a:pt x="3577" y="1957"/>
                  </a:lnTo>
                  <a:lnTo>
                    <a:pt x="3560" y="2041"/>
                  </a:lnTo>
                  <a:lnTo>
                    <a:pt x="3543" y="2075"/>
                  </a:lnTo>
                  <a:lnTo>
                    <a:pt x="3526" y="2160"/>
                  </a:lnTo>
                  <a:lnTo>
                    <a:pt x="3509" y="2193"/>
                  </a:lnTo>
                  <a:lnTo>
                    <a:pt x="3492" y="2244"/>
                  </a:lnTo>
                  <a:lnTo>
                    <a:pt x="3492" y="2278"/>
                  </a:lnTo>
                  <a:lnTo>
                    <a:pt x="3459" y="2362"/>
                  </a:lnTo>
                  <a:lnTo>
                    <a:pt x="3459" y="2396"/>
                  </a:lnTo>
                  <a:lnTo>
                    <a:pt x="3442" y="2429"/>
                  </a:lnTo>
                  <a:lnTo>
                    <a:pt x="3442" y="2446"/>
                  </a:lnTo>
                  <a:lnTo>
                    <a:pt x="3425" y="2480"/>
                  </a:lnTo>
                  <a:lnTo>
                    <a:pt x="3408" y="2547"/>
                  </a:lnTo>
                  <a:lnTo>
                    <a:pt x="3408" y="2564"/>
                  </a:lnTo>
                  <a:lnTo>
                    <a:pt x="3374" y="2666"/>
                  </a:lnTo>
                  <a:lnTo>
                    <a:pt x="3357" y="2682"/>
                  </a:lnTo>
                  <a:lnTo>
                    <a:pt x="3357" y="2716"/>
                  </a:lnTo>
                  <a:lnTo>
                    <a:pt x="3357" y="2750"/>
                  </a:lnTo>
                  <a:lnTo>
                    <a:pt x="3341" y="2784"/>
                  </a:lnTo>
                  <a:lnTo>
                    <a:pt x="3324" y="2834"/>
                  </a:lnTo>
                  <a:lnTo>
                    <a:pt x="3307" y="2868"/>
                  </a:lnTo>
                  <a:lnTo>
                    <a:pt x="3307" y="2902"/>
                  </a:lnTo>
                  <a:lnTo>
                    <a:pt x="3307" y="2919"/>
                  </a:lnTo>
                  <a:lnTo>
                    <a:pt x="3290" y="2952"/>
                  </a:lnTo>
                  <a:lnTo>
                    <a:pt x="3273" y="3003"/>
                  </a:lnTo>
                  <a:lnTo>
                    <a:pt x="3256" y="3037"/>
                  </a:lnTo>
                  <a:lnTo>
                    <a:pt x="3256" y="3070"/>
                  </a:lnTo>
                  <a:lnTo>
                    <a:pt x="3239" y="3121"/>
                  </a:lnTo>
                  <a:lnTo>
                    <a:pt x="3222" y="3155"/>
                  </a:lnTo>
                  <a:lnTo>
                    <a:pt x="3222" y="3188"/>
                  </a:lnTo>
                  <a:lnTo>
                    <a:pt x="3222" y="3222"/>
                  </a:lnTo>
                  <a:lnTo>
                    <a:pt x="3206" y="3239"/>
                  </a:lnTo>
                  <a:lnTo>
                    <a:pt x="3189" y="3306"/>
                  </a:lnTo>
                  <a:lnTo>
                    <a:pt x="3189" y="3340"/>
                  </a:lnTo>
                  <a:lnTo>
                    <a:pt x="3172" y="3357"/>
                  </a:lnTo>
                  <a:lnTo>
                    <a:pt x="3172" y="3391"/>
                  </a:lnTo>
                  <a:lnTo>
                    <a:pt x="3155" y="3425"/>
                  </a:lnTo>
                  <a:lnTo>
                    <a:pt x="3155" y="3458"/>
                  </a:lnTo>
                  <a:lnTo>
                    <a:pt x="3138" y="3475"/>
                  </a:lnTo>
                  <a:lnTo>
                    <a:pt x="3138" y="3509"/>
                  </a:lnTo>
                  <a:lnTo>
                    <a:pt x="3121" y="3543"/>
                  </a:lnTo>
                  <a:lnTo>
                    <a:pt x="3121" y="3576"/>
                  </a:lnTo>
                  <a:lnTo>
                    <a:pt x="3104" y="3593"/>
                  </a:lnTo>
                  <a:lnTo>
                    <a:pt x="3104" y="3627"/>
                  </a:lnTo>
                  <a:lnTo>
                    <a:pt x="3088" y="3661"/>
                  </a:lnTo>
                  <a:lnTo>
                    <a:pt x="3088" y="3678"/>
                  </a:lnTo>
                  <a:lnTo>
                    <a:pt x="3071" y="3711"/>
                  </a:lnTo>
                  <a:lnTo>
                    <a:pt x="3071" y="3745"/>
                  </a:lnTo>
                  <a:lnTo>
                    <a:pt x="3054" y="3779"/>
                  </a:lnTo>
                  <a:lnTo>
                    <a:pt x="3054" y="3796"/>
                  </a:lnTo>
                  <a:lnTo>
                    <a:pt x="3037" y="3829"/>
                  </a:lnTo>
                  <a:lnTo>
                    <a:pt x="3037" y="3863"/>
                  </a:lnTo>
                  <a:lnTo>
                    <a:pt x="3020" y="3897"/>
                  </a:lnTo>
                  <a:lnTo>
                    <a:pt x="3020" y="3914"/>
                  </a:lnTo>
                  <a:lnTo>
                    <a:pt x="3003" y="3947"/>
                  </a:lnTo>
                  <a:lnTo>
                    <a:pt x="3003" y="3981"/>
                  </a:lnTo>
                  <a:lnTo>
                    <a:pt x="2986" y="4032"/>
                  </a:lnTo>
                  <a:lnTo>
                    <a:pt x="2986" y="4065"/>
                  </a:lnTo>
                  <a:lnTo>
                    <a:pt x="2953" y="4133"/>
                  </a:lnTo>
                  <a:lnTo>
                    <a:pt x="2953" y="4150"/>
                  </a:lnTo>
                  <a:lnTo>
                    <a:pt x="2953" y="4184"/>
                  </a:lnTo>
                  <a:lnTo>
                    <a:pt x="2936" y="4217"/>
                  </a:lnTo>
                  <a:lnTo>
                    <a:pt x="2936" y="4251"/>
                  </a:lnTo>
                  <a:lnTo>
                    <a:pt x="2919" y="4268"/>
                  </a:lnTo>
                  <a:lnTo>
                    <a:pt x="2919" y="4302"/>
                  </a:lnTo>
                  <a:lnTo>
                    <a:pt x="2902" y="4369"/>
                  </a:lnTo>
                  <a:lnTo>
                    <a:pt x="2885" y="4386"/>
                  </a:lnTo>
                  <a:lnTo>
                    <a:pt x="2885" y="4420"/>
                  </a:lnTo>
                  <a:lnTo>
                    <a:pt x="2868" y="4453"/>
                  </a:lnTo>
                  <a:lnTo>
                    <a:pt x="2868" y="4487"/>
                  </a:lnTo>
                  <a:lnTo>
                    <a:pt x="2851" y="4504"/>
                  </a:lnTo>
                  <a:lnTo>
                    <a:pt x="2851" y="4538"/>
                  </a:lnTo>
                  <a:lnTo>
                    <a:pt x="2835" y="4571"/>
                  </a:lnTo>
                  <a:lnTo>
                    <a:pt x="2835" y="4605"/>
                  </a:lnTo>
                  <a:lnTo>
                    <a:pt x="2835" y="4622"/>
                  </a:lnTo>
                  <a:lnTo>
                    <a:pt x="2818" y="4656"/>
                  </a:lnTo>
                  <a:lnTo>
                    <a:pt x="2818" y="4689"/>
                  </a:lnTo>
                  <a:lnTo>
                    <a:pt x="2801" y="4723"/>
                  </a:lnTo>
                  <a:lnTo>
                    <a:pt x="2801" y="4740"/>
                  </a:lnTo>
                  <a:lnTo>
                    <a:pt x="2784" y="4774"/>
                  </a:lnTo>
                  <a:lnTo>
                    <a:pt x="2784" y="4808"/>
                  </a:lnTo>
                  <a:lnTo>
                    <a:pt x="2767" y="4841"/>
                  </a:lnTo>
                  <a:lnTo>
                    <a:pt x="2767" y="4858"/>
                  </a:lnTo>
                  <a:lnTo>
                    <a:pt x="2750" y="4892"/>
                  </a:lnTo>
                  <a:lnTo>
                    <a:pt x="2750" y="4926"/>
                  </a:lnTo>
                  <a:lnTo>
                    <a:pt x="2733" y="4959"/>
                  </a:lnTo>
                  <a:lnTo>
                    <a:pt x="2733" y="4976"/>
                  </a:lnTo>
                  <a:lnTo>
                    <a:pt x="2733" y="5010"/>
                  </a:lnTo>
                  <a:lnTo>
                    <a:pt x="2716" y="5044"/>
                  </a:lnTo>
                  <a:lnTo>
                    <a:pt x="2716" y="5077"/>
                  </a:lnTo>
                  <a:lnTo>
                    <a:pt x="2700" y="5094"/>
                  </a:lnTo>
                  <a:lnTo>
                    <a:pt x="2700" y="5128"/>
                  </a:lnTo>
                  <a:lnTo>
                    <a:pt x="2683" y="5162"/>
                  </a:lnTo>
                  <a:lnTo>
                    <a:pt x="2683" y="5195"/>
                  </a:lnTo>
                  <a:lnTo>
                    <a:pt x="2666" y="5212"/>
                  </a:lnTo>
                  <a:lnTo>
                    <a:pt x="2666" y="5246"/>
                  </a:lnTo>
                  <a:lnTo>
                    <a:pt x="2666" y="5280"/>
                  </a:lnTo>
                  <a:lnTo>
                    <a:pt x="2649" y="5314"/>
                  </a:lnTo>
                  <a:lnTo>
                    <a:pt x="2649" y="5330"/>
                  </a:lnTo>
                  <a:lnTo>
                    <a:pt x="2632" y="5364"/>
                  </a:lnTo>
                  <a:lnTo>
                    <a:pt x="2632" y="5398"/>
                  </a:lnTo>
                  <a:lnTo>
                    <a:pt x="2615" y="5448"/>
                  </a:lnTo>
                  <a:lnTo>
                    <a:pt x="2598" y="5482"/>
                  </a:lnTo>
                  <a:lnTo>
                    <a:pt x="2598" y="5516"/>
                  </a:lnTo>
                  <a:lnTo>
                    <a:pt x="2582" y="5550"/>
                  </a:lnTo>
                  <a:lnTo>
                    <a:pt x="2582" y="5567"/>
                  </a:lnTo>
                  <a:lnTo>
                    <a:pt x="2582" y="5600"/>
                  </a:lnTo>
                  <a:lnTo>
                    <a:pt x="2565" y="5634"/>
                  </a:lnTo>
                  <a:lnTo>
                    <a:pt x="2565" y="5668"/>
                  </a:lnTo>
                  <a:lnTo>
                    <a:pt x="2548" y="5685"/>
                  </a:lnTo>
                  <a:lnTo>
                    <a:pt x="2548" y="5718"/>
                  </a:lnTo>
                  <a:lnTo>
                    <a:pt x="2531" y="5752"/>
                  </a:lnTo>
                  <a:lnTo>
                    <a:pt x="2531" y="5786"/>
                  </a:lnTo>
                  <a:lnTo>
                    <a:pt x="2531" y="5803"/>
                  </a:lnTo>
                  <a:lnTo>
                    <a:pt x="2514" y="5836"/>
                  </a:lnTo>
                  <a:lnTo>
                    <a:pt x="2514" y="5870"/>
                  </a:lnTo>
                  <a:lnTo>
                    <a:pt x="2497" y="5921"/>
                  </a:lnTo>
                  <a:lnTo>
                    <a:pt x="2480" y="5954"/>
                  </a:lnTo>
                  <a:lnTo>
                    <a:pt x="2480" y="5988"/>
                  </a:lnTo>
                  <a:lnTo>
                    <a:pt x="2480" y="6022"/>
                  </a:lnTo>
                  <a:lnTo>
                    <a:pt x="2463" y="6039"/>
                  </a:lnTo>
                  <a:lnTo>
                    <a:pt x="2463" y="6073"/>
                  </a:lnTo>
                  <a:lnTo>
                    <a:pt x="2447" y="6106"/>
                  </a:lnTo>
                  <a:lnTo>
                    <a:pt x="2447" y="6140"/>
                  </a:lnTo>
                  <a:lnTo>
                    <a:pt x="2430" y="6157"/>
                  </a:lnTo>
                  <a:lnTo>
                    <a:pt x="2430" y="6191"/>
                  </a:lnTo>
                  <a:lnTo>
                    <a:pt x="2413" y="6224"/>
                  </a:lnTo>
                  <a:lnTo>
                    <a:pt x="2413" y="6258"/>
                  </a:lnTo>
                  <a:lnTo>
                    <a:pt x="2413" y="6275"/>
                  </a:lnTo>
                  <a:lnTo>
                    <a:pt x="2396" y="6309"/>
                  </a:lnTo>
                  <a:lnTo>
                    <a:pt x="2396" y="6342"/>
                  </a:lnTo>
                  <a:lnTo>
                    <a:pt x="2379" y="6376"/>
                  </a:lnTo>
                  <a:lnTo>
                    <a:pt x="2379" y="6410"/>
                  </a:lnTo>
                  <a:lnTo>
                    <a:pt x="2362" y="6427"/>
                  </a:lnTo>
                  <a:lnTo>
                    <a:pt x="2362" y="6460"/>
                  </a:lnTo>
                  <a:lnTo>
                    <a:pt x="2362" y="6494"/>
                  </a:lnTo>
                  <a:lnTo>
                    <a:pt x="2345" y="6528"/>
                  </a:lnTo>
                  <a:lnTo>
                    <a:pt x="2345" y="6545"/>
                  </a:lnTo>
                  <a:lnTo>
                    <a:pt x="2329" y="6579"/>
                  </a:lnTo>
                  <a:lnTo>
                    <a:pt x="2329" y="6612"/>
                  </a:lnTo>
                  <a:lnTo>
                    <a:pt x="2329" y="6646"/>
                  </a:lnTo>
                  <a:lnTo>
                    <a:pt x="2312" y="6663"/>
                  </a:lnTo>
                  <a:lnTo>
                    <a:pt x="2312" y="6697"/>
                  </a:lnTo>
                  <a:lnTo>
                    <a:pt x="2295" y="6730"/>
                  </a:lnTo>
                  <a:lnTo>
                    <a:pt x="2295" y="6764"/>
                  </a:lnTo>
                  <a:lnTo>
                    <a:pt x="2278" y="6781"/>
                  </a:lnTo>
                  <a:lnTo>
                    <a:pt x="2278" y="6815"/>
                  </a:lnTo>
                  <a:lnTo>
                    <a:pt x="2261" y="6882"/>
                  </a:lnTo>
                  <a:lnTo>
                    <a:pt x="2261" y="6899"/>
                  </a:lnTo>
                  <a:lnTo>
                    <a:pt x="2244" y="6933"/>
                  </a:lnTo>
                  <a:lnTo>
                    <a:pt x="2244" y="6966"/>
                  </a:lnTo>
                  <a:lnTo>
                    <a:pt x="2227" y="7000"/>
                  </a:lnTo>
                  <a:lnTo>
                    <a:pt x="2227" y="7017"/>
                  </a:lnTo>
                  <a:lnTo>
                    <a:pt x="2227" y="7051"/>
                  </a:lnTo>
                  <a:lnTo>
                    <a:pt x="2210" y="7085"/>
                  </a:lnTo>
                  <a:lnTo>
                    <a:pt x="2210" y="7118"/>
                  </a:lnTo>
                  <a:lnTo>
                    <a:pt x="2210" y="7135"/>
                  </a:lnTo>
                  <a:lnTo>
                    <a:pt x="2194" y="7169"/>
                  </a:lnTo>
                  <a:lnTo>
                    <a:pt x="2194" y="7203"/>
                  </a:lnTo>
                  <a:lnTo>
                    <a:pt x="2177" y="7236"/>
                  </a:lnTo>
                  <a:lnTo>
                    <a:pt x="2177" y="7270"/>
                  </a:lnTo>
                  <a:lnTo>
                    <a:pt x="2160" y="7287"/>
                  </a:lnTo>
                  <a:lnTo>
                    <a:pt x="2160" y="7321"/>
                  </a:lnTo>
                  <a:lnTo>
                    <a:pt x="2160" y="7354"/>
                  </a:lnTo>
                  <a:lnTo>
                    <a:pt x="2143" y="7388"/>
                  </a:lnTo>
                  <a:lnTo>
                    <a:pt x="2143" y="7405"/>
                  </a:lnTo>
                  <a:lnTo>
                    <a:pt x="2126" y="7439"/>
                  </a:lnTo>
                  <a:lnTo>
                    <a:pt x="2126" y="7472"/>
                  </a:lnTo>
                  <a:lnTo>
                    <a:pt x="2126" y="7506"/>
                  </a:lnTo>
                  <a:lnTo>
                    <a:pt x="2109" y="7523"/>
                  </a:lnTo>
                  <a:lnTo>
                    <a:pt x="2092" y="7591"/>
                  </a:lnTo>
                  <a:lnTo>
                    <a:pt x="2092" y="7624"/>
                  </a:lnTo>
                  <a:lnTo>
                    <a:pt x="2092" y="7658"/>
                  </a:lnTo>
                  <a:lnTo>
                    <a:pt x="2076" y="7675"/>
                  </a:lnTo>
                  <a:lnTo>
                    <a:pt x="2076" y="7709"/>
                  </a:lnTo>
                  <a:lnTo>
                    <a:pt x="2059" y="7742"/>
                  </a:lnTo>
                  <a:lnTo>
                    <a:pt x="2059" y="7776"/>
                  </a:lnTo>
                  <a:lnTo>
                    <a:pt x="2059" y="7793"/>
                  </a:lnTo>
                  <a:lnTo>
                    <a:pt x="2042" y="7827"/>
                  </a:lnTo>
                  <a:lnTo>
                    <a:pt x="2042" y="7860"/>
                  </a:lnTo>
                  <a:lnTo>
                    <a:pt x="2042" y="7894"/>
                  </a:lnTo>
                  <a:lnTo>
                    <a:pt x="2025" y="7911"/>
                  </a:lnTo>
                  <a:lnTo>
                    <a:pt x="2025" y="7945"/>
                  </a:lnTo>
                  <a:lnTo>
                    <a:pt x="2008" y="7978"/>
                  </a:lnTo>
                  <a:lnTo>
                    <a:pt x="2008" y="8012"/>
                  </a:lnTo>
                  <a:lnTo>
                    <a:pt x="2008" y="8029"/>
                  </a:lnTo>
                  <a:lnTo>
                    <a:pt x="1991" y="8063"/>
                  </a:lnTo>
                  <a:lnTo>
                    <a:pt x="1991" y="8097"/>
                  </a:lnTo>
                  <a:lnTo>
                    <a:pt x="1974" y="8130"/>
                  </a:lnTo>
                  <a:lnTo>
                    <a:pt x="1974" y="8147"/>
                  </a:lnTo>
                  <a:lnTo>
                    <a:pt x="1958" y="8215"/>
                  </a:lnTo>
                  <a:lnTo>
                    <a:pt x="1958" y="8248"/>
                  </a:lnTo>
                  <a:lnTo>
                    <a:pt x="1941" y="8282"/>
                  </a:lnTo>
                  <a:lnTo>
                    <a:pt x="1941" y="8299"/>
                  </a:lnTo>
                  <a:lnTo>
                    <a:pt x="1941" y="8333"/>
                  </a:lnTo>
                  <a:lnTo>
                    <a:pt x="1924" y="8366"/>
                  </a:lnTo>
                  <a:lnTo>
                    <a:pt x="1924" y="8400"/>
                  </a:lnTo>
                  <a:lnTo>
                    <a:pt x="1907" y="8417"/>
                  </a:lnTo>
                  <a:lnTo>
                    <a:pt x="1907" y="8451"/>
                  </a:lnTo>
                  <a:lnTo>
                    <a:pt x="1907" y="8484"/>
                  </a:lnTo>
                  <a:lnTo>
                    <a:pt x="1890" y="8535"/>
                  </a:lnTo>
                  <a:lnTo>
                    <a:pt x="1890" y="8569"/>
                  </a:lnTo>
                  <a:lnTo>
                    <a:pt x="1873" y="8603"/>
                  </a:lnTo>
                  <a:lnTo>
                    <a:pt x="1873" y="8636"/>
                  </a:lnTo>
                  <a:lnTo>
                    <a:pt x="1856" y="8670"/>
                  </a:lnTo>
                  <a:lnTo>
                    <a:pt x="1856" y="8687"/>
                  </a:lnTo>
                  <a:lnTo>
                    <a:pt x="1856" y="8721"/>
                  </a:lnTo>
                  <a:lnTo>
                    <a:pt x="1839" y="8754"/>
                  </a:lnTo>
                  <a:lnTo>
                    <a:pt x="1839" y="8805"/>
                  </a:lnTo>
                  <a:lnTo>
                    <a:pt x="1823" y="8839"/>
                  </a:lnTo>
                  <a:lnTo>
                    <a:pt x="1823" y="8872"/>
                  </a:lnTo>
                  <a:lnTo>
                    <a:pt x="1806" y="8906"/>
                  </a:lnTo>
                  <a:lnTo>
                    <a:pt x="1806" y="8923"/>
                  </a:lnTo>
                  <a:lnTo>
                    <a:pt x="1806" y="8957"/>
                  </a:lnTo>
                  <a:lnTo>
                    <a:pt x="1789" y="8990"/>
                  </a:lnTo>
                  <a:lnTo>
                    <a:pt x="1789" y="9024"/>
                  </a:lnTo>
                  <a:lnTo>
                    <a:pt x="1789" y="9058"/>
                  </a:lnTo>
                  <a:lnTo>
                    <a:pt x="1772" y="9075"/>
                  </a:lnTo>
                  <a:lnTo>
                    <a:pt x="1772" y="9109"/>
                  </a:lnTo>
                  <a:lnTo>
                    <a:pt x="1755" y="9142"/>
                  </a:lnTo>
                  <a:lnTo>
                    <a:pt x="1755" y="9176"/>
                  </a:lnTo>
                  <a:lnTo>
                    <a:pt x="1755" y="9193"/>
                  </a:lnTo>
                  <a:lnTo>
                    <a:pt x="1738" y="9227"/>
                  </a:lnTo>
                  <a:lnTo>
                    <a:pt x="1738" y="9294"/>
                  </a:lnTo>
                  <a:lnTo>
                    <a:pt x="1721" y="9311"/>
                  </a:lnTo>
                  <a:lnTo>
                    <a:pt x="1721" y="9345"/>
                  </a:lnTo>
                  <a:lnTo>
                    <a:pt x="1721" y="9378"/>
                  </a:lnTo>
                  <a:lnTo>
                    <a:pt x="1705" y="9412"/>
                  </a:lnTo>
                  <a:lnTo>
                    <a:pt x="1705" y="9429"/>
                  </a:lnTo>
                  <a:lnTo>
                    <a:pt x="1705" y="9463"/>
                  </a:lnTo>
                  <a:lnTo>
                    <a:pt x="1688" y="9496"/>
                  </a:lnTo>
                  <a:lnTo>
                    <a:pt x="1688" y="9530"/>
                  </a:lnTo>
                  <a:lnTo>
                    <a:pt x="1671" y="9564"/>
                  </a:lnTo>
                  <a:lnTo>
                    <a:pt x="1671" y="9581"/>
                  </a:lnTo>
                  <a:lnTo>
                    <a:pt x="1654" y="9648"/>
                  </a:lnTo>
                  <a:lnTo>
                    <a:pt x="1654" y="9682"/>
                  </a:lnTo>
                  <a:lnTo>
                    <a:pt x="1654" y="9716"/>
                  </a:lnTo>
                  <a:lnTo>
                    <a:pt x="1637" y="9733"/>
                  </a:lnTo>
                  <a:lnTo>
                    <a:pt x="1620" y="9800"/>
                  </a:lnTo>
                  <a:lnTo>
                    <a:pt x="1620" y="9834"/>
                  </a:lnTo>
                  <a:lnTo>
                    <a:pt x="1620" y="9851"/>
                  </a:lnTo>
                  <a:lnTo>
                    <a:pt x="1603" y="9884"/>
                  </a:lnTo>
                  <a:lnTo>
                    <a:pt x="1603" y="9918"/>
                  </a:lnTo>
                  <a:lnTo>
                    <a:pt x="1603" y="9952"/>
                  </a:lnTo>
                  <a:lnTo>
                    <a:pt x="1586" y="9969"/>
                  </a:lnTo>
                  <a:lnTo>
                    <a:pt x="1586" y="10002"/>
                  </a:lnTo>
                  <a:lnTo>
                    <a:pt x="1586" y="10036"/>
                  </a:lnTo>
                  <a:lnTo>
                    <a:pt x="1570" y="10070"/>
                  </a:lnTo>
                  <a:lnTo>
                    <a:pt x="1570" y="10087"/>
                  </a:lnTo>
                  <a:lnTo>
                    <a:pt x="1553" y="10154"/>
                  </a:lnTo>
                  <a:lnTo>
                    <a:pt x="1553" y="10188"/>
                  </a:lnTo>
                  <a:lnTo>
                    <a:pt x="1536" y="10239"/>
                  </a:lnTo>
                  <a:lnTo>
                    <a:pt x="1536" y="10272"/>
                  </a:lnTo>
                  <a:lnTo>
                    <a:pt x="1536" y="10306"/>
                  </a:lnTo>
                  <a:lnTo>
                    <a:pt x="1519" y="10340"/>
                  </a:lnTo>
                  <a:lnTo>
                    <a:pt x="1519" y="10390"/>
                  </a:lnTo>
                  <a:lnTo>
                    <a:pt x="1502" y="10424"/>
                  </a:lnTo>
                  <a:lnTo>
                    <a:pt x="1502" y="10458"/>
                  </a:lnTo>
                  <a:lnTo>
                    <a:pt x="1502" y="10492"/>
                  </a:lnTo>
                  <a:lnTo>
                    <a:pt x="1485" y="10542"/>
                  </a:lnTo>
                  <a:lnTo>
                    <a:pt x="1485" y="10576"/>
                  </a:lnTo>
                  <a:lnTo>
                    <a:pt x="1468" y="10610"/>
                  </a:lnTo>
                  <a:lnTo>
                    <a:pt x="1468" y="10627"/>
                  </a:lnTo>
                  <a:lnTo>
                    <a:pt x="1468" y="10660"/>
                  </a:lnTo>
                  <a:lnTo>
                    <a:pt x="1452" y="10694"/>
                  </a:lnTo>
                  <a:lnTo>
                    <a:pt x="1452" y="10728"/>
                  </a:lnTo>
                  <a:lnTo>
                    <a:pt x="1435" y="10761"/>
                  </a:lnTo>
                  <a:lnTo>
                    <a:pt x="1435" y="10778"/>
                  </a:lnTo>
                  <a:lnTo>
                    <a:pt x="1435" y="10812"/>
                  </a:lnTo>
                  <a:lnTo>
                    <a:pt x="1435" y="10846"/>
                  </a:lnTo>
                  <a:lnTo>
                    <a:pt x="1418" y="10880"/>
                  </a:lnTo>
                  <a:lnTo>
                    <a:pt x="1418" y="10913"/>
                  </a:lnTo>
                  <a:lnTo>
                    <a:pt x="1418" y="10930"/>
                  </a:lnTo>
                  <a:lnTo>
                    <a:pt x="1401" y="10964"/>
                  </a:lnTo>
                  <a:lnTo>
                    <a:pt x="1401" y="10998"/>
                  </a:lnTo>
                  <a:lnTo>
                    <a:pt x="1401" y="11031"/>
                  </a:lnTo>
                  <a:lnTo>
                    <a:pt x="1384" y="11048"/>
                  </a:lnTo>
                  <a:lnTo>
                    <a:pt x="1384" y="11082"/>
                  </a:lnTo>
                  <a:lnTo>
                    <a:pt x="1384" y="11116"/>
                  </a:lnTo>
                  <a:lnTo>
                    <a:pt x="1367" y="11149"/>
                  </a:lnTo>
                  <a:lnTo>
                    <a:pt x="1367" y="11183"/>
                  </a:lnTo>
                  <a:lnTo>
                    <a:pt x="1367" y="11200"/>
                  </a:lnTo>
                  <a:lnTo>
                    <a:pt x="1350" y="11234"/>
                  </a:lnTo>
                  <a:lnTo>
                    <a:pt x="1350" y="11267"/>
                  </a:lnTo>
                  <a:lnTo>
                    <a:pt x="1350" y="11301"/>
                  </a:lnTo>
                  <a:lnTo>
                    <a:pt x="1333" y="11352"/>
                  </a:lnTo>
                  <a:lnTo>
                    <a:pt x="1333" y="11386"/>
                  </a:lnTo>
                  <a:lnTo>
                    <a:pt x="1317" y="11419"/>
                  </a:lnTo>
                  <a:lnTo>
                    <a:pt x="1317" y="11453"/>
                  </a:lnTo>
                  <a:lnTo>
                    <a:pt x="1317" y="11470"/>
                  </a:lnTo>
                  <a:lnTo>
                    <a:pt x="1300" y="11504"/>
                  </a:lnTo>
                  <a:lnTo>
                    <a:pt x="1300" y="11537"/>
                  </a:lnTo>
                  <a:lnTo>
                    <a:pt x="1300" y="11571"/>
                  </a:lnTo>
                  <a:lnTo>
                    <a:pt x="1283" y="11588"/>
                  </a:lnTo>
                  <a:lnTo>
                    <a:pt x="1283" y="11622"/>
                  </a:lnTo>
                  <a:lnTo>
                    <a:pt x="1283" y="11655"/>
                  </a:lnTo>
                  <a:lnTo>
                    <a:pt x="1266" y="11689"/>
                  </a:lnTo>
                  <a:lnTo>
                    <a:pt x="1266" y="11723"/>
                  </a:lnTo>
                  <a:lnTo>
                    <a:pt x="1266" y="11740"/>
                  </a:lnTo>
                  <a:lnTo>
                    <a:pt x="1266" y="11773"/>
                  </a:lnTo>
                  <a:lnTo>
                    <a:pt x="1249" y="11807"/>
                  </a:lnTo>
                  <a:lnTo>
                    <a:pt x="1249" y="11875"/>
                  </a:lnTo>
                  <a:lnTo>
                    <a:pt x="1232" y="11892"/>
                  </a:lnTo>
                  <a:lnTo>
                    <a:pt x="1232" y="11959"/>
                  </a:lnTo>
                  <a:lnTo>
                    <a:pt x="1215" y="11993"/>
                  </a:lnTo>
                  <a:lnTo>
                    <a:pt x="1215" y="12043"/>
                  </a:lnTo>
                  <a:lnTo>
                    <a:pt x="1199" y="12077"/>
                  </a:lnTo>
                  <a:lnTo>
                    <a:pt x="1199" y="12145"/>
                  </a:lnTo>
                  <a:lnTo>
                    <a:pt x="1199" y="12161"/>
                  </a:lnTo>
                  <a:lnTo>
                    <a:pt x="1182" y="12229"/>
                  </a:lnTo>
                  <a:lnTo>
                    <a:pt x="1182" y="12263"/>
                  </a:lnTo>
                  <a:lnTo>
                    <a:pt x="1165" y="12313"/>
                  </a:lnTo>
                  <a:lnTo>
                    <a:pt x="1165" y="12347"/>
                  </a:lnTo>
                  <a:lnTo>
                    <a:pt x="1148" y="12414"/>
                  </a:lnTo>
                  <a:lnTo>
                    <a:pt x="1148" y="12431"/>
                  </a:lnTo>
                  <a:lnTo>
                    <a:pt x="1148" y="12465"/>
                  </a:lnTo>
                  <a:lnTo>
                    <a:pt x="1131" y="12499"/>
                  </a:lnTo>
                  <a:lnTo>
                    <a:pt x="1131" y="12532"/>
                  </a:lnTo>
                  <a:lnTo>
                    <a:pt x="1131" y="12549"/>
                  </a:lnTo>
                  <a:lnTo>
                    <a:pt x="1114" y="12583"/>
                  </a:lnTo>
                  <a:lnTo>
                    <a:pt x="1114" y="12617"/>
                  </a:lnTo>
                  <a:lnTo>
                    <a:pt x="1114" y="12684"/>
                  </a:lnTo>
                  <a:lnTo>
                    <a:pt x="1097" y="12701"/>
                  </a:lnTo>
                  <a:lnTo>
                    <a:pt x="1097" y="12769"/>
                  </a:lnTo>
                  <a:lnTo>
                    <a:pt x="1080" y="12802"/>
                  </a:lnTo>
                  <a:lnTo>
                    <a:pt x="1080" y="12836"/>
                  </a:lnTo>
                  <a:lnTo>
                    <a:pt x="1080" y="12853"/>
                  </a:lnTo>
                  <a:lnTo>
                    <a:pt x="1064" y="12887"/>
                  </a:lnTo>
                  <a:lnTo>
                    <a:pt x="1064" y="12954"/>
                  </a:lnTo>
                  <a:lnTo>
                    <a:pt x="1064" y="12971"/>
                  </a:lnTo>
                  <a:lnTo>
                    <a:pt x="1047" y="13005"/>
                  </a:lnTo>
                  <a:lnTo>
                    <a:pt x="1047" y="13072"/>
                  </a:lnTo>
                  <a:lnTo>
                    <a:pt x="1030" y="13106"/>
                  </a:lnTo>
                  <a:lnTo>
                    <a:pt x="1030" y="13157"/>
                  </a:lnTo>
                  <a:lnTo>
                    <a:pt x="1030" y="13190"/>
                  </a:lnTo>
                  <a:lnTo>
                    <a:pt x="1013" y="13258"/>
                  </a:lnTo>
                  <a:lnTo>
                    <a:pt x="1013" y="13275"/>
                  </a:lnTo>
                  <a:lnTo>
                    <a:pt x="996" y="13342"/>
                  </a:lnTo>
                  <a:lnTo>
                    <a:pt x="996" y="13376"/>
                  </a:lnTo>
                  <a:lnTo>
                    <a:pt x="996" y="13393"/>
                  </a:lnTo>
                  <a:lnTo>
                    <a:pt x="979" y="13426"/>
                  </a:lnTo>
                  <a:lnTo>
                    <a:pt x="979" y="13460"/>
                  </a:lnTo>
                  <a:lnTo>
                    <a:pt x="979" y="13494"/>
                  </a:lnTo>
                  <a:lnTo>
                    <a:pt x="962" y="13544"/>
                  </a:lnTo>
                  <a:lnTo>
                    <a:pt x="962" y="13578"/>
                  </a:lnTo>
                  <a:lnTo>
                    <a:pt x="946" y="13646"/>
                  </a:lnTo>
                  <a:lnTo>
                    <a:pt x="946" y="13679"/>
                  </a:lnTo>
                  <a:lnTo>
                    <a:pt x="929" y="13764"/>
                  </a:lnTo>
                  <a:lnTo>
                    <a:pt x="929" y="13797"/>
                  </a:lnTo>
                  <a:lnTo>
                    <a:pt x="929" y="13831"/>
                  </a:lnTo>
                  <a:lnTo>
                    <a:pt x="912" y="13848"/>
                  </a:lnTo>
                  <a:lnTo>
                    <a:pt x="912" y="13882"/>
                  </a:lnTo>
                  <a:lnTo>
                    <a:pt x="895" y="13983"/>
                  </a:lnTo>
                  <a:lnTo>
                    <a:pt x="895" y="14000"/>
                  </a:lnTo>
                  <a:lnTo>
                    <a:pt x="895" y="14067"/>
                  </a:lnTo>
                  <a:lnTo>
                    <a:pt x="878" y="14101"/>
                  </a:lnTo>
                  <a:lnTo>
                    <a:pt x="878" y="14185"/>
                  </a:lnTo>
                  <a:lnTo>
                    <a:pt x="861" y="14219"/>
                  </a:lnTo>
                  <a:lnTo>
                    <a:pt x="861" y="14270"/>
                  </a:lnTo>
                  <a:lnTo>
                    <a:pt x="861" y="14303"/>
                  </a:lnTo>
                  <a:lnTo>
                    <a:pt x="844" y="14337"/>
                  </a:lnTo>
                  <a:lnTo>
                    <a:pt x="844" y="14405"/>
                  </a:lnTo>
                  <a:lnTo>
                    <a:pt x="844" y="14421"/>
                  </a:lnTo>
                  <a:lnTo>
                    <a:pt x="827" y="14489"/>
                  </a:lnTo>
                  <a:lnTo>
                    <a:pt x="827" y="14523"/>
                  </a:lnTo>
                  <a:lnTo>
                    <a:pt x="811" y="14607"/>
                  </a:lnTo>
                  <a:lnTo>
                    <a:pt x="811" y="14641"/>
                  </a:lnTo>
                  <a:lnTo>
                    <a:pt x="794" y="14691"/>
                  </a:lnTo>
                  <a:lnTo>
                    <a:pt x="794" y="14725"/>
                  </a:lnTo>
                  <a:lnTo>
                    <a:pt x="794" y="14759"/>
                  </a:lnTo>
                  <a:lnTo>
                    <a:pt x="777" y="14826"/>
                  </a:lnTo>
                  <a:lnTo>
                    <a:pt x="777" y="14843"/>
                  </a:lnTo>
                  <a:lnTo>
                    <a:pt x="760" y="14944"/>
                  </a:lnTo>
                  <a:lnTo>
                    <a:pt x="760" y="14961"/>
                  </a:lnTo>
                  <a:lnTo>
                    <a:pt x="743" y="15062"/>
                  </a:lnTo>
                  <a:lnTo>
                    <a:pt x="743" y="15096"/>
                  </a:lnTo>
                  <a:lnTo>
                    <a:pt x="743" y="15113"/>
                  </a:lnTo>
                  <a:lnTo>
                    <a:pt x="743" y="15147"/>
                  </a:lnTo>
                  <a:lnTo>
                    <a:pt x="726" y="15180"/>
                  </a:lnTo>
                  <a:lnTo>
                    <a:pt x="726" y="15214"/>
                  </a:lnTo>
                  <a:lnTo>
                    <a:pt x="726" y="15282"/>
                  </a:lnTo>
                  <a:lnTo>
                    <a:pt x="709" y="15299"/>
                  </a:lnTo>
                  <a:lnTo>
                    <a:pt x="709" y="15332"/>
                  </a:lnTo>
                  <a:lnTo>
                    <a:pt x="709" y="15400"/>
                  </a:lnTo>
                  <a:lnTo>
                    <a:pt x="693" y="15417"/>
                  </a:lnTo>
                  <a:lnTo>
                    <a:pt x="693" y="15450"/>
                  </a:lnTo>
                  <a:lnTo>
                    <a:pt x="693" y="15518"/>
                  </a:lnTo>
                  <a:lnTo>
                    <a:pt x="693" y="15552"/>
                  </a:lnTo>
                  <a:lnTo>
                    <a:pt x="676" y="15568"/>
                  </a:lnTo>
                  <a:lnTo>
                    <a:pt x="676" y="15602"/>
                  </a:lnTo>
                  <a:lnTo>
                    <a:pt x="676" y="15636"/>
                  </a:lnTo>
                  <a:lnTo>
                    <a:pt x="676" y="15670"/>
                  </a:lnTo>
                  <a:lnTo>
                    <a:pt x="659" y="15703"/>
                  </a:lnTo>
                  <a:lnTo>
                    <a:pt x="659" y="15754"/>
                  </a:lnTo>
                  <a:lnTo>
                    <a:pt x="659" y="15788"/>
                  </a:lnTo>
                  <a:lnTo>
                    <a:pt x="659" y="15821"/>
                  </a:lnTo>
                  <a:lnTo>
                    <a:pt x="642" y="15872"/>
                  </a:lnTo>
                  <a:lnTo>
                    <a:pt x="642" y="15906"/>
                  </a:lnTo>
                  <a:lnTo>
                    <a:pt x="625" y="16007"/>
                  </a:lnTo>
                  <a:lnTo>
                    <a:pt x="625" y="16024"/>
                  </a:lnTo>
                  <a:lnTo>
                    <a:pt x="608" y="16091"/>
                  </a:lnTo>
                  <a:lnTo>
                    <a:pt x="608" y="16125"/>
                  </a:lnTo>
                  <a:lnTo>
                    <a:pt x="608" y="16142"/>
                  </a:lnTo>
                  <a:lnTo>
                    <a:pt x="608" y="16176"/>
                  </a:lnTo>
                  <a:lnTo>
                    <a:pt x="608" y="16209"/>
                  </a:lnTo>
                  <a:lnTo>
                    <a:pt x="591" y="16243"/>
                  </a:lnTo>
                  <a:lnTo>
                    <a:pt x="591" y="16277"/>
                  </a:lnTo>
                  <a:lnTo>
                    <a:pt x="591" y="16294"/>
                  </a:lnTo>
                  <a:lnTo>
                    <a:pt x="591" y="16327"/>
                  </a:lnTo>
                  <a:lnTo>
                    <a:pt x="591" y="16361"/>
                  </a:lnTo>
                  <a:lnTo>
                    <a:pt x="574" y="16395"/>
                  </a:lnTo>
                  <a:lnTo>
                    <a:pt x="574" y="16429"/>
                  </a:lnTo>
                  <a:lnTo>
                    <a:pt x="574" y="16445"/>
                  </a:lnTo>
                  <a:lnTo>
                    <a:pt x="574" y="16479"/>
                  </a:lnTo>
                  <a:lnTo>
                    <a:pt x="574" y="16513"/>
                  </a:lnTo>
                  <a:lnTo>
                    <a:pt x="558" y="16547"/>
                  </a:lnTo>
                  <a:lnTo>
                    <a:pt x="558" y="16580"/>
                  </a:lnTo>
                  <a:lnTo>
                    <a:pt x="558" y="16597"/>
                  </a:lnTo>
                  <a:lnTo>
                    <a:pt x="558" y="16631"/>
                  </a:lnTo>
                  <a:lnTo>
                    <a:pt x="541" y="16665"/>
                  </a:lnTo>
                  <a:lnTo>
                    <a:pt x="541" y="16698"/>
                  </a:lnTo>
                  <a:lnTo>
                    <a:pt x="541" y="16732"/>
                  </a:lnTo>
                  <a:lnTo>
                    <a:pt x="541" y="16783"/>
                  </a:lnTo>
                  <a:lnTo>
                    <a:pt x="524" y="16817"/>
                  </a:lnTo>
                  <a:lnTo>
                    <a:pt x="524" y="16850"/>
                  </a:lnTo>
                  <a:lnTo>
                    <a:pt x="524" y="16884"/>
                  </a:lnTo>
                  <a:lnTo>
                    <a:pt x="524" y="16901"/>
                  </a:lnTo>
                  <a:lnTo>
                    <a:pt x="524" y="16935"/>
                  </a:lnTo>
                  <a:lnTo>
                    <a:pt x="507" y="16968"/>
                  </a:lnTo>
                  <a:lnTo>
                    <a:pt x="507" y="17002"/>
                  </a:lnTo>
                  <a:lnTo>
                    <a:pt x="507" y="17036"/>
                  </a:lnTo>
                  <a:lnTo>
                    <a:pt x="507" y="17053"/>
                  </a:lnTo>
                  <a:lnTo>
                    <a:pt x="507" y="17086"/>
                  </a:lnTo>
                  <a:lnTo>
                    <a:pt x="490" y="17120"/>
                  </a:lnTo>
                  <a:lnTo>
                    <a:pt x="490" y="17154"/>
                  </a:lnTo>
                  <a:lnTo>
                    <a:pt x="490" y="17188"/>
                  </a:lnTo>
                  <a:lnTo>
                    <a:pt x="490" y="17204"/>
                  </a:lnTo>
                  <a:lnTo>
                    <a:pt x="490" y="17238"/>
                  </a:lnTo>
                  <a:lnTo>
                    <a:pt x="473" y="17272"/>
                  </a:lnTo>
                  <a:lnTo>
                    <a:pt x="473" y="17306"/>
                  </a:lnTo>
                  <a:lnTo>
                    <a:pt x="473" y="17339"/>
                  </a:lnTo>
                  <a:lnTo>
                    <a:pt x="473" y="17356"/>
                  </a:lnTo>
                  <a:lnTo>
                    <a:pt x="473" y="17390"/>
                  </a:lnTo>
                  <a:lnTo>
                    <a:pt x="456" y="17424"/>
                  </a:lnTo>
                  <a:lnTo>
                    <a:pt x="456" y="17457"/>
                  </a:lnTo>
                  <a:lnTo>
                    <a:pt x="456" y="17491"/>
                  </a:lnTo>
                  <a:lnTo>
                    <a:pt x="456" y="17508"/>
                  </a:lnTo>
                  <a:lnTo>
                    <a:pt x="456" y="17542"/>
                  </a:lnTo>
                  <a:lnTo>
                    <a:pt x="440" y="17576"/>
                  </a:lnTo>
                  <a:lnTo>
                    <a:pt x="440" y="17609"/>
                  </a:lnTo>
                  <a:lnTo>
                    <a:pt x="440" y="17643"/>
                  </a:lnTo>
                  <a:lnTo>
                    <a:pt x="440" y="17660"/>
                  </a:lnTo>
                  <a:lnTo>
                    <a:pt x="440" y="17727"/>
                  </a:lnTo>
                  <a:lnTo>
                    <a:pt x="423" y="17761"/>
                  </a:lnTo>
                  <a:lnTo>
                    <a:pt x="423" y="17795"/>
                  </a:lnTo>
                  <a:lnTo>
                    <a:pt x="423" y="17812"/>
                  </a:lnTo>
                  <a:lnTo>
                    <a:pt x="423" y="17879"/>
                  </a:lnTo>
                  <a:lnTo>
                    <a:pt x="406" y="17913"/>
                  </a:lnTo>
                  <a:lnTo>
                    <a:pt x="406" y="17963"/>
                  </a:lnTo>
                  <a:lnTo>
                    <a:pt x="406" y="17997"/>
                  </a:lnTo>
                  <a:lnTo>
                    <a:pt x="406" y="18031"/>
                  </a:lnTo>
                  <a:lnTo>
                    <a:pt x="406" y="18065"/>
                  </a:lnTo>
                  <a:lnTo>
                    <a:pt x="389" y="18098"/>
                  </a:lnTo>
                  <a:lnTo>
                    <a:pt x="389" y="18149"/>
                  </a:lnTo>
                  <a:lnTo>
                    <a:pt x="389" y="18183"/>
                  </a:lnTo>
                  <a:lnTo>
                    <a:pt x="389" y="18216"/>
                  </a:lnTo>
                  <a:lnTo>
                    <a:pt x="372" y="18250"/>
                  </a:lnTo>
                  <a:lnTo>
                    <a:pt x="372" y="18267"/>
                  </a:lnTo>
                  <a:lnTo>
                    <a:pt x="372" y="18335"/>
                  </a:lnTo>
                  <a:lnTo>
                    <a:pt x="372" y="18368"/>
                  </a:lnTo>
                  <a:lnTo>
                    <a:pt x="355" y="18453"/>
                  </a:lnTo>
                  <a:lnTo>
                    <a:pt x="355" y="18486"/>
                  </a:lnTo>
                  <a:lnTo>
                    <a:pt x="355" y="18520"/>
                  </a:lnTo>
                  <a:lnTo>
                    <a:pt x="355" y="18554"/>
                  </a:lnTo>
                  <a:lnTo>
                    <a:pt x="338" y="18571"/>
                  </a:lnTo>
                  <a:lnTo>
                    <a:pt x="338" y="18638"/>
                  </a:lnTo>
                  <a:lnTo>
                    <a:pt x="338" y="18672"/>
                  </a:lnTo>
                  <a:lnTo>
                    <a:pt x="338" y="18706"/>
                  </a:lnTo>
                  <a:lnTo>
                    <a:pt x="321" y="18790"/>
                  </a:lnTo>
                  <a:lnTo>
                    <a:pt x="321" y="18824"/>
                  </a:lnTo>
                  <a:lnTo>
                    <a:pt x="321" y="18857"/>
                  </a:lnTo>
                  <a:lnTo>
                    <a:pt x="321" y="18942"/>
                  </a:lnTo>
                  <a:lnTo>
                    <a:pt x="305" y="18975"/>
                  </a:lnTo>
                  <a:lnTo>
                    <a:pt x="305" y="19009"/>
                  </a:lnTo>
                  <a:lnTo>
                    <a:pt x="305" y="19094"/>
                  </a:lnTo>
                  <a:lnTo>
                    <a:pt x="305" y="19127"/>
                  </a:lnTo>
                  <a:lnTo>
                    <a:pt x="288" y="19161"/>
                  </a:lnTo>
                  <a:lnTo>
                    <a:pt x="288" y="19279"/>
                  </a:lnTo>
                  <a:lnTo>
                    <a:pt x="288" y="19313"/>
                  </a:lnTo>
                  <a:lnTo>
                    <a:pt x="288" y="19330"/>
                  </a:lnTo>
                  <a:lnTo>
                    <a:pt x="271" y="19363"/>
                  </a:lnTo>
                  <a:lnTo>
                    <a:pt x="271" y="19431"/>
                  </a:lnTo>
                  <a:lnTo>
                    <a:pt x="271" y="19465"/>
                  </a:lnTo>
                  <a:lnTo>
                    <a:pt x="254" y="19583"/>
                  </a:lnTo>
                  <a:lnTo>
                    <a:pt x="254" y="19616"/>
                  </a:lnTo>
                  <a:lnTo>
                    <a:pt x="254" y="19633"/>
                  </a:lnTo>
                  <a:lnTo>
                    <a:pt x="254" y="19667"/>
                  </a:lnTo>
                  <a:lnTo>
                    <a:pt x="254" y="19768"/>
                  </a:lnTo>
                  <a:lnTo>
                    <a:pt x="237" y="19785"/>
                  </a:lnTo>
                  <a:lnTo>
                    <a:pt x="237" y="19920"/>
                  </a:lnTo>
                  <a:lnTo>
                    <a:pt x="237" y="19937"/>
                  </a:lnTo>
                  <a:lnTo>
                    <a:pt x="220" y="20106"/>
                  </a:lnTo>
                  <a:lnTo>
                    <a:pt x="220" y="20122"/>
                  </a:lnTo>
                  <a:lnTo>
                    <a:pt x="203" y="20274"/>
                  </a:lnTo>
                  <a:lnTo>
                    <a:pt x="203" y="20308"/>
                  </a:lnTo>
                  <a:lnTo>
                    <a:pt x="203" y="20426"/>
                  </a:lnTo>
                  <a:lnTo>
                    <a:pt x="203" y="20460"/>
                  </a:lnTo>
                  <a:lnTo>
                    <a:pt x="187" y="20612"/>
                  </a:lnTo>
                  <a:lnTo>
                    <a:pt x="187" y="20645"/>
                  </a:lnTo>
                  <a:lnTo>
                    <a:pt x="170" y="20797"/>
                  </a:lnTo>
                  <a:lnTo>
                    <a:pt x="170" y="20831"/>
                  </a:lnTo>
                  <a:lnTo>
                    <a:pt x="170" y="20915"/>
                  </a:lnTo>
                  <a:lnTo>
                    <a:pt x="170" y="20949"/>
                  </a:lnTo>
                  <a:lnTo>
                    <a:pt x="170" y="20983"/>
                  </a:lnTo>
                  <a:lnTo>
                    <a:pt x="153" y="21016"/>
                  </a:lnTo>
                  <a:lnTo>
                    <a:pt x="153" y="21134"/>
                  </a:lnTo>
                  <a:lnTo>
                    <a:pt x="153" y="21168"/>
                  </a:lnTo>
                  <a:lnTo>
                    <a:pt x="153" y="21185"/>
                  </a:lnTo>
                  <a:lnTo>
                    <a:pt x="136" y="21286"/>
                  </a:lnTo>
                  <a:lnTo>
                    <a:pt x="136" y="21320"/>
                  </a:lnTo>
                  <a:lnTo>
                    <a:pt x="136" y="21337"/>
                  </a:lnTo>
                  <a:lnTo>
                    <a:pt x="136" y="21371"/>
                  </a:lnTo>
                  <a:lnTo>
                    <a:pt x="136" y="21438"/>
                  </a:lnTo>
                  <a:lnTo>
                    <a:pt x="136" y="21472"/>
                  </a:lnTo>
                  <a:lnTo>
                    <a:pt x="136" y="21522"/>
                  </a:lnTo>
                  <a:lnTo>
                    <a:pt x="119" y="21556"/>
                  </a:lnTo>
                  <a:lnTo>
                    <a:pt x="119" y="21590"/>
                  </a:lnTo>
                  <a:lnTo>
                    <a:pt x="119" y="21624"/>
                  </a:lnTo>
                  <a:lnTo>
                    <a:pt x="119" y="21708"/>
                  </a:lnTo>
                  <a:lnTo>
                    <a:pt x="119" y="21742"/>
                  </a:lnTo>
                  <a:lnTo>
                    <a:pt x="119" y="21792"/>
                  </a:lnTo>
                  <a:lnTo>
                    <a:pt x="119" y="21826"/>
                  </a:lnTo>
                  <a:lnTo>
                    <a:pt x="102" y="21893"/>
                  </a:lnTo>
                  <a:lnTo>
                    <a:pt x="102" y="21927"/>
                  </a:lnTo>
                  <a:lnTo>
                    <a:pt x="102" y="21944"/>
                  </a:lnTo>
                  <a:lnTo>
                    <a:pt x="102" y="22011"/>
                  </a:lnTo>
                  <a:lnTo>
                    <a:pt x="102" y="22045"/>
                  </a:lnTo>
                  <a:lnTo>
                    <a:pt x="102" y="22113"/>
                  </a:lnTo>
                  <a:lnTo>
                    <a:pt x="102" y="22130"/>
                  </a:lnTo>
                  <a:lnTo>
                    <a:pt x="85" y="22197"/>
                  </a:lnTo>
                  <a:lnTo>
                    <a:pt x="85" y="22231"/>
                  </a:lnTo>
                  <a:lnTo>
                    <a:pt x="85" y="22281"/>
                  </a:lnTo>
                  <a:lnTo>
                    <a:pt x="85" y="22315"/>
                  </a:lnTo>
                  <a:lnTo>
                    <a:pt x="85" y="22383"/>
                  </a:lnTo>
                  <a:lnTo>
                    <a:pt x="85" y="22416"/>
                  </a:lnTo>
                  <a:lnTo>
                    <a:pt x="85" y="22467"/>
                  </a:lnTo>
                  <a:lnTo>
                    <a:pt x="85" y="22501"/>
                  </a:lnTo>
                  <a:lnTo>
                    <a:pt x="85" y="22534"/>
                  </a:lnTo>
                  <a:lnTo>
                    <a:pt x="85" y="22568"/>
                  </a:lnTo>
                  <a:lnTo>
                    <a:pt x="68" y="22619"/>
                  </a:lnTo>
                  <a:lnTo>
                    <a:pt x="68" y="22652"/>
                  </a:lnTo>
                  <a:lnTo>
                    <a:pt x="68" y="22686"/>
                  </a:lnTo>
                  <a:lnTo>
                    <a:pt x="68" y="22720"/>
                  </a:lnTo>
                  <a:lnTo>
                    <a:pt x="68" y="22737"/>
                  </a:lnTo>
                  <a:lnTo>
                    <a:pt x="68" y="22770"/>
                  </a:lnTo>
                  <a:lnTo>
                    <a:pt x="68" y="22838"/>
                  </a:lnTo>
                  <a:lnTo>
                    <a:pt x="68" y="22872"/>
                  </a:lnTo>
                  <a:lnTo>
                    <a:pt x="68" y="22905"/>
                  </a:lnTo>
                  <a:lnTo>
                    <a:pt x="68" y="22922"/>
                  </a:lnTo>
                  <a:lnTo>
                    <a:pt x="52" y="22956"/>
                  </a:lnTo>
                  <a:lnTo>
                    <a:pt x="52" y="22990"/>
                  </a:lnTo>
                  <a:lnTo>
                    <a:pt x="52" y="23023"/>
                  </a:lnTo>
                  <a:lnTo>
                    <a:pt x="52" y="23057"/>
                  </a:lnTo>
                  <a:lnTo>
                    <a:pt x="52" y="23074"/>
                  </a:lnTo>
                  <a:lnTo>
                    <a:pt x="52" y="23108"/>
                  </a:lnTo>
                  <a:lnTo>
                    <a:pt x="52" y="23142"/>
                  </a:lnTo>
                  <a:lnTo>
                    <a:pt x="52" y="23175"/>
                  </a:lnTo>
                  <a:lnTo>
                    <a:pt x="52" y="23209"/>
                  </a:lnTo>
                  <a:lnTo>
                    <a:pt x="52" y="23226"/>
                  </a:lnTo>
                  <a:lnTo>
                    <a:pt x="52" y="23260"/>
                  </a:lnTo>
                  <a:lnTo>
                    <a:pt x="52" y="23293"/>
                  </a:lnTo>
                  <a:lnTo>
                    <a:pt x="52" y="23327"/>
                  </a:lnTo>
                  <a:lnTo>
                    <a:pt x="52" y="23361"/>
                  </a:lnTo>
                  <a:lnTo>
                    <a:pt x="52" y="23378"/>
                  </a:lnTo>
                  <a:lnTo>
                    <a:pt x="52" y="23411"/>
                  </a:lnTo>
                  <a:lnTo>
                    <a:pt x="35" y="23445"/>
                  </a:lnTo>
                  <a:lnTo>
                    <a:pt x="35" y="23479"/>
                  </a:lnTo>
                  <a:lnTo>
                    <a:pt x="35" y="23513"/>
                  </a:lnTo>
                  <a:lnTo>
                    <a:pt x="35" y="23563"/>
                  </a:lnTo>
                  <a:lnTo>
                    <a:pt x="35" y="23597"/>
                  </a:lnTo>
                  <a:lnTo>
                    <a:pt x="35" y="23631"/>
                  </a:lnTo>
                  <a:lnTo>
                    <a:pt x="35" y="23664"/>
                  </a:lnTo>
                  <a:lnTo>
                    <a:pt x="35" y="23698"/>
                  </a:lnTo>
                  <a:lnTo>
                    <a:pt x="35" y="23715"/>
                  </a:lnTo>
                  <a:lnTo>
                    <a:pt x="35" y="23782"/>
                  </a:lnTo>
                  <a:lnTo>
                    <a:pt x="35" y="23816"/>
                  </a:lnTo>
                  <a:lnTo>
                    <a:pt x="35" y="23850"/>
                  </a:lnTo>
                  <a:lnTo>
                    <a:pt x="35" y="23867"/>
                  </a:lnTo>
                  <a:lnTo>
                    <a:pt x="35" y="23934"/>
                  </a:lnTo>
                  <a:lnTo>
                    <a:pt x="18" y="23968"/>
                  </a:lnTo>
                  <a:lnTo>
                    <a:pt x="18" y="24019"/>
                  </a:lnTo>
                  <a:lnTo>
                    <a:pt x="18" y="24052"/>
                  </a:lnTo>
                  <a:lnTo>
                    <a:pt x="18" y="24120"/>
                  </a:lnTo>
                  <a:lnTo>
                    <a:pt x="18" y="24153"/>
                  </a:lnTo>
                  <a:lnTo>
                    <a:pt x="18" y="24204"/>
                  </a:lnTo>
                  <a:lnTo>
                    <a:pt x="18" y="24238"/>
                  </a:lnTo>
                  <a:lnTo>
                    <a:pt x="18" y="24305"/>
                  </a:lnTo>
                  <a:lnTo>
                    <a:pt x="18" y="24339"/>
                  </a:lnTo>
                  <a:lnTo>
                    <a:pt x="18" y="24390"/>
                  </a:lnTo>
                  <a:lnTo>
                    <a:pt x="18" y="24423"/>
                  </a:lnTo>
                  <a:lnTo>
                    <a:pt x="18" y="24491"/>
                  </a:lnTo>
                  <a:lnTo>
                    <a:pt x="18" y="24508"/>
                  </a:lnTo>
                  <a:lnTo>
                    <a:pt x="18" y="24609"/>
                  </a:lnTo>
                  <a:lnTo>
                    <a:pt x="18" y="24643"/>
                  </a:lnTo>
                  <a:lnTo>
                    <a:pt x="18" y="24727"/>
                  </a:lnTo>
                  <a:lnTo>
                    <a:pt x="1" y="24761"/>
                  </a:lnTo>
                  <a:lnTo>
                    <a:pt x="1" y="24845"/>
                  </a:lnTo>
                  <a:lnTo>
                    <a:pt x="1" y="24879"/>
                  </a:lnTo>
                  <a:lnTo>
                    <a:pt x="1" y="24997"/>
                  </a:lnTo>
                  <a:lnTo>
                    <a:pt x="1" y="25031"/>
                  </a:lnTo>
                  <a:lnTo>
                    <a:pt x="1" y="25182"/>
                  </a:lnTo>
                  <a:lnTo>
                    <a:pt x="1" y="25216"/>
                  </a:lnTo>
                  <a:lnTo>
                    <a:pt x="1" y="25368"/>
                  </a:lnTo>
                  <a:lnTo>
                    <a:pt x="1" y="25402"/>
                  </a:lnTo>
                  <a:lnTo>
                    <a:pt x="1" y="25638"/>
                  </a:lnTo>
                  <a:lnTo>
                    <a:pt x="1" y="25671"/>
                  </a:lnTo>
                  <a:lnTo>
                    <a:pt x="1" y="26734"/>
                  </a:lnTo>
                  <a:lnTo>
                    <a:pt x="1" y="26768"/>
                  </a:lnTo>
                  <a:lnTo>
                    <a:pt x="1" y="27021"/>
                  </a:lnTo>
                  <a:lnTo>
                    <a:pt x="1" y="27038"/>
                  </a:lnTo>
                  <a:lnTo>
                    <a:pt x="1" y="27223"/>
                  </a:lnTo>
                  <a:lnTo>
                    <a:pt x="1" y="27257"/>
                  </a:lnTo>
                  <a:lnTo>
                    <a:pt x="1" y="27375"/>
                  </a:lnTo>
                  <a:lnTo>
                    <a:pt x="1" y="27409"/>
                  </a:lnTo>
                  <a:lnTo>
                    <a:pt x="1" y="27527"/>
                  </a:lnTo>
                  <a:lnTo>
                    <a:pt x="1" y="27561"/>
                  </a:lnTo>
                  <a:lnTo>
                    <a:pt x="1" y="27662"/>
                  </a:lnTo>
                  <a:lnTo>
                    <a:pt x="18" y="27679"/>
                  </a:lnTo>
                  <a:lnTo>
                    <a:pt x="18" y="27780"/>
                  </a:lnTo>
                  <a:lnTo>
                    <a:pt x="18" y="27814"/>
                  </a:lnTo>
                  <a:lnTo>
                    <a:pt x="18" y="27898"/>
                  </a:lnTo>
                  <a:lnTo>
                    <a:pt x="18" y="27932"/>
                  </a:lnTo>
                  <a:lnTo>
                    <a:pt x="18" y="28016"/>
                  </a:lnTo>
                  <a:lnTo>
                    <a:pt x="18" y="28050"/>
                  </a:lnTo>
                  <a:lnTo>
                    <a:pt x="18" y="28117"/>
                  </a:lnTo>
                  <a:lnTo>
                    <a:pt x="18" y="28134"/>
                  </a:lnTo>
                  <a:lnTo>
                    <a:pt x="18" y="28201"/>
                  </a:lnTo>
                  <a:lnTo>
                    <a:pt x="18" y="28235"/>
                  </a:lnTo>
                  <a:lnTo>
                    <a:pt x="18" y="28286"/>
                  </a:lnTo>
                  <a:lnTo>
                    <a:pt x="18" y="28320"/>
                  </a:lnTo>
                  <a:lnTo>
                    <a:pt x="18" y="28387"/>
                  </a:lnTo>
                  <a:lnTo>
                    <a:pt x="18" y="28421"/>
                  </a:lnTo>
                  <a:lnTo>
                    <a:pt x="18" y="28438"/>
                  </a:lnTo>
                  <a:lnTo>
                    <a:pt x="35" y="28471"/>
                  </a:lnTo>
                  <a:lnTo>
                    <a:pt x="35" y="28539"/>
                  </a:lnTo>
                  <a:lnTo>
                    <a:pt x="35" y="28573"/>
                  </a:lnTo>
                  <a:lnTo>
                    <a:pt x="35" y="28623"/>
                  </a:lnTo>
                  <a:lnTo>
                    <a:pt x="35" y="28657"/>
                  </a:lnTo>
                  <a:lnTo>
                    <a:pt x="35" y="28691"/>
                  </a:lnTo>
                  <a:lnTo>
                    <a:pt x="35" y="28724"/>
                  </a:lnTo>
                  <a:lnTo>
                    <a:pt x="35" y="28758"/>
                  </a:lnTo>
                  <a:lnTo>
                    <a:pt x="35" y="28775"/>
                  </a:lnTo>
                  <a:lnTo>
                    <a:pt x="35" y="28842"/>
                  </a:lnTo>
                  <a:lnTo>
                    <a:pt x="35" y="28876"/>
                  </a:lnTo>
                  <a:lnTo>
                    <a:pt x="35" y="28910"/>
                  </a:lnTo>
                  <a:lnTo>
                    <a:pt x="35" y="28927"/>
                  </a:lnTo>
                  <a:lnTo>
                    <a:pt x="35" y="28960"/>
                  </a:lnTo>
                  <a:lnTo>
                    <a:pt x="52" y="28994"/>
                  </a:lnTo>
                  <a:lnTo>
                    <a:pt x="52" y="29028"/>
                  </a:lnTo>
                  <a:lnTo>
                    <a:pt x="52" y="29062"/>
                  </a:lnTo>
                  <a:lnTo>
                    <a:pt x="52" y="29112"/>
                  </a:lnTo>
                  <a:lnTo>
                    <a:pt x="52" y="29146"/>
                  </a:lnTo>
                  <a:lnTo>
                    <a:pt x="52" y="29180"/>
                  </a:lnTo>
                  <a:lnTo>
                    <a:pt x="52" y="29213"/>
                  </a:lnTo>
                  <a:lnTo>
                    <a:pt x="52" y="29230"/>
                  </a:lnTo>
                  <a:lnTo>
                    <a:pt x="52" y="29264"/>
                  </a:lnTo>
                  <a:lnTo>
                    <a:pt x="52" y="29298"/>
                  </a:lnTo>
                  <a:lnTo>
                    <a:pt x="52" y="29332"/>
                  </a:lnTo>
                  <a:lnTo>
                    <a:pt x="52" y="29365"/>
                  </a:lnTo>
                  <a:lnTo>
                    <a:pt x="52" y="29399"/>
                  </a:lnTo>
                  <a:lnTo>
                    <a:pt x="52" y="29416"/>
                  </a:lnTo>
                  <a:lnTo>
                    <a:pt x="68" y="29483"/>
                  </a:lnTo>
                  <a:lnTo>
                    <a:pt x="68" y="29517"/>
                  </a:lnTo>
                  <a:lnTo>
                    <a:pt x="68" y="29551"/>
                  </a:lnTo>
                  <a:lnTo>
                    <a:pt x="68" y="29568"/>
                  </a:lnTo>
                  <a:lnTo>
                    <a:pt x="68" y="29601"/>
                  </a:lnTo>
                  <a:lnTo>
                    <a:pt x="68" y="29635"/>
                  </a:lnTo>
                  <a:lnTo>
                    <a:pt x="68" y="29669"/>
                  </a:lnTo>
                  <a:lnTo>
                    <a:pt x="68" y="29703"/>
                  </a:lnTo>
                  <a:lnTo>
                    <a:pt x="68" y="29753"/>
                  </a:lnTo>
                  <a:lnTo>
                    <a:pt x="68" y="29787"/>
                  </a:lnTo>
                  <a:lnTo>
                    <a:pt x="68" y="29821"/>
                  </a:lnTo>
                  <a:lnTo>
                    <a:pt x="68" y="29854"/>
                  </a:lnTo>
                  <a:lnTo>
                    <a:pt x="85" y="29905"/>
                  </a:lnTo>
                  <a:lnTo>
                    <a:pt x="85" y="29939"/>
                  </a:lnTo>
                  <a:lnTo>
                    <a:pt x="85" y="29972"/>
                  </a:lnTo>
                  <a:lnTo>
                    <a:pt x="85" y="30006"/>
                  </a:lnTo>
                  <a:lnTo>
                    <a:pt x="85" y="3002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1511300" y="2106075"/>
              <a:ext cx="113450" cy="813000"/>
            </a:xfrm>
            <a:custGeom>
              <a:avLst/>
              <a:gdLst/>
              <a:ahLst/>
              <a:cxnLst/>
              <a:rect l="l" t="t" r="r" b="b"/>
              <a:pathLst>
                <a:path w="4538" h="32520" fill="none" extrusionOk="0">
                  <a:moveTo>
                    <a:pt x="4537" y="1"/>
                  </a:moveTo>
                  <a:lnTo>
                    <a:pt x="4521" y="35"/>
                  </a:lnTo>
                  <a:lnTo>
                    <a:pt x="4521" y="68"/>
                  </a:lnTo>
                  <a:lnTo>
                    <a:pt x="4504" y="102"/>
                  </a:lnTo>
                  <a:lnTo>
                    <a:pt x="4487" y="119"/>
                  </a:lnTo>
                  <a:lnTo>
                    <a:pt x="4487" y="153"/>
                  </a:lnTo>
                  <a:lnTo>
                    <a:pt x="4453" y="220"/>
                  </a:lnTo>
                  <a:lnTo>
                    <a:pt x="4453" y="254"/>
                  </a:lnTo>
                  <a:lnTo>
                    <a:pt x="4436" y="288"/>
                  </a:lnTo>
                  <a:lnTo>
                    <a:pt x="4436" y="321"/>
                  </a:lnTo>
                  <a:lnTo>
                    <a:pt x="4419" y="355"/>
                  </a:lnTo>
                  <a:lnTo>
                    <a:pt x="4403" y="372"/>
                  </a:lnTo>
                  <a:lnTo>
                    <a:pt x="4403" y="406"/>
                  </a:lnTo>
                  <a:lnTo>
                    <a:pt x="4386" y="439"/>
                  </a:lnTo>
                  <a:lnTo>
                    <a:pt x="4386" y="473"/>
                  </a:lnTo>
                  <a:lnTo>
                    <a:pt x="4369" y="507"/>
                  </a:lnTo>
                  <a:lnTo>
                    <a:pt x="4352" y="541"/>
                  </a:lnTo>
                  <a:lnTo>
                    <a:pt x="4352" y="574"/>
                  </a:lnTo>
                  <a:lnTo>
                    <a:pt x="4335" y="591"/>
                  </a:lnTo>
                  <a:lnTo>
                    <a:pt x="4335" y="625"/>
                  </a:lnTo>
                  <a:lnTo>
                    <a:pt x="4318" y="659"/>
                  </a:lnTo>
                  <a:lnTo>
                    <a:pt x="4301" y="692"/>
                  </a:lnTo>
                  <a:lnTo>
                    <a:pt x="4301" y="726"/>
                  </a:lnTo>
                  <a:lnTo>
                    <a:pt x="4284" y="760"/>
                  </a:lnTo>
                  <a:lnTo>
                    <a:pt x="4284" y="794"/>
                  </a:lnTo>
                  <a:lnTo>
                    <a:pt x="4268" y="810"/>
                  </a:lnTo>
                  <a:lnTo>
                    <a:pt x="4268" y="844"/>
                  </a:lnTo>
                  <a:lnTo>
                    <a:pt x="4251" y="878"/>
                  </a:lnTo>
                  <a:lnTo>
                    <a:pt x="4234" y="912"/>
                  </a:lnTo>
                  <a:lnTo>
                    <a:pt x="4234" y="945"/>
                  </a:lnTo>
                  <a:lnTo>
                    <a:pt x="4217" y="979"/>
                  </a:lnTo>
                  <a:lnTo>
                    <a:pt x="4217" y="1013"/>
                  </a:lnTo>
                  <a:lnTo>
                    <a:pt x="4200" y="1047"/>
                  </a:lnTo>
                  <a:lnTo>
                    <a:pt x="4183" y="1063"/>
                  </a:lnTo>
                  <a:lnTo>
                    <a:pt x="4183" y="1097"/>
                  </a:lnTo>
                  <a:lnTo>
                    <a:pt x="4166" y="1131"/>
                  </a:lnTo>
                  <a:lnTo>
                    <a:pt x="4166" y="1165"/>
                  </a:lnTo>
                  <a:lnTo>
                    <a:pt x="4150" y="1198"/>
                  </a:lnTo>
                  <a:lnTo>
                    <a:pt x="4133" y="1232"/>
                  </a:lnTo>
                  <a:lnTo>
                    <a:pt x="4133" y="1266"/>
                  </a:lnTo>
                  <a:lnTo>
                    <a:pt x="4116" y="1300"/>
                  </a:lnTo>
                  <a:lnTo>
                    <a:pt x="4116" y="1316"/>
                  </a:lnTo>
                  <a:lnTo>
                    <a:pt x="4099" y="1350"/>
                  </a:lnTo>
                  <a:lnTo>
                    <a:pt x="4082" y="1384"/>
                  </a:lnTo>
                  <a:lnTo>
                    <a:pt x="4082" y="1418"/>
                  </a:lnTo>
                  <a:lnTo>
                    <a:pt x="4065" y="1451"/>
                  </a:lnTo>
                  <a:lnTo>
                    <a:pt x="4048" y="1519"/>
                  </a:lnTo>
                  <a:lnTo>
                    <a:pt x="4048" y="1553"/>
                  </a:lnTo>
                  <a:lnTo>
                    <a:pt x="4031" y="1569"/>
                  </a:lnTo>
                  <a:lnTo>
                    <a:pt x="4015" y="1603"/>
                  </a:lnTo>
                  <a:lnTo>
                    <a:pt x="4015" y="1637"/>
                  </a:lnTo>
                  <a:lnTo>
                    <a:pt x="3998" y="1671"/>
                  </a:lnTo>
                  <a:lnTo>
                    <a:pt x="3998" y="1704"/>
                  </a:lnTo>
                  <a:lnTo>
                    <a:pt x="3981" y="1738"/>
                  </a:lnTo>
                  <a:lnTo>
                    <a:pt x="3981" y="1772"/>
                  </a:lnTo>
                  <a:lnTo>
                    <a:pt x="3964" y="1789"/>
                  </a:lnTo>
                  <a:lnTo>
                    <a:pt x="3964" y="1822"/>
                  </a:lnTo>
                  <a:lnTo>
                    <a:pt x="3947" y="1856"/>
                  </a:lnTo>
                  <a:lnTo>
                    <a:pt x="3930" y="1890"/>
                  </a:lnTo>
                  <a:lnTo>
                    <a:pt x="3930" y="1924"/>
                  </a:lnTo>
                  <a:lnTo>
                    <a:pt x="3913" y="1957"/>
                  </a:lnTo>
                  <a:lnTo>
                    <a:pt x="3913" y="1991"/>
                  </a:lnTo>
                  <a:lnTo>
                    <a:pt x="3897" y="2025"/>
                  </a:lnTo>
                  <a:lnTo>
                    <a:pt x="3880" y="2042"/>
                  </a:lnTo>
                  <a:lnTo>
                    <a:pt x="3880" y="2075"/>
                  </a:lnTo>
                  <a:lnTo>
                    <a:pt x="3863" y="2109"/>
                  </a:lnTo>
                  <a:lnTo>
                    <a:pt x="3863" y="2143"/>
                  </a:lnTo>
                  <a:lnTo>
                    <a:pt x="3846" y="2177"/>
                  </a:lnTo>
                  <a:lnTo>
                    <a:pt x="3846" y="2210"/>
                  </a:lnTo>
                  <a:lnTo>
                    <a:pt x="3829" y="2244"/>
                  </a:lnTo>
                  <a:lnTo>
                    <a:pt x="3829" y="2278"/>
                  </a:lnTo>
                  <a:lnTo>
                    <a:pt x="3812" y="2295"/>
                  </a:lnTo>
                  <a:lnTo>
                    <a:pt x="3795" y="2328"/>
                  </a:lnTo>
                  <a:lnTo>
                    <a:pt x="3795" y="2362"/>
                  </a:lnTo>
                  <a:lnTo>
                    <a:pt x="3778" y="2396"/>
                  </a:lnTo>
                  <a:lnTo>
                    <a:pt x="3778" y="2430"/>
                  </a:lnTo>
                  <a:lnTo>
                    <a:pt x="3762" y="2463"/>
                  </a:lnTo>
                  <a:lnTo>
                    <a:pt x="3762" y="2497"/>
                  </a:lnTo>
                  <a:lnTo>
                    <a:pt x="3745" y="2531"/>
                  </a:lnTo>
                  <a:lnTo>
                    <a:pt x="3728" y="2548"/>
                  </a:lnTo>
                  <a:lnTo>
                    <a:pt x="3728" y="2581"/>
                  </a:lnTo>
                  <a:lnTo>
                    <a:pt x="3711" y="2615"/>
                  </a:lnTo>
                  <a:lnTo>
                    <a:pt x="3711" y="2649"/>
                  </a:lnTo>
                  <a:lnTo>
                    <a:pt x="3694" y="2683"/>
                  </a:lnTo>
                  <a:lnTo>
                    <a:pt x="3694" y="2716"/>
                  </a:lnTo>
                  <a:lnTo>
                    <a:pt x="3677" y="2784"/>
                  </a:lnTo>
                  <a:lnTo>
                    <a:pt x="3660" y="2818"/>
                  </a:lnTo>
                  <a:lnTo>
                    <a:pt x="3660" y="2834"/>
                  </a:lnTo>
                  <a:lnTo>
                    <a:pt x="3644" y="2868"/>
                  </a:lnTo>
                  <a:lnTo>
                    <a:pt x="3627" y="2936"/>
                  </a:lnTo>
                  <a:lnTo>
                    <a:pt x="3610" y="2969"/>
                  </a:lnTo>
                  <a:lnTo>
                    <a:pt x="3610" y="3003"/>
                  </a:lnTo>
                  <a:lnTo>
                    <a:pt x="3593" y="3037"/>
                  </a:lnTo>
                  <a:lnTo>
                    <a:pt x="3576" y="3087"/>
                  </a:lnTo>
                  <a:lnTo>
                    <a:pt x="3576" y="3121"/>
                  </a:lnTo>
                  <a:lnTo>
                    <a:pt x="3559" y="3155"/>
                  </a:lnTo>
                  <a:lnTo>
                    <a:pt x="3559" y="3189"/>
                  </a:lnTo>
                  <a:lnTo>
                    <a:pt x="3542" y="3222"/>
                  </a:lnTo>
                  <a:lnTo>
                    <a:pt x="3525" y="3256"/>
                  </a:lnTo>
                  <a:lnTo>
                    <a:pt x="3509" y="3324"/>
                  </a:lnTo>
                  <a:lnTo>
                    <a:pt x="3509" y="3357"/>
                  </a:lnTo>
                  <a:lnTo>
                    <a:pt x="3492" y="3374"/>
                  </a:lnTo>
                  <a:lnTo>
                    <a:pt x="3492" y="3408"/>
                  </a:lnTo>
                  <a:lnTo>
                    <a:pt x="3475" y="3442"/>
                  </a:lnTo>
                  <a:lnTo>
                    <a:pt x="3475" y="3475"/>
                  </a:lnTo>
                  <a:lnTo>
                    <a:pt x="3458" y="3509"/>
                  </a:lnTo>
                  <a:lnTo>
                    <a:pt x="3458" y="3543"/>
                  </a:lnTo>
                  <a:lnTo>
                    <a:pt x="3441" y="3610"/>
                  </a:lnTo>
                  <a:lnTo>
                    <a:pt x="3424" y="3627"/>
                  </a:lnTo>
                  <a:lnTo>
                    <a:pt x="3424" y="3661"/>
                  </a:lnTo>
                  <a:lnTo>
                    <a:pt x="3407" y="3695"/>
                  </a:lnTo>
                  <a:lnTo>
                    <a:pt x="3391" y="3728"/>
                  </a:lnTo>
                  <a:lnTo>
                    <a:pt x="3391" y="3762"/>
                  </a:lnTo>
                  <a:lnTo>
                    <a:pt x="3374" y="3796"/>
                  </a:lnTo>
                  <a:lnTo>
                    <a:pt x="3374" y="3830"/>
                  </a:lnTo>
                  <a:lnTo>
                    <a:pt x="3357" y="3863"/>
                  </a:lnTo>
                  <a:lnTo>
                    <a:pt x="3357" y="3897"/>
                  </a:lnTo>
                  <a:lnTo>
                    <a:pt x="3340" y="3948"/>
                  </a:lnTo>
                  <a:lnTo>
                    <a:pt x="3323" y="3981"/>
                  </a:lnTo>
                  <a:lnTo>
                    <a:pt x="3323" y="4015"/>
                  </a:lnTo>
                  <a:lnTo>
                    <a:pt x="3306" y="4049"/>
                  </a:lnTo>
                  <a:lnTo>
                    <a:pt x="3306" y="4083"/>
                  </a:lnTo>
                  <a:lnTo>
                    <a:pt x="3289" y="4116"/>
                  </a:lnTo>
                  <a:lnTo>
                    <a:pt x="3289" y="4150"/>
                  </a:lnTo>
                  <a:lnTo>
                    <a:pt x="3272" y="4184"/>
                  </a:lnTo>
                  <a:lnTo>
                    <a:pt x="3272" y="4201"/>
                  </a:lnTo>
                  <a:lnTo>
                    <a:pt x="3256" y="4234"/>
                  </a:lnTo>
                  <a:lnTo>
                    <a:pt x="3256" y="4268"/>
                  </a:lnTo>
                  <a:lnTo>
                    <a:pt x="3239" y="4302"/>
                  </a:lnTo>
                  <a:lnTo>
                    <a:pt x="3222" y="4336"/>
                  </a:lnTo>
                  <a:lnTo>
                    <a:pt x="3222" y="4369"/>
                  </a:lnTo>
                  <a:lnTo>
                    <a:pt x="3205" y="4403"/>
                  </a:lnTo>
                  <a:lnTo>
                    <a:pt x="3205" y="4437"/>
                  </a:lnTo>
                  <a:lnTo>
                    <a:pt x="3188" y="4470"/>
                  </a:lnTo>
                  <a:lnTo>
                    <a:pt x="3188" y="4487"/>
                  </a:lnTo>
                  <a:lnTo>
                    <a:pt x="3171" y="4521"/>
                  </a:lnTo>
                  <a:lnTo>
                    <a:pt x="3171" y="4555"/>
                  </a:lnTo>
                  <a:lnTo>
                    <a:pt x="3154" y="4589"/>
                  </a:lnTo>
                  <a:lnTo>
                    <a:pt x="3154" y="4622"/>
                  </a:lnTo>
                  <a:lnTo>
                    <a:pt x="3138" y="4656"/>
                  </a:lnTo>
                  <a:lnTo>
                    <a:pt x="3138" y="4690"/>
                  </a:lnTo>
                  <a:lnTo>
                    <a:pt x="3121" y="4723"/>
                  </a:lnTo>
                  <a:lnTo>
                    <a:pt x="3121" y="4757"/>
                  </a:lnTo>
                  <a:lnTo>
                    <a:pt x="3104" y="4774"/>
                  </a:lnTo>
                  <a:lnTo>
                    <a:pt x="3104" y="4808"/>
                  </a:lnTo>
                  <a:lnTo>
                    <a:pt x="3087" y="4842"/>
                  </a:lnTo>
                  <a:lnTo>
                    <a:pt x="3087" y="4875"/>
                  </a:lnTo>
                  <a:lnTo>
                    <a:pt x="3070" y="4909"/>
                  </a:lnTo>
                  <a:lnTo>
                    <a:pt x="3070" y="4943"/>
                  </a:lnTo>
                  <a:lnTo>
                    <a:pt x="3053" y="4976"/>
                  </a:lnTo>
                  <a:lnTo>
                    <a:pt x="3053" y="5010"/>
                  </a:lnTo>
                  <a:lnTo>
                    <a:pt x="3036" y="5044"/>
                  </a:lnTo>
                  <a:lnTo>
                    <a:pt x="3036" y="5078"/>
                  </a:lnTo>
                  <a:lnTo>
                    <a:pt x="3019" y="5095"/>
                  </a:lnTo>
                  <a:lnTo>
                    <a:pt x="3019" y="5128"/>
                  </a:lnTo>
                  <a:lnTo>
                    <a:pt x="3003" y="5162"/>
                  </a:lnTo>
                  <a:lnTo>
                    <a:pt x="3003" y="5196"/>
                  </a:lnTo>
                  <a:lnTo>
                    <a:pt x="2986" y="5229"/>
                  </a:lnTo>
                  <a:lnTo>
                    <a:pt x="2986" y="5263"/>
                  </a:lnTo>
                  <a:lnTo>
                    <a:pt x="2969" y="5297"/>
                  </a:lnTo>
                  <a:lnTo>
                    <a:pt x="2969" y="5331"/>
                  </a:lnTo>
                  <a:lnTo>
                    <a:pt x="2952" y="5364"/>
                  </a:lnTo>
                  <a:lnTo>
                    <a:pt x="2952" y="5381"/>
                  </a:lnTo>
                  <a:lnTo>
                    <a:pt x="2935" y="5415"/>
                  </a:lnTo>
                  <a:lnTo>
                    <a:pt x="2935" y="5449"/>
                  </a:lnTo>
                  <a:lnTo>
                    <a:pt x="2918" y="5482"/>
                  </a:lnTo>
                  <a:lnTo>
                    <a:pt x="2918" y="5516"/>
                  </a:lnTo>
                  <a:lnTo>
                    <a:pt x="2901" y="5550"/>
                  </a:lnTo>
                  <a:lnTo>
                    <a:pt x="2901" y="5584"/>
                  </a:lnTo>
                  <a:lnTo>
                    <a:pt x="2885" y="5617"/>
                  </a:lnTo>
                  <a:lnTo>
                    <a:pt x="2885" y="5651"/>
                  </a:lnTo>
                  <a:lnTo>
                    <a:pt x="2868" y="5685"/>
                  </a:lnTo>
                  <a:lnTo>
                    <a:pt x="2868" y="5702"/>
                  </a:lnTo>
                  <a:lnTo>
                    <a:pt x="2851" y="5735"/>
                  </a:lnTo>
                  <a:lnTo>
                    <a:pt x="2851" y="5769"/>
                  </a:lnTo>
                  <a:lnTo>
                    <a:pt x="2834" y="5803"/>
                  </a:lnTo>
                  <a:lnTo>
                    <a:pt x="2834" y="5837"/>
                  </a:lnTo>
                  <a:lnTo>
                    <a:pt x="2817" y="5870"/>
                  </a:lnTo>
                  <a:lnTo>
                    <a:pt x="2817" y="5904"/>
                  </a:lnTo>
                  <a:lnTo>
                    <a:pt x="2817" y="5938"/>
                  </a:lnTo>
                  <a:lnTo>
                    <a:pt x="2800" y="5972"/>
                  </a:lnTo>
                  <a:lnTo>
                    <a:pt x="2783" y="5988"/>
                  </a:lnTo>
                  <a:lnTo>
                    <a:pt x="2783" y="6022"/>
                  </a:lnTo>
                  <a:lnTo>
                    <a:pt x="2783" y="6056"/>
                  </a:lnTo>
                  <a:lnTo>
                    <a:pt x="2767" y="6090"/>
                  </a:lnTo>
                  <a:lnTo>
                    <a:pt x="2767" y="6123"/>
                  </a:lnTo>
                  <a:lnTo>
                    <a:pt x="2750" y="6157"/>
                  </a:lnTo>
                  <a:lnTo>
                    <a:pt x="2750" y="6191"/>
                  </a:lnTo>
                  <a:lnTo>
                    <a:pt x="2733" y="6225"/>
                  </a:lnTo>
                  <a:lnTo>
                    <a:pt x="2733" y="6258"/>
                  </a:lnTo>
                  <a:lnTo>
                    <a:pt x="2716" y="6292"/>
                  </a:lnTo>
                  <a:lnTo>
                    <a:pt x="2716" y="6326"/>
                  </a:lnTo>
                  <a:lnTo>
                    <a:pt x="2699" y="6343"/>
                  </a:lnTo>
                  <a:lnTo>
                    <a:pt x="2699" y="6376"/>
                  </a:lnTo>
                  <a:lnTo>
                    <a:pt x="2682" y="6410"/>
                  </a:lnTo>
                  <a:lnTo>
                    <a:pt x="2682" y="6444"/>
                  </a:lnTo>
                  <a:lnTo>
                    <a:pt x="2665" y="6478"/>
                  </a:lnTo>
                  <a:lnTo>
                    <a:pt x="2648" y="6545"/>
                  </a:lnTo>
                  <a:lnTo>
                    <a:pt x="2648" y="6579"/>
                  </a:lnTo>
                  <a:lnTo>
                    <a:pt x="2632" y="6613"/>
                  </a:lnTo>
                  <a:lnTo>
                    <a:pt x="2632" y="6629"/>
                  </a:lnTo>
                  <a:lnTo>
                    <a:pt x="2615" y="6697"/>
                  </a:lnTo>
                  <a:lnTo>
                    <a:pt x="2615" y="6731"/>
                  </a:lnTo>
                  <a:lnTo>
                    <a:pt x="2598" y="6764"/>
                  </a:lnTo>
                  <a:lnTo>
                    <a:pt x="2598" y="6798"/>
                  </a:lnTo>
                  <a:lnTo>
                    <a:pt x="2581" y="6832"/>
                  </a:lnTo>
                  <a:lnTo>
                    <a:pt x="2581" y="6865"/>
                  </a:lnTo>
                  <a:lnTo>
                    <a:pt x="2564" y="6933"/>
                  </a:lnTo>
                  <a:lnTo>
                    <a:pt x="2547" y="6950"/>
                  </a:lnTo>
                  <a:lnTo>
                    <a:pt x="2547" y="6984"/>
                  </a:lnTo>
                  <a:lnTo>
                    <a:pt x="2530" y="7017"/>
                  </a:lnTo>
                  <a:lnTo>
                    <a:pt x="2530" y="7051"/>
                  </a:lnTo>
                  <a:lnTo>
                    <a:pt x="2530" y="7085"/>
                  </a:lnTo>
                  <a:lnTo>
                    <a:pt x="2514" y="7118"/>
                  </a:lnTo>
                  <a:lnTo>
                    <a:pt x="2514" y="7152"/>
                  </a:lnTo>
                  <a:lnTo>
                    <a:pt x="2497" y="7186"/>
                  </a:lnTo>
                  <a:lnTo>
                    <a:pt x="2497" y="7220"/>
                  </a:lnTo>
                  <a:lnTo>
                    <a:pt x="2480" y="7253"/>
                  </a:lnTo>
                  <a:lnTo>
                    <a:pt x="2480" y="7287"/>
                  </a:lnTo>
                  <a:lnTo>
                    <a:pt x="2463" y="7304"/>
                  </a:lnTo>
                  <a:lnTo>
                    <a:pt x="2463" y="7338"/>
                  </a:lnTo>
                  <a:lnTo>
                    <a:pt x="2463" y="7371"/>
                  </a:lnTo>
                  <a:lnTo>
                    <a:pt x="2446" y="7405"/>
                  </a:lnTo>
                  <a:lnTo>
                    <a:pt x="2446" y="7439"/>
                  </a:lnTo>
                  <a:lnTo>
                    <a:pt x="2429" y="7473"/>
                  </a:lnTo>
                  <a:lnTo>
                    <a:pt x="2429" y="7506"/>
                  </a:lnTo>
                  <a:lnTo>
                    <a:pt x="2412" y="7540"/>
                  </a:lnTo>
                  <a:lnTo>
                    <a:pt x="2412" y="7574"/>
                  </a:lnTo>
                  <a:lnTo>
                    <a:pt x="2395" y="7608"/>
                  </a:lnTo>
                  <a:lnTo>
                    <a:pt x="2379" y="7675"/>
                  </a:lnTo>
                  <a:lnTo>
                    <a:pt x="2379" y="7692"/>
                  </a:lnTo>
                  <a:lnTo>
                    <a:pt x="2379" y="7726"/>
                  </a:lnTo>
                  <a:lnTo>
                    <a:pt x="2362" y="7759"/>
                  </a:lnTo>
                  <a:lnTo>
                    <a:pt x="2345" y="7827"/>
                  </a:lnTo>
                  <a:lnTo>
                    <a:pt x="2345" y="7861"/>
                  </a:lnTo>
                  <a:lnTo>
                    <a:pt x="2328" y="7894"/>
                  </a:lnTo>
                  <a:lnTo>
                    <a:pt x="2328" y="7928"/>
                  </a:lnTo>
                  <a:lnTo>
                    <a:pt x="2311" y="7962"/>
                  </a:lnTo>
                  <a:lnTo>
                    <a:pt x="2311" y="7996"/>
                  </a:lnTo>
                  <a:lnTo>
                    <a:pt x="2311" y="8012"/>
                  </a:lnTo>
                  <a:lnTo>
                    <a:pt x="2294" y="8080"/>
                  </a:lnTo>
                  <a:lnTo>
                    <a:pt x="2277" y="8114"/>
                  </a:lnTo>
                  <a:lnTo>
                    <a:pt x="2261" y="8181"/>
                  </a:lnTo>
                  <a:lnTo>
                    <a:pt x="2261" y="8215"/>
                  </a:lnTo>
                  <a:lnTo>
                    <a:pt x="2244" y="8282"/>
                  </a:lnTo>
                  <a:lnTo>
                    <a:pt x="2244" y="8316"/>
                  </a:lnTo>
                  <a:lnTo>
                    <a:pt x="2227" y="8383"/>
                  </a:lnTo>
                  <a:lnTo>
                    <a:pt x="2210" y="8400"/>
                  </a:lnTo>
                  <a:lnTo>
                    <a:pt x="2210" y="8434"/>
                  </a:lnTo>
                  <a:lnTo>
                    <a:pt x="2210" y="8468"/>
                  </a:lnTo>
                  <a:lnTo>
                    <a:pt x="2193" y="8502"/>
                  </a:lnTo>
                  <a:lnTo>
                    <a:pt x="2193" y="8535"/>
                  </a:lnTo>
                  <a:lnTo>
                    <a:pt x="2176" y="8569"/>
                  </a:lnTo>
                  <a:lnTo>
                    <a:pt x="2159" y="8636"/>
                  </a:lnTo>
                  <a:lnTo>
                    <a:pt x="2159" y="8670"/>
                  </a:lnTo>
                  <a:lnTo>
                    <a:pt x="2142" y="8738"/>
                  </a:lnTo>
                  <a:lnTo>
                    <a:pt x="2142" y="8755"/>
                  </a:lnTo>
                  <a:lnTo>
                    <a:pt x="2126" y="8788"/>
                  </a:lnTo>
                  <a:lnTo>
                    <a:pt x="2126" y="8822"/>
                  </a:lnTo>
                  <a:lnTo>
                    <a:pt x="2109" y="8856"/>
                  </a:lnTo>
                  <a:lnTo>
                    <a:pt x="2109" y="8889"/>
                  </a:lnTo>
                  <a:lnTo>
                    <a:pt x="2109" y="8923"/>
                  </a:lnTo>
                  <a:lnTo>
                    <a:pt x="2092" y="8957"/>
                  </a:lnTo>
                  <a:lnTo>
                    <a:pt x="2075" y="9024"/>
                  </a:lnTo>
                  <a:lnTo>
                    <a:pt x="2075" y="9058"/>
                  </a:lnTo>
                  <a:lnTo>
                    <a:pt x="2075" y="9092"/>
                  </a:lnTo>
                  <a:lnTo>
                    <a:pt x="2058" y="9109"/>
                  </a:lnTo>
                  <a:lnTo>
                    <a:pt x="2058" y="9142"/>
                  </a:lnTo>
                  <a:lnTo>
                    <a:pt x="2041" y="9210"/>
                  </a:lnTo>
                  <a:lnTo>
                    <a:pt x="2024" y="9244"/>
                  </a:lnTo>
                  <a:lnTo>
                    <a:pt x="2024" y="9277"/>
                  </a:lnTo>
                  <a:lnTo>
                    <a:pt x="2024" y="9311"/>
                  </a:lnTo>
                  <a:lnTo>
                    <a:pt x="2008" y="9345"/>
                  </a:lnTo>
                  <a:lnTo>
                    <a:pt x="1991" y="9446"/>
                  </a:lnTo>
                  <a:lnTo>
                    <a:pt x="1991" y="9463"/>
                  </a:lnTo>
                  <a:lnTo>
                    <a:pt x="1974" y="9530"/>
                  </a:lnTo>
                  <a:lnTo>
                    <a:pt x="1957" y="9564"/>
                  </a:lnTo>
                  <a:lnTo>
                    <a:pt x="1957" y="9632"/>
                  </a:lnTo>
                  <a:lnTo>
                    <a:pt x="1940" y="9665"/>
                  </a:lnTo>
                  <a:lnTo>
                    <a:pt x="1923" y="9733"/>
                  </a:lnTo>
                  <a:lnTo>
                    <a:pt x="1923" y="9767"/>
                  </a:lnTo>
                  <a:lnTo>
                    <a:pt x="1906" y="9868"/>
                  </a:lnTo>
                  <a:lnTo>
                    <a:pt x="1889" y="9885"/>
                  </a:lnTo>
                  <a:lnTo>
                    <a:pt x="1889" y="9952"/>
                  </a:lnTo>
                  <a:lnTo>
                    <a:pt x="1873" y="9986"/>
                  </a:lnTo>
                  <a:lnTo>
                    <a:pt x="1856" y="10053"/>
                  </a:lnTo>
                  <a:lnTo>
                    <a:pt x="1856" y="10087"/>
                  </a:lnTo>
                  <a:lnTo>
                    <a:pt x="1856" y="10121"/>
                  </a:lnTo>
                  <a:lnTo>
                    <a:pt x="1839" y="10188"/>
                  </a:lnTo>
                  <a:lnTo>
                    <a:pt x="1822" y="10222"/>
                  </a:lnTo>
                  <a:lnTo>
                    <a:pt x="1822" y="10256"/>
                  </a:lnTo>
                  <a:lnTo>
                    <a:pt x="1822" y="10289"/>
                  </a:lnTo>
                  <a:lnTo>
                    <a:pt x="1805" y="10306"/>
                  </a:lnTo>
                  <a:lnTo>
                    <a:pt x="1788" y="10407"/>
                  </a:lnTo>
                  <a:lnTo>
                    <a:pt x="1788" y="10441"/>
                  </a:lnTo>
                  <a:lnTo>
                    <a:pt x="1771" y="10509"/>
                  </a:lnTo>
                  <a:lnTo>
                    <a:pt x="1771" y="10542"/>
                  </a:lnTo>
                  <a:lnTo>
                    <a:pt x="1738" y="10644"/>
                  </a:lnTo>
                  <a:lnTo>
                    <a:pt x="1738" y="10660"/>
                  </a:lnTo>
                  <a:lnTo>
                    <a:pt x="1721" y="10762"/>
                  </a:lnTo>
                  <a:lnTo>
                    <a:pt x="1704" y="10795"/>
                  </a:lnTo>
                  <a:lnTo>
                    <a:pt x="1704" y="10829"/>
                  </a:lnTo>
                  <a:lnTo>
                    <a:pt x="1704" y="10863"/>
                  </a:lnTo>
                  <a:lnTo>
                    <a:pt x="1687" y="10897"/>
                  </a:lnTo>
                  <a:lnTo>
                    <a:pt x="1670" y="10998"/>
                  </a:lnTo>
                  <a:lnTo>
                    <a:pt x="1670" y="11032"/>
                  </a:lnTo>
                  <a:lnTo>
                    <a:pt x="1653" y="11065"/>
                  </a:lnTo>
                  <a:lnTo>
                    <a:pt x="1653" y="11099"/>
                  </a:lnTo>
                  <a:lnTo>
                    <a:pt x="1653" y="11116"/>
                  </a:lnTo>
                  <a:lnTo>
                    <a:pt x="1636" y="11150"/>
                  </a:lnTo>
                  <a:lnTo>
                    <a:pt x="1620" y="11251"/>
                  </a:lnTo>
                  <a:lnTo>
                    <a:pt x="1620" y="11285"/>
                  </a:lnTo>
                  <a:lnTo>
                    <a:pt x="1603" y="11386"/>
                  </a:lnTo>
                  <a:lnTo>
                    <a:pt x="1586" y="11419"/>
                  </a:lnTo>
                  <a:lnTo>
                    <a:pt x="1586" y="11453"/>
                  </a:lnTo>
                  <a:lnTo>
                    <a:pt x="1569" y="11521"/>
                  </a:lnTo>
                  <a:lnTo>
                    <a:pt x="1569" y="11538"/>
                  </a:lnTo>
                  <a:lnTo>
                    <a:pt x="1569" y="11571"/>
                  </a:lnTo>
                  <a:lnTo>
                    <a:pt x="1552" y="11605"/>
                  </a:lnTo>
                  <a:lnTo>
                    <a:pt x="1552" y="11639"/>
                  </a:lnTo>
                  <a:lnTo>
                    <a:pt x="1552" y="11672"/>
                  </a:lnTo>
                  <a:lnTo>
                    <a:pt x="1535" y="11706"/>
                  </a:lnTo>
                  <a:lnTo>
                    <a:pt x="1535" y="11740"/>
                  </a:lnTo>
                  <a:lnTo>
                    <a:pt x="1518" y="11774"/>
                  </a:lnTo>
                  <a:lnTo>
                    <a:pt x="1518" y="11807"/>
                  </a:lnTo>
                  <a:lnTo>
                    <a:pt x="1518" y="11841"/>
                  </a:lnTo>
                  <a:lnTo>
                    <a:pt x="1502" y="11875"/>
                  </a:lnTo>
                  <a:lnTo>
                    <a:pt x="1502" y="11909"/>
                  </a:lnTo>
                  <a:lnTo>
                    <a:pt x="1502" y="11925"/>
                  </a:lnTo>
                  <a:lnTo>
                    <a:pt x="1485" y="11959"/>
                  </a:lnTo>
                  <a:lnTo>
                    <a:pt x="1485" y="12027"/>
                  </a:lnTo>
                  <a:lnTo>
                    <a:pt x="1468" y="12060"/>
                  </a:lnTo>
                  <a:lnTo>
                    <a:pt x="1468" y="12094"/>
                  </a:lnTo>
                  <a:lnTo>
                    <a:pt x="1451" y="12162"/>
                  </a:lnTo>
                  <a:lnTo>
                    <a:pt x="1451" y="12195"/>
                  </a:lnTo>
                  <a:lnTo>
                    <a:pt x="1451" y="12229"/>
                  </a:lnTo>
                  <a:lnTo>
                    <a:pt x="1434" y="12263"/>
                  </a:lnTo>
                  <a:lnTo>
                    <a:pt x="1434" y="12297"/>
                  </a:lnTo>
                  <a:lnTo>
                    <a:pt x="1417" y="12330"/>
                  </a:lnTo>
                  <a:lnTo>
                    <a:pt x="1417" y="12364"/>
                  </a:lnTo>
                  <a:lnTo>
                    <a:pt x="1417" y="12381"/>
                  </a:lnTo>
                  <a:lnTo>
                    <a:pt x="1400" y="12415"/>
                  </a:lnTo>
                  <a:lnTo>
                    <a:pt x="1400" y="12448"/>
                  </a:lnTo>
                  <a:lnTo>
                    <a:pt x="1400" y="12482"/>
                  </a:lnTo>
                  <a:lnTo>
                    <a:pt x="1383" y="12516"/>
                  </a:lnTo>
                  <a:lnTo>
                    <a:pt x="1383" y="12550"/>
                  </a:lnTo>
                  <a:lnTo>
                    <a:pt x="1383" y="12583"/>
                  </a:lnTo>
                  <a:lnTo>
                    <a:pt x="1367" y="12617"/>
                  </a:lnTo>
                  <a:lnTo>
                    <a:pt x="1367" y="12651"/>
                  </a:lnTo>
                  <a:lnTo>
                    <a:pt x="1367" y="12684"/>
                  </a:lnTo>
                  <a:lnTo>
                    <a:pt x="1350" y="12718"/>
                  </a:lnTo>
                  <a:lnTo>
                    <a:pt x="1350" y="12752"/>
                  </a:lnTo>
                  <a:lnTo>
                    <a:pt x="1350" y="12786"/>
                  </a:lnTo>
                  <a:lnTo>
                    <a:pt x="1333" y="12819"/>
                  </a:lnTo>
                  <a:lnTo>
                    <a:pt x="1333" y="12836"/>
                  </a:lnTo>
                  <a:lnTo>
                    <a:pt x="1316" y="12904"/>
                  </a:lnTo>
                  <a:lnTo>
                    <a:pt x="1316" y="12937"/>
                  </a:lnTo>
                  <a:lnTo>
                    <a:pt x="1316" y="12971"/>
                  </a:lnTo>
                  <a:lnTo>
                    <a:pt x="1299" y="13005"/>
                  </a:lnTo>
                  <a:lnTo>
                    <a:pt x="1299" y="13039"/>
                  </a:lnTo>
                  <a:lnTo>
                    <a:pt x="1299" y="13072"/>
                  </a:lnTo>
                  <a:lnTo>
                    <a:pt x="1282" y="13106"/>
                  </a:lnTo>
                  <a:lnTo>
                    <a:pt x="1282" y="13140"/>
                  </a:lnTo>
                  <a:lnTo>
                    <a:pt x="1282" y="13174"/>
                  </a:lnTo>
                  <a:lnTo>
                    <a:pt x="1265" y="13207"/>
                  </a:lnTo>
                  <a:lnTo>
                    <a:pt x="1265" y="13241"/>
                  </a:lnTo>
                  <a:lnTo>
                    <a:pt x="1265" y="13275"/>
                  </a:lnTo>
                  <a:lnTo>
                    <a:pt x="1249" y="13309"/>
                  </a:lnTo>
                  <a:lnTo>
                    <a:pt x="1249" y="13325"/>
                  </a:lnTo>
                  <a:lnTo>
                    <a:pt x="1249" y="13359"/>
                  </a:lnTo>
                  <a:lnTo>
                    <a:pt x="1249" y="13393"/>
                  </a:lnTo>
                  <a:lnTo>
                    <a:pt x="1232" y="13427"/>
                  </a:lnTo>
                  <a:lnTo>
                    <a:pt x="1232" y="13460"/>
                  </a:lnTo>
                  <a:lnTo>
                    <a:pt x="1215" y="13494"/>
                  </a:lnTo>
                  <a:lnTo>
                    <a:pt x="1215" y="13562"/>
                  </a:lnTo>
                  <a:lnTo>
                    <a:pt x="1215" y="13595"/>
                  </a:lnTo>
                  <a:lnTo>
                    <a:pt x="1198" y="13629"/>
                  </a:lnTo>
                  <a:lnTo>
                    <a:pt x="1198" y="13663"/>
                  </a:lnTo>
                  <a:lnTo>
                    <a:pt x="1198" y="13696"/>
                  </a:lnTo>
                  <a:lnTo>
                    <a:pt x="1181" y="13730"/>
                  </a:lnTo>
                  <a:lnTo>
                    <a:pt x="1181" y="13798"/>
                  </a:lnTo>
                  <a:lnTo>
                    <a:pt x="1164" y="13831"/>
                  </a:lnTo>
                  <a:lnTo>
                    <a:pt x="1164" y="13848"/>
                  </a:lnTo>
                  <a:lnTo>
                    <a:pt x="1164" y="13882"/>
                  </a:lnTo>
                  <a:lnTo>
                    <a:pt x="1147" y="13949"/>
                  </a:lnTo>
                  <a:lnTo>
                    <a:pt x="1147" y="13983"/>
                  </a:lnTo>
                  <a:lnTo>
                    <a:pt x="1147" y="14017"/>
                  </a:lnTo>
                  <a:lnTo>
                    <a:pt x="1130" y="14051"/>
                  </a:lnTo>
                  <a:lnTo>
                    <a:pt x="1130" y="14118"/>
                  </a:lnTo>
                  <a:lnTo>
                    <a:pt x="1114" y="14152"/>
                  </a:lnTo>
                  <a:lnTo>
                    <a:pt x="1114" y="14186"/>
                  </a:lnTo>
                  <a:lnTo>
                    <a:pt x="1114" y="14219"/>
                  </a:lnTo>
                  <a:lnTo>
                    <a:pt x="1097" y="14253"/>
                  </a:lnTo>
                  <a:lnTo>
                    <a:pt x="1097" y="14321"/>
                  </a:lnTo>
                  <a:lnTo>
                    <a:pt x="1080" y="14337"/>
                  </a:lnTo>
                  <a:lnTo>
                    <a:pt x="1080" y="14371"/>
                  </a:lnTo>
                  <a:lnTo>
                    <a:pt x="1080" y="14405"/>
                  </a:lnTo>
                  <a:lnTo>
                    <a:pt x="1080" y="14439"/>
                  </a:lnTo>
                  <a:lnTo>
                    <a:pt x="1063" y="14472"/>
                  </a:lnTo>
                  <a:lnTo>
                    <a:pt x="1063" y="14540"/>
                  </a:lnTo>
                  <a:lnTo>
                    <a:pt x="1046" y="14574"/>
                  </a:lnTo>
                  <a:lnTo>
                    <a:pt x="1046" y="14607"/>
                  </a:lnTo>
                  <a:lnTo>
                    <a:pt x="1046" y="14675"/>
                  </a:lnTo>
                  <a:lnTo>
                    <a:pt x="1029" y="14708"/>
                  </a:lnTo>
                  <a:lnTo>
                    <a:pt x="1012" y="14810"/>
                  </a:lnTo>
                  <a:lnTo>
                    <a:pt x="1012" y="14827"/>
                  </a:lnTo>
                  <a:lnTo>
                    <a:pt x="996" y="14928"/>
                  </a:lnTo>
                  <a:lnTo>
                    <a:pt x="996" y="14961"/>
                  </a:lnTo>
                  <a:lnTo>
                    <a:pt x="996" y="14995"/>
                  </a:lnTo>
                  <a:lnTo>
                    <a:pt x="979" y="15029"/>
                  </a:lnTo>
                  <a:lnTo>
                    <a:pt x="979" y="15096"/>
                  </a:lnTo>
                  <a:lnTo>
                    <a:pt x="962" y="15130"/>
                  </a:lnTo>
                  <a:lnTo>
                    <a:pt x="962" y="15231"/>
                  </a:lnTo>
                  <a:lnTo>
                    <a:pt x="945" y="15265"/>
                  </a:lnTo>
                  <a:lnTo>
                    <a:pt x="945" y="15299"/>
                  </a:lnTo>
                  <a:lnTo>
                    <a:pt x="945" y="15333"/>
                  </a:lnTo>
                  <a:lnTo>
                    <a:pt x="928" y="15451"/>
                  </a:lnTo>
                  <a:lnTo>
                    <a:pt x="911" y="15484"/>
                  </a:lnTo>
                  <a:lnTo>
                    <a:pt x="911" y="15552"/>
                  </a:lnTo>
                  <a:lnTo>
                    <a:pt x="894" y="15586"/>
                  </a:lnTo>
                  <a:lnTo>
                    <a:pt x="877" y="15720"/>
                  </a:lnTo>
                  <a:lnTo>
                    <a:pt x="877" y="15754"/>
                  </a:lnTo>
                  <a:lnTo>
                    <a:pt x="844" y="15973"/>
                  </a:lnTo>
                  <a:lnTo>
                    <a:pt x="844" y="16007"/>
                  </a:lnTo>
                  <a:lnTo>
                    <a:pt x="810" y="16243"/>
                  </a:lnTo>
                  <a:lnTo>
                    <a:pt x="810" y="16277"/>
                  </a:lnTo>
                  <a:lnTo>
                    <a:pt x="776" y="16496"/>
                  </a:lnTo>
                  <a:lnTo>
                    <a:pt x="776" y="16530"/>
                  </a:lnTo>
                  <a:lnTo>
                    <a:pt x="743" y="16800"/>
                  </a:lnTo>
                  <a:lnTo>
                    <a:pt x="743" y="16834"/>
                  </a:lnTo>
                  <a:lnTo>
                    <a:pt x="726" y="16901"/>
                  </a:lnTo>
                  <a:lnTo>
                    <a:pt x="726" y="16935"/>
                  </a:lnTo>
                  <a:lnTo>
                    <a:pt x="692" y="17120"/>
                  </a:lnTo>
                  <a:lnTo>
                    <a:pt x="692" y="17154"/>
                  </a:lnTo>
                  <a:lnTo>
                    <a:pt x="692" y="17188"/>
                  </a:lnTo>
                  <a:lnTo>
                    <a:pt x="675" y="17356"/>
                  </a:lnTo>
                  <a:lnTo>
                    <a:pt x="658" y="17390"/>
                  </a:lnTo>
                  <a:lnTo>
                    <a:pt x="658" y="17458"/>
                  </a:lnTo>
                  <a:lnTo>
                    <a:pt x="658" y="17491"/>
                  </a:lnTo>
                  <a:lnTo>
                    <a:pt x="641" y="17525"/>
                  </a:lnTo>
                  <a:lnTo>
                    <a:pt x="641" y="17559"/>
                  </a:lnTo>
                  <a:lnTo>
                    <a:pt x="641" y="17643"/>
                  </a:lnTo>
                  <a:lnTo>
                    <a:pt x="624" y="17677"/>
                  </a:lnTo>
                  <a:lnTo>
                    <a:pt x="624" y="17778"/>
                  </a:lnTo>
                  <a:lnTo>
                    <a:pt x="608" y="17812"/>
                  </a:lnTo>
                  <a:lnTo>
                    <a:pt x="608" y="17846"/>
                  </a:lnTo>
                  <a:lnTo>
                    <a:pt x="608" y="17913"/>
                  </a:lnTo>
                  <a:lnTo>
                    <a:pt x="608" y="17947"/>
                  </a:lnTo>
                  <a:lnTo>
                    <a:pt x="591" y="18048"/>
                  </a:lnTo>
                  <a:lnTo>
                    <a:pt x="591" y="18082"/>
                  </a:lnTo>
                  <a:lnTo>
                    <a:pt x="574" y="18149"/>
                  </a:lnTo>
                  <a:lnTo>
                    <a:pt x="574" y="18183"/>
                  </a:lnTo>
                  <a:lnTo>
                    <a:pt x="574" y="18217"/>
                  </a:lnTo>
                  <a:lnTo>
                    <a:pt x="557" y="18234"/>
                  </a:lnTo>
                  <a:lnTo>
                    <a:pt x="557" y="18267"/>
                  </a:lnTo>
                  <a:lnTo>
                    <a:pt x="557" y="18335"/>
                  </a:lnTo>
                  <a:lnTo>
                    <a:pt x="557" y="18368"/>
                  </a:lnTo>
                  <a:lnTo>
                    <a:pt x="540" y="18436"/>
                  </a:lnTo>
                  <a:lnTo>
                    <a:pt x="540" y="18470"/>
                  </a:lnTo>
                  <a:lnTo>
                    <a:pt x="540" y="18503"/>
                  </a:lnTo>
                  <a:lnTo>
                    <a:pt x="540" y="18537"/>
                  </a:lnTo>
                  <a:lnTo>
                    <a:pt x="523" y="18605"/>
                  </a:lnTo>
                  <a:lnTo>
                    <a:pt x="523" y="18638"/>
                  </a:lnTo>
                  <a:lnTo>
                    <a:pt x="523" y="18672"/>
                  </a:lnTo>
                  <a:lnTo>
                    <a:pt x="506" y="18706"/>
                  </a:lnTo>
                  <a:lnTo>
                    <a:pt x="506" y="18740"/>
                  </a:lnTo>
                  <a:lnTo>
                    <a:pt x="506" y="18773"/>
                  </a:lnTo>
                  <a:lnTo>
                    <a:pt x="506" y="18807"/>
                  </a:lnTo>
                  <a:lnTo>
                    <a:pt x="506" y="18824"/>
                  </a:lnTo>
                  <a:lnTo>
                    <a:pt x="506" y="18858"/>
                  </a:lnTo>
                  <a:lnTo>
                    <a:pt x="490" y="18925"/>
                  </a:lnTo>
                  <a:lnTo>
                    <a:pt x="490" y="18959"/>
                  </a:lnTo>
                  <a:lnTo>
                    <a:pt x="490" y="18993"/>
                  </a:lnTo>
                  <a:lnTo>
                    <a:pt x="490" y="19026"/>
                  </a:lnTo>
                  <a:lnTo>
                    <a:pt x="473" y="19060"/>
                  </a:lnTo>
                  <a:lnTo>
                    <a:pt x="473" y="19094"/>
                  </a:lnTo>
                  <a:lnTo>
                    <a:pt x="473" y="19127"/>
                  </a:lnTo>
                  <a:lnTo>
                    <a:pt x="473" y="19161"/>
                  </a:lnTo>
                  <a:lnTo>
                    <a:pt x="456" y="19195"/>
                  </a:lnTo>
                  <a:lnTo>
                    <a:pt x="456" y="19229"/>
                  </a:lnTo>
                  <a:lnTo>
                    <a:pt x="456" y="19262"/>
                  </a:lnTo>
                  <a:lnTo>
                    <a:pt x="456" y="19296"/>
                  </a:lnTo>
                  <a:lnTo>
                    <a:pt x="456" y="19330"/>
                  </a:lnTo>
                  <a:lnTo>
                    <a:pt x="456" y="19364"/>
                  </a:lnTo>
                  <a:lnTo>
                    <a:pt x="439" y="19397"/>
                  </a:lnTo>
                  <a:lnTo>
                    <a:pt x="439" y="19431"/>
                  </a:lnTo>
                  <a:lnTo>
                    <a:pt x="439" y="19465"/>
                  </a:lnTo>
                  <a:lnTo>
                    <a:pt x="439" y="19482"/>
                  </a:lnTo>
                  <a:lnTo>
                    <a:pt x="439" y="19515"/>
                  </a:lnTo>
                  <a:lnTo>
                    <a:pt x="422" y="19549"/>
                  </a:lnTo>
                  <a:lnTo>
                    <a:pt x="422" y="19583"/>
                  </a:lnTo>
                  <a:lnTo>
                    <a:pt x="422" y="19617"/>
                  </a:lnTo>
                  <a:lnTo>
                    <a:pt x="422" y="19650"/>
                  </a:lnTo>
                  <a:lnTo>
                    <a:pt x="422" y="19684"/>
                  </a:lnTo>
                  <a:lnTo>
                    <a:pt x="405" y="19718"/>
                  </a:lnTo>
                  <a:lnTo>
                    <a:pt x="405" y="19752"/>
                  </a:lnTo>
                  <a:lnTo>
                    <a:pt x="405" y="19785"/>
                  </a:lnTo>
                  <a:lnTo>
                    <a:pt x="405" y="19819"/>
                  </a:lnTo>
                  <a:lnTo>
                    <a:pt x="405" y="19886"/>
                  </a:lnTo>
                  <a:lnTo>
                    <a:pt x="388" y="19920"/>
                  </a:lnTo>
                  <a:lnTo>
                    <a:pt x="388" y="19954"/>
                  </a:lnTo>
                  <a:lnTo>
                    <a:pt x="388" y="19988"/>
                  </a:lnTo>
                  <a:lnTo>
                    <a:pt x="388" y="20055"/>
                  </a:lnTo>
                  <a:lnTo>
                    <a:pt x="371" y="20089"/>
                  </a:lnTo>
                  <a:lnTo>
                    <a:pt x="371" y="20123"/>
                  </a:lnTo>
                  <a:lnTo>
                    <a:pt x="371" y="20156"/>
                  </a:lnTo>
                  <a:lnTo>
                    <a:pt x="371" y="20207"/>
                  </a:lnTo>
                  <a:lnTo>
                    <a:pt x="355" y="20241"/>
                  </a:lnTo>
                  <a:lnTo>
                    <a:pt x="355" y="20308"/>
                  </a:lnTo>
                  <a:lnTo>
                    <a:pt x="355" y="20342"/>
                  </a:lnTo>
                  <a:lnTo>
                    <a:pt x="355" y="20409"/>
                  </a:lnTo>
                  <a:lnTo>
                    <a:pt x="338" y="20443"/>
                  </a:lnTo>
                  <a:lnTo>
                    <a:pt x="338" y="20544"/>
                  </a:lnTo>
                  <a:lnTo>
                    <a:pt x="338" y="20578"/>
                  </a:lnTo>
                  <a:lnTo>
                    <a:pt x="338" y="20645"/>
                  </a:lnTo>
                  <a:lnTo>
                    <a:pt x="321" y="20679"/>
                  </a:lnTo>
                  <a:lnTo>
                    <a:pt x="321" y="20780"/>
                  </a:lnTo>
                  <a:lnTo>
                    <a:pt x="321" y="20814"/>
                  </a:lnTo>
                  <a:lnTo>
                    <a:pt x="304" y="20898"/>
                  </a:lnTo>
                  <a:lnTo>
                    <a:pt x="304" y="20932"/>
                  </a:lnTo>
                  <a:lnTo>
                    <a:pt x="287" y="21067"/>
                  </a:lnTo>
                  <a:lnTo>
                    <a:pt x="287" y="21101"/>
                  </a:lnTo>
                  <a:lnTo>
                    <a:pt x="287" y="21168"/>
                  </a:lnTo>
                  <a:lnTo>
                    <a:pt x="287" y="21202"/>
                  </a:lnTo>
                  <a:lnTo>
                    <a:pt x="287" y="21236"/>
                  </a:lnTo>
                  <a:lnTo>
                    <a:pt x="270" y="21270"/>
                  </a:lnTo>
                  <a:lnTo>
                    <a:pt x="270" y="21472"/>
                  </a:lnTo>
                  <a:lnTo>
                    <a:pt x="253" y="21489"/>
                  </a:lnTo>
                  <a:lnTo>
                    <a:pt x="237" y="21725"/>
                  </a:lnTo>
                  <a:lnTo>
                    <a:pt x="237" y="21759"/>
                  </a:lnTo>
                  <a:lnTo>
                    <a:pt x="186" y="22450"/>
                  </a:lnTo>
                  <a:lnTo>
                    <a:pt x="186" y="22484"/>
                  </a:lnTo>
                  <a:lnTo>
                    <a:pt x="169" y="22855"/>
                  </a:lnTo>
                  <a:lnTo>
                    <a:pt x="169" y="22889"/>
                  </a:lnTo>
                  <a:lnTo>
                    <a:pt x="152" y="23142"/>
                  </a:lnTo>
                  <a:lnTo>
                    <a:pt x="152" y="23175"/>
                  </a:lnTo>
                  <a:lnTo>
                    <a:pt x="135" y="23344"/>
                  </a:lnTo>
                  <a:lnTo>
                    <a:pt x="135" y="23378"/>
                  </a:lnTo>
                  <a:lnTo>
                    <a:pt x="135" y="23547"/>
                  </a:lnTo>
                  <a:lnTo>
                    <a:pt x="135" y="23580"/>
                  </a:lnTo>
                  <a:lnTo>
                    <a:pt x="118" y="23681"/>
                  </a:lnTo>
                  <a:lnTo>
                    <a:pt x="118" y="23698"/>
                  </a:lnTo>
                  <a:lnTo>
                    <a:pt x="118" y="23800"/>
                  </a:lnTo>
                  <a:lnTo>
                    <a:pt x="118" y="23833"/>
                  </a:lnTo>
                  <a:lnTo>
                    <a:pt x="102" y="23934"/>
                  </a:lnTo>
                  <a:lnTo>
                    <a:pt x="102" y="23968"/>
                  </a:lnTo>
                  <a:lnTo>
                    <a:pt x="102" y="24069"/>
                  </a:lnTo>
                  <a:lnTo>
                    <a:pt x="102" y="24103"/>
                  </a:lnTo>
                  <a:lnTo>
                    <a:pt x="102" y="24171"/>
                  </a:lnTo>
                  <a:lnTo>
                    <a:pt x="102" y="24204"/>
                  </a:lnTo>
                  <a:lnTo>
                    <a:pt x="85" y="24272"/>
                  </a:lnTo>
                  <a:lnTo>
                    <a:pt x="85" y="24306"/>
                  </a:lnTo>
                  <a:lnTo>
                    <a:pt x="85" y="24373"/>
                  </a:lnTo>
                  <a:lnTo>
                    <a:pt x="85" y="24407"/>
                  </a:lnTo>
                  <a:lnTo>
                    <a:pt x="85" y="24457"/>
                  </a:lnTo>
                  <a:lnTo>
                    <a:pt x="85" y="24491"/>
                  </a:lnTo>
                  <a:lnTo>
                    <a:pt x="85" y="24559"/>
                  </a:lnTo>
                  <a:lnTo>
                    <a:pt x="85" y="24592"/>
                  </a:lnTo>
                  <a:lnTo>
                    <a:pt x="68" y="24660"/>
                  </a:lnTo>
                  <a:lnTo>
                    <a:pt x="68" y="24693"/>
                  </a:lnTo>
                  <a:lnTo>
                    <a:pt x="68" y="24727"/>
                  </a:lnTo>
                  <a:lnTo>
                    <a:pt x="68" y="24761"/>
                  </a:lnTo>
                  <a:lnTo>
                    <a:pt x="68" y="24828"/>
                  </a:lnTo>
                  <a:lnTo>
                    <a:pt x="68" y="24862"/>
                  </a:lnTo>
                  <a:lnTo>
                    <a:pt x="68" y="24896"/>
                  </a:lnTo>
                  <a:lnTo>
                    <a:pt x="68" y="24930"/>
                  </a:lnTo>
                  <a:lnTo>
                    <a:pt x="68" y="24963"/>
                  </a:lnTo>
                  <a:lnTo>
                    <a:pt x="68" y="24997"/>
                  </a:lnTo>
                  <a:lnTo>
                    <a:pt x="51" y="25065"/>
                  </a:lnTo>
                  <a:lnTo>
                    <a:pt x="51" y="25098"/>
                  </a:lnTo>
                  <a:lnTo>
                    <a:pt x="51" y="25132"/>
                  </a:lnTo>
                  <a:lnTo>
                    <a:pt x="51" y="25166"/>
                  </a:lnTo>
                  <a:lnTo>
                    <a:pt x="51" y="25199"/>
                  </a:lnTo>
                  <a:lnTo>
                    <a:pt x="51" y="25216"/>
                  </a:lnTo>
                  <a:lnTo>
                    <a:pt x="51" y="25250"/>
                  </a:lnTo>
                  <a:lnTo>
                    <a:pt x="51" y="25284"/>
                  </a:lnTo>
                  <a:lnTo>
                    <a:pt x="51" y="25318"/>
                  </a:lnTo>
                  <a:lnTo>
                    <a:pt x="51" y="25351"/>
                  </a:lnTo>
                  <a:lnTo>
                    <a:pt x="51" y="25385"/>
                  </a:lnTo>
                  <a:lnTo>
                    <a:pt x="51" y="25419"/>
                  </a:lnTo>
                  <a:lnTo>
                    <a:pt x="51" y="25452"/>
                  </a:lnTo>
                  <a:lnTo>
                    <a:pt x="51" y="25486"/>
                  </a:lnTo>
                  <a:lnTo>
                    <a:pt x="51" y="25520"/>
                  </a:lnTo>
                  <a:lnTo>
                    <a:pt x="51" y="25554"/>
                  </a:lnTo>
                  <a:lnTo>
                    <a:pt x="34" y="25587"/>
                  </a:lnTo>
                  <a:lnTo>
                    <a:pt x="34" y="25655"/>
                  </a:lnTo>
                  <a:lnTo>
                    <a:pt x="34" y="25689"/>
                  </a:lnTo>
                  <a:lnTo>
                    <a:pt x="34" y="25722"/>
                  </a:lnTo>
                  <a:lnTo>
                    <a:pt x="34" y="25756"/>
                  </a:lnTo>
                  <a:lnTo>
                    <a:pt x="34" y="25790"/>
                  </a:lnTo>
                  <a:lnTo>
                    <a:pt x="34" y="25824"/>
                  </a:lnTo>
                  <a:lnTo>
                    <a:pt x="34" y="25857"/>
                  </a:lnTo>
                  <a:lnTo>
                    <a:pt x="34" y="25891"/>
                  </a:lnTo>
                  <a:lnTo>
                    <a:pt x="34" y="25958"/>
                  </a:lnTo>
                  <a:lnTo>
                    <a:pt x="34" y="25975"/>
                  </a:lnTo>
                  <a:lnTo>
                    <a:pt x="34" y="26043"/>
                  </a:lnTo>
                  <a:lnTo>
                    <a:pt x="34" y="26076"/>
                  </a:lnTo>
                  <a:lnTo>
                    <a:pt x="34" y="26110"/>
                  </a:lnTo>
                  <a:lnTo>
                    <a:pt x="34" y="26144"/>
                  </a:lnTo>
                  <a:lnTo>
                    <a:pt x="34" y="26211"/>
                  </a:lnTo>
                  <a:lnTo>
                    <a:pt x="17" y="26245"/>
                  </a:lnTo>
                  <a:lnTo>
                    <a:pt x="17" y="26313"/>
                  </a:lnTo>
                  <a:lnTo>
                    <a:pt x="17" y="26346"/>
                  </a:lnTo>
                  <a:lnTo>
                    <a:pt x="17" y="26414"/>
                  </a:lnTo>
                  <a:lnTo>
                    <a:pt x="17" y="26448"/>
                  </a:lnTo>
                  <a:lnTo>
                    <a:pt x="17" y="26515"/>
                  </a:lnTo>
                  <a:lnTo>
                    <a:pt x="17" y="26549"/>
                  </a:lnTo>
                  <a:lnTo>
                    <a:pt x="17" y="26616"/>
                  </a:lnTo>
                  <a:lnTo>
                    <a:pt x="17" y="26650"/>
                  </a:lnTo>
                  <a:lnTo>
                    <a:pt x="17" y="26734"/>
                  </a:lnTo>
                  <a:lnTo>
                    <a:pt x="17" y="26768"/>
                  </a:lnTo>
                  <a:lnTo>
                    <a:pt x="17" y="26869"/>
                  </a:lnTo>
                  <a:lnTo>
                    <a:pt x="17" y="26903"/>
                  </a:lnTo>
                  <a:lnTo>
                    <a:pt x="17" y="27004"/>
                  </a:lnTo>
                  <a:lnTo>
                    <a:pt x="17" y="27038"/>
                  </a:lnTo>
                  <a:lnTo>
                    <a:pt x="17" y="27173"/>
                  </a:lnTo>
                  <a:lnTo>
                    <a:pt x="0" y="27207"/>
                  </a:lnTo>
                  <a:lnTo>
                    <a:pt x="0" y="27341"/>
                  </a:lnTo>
                  <a:lnTo>
                    <a:pt x="0" y="27375"/>
                  </a:lnTo>
                  <a:lnTo>
                    <a:pt x="0" y="27578"/>
                  </a:lnTo>
                  <a:lnTo>
                    <a:pt x="0" y="27611"/>
                  </a:lnTo>
                  <a:lnTo>
                    <a:pt x="0" y="27864"/>
                  </a:lnTo>
                  <a:lnTo>
                    <a:pt x="0" y="27898"/>
                  </a:lnTo>
                  <a:lnTo>
                    <a:pt x="0" y="28859"/>
                  </a:lnTo>
                  <a:lnTo>
                    <a:pt x="0" y="28893"/>
                  </a:lnTo>
                  <a:lnTo>
                    <a:pt x="0" y="29180"/>
                  </a:lnTo>
                  <a:lnTo>
                    <a:pt x="0" y="29214"/>
                  </a:lnTo>
                  <a:lnTo>
                    <a:pt x="0" y="29382"/>
                  </a:lnTo>
                  <a:lnTo>
                    <a:pt x="0" y="29416"/>
                  </a:lnTo>
                  <a:lnTo>
                    <a:pt x="0" y="29585"/>
                  </a:lnTo>
                  <a:lnTo>
                    <a:pt x="17" y="29618"/>
                  </a:lnTo>
                  <a:lnTo>
                    <a:pt x="17" y="29720"/>
                  </a:lnTo>
                  <a:lnTo>
                    <a:pt x="17" y="29753"/>
                  </a:lnTo>
                  <a:lnTo>
                    <a:pt x="17" y="29888"/>
                  </a:lnTo>
                  <a:lnTo>
                    <a:pt x="17" y="29922"/>
                  </a:lnTo>
                  <a:lnTo>
                    <a:pt x="17" y="30006"/>
                  </a:lnTo>
                  <a:lnTo>
                    <a:pt x="17" y="30040"/>
                  </a:lnTo>
                  <a:lnTo>
                    <a:pt x="17" y="30108"/>
                  </a:lnTo>
                  <a:lnTo>
                    <a:pt x="17" y="30141"/>
                  </a:lnTo>
                  <a:lnTo>
                    <a:pt x="17" y="30209"/>
                  </a:lnTo>
                  <a:lnTo>
                    <a:pt x="17" y="30243"/>
                  </a:lnTo>
                  <a:lnTo>
                    <a:pt x="17" y="30344"/>
                  </a:lnTo>
                  <a:lnTo>
                    <a:pt x="17" y="30377"/>
                  </a:lnTo>
                  <a:lnTo>
                    <a:pt x="17" y="30445"/>
                  </a:lnTo>
                  <a:lnTo>
                    <a:pt x="17" y="30479"/>
                  </a:lnTo>
                  <a:lnTo>
                    <a:pt x="17" y="30546"/>
                  </a:lnTo>
                  <a:lnTo>
                    <a:pt x="34" y="30580"/>
                  </a:lnTo>
                  <a:lnTo>
                    <a:pt x="34" y="30614"/>
                  </a:lnTo>
                  <a:lnTo>
                    <a:pt x="34" y="30647"/>
                  </a:lnTo>
                  <a:lnTo>
                    <a:pt x="34" y="30715"/>
                  </a:lnTo>
                  <a:lnTo>
                    <a:pt x="34" y="30749"/>
                  </a:lnTo>
                  <a:lnTo>
                    <a:pt x="34" y="30799"/>
                  </a:lnTo>
                  <a:lnTo>
                    <a:pt x="34" y="30833"/>
                  </a:lnTo>
                  <a:lnTo>
                    <a:pt x="34" y="30867"/>
                  </a:lnTo>
                  <a:lnTo>
                    <a:pt x="34" y="30900"/>
                  </a:lnTo>
                  <a:lnTo>
                    <a:pt x="34" y="30934"/>
                  </a:lnTo>
                  <a:lnTo>
                    <a:pt x="34" y="30968"/>
                  </a:lnTo>
                  <a:lnTo>
                    <a:pt x="34" y="31035"/>
                  </a:lnTo>
                  <a:lnTo>
                    <a:pt x="34" y="31069"/>
                  </a:lnTo>
                  <a:lnTo>
                    <a:pt x="34" y="31103"/>
                  </a:lnTo>
                  <a:lnTo>
                    <a:pt x="34" y="31136"/>
                  </a:lnTo>
                  <a:lnTo>
                    <a:pt x="34" y="31170"/>
                  </a:lnTo>
                  <a:lnTo>
                    <a:pt x="51" y="31204"/>
                  </a:lnTo>
                  <a:lnTo>
                    <a:pt x="51" y="31238"/>
                  </a:lnTo>
                  <a:lnTo>
                    <a:pt x="51" y="31271"/>
                  </a:lnTo>
                  <a:lnTo>
                    <a:pt x="51" y="31305"/>
                  </a:lnTo>
                  <a:lnTo>
                    <a:pt x="51" y="31339"/>
                  </a:lnTo>
                  <a:lnTo>
                    <a:pt x="51" y="31373"/>
                  </a:lnTo>
                  <a:lnTo>
                    <a:pt x="51" y="31406"/>
                  </a:lnTo>
                  <a:lnTo>
                    <a:pt x="51" y="31440"/>
                  </a:lnTo>
                  <a:lnTo>
                    <a:pt x="51" y="31474"/>
                  </a:lnTo>
                  <a:lnTo>
                    <a:pt x="51" y="31508"/>
                  </a:lnTo>
                  <a:lnTo>
                    <a:pt x="51" y="31541"/>
                  </a:lnTo>
                  <a:lnTo>
                    <a:pt x="51" y="31558"/>
                  </a:lnTo>
                  <a:lnTo>
                    <a:pt x="51" y="31592"/>
                  </a:lnTo>
                  <a:lnTo>
                    <a:pt x="51" y="31626"/>
                  </a:lnTo>
                  <a:lnTo>
                    <a:pt x="51" y="31659"/>
                  </a:lnTo>
                  <a:lnTo>
                    <a:pt x="51" y="31693"/>
                  </a:lnTo>
                  <a:lnTo>
                    <a:pt x="68" y="31727"/>
                  </a:lnTo>
                  <a:lnTo>
                    <a:pt x="68" y="31761"/>
                  </a:lnTo>
                  <a:lnTo>
                    <a:pt x="68" y="31794"/>
                  </a:lnTo>
                  <a:lnTo>
                    <a:pt x="68" y="31828"/>
                  </a:lnTo>
                  <a:lnTo>
                    <a:pt x="68" y="31895"/>
                  </a:lnTo>
                  <a:lnTo>
                    <a:pt x="68" y="31929"/>
                  </a:lnTo>
                  <a:lnTo>
                    <a:pt x="68" y="31963"/>
                  </a:lnTo>
                  <a:lnTo>
                    <a:pt x="68" y="31997"/>
                  </a:lnTo>
                  <a:lnTo>
                    <a:pt x="68" y="32064"/>
                  </a:lnTo>
                  <a:lnTo>
                    <a:pt x="68" y="32098"/>
                  </a:lnTo>
                  <a:lnTo>
                    <a:pt x="85" y="32132"/>
                  </a:lnTo>
                  <a:lnTo>
                    <a:pt x="85" y="32165"/>
                  </a:lnTo>
                  <a:lnTo>
                    <a:pt x="85" y="32233"/>
                  </a:lnTo>
                  <a:lnTo>
                    <a:pt x="85" y="32267"/>
                  </a:lnTo>
                  <a:lnTo>
                    <a:pt x="85" y="32317"/>
                  </a:lnTo>
                  <a:lnTo>
                    <a:pt x="85" y="32351"/>
                  </a:lnTo>
                  <a:lnTo>
                    <a:pt x="85" y="32418"/>
                  </a:lnTo>
                  <a:lnTo>
                    <a:pt x="85" y="32452"/>
                  </a:lnTo>
                  <a:lnTo>
                    <a:pt x="102" y="3252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1624725" y="2106075"/>
              <a:ext cx="166575" cy="54425"/>
            </a:xfrm>
            <a:custGeom>
              <a:avLst/>
              <a:gdLst/>
              <a:ahLst/>
              <a:cxnLst/>
              <a:rect l="l" t="t" r="r" b="b"/>
              <a:pathLst>
                <a:path w="6663" h="2177" fill="none" extrusionOk="0">
                  <a:moveTo>
                    <a:pt x="6663" y="2177"/>
                  </a:moveTo>
                  <a:lnTo>
                    <a:pt x="0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1513825" y="2911050"/>
              <a:ext cx="175025" cy="8025"/>
            </a:xfrm>
            <a:custGeom>
              <a:avLst/>
              <a:gdLst/>
              <a:ahLst/>
              <a:cxnLst/>
              <a:rect l="l" t="t" r="r" b="b"/>
              <a:pathLst>
                <a:path w="7001" h="321" fill="none" extrusionOk="0">
                  <a:moveTo>
                    <a:pt x="7000" y="0"/>
                  </a:moveTo>
                  <a:lnTo>
                    <a:pt x="1" y="32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1510875" y="2106075"/>
              <a:ext cx="280425" cy="813000"/>
            </a:xfrm>
            <a:custGeom>
              <a:avLst/>
              <a:gdLst/>
              <a:ahLst/>
              <a:cxnLst/>
              <a:rect l="l" t="t" r="r" b="b"/>
              <a:pathLst>
                <a:path w="11217" h="32520" extrusionOk="0">
                  <a:moveTo>
                    <a:pt x="4538" y="1"/>
                  </a:moveTo>
                  <a:lnTo>
                    <a:pt x="4521" y="35"/>
                  </a:lnTo>
                  <a:lnTo>
                    <a:pt x="4521" y="68"/>
                  </a:lnTo>
                  <a:lnTo>
                    <a:pt x="4504" y="102"/>
                  </a:lnTo>
                  <a:lnTo>
                    <a:pt x="4487" y="136"/>
                  </a:lnTo>
                  <a:lnTo>
                    <a:pt x="4487" y="153"/>
                  </a:lnTo>
                  <a:lnTo>
                    <a:pt x="4470" y="220"/>
                  </a:lnTo>
                  <a:lnTo>
                    <a:pt x="4453" y="254"/>
                  </a:lnTo>
                  <a:lnTo>
                    <a:pt x="4436" y="288"/>
                  </a:lnTo>
                  <a:lnTo>
                    <a:pt x="4436" y="321"/>
                  </a:lnTo>
                  <a:lnTo>
                    <a:pt x="4420" y="355"/>
                  </a:lnTo>
                  <a:lnTo>
                    <a:pt x="4420" y="389"/>
                  </a:lnTo>
                  <a:lnTo>
                    <a:pt x="4403" y="406"/>
                  </a:lnTo>
                  <a:lnTo>
                    <a:pt x="4386" y="439"/>
                  </a:lnTo>
                  <a:lnTo>
                    <a:pt x="4386" y="473"/>
                  </a:lnTo>
                  <a:lnTo>
                    <a:pt x="4369" y="507"/>
                  </a:lnTo>
                  <a:lnTo>
                    <a:pt x="4369" y="541"/>
                  </a:lnTo>
                  <a:lnTo>
                    <a:pt x="4352" y="574"/>
                  </a:lnTo>
                  <a:lnTo>
                    <a:pt x="4335" y="608"/>
                  </a:lnTo>
                  <a:lnTo>
                    <a:pt x="4335" y="625"/>
                  </a:lnTo>
                  <a:lnTo>
                    <a:pt x="4318" y="659"/>
                  </a:lnTo>
                  <a:lnTo>
                    <a:pt x="4318" y="692"/>
                  </a:lnTo>
                  <a:lnTo>
                    <a:pt x="4301" y="726"/>
                  </a:lnTo>
                  <a:lnTo>
                    <a:pt x="4285" y="760"/>
                  </a:lnTo>
                  <a:lnTo>
                    <a:pt x="4285" y="794"/>
                  </a:lnTo>
                  <a:lnTo>
                    <a:pt x="4268" y="827"/>
                  </a:lnTo>
                  <a:lnTo>
                    <a:pt x="4268" y="844"/>
                  </a:lnTo>
                  <a:lnTo>
                    <a:pt x="4251" y="878"/>
                  </a:lnTo>
                  <a:lnTo>
                    <a:pt x="4251" y="912"/>
                  </a:lnTo>
                  <a:lnTo>
                    <a:pt x="4234" y="945"/>
                  </a:lnTo>
                  <a:lnTo>
                    <a:pt x="4217" y="979"/>
                  </a:lnTo>
                  <a:lnTo>
                    <a:pt x="4217" y="1013"/>
                  </a:lnTo>
                  <a:lnTo>
                    <a:pt x="4200" y="1047"/>
                  </a:lnTo>
                  <a:lnTo>
                    <a:pt x="4200" y="1080"/>
                  </a:lnTo>
                  <a:lnTo>
                    <a:pt x="4183" y="1097"/>
                  </a:lnTo>
                  <a:lnTo>
                    <a:pt x="4167" y="1131"/>
                  </a:lnTo>
                  <a:lnTo>
                    <a:pt x="4167" y="1165"/>
                  </a:lnTo>
                  <a:lnTo>
                    <a:pt x="4150" y="1198"/>
                  </a:lnTo>
                  <a:lnTo>
                    <a:pt x="4150" y="1232"/>
                  </a:lnTo>
                  <a:lnTo>
                    <a:pt x="4133" y="1266"/>
                  </a:lnTo>
                  <a:lnTo>
                    <a:pt x="4133" y="1300"/>
                  </a:lnTo>
                  <a:lnTo>
                    <a:pt x="4116" y="1316"/>
                  </a:lnTo>
                  <a:lnTo>
                    <a:pt x="4099" y="1350"/>
                  </a:lnTo>
                  <a:lnTo>
                    <a:pt x="4099" y="1384"/>
                  </a:lnTo>
                  <a:lnTo>
                    <a:pt x="4082" y="1418"/>
                  </a:lnTo>
                  <a:lnTo>
                    <a:pt x="4082" y="1451"/>
                  </a:lnTo>
                  <a:lnTo>
                    <a:pt x="4048" y="1519"/>
                  </a:lnTo>
                  <a:lnTo>
                    <a:pt x="4048" y="1553"/>
                  </a:lnTo>
                  <a:lnTo>
                    <a:pt x="4032" y="1569"/>
                  </a:lnTo>
                  <a:lnTo>
                    <a:pt x="4032" y="1603"/>
                  </a:lnTo>
                  <a:lnTo>
                    <a:pt x="4015" y="1637"/>
                  </a:lnTo>
                  <a:lnTo>
                    <a:pt x="3998" y="1671"/>
                  </a:lnTo>
                  <a:lnTo>
                    <a:pt x="3998" y="1704"/>
                  </a:lnTo>
                  <a:lnTo>
                    <a:pt x="3981" y="1738"/>
                  </a:lnTo>
                  <a:lnTo>
                    <a:pt x="3981" y="1772"/>
                  </a:lnTo>
                  <a:lnTo>
                    <a:pt x="3964" y="1806"/>
                  </a:lnTo>
                  <a:lnTo>
                    <a:pt x="3964" y="1822"/>
                  </a:lnTo>
                  <a:lnTo>
                    <a:pt x="3947" y="1856"/>
                  </a:lnTo>
                  <a:lnTo>
                    <a:pt x="3947" y="1890"/>
                  </a:lnTo>
                  <a:lnTo>
                    <a:pt x="3930" y="1924"/>
                  </a:lnTo>
                  <a:lnTo>
                    <a:pt x="3914" y="1957"/>
                  </a:lnTo>
                  <a:lnTo>
                    <a:pt x="3914" y="1991"/>
                  </a:lnTo>
                  <a:lnTo>
                    <a:pt x="3897" y="2025"/>
                  </a:lnTo>
                  <a:lnTo>
                    <a:pt x="3897" y="2059"/>
                  </a:lnTo>
                  <a:lnTo>
                    <a:pt x="3880" y="2092"/>
                  </a:lnTo>
                  <a:lnTo>
                    <a:pt x="3880" y="2109"/>
                  </a:lnTo>
                  <a:lnTo>
                    <a:pt x="3863" y="2143"/>
                  </a:lnTo>
                  <a:lnTo>
                    <a:pt x="3846" y="2177"/>
                  </a:lnTo>
                  <a:lnTo>
                    <a:pt x="3846" y="2210"/>
                  </a:lnTo>
                  <a:lnTo>
                    <a:pt x="3829" y="2244"/>
                  </a:lnTo>
                  <a:lnTo>
                    <a:pt x="3829" y="2278"/>
                  </a:lnTo>
                  <a:lnTo>
                    <a:pt x="3812" y="2312"/>
                  </a:lnTo>
                  <a:lnTo>
                    <a:pt x="3812" y="2345"/>
                  </a:lnTo>
                  <a:lnTo>
                    <a:pt x="3795" y="2362"/>
                  </a:lnTo>
                  <a:lnTo>
                    <a:pt x="3795" y="2396"/>
                  </a:lnTo>
                  <a:lnTo>
                    <a:pt x="3779" y="2430"/>
                  </a:lnTo>
                  <a:lnTo>
                    <a:pt x="3762" y="2463"/>
                  </a:lnTo>
                  <a:lnTo>
                    <a:pt x="3762" y="2497"/>
                  </a:lnTo>
                  <a:lnTo>
                    <a:pt x="3745" y="2531"/>
                  </a:lnTo>
                  <a:lnTo>
                    <a:pt x="3745" y="2565"/>
                  </a:lnTo>
                  <a:lnTo>
                    <a:pt x="3728" y="2598"/>
                  </a:lnTo>
                  <a:lnTo>
                    <a:pt x="3728" y="2615"/>
                  </a:lnTo>
                  <a:lnTo>
                    <a:pt x="3711" y="2649"/>
                  </a:lnTo>
                  <a:lnTo>
                    <a:pt x="3694" y="2683"/>
                  </a:lnTo>
                  <a:lnTo>
                    <a:pt x="3694" y="2716"/>
                  </a:lnTo>
                  <a:lnTo>
                    <a:pt x="3677" y="2784"/>
                  </a:lnTo>
                  <a:lnTo>
                    <a:pt x="3661" y="2818"/>
                  </a:lnTo>
                  <a:lnTo>
                    <a:pt x="3661" y="2851"/>
                  </a:lnTo>
                  <a:lnTo>
                    <a:pt x="3644" y="2868"/>
                  </a:lnTo>
                  <a:lnTo>
                    <a:pt x="3627" y="2936"/>
                  </a:lnTo>
                  <a:lnTo>
                    <a:pt x="3627" y="2969"/>
                  </a:lnTo>
                  <a:lnTo>
                    <a:pt x="3610" y="3003"/>
                  </a:lnTo>
                  <a:lnTo>
                    <a:pt x="3593" y="3037"/>
                  </a:lnTo>
                  <a:lnTo>
                    <a:pt x="3576" y="3104"/>
                  </a:lnTo>
                  <a:lnTo>
                    <a:pt x="3576" y="3121"/>
                  </a:lnTo>
                  <a:lnTo>
                    <a:pt x="3559" y="3155"/>
                  </a:lnTo>
                  <a:lnTo>
                    <a:pt x="3559" y="3189"/>
                  </a:lnTo>
                  <a:lnTo>
                    <a:pt x="3542" y="3222"/>
                  </a:lnTo>
                  <a:lnTo>
                    <a:pt x="3542" y="3256"/>
                  </a:lnTo>
                  <a:lnTo>
                    <a:pt x="3526" y="3324"/>
                  </a:lnTo>
                  <a:lnTo>
                    <a:pt x="3509" y="3357"/>
                  </a:lnTo>
                  <a:lnTo>
                    <a:pt x="3492" y="3374"/>
                  </a:lnTo>
                  <a:lnTo>
                    <a:pt x="3492" y="3408"/>
                  </a:lnTo>
                  <a:lnTo>
                    <a:pt x="3475" y="3442"/>
                  </a:lnTo>
                  <a:lnTo>
                    <a:pt x="3475" y="3475"/>
                  </a:lnTo>
                  <a:lnTo>
                    <a:pt x="3458" y="3509"/>
                  </a:lnTo>
                  <a:lnTo>
                    <a:pt x="3458" y="3543"/>
                  </a:lnTo>
                  <a:lnTo>
                    <a:pt x="3441" y="3610"/>
                  </a:lnTo>
                  <a:lnTo>
                    <a:pt x="3424" y="3644"/>
                  </a:lnTo>
                  <a:lnTo>
                    <a:pt x="3424" y="3661"/>
                  </a:lnTo>
                  <a:lnTo>
                    <a:pt x="3408" y="3695"/>
                  </a:lnTo>
                  <a:lnTo>
                    <a:pt x="3408" y="3728"/>
                  </a:lnTo>
                  <a:lnTo>
                    <a:pt x="3391" y="3762"/>
                  </a:lnTo>
                  <a:lnTo>
                    <a:pt x="3391" y="3796"/>
                  </a:lnTo>
                  <a:lnTo>
                    <a:pt x="3374" y="3830"/>
                  </a:lnTo>
                  <a:lnTo>
                    <a:pt x="3374" y="3863"/>
                  </a:lnTo>
                  <a:lnTo>
                    <a:pt x="3357" y="3897"/>
                  </a:lnTo>
                  <a:lnTo>
                    <a:pt x="3340" y="3948"/>
                  </a:lnTo>
                  <a:lnTo>
                    <a:pt x="3323" y="3981"/>
                  </a:lnTo>
                  <a:lnTo>
                    <a:pt x="3323" y="4015"/>
                  </a:lnTo>
                  <a:lnTo>
                    <a:pt x="3306" y="4049"/>
                  </a:lnTo>
                  <a:lnTo>
                    <a:pt x="3306" y="4083"/>
                  </a:lnTo>
                  <a:lnTo>
                    <a:pt x="3289" y="4116"/>
                  </a:lnTo>
                  <a:lnTo>
                    <a:pt x="3289" y="4150"/>
                  </a:lnTo>
                  <a:lnTo>
                    <a:pt x="3273" y="4184"/>
                  </a:lnTo>
                  <a:lnTo>
                    <a:pt x="3273" y="4217"/>
                  </a:lnTo>
                  <a:lnTo>
                    <a:pt x="3256" y="4234"/>
                  </a:lnTo>
                  <a:lnTo>
                    <a:pt x="3256" y="4268"/>
                  </a:lnTo>
                  <a:lnTo>
                    <a:pt x="3239" y="4302"/>
                  </a:lnTo>
                  <a:lnTo>
                    <a:pt x="3239" y="4336"/>
                  </a:lnTo>
                  <a:lnTo>
                    <a:pt x="3222" y="4369"/>
                  </a:lnTo>
                  <a:lnTo>
                    <a:pt x="3222" y="4403"/>
                  </a:lnTo>
                  <a:lnTo>
                    <a:pt x="3205" y="4437"/>
                  </a:lnTo>
                  <a:lnTo>
                    <a:pt x="3205" y="4470"/>
                  </a:lnTo>
                  <a:lnTo>
                    <a:pt x="3188" y="4504"/>
                  </a:lnTo>
                  <a:lnTo>
                    <a:pt x="3188" y="4521"/>
                  </a:lnTo>
                  <a:lnTo>
                    <a:pt x="3171" y="4555"/>
                  </a:lnTo>
                  <a:lnTo>
                    <a:pt x="3171" y="4589"/>
                  </a:lnTo>
                  <a:lnTo>
                    <a:pt x="3155" y="4622"/>
                  </a:lnTo>
                  <a:lnTo>
                    <a:pt x="3155" y="4656"/>
                  </a:lnTo>
                  <a:lnTo>
                    <a:pt x="3138" y="4690"/>
                  </a:lnTo>
                  <a:lnTo>
                    <a:pt x="3138" y="4723"/>
                  </a:lnTo>
                  <a:lnTo>
                    <a:pt x="3121" y="4757"/>
                  </a:lnTo>
                  <a:lnTo>
                    <a:pt x="3104" y="4791"/>
                  </a:lnTo>
                  <a:lnTo>
                    <a:pt x="3104" y="4825"/>
                  </a:lnTo>
                  <a:lnTo>
                    <a:pt x="3087" y="4842"/>
                  </a:lnTo>
                  <a:lnTo>
                    <a:pt x="3087" y="4875"/>
                  </a:lnTo>
                  <a:lnTo>
                    <a:pt x="3087" y="4909"/>
                  </a:lnTo>
                  <a:lnTo>
                    <a:pt x="3070" y="4943"/>
                  </a:lnTo>
                  <a:lnTo>
                    <a:pt x="3053" y="4976"/>
                  </a:lnTo>
                  <a:lnTo>
                    <a:pt x="3053" y="5010"/>
                  </a:lnTo>
                  <a:lnTo>
                    <a:pt x="3036" y="5044"/>
                  </a:lnTo>
                  <a:lnTo>
                    <a:pt x="3036" y="5078"/>
                  </a:lnTo>
                  <a:lnTo>
                    <a:pt x="3036" y="5111"/>
                  </a:lnTo>
                  <a:lnTo>
                    <a:pt x="3020" y="5128"/>
                  </a:lnTo>
                  <a:lnTo>
                    <a:pt x="3003" y="5162"/>
                  </a:lnTo>
                  <a:lnTo>
                    <a:pt x="3003" y="5196"/>
                  </a:lnTo>
                  <a:lnTo>
                    <a:pt x="2986" y="5229"/>
                  </a:lnTo>
                  <a:lnTo>
                    <a:pt x="2986" y="5263"/>
                  </a:lnTo>
                  <a:lnTo>
                    <a:pt x="2986" y="5297"/>
                  </a:lnTo>
                  <a:lnTo>
                    <a:pt x="2969" y="5331"/>
                  </a:lnTo>
                  <a:lnTo>
                    <a:pt x="2952" y="5364"/>
                  </a:lnTo>
                  <a:lnTo>
                    <a:pt x="2952" y="5398"/>
                  </a:lnTo>
                  <a:lnTo>
                    <a:pt x="2935" y="5415"/>
                  </a:lnTo>
                  <a:lnTo>
                    <a:pt x="2935" y="5449"/>
                  </a:lnTo>
                  <a:lnTo>
                    <a:pt x="2935" y="5482"/>
                  </a:lnTo>
                  <a:lnTo>
                    <a:pt x="2918" y="5516"/>
                  </a:lnTo>
                  <a:lnTo>
                    <a:pt x="2902" y="5550"/>
                  </a:lnTo>
                  <a:lnTo>
                    <a:pt x="2902" y="5584"/>
                  </a:lnTo>
                  <a:lnTo>
                    <a:pt x="2902" y="5617"/>
                  </a:lnTo>
                  <a:lnTo>
                    <a:pt x="2885" y="5651"/>
                  </a:lnTo>
                  <a:lnTo>
                    <a:pt x="2885" y="5685"/>
                  </a:lnTo>
                  <a:lnTo>
                    <a:pt x="2868" y="5719"/>
                  </a:lnTo>
                  <a:lnTo>
                    <a:pt x="2868" y="5735"/>
                  </a:lnTo>
                  <a:lnTo>
                    <a:pt x="2851" y="5769"/>
                  </a:lnTo>
                  <a:lnTo>
                    <a:pt x="2851" y="5803"/>
                  </a:lnTo>
                  <a:lnTo>
                    <a:pt x="2834" y="5837"/>
                  </a:lnTo>
                  <a:lnTo>
                    <a:pt x="2834" y="5870"/>
                  </a:lnTo>
                  <a:lnTo>
                    <a:pt x="2817" y="5904"/>
                  </a:lnTo>
                  <a:lnTo>
                    <a:pt x="2817" y="5938"/>
                  </a:lnTo>
                  <a:lnTo>
                    <a:pt x="2800" y="5972"/>
                  </a:lnTo>
                  <a:lnTo>
                    <a:pt x="2800" y="6005"/>
                  </a:lnTo>
                  <a:lnTo>
                    <a:pt x="2784" y="6039"/>
                  </a:lnTo>
                  <a:lnTo>
                    <a:pt x="2784" y="6056"/>
                  </a:lnTo>
                  <a:lnTo>
                    <a:pt x="2767" y="6090"/>
                  </a:lnTo>
                  <a:lnTo>
                    <a:pt x="2767" y="6123"/>
                  </a:lnTo>
                  <a:lnTo>
                    <a:pt x="2750" y="6157"/>
                  </a:lnTo>
                  <a:lnTo>
                    <a:pt x="2750" y="6191"/>
                  </a:lnTo>
                  <a:lnTo>
                    <a:pt x="2733" y="6225"/>
                  </a:lnTo>
                  <a:lnTo>
                    <a:pt x="2733" y="6258"/>
                  </a:lnTo>
                  <a:lnTo>
                    <a:pt x="2716" y="6292"/>
                  </a:lnTo>
                  <a:lnTo>
                    <a:pt x="2716" y="6326"/>
                  </a:lnTo>
                  <a:lnTo>
                    <a:pt x="2699" y="6343"/>
                  </a:lnTo>
                  <a:lnTo>
                    <a:pt x="2699" y="6376"/>
                  </a:lnTo>
                  <a:lnTo>
                    <a:pt x="2699" y="6410"/>
                  </a:lnTo>
                  <a:lnTo>
                    <a:pt x="2682" y="6444"/>
                  </a:lnTo>
                  <a:lnTo>
                    <a:pt x="2682" y="6478"/>
                  </a:lnTo>
                  <a:lnTo>
                    <a:pt x="2665" y="6545"/>
                  </a:lnTo>
                  <a:lnTo>
                    <a:pt x="2649" y="6579"/>
                  </a:lnTo>
                  <a:lnTo>
                    <a:pt x="2649" y="6613"/>
                  </a:lnTo>
                  <a:lnTo>
                    <a:pt x="2632" y="6646"/>
                  </a:lnTo>
                  <a:lnTo>
                    <a:pt x="2615" y="6697"/>
                  </a:lnTo>
                  <a:lnTo>
                    <a:pt x="2615" y="6731"/>
                  </a:lnTo>
                  <a:lnTo>
                    <a:pt x="2598" y="6764"/>
                  </a:lnTo>
                  <a:lnTo>
                    <a:pt x="2598" y="6798"/>
                  </a:lnTo>
                  <a:lnTo>
                    <a:pt x="2581" y="6832"/>
                  </a:lnTo>
                  <a:lnTo>
                    <a:pt x="2581" y="6865"/>
                  </a:lnTo>
                  <a:lnTo>
                    <a:pt x="2564" y="6933"/>
                  </a:lnTo>
                  <a:lnTo>
                    <a:pt x="2564" y="6967"/>
                  </a:lnTo>
                  <a:lnTo>
                    <a:pt x="2547" y="7000"/>
                  </a:lnTo>
                  <a:lnTo>
                    <a:pt x="2547" y="7017"/>
                  </a:lnTo>
                  <a:lnTo>
                    <a:pt x="2531" y="7051"/>
                  </a:lnTo>
                  <a:lnTo>
                    <a:pt x="2531" y="7085"/>
                  </a:lnTo>
                  <a:lnTo>
                    <a:pt x="2514" y="7118"/>
                  </a:lnTo>
                  <a:lnTo>
                    <a:pt x="2514" y="7152"/>
                  </a:lnTo>
                  <a:lnTo>
                    <a:pt x="2497" y="7186"/>
                  </a:lnTo>
                  <a:lnTo>
                    <a:pt x="2497" y="7220"/>
                  </a:lnTo>
                  <a:lnTo>
                    <a:pt x="2480" y="7253"/>
                  </a:lnTo>
                  <a:lnTo>
                    <a:pt x="2480" y="7287"/>
                  </a:lnTo>
                  <a:lnTo>
                    <a:pt x="2480" y="7321"/>
                  </a:lnTo>
                  <a:lnTo>
                    <a:pt x="2463" y="7338"/>
                  </a:lnTo>
                  <a:lnTo>
                    <a:pt x="2463" y="7371"/>
                  </a:lnTo>
                  <a:lnTo>
                    <a:pt x="2446" y="7405"/>
                  </a:lnTo>
                  <a:lnTo>
                    <a:pt x="2446" y="7439"/>
                  </a:lnTo>
                  <a:lnTo>
                    <a:pt x="2429" y="7473"/>
                  </a:lnTo>
                  <a:lnTo>
                    <a:pt x="2429" y="7506"/>
                  </a:lnTo>
                  <a:lnTo>
                    <a:pt x="2412" y="7540"/>
                  </a:lnTo>
                  <a:lnTo>
                    <a:pt x="2412" y="7574"/>
                  </a:lnTo>
                  <a:lnTo>
                    <a:pt x="2396" y="7608"/>
                  </a:lnTo>
                  <a:lnTo>
                    <a:pt x="2396" y="7675"/>
                  </a:lnTo>
                  <a:lnTo>
                    <a:pt x="2379" y="7692"/>
                  </a:lnTo>
                  <a:lnTo>
                    <a:pt x="2379" y="7726"/>
                  </a:lnTo>
                  <a:lnTo>
                    <a:pt x="2362" y="7759"/>
                  </a:lnTo>
                  <a:lnTo>
                    <a:pt x="2345" y="7827"/>
                  </a:lnTo>
                  <a:lnTo>
                    <a:pt x="2345" y="7861"/>
                  </a:lnTo>
                  <a:lnTo>
                    <a:pt x="2345" y="7894"/>
                  </a:lnTo>
                  <a:lnTo>
                    <a:pt x="2328" y="7928"/>
                  </a:lnTo>
                  <a:lnTo>
                    <a:pt x="2328" y="7962"/>
                  </a:lnTo>
                  <a:lnTo>
                    <a:pt x="2311" y="7996"/>
                  </a:lnTo>
                  <a:lnTo>
                    <a:pt x="2311" y="8029"/>
                  </a:lnTo>
                  <a:lnTo>
                    <a:pt x="2294" y="8080"/>
                  </a:lnTo>
                  <a:lnTo>
                    <a:pt x="2278" y="8114"/>
                  </a:lnTo>
                  <a:lnTo>
                    <a:pt x="2278" y="8181"/>
                  </a:lnTo>
                  <a:lnTo>
                    <a:pt x="2261" y="8215"/>
                  </a:lnTo>
                  <a:lnTo>
                    <a:pt x="2244" y="8282"/>
                  </a:lnTo>
                  <a:lnTo>
                    <a:pt x="2244" y="8316"/>
                  </a:lnTo>
                  <a:lnTo>
                    <a:pt x="2227" y="8383"/>
                  </a:lnTo>
                  <a:lnTo>
                    <a:pt x="2227" y="8400"/>
                  </a:lnTo>
                  <a:lnTo>
                    <a:pt x="2210" y="8434"/>
                  </a:lnTo>
                  <a:lnTo>
                    <a:pt x="2210" y="8468"/>
                  </a:lnTo>
                  <a:lnTo>
                    <a:pt x="2193" y="8502"/>
                  </a:lnTo>
                  <a:lnTo>
                    <a:pt x="2193" y="8535"/>
                  </a:lnTo>
                  <a:lnTo>
                    <a:pt x="2176" y="8569"/>
                  </a:lnTo>
                  <a:lnTo>
                    <a:pt x="2176" y="8636"/>
                  </a:lnTo>
                  <a:lnTo>
                    <a:pt x="2159" y="8670"/>
                  </a:lnTo>
                  <a:lnTo>
                    <a:pt x="2143" y="8738"/>
                  </a:lnTo>
                  <a:lnTo>
                    <a:pt x="2143" y="8755"/>
                  </a:lnTo>
                  <a:lnTo>
                    <a:pt x="2126" y="8788"/>
                  </a:lnTo>
                  <a:lnTo>
                    <a:pt x="2126" y="8822"/>
                  </a:lnTo>
                  <a:lnTo>
                    <a:pt x="2126" y="8856"/>
                  </a:lnTo>
                  <a:lnTo>
                    <a:pt x="2109" y="8889"/>
                  </a:lnTo>
                  <a:lnTo>
                    <a:pt x="2109" y="8923"/>
                  </a:lnTo>
                  <a:lnTo>
                    <a:pt x="2092" y="8957"/>
                  </a:lnTo>
                  <a:lnTo>
                    <a:pt x="2092" y="9024"/>
                  </a:lnTo>
                  <a:lnTo>
                    <a:pt x="2075" y="9058"/>
                  </a:lnTo>
                  <a:lnTo>
                    <a:pt x="2075" y="9092"/>
                  </a:lnTo>
                  <a:lnTo>
                    <a:pt x="2058" y="9126"/>
                  </a:lnTo>
                  <a:lnTo>
                    <a:pt x="2058" y="9142"/>
                  </a:lnTo>
                  <a:lnTo>
                    <a:pt x="2041" y="9210"/>
                  </a:lnTo>
                  <a:lnTo>
                    <a:pt x="2041" y="9244"/>
                  </a:lnTo>
                  <a:lnTo>
                    <a:pt x="2025" y="9277"/>
                  </a:lnTo>
                  <a:lnTo>
                    <a:pt x="2025" y="9311"/>
                  </a:lnTo>
                  <a:lnTo>
                    <a:pt x="2008" y="9345"/>
                  </a:lnTo>
                  <a:lnTo>
                    <a:pt x="1991" y="9446"/>
                  </a:lnTo>
                  <a:lnTo>
                    <a:pt x="1991" y="9480"/>
                  </a:lnTo>
                  <a:lnTo>
                    <a:pt x="1974" y="9547"/>
                  </a:lnTo>
                  <a:lnTo>
                    <a:pt x="1974" y="9564"/>
                  </a:lnTo>
                  <a:lnTo>
                    <a:pt x="1957" y="9632"/>
                  </a:lnTo>
                  <a:lnTo>
                    <a:pt x="1940" y="9665"/>
                  </a:lnTo>
                  <a:lnTo>
                    <a:pt x="1940" y="9733"/>
                  </a:lnTo>
                  <a:lnTo>
                    <a:pt x="1923" y="9767"/>
                  </a:lnTo>
                  <a:lnTo>
                    <a:pt x="1906" y="9868"/>
                  </a:lnTo>
                  <a:lnTo>
                    <a:pt x="1906" y="9901"/>
                  </a:lnTo>
                  <a:lnTo>
                    <a:pt x="1890" y="9952"/>
                  </a:lnTo>
                  <a:lnTo>
                    <a:pt x="1873" y="9986"/>
                  </a:lnTo>
                  <a:lnTo>
                    <a:pt x="1873" y="10053"/>
                  </a:lnTo>
                  <a:lnTo>
                    <a:pt x="1856" y="10087"/>
                  </a:lnTo>
                  <a:lnTo>
                    <a:pt x="1856" y="10121"/>
                  </a:lnTo>
                  <a:lnTo>
                    <a:pt x="1839" y="10188"/>
                  </a:lnTo>
                  <a:lnTo>
                    <a:pt x="1839" y="10222"/>
                  </a:lnTo>
                  <a:lnTo>
                    <a:pt x="1822" y="10256"/>
                  </a:lnTo>
                  <a:lnTo>
                    <a:pt x="1822" y="10289"/>
                  </a:lnTo>
                  <a:lnTo>
                    <a:pt x="1822" y="10306"/>
                  </a:lnTo>
                  <a:lnTo>
                    <a:pt x="1788" y="10407"/>
                  </a:lnTo>
                  <a:lnTo>
                    <a:pt x="1788" y="10441"/>
                  </a:lnTo>
                  <a:lnTo>
                    <a:pt x="1772" y="10509"/>
                  </a:lnTo>
                  <a:lnTo>
                    <a:pt x="1772" y="10542"/>
                  </a:lnTo>
                  <a:lnTo>
                    <a:pt x="1755" y="10644"/>
                  </a:lnTo>
                  <a:lnTo>
                    <a:pt x="1738" y="10677"/>
                  </a:lnTo>
                  <a:lnTo>
                    <a:pt x="1721" y="10762"/>
                  </a:lnTo>
                  <a:lnTo>
                    <a:pt x="1721" y="10795"/>
                  </a:lnTo>
                  <a:lnTo>
                    <a:pt x="1704" y="10829"/>
                  </a:lnTo>
                  <a:lnTo>
                    <a:pt x="1704" y="10863"/>
                  </a:lnTo>
                  <a:lnTo>
                    <a:pt x="1704" y="10897"/>
                  </a:lnTo>
                  <a:lnTo>
                    <a:pt x="1670" y="10998"/>
                  </a:lnTo>
                  <a:lnTo>
                    <a:pt x="1670" y="11032"/>
                  </a:lnTo>
                  <a:lnTo>
                    <a:pt x="1670" y="11065"/>
                  </a:lnTo>
                  <a:lnTo>
                    <a:pt x="1653" y="11099"/>
                  </a:lnTo>
                  <a:lnTo>
                    <a:pt x="1653" y="11133"/>
                  </a:lnTo>
                  <a:lnTo>
                    <a:pt x="1653" y="11150"/>
                  </a:lnTo>
                  <a:lnTo>
                    <a:pt x="1620" y="11251"/>
                  </a:lnTo>
                  <a:lnTo>
                    <a:pt x="1620" y="11285"/>
                  </a:lnTo>
                  <a:lnTo>
                    <a:pt x="1603" y="11386"/>
                  </a:lnTo>
                  <a:lnTo>
                    <a:pt x="1603" y="11419"/>
                  </a:lnTo>
                  <a:lnTo>
                    <a:pt x="1586" y="11453"/>
                  </a:lnTo>
                  <a:lnTo>
                    <a:pt x="1586" y="11521"/>
                  </a:lnTo>
                  <a:lnTo>
                    <a:pt x="1569" y="11554"/>
                  </a:lnTo>
                  <a:lnTo>
                    <a:pt x="1569" y="11571"/>
                  </a:lnTo>
                  <a:lnTo>
                    <a:pt x="1569" y="11605"/>
                  </a:lnTo>
                  <a:lnTo>
                    <a:pt x="1552" y="11639"/>
                  </a:lnTo>
                  <a:lnTo>
                    <a:pt x="1552" y="11672"/>
                  </a:lnTo>
                  <a:lnTo>
                    <a:pt x="1535" y="11706"/>
                  </a:lnTo>
                  <a:lnTo>
                    <a:pt x="1535" y="11740"/>
                  </a:lnTo>
                  <a:lnTo>
                    <a:pt x="1535" y="11774"/>
                  </a:lnTo>
                  <a:lnTo>
                    <a:pt x="1519" y="11807"/>
                  </a:lnTo>
                  <a:lnTo>
                    <a:pt x="1519" y="11841"/>
                  </a:lnTo>
                  <a:lnTo>
                    <a:pt x="1519" y="11875"/>
                  </a:lnTo>
                  <a:lnTo>
                    <a:pt x="1502" y="11909"/>
                  </a:lnTo>
                  <a:lnTo>
                    <a:pt x="1502" y="11942"/>
                  </a:lnTo>
                  <a:lnTo>
                    <a:pt x="1502" y="11976"/>
                  </a:lnTo>
                  <a:lnTo>
                    <a:pt x="1485" y="12027"/>
                  </a:lnTo>
                  <a:lnTo>
                    <a:pt x="1485" y="12060"/>
                  </a:lnTo>
                  <a:lnTo>
                    <a:pt x="1468" y="12094"/>
                  </a:lnTo>
                  <a:lnTo>
                    <a:pt x="1451" y="12162"/>
                  </a:lnTo>
                  <a:lnTo>
                    <a:pt x="1451" y="12195"/>
                  </a:lnTo>
                  <a:lnTo>
                    <a:pt x="1451" y="12229"/>
                  </a:lnTo>
                  <a:lnTo>
                    <a:pt x="1434" y="12263"/>
                  </a:lnTo>
                  <a:lnTo>
                    <a:pt x="1434" y="12297"/>
                  </a:lnTo>
                  <a:lnTo>
                    <a:pt x="1434" y="12330"/>
                  </a:lnTo>
                  <a:lnTo>
                    <a:pt x="1417" y="12364"/>
                  </a:lnTo>
                  <a:lnTo>
                    <a:pt x="1417" y="12398"/>
                  </a:lnTo>
                  <a:lnTo>
                    <a:pt x="1417" y="12431"/>
                  </a:lnTo>
                  <a:lnTo>
                    <a:pt x="1400" y="12465"/>
                  </a:lnTo>
                  <a:lnTo>
                    <a:pt x="1400" y="12499"/>
                  </a:lnTo>
                  <a:lnTo>
                    <a:pt x="1400" y="12516"/>
                  </a:lnTo>
                  <a:lnTo>
                    <a:pt x="1384" y="12550"/>
                  </a:lnTo>
                  <a:lnTo>
                    <a:pt x="1384" y="12583"/>
                  </a:lnTo>
                  <a:lnTo>
                    <a:pt x="1384" y="12617"/>
                  </a:lnTo>
                  <a:lnTo>
                    <a:pt x="1367" y="12651"/>
                  </a:lnTo>
                  <a:lnTo>
                    <a:pt x="1367" y="12684"/>
                  </a:lnTo>
                  <a:lnTo>
                    <a:pt x="1367" y="12718"/>
                  </a:lnTo>
                  <a:lnTo>
                    <a:pt x="1350" y="12752"/>
                  </a:lnTo>
                  <a:lnTo>
                    <a:pt x="1350" y="12786"/>
                  </a:lnTo>
                  <a:lnTo>
                    <a:pt x="1350" y="12819"/>
                  </a:lnTo>
                  <a:lnTo>
                    <a:pt x="1333" y="12853"/>
                  </a:lnTo>
                  <a:lnTo>
                    <a:pt x="1333" y="12921"/>
                  </a:lnTo>
                  <a:lnTo>
                    <a:pt x="1316" y="12954"/>
                  </a:lnTo>
                  <a:lnTo>
                    <a:pt x="1316" y="12971"/>
                  </a:lnTo>
                  <a:lnTo>
                    <a:pt x="1316" y="13005"/>
                  </a:lnTo>
                  <a:lnTo>
                    <a:pt x="1299" y="13039"/>
                  </a:lnTo>
                  <a:lnTo>
                    <a:pt x="1299" y="13072"/>
                  </a:lnTo>
                  <a:lnTo>
                    <a:pt x="1299" y="13106"/>
                  </a:lnTo>
                  <a:lnTo>
                    <a:pt x="1282" y="13140"/>
                  </a:lnTo>
                  <a:lnTo>
                    <a:pt x="1282" y="13174"/>
                  </a:lnTo>
                  <a:lnTo>
                    <a:pt x="1282" y="13207"/>
                  </a:lnTo>
                  <a:lnTo>
                    <a:pt x="1266" y="13241"/>
                  </a:lnTo>
                  <a:lnTo>
                    <a:pt x="1266" y="13275"/>
                  </a:lnTo>
                  <a:lnTo>
                    <a:pt x="1266" y="13309"/>
                  </a:lnTo>
                  <a:lnTo>
                    <a:pt x="1249" y="13342"/>
                  </a:lnTo>
                  <a:lnTo>
                    <a:pt x="1249" y="13376"/>
                  </a:lnTo>
                  <a:lnTo>
                    <a:pt x="1249" y="13410"/>
                  </a:lnTo>
                  <a:lnTo>
                    <a:pt x="1232" y="13427"/>
                  </a:lnTo>
                  <a:lnTo>
                    <a:pt x="1232" y="13460"/>
                  </a:lnTo>
                  <a:lnTo>
                    <a:pt x="1232" y="13494"/>
                  </a:lnTo>
                  <a:lnTo>
                    <a:pt x="1215" y="13562"/>
                  </a:lnTo>
                  <a:lnTo>
                    <a:pt x="1215" y="13595"/>
                  </a:lnTo>
                  <a:lnTo>
                    <a:pt x="1215" y="13629"/>
                  </a:lnTo>
                  <a:lnTo>
                    <a:pt x="1198" y="13663"/>
                  </a:lnTo>
                  <a:lnTo>
                    <a:pt x="1198" y="13696"/>
                  </a:lnTo>
                  <a:lnTo>
                    <a:pt x="1181" y="13730"/>
                  </a:lnTo>
                  <a:lnTo>
                    <a:pt x="1181" y="13798"/>
                  </a:lnTo>
                  <a:lnTo>
                    <a:pt x="1181" y="13831"/>
                  </a:lnTo>
                  <a:lnTo>
                    <a:pt x="1164" y="13865"/>
                  </a:lnTo>
                  <a:lnTo>
                    <a:pt x="1164" y="13882"/>
                  </a:lnTo>
                  <a:lnTo>
                    <a:pt x="1147" y="13949"/>
                  </a:lnTo>
                  <a:lnTo>
                    <a:pt x="1147" y="13983"/>
                  </a:lnTo>
                  <a:lnTo>
                    <a:pt x="1147" y="14017"/>
                  </a:lnTo>
                  <a:lnTo>
                    <a:pt x="1131" y="14051"/>
                  </a:lnTo>
                  <a:lnTo>
                    <a:pt x="1131" y="14118"/>
                  </a:lnTo>
                  <a:lnTo>
                    <a:pt x="1114" y="14152"/>
                  </a:lnTo>
                  <a:lnTo>
                    <a:pt x="1114" y="14186"/>
                  </a:lnTo>
                  <a:lnTo>
                    <a:pt x="1114" y="14219"/>
                  </a:lnTo>
                  <a:lnTo>
                    <a:pt x="1114" y="14253"/>
                  </a:lnTo>
                  <a:lnTo>
                    <a:pt x="1097" y="14321"/>
                  </a:lnTo>
                  <a:lnTo>
                    <a:pt x="1097" y="14354"/>
                  </a:lnTo>
                  <a:lnTo>
                    <a:pt x="1080" y="14388"/>
                  </a:lnTo>
                  <a:lnTo>
                    <a:pt x="1080" y="14405"/>
                  </a:lnTo>
                  <a:lnTo>
                    <a:pt x="1080" y="14439"/>
                  </a:lnTo>
                  <a:lnTo>
                    <a:pt x="1063" y="14472"/>
                  </a:lnTo>
                  <a:lnTo>
                    <a:pt x="1063" y="14540"/>
                  </a:lnTo>
                  <a:lnTo>
                    <a:pt x="1063" y="14574"/>
                  </a:lnTo>
                  <a:lnTo>
                    <a:pt x="1046" y="14607"/>
                  </a:lnTo>
                  <a:lnTo>
                    <a:pt x="1046" y="14675"/>
                  </a:lnTo>
                  <a:lnTo>
                    <a:pt x="1029" y="14708"/>
                  </a:lnTo>
                  <a:lnTo>
                    <a:pt x="1029" y="14810"/>
                  </a:lnTo>
                  <a:lnTo>
                    <a:pt x="1013" y="14843"/>
                  </a:lnTo>
                  <a:lnTo>
                    <a:pt x="996" y="14928"/>
                  </a:lnTo>
                  <a:lnTo>
                    <a:pt x="996" y="14961"/>
                  </a:lnTo>
                  <a:lnTo>
                    <a:pt x="996" y="14995"/>
                  </a:lnTo>
                  <a:lnTo>
                    <a:pt x="979" y="15029"/>
                  </a:lnTo>
                  <a:lnTo>
                    <a:pt x="979" y="15096"/>
                  </a:lnTo>
                  <a:lnTo>
                    <a:pt x="979" y="15130"/>
                  </a:lnTo>
                  <a:lnTo>
                    <a:pt x="962" y="15231"/>
                  </a:lnTo>
                  <a:lnTo>
                    <a:pt x="962" y="15265"/>
                  </a:lnTo>
                  <a:lnTo>
                    <a:pt x="945" y="15299"/>
                  </a:lnTo>
                  <a:lnTo>
                    <a:pt x="945" y="15333"/>
                  </a:lnTo>
                  <a:lnTo>
                    <a:pt x="928" y="15467"/>
                  </a:lnTo>
                  <a:lnTo>
                    <a:pt x="928" y="15484"/>
                  </a:lnTo>
                  <a:lnTo>
                    <a:pt x="911" y="15552"/>
                  </a:lnTo>
                  <a:lnTo>
                    <a:pt x="911" y="15586"/>
                  </a:lnTo>
                  <a:lnTo>
                    <a:pt x="894" y="15720"/>
                  </a:lnTo>
                  <a:lnTo>
                    <a:pt x="878" y="15754"/>
                  </a:lnTo>
                  <a:lnTo>
                    <a:pt x="861" y="15990"/>
                  </a:lnTo>
                  <a:lnTo>
                    <a:pt x="844" y="16007"/>
                  </a:lnTo>
                  <a:lnTo>
                    <a:pt x="810" y="16243"/>
                  </a:lnTo>
                  <a:lnTo>
                    <a:pt x="810" y="16277"/>
                  </a:lnTo>
                  <a:lnTo>
                    <a:pt x="776" y="16513"/>
                  </a:lnTo>
                  <a:lnTo>
                    <a:pt x="776" y="16530"/>
                  </a:lnTo>
                  <a:lnTo>
                    <a:pt x="743" y="16800"/>
                  </a:lnTo>
                  <a:lnTo>
                    <a:pt x="743" y="16834"/>
                  </a:lnTo>
                  <a:lnTo>
                    <a:pt x="726" y="16901"/>
                  </a:lnTo>
                  <a:lnTo>
                    <a:pt x="726" y="16935"/>
                  </a:lnTo>
                  <a:lnTo>
                    <a:pt x="709" y="17137"/>
                  </a:lnTo>
                  <a:lnTo>
                    <a:pt x="692" y="17154"/>
                  </a:lnTo>
                  <a:lnTo>
                    <a:pt x="692" y="17188"/>
                  </a:lnTo>
                  <a:lnTo>
                    <a:pt x="675" y="17356"/>
                  </a:lnTo>
                  <a:lnTo>
                    <a:pt x="675" y="17390"/>
                  </a:lnTo>
                  <a:lnTo>
                    <a:pt x="658" y="17458"/>
                  </a:lnTo>
                  <a:lnTo>
                    <a:pt x="658" y="17491"/>
                  </a:lnTo>
                  <a:lnTo>
                    <a:pt x="658" y="17525"/>
                  </a:lnTo>
                  <a:lnTo>
                    <a:pt x="658" y="17559"/>
                  </a:lnTo>
                  <a:lnTo>
                    <a:pt x="641" y="17660"/>
                  </a:lnTo>
                  <a:lnTo>
                    <a:pt x="641" y="17694"/>
                  </a:lnTo>
                  <a:lnTo>
                    <a:pt x="625" y="17778"/>
                  </a:lnTo>
                  <a:lnTo>
                    <a:pt x="625" y="17812"/>
                  </a:lnTo>
                  <a:lnTo>
                    <a:pt x="608" y="17846"/>
                  </a:lnTo>
                  <a:lnTo>
                    <a:pt x="608" y="17913"/>
                  </a:lnTo>
                  <a:lnTo>
                    <a:pt x="608" y="17947"/>
                  </a:lnTo>
                  <a:lnTo>
                    <a:pt x="591" y="18048"/>
                  </a:lnTo>
                  <a:lnTo>
                    <a:pt x="591" y="18082"/>
                  </a:lnTo>
                  <a:lnTo>
                    <a:pt x="574" y="18149"/>
                  </a:lnTo>
                  <a:lnTo>
                    <a:pt x="574" y="18183"/>
                  </a:lnTo>
                  <a:lnTo>
                    <a:pt x="574" y="18217"/>
                  </a:lnTo>
                  <a:lnTo>
                    <a:pt x="574" y="18250"/>
                  </a:lnTo>
                  <a:lnTo>
                    <a:pt x="574" y="18267"/>
                  </a:lnTo>
                  <a:lnTo>
                    <a:pt x="557" y="18335"/>
                  </a:lnTo>
                  <a:lnTo>
                    <a:pt x="557" y="18368"/>
                  </a:lnTo>
                  <a:lnTo>
                    <a:pt x="540" y="18436"/>
                  </a:lnTo>
                  <a:lnTo>
                    <a:pt x="540" y="18470"/>
                  </a:lnTo>
                  <a:lnTo>
                    <a:pt x="540" y="18503"/>
                  </a:lnTo>
                  <a:lnTo>
                    <a:pt x="540" y="18537"/>
                  </a:lnTo>
                  <a:lnTo>
                    <a:pt x="523" y="18605"/>
                  </a:lnTo>
                  <a:lnTo>
                    <a:pt x="523" y="18638"/>
                  </a:lnTo>
                  <a:lnTo>
                    <a:pt x="523" y="18672"/>
                  </a:lnTo>
                  <a:lnTo>
                    <a:pt x="523" y="18706"/>
                  </a:lnTo>
                  <a:lnTo>
                    <a:pt x="523" y="18740"/>
                  </a:lnTo>
                  <a:lnTo>
                    <a:pt x="507" y="18773"/>
                  </a:lnTo>
                  <a:lnTo>
                    <a:pt x="507" y="18807"/>
                  </a:lnTo>
                  <a:lnTo>
                    <a:pt x="507" y="18841"/>
                  </a:lnTo>
                  <a:lnTo>
                    <a:pt x="507" y="18874"/>
                  </a:lnTo>
                  <a:lnTo>
                    <a:pt x="490" y="18942"/>
                  </a:lnTo>
                  <a:lnTo>
                    <a:pt x="490" y="18959"/>
                  </a:lnTo>
                  <a:lnTo>
                    <a:pt x="490" y="18993"/>
                  </a:lnTo>
                  <a:lnTo>
                    <a:pt x="490" y="19026"/>
                  </a:lnTo>
                  <a:lnTo>
                    <a:pt x="473" y="19060"/>
                  </a:lnTo>
                  <a:lnTo>
                    <a:pt x="473" y="19094"/>
                  </a:lnTo>
                  <a:lnTo>
                    <a:pt x="473" y="19127"/>
                  </a:lnTo>
                  <a:lnTo>
                    <a:pt x="473" y="19161"/>
                  </a:lnTo>
                  <a:lnTo>
                    <a:pt x="473" y="19195"/>
                  </a:lnTo>
                  <a:lnTo>
                    <a:pt x="473" y="19229"/>
                  </a:lnTo>
                  <a:lnTo>
                    <a:pt x="456" y="19262"/>
                  </a:lnTo>
                  <a:lnTo>
                    <a:pt x="456" y="19296"/>
                  </a:lnTo>
                  <a:lnTo>
                    <a:pt x="456" y="19330"/>
                  </a:lnTo>
                  <a:lnTo>
                    <a:pt x="456" y="19364"/>
                  </a:lnTo>
                  <a:lnTo>
                    <a:pt x="456" y="19397"/>
                  </a:lnTo>
                  <a:lnTo>
                    <a:pt x="439" y="19431"/>
                  </a:lnTo>
                  <a:lnTo>
                    <a:pt x="439" y="19465"/>
                  </a:lnTo>
                  <a:lnTo>
                    <a:pt x="439" y="19499"/>
                  </a:lnTo>
                  <a:lnTo>
                    <a:pt x="439" y="19532"/>
                  </a:lnTo>
                  <a:lnTo>
                    <a:pt x="439" y="19566"/>
                  </a:lnTo>
                  <a:lnTo>
                    <a:pt x="422" y="19600"/>
                  </a:lnTo>
                  <a:lnTo>
                    <a:pt x="422" y="19617"/>
                  </a:lnTo>
                  <a:lnTo>
                    <a:pt x="422" y="19650"/>
                  </a:lnTo>
                  <a:lnTo>
                    <a:pt x="422" y="19684"/>
                  </a:lnTo>
                  <a:lnTo>
                    <a:pt x="422" y="19718"/>
                  </a:lnTo>
                  <a:lnTo>
                    <a:pt x="405" y="19752"/>
                  </a:lnTo>
                  <a:lnTo>
                    <a:pt x="405" y="19785"/>
                  </a:lnTo>
                  <a:lnTo>
                    <a:pt x="405" y="19819"/>
                  </a:lnTo>
                  <a:lnTo>
                    <a:pt x="405" y="19886"/>
                  </a:lnTo>
                  <a:lnTo>
                    <a:pt x="405" y="19920"/>
                  </a:lnTo>
                  <a:lnTo>
                    <a:pt x="388" y="19954"/>
                  </a:lnTo>
                  <a:lnTo>
                    <a:pt x="388" y="19988"/>
                  </a:lnTo>
                  <a:lnTo>
                    <a:pt x="388" y="20055"/>
                  </a:lnTo>
                  <a:lnTo>
                    <a:pt x="388" y="20089"/>
                  </a:lnTo>
                  <a:lnTo>
                    <a:pt x="372" y="20123"/>
                  </a:lnTo>
                  <a:lnTo>
                    <a:pt x="372" y="20156"/>
                  </a:lnTo>
                  <a:lnTo>
                    <a:pt x="372" y="20224"/>
                  </a:lnTo>
                  <a:lnTo>
                    <a:pt x="372" y="20258"/>
                  </a:lnTo>
                  <a:lnTo>
                    <a:pt x="355" y="20308"/>
                  </a:lnTo>
                  <a:lnTo>
                    <a:pt x="355" y="20342"/>
                  </a:lnTo>
                  <a:lnTo>
                    <a:pt x="355" y="20409"/>
                  </a:lnTo>
                  <a:lnTo>
                    <a:pt x="355" y="20443"/>
                  </a:lnTo>
                  <a:lnTo>
                    <a:pt x="338" y="20544"/>
                  </a:lnTo>
                  <a:lnTo>
                    <a:pt x="338" y="20578"/>
                  </a:lnTo>
                  <a:lnTo>
                    <a:pt x="338" y="20645"/>
                  </a:lnTo>
                  <a:lnTo>
                    <a:pt x="321" y="20679"/>
                  </a:lnTo>
                  <a:lnTo>
                    <a:pt x="321" y="20780"/>
                  </a:lnTo>
                  <a:lnTo>
                    <a:pt x="321" y="20814"/>
                  </a:lnTo>
                  <a:lnTo>
                    <a:pt x="304" y="20915"/>
                  </a:lnTo>
                  <a:lnTo>
                    <a:pt x="304" y="20932"/>
                  </a:lnTo>
                  <a:lnTo>
                    <a:pt x="304" y="21067"/>
                  </a:lnTo>
                  <a:lnTo>
                    <a:pt x="287" y="21101"/>
                  </a:lnTo>
                  <a:lnTo>
                    <a:pt x="287" y="21168"/>
                  </a:lnTo>
                  <a:lnTo>
                    <a:pt x="287" y="21202"/>
                  </a:lnTo>
                  <a:lnTo>
                    <a:pt x="287" y="21236"/>
                  </a:lnTo>
                  <a:lnTo>
                    <a:pt x="287" y="21270"/>
                  </a:lnTo>
                  <a:lnTo>
                    <a:pt x="270" y="21472"/>
                  </a:lnTo>
                  <a:lnTo>
                    <a:pt x="270" y="21506"/>
                  </a:lnTo>
                  <a:lnTo>
                    <a:pt x="254" y="21725"/>
                  </a:lnTo>
                  <a:lnTo>
                    <a:pt x="237" y="21759"/>
                  </a:lnTo>
                  <a:lnTo>
                    <a:pt x="203" y="22450"/>
                  </a:lnTo>
                  <a:lnTo>
                    <a:pt x="203" y="22484"/>
                  </a:lnTo>
                  <a:lnTo>
                    <a:pt x="169" y="22855"/>
                  </a:lnTo>
                  <a:lnTo>
                    <a:pt x="169" y="22889"/>
                  </a:lnTo>
                  <a:lnTo>
                    <a:pt x="152" y="23142"/>
                  </a:lnTo>
                  <a:lnTo>
                    <a:pt x="152" y="23175"/>
                  </a:lnTo>
                  <a:lnTo>
                    <a:pt x="135" y="23344"/>
                  </a:lnTo>
                  <a:lnTo>
                    <a:pt x="135" y="23378"/>
                  </a:lnTo>
                  <a:lnTo>
                    <a:pt x="135" y="23547"/>
                  </a:lnTo>
                  <a:lnTo>
                    <a:pt x="135" y="23580"/>
                  </a:lnTo>
                  <a:lnTo>
                    <a:pt x="119" y="23681"/>
                  </a:lnTo>
                  <a:lnTo>
                    <a:pt x="119" y="23715"/>
                  </a:lnTo>
                  <a:lnTo>
                    <a:pt x="119" y="23800"/>
                  </a:lnTo>
                  <a:lnTo>
                    <a:pt x="119" y="23833"/>
                  </a:lnTo>
                  <a:lnTo>
                    <a:pt x="119" y="23934"/>
                  </a:lnTo>
                  <a:lnTo>
                    <a:pt x="119" y="23968"/>
                  </a:lnTo>
                  <a:lnTo>
                    <a:pt x="102" y="24069"/>
                  </a:lnTo>
                  <a:lnTo>
                    <a:pt x="102" y="24103"/>
                  </a:lnTo>
                  <a:lnTo>
                    <a:pt x="102" y="24171"/>
                  </a:lnTo>
                  <a:lnTo>
                    <a:pt x="102" y="24204"/>
                  </a:lnTo>
                  <a:lnTo>
                    <a:pt x="102" y="24272"/>
                  </a:lnTo>
                  <a:lnTo>
                    <a:pt x="102" y="24306"/>
                  </a:lnTo>
                  <a:lnTo>
                    <a:pt x="85" y="24373"/>
                  </a:lnTo>
                  <a:lnTo>
                    <a:pt x="85" y="24407"/>
                  </a:lnTo>
                  <a:lnTo>
                    <a:pt x="85" y="24474"/>
                  </a:lnTo>
                  <a:lnTo>
                    <a:pt x="85" y="24508"/>
                  </a:lnTo>
                  <a:lnTo>
                    <a:pt x="85" y="24559"/>
                  </a:lnTo>
                  <a:lnTo>
                    <a:pt x="85" y="24592"/>
                  </a:lnTo>
                  <a:lnTo>
                    <a:pt x="85" y="24660"/>
                  </a:lnTo>
                  <a:lnTo>
                    <a:pt x="85" y="24693"/>
                  </a:lnTo>
                  <a:lnTo>
                    <a:pt x="68" y="24727"/>
                  </a:lnTo>
                  <a:lnTo>
                    <a:pt x="68" y="24761"/>
                  </a:lnTo>
                  <a:lnTo>
                    <a:pt x="68" y="24828"/>
                  </a:lnTo>
                  <a:lnTo>
                    <a:pt x="68" y="24862"/>
                  </a:lnTo>
                  <a:lnTo>
                    <a:pt x="68" y="24896"/>
                  </a:lnTo>
                  <a:lnTo>
                    <a:pt x="68" y="24930"/>
                  </a:lnTo>
                  <a:lnTo>
                    <a:pt x="68" y="24963"/>
                  </a:lnTo>
                  <a:lnTo>
                    <a:pt x="68" y="24997"/>
                  </a:lnTo>
                  <a:lnTo>
                    <a:pt x="68" y="25065"/>
                  </a:lnTo>
                  <a:lnTo>
                    <a:pt x="68" y="25098"/>
                  </a:lnTo>
                  <a:lnTo>
                    <a:pt x="68" y="25132"/>
                  </a:lnTo>
                  <a:lnTo>
                    <a:pt x="68" y="25166"/>
                  </a:lnTo>
                  <a:lnTo>
                    <a:pt x="51" y="25199"/>
                  </a:lnTo>
                  <a:lnTo>
                    <a:pt x="51" y="25233"/>
                  </a:lnTo>
                  <a:lnTo>
                    <a:pt x="51" y="25267"/>
                  </a:lnTo>
                  <a:lnTo>
                    <a:pt x="51" y="25301"/>
                  </a:lnTo>
                  <a:lnTo>
                    <a:pt x="51" y="25318"/>
                  </a:lnTo>
                  <a:lnTo>
                    <a:pt x="51" y="25351"/>
                  </a:lnTo>
                  <a:lnTo>
                    <a:pt x="51" y="25385"/>
                  </a:lnTo>
                  <a:lnTo>
                    <a:pt x="51" y="25419"/>
                  </a:lnTo>
                  <a:lnTo>
                    <a:pt x="51" y="25452"/>
                  </a:lnTo>
                  <a:lnTo>
                    <a:pt x="51" y="25486"/>
                  </a:lnTo>
                  <a:lnTo>
                    <a:pt x="51" y="25520"/>
                  </a:lnTo>
                  <a:lnTo>
                    <a:pt x="51" y="25554"/>
                  </a:lnTo>
                  <a:lnTo>
                    <a:pt x="51" y="25587"/>
                  </a:lnTo>
                  <a:lnTo>
                    <a:pt x="51" y="25655"/>
                  </a:lnTo>
                  <a:lnTo>
                    <a:pt x="51" y="25689"/>
                  </a:lnTo>
                  <a:lnTo>
                    <a:pt x="51" y="25722"/>
                  </a:lnTo>
                  <a:lnTo>
                    <a:pt x="34" y="25756"/>
                  </a:lnTo>
                  <a:lnTo>
                    <a:pt x="34" y="25790"/>
                  </a:lnTo>
                  <a:lnTo>
                    <a:pt x="34" y="25824"/>
                  </a:lnTo>
                  <a:lnTo>
                    <a:pt x="34" y="25857"/>
                  </a:lnTo>
                  <a:lnTo>
                    <a:pt x="34" y="25891"/>
                  </a:lnTo>
                  <a:lnTo>
                    <a:pt x="34" y="25958"/>
                  </a:lnTo>
                  <a:lnTo>
                    <a:pt x="34" y="25992"/>
                  </a:lnTo>
                  <a:lnTo>
                    <a:pt x="34" y="26060"/>
                  </a:lnTo>
                  <a:lnTo>
                    <a:pt x="34" y="26093"/>
                  </a:lnTo>
                  <a:lnTo>
                    <a:pt x="34" y="26110"/>
                  </a:lnTo>
                  <a:lnTo>
                    <a:pt x="34" y="26144"/>
                  </a:lnTo>
                  <a:lnTo>
                    <a:pt x="34" y="26211"/>
                  </a:lnTo>
                  <a:lnTo>
                    <a:pt x="34" y="26245"/>
                  </a:lnTo>
                  <a:lnTo>
                    <a:pt x="34" y="26313"/>
                  </a:lnTo>
                  <a:lnTo>
                    <a:pt x="34" y="26346"/>
                  </a:lnTo>
                  <a:lnTo>
                    <a:pt x="34" y="26414"/>
                  </a:lnTo>
                  <a:lnTo>
                    <a:pt x="17" y="26448"/>
                  </a:lnTo>
                  <a:lnTo>
                    <a:pt x="17" y="26515"/>
                  </a:lnTo>
                  <a:lnTo>
                    <a:pt x="17" y="26549"/>
                  </a:lnTo>
                  <a:lnTo>
                    <a:pt x="17" y="26616"/>
                  </a:lnTo>
                  <a:lnTo>
                    <a:pt x="17" y="26650"/>
                  </a:lnTo>
                  <a:lnTo>
                    <a:pt x="17" y="26751"/>
                  </a:lnTo>
                  <a:lnTo>
                    <a:pt x="17" y="26785"/>
                  </a:lnTo>
                  <a:lnTo>
                    <a:pt x="17" y="26869"/>
                  </a:lnTo>
                  <a:lnTo>
                    <a:pt x="17" y="26903"/>
                  </a:lnTo>
                  <a:lnTo>
                    <a:pt x="17" y="27004"/>
                  </a:lnTo>
                  <a:lnTo>
                    <a:pt x="17" y="27038"/>
                  </a:lnTo>
                  <a:lnTo>
                    <a:pt x="17" y="27173"/>
                  </a:lnTo>
                  <a:lnTo>
                    <a:pt x="17" y="27207"/>
                  </a:lnTo>
                  <a:lnTo>
                    <a:pt x="17" y="27341"/>
                  </a:lnTo>
                  <a:lnTo>
                    <a:pt x="1" y="27375"/>
                  </a:lnTo>
                  <a:lnTo>
                    <a:pt x="1" y="27578"/>
                  </a:lnTo>
                  <a:lnTo>
                    <a:pt x="1" y="27611"/>
                  </a:lnTo>
                  <a:lnTo>
                    <a:pt x="1" y="27864"/>
                  </a:lnTo>
                  <a:lnTo>
                    <a:pt x="1" y="27898"/>
                  </a:lnTo>
                  <a:lnTo>
                    <a:pt x="1" y="28859"/>
                  </a:lnTo>
                  <a:lnTo>
                    <a:pt x="1" y="28893"/>
                  </a:lnTo>
                  <a:lnTo>
                    <a:pt x="1" y="29197"/>
                  </a:lnTo>
                  <a:lnTo>
                    <a:pt x="1" y="29231"/>
                  </a:lnTo>
                  <a:lnTo>
                    <a:pt x="1" y="29382"/>
                  </a:lnTo>
                  <a:lnTo>
                    <a:pt x="17" y="29416"/>
                  </a:lnTo>
                  <a:lnTo>
                    <a:pt x="17" y="29585"/>
                  </a:lnTo>
                  <a:lnTo>
                    <a:pt x="17" y="29618"/>
                  </a:lnTo>
                  <a:lnTo>
                    <a:pt x="17" y="29720"/>
                  </a:lnTo>
                  <a:lnTo>
                    <a:pt x="17" y="29753"/>
                  </a:lnTo>
                  <a:lnTo>
                    <a:pt x="17" y="29888"/>
                  </a:lnTo>
                  <a:lnTo>
                    <a:pt x="17" y="29922"/>
                  </a:lnTo>
                  <a:lnTo>
                    <a:pt x="17" y="30023"/>
                  </a:lnTo>
                  <a:lnTo>
                    <a:pt x="17" y="30057"/>
                  </a:lnTo>
                  <a:lnTo>
                    <a:pt x="17" y="30124"/>
                  </a:lnTo>
                  <a:lnTo>
                    <a:pt x="17" y="30141"/>
                  </a:lnTo>
                  <a:lnTo>
                    <a:pt x="17" y="30209"/>
                  </a:lnTo>
                  <a:lnTo>
                    <a:pt x="17" y="30243"/>
                  </a:lnTo>
                  <a:lnTo>
                    <a:pt x="17" y="30344"/>
                  </a:lnTo>
                  <a:lnTo>
                    <a:pt x="34" y="30377"/>
                  </a:lnTo>
                  <a:lnTo>
                    <a:pt x="34" y="30445"/>
                  </a:lnTo>
                  <a:lnTo>
                    <a:pt x="34" y="30479"/>
                  </a:lnTo>
                  <a:lnTo>
                    <a:pt x="34" y="30546"/>
                  </a:lnTo>
                  <a:lnTo>
                    <a:pt x="34" y="30580"/>
                  </a:lnTo>
                  <a:lnTo>
                    <a:pt x="34" y="30614"/>
                  </a:lnTo>
                  <a:lnTo>
                    <a:pt x="34" y="30647"/>
                  </a:lnTo>
                  <a:lnTo>
                    <a:pt x="34" y="30715"/>
                  </a:lnTo>
                  <a:lnTo>
                    <a:pt x="34" y="30749"/>
                  </a:lnTo>
                  <a:lnTo>
                    <a:pt x="34" y="30816"/>
                  </a:lnTo>
                  <a:lnTo>
                    <a:pt x="34" y="30850"/>
                  </a:lnTo>
                  <a:lnTo>
                    <a:pt x="34" y="30883"/>
                  </a:lnTo>
                  <a:lnTo>
                    <a:pt x="34" y="30900"/>
                  </a:lnTo>
                  <a:lnTo>
                    <a:pt x="34" y="30934"/>
                  </a:lnTo>
                  <a:lnTo>
                    <a:pt x="34" y="30968"/>
                  </a:lnTo>
                  <a:lnTo>
                    <a:pt x="34" y="31035"/>
                  </a:lnTo>
                  <a:lnTo>
                    <a:pt x="51" y="31069"/>
                  </a:lnTo>
                  <a:lnTo>
                    <a:pt x="51" y="31103"/>
                  </a:lnTo>
                  <a:lnTo>
                    <a:pt x="51" y="31136"/>
                  </a:lnTo>
                  <a:lnTo>
                    <a:pt x="51" y="31170"/>
                  </a:lnTo>
                  <a:lnTo>
                    <a:pt x="51" y="31204"/>
                  </a:lnTo>
                  <a:lnTo>
                    <a:pt x="51" y="31238"/>
                  </a:lnTo>
                  <a:lnTo>
                    <a:pt x="51" y="31271"/>
                  </a:lnTo>
                  <a:lnTo>
                    <a:pt x="51" y="31305"/>
                  </a:lnTo>
                  <a:lnTo>
                    <a:pt x="51" y="31339"/>
                  </a:lnTo>
                  <a:lnTo>
                    <a:pt x="51" y="31373"/>
                  </a:lnTo>
                  <a:lnTo>
                    <a:pt x="51" y="31406"/>
                  </a:lnTo>
                  <a:lnTo>
                    <a:pt x="51" y="31440"/>
                  </a:lnTo>
                  <a:lnTo>
                    <a:pt x="51" y="31474"/>
                  </a:lnTo>
                  <a:lnTo>
                    <a:pt x="51" y="31508"/>
                  </a:lnTo>
                  <a:lnTo>
                    <a:pt x="51" y="31541"/>
                  </a:lnTo>
                  <a:lnTo>
                    <a:pt x="51" y="31575"/>
                  </a:lnTo>
                  <a:lnTo>
                    <a:pt x="68" y="31609"/>
                  </a:lnTo>
                  <a:lnTo>
                    <a:pt x="68" y="31642"/>
                  </a:lnTo>
                  <a:lnTo>
                    <a:pt x="68" y="31659"/>
                  </a:lnTo>
                  <a:lnTo>
                    <a:pt x="68" y="31693"/>
                  </a:lnTo>
                  <a:lnTo>
                    <a:pt x="68" y="31727"/>
                  </a:lnTo>
                  <a:lnTo>
                    <a:pt x="68" y="31761"/>
                  </a:lnTo>
                  <a:lnTo>
                    <a:pt x="68" y="31794"/>
                  </a:lnTo>
                  <a:lnTo>
                    <a:pt x="68" y="31828"/>
                  </a:lnTo>
                  <a:lnTo>
                    <a:pt x="68" y="31895"/>
                  </a:lnTo>
                  <a:lnTo>
                    <a:pt x="68" y="31929"/>
                  </a:lnTo>
                  <a:lnTo>
                    <a:pt x="68" y="31963"/>
                  </a:lnTo>
                  <a:lnTo>
                    <a:pt x="68" y="31997"/>
                  </a:lnTo>
                  <a:lnTo>
                    <a:pt x="85" y="32064"/>
                  </a:lnTo>
                  <a:lnTo>
                    <a:pt x="85" y="32098"/>
                  </a:lnTo>
                  <a:lnTo>
                    <a:pt x="85" y="32132"/>
                  </a:lnTo>
                  <a:lnTo>
                    <a:pt x="85" y="32165"/>
                  </a:lnTo>
                  <a:lnTo>
                    <a:pt x="85" y="32233"/>
                  </a:lnTo>
                  <a:lnTo>
                    <a:pt x="85" y="32267"/>
                  </a:lnTo>
                  <a:lnTo>
                    <a:pt x="85" y="32334"/>
                  </a:lnTo>
                  <a:lnTo>
                    <a:pt x="85" y="32368"/>
                  </a:lnTo>
                  <a:lnTo>
                    <a:pt x="102" y="32418"/>
                  </a:lnTo>
                  <a:lnTo>
                    <a:pt x="102" y="32452"/>
                  </a:lnTo>
                  <a:lnTo>
                    <a:pt x="102" y="32520"/>
                  </a:lnTo>
                  <a:lnTo>
                    <a:pt x="7101" y="32199"/>
                  </a:lnTo>
                  <a:lnTo>
                    <a:pt x="7101" y="32182"/>
                  </a:lnTo>
                  <a:lnTo>
                    <a:pt x="7101" y="32148"/>
                  </a:lnTo>
                  <a:lnTo>
                    <a:pt x="7101" y="32115"/>
                  </a:lnTo>
                  <a:lnTo>
                    <a:pt x="7101" y="32081"/>
                  </a:lnTo>
                  <a:lnTo>
                    <a:pt x="7084" y="32030"/>
                  </a:lnTo>
                  <a:lnTo>
                    <a:pt x="7084" y="31997"/>
                  </a:lnTo>
                  <a:lnTo>
                    <a:pt x="7084" y="31963"/>
                  </a:lnTo>
                  <a:lnTo>
                    <a:pt x="7084" y="31929"/>
                  </a:lnTo>
                  <a:lnTo>
                    <a:pt x="7084" y="31879"/>
                  </a:lnTo>
                  <a:lnTo>
                    <a:pt x="7084" y="31845"/>
                  </a:lnTo>
                  <a:lnTo>
                    <a:pt x="7084" y="31811"/>
                  </a:lnTo>
                  <a:lnTo>
                    <a:pt x="7084" y="31777"/>
                  </a:lnTo>
                  <a:lnTo>
                    <a:pt x="7084" y="31744"/>
                  </a:lnTo>
                  <a:lnTo>
                    <a:pt x="7084" y="31727"/>
                  </a:lnTo>
                  <a:lnTo>
                    <a:pt x="7084" y="31693"/>
                  </a:lnTo>
                  <a:lnTo>
                    <a:pt x="7084" y="31659"/>
                  </a:lnTo>
                  <a:lnTo>
                    <a:pt x="7068" y="31592"/>
                  </a:lnTo>
                  <a:lnTo>
                    <a:pt x="7068" y="31575"/>
                  </a:lnTo>
                  <a:lnTo>
                    <a:pt x="7068" y="31541"/>
                  </a:lnTo>
                  <a:lnTo>
                    <a:pt x="7068" y="31508"/>
                  </a:lnTo>
                  <a:lnTo>
                    <a:pt x="7068" y="31474"/>
                  </a:lnTo>
                  <a:lnTo>
                    <a:pt x="7068" y="31440"/>
                  </a:lnTo>
                  <a:lnTo>
                    <a:pt x="7068" y="31406"/>
                  </a:lnTo>
                  <a:lnTo>
                    <a:pt x="7068" y="31389"/>
                  </a:lnTo>
                  <a:lnTo>
                    <a:pt x="7068" y="31356"/>
                  </a:lnTo>
                  <a:lnTo>
                    <a:pt x="7068" y="31322"/>
                  </a:lnTo>
                  <a:lnTo>
                    <a:pt x="7068" y="31288"/>
                  </a:lnTo>
                  <a:lnTo>
                    <a:pt x="7068" y="31238"/>
                  </a:lnTo>
                  <a:lnTo>
                    <a:pt x="7068" y="31204"/>
                  </a:lnTo>
                  <a:lnTo>
                    <a:pt x="7068" y="31170"/>
                  </a:lnTo>
                  <a:lnTo>
                    <a:pt x="7051" y="31136"/>
                  </a:lnTo>
                  <a:lnTo>
                    <a:pt x="7051" y="31103"/>
                  </a:lnTo>
                  <a:lnTo>
                    <a:pt x="7051" y="31086"/>
                  </a:lnTo>
                  <a:lnTo>
                    <a:pt x="7051" y="31052"/>
                  </a:lnTo>
                  <a:lnTo>
                    <a:pt x="7051" y="31018"/>
                  </a:lnTo>
                  <a:lnTo>
                    <a:pt x="7051" y="30951"/>
                  </a:lnTo>
                  <a:lnTo>
                    <a:pt x="7051" y="30934"/>
                  </a:lnTo>
                  <a:lnTo>
                    <a:pt x="7051" y="30900"/>
                  </a:lnTo>
                  <a:lnTo>
                    <a:pt x="7051" y="30867"/>
                  </a:lnTo>
                  <a:lnTo>
                    <a:pt x="7051" y="30833"/>
                  </a:lnTo>
                  <a:lnTo>
                    <a:pt x="7051" y="30799"/>
                  </a:lnTo>
                  <a:lnTo>
                    <a:pt x="7051" y="30749"/>
                  </a:lnTo>
                  <a:lnTo>
                    <a:pt x="7051" y="30715"/>
                  </a:lnTo>
                  <a:lnTo>
                    <a:pt x="7051" y="30647"/>
                  </a:lnTo>
                  <a:lnTo>
                    <a:pt x="7034" y="30614"/>
                  </a:lnTo>
                  <a:lnTo>
                    <a:pt x="7034" y="30597"/>
                  </a:lnTo>
                  <a:lnTo>
                    <a:pt x="7034" y="30563"/>
                  </a:lnTo>
                  <a:lnTo>
                    <a:pt x="7034" y="30496"/>
                  </a:lnTo>
                  <a:lnTo>
                    <a:pt x="7034" y="30462"/>
                  </a:lnTo>
                  <a:lnTo>
                    <a:pt x="7034" y="30411"/>
                  </a:lnTo>
                  <a:lnTo>
                    <a:pt x="7034" y="30377"/>
                  </a:lnTo>
                  <a:lnTo>
                    <a:pt x="7034" y="30310"/>
                  </a:lnTo>
                  <a:lnTo>
                    <a:pt x="7034" y="30293"/>
                  </a:lnTo>
                  <a:lnTo>
                    <a:pt x="7034" y="30226"/>
                  </a:lnTo>
                  <a:lnTo>
                    <a:pt x="7034" y="30192"/>
                  </a:lnTo>
                  <a:lnTo>
                    <a:pt x="7034" y="30108"/>
                  </a:lnTo>
                  <a:lnTo>
                    <a:pt x="7034" y="30074"/>
                  </a:lnTo>
                  <a:lnTo>
                    <a:pt x="7034" y="29990"/>
                  </a:lnTo>
                  <a:lnTo>
                    <a:pt x="7034" y="29956"/>
                  </a:lnTo>
                  <a:lnTo>
                    <a:pt x="7034" y="29855"/>
                  </a:lnTo>
                  <a:lnTo>
                    <a:pt x="7017" y="29838"/>
                  </a:lnTo>
                  <a:lnTo>
                    <a:pt x="7017" y="29737"/>
                  </a:lnTo>
                  <a:lnTo>
                    <a:pt x="7017" y="29703"/>
                  </a:lnTo>
                  <a:lnTo>
                    <a:pt x="7017" y="29585"/>
                  </a:lnTo>
                  <a:lnTo>
                    <a:pt x="7017" y="29551"/>
                  </a:lnTo>
                  <a:lnTo>
                    <a:pt x="7017" y="29433"/>
                  </a:lnTo>
                  <a:lnTo>
                    <a:pt x="7017" y="29399"/>
                  </a:lnTo>
                  <a:lnTo>
                    <a:pt x="7017" y="29214"/>
                  </a:lnTo>
                  <a:lnTo>
                    <a:pt x="7017" y="29197"/>
                  </a:lnTo>
                  <a:lnTo>
                    <a:pt x="7017" y="28944"/>
                  </a:lnTo>
                  <a:lnTo>
                    <a:pt x="7017" y="28910"/>
                  </a:lnTo>
                  <a:lnTo>
                    <a:pt x="7017" y="27847"/>
                  </a:lnTo>
                  <a:lnTo>
                    <a:pt x="7017" y="27814"/>
                  </a:lnTo>
                  <a:lnTo>
                    <a:pt x="7017" y="27578"/>
                  </a:lnTo>
                  <a:lnTo>
                    <a:pt x="7017" y="27544"/>
                  </a:lnTo>
                  <a:lnTo>
                    <a:pt x="7017" y="27392"/>
                  </a:lnTo>
                  <a:lnTo>
                    <a:pt x="7017" y="27358"/>
                  </a:lnTo>
                  <a:lnTo>
                    <a:pt x="7017" y="27207"/>
                  </a:lnTo>
                  <a:lnTo>
                    <a:pt x="7017" y="27173"/>
                  </a:lnTo>
                  <a:lnTo>
                    <a:pt x="7017" y="27055"/>
                  </a:lnTo>
                  <a:lnTo>
                    <a:pt x="7017" y="27021"/>
                  </a:lnTo>
                  <a:lnTo>
                    <a:pt x="7017" y="26937"/>
                  </a:lnTo>
                  <a:lnTo>
                    <a:pt x="7034" y="26903"/>
                  </a:lnTo>
                  <a:lnTo>
                    <a:pt x="7034" y="26819"/>
                  </a:lnTo>
                  <a:lnTo>
                    <a:pt x="7034" y="26785"/>
                  </a:lnTo>
                  <a:lnTo>
                    <a:pt x="7034" y="26684"/>
                  </a:lnTo>
                  <a:lnTo>
                    <a:pt x="7034" y="26667"/>
                  </a:lnTo>
                  <a:lnTo>
                    <a:pt x="7034" y="26599"/>
                  </a:lnTo>
                  <a:lnTo>
                    <a:pt x="7034" y="26566"/>
                  </a:lnTo>
                  <a:lnTo>
                    <a:pt x="7034" y="26515"/>
                  </a:lnTo>
                  <a:lnTo>
                    <a:pt x="7034" y="26481"/>
                  </a:lnTo>
                  <a:lnTo>
                    <a:pt x="7034" y="26414"/>
                  </a:lnTo>
                  <a:lnTo>
                    <a:pt x="7034" y="26380"/>
                  </a:lnTo>
                  <a:lnTo>
                    <a:pt x="7034" y="26329"/>
                  </a:lnTo>
                  <a:lnTo>
                    <a:pt x="7034" y="26296"/>
                  </a:lnTo>
                  <a:lnTo>
                    <a:pt x="7034" y="26228"/>
                  </a:lnTo>
                  <a:lnTo>
                    <a:pt x="7034" y="26195"/>
                  </a:lnTo>
                  <a:lnTo>
                    <a:pt x="7034" y="26144"/>
                  </a:lnTo>
                  <a:lnTo>
                    <a:pt x="7051" y="26110"/>
                  </a:lnTo>
                  <a:lnTo>
                    <a:pt x="7051" y="26043"/>
                  </a:lnTo>
                  <a:lnTo>
                    <a:pt x="7051" y="26026"/>
                  </a:lnTo>
                  <a:lnTo>
                    <a:pt x="7051" y="25992"/>
                  </a:lnTo>
                  <a:lnTo>
                    <a:pt x="7051" y="25958"/>
                  </a:lnTo>
                  <a:lnTo>
                    <a:pt x="7051" y="25891"/>
                  </a:lnTo>
                  <a:lnTo>
                    <a:pt x="7051" y="25874"/>
                  </a:lnTo>
                  <a:lnTo>
                    <a:pt x="7051" y="25840"/>
                  </a:lnTo>
                  <a:lnTo>
                    <a:pt x="7051" y="25807"/>
                  </a:lnTo>
                  <a:lnTo>
                    <a:pt x="7051" y="25773"/>
                  </a:lnTo>
                  <a:lnTo>
                    <a:pt x="7051" y="25739"/>
                  </a:lnTo>
                  <a:lnTo>
                    <a:pt x="7051" y="25689"/>
                  </a:lnTo>
                  <a:lnTo>
                    <a:pt x="7051" y="25655"/>
                  </a:lnTo>
                  <a:lnTo>
                    <a:pt x="7051" y="25621"/>
                  </a:lnTo>
                  <a:lnTo>
                    <a:pt x="7068" y="25587"/>
                  </a:lnTo>
                  <a:lnTo>
                    <a:pt x="7068" y="25554"/>
                  </a:lnTo>
                  <a:lnTo>
                    <a:pt x="7068" y="25537"/>
                  </a:lnTo>
                  <a:lnTo>
                    <a:pt x="7068" y="25503"/>
                  </a:lnTo>
                  <a:lnTo>
                    <a:pt x="7068" y="25469"/>
                  </a:lnTo>
                  <a:lnTo>
                    <a:pt x="7068" y="25436"/>
                  </a:lnTo>
                  <a:lnTo>
                    <a:pt x="7068" y="25402"/>
                  </a:lnTo>
                  <a:lnTo>
                    <a:pt x="7068" y="25385"/>
                  </a:lnTo>
                  <a:lnTo>
                    <a:pt x="7068" y="25351"/>
                  </a:lnTo>
                  <a:lnTo>
                    <a:pt x="7068" y="25318"/>
                  </a:lnTo>
                  <a:lnTo>
                    <a:pt x="7068" y="25284"/>
                  </a:lnTo>
                  <a:lnTo>
                    <a:pt x="7068" y="25250"/>
                  </a:lnTo>
                  <a:lnTo>
                    <a:pt x="7068" y="25233"/>
                  </a:lnTo>
                  <a:lnTo>
                    <a:pt x="7068" y="25199"/>
                  </a:lnTo>
                  <a:lnTo>
                    <a:pt x="7068" y="25166"/>
                  </a:lnTo>
                  <a:lnTo>
                    <a:pt x="7068" y="25132"/>
                  </a:lnTo>
                  <a:lnTo>
                    <a:pt x="7084" y="25098"/>
                  </a:lnTo>
                  <a:lnTo>
                    <a:pt x="7084" y="25081"/>
                  </a:lnTo>
                  <a:lnTo>
                    <a:pt x="7084" y="25048"/>
                  </a:lnTo>
                  <a:lnTo>
                    <a:pt x="7084" y="25014"/>
                  </a:lnTo>
                  <a:lnTo>
                    <a:pt x="7084" y="24946"/>
                  </a:lnTo>
                  <a:lnTo>
                    <a:pt x="7084" y="24913"/>
                  </a:lnTo>
                  <a:lnTo>
                    <a:pt x="7084" y="24896"/>
                  </a:lnTo>
                  <a:lnTo>
                    <a:pt x="7084" y="24862"/>
                  </a:lnTo>
                  <a:lnTo>
                    <a:pt x="7084" y="24828"/>
                  </a:lnTo>
                  <a:lnTo>
                    <a:pt x="7084" y="24795"/>
                  </a:lnTo>
                  <a:lnTo>
                    <a:pt x="7101" y="24744"/>
                  </a:lnTo>
                  <a:lnTo>
                    <a:pt x="7101" y="24710"/>
                  </a:lnTo>
                  <a:lnTo>
                    <a:pt x="7101" y="24677"/>
                  </a:lnTo>
                  <a:lnTo>
                    <a:pt x="7101" y="24643"/>
                  </a:lnTo>
                  <a:lnTo>
                    <a:pt x="7101" y="24592"/>
                  </a:lnTo>
                  <a:lnTo>
                    <a:pt x="7101" y="24559"/>
                  </a:lnTo>
                  <a:lnTo>
                    <a:pt x="7101" y="24491"/>
                  </a:lnTo>
                  <a:lnTo>
                    <a:pt x="7101" y="24457"/>
                  </a:lnTo>
                  <a:lnTo>
                    <a:pt x="7101" y="24407"/>
                  </a:lnTo>
                  <a:lnTo>
                    <a:pt x="7101" y="24373"/>
                  </a:lnTo>
                  <a:lnTo>
                    <a:pt x="7118" y="24306"/>
                  </a:lnTo>
                  <a:lnTo>
                    <a:pt x="7118" y="24289"/>
                  </a:lnTo>
                  <a:lnTo>
                    <a:pt x="7118" y="24221"/>
                  </a:lnTo>
                  <a:lnTo>
                    <a:pt x="7118" y="24187"/>
                  </a:lnTo>
                  <a:lnTo>
                    <a:pt x="7118" y="24120"/>
                  </a:lnTo>
                  <a:lnTo>
                    <a:pt x="7118" y="24103"/>
                  </a:lnTo>
                  <a:lnTo>
                    <a:pt x="7118" y="24069"/>
                  </a:lnTo>
                  <a:lnTo>
                    <a:pt x="7135" y="24002"/>
                  </a:lnTo>
                  <a:lnTo>
                    <a:pt x="7135" y="23968"/>
                  </a:lnTo>
                  <a:lnTo>
                    <a:pt x="7135" y="23918"/>
                  </a:lnTo>
                  <a:lnTo>
                    <a:pt x="7135" y="23884"/>
                  </a:lnTo>
                  <a:lnTo>
                    <a:pt x="7135" y="23800"/>
                  </a:lnTo>
                  <a:lnTo>
                    <a:pt x="7135" y="23766"/>
                  </a:lnTo>
                  <a:lnTo>
                    <a:pt x="7135" y="23732"/>
                  </a:lnTo>
                  <a:lnTo>
                    <a:pt x="7152" y="23698"/>
                  </a:lnTo>
                  <a:lnTo>
                    <a:pt x="7152" y="23648"/>
                  </a:lnTo>
                  <a:lnTo>
                    <a:pt x="7152" y="23614"/>
                  </a:lnTo>
                  <a:lnTo>
                    <a:pt x="7152" y="23547"/>
                  </a:lnTo>
                  <a:lnTo>
                    <a:pt x="7152" y="23513"/>
                  </a:lnTo>
                  <a:lnTo>
                    <a:pt x="7152" y="23496"/>
                  </a:lnTo>
                  <a:lnTo>
                    <a:pt x="7152" y="23462"/>
                  </a:lnTo>
                  <a:lnTo>
                    <a:pt x="7169" y="23361"/>
                  </a:lnTo>
                  <a:lnTo>
                    <a:pt x="7169" y="23344"/>
                  </a:lnTo>
                  <a:lnTo>
                    <a:pt x="7169" y="23310"/>
                  </a:lnTo>
                  <a:lnTo>
                    <a:pt x="7169" y="23192"/>
                  </a:lnTo>
                  <a:lnTo>
                    <a:pt x="7186" y="23159"/>
                  </a:lnTo>
                  <a:lnTo>
                    <a:pt x="7186" y="23125"/>
                  </a:lnTo>
                  <a:lnTo>
                    <a:pt x="7186" y="23091"/>
                  </a:lnTo>
                  <a:lnTo>
                    <a:pt x="7186" y="23007"/>
                  </a:lnTo>
                  <a:lnTo>
                    <a:pt x="7186" y="22973"/>
                  </a:lnTo>
                  <a:lnTo>
                    <a:pt x="7203" y="22821"/>
                  </a:lnTo>
                  <a:lnTo>
                    <a:pt x="7203" y="22788"/>
                  </a:lnTo>
                  <a:lnTo>
                    <a:pt x="7219" y="22636"/>
                  </a:lnTo>
                  <a:lnTo>
                    <a:pt x="7219" y="22602"/>
                  </a:lnTo>
                  <a:lnTo>
                    <a:pt x="7219" y="22484"/>
                  </a:lnTo>
                  <a:lnTo>
                    <a:pt x="7219" y="22450"/>
                  </a:lnTo>
                  <a:lnTo>
                    <a:pt x="7236" y="22298"/>
                  </a:lnTo>
                  <a:lnTo>
                    <a:pt x="7236" y="22282"/>
                  </a:lnTo>
                  <a:lnTo>
                    <a:pt x="7253" y="22113"/>
                  </a:lnTo>
                  <a:lnTo>
                    <a:pt x="7253" y="22096"/>
                  </a:lnTo>
                  <a:lnTo>
                    <a:pt x="7253" y="21961"/>
                  </a:lnTo>
                  <a:lnTo>
                    <a:pt x="7270" y="21944"/>
                  </a:lnTo>
                  <a:lnTo>
                    <a:pt x="7270" y="21843"/>
                  </a:lnTo>
                  <a:lnTo>
                    <a:pt x="7270" y="21809"/>
                  </a:lnTo>
                  <a:lnTo>
                    <a:pt x="7270" y="21792"/>
                  </a:lnTo>
                  <a:lnTo>
                    <a:pt x="7270" y="21759"/>
                  </a:lnTo>
                  <a:lnTo>
                    <a:pt x="7287" y="21641"/>
                  </a:lnTo>
                  <a:lnTo>
                    <a:pt x="7287" y="21607"/>
                  </a:lnTo>
                  <a:lnTo>
                    <a:pt x="7287" y="21539"/>
                  </a:lnTo>
                  <a:lnTo>
                    <a:pt x="7304" y="21506"/>
                  </a:lnTo>
                  <a:lnTo>
                    <a:pt x="7304" y="21489"/>
                  </a:lnTo>
                  <a:lnTo>
                    <a:pt x="7304" y="21455"/>
                  </a:lnTo>
                  <a:lnTo>
                    <a:pt x="7304" y="21337"/>
                  </a:lnTo>
                  <a:lnTo>
                    <a:pt x="7321" y="21303"/>
                  </a:lnTo>
                  <a:lnTo>
                    <a:pt x="7321" y="21270"/>
                  </a:lnTo>
                  <a:lnTo>
                    <a:pt x="7321" y="21185"/>
                  </a:lnTo>
                  <a:lnTo>
                    <a:pt x="7321" y="21151"/>
                  </a:lnTo>
                  <a:lnTo>
                    <a:pt x="7337" y="21118"/>
                  </a:lnTo>
                  <a:lnTo>
                    <a:pt x="7337" y="21033"/>
                  </a:lnTo>
                  <a:lnTo>
                    <a:pt x="7337" y="21000"/>
                  </a:lnTo>
                  <a:lnTo>
                    <a:pt x="7337" y="20966"/>
                  </a:lnTo>
                  <a:lnTo>
                    <a:pt x="7354" y="20882"/>
                  </a:lnTo>
                  <a:lnTo>
                    <a:pt x="7354" y="20848"/>
                  </a:lnTo>
                  <a:lnTo>
                    <a:pt x="7354" y="20814"/>
                  </a:lnTo>
                  <a:lnTo>
                    <a:pt x="7354" y="20747"/>
                  </a:lnTo>
                  <a:lnTo>
                    <a:pt x="7371" y="20730"/>
                  </a:lnTo>
                  <a:lnTo>
                    <a:pt x="7371" y="20696"/>
                  </a:lnTo>
                  <a:lnTo>
                    <a:pt x="7371" y="20662"/>
                  </a:lnTo>
                  <a:lnTo>
                    <a:pt x="7371" y="20629"/>
                  </a:lnTo>
                  <a:lnTo>
                    <a:pt x="7388" y="20544"/>
                  </a:lnTo>
                  <a:lnTo>
                    <a:pt x="7388" y="20511"/>
                  </a:lnTo>
                  <a:lnTo>
                    <a:pt x="7388" y="20443"/>
                  </a:lnTo>
                  <a:lnTo>
                    <a:pt x="7388" y="20426"/>
                  </a:lnTo>
                  <a:lnTo>
                    <a:pt x="7405" y="20392"/>
                  </a:lnTo>
                  <a:lnTo>
                    <a:pt x="7405" y="20359"/>
                  </a:lnTo>
                  <a:lnTo>
                    <a:pt x="7405" y="20325"/>
                  </a:lnTo>
                  <a:lnTo>
                    <a:pt x="7405" y="20274"/>
                  </a:lnTo>
                  <a:lnTo>
                    <a:pt x="7422" y="20241"/>
                  </a:lnTo>
                  <a:lnTo>
                    <a:pt x="7422" y="20207"/>
                  </a:lnTo>
                  <a:lnTo>
                    <a:pt x="7422" y="20173"/>
                  </a:lnTo>
                  <a:lnTo>
                    <a:pt x="7422" y="20139"/>
                  </a:lnTo>
                  <a:lnTo>
                    <a:pt x="7422" y="20089"/>
                  </a:lnTo>
                  <a:lnTo>
                    <a:pt x="7439" y="20055"/>
                  </a:lnTo>
                  <a:lnTo>
                    <a:pt x="7439" y="19988"/>
                  </a:lnTo>
                  <a:lnTo>
                    <a:pt x="7439" y="19971"/>
                  </a:lnTo>
                  <a:lnTo>
                    <a:pt x="7439" y="19937"/>
                  </a:lnTo>
                  <a:lnTo>
                    <a:pt x="7456" y="19903"/>
                  </a:lnTo>
                  <a:lnTo>
                    <a:pt x="7456" y="19836"/>
                  </a:lnTo>
                  <a:lnTo>
                    <a:pt x="7456" y="19819"/>
                  </a:lnTo>
                  <a:lnTo>
                    <a:pt x="7456" y="19785"/>
                  </a:lnTo>
                  <a:lnTo>
                    <a:pt x="7456" y="19752"/>
                  </a:lnTo>
                  <a:lnTo>
                    <a:pt x="7472" y="19718"/>
                  </a:lnTo>
                  <a:lnTo>
                    <a:pt x="7472" y="19684"/>
                  </a:lnTo>
                  <a:lnTo>
                    <a:pt x="7472" y="19667"/>
                  </a:lnTo>
                  <a:lnTo>
                    <a:pt x="7472" y="19633"/>
                  </a:lnTo>
                  <a:lnTo>
                    <a:pt x="7472" y="19600"/>
                  </a:lnTo>
                  <a:lnTo>
                    <a:pt x="7489" y="19566"/>
                  </a:lnTo>
                  <a:lnTo>
                    <a:pt x="7489" y="19532"/>
                  </a:lnTo>
                  <a:lnTo>
                    <a:pt x="7489" y="19515"/>
                  </a:lnTo>
                  <a:lnTo>
                    <a:pt x="7489" y="19482"/>
                  </a:lnTo>
                  <a:lnTo>
                    <a:pt x="7489" y="19448"/>
                  </a:lnTo>
                  <a:lnTo>
                    <a:pt x="7506" y="19414"/>
                  </a:lnTo>
                  <a:lnTo>
                    <a:pt x="7506" y="19380"/>
                  </a:lnTo>
                  <a:lnTo>
                    <a:pt x="7506" y="19364"/>
                  </a:lnTo>
                  <a:lnTo>
                    <a:pt x="7506" y="19330"/>
                  </a:lnTo>
                  <a:lnTo>
                    <a:pt x="7506" y="19296"/>
                  </a:lnTo>
                  <a:lnTo>
                    <a:pt x="7523" y="19262"/>
                  </a:lnTo>
                  <a:lnTo>
                    <a:pt x="7523" y="19229"/>
                  </a:lnTo>
                  <a:lnTo>
                    <a:pt x="7523" y="19212"/>
                  </a:lnTo>
                  <a:lnTo>
                    <a:pt x="7523" y="19178"/>
                  </a:lnTo>
                  <a:lnTo>
                    <a:pt x="7523" y="19144"/>
                  </a:lnTo>
                  <a:lnTo>
                    <a:pt x="7540" y="19111"/>
                  </a:lnTo>
                  <a:lnTo>
                    <a:pt x="7540" y="19077"/>
                  </a:lnTo>
                  <a:lnTo>
                    <a:pt x="7540" y="19060"/>
                  </a:lnTo>
                  <a:lnTo>
                    <a:pt x="7540" y="19026"/>
                  </a:lnTo>
                  <a:lnTo>
                    <a:pt x="7540" y="18993"/>
                  </a:lnTo>
                  <a:lnTo>
                    <a:pt x="7557" y="18959"/>
                  </a:lnTo>
                  <a:lnTo>
                    <a:pt x="7557" y="18908"/>
                  </a:lnTo>
                  <a:lnTo>
                    <a:pt x="7557" y="18874"/>
                  </a:lnTo>
                  <a:lnTo>
                    <a:pt x="7557" y="18841"/>
                  </a:lnTo>
                  <a:lnTo>
                    <a:pt x="7574" y="18807"/>
                  </a:lnTo>
                  <a:lnTo>
                    <a:pt x="7574" y="18773"/>
                  </a:lnTo>
                  <a:lnTo>
                    <a:pt x="7574" y="18756"/>
                  </a:lnTo>
                  <a:lnTo>
                    <a:pt x="7574" y="18723"/>
                  </a:lnTo>
                  <a:lnTo>
                    <a:pt x="7590" y="18689"/>
                  </a:lnTo>
                  <a:lnTo>
                    <a:pt x="7590" y="18655"/>
                  </a:lnTo>
                  <a:lnTo>
                    <a:pt x="7590" y="18621"/>
                  </a:lnTo>
                  <a:lnTo>
                    <a:pt x="7590" y="18605"/>
                  </a:lnTo>
                  <a:lnTo>
                    <a:pt x="7590" y="18571"/>
                  </a:lnTo>
                  <a:lnTo>
                    <a:pt x="7607" y="18537"/>
                  </a:lnTo>
                  <a:lnTo>
                    <a:pt x="7607" y="18503"/>
                  </a:lnTo>
                  <a:lnTo>
                    <a:pt x="7607" y="18470"/>
                  </a:lnTo>
                  <a:lnTo>
                    <a:pt x="7607" y="18453"/>
                  </a:lnTo>
                  <a:lnTo>
                    <a:pt x="7607" y="18419"/>
                  </a:lnTo>
                  <a:lnTo>
                    <a:pt x="7624" y="18385"/>
                  </a:lnTo>
                  <a:lnTo>
                    <a:pt x="7624" y="18352"/>
                  </a:lnTo>
                  <a:lnTo>
                    <a:pt x="7624" y="18318"/>
                  </a:lnTo>
                  <a:lnTo>
                    <a:pt x="7624" y="18301"/>
                  </a:lnTo>
                  <a:lnTo>
                    <a:pt x="7624" y="18267"/>
                  </a:lnTo>
                  <a:lnTo>
                    <a:pt x="7641" y="18200"/>
                  </a:lnTo>
                  <a:lnTo>
                    <a:pt x="7641" y="18183"/>
                  </a:lnTo>
                  <a:lnTo>
                    <a:pt x="7658" y="18082"/>
                  </a:lnTo>
                  <a:lnTo>
                    <a:pt x="7658" y="18048"/>
                  </a:lnTo>
                  <a:lnTo>
                    <a:pt x="7675" y="17997"/>
                  </a:lnTo>
                  <a:lnTo>
                    <a:pt x="7675" y="17964"/>
                  </a:lnTo>
                  <a:lnTo>
                    <a:pt x="7675" y="17930"/>
                  </a:lnTo>
                  <a:lnTo>
                    <a:pt x="7675" y="17879"/>
                  </a:lnTo>
                  <a:lnTo>
                    <a:pt x="7692" y="17846"/>
                  </a:lnTo>
                  <a:lnTo>
                    <a:pt x="7692" y="17812"/>
                  </a:lnTo>
                  <a:lnTo>
                    <a:pt x="7692" y="17778"/>
                  </a:lnTo>
                  <a:lnTo>
                    <a:pt x="7692" y="17744"/>
                  </a:lnTo>
                  <a:lnTo>
                    <a:pt x="7709" y="17728"/>
                  </a:lnTo>
                  <a:lnTo>
                    <a:pt x="7709" y="17694"/>
                  </a:lnTo>
                  <a:lnTo>
                    <a:pt x="7709" y="17626"/>
                  </a:lnTo>
                  <a:lnTo>
                    <a:pt x="7709" y="17593"/>
                  </a:lnTo>
                  <a:lnTo>
                    <a:pt x="7725" y="17576"/>
                  </a:lnTo>
                  <a:lnTo>
                    <a:pt x="7725" y="17508"/>
                  </a:lnTo>
                  <a:lnTo>
                    <a:pt x="7725" y="17475"/>
                  </a:lnTo>
                  <a:lnTo>
                    <a:pt x="7742" y="17458"/>
                  </a:lnTo>
                  <a:lnTo>
                    <a:pt x="7742" y="17390"/>
                  </a:lnTo>
                  <a:lnTo>
                    <a:pt x="7742" y="17356"/>
                  </a:lnTo>
                  <a:lnTo>
                    <a:pt x="7759" y="17323"/>
                  </a:lnTo>
                  <a:lnTo>
                    <a:pt x="7759" y="17289"/>
                  </a:lnTo>
                  <a:lnTo>
                    <a:pt x="7759" y="17272"/>
                  </a:lnTo>
                  <a:lnTo>
                    <a:pt x="7759" y="17238"/>
                  </a:lnTo>
                  <a:lnTo>
                    <a:pt x="7776" y="17137"/>
                  </a:lnTo>
                  <a:lnTo>
                    <a:pt x="7776" y="17120"/>
                  </a:lnTo>
                  <a:lnTo>
                    <a:pt x="7793" y="17019"/>
                  </a:lnTo>
                  <a:lnTo>
                    <a:pt x="7793" y="17002"/>
                  </a:lnTo>
                  <a:lnTo>
                    <a:pt x="7810" y="16935"/>
                  </a:lnTo>
                  <a:lnTo>
                    <a:pt x="7810" y="16901"/>
                  </a:lnTo>
                  <a:lnTo>
                    <a:pt x="7810" y="16867"/>
                  </a:lnTo>
                  <a:lnTo>
                    <a:pt x="7827" y="16817"/>
                  </a:lnTo>
                  <a:lnTo>
                    <a:pt x="7827" y="16783"/>
                  </a:lnTo>
                  <a:lnTo>
                    <a:pt x="7843" y="16699"/>
                  </a:lnTo>
                  <a:lnTo>
                    <a:pt x="7843" y="16665"/>
                  </a:lnTo>
                  <a:lnTo>
                    <a:pt x="7860" y="16597"/>
                  </a:lnTo>
                  <a:lnTo>
                    <a:pt x="7860" y="16581"/>
                  </a:lnTo>
                  <a:lnTo>
                    <a:pt x="7860" y="16513"/>
                  </a:lnTo>
                  <a:lnTo>
                    <a:pt x="7877" y="16479"/>
                  </a:lnTo>
                  <a:lnTo>
                    <a:pt x="7877" y="16446"/>
                  </a:lnTo>
                  <a:lnTo>
                    <a:pt x="7877" y="16395"/>
                  </a:lnTo>
                  <a:lnTo>
                    <a:pt x="7894" y="16361"/>
                  </a:lnTo>
                  <a:lnTo>
                    <a:pt x="7894" y="16277"/>
                  </a:lnTo>
                  <a:lnTo>
                    <a:pt x="7911" y="16243"/>
                  </a:lnTo>
                  <a:lnTo>
                    <a:pt x="7911" y="16176"/>
                  </a:lnTo>
                  <a:lnTo>
                    <a:pt x="7911" y="16159"/>
                  </a:lnTo>
                  <a:lnTo>
                    <a:pt x="7928" y="16058"/>
                  </a:lnTo>
                  <a:lnTo>
                    <a:pt x="7928" y="16024"/>
                  </a:lnTo>
                  <a:lnTo>
                    <a:pt x="7945" y="16007"/>
                  </a:lnTo>
                  <a:lnTo>
                    <a:pt x="7945" y="15973"/>
                  </a:lnTo>
                  <a:lnTo>
                    <a:pt x="7945" y="15940"/>
                  </a:lnTo>
                  <a:lnTo>
                    <a:pt x="7962" y="15855"/>
                  </a:lnTo>
                  <a:lnTo>
                    <a:pt x="7962" y="15822"/>
                  </a:lnTo>
                  <a:lnTo>
                    <a:pt x="7978" y="15754"/>
                  </a:lnTo>
                  <a:lnTo>
                    <a:pt x="7978" y="15720"/>
                  </a:lnTo>
                  <a:lnTo>
                    <a:pt x="7995" y="15670"/>
                  </a:lnTo>
                  <a:lnTo>
                    <a:pt x="7995" y="15636"/>
                  </a:lnTo>
                  <a:lnTo>
                    <a:pt x="7995" y="15602"/>
                  </a:lnTo>
                  <a:lnTo>
                    <a:pt x="8012" y="15569"/>
                  </a:lnTo>
                  <a:lnTo>
                    <a:pt x="8012" y="15552"/>
                  </a:lnTo>
                  <a:lnTo>
                    <a:pt x="8012" y="15518"/>
                  </a:lnTo>
                  <a:lnTo>
                    <a:pt x="8029" y="15451"/>
                  </a:lnTo>
                  <a:lnTo>
                    <a:pt x="8029" y="15434"/>
                  </a:lnTo>
                  <a:lnTo>
                    <a:pt x="8046" y="15366"/>
                  </a:lnTo>
                  <a:lnTo>
                    <a:pt x="8046" y="15333"/>
                  </a:lnTo>
                  <a:lnTo>
                    <a:pt x="8046" y="15282"/>
                  </a:lnTo>
                  <a:lnTo>
                    <a:pt x="8063" y="15248"/>
                  </a:lnTo>
                  <a:lnTo>
                    <a:pt x="8063" y="15181"/>
                  </a:lnTo>
                  <a:lnTo>
                    <a:pt x="8080" y="15147"/>
                  </a:lnTo>
                  <a:lnTo>
                    <a:pt x="8080" y="15130"/>
                  </a:lnTo>
                  <a:lnTo>
                    <a:pt x="8080" y="15063"/>
                  </a:lnTo>
                  <a:lnTo>
                    <a:pt x="8096" y="15029"/>
                  </a:lnTo>
                  <a:lnTo>
                    <a:pt x="8096" y="15012"/>
                  </a:lnTo>
                  <a:lnTo>
                    <a:pt x="8096" y="14978"/>
                  </a:lnTo>
                  <a:lnTo>
                    <a:pt x="8113" y="14945"/>
                  </a:lnTo>
                  <a:lnTo>
                    <a:pt x="8113" y="14877"/>
                  </a:lnTo>
                  <a:lnTo>
                    <a:pt x="8130" y="14860"/>
                  </a:lnTo>
                  <a:lnTo>
                    <a:pt x="8130" y="14793"/>
                  </a:lnTo>
                  <a:lnTo>
                    <a:pt x="8130" y="14759"/>
                  </a:lnTo>
                  <a:lnTo>
                    <a:pt x="8147" y="14725"/>
                  </a:lnTo>
                  <a:lnTo>
                    <a:pt x="8147" y="14708"/>
                  </a:lnTo>
                  <a:lnTo>
                    <a:pt x="8147" y="14675"/>
                  </a:lnTo>
                  <a:lnTo>
                    <a:pt x="8164" y="14641"/>
                  </a:lnTo>
                  <a:lnTo>
                    <a:pt x="8164" y="14607"/>
                  </a:lnTo>
                  <a:lnTo>
                    <a:pt x="8164" y="14590"/>
                  </a:lnTo>
                  <a:lnTo>
                    <a:pt x="8181" y="14523"/>
                  </a:lnTo>
                  <a:lnTo>
                    <a:pt x="8181" y="14489"/>
                  </a:lnTo>
                  <a:lnTo>
                    <a:pt x="8198" y="14439"/>
                  </a:lnTo>
                  <a:lnTo>
                    <a:pt x="8198" y="14405"/>
                  </a:lnTo>
                  <a:lnTo>
                    <a:pt x="8215" y="14337"/>
                  </a:lnTo>
                  <a:lnTo>
                    <a:pt x="8215" y="14321"/>
                  </a:lnTo>
                  <a:lnTo>
                    <a:pt x="8215" y="14253"/>
                  </a:lnTo>
                  <a:lnTo>
                    <a:pt x="8231" y="14219"/>
                  </a:lnTo>
                  <a:lnTo>
                    <a:pt x="8231" y="14169"/>
                  </a:lnTo>
                  <a:lnTo>
                    <a:pt x="8248" y="14135"/>
                  </a:lnTo>
                  <a:lnTo>
                    <a:pt x="8248" y="14068"/>
                  </a:lnTo>
                  <a:lnTo>
                    <a:pt x="8265" y="14051"/>
                  </a:lnTo>
                  <a:lnTo>
                    <a:pt x="8265" y="13983"/>
                  </a:lnTo>
                  <a:lnTo>
                    <a:pt x="8282" y="13949"/>
                  </a:lnTo>
                  <a:lnTo>
                    <a:pt x="8282" y="13916"/>
                  </a:lnTo>
                  <a:lnTo>
                    <a:pt x="8282" y="13899"/>
                  </a:lnTo>
                  <a:lnTo>
                    <a:pt x="8282" y="13865"/>
                  </a:lnTo>
                  <a:lnTo>
                    <a:pt x="8299" y="13831"/>
                  </a:lnTo>
                  <a:lnTo>
                    <a:pt x="8299" y="13798"/>
                  </a:lnTo>
                  <a:lnTo>
                    <a:pt x="8299" y="13764"/>
                  </a:lnTo>
                  <a:lnTo>
                    <a:pt x="8316" y="13747"/>
                  </a:lnTo>
                  <a:lnTo>
                    <a:pt x="8316" y="13713"/>
                  </a:lnTo>
                  <a:lnTo>
                    <a:pt x="8316" y="13680"/>
                  </a:lnTo>
                  <a:lnTo>
                    <a:pt x="8333" y="13646"/>
                  </a:lnTo>
                  <a:lnTo>
                    <a:pt x="8333" y="13629"/>
                  </a:lnTo>
                  <a:lnTo>
                    <a:pt x="8333" y="13595"/>
                  </a:lnTo>
                  <a:lnTo>
                    <a:pt x="8349" y="13562"/>
                  </a:lnTo>
                  <a:lnTo>
                    <a:pt x="8349" y="13528"/>
                  </a:lnTo>
                  <a:lnTo>
                    <a:pt x="8366" y="13477"/>
                  </a:lnTo>
                  <a:lnTo>
                    <a:pt x="8366" y="13443"/>
                  </a:lnTo>
                  <a:lnTo>
                    <a:pt x="8366" y="13410"/>
                  </a:lnTo>
                  <a:lnTo>
                    <a:pt x="8383" y="13376"/>
                  </a:lnTo>
                  <a:lnTo>
                    <a:pt x="8383" y="13359"/>
                  </a:lnTo>
                  <a:lnTo>
                    <a:pt x="8383" y="13325"/>
                  </a:lnTo>
                  <a:lnTo>
                    <a:pt x="8400" y="13292"/>
                  </a:lnTo>
                  <a:lnTo>
                    <a:pt x="8400" y="13258"/>
                  </a:lnTo>
                  <a:lnTo>
                    <a:pt x="8400" y="13224"/>
                  </a:lnTo>
                  <a:lnTo>
                    <a:pt x="8417" y="13207"/>
                  </a:lnTo>
                  <a:lnTo>
                    <a:pt x="8417" y="13174"/>
                  </a:lnTo>
                  <a:lnTo>
                    <a:pt x="8417" y="13140"/>
                  </a:lnTo>
                  <a:lnTo>
                    <a:pt x="8434" y="13106"/>
                  </a:lnTo>
                  <a:lnTo>
                    <a:pt x="8434" y="13089"/>
                  </a:lnTo>
                  <a:lnTo>
                    <a:pt x="8434" y="13056"/>
                  </a:lnTo>
                  <a:lnTo>
                    <a:pt x="8451" y="13022"/>
                  </a:lnTo>
                  <a:lnTo>
                    <a:pt x="8451" y="12988"/>
                  </a:lnTo>
                  <a:lnTo>
                    <a:pt x="8451" y="12954"/>
                  </a:lnTo>
                  <a:lnTo>
                    <a:pt x="8451" y="12937"/>
                  </a:lnTo>
                  <a:lnTo>
                    <a:pt x="8468" y="12904"/>
                  </a:lnTo>
                  <a:lnTo>
                    <a:pt x="8468" y="12870"/>
                  </a:lnTo>
                  <a:lnTo>
                    <a:pt x="8484" y="12836"/>
                  </a:lnTo>
                  <a:lnTo>
                    <a:pt x="8484" y="12803"/>
                  </a:lnTo>
                  <a:lnTo>
                    <a:pt x="8484" y="12786"/>
                  </a:lnTo>
                  <a:lnTo>
                    <a:pt x="8501" y="12752"/>
                  </a:lnTo>
                  <a:lnTo>
                    <a:pt x="8501" y="12718"/>
                  </a:lnTo>
                  <a:lnTo>
                    <a:pt x="8518" y="12668"/>
                  </a:lnTo>
                  <a:lnTo>
                    <a:pt x="8518" y="12634"/>
                  </a:lnTo>
                  <a:lnTo>
                    <a:pt x="8518" y="12600"/>
                  </a:lnTo>
                  <a:lnTo>
                    <a:pt x="8535" y="12566"/>
                  </a:lnTo>
                  <a:lnTo>
                    <a:pt x="8535" y="12516"/>
                  </a:lnTo>
                  <a:lnTo>
                    <a:pt x="8552" y="12482"/>
                  </a:lnTo>
                  <a:lnTo>
                    <a:pt x="8552" y="12448"/>
                  </a:lnTo>
                  <a:lnTo>
                    <a:pt x="8552" y="12415"/>
                  </a:lnTo>
                  <a:lnTo>
                    <a:pt x="8569" y="12364"/>
                  </a:lnTo>
                  <a:lnTo>
                    <a:pt x="8569" y="12330"/>
                  </a:lnTo>
                  <a:lnTo>
                    <a:pt x="8586" y="12263"/>
                  </a:lnTo>
                  <a:lnTo>
                    <a:pt x="8586" y="12246"/>
                  </a:lnTo>
                  <a:lnTo>
                    <a:pt x="8602" y="12212"/>
                  </a:lnTo>
                  <a:lnTo>
                    <a:pt x="8602" y="12178"/>
                  </a:lnTo>
                  <a:lnTo>
                    <a:pt x="8602" y="12145"/>
                  </a:lnTo>
                  <a:lnTo>
                    <a:pt x="8619" y="12128"/>
                  </a:lnTo>
                  <a:lnTo>
                    <a:pt x="8619" y="12094"/>
                  </a:lnTo>
                  <a:lnTo>
                    <a:pt x="8619" y="12060"/>
                  </a:lnTo>
                  <a:lnTo>
                    <a:pt x="8636" y="12027"/>
                  </a:lnTo>
                  <a:lnTo>
                    <a:pt x="8636" y="12010"/>
                  </a:lnTo>
                  <a:lnTo>
                    <a:pt x="8636" y="11976"/>
                  </a:lnTo>
                  <a:lnTo>
                    <a:pt x="8653" y="11909"/>
                  </a:lnTo>
                  <a:lnTo>
                    <a:pt x="8670" y="11892"/>
                  </a:lnTo>
                  <a:lnTo>
                    <a:pt x="8670" y="11858"/>
                  </a:lnTo>
                  <a:lnTo>
                    <a:pt x="8670" y="11824"/>
                  </a:lnTo>
                  <a:lnTo>
                    <a:pt x="8687" y="11757"/>
                  </a:lnTo>
                  <a:lnTo>
                    <a:pt x="8687" y="11740"/>
                  </a:lnTo>
                  <a:lnTo>
                    <a:pt x="8704" y="11706"/>
                  </a:lnTo>
                  <a:lnTo>
                    <a:pt x="8704" y="11672"/>
                  </a:lnTo>
                  <a:lnTo>
                    <a:pt x="8721" y="11639"/>
                  </a:lnTo>
                  <a:lnTo>
                    <a:pt x="8721" y="11605"/>
                  </a:lnTo>
                  <a:lnTo>
                    <a:pt x="8721" y="11588"/>
                  </a:lnTo>
                  <a:lnTo>
                    <a:pt x="8737" y="11554"/>
                  </a:lnTo>
                  <a:lnTo>
                    <a:pt x="8737" y="11521"/>
                  </a:lnTo>
                  <a:lnTo>
                    <a:pt x="8737" y="11487"/>
                  </a:lnTo>
                  <a:lnTo>
                    <a:pt x="8754" y="11470"/>
                  </a:lnTo>
                  <a:lnTo>
                    <a:pt x="8754" y="11403"/>
                  </a:lnTo>
                  <a:lnTo>
                    <a:pt x="8771" y="11369"/>
                  </a:lnTo>
                  <a:lnTo>
                    <a:pt x="8771" y="11352"/>
                  </a:lnTo>
                  <a:lnTo>
                    <a:pt x="8771" y="11318"/>
                  </a:lnTo>
                  <a:lnTo>
                    <a:pt x="8788" y="11285"/>
                  </a:lnTo>
                  <a:lnTo>
                    <a:pt x="8788" y="11251"/>
                  </a:lnTo>
                  <a:lnTo>
                    <a:pt x="8805" y="11234"/>
                  </a:lnTo>
                  <a:lnTo>
                    <a:pt x="8805" y="11200"/>
                  </a:lnTo>
                  <a:lnTo>
                    <a:pt x="8805" y="11166"/>
                  </a:lnTo>
                  <a:lnTo>
                    <a:pt x="8822" y="11133"/>
                  </a:lnTo>
                  <a:lnTo>
                    <a:pt x="8822" y="11099"/>
                  </a:lnTo>
                  <a:lnTo>
                    <a:pt x="8822" y="11082"/>
                  </a:lnTo>
                  <a:lnTo>
                    <a:pt x="8839" y="11048"/>
                  </a:lnTo>
                  <a:lnTo>
                    <a:pt x="8839" y="11015"/>
                  </a:lnTo>
                  <a:lnTo>
                    <a:pt x="8855" y="10981"/>
                  </a:lnTo>
                  <a:lnTo>
                    <a:pt x="8855" y="10930"/>
                  </a:lnTo>
                  <a:lnTo>
                    <a:pt x="8872" y="10897"/>
                  </a:lnTo>
                  <a:lnTo>
                    <a:pt x="8872" y="10863"/>
                  </a:lnTo>
                  <a:lnTo>
                    <a:pt x="8872" y="10846"/>
                  </a:lnTo>
                  <a:lnTo>
                    <a:pt x="8889" y="10812"/>
                  </a:lnTo>
                  <a:lnTo>
                    <a:pt x="8889" y="10779"/>
                  </a:lnTo>
                  <a:lnTo>
                    <a:pt x="8906" y="10745"/>
                  </a:lnTo>
                  <a:lnTo>
                    <a:pt x="8906" y="10711"/>
                  </a:lnTo>
                  <a:lnTo>
                    <a:pt x="8923" y="10660"/>
                  </a:lnTo>
                  <a:lnTo>
                    <a:pt x="8923" y="10627"/>
                  </a:lnTo>
                  <a:lnTo>
                    <a:pt x="8923" y="10593"/>
                  </a:lnTo>
                  <a:lnTo>
                    <a:pt x="8940" y="10576"/>
                  </a:lnTo>
                  <a:lnTo>
                    <a:pt x="8940" y="10542"/>
                  </a:lnTo>
                  <a:lnTo>
                    <a:pt x="8957" y="10509"/>
                  </a:lnTo>
                  <a:lnTo>
                    <a:pt x="8957" y="10475"/>
                  </a:lnTo>
                  <a:lnTo>
                    <a:pt x="8957" y="10458"/>
                  </a:lnTo>
                  <a:lnTo>
                    <a:pt x="8974" y="10424"/>
                  </a:lnTo>
                  <a:lnTo>
                    <a:pt x="8974" y="10391"/>
                  </a:lnTo>
                  <a:lnTo>
                    <a:pt x="8990" y="10323"/>
                  </a:lnTo>
                  <a:lnTo>
                    <a:pt x="8990" y="10306"/>
                  </a:lnTo>
                  <a:lnTo>
                    <a:pt x="9007" y="10273"/>
                  </a:lnTo>
                  <a:lnTo>
                    <a:pt x="9007" y="10239"/>
                  </a:lnTo>
                  <a:lnTo>
                    <a:pt x="9024" y="10205"/>
                  </a:lnTo>
                  <a:lnTo>
                    <a:pt x="9024" y="10188"/>
                  </a:lnTo>
                  <a:lnTo>
                    <a:pt x="9024" y="10154"/>
                  </a:lnTo>
                  <a:lnTo>
                    <a:pt x="9041" y="10121"/>
                  </a:lnTo>
                  <a:lnTo>
                    <a:pt x="9041" y="10087"/>
                  </a:lnTo>
                  <a:lnTo>
                    <a:pt x="9058" y="10070"/>
                  </a:lnTo>
                  <a:lnTo>
                    <a:pt x="9058" y="10036"/>
                  </a:lnTo>
                  <a:lnTo>
                    <a:pt x="9058" y="10003"/>
                  </a:lnTo>
                  <a:lnTo>
                    <a:pt x="9075" y="9969"/>
                  </a:lnTo>
                  <a:lnTo>
                    <a:pt x="9075" y="9952"/>
                  </a:lnTo>
                  <a:lnTo>
                    <a:pt x="9075" y="9918"/>
                  </a:lnTo>
                  <a:lnTo>
                    <a:pt x="9092" y="9885"/>
                  </a:lnTo>
                  <a:lnTo>
                    <a:pt x="9092" y="9851"/>
                  </a:lnTo>
                  <a:lnTo>
                    <a:pt x="9108" y="9834"/>
                  </a:lnTo>
                  <a:lnTo>
                    <a:pt x="9108" y="9800"/>
                  </a:lnTo>
                  <a:lnTo>
                    <a:pt x="9108" y="9767"/>
                  </a:lnTo>
                  <a:lnTo>
                    <a:pt x="9125" y="9699"/>
                  </a:lnTo>
                  <a:lnTo>
                    <a:pt x="9142" y="9682"/>
                  </a:lnTo>
                  <a:lnTo>
                    <a:pt x="9142" y="9648"/>
                  </a:lnTo>
                  <a:lnTo>
                    <a:pt x="9142" y="9615"/>
                  </a:lnTo>
                  <a:lnTo>
                    <a:pt x="9159" y="9581"/>
                  </a:lnTo>
                  <a:lnTo>
                    <a:pt x="9159" y="9564"/>
                  </a:lnTo>
                  <a:lnTo>
                    <a:pt x="9176" y="9530"/>
                  </a:lnTo>
                  <a:lnTo>
                    <a:pt x="9176" y="9497"/>
                  </a:lnTo>
                  <a:lnTo>
                    <a:pt x="9176" y="9463"/>
                  </a:lnTo>
                  <a:lnTo>
                    <a:pt x="9193" y="9446"/>
                  </a:lnTo>
                  <a:lnTo>
                    <a:pt x="9193" y="9412"/>
                  </a:lnTo>
                  <a:lnTo>
                    <a:pt x="9210" y="9379"/>
                  </a:lnTo>
                  <a:lnTo>
                    <a:pt x="9210" y="9345"/>
                  </a:lnTo>
                  <a:lnTo>
                    <a:pt x="9226" y="9311"/>
                  </a:lnTo>
                  <a:lnTo>
                    <a:pt x="9226" y="9294"/>
                  </a:lnTo>
                  <a:lnTo>
                    <a:pt x="9226" y="9261"/>
                  </a:lnTo>
                  <a:lnTo>
                    <a:pt x="9243" y="9227"/>
                  </a:lnTo>
                  <a:lnTo>
                    <a:pt x="9243" y="9193"/>
                  </a:lnTo>
                  <a:lnTo>
                    <a:pt x="9243" y="9176"/>
                  </a:lnTo>
                  <a:lnTo>
                    <a:pt x="9260" y="9142"/>
                  </a:lnTo>
                  <a:lnTo>
                    <a:pt x="9260" y="9109"/>
                  </a:lnTo>
                  <a:lnTo>
                    <a:pt x="9277" y="9075"/>
                  </a:lnTo>
                  <a:lnTo>
                    <a:pt x="9277" y="9058"/>
                  </a:lnTo>
                  <a:lnTo>
                    <a:pt x="9294" y="8991"/>
                  </a:lnTo>
                  <a:lnTo>
                    <a:pt x="9294" y="8957"/>
                  </a:lnTo>
                  <a:lnTo>
                    <a:pt x="9311" y="8940"/>
                  </a:lnTo>
                  <a:lnTo>
                    <a:pt x="9311" y="8906"/>
                  </a:lnTo>
                  <a:lnTo>
                    <a:pt x="9328" y="8873"/>
                  </a:lnTo>
                  <a:lnTo>
                    <a:pt x="9328" y="8839"/>
                  </a:lnTo>
                  <a:lnTo>
                    <a:pt x="9345" y="8822"/>
                  </a:lnTo>
                  <a:lnTo>
                    <a:pt x="9345" y="8788"/>
                  </a:lnTo>
                  <a:lnTo>
                    <a:pt x="9345" y="8755"/>
                  </a:lnTo>
                  <a:lnTo>
                    <a:pt x="9361" y="8721"/>
                  </a:lnTo>
                  <a:lnTo>
                    <a:pt x="9361" y="8704"/>
                  </a:lnTo>
                  <a:lnTo>
                    <a:pt x="9378" y="8670"/>
                  </a:lnTo>
                  <a:lnTo>
                    <a:pt x="9378" y="8636"/>
                  </a:lnTo>
                  <a:lnTo>
                    <a:pt x="9378" y="8603"/>
                  </a:lnTo>
                  <a:lnTo>
                    <a:pt x="9395" y="8586"/>
                  </a:lnTo>
                  <a:lnTo>
                    <a:pt x="9395" y="8552"/>
                  </a:lnTo>
                  <a:lnTo>
                    <a:pt x="9412" y="8518"/>
                  </a:lnTo>
                  <a:lnTo>
                    <a:pt x="9412" y="8485"/>
                  </a:lnTo>
                  <a:lnTo>
                    <a:pt x="9429" y="8451"/>
                  </a:lnTo>
                  <a:lnTo>
                    <a:pt x="9429" y="8434"/>
                  </a:lnTo>
                  <a:lnTo>
                    <a:pt x="9429" y="8400"/>
                  </a:lnTo>
                  <a:lnTo>
                    <a:pt x="9446" y="8367"/>
                  </a:lnTo>
                  <a:lnTo>
                    <a:pt x="9446" y="8333"/>
                  </a:lnTo>
                  <a:lnTo>
                    <a:pt x="9463" y="8316"/>
                  </a:lnTo>
                  <a:lnTo>
                    <a:pt x="9463" y="8282"/>
                  </a:lnTo>
                  <a:lnTo>
                    <a:pt x="9479" y="8249"/>
                  </a:lnTo>
                  <a:lnTo>
                    <a:pt x="9479" y="8215"/>
                  </a:lnTo>
                  <a:lnTo>
                    <a:pt x="9496" y="8198"/>
                  </a:lnTo>
                  <a:lnTo>
                    <a:pt x="9496" y="8164"/>
                  </a:lnTo>
                  <a:lnTo>
                    <a:pt x="9496" y="8130"/>
                  </a:lnTo>
                  <a:lnTo>
                    <a:pt x="9513" y="8097"/>
                  </a:lnTo>
                  <a:lnTo>
                    <a:pt x="9530" y="8046"/>
                  </a:lnTo>
                  <a:lnTo>
                    <a:pt x="9530" y="8012"/>
                  </a:lnTo>
                  <a:lnTo>
                    <a:pt x="9547" y="7979"/>
                  </a:lnTo>
                  <a:lnTo>
                    <a:pt x="9547" y="7962"/>
                  </a:lnTo>
                  <a:lnTo>
                    <a:pt x="9547" y="7928"/>
                  </a:lnTo>
                  <a:lnTo>
                    <a:pt x="9564" y="7894"/>
                  </a:lnTo>
                  <a:lnTo>
                    <a:pt x="9564" y="7861"/>
                  </a:lnTo>
                  <a:lnTo>
                    <a:pt x="9581" y="7844"/>
                  </a:lnTo>
                  <a:lnTo>
                    <a:pt x="9581" y="7810"/>
                  </a:lnTo>
                  <a:lnTo>
                    <a:pt x="9598" y="7776"/>
                  </a:lnTo>
                  <a:lnTo>
                    <a:pt x="9598" y="7743"/>
                  </a:lnTo>
                  <a:lnTo>
                    <a:pt x="9598" y="7726"/>
                  </a:lnTo>
                  <a:lnTo>
                    <a:pt x="9614" y="7692"/>
                  </a:lnTo>
                  <a:lnTo>
                    <a:pt x="9614" y="7658"/>
                  </a:lnTo>
                  <a:lnTo>
                    <a:pt x="9631" y="7624"/>
                  </a:lnTo>
                  <a:lnTo>
                    <a:pt x="9648" y="7574"/>
                  </a:lnTo>
                  <a:lnTo>
                    <a:pt x="9648" y="7540"/>
                  </a:lnTo>
                  <a:lnTo>
                    <a:pt x="9665" y="7506"/>
                  </a:lnTo>
                  <a:lnTo>
                    <a:pt x="9665" y="7490"/>
                  </a:lnTo>
                  <a:lnTo>
                    <a:pt x="9682" y="7456"/>
                  </a:lnTo>
                  <a:lnTo>
                    <a:pt x="9682" y="7422"/>
                  </a:lnTo>
                  <a:lnTo>
                    <a:pt x="9682" y="7388"/>
                  </a:lnTo>
                  <a:lnTo>
                    <a:pt x="9699" y="7371"/>
                  </a:lnTo>
                  <a:lnTo>
                    <a:pt x="9699" y="7338"/>
                  </a:lnTo>
                  <a:lnTo>
                    <a:pt x="9716" y="7304"/>
                  </a:lnTo>
                  <a:lnTo>
                    <a:pt x="9716" y="7270"/>
                  </a:lnTo>
                  <a:lnTo>
                    <a:pt x="9732" y="7253"/>
                  </a:lnTo>
                  <a:lnTo>
                    <a:pt x="9732" y="7220"/>
                  </a:lnTo>
                  <a:lnTo>
                    <a:pt x="9749" y="7186"/>
                  </a:lnTo>
                  <a:lnTo>
                    <a:pt x="9749" y="7152"/>
                  </a:lnTo>
                  <a:lnTo>
                    <a:pt x="9749" y="7135"/>
                  </a:lnTo>
                  <a:lnTo>
                    <a:pt x="9766" y="7102"/>
                  </a:lnTo>
                  <a:lnTo>
                    <a:pt x="9766" y="7068"/>
                  </a:lnTo>
                  <a:lnTo>
                    <a:pt x="9783" y="7034"/>
                  </a:lnTo>
                  <a:lnTo>
                    <a:pt x="9783" y="7017"/>
                  </a:lnTo>
                  <a:lnTo>
                    <a:pt x="9800" y="6984"/>
                  </a:lnTo>
                  <a:lnTo>
                    <a:pt x="9800" y="6950"/>
                  </a:lnTo>
                  <a:lnTo>
                    <a:pt x="9817" y="6916"/>
                  </a:lnTo>
                  <a:lnTo>
                    <a:pt x="9817" y="6899"/>
                  </a:lnTo>
                  <a:lnTo>
                    <a:pt x="9834" y="6865"/>
                  </a:lnTo>
                  <a:lnTo>
                    <a:pt x="9834" y="6832"/>
                  </a:lnTo>
                  <a:lnTo>
                    <a:pt x="9851" y="6798"/>
                  </a:lnTo>
                  <a:lnTo>
                    <a:pt x="9851" y="6781"/>
                  </a:lnTo>
                  <a:lnTo>
                    <a:pt x="9851" y="6747"/>
                  </a:lnTo>
                  <a:lnTo>
                    <a:pt x="9867" y="6714"/>
                  </a:lnTo>
                  <a:lnTo>
                    <a:pt x="9867" y="6680"/>
                  </a:lnTo>
                  <a:lnTo>
                    <a:pt x="9884" y="6663"/>
                  </a:lnTo>
                  <a:lnTo>
                    <a:pt x="9884" y="6629"/>
                  </a:lnTo>
                  <a:lnTo>
                    <a:pt x="9901" y="6596"/>
                  </a:lnTo>
                  <a:lnTo>
                    <a:pt x="9901" y="6562"/>
                  </a:lnTo>
                  <a:lnTo>
                    <a:pt x="9918" y="6545"/>
                  </a:lnTo>
                  <a:lnTo>
                    <a:pt x="9935" y="6478"/>
                  </a:lnTo>
                  <a:lnTo>
                    <a:pt x="9935" y="6444"/>
                  </a:lnTo>
                  <a:lnTo>
                    <a:pt x="9952" y="6427"/>
                  </a:lnTo>
                  <a:lnTo>
                    <a:pt x="9952" y="6393"/>
                  </a:lnTo>
                  <a:lnTo>
                    <a:pt x="9969" y="6360"/>
                  </a:lnTo>
                  <a:lnTo>
                    <a:pt x="9969" y="6326"/>
                  </a:lnTo>
                  <a:lnTo>
                    <a:pt x="9969" y="6309"/>
                  </a:lnTo>
                  <a:lnTo>
                    <a:pt x="10002" y="6241"/>
                  </a:lnTo>
                  <a:lnTo>
                    <a:pt x="10002" y="6208"/>
                  </a:lnTo>
                  <a:lnTo>
                    <a:pt x="10019" y="6157"/>
                  </a:lnTo>
                  <a:lnTo>
                    <a:pt x="10019" y="6123"/>
                  </a:lnTo>
                  <a:lnTo>
                    <a:pt x="10036" y="6090"/>
                  </a:lnTo>
                  <a:lnTo>
                    <a:pt x="10036" y="6073"/>
                  </a:lnTo>
                  <a:lnTo>
                    <a:pt x="10053" y="6039"/>
                  </a:lnTo>
                  <a:lnTo>
                    <a:pt x="10053" y="6005"/>
                  </a:lnTo>
                  <a:lnTo>
                    <a:pt x="10070" y="5972"/>
                  </a:lnTo>
                  <a:lnTo>
                    <a:pt x="10070" y="5955"/>
                  </a:lnTo>
                  <a:lnTo>
                    <a:pt x="10087" y="5921"/>
                  </a:lnTo>
                  <a:lnTo>
                    <a:pt x="10087" y="5887"/>
                  </a:lnTo>
                  <a:lnTo>
                    <a:pt x="10104" y="5854"/>
                  </a:lnTo>
                  <a:lnTo>
                    <a:pt x="10104" y="5837"/>
                  </a:lnTo>
                  <a:lnTo>
                    <a:pt x="10120" y="5803"/>
                  </a:lnTo>
                  <a:lnTo>
                    <a:pt x="10120" y="5769"/>
                  </a:lnTo>
                  <a:lnTo>
                    <a:pt x="10137" y="5752"/>
                  </a:lnTo>
                  <a:lnTo>
                    <a:pt x="10137" y="5719"/>
                  </a:lnTo>
                  <a:lnTo>
                    <a:pt x="10154" y="5685"/>
                  </a:lnTo>
                  <a:lnTo>
                    <a:pt x="10154" y="5651"/>
                  </a:lnTo>
                  <a:lnTo>
                    <a:pt x="10171" y="5634"/>
                  </a:lnTo>
                  <a:lnTo>
                    <a:pt x="10171" y="5601"/>
                  </a:lnTo>
                  <a:lnTo>
                    <a:pt x="10188" y="5567"/>
                  </a:lnTo>
                  <a:lnTo>
                    <a:pt x="10188" y="5533"/>
                  </a:lnTo>
                  <a:lnTo>
                    <a:pt x="10205" y="5516"/>
                  </a:lnTo>
                  <a:lnTo>
                    <a:pt x="10205" y="5482"/>
                  </a:lnTo>
                  <a:lnTo>
                    <a:pt x="10222" y="5415"/>
                  </a:lnTo>
                  <a:lnTo>
                    <a:pt x="10238" y="5398"/>
                  </a:lnTo>
                  <a:lnTo>
                    <a:pt x="10238" y="5364"/>
                  </a:lnTo>
                  <a:lnTo>
                    <a:pt x="10238" y="5331"/>
                  </a:lnTo>
                  <a:lnTo>
                    <a:pt x="10255" y="5297"/>
                  </a:lnTo>
                  <a:lnTo>
                    <a:pt x="10272" y="5246"/>
                  </a:lnTo>
                  <a:lnTo>
                    <a:pt x="10272" y="5213"/>
                  </a:lnTo>
                  <a:lnTo>
                    <a:pt x="10289" y="5179"/>
                  </a:lnTo>
                  <a:lnTo>
                    <a:pt x="10306" y="5128"/>
                  </a:lnTo>
                  <a:lnTo>
                    <a:pt x="10323" y="5095"/>
                  </a:lnTo>
                  <a:lnTo>
                    <a:pt x="10323" y="5078"/>
                  </a:lnTo>
                  <a:lnTo>
                    <a:pt x="10323" y="5044"/>
                  </a:lnTo>
                  <a:lnTo>
                    <a:pt x="10340" y="5010"/>
                  </a:lnTo>
                  <a:lnTo>
                    <a:pt x="10357" y="4960"/>
                  </a:lnTo>
                  <a:lnTo>
                    <a:pt x="10373" y="4926"/>
                  </a:lnTo>
                  <a:lnTo>
                    <a:pt x="10373" y="4892"/>
                  </a:lnTo>
                  <a:lnTo>
                    <a:pt x="10373" y="4858"/>
                  </a:lnTo>
                  <a:lnTo>
                    <a:pt x="10390" y="4842"/>
                  </a:lnTo>
                  <a:lnTo>
                    <a:pt x="10424" y="4740"/>
                  </a:lnTo>
                  <a:lnTo>
                    <a:pt x="10424" y="4723"/>
                  </a:lnTo>
                  <a:lnTo>
                    <a:pt x="10441" y="4656"/>
                  </a:lnTo>
                  <a:lnTo>
                    <a:pt x="10458" y="4622"/>
                  </a:lnTo>
                  <a:lnTo>
                    <a:pt x="10458" y="4605"/>
                  </a:lnTo>
                  <a:lnTo>
                    <a:pt x="10475" y="4572"/>
                  </a:lnTo>
                  <a:lnTo>
                    <a:pt x="10475" y="4538"/>
                  </a:lnTo>
                  <a:lnTo>
                    <a:pt x="10508" y="4454"/>
                  </a:lnTo>
                  <a:lnTo>
                    <a:pt x="10508" y="4420"/>
                  </a:lnTo>
                  <a:lnTo>
                    <a:pt x="10525" y="4369"/>
                  </a:lnTo>
                  <a:lnTo>
                    <a:pt x="10542" y="4336"/>
                  </a:lnTo>
                  <a:lnTo>
                    <a:pt x="10559" y="4251"/>
                  </a:lnTo>
                  <a:lnTo>
                    <a:pt x="10576" y="4217"/>
                  </a:lnTo>
                  <a:lnTo>
                    <a:pt x="10593" y="4133"/>
                  </a:lnTo>
                  <a:lnTo>
                    <a:pt x="10610" y="4099"/>
                  </a:lnTo>
                  <a:lnTo>
                    <a:pt x="10626" y="4049"/>
                  </a:lnTo>
                  <a:lnTo>
                    <a:pt x="10626" y="4015"/>
                  </a:lnTo>
                  <a:lnTo>
                    <a:pt x="10660" y="3931"/>
                  </a:lnTo>
                  <a:lnTo>
                    <a:pt x="10677" y="3897"/>
                  </a:lnTo>
                  <a:lnTo>
                    <a:pt x="10694" y="3813"/>
                  </a:lnTo>
                  <a:lnTo>
                    <a:pt x="10711" y="3779"/>
                  </a:lnTo>
                  <a:lnTo>
                    <a:pt x="10728" y="3695"/>
                  </a:lnTo>
                  <a:lnTo>
                    <a:pt x="10744" y="3661"/>
                  </a:lnTo>
                  <a:lnTo>
                    <a:pt x="10744" y="3644"/>
                  </a:lnTo>
                  <a:lnTo>
                    <a:pt x="10761" y="3610"/>
                  </a:lnTo>
                  <a:lnTo>
                    <a:pt x="10761" y="3577"/>
                  </a:lnTo>
                  <a:lnTo>
                    <a:pt x="10778" y="3543"/>
                  </a:lnTo>
                  <a:lnTo>
                    <a:pt x="10795" y="3458"/>
                  </a:lnTo>
                  <a:lnTo>
                    <a:pt x="10812" y="3425"/>
                  </a:lnTo>
                  <a:lnTo>
                    <a:pt x="10846" y="3340"/>
                  </a:lnTo>
                  <a:lnTo>
                    <a:pt x="10846" y="3324"/>
                  </a:lnTo>
                  <a:lnTo>
                    <a:pt x="10863" y="3290"/>
                  </a:lnTo>
                  <a:lnTo>
                    <a:pt x="10879" y="3205"/>
                  </a:lnTo>
                  <a:lnTo>
                    <a:pt x="10896" y="3172"/>
                  </a:lnTo>
                  <a:lnTo>
                    <a:pt x="10896" y="3138"/>
                  </a:lnTo>
                  <a:lnTo>
                    <a:pt x="10913" y="3121"/>
                  </a:lnTo>
                  <a:lnTo>
                    <a:pt x="10930" y="3054"/>
                  </a:lnTo>
                  <a:lnTo>
                    <a:pt x="10947" y="3020"/>
                  </a:lnTo>
                  <a:lnTo>
                    <a:pt x="10947" y="3003"/>
                  </a:lnTo>
                  <a:lnTo>
                    <a:pt x="10964" y="2969"/>
                  </a:lnTo>
                  <a:lnTo>
                    <a:pt x="10964" y="2936"/>
                  </a:lnTo>
                  <a:lnTo>
                    <a:pt x="10981" y="2902"/>
                  </a:lnTo>
                  <a:lnTo>
                    <a:pt x="10997" y="2851"/>
                  </a:lnTo>
                  <a:lnTo>
                    <a:pt x="10997" y="2818"/>
                  </a:lnTo>
                  <a:lnTo>
                    <a:pt x="11014" y="2801"/>
                  </a:lnTo>
                  <a:lnTo>
                    <a:pt x="11031" y="2767"/>
                  </a:lnTo>
                  <a:lnTo>
                    <a:pt x="11048" y="2699"/>
                  </a:lnTo>
                  <a:lnTo>
                    <a:pt x="11048" y="2683"/>
                  </a:lnTo>
                  <a:lnTo>
                    <a:pt x="11065" y="2649"/>
                  </a:lnTo>
                  <a:lnTo>
                    <a:pt x="11065" y="2615"/>
                  </a:lnTo>
                  <a:lnTo>
                    <a:pt x="11082" y="2581"/>
                  </a:lnTo>
                  <a:lnTo>
                    <a:pt x="11082" y="2565"/>
                  </a:lnTo>
                  <a:lnTo>
                    <a:pt x="11116" y="2480"/>
                  </a:lnTo>
                  <a:lnTo>
                    <a:pt x="11132" y="2446"/>
                  </a:lnTo>
                  <a:lnTo>
                    <a:pt x="11149" y="2379"/>
                  </a:lnTo>
                  <a:lnTo>
                    <a:pt x="11149" y="2362"/>
                  </a:lnTo>
                  <a:lnTo>
                    <a:pt x="11166" y="2328"/>
                  </a:lnTo>
                  <a:lnTo>
                    <a:pt x="11166" y="2295"/>
                  </a:lnTo>
                  <a:lnTo>
                    <a:pt x="11183" y="2278"/>
                  </a:lnTo>
                  <a:lnTo>
                    <a:pt x="11200" y="2244"/>
                  </a:lnTo>
                  <a:lnTo>
                    <a:pt x="11217" y="2177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FFFF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1220775" y="2443000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38" y="2665"/>
                  </a:lnTo>
                  <a:lnTo>
                    <a:pt x="338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71" y="0"/>
                  </a:lnTo>
                  <a:lnTo>
                    <a:pt x="1771" y="2159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1288250" y="2443000"/>
              <a:ext cx="54825" cy="66650"/>
            </a:xfrm>
            <a:custGeom>
              <a:avLst/>
              <a:gdLst/>
              <a:ahLst/>
              <a:cxnLst/>
              <a:rect l="l" t="t" r="r" b="b"/>
              <a:pathLst>
                <a:path w="2193" h="2666" extrusionOk="0">
                  <a:moveTo>
                    <a:pt x="995" y="321"/>
                  </a:moveTo>
                  <a:cubicBezTo>
                    <a:pt x="1299" y="321"/>
                    <a:pt x="1501" y="405"/>
                    <a:pt x="1636" y="591"/>
                  </a:cubicBezTo>
                  <a:cubicBezTo>
                    <a:pt x="1771" y="776"/>
                    <a:pt x="1838" y="1029"/>
                    <a:pt x="1838" y="1350"/>
                  </a:cubicBezTo>
                  <a:cubicBezTo>
                    <a:pt x="1838" y="1434"/>
                    <a:pt x="1822" y="1535"/>
                    <a:pt x="1805" y="1636"/>
                  </a:cubicBezTo>
                  <a:cubicBezTo>
                    <a:pt x="1771" y="1805"/>
                    <a:pt x="1720" y="1940"/>
                    <a:pt x="1653" y="2041"/>
                  </a:cubicBezTo>
                  <a:cubicBezTo>
                    <a:pt x="1552" y="2193"/>
                    <a:pt x="1451" y="2277"/>
                    <a:pt x="1316" y="2328"/>
                  </a:cubicBezTo>
                  <a:cubicBezTo>
                    <a:pt x="1231" y="2345"/>
                    <a:pt x="1130" y="2362"/>
                    <a:pt x="995" y="2362"/>
                  </a:cubicBezTo>
                  <a:lnTo>
                    <a:pt x="354" y="2362"/>
                  </a:lnTo>
                  <a:lnTo>
                    <a:pt x="354" y="321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1079" y="2665"/>
                  </a:lnTo>
                  <a:cubicBezTo>
                    <a:pt x="1535" y="2665"/>
                    <a:pt x="1855" y="2463"/>
                    <a:pt x="2041" y="2058"/>
                  </a:cubicBezTo>
                  <a:cubicBezTo>
                    <a:pt x="2142" y="1822"/>
                    <a:pt x="2193" y="1569"/>
                    <a:pt x="2193" y="1299"/>
                  </a:cubicBezTo>
                  <a:cubicBezTo>
                    <a:pt x="2193" y="928"/>
                    <a:pt x="2108" y="624"/>
                    <a:pt x="1923" y="388"/>
                  </a:cubicBezTo>
                  <a:cubicBezTo>
                    <a:pt x="1720" y="135"/>
                    <a:pt x="1451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1356550" y="2445100"/>
              <a:ext cx="24050" cy="64550"/>
            </a:xfrm>
            <a:custGeom>
              <a:avLst/>
              <a:gdLst/>
              <a:ahLst/>
              <a:cxnLst/>
              <a:rect l="l" t="t" r="r" b="b"/>
              <a:pathLst>
                <a:path w="962" h="2582" extrusionOk="0">
                  <a:moveTo>
                    <a:pt x="709" y="1"/>
                  </a:moveTo>
                  <a:cubicBezTo>
                    <a:pt x="658" y="186"/>
                    <a:pt x="591" y="321"/>
                    <a:pt x="490" y="372"/>
                  </a:cubicBezTo>
                  <a:cubicBezTo>
                    <a:pt x="405" y="439"/>
                    <a:pt x="237" y="473"/>
                    <a:pt x="0" y="490"/>
                  </a:cubicBezTo>
                  <a:lnTo>
                    <a:pt x="0" y="743"/>
                  </a:lnTo>
                  <a:lnTo>
                    <a:pt x="624" y="743"/>
                  </a:lnTo>
                  <a:lnTo>
                    <a:pt x="624" y="2581"/>
                  </a:lnTo>
                  <a:lnTo>
                    <a:pt x="962" y="2581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702725" y="3076325"/>
              <a:ext cx="260625" cy="782650"/>
            </a:xfrm>
            <a:custGeom>
              <a:avLst/>
              <a:gdLst/>
              <a:ahLst/>
              <a:cxnLst/>
              <a:rect l="l" t="t" r="r" b="b"/>
              <a:pathLst>
                <a:path w="10425" h="31306" fill="none" extrusionOk="0">
                  <a:moveTo>
                    <a:pt x="1" y="1"/>
                  </a:moveTo>
                  <a:lnTo>
                    <a:pt x="1" y="34"/>
                  </a:lnTo>
                  <a:lnTo>
                    <a:pt x="51" y="372"/>
                  </a:lnTo>
                  <a:lnTo>
                    <a:pt x="51" y="406"/>
                  </a:lnTo>
                  <a:lnTo>
                    <a:pt x="136" y="1030"/>
                  </a:lnTo>
                  <a:lnTo>
                    <a:pt x="136" y="1063"/>
                  </a:lnTo>
                  <a:lnTo>
                    <a:pt x="186" y="1384"/>
                  </a:lnTo>
                  <a:lnTo>
                    <a:pt x="186" y="1418"/>
                  </a:lnTo>
                  <a:lnTo>
                    <a:pt x="220" y="1620"/>
                  </a:lnTo>
                  <a:lnTo>
                    <a:pt x="220" y="1654"/>
                  </a:lnTo>
                  <a:lnTo>
                    <a:pt x="237" y="1789"/>
                  </a:lnTo>
                  <a:lnTo>
                    <a:pt x="254" y="1805"/>
                  </a:lnTo>
                  <a:lnTo>
                    <a:pt x="271" y="1940"/>
                  </a:lnTo>
                  <a:lnTo>
                    <a:pt x="271" y="1974"/>
                  </a:lnTo>
                  <a:lnTo>
                    <a:pt x="288" y="2075"/>
                  </a:lnTo>
                  <a:lnTo>
                    <a:pt x="288" y="2109"/>
                  </a:lnTo>
                  <a:lnTo>
                    <a:pt x="304" y="2210"/>
                  </a:lnTo>
                  <a:lnTo>
                    <a:pt x="304" y="2244"/>
                  </a:lnTo>
                  <a:lnTo>
                    <a:pt x="321" y="2311"/>
                  </a:lnTo>
                  <a:lnTo>
                    <a:pt x="321" y="2345"/>
                  </a:lnTo>
                  <a:lnTo>
                    <a:pt x="338" y="2379"/>
                  </a:lnTo>
                  <a:lnTo>
                    <a:pt x="338" y="2430"/>
                  </a:lnTo>
                  <a:lnTo>
                    <a:pt x="355" y="2463"/>
                  </a:lnTo>
                  <a:lnTo>
                    <a:pt x="355" y="2531"/>
                  </a:lnTo>
                  <a:lnTo>
                    <a:pt x="355" y="2564"/>
                  </a:lnTo>
                  <a:lnTo>
                    <a:pt x="372" y="2632"/>
                  </a:lnTo>
                  <a:lnTo>
                    <a:pt x="372" y="2666"/>
                  </a:lnTo>
                  <a:lnTo>
                    <a:pt x="389" y="2733"/>
                  </a:lnTo>
                  <a:lnTo>
                    <a:pt x="389" y="2767"/>
                  </a:lnTo>
                  <a:lnTo>
                    <a:pt x="406" y="2801"/>
                  </a:lnTo>
                  <a:lnTo>
                    <a:pt x="406" y="2834"/>
                  </a:lnTo>
                  <a:lnTo>
                    <a:pt x="406" y="2868"/>
                  </a:lnTo>
                  <a:lnTo>
                    <a:pt x="406" y="2902"/>
                  </a:lnTo>
                  <a:lnTo>
                    <a:pt x="422" y="2936"/>
                  </a:lnTo>
                  <a:lnTo>
                    <a:pt x="422" y="3003"/>
                  </a:lnTo>
                  <a:lnTo>
                    <a:pt x="439" y="3037"/>
                  </a:lnTo>
                  <a:lnTo>
                    <a:pt x="439" y="3070"/>
                  </a:lnTo>
                  <a:lnTo>
                    <a:pt x="439" y="3087"/>
                  </a:lnTo>
                  <a:lnTo>
                    <a:pt x="456" y="3121"/>
                  </a:lnTo>
                  <a:lnTo>
                    <a:pt x="456" y="3155"/>
                  </a:lnTo>
                  <a:lnTo>
                    <a:pt x="473" y="3222"/>
                  </a:lnTo>
                  <a:lnTo>
                    <a:pt x="473" y="3256"/>
                  </a:lnTo>
                  <a:lnTo>
                    <a:pt x="473" y="3290"/>
                  </a:lnTo>
                  <a:lnTo>
                    <a:pt x="490" y="3323"/>
                  </a:lnTo>
                  <a:lnTo>
                    <a:pt x="490" y="3357"/>
                  </a:lnTo>
                  <a:lnTo>
                    <a:pt x="490" y="3391"/>
                  </a:lnTo>
                  <a:lnTo>
                    <a:pt x="507" y="3425"/>
                  </a:lnTo>
                  <a:lnTo>
                    <a:pt x="507" y="3458"/>
                  </a:lnTo>
                  <a:lnTo>
                    <a:pt x="507" y="3492"/>
                  </a:lnTo>
                  <a:lnTo>
                    <a:pt x="524" y="3526"/>
                  </a:lnTo>
                  <a:lnTo>
                    <a:pt x="524" y="3560"/>
                  </a:lnTo>
                  <a:lnTo>
                    <a:pt x="524" y="3593"/>
                  </a:lnTo>
                  <a:lnTo>
                    <a:pt x="541" y="3627"/>
                  </a:lnTo>
                  <a:lnTo>
                    <a:pt x="541" y="3644"/>
                  </a:lnTo>
                  <a:lnTo>
                    <a:pt x="541" y="3678"/>
                  </a:lnTo>
                  <a:lnTo>
                    <a:pt x="557" y="3711"/>
                  </a:lnTo>
                  <a:lnTo>
                    <a:pt x="557" y="3745"/>
                  </a:lnTo>
                  <a:lnTo>
                    <a:pt x="557" y="3779"/>
                  </a:lnTo>
                  <a:lnTo>
                    <a:pt x="574" y="3813"/>
                  </a:lnTo>
                  <a:lnTo>
                    <a:pt x="574" y="3846"/>
                  </a:lnTo>
                  <a:lnTo>
                    <a:pt x="574" y="3880"/>
                  </a:lnTo>
                  <a:lnTo>
                    <a:pt x="591" y="3914"/>
                  </a:lnTo>
                  <a:lnTo>
                    <a:pt x="591" y="3948"/>
                  </a:lnTo>
                  <a:lnTo>
                    <a:pt x="591" y="3981"/>
                  </a:lnTo>
                  <a:lnTo>
                    <a:pt x="608" y="4049"/>
                  </a:lnTo>
                  <a:lnTo>
                    <a:pt x="608" y="4082"/>
                  </a:lnTo>
                  <a:lnTo>
                    <a:pt x="625" y="4116"/>
                  </a:lnTo>
                  <a:lnTo>
                    <a:pt x="625" y="4150"/>
                  </a:lnTo>
                  <a:lnTo>
                    <a:pt x="642" y="4201"/>
                  </a:lnTo>
                  <a:lnTo>
                    <a:pt x="642" y="4234"/>
                  </a:lnTo>
                  <a:lnTo>
                    <a:pt x="659" y="4302"/>
                  </a:lnTo>
                  <a:lnTo>
                    <a:pt x="659" y="4335"/>
                  </a:lnTo>
                  <a:lnTo>
                    <a:pt x="659" y="4369"/>
                  </a:lnTo>
                  <a:lnTo>
                    <a:pt x="675" y="4403"/>
                  </a:lnTo>
                  <a:lnTo>
                    <a:pt x="675" y="4437"/>
                  </a:lnTo>
                  <a:lnTo>
                    <a:pt x="692" y="4504"/>
                  </a:lnTo>
                  <a:lnTo>
                    <a:pt x="692" y="4538"/>
                  </a:lnTo>
                  <a:lnTo>
                    <a:pt x="709" y="4572"/>
                  </a:lnTo>
                  <a:lnTo>
                    <a:pt x="709" y="4605"/>
                  </a:lnTo>
                  <a:lnTo>
                    <a:pt x="709" y="4639"/>
                  </a:lnTo>
                  <a:lnTo>
                    <a:pt x="726" y="4707"/>
                  </a:lnTo>
                  <a:lnTo>
                    <a:pt x="726" y="4740"/>
                  </a:lnTo>
                  <a:lnTo>
                    <a:pt x="743" y="4791"/>
                  </a:lnTo>
                  <a:lnTo>
                    <a:pt x="743" y="4825"/>
                  </a:lnTo>
                  <a:lnTo>
                    <a:pt x="760" y="4858"/>
                  </a:lnTo>
                  <a:lnTo>
                    <a:pt x="777" y="4960"/>
                  </a:lnTo>
                  <a:lnTo>
                    <a:pt x="777" y="4993"/>
                  </a:lnTo>
                  <a:lnTo>
                    <a:pt x="794" y="5027"/>
                  </a:lnTo>
                  <a:lnTo>
                    <a:pt x="794" y="5061"/>
                  </a:lnTo>
                  <a:lnTo>
                    <a:pt x="810" y="5128"/>
                  </a:lnTo>
                  <a:lnTo>
                    <a:pt x="810" y="5162"/>
                  </a:lnTo>
                  <a:lnTo>
                    <a:pt x="827" y="5263"/>
                  </a:lnTo>
                  <a:lnTo>
                    <a:pt x="844" y="5280"/>
                  </a:lnTo>
                  <a:lnTo>
                    <a:pt x="844" y="5314"/>
                  </a:lnTo>
                  <a:lnTo>
                    <a:pt x="861" y="5449"/>
                  </a:lnTo>
                  <a:lnTo>
                    <a:pt x="878" y="5482"/>
                  </a:lnTo>
                  <a:lnTo>
                    <a:pt x="878" y="5516"/>
                  </a:lnTo>
                  <a:lnTo>
                    <a:pt x="878" y="5550"/>
                  </a:lnTo>
                  <a:lnTo>
                    <a:pt x="912" y="5651"/>
                  </a:lnTo>
                  <a:lnTo>
                    <a:pt x="912" y="5685"/>
                  </a:lnTo>
                  <a:lnTo>
                    <a:pt x="945" y="5803"/>
                  </a:lnTo>
                  <a:lnTo>
                    <a:pt x="945" y="5837"/>
                  </a:lnTo>
                  <a:lnTo>
                    <a:pt x="979" y="6005"/>
                  </a:lnTo>
                  <a:lnTo>
                    <a:pt x="979" y="6039"/>
                  </a:lnTo>
                  <a:lnTo>
                    <a:pt x="1013" y="6174"/>
                  </a:lnTo>
                  <a:lnTo>
                    <a:pt x="1013" y="6208"/>
                  </a:lnTo>
                  <a:lnTo>
                    <a:pt x="1047" y="6326"/>
                  </a:lnTo>
                  <a:lnTo>
                    <a:pt x="1047" y="6359"/>
                  </a:lnTo>
                  <a:lnTo>
                    <a:pt x="1080" y="6494"/>
                  </a:lnTo>
                  <a:lnTo>
                    <a:pt x="1080" y="6528"/>
                  </a:lnTo>
                  <a:lnTo>
                    <a:pt x="1114" y="6663"/>
                  </a:lnTo>
                  <a:lnTo>
                    <a:pt x="1114" y="6697"/>
                  </a:lnTo>
                  <a:lnTo>
                    <a:pt x="1114" y="6714"/>
                  </a:lnTo>
                  <a:lnTo>
                    <a:pt x="1131" y="6747"/>
                  </a:lnTo>
                  <a:lnTo>
                    <a:pt x="1148" y="6815"/>
                  </a:lnTo>
                  <a:lnTo>
                    <a:pt x="1148" y="6849"/>
                  </a:lnTo>
                  <a:lnTo>
                    <a:pt x="1181" y="6983"/>
                  </a:lnTo>
                  <a:lnTo>
                    <a:pt x="1181" y="7017"/>
                  </a:lnTo>
                  <a:lnTo>
                    <a:pt x="1198" y="7051"/>
                  </a:lnTo>
                  <a:lnTo>
                    <a:pt x="1198" y="7118"/>
                  </a:lnTo>
                  <a:lnTo>
                    <a:pt x="1215" y="7152"/>
                  </a:lnTo>
                  <a:lnTo>
                    <a:pt x="1232" y="7236"/>
                  </a:lnTo>
                  <a:lnTo>
                    <a:pt x="1232" y="7270"/>
                  </a:lnTo>
                  <a:lnTo>
                    <a:pt x="1266" y="7405"/>
                  </a:lnTo>
                  <a:lnTo>
                    <a:pt x="1283" y="7439"/>
                  </a:lnTo>
                  <a:lnTo>
                    <a:pt x="1300" y="7540"/>
                  </a:lnTo>
                  <a:lnTo>
                    <a:pt x="1300" y="7574"/>
                  </a:lnTo>
                  <a:lnTo>
                    <a:pt x="1316" y="7608"/>
                  </a:lnTo>
                  <a:lnTo>
                    <a:pt x="1316" y="7658"/>
                  </a:lnTo>
                  <a:lnTo>
                    <a:pt x="1333" y="7692"/>
                  </a:lnTo>
                  <a:lnTo>
                    <a:pt x="1333" y="7726"/>
                  </a:lnTo>
                  <a:lnTo>
                    <a:pt x="1350" y="7793"/>
                  </a:lnTo>
                  <a:lnTo>
                    <a:pt x="1367" y="7827"/>
                  </a:lnTo>
                  <a:lnTo>
                    <a:pt x="1384" y="7928"/>
                  </a:lnTo>
                  <a:lnTo>
                    <a:pt x="1384" y="7962"/>
                  </a:lnTo>
                  <a:lnTo>
                    <a:pt x="1401" y="8029"/>
                  </a:lnTo>
                  <a:lnTo>
                    <a:pt x="1418" y="8063"/>
                  </a:lnTo>
                  <a:lnTo>
                    <a:pt x="1418" y="8080"/>
                  </a:lnTo>
                  <a:lnTo>
                    <a:pt x="1418" y="8114"/>
                  </a:lnTo>
                  <a:lnTo>
                    <a:pt x="1434" y="8147"/>
                  </a:lnTo>
                  <a:lnTo>
                    <a:pt x="1434" y="8181"/>
                  </a:lnTo>
                  <a:lnTo>
                    <a:pt x="1451" y="8215"/>
                  </a:lnTo>
                  <a:lnTo>
                    <a:pt x="1451" y="8248"/>
                  </a:lnTo>
                  <a:lnTo>
                    <a:pt x="1468" y="8282"/>
                  </a:lnTo>
                  <a:lnTo>
                    <a:pt x="1468" y="8316"/>
                  </a:lnTo>
                  <a:lnTo>
                    <a:pt x="1468" y="8350"/>
                  </a:lnTo>
                  <a:lnTo>
                    <a:pt x="1485" y="8417"/>
                  </a:lnTo>
                  <a:lnTo>
                    <a:pt x="1502" y="8434"/>
                  </a:lnTo>
                  <a:lnTo>
                    <a:pt x="1502" y="8468"/>
                  </a:lnTo>
                  <a:lnTo>
                    <a:pt x="1519" y="8501"/>
                  </a:lnTo>
                  <a:lnTo>
                    <a:pt x="1519" y="8535"/>
                  </a:lnTo>
                  <a:lnTo>
                    <a:pt x="1519" y="8569"/>
                  </a:lnTo>
                  <a:lnTo>
                    <a:pt x="1536" y="8603"/>
                  </a:lnTo>
                  <a:lnTo>
                    <a:pt x="1536" y="8636"/>
                  </a:lnTo>
                  <a:lnTo>
                    <a:pt x="1552" y="8670"/>
                  </a:lnTo>
                  <a:lnTo>
                    <a:pt x="1552" y="8704"/>
                  </a:lnTo>
                  <a:lnTo>
                    <a:pt x="1569" y="8738"/>
                  </a:lnTo>
                  <a:lnTo>
                    <a:pt x="1569" y="8771"/>
                  </a:lnTo>
                  <a:lnTo>
                    <a:pt x="1586" y="8805"/>
                  </a:lnTo>
                  <a:lnTo>
                    <a:pt x="1586" y="8839"/>
                  </a:lnTo>
                  <a:lnTo>
                    <a:pt x="1603" y="8873"/>
                  </a:lnTo>
                  <a:lnTo>
                    <a:pt x="1603" y="8889"/>
                  </a:lnTo>
                  <a:lnTo>
                    <a:pt x="1603" y="8923"/>
                  </a:lnTo>
                  <a:lnTo>
                    <a:pt x="1620" y="8957"/>
                  </a:lnTo>
                  <a:lnTo>
                    <a:pt x="1620" y="8991"/>
                  </a:lnTo>
                  <a:lnTo>
                    <a:pt x="1637" y="9024"/>
                  </a:lnTo>
                  <a:lnTo>
                    <a:pt x="1637" y="9058"/>
                  </a:lnTo>
                  <a:lnTo>
                    <a:pt x="1654" y="9092"/>
                  </a:lnTo>
                  <a:lnTo>
                    <a:pt x="1654" y="9126"/>
                  </a:lnTo>
                  <a:lnTo>
                    <a:pt x="1671" y="9159"/>
                  </a:lnTo>
                  <a:lnTo>
                    <a:pt x="1671" y="9193"/>
                  </a:lnTo>
                  <a:lnTo>
                    <a:pt x="1687" y="9227"/>
                  </a:lnTo>
                  <a:lnTo>
                    <a:pt x="1687" y="9260"/>
                  </a:lnTo>
                  <a:lnTo>
                    <a:pt x="1704" y="9277"/>
                  </a:lnTo>
                  <a:lnTo>
                    <a:pt x="1704" y="9311"/>
                  </a:lnTo>
                  <a:lnTo>
                    <a:pt x="1721" y="9379"/>
                  </a:lnTo>
                  <a:lnTo>
                    <a:pt x="1721" y="9412"/>
                  </a:lnTo>
                  <a:lnTo>
                    <a:pt x="1738" y="9446"/>
                  </a:lnTo>
                  <a:lnTo>
                    <a:pt x="1738" y="9480"/>
                  </a:lnTo>
                  <a:lnTo>
                    <a:pt x="1755" y="9513"/>
                  </a:lnTo>
                  <a:lnTo>
                    <a:pt x="1755" y="9547"/>
                  </a:lnTo>
                  <a:lnTo>
                    <a:pt x="1772" y="9581"/>
                  </a:lnTo>
                  <a:lnTo>
                    <a:pt x="1772" y="9615"/>
                  </a:lnTo>
                  <a:lnTo>
                    <a:pt x="1789" y="9632"/>
                  </a:lnTo>
                  <a:lnTo>
                    <a:pt x="1789" y="9665"/>
                  </a:lnTo>
                  <a:lnTo>
                    <a:pt x="1805" y="9699"/>
                  </a:lnTo>
                  <a:lnTo>
                    <a:pt x="1822" y="9766"/>
                  </a:lnTo>
                  <a:lnTo>
                    <a:pt x="1822" y="9800"/>
                  </a:lnTo>
                  <a:lnTo>
                    <a:pt x="1839" y="9868"/>
                  </a:lnTo>
                  <a:lnTo>
                    <a:pt x="1839" y="9901"/>
                  </a:lnTo>
                  <a:lnTo>
                    <a:pt x="1856" y="9969"/>
                  </a:lnTo>
                  <a:lnTo>
                    <a:pt x="1873" y="9986"/>
                  </a:lnTo>
                  <a:lnTo>
                    <a:pt x="1890" y="10053"/>
                  </a:lnTo>
                  <a:lnTo>
                    <a:pt x="1890" y="10087"/>
                  </a:lnTo>
                  <a:lnTo>
                    <a:pt x="1907" y="10154"/>
                  </a:lnTo>
                  <a:lnTo>
                    <a:pt x="1924" y="10188"/>
                  </a:lnTo>
                  <a:lnTo>
                    <a:pt x="1940" y="10256"/>
                  </a:lnTo>
                  <a:lnTo>
                    <a:pt x="1940" y="10289"/>
                  </a:lnTo>
                  <a:lnTo>
                    <a:pt x="1957" y="10323"/>
                  </a:lnTo>
                  <a:lnTo>
                    <a:pt x="1957" y="10340"/>
                  </a:lnTo>
                  <a:lnTo>
                    <a:pt x="1974" y="10374"/>
                  </a:lnTo>
                  <a:lnTo>
                    <a:pt x="1974" y="10407"/>
                  </a:lnTo>
                  <a:lnTo>
                    <a:pt x="1991" y="10441"/>
                  </a:lnTo>
                  <a:lnTo>
                    <a:pt x="2008" y="10509"/>
                  </a:lnTo>
                  <a:lnTo>
                    <a:pt x="2008" y="10542"/>
                  </a:lnTo>
                  <a:lnTo>
                    <a:pt x="2025" y="10610"/>
                  </a:lnTo>
                  <a:lnTo>
                    <a:pt x="2042" y="10644"/>
                  </a:lnTo>
                  <a:lnTo>
                    <a:pt x="2042" y="10677"/>
                  </a:lnTo>
                  <a:lnTo>
                    <a:pt x="2042" y="10694"/>
                  </a:lnTo>
                  <a:lnTo>
                    <a:pt x="2075" y="10762"/>
                  </a:lnTo>
                  <a:lnTo>
                    <a:pt x="2075" y="10795"/>
                  </a:lnTo>
                  <a:lnTo>
                    <a:pt x="2092" y="10829"/>
                  </a:lnTo>
                  <a:lnTo>
                    <a:pt x="2092" y="10863"/>
                  </a:lnTo>
                  <a:lnTo>
                    <a:pt x="2092" y="10897"/>
                  </a:lnTo>
                  <a:lnTo>
                    <a:pt x="2109" y="10930"/>
                  </a:lnTo>
                  <a:lnTo>
                    <a:pt x="2126" y="10964"/>
                  </a:lnTo>
                  <a:lnTo>
                    <a:pt x="2143" y="11031"/>
                  </a:lnTo>
                  <a:lnTo>
                    <a:pt x="2143" y="11048"/>
                  </a:lnTo>
                  <a:lnTo>
                    <a:pt x="2143" y="11082"/>
                  </a:lnTo>
                  <a:lnTo>
                    <a:pt x="2160" y="11116"/>
                  </a:lnTo>
                  <a:lnTo>
                    <a:pt x="2177" y="11183"/>
                  </a:lnTo>
                  <a:lnTo>
                    <a:pt x="2193" y="11217"/>
                  </a:lnTo>
                  <a:lnTo>
                    <a:pt x="2193" y="11251"/>
                  </a:lnTo>
                  <a:lnTo>
                    <a:pt x="2210" y="11284"/>
                  </a:lnTo>
                  <a:lnTo>
                    <a:pt x="2210" y="11318"/>
                  </a:lnTo>
                  <a:lnTo>
                    <a:pt x="2227" y="11352"/>
                  </a:lnTo>
                  <a:lnTo>
                    <a:pt x="2227" y="11386"/>
                  </a:lnTo>
                  <a:lnTo>
                    <a:pt x="2244" y="11403"/>
                  </a:lnTo>
                  <a:lnTo>
                    <a:pt x="2244" y="11436"/>
                  </a:lnTo>
                  <a:lnTo>
                    <a:pt x="2261" y="11470"/>
                  </a:lnTo>
                  <a:lnTo>
                    <a:pt x="2261" y="11504"/>
                  </a:lnTo>
                  <a:lnTo>
                    <a:pt x="2278" y="11571"/>
                  </a:lnTo>
                  <a:lnTo>
                    <a:pt x="2295" y="11605"/>
                  </a:lnTo>
                  <a:lnTo>
                    <a:pt x="2295" y="11639"/>
                  </a:lnTo>
                  <a:lnTo>
                    <a:pt x="2311" y="11672"/>
                  </a:lnTo>
                  <a:lnTo>
                    <a:pt x="2328" y="11740"/>
                  </a:lnTo>
                  <a:lnTo>
                    <a:pt x="2328" y="11757"/>
                  </a:lnTo>
                  <a:lnTo>
                    <a:pt x="2345" y="11790"/>
                  </a:lnTo>
                  <a:lnTo>
                    <a:pt x="2345" y="11824"/>
                  </a:lnTo>
                  <a:lnTo>
                    <a:pt x="2362" y="11858"/>
                  </a:lnTo>
                  <a:lnTo>
                    <a:pt x="2362" y="11892"/>
                  </a:lnTo>
                  <a:lnTo>
                    <a:pt x="2379" y="11959"/>
                  </a:lnTo>
                  <a:lnTo>
                    <a:pt x="2396" y="11993"/>
                  </a:lnTo>
                  <a:lnTo>
                    <a:pt x="2396" y="12027"/>
                  </a:lnTo>
                  <a:lnTo>
                    <a:pt x="2413" y="12043"/>
                  </a:lnTo>
                  <a:lnTo>
                    <a:pt x="2413" y="12077"/>
                  </a:lnTo>
                  <a:lnTo>
                    <a:pt x="2430" y="12111"/>
                  </a:lnTo>
                  <a:lnTo>
                    <a:pt x="2446" y="12145"/>
                  </a:lnTo>
                  <a:lnTo>
                    <a:pt x="2446" y="12178"/>
                  </a:lnTo>
                  <a:lnTo>
                    <a:pt x="2463" y="12246"/>
                  </a:lnTo>
                  <a:lnTo>
                    <a:pt x="2480" y="12280"/>
                  </a:lnTo>
                  <a:lnTo>
                    <a:pt x="2480" y="12313"/>
                  </a:lnTo>
                  <a:lnTo>
                    <a:pt x="2497" y="12347"/>
                  </a:lnTo>
                  <a:lnTo>
                    <a:pt x="2497" y="12381"/>
                  </a:lnTo>
                  <a:lnTo>
                    <a:pt x="2514" y="12398"/>
                  </a:lnTo>
                  <a:lnTo>
                    <a:pt x="2514" y="12431"/>
                  </a:lnTo>
                  <a:lnTo>
                    <a:pt x="2531" y="12465"/>
                  </a:lnTo>
                  <a:lnTo>
                    <a:pt x="2531" y="12499"/>
                  </a:lnTo>
                  <a:lnTo>
                    <a:pt x="2548" y="12533"/>
                  </a:lnTo>
                  <a:lnTo>
                    <a:pt x="2548" y="12566"/>
                  </a:lnTo>
                  <a:lnTo>
                    <a:pt x="2564" y="12600"/>
                  </a:lnTo>
                  <a:lnTo>
                    <a:pt x="2564" y="12634"/>
                  </a:lnTo>
                  <a:lnTo>
                    <a:pt x="2581" y="12651"/>
                  </a:lnTo>
                  <a:lnTo>
                    <a:pt x="2598" y="12684"/>
                  </a:lnTo>
                  <a:lnTo>
                    <a:pt x="2598" y="12718"/>
                  </a:lnTo>
                  <a:lnTo>
                    <a:pt x="2615" y="12752"/>
                  </a:lnTo>
                  <a:lnTo>
                    <a:pt x="2615" y="12786"/>
                  </a:lnTo>
                  <a:lnTo>
                    <a:pt x="2632" y="12819"/>
                  </a:lnTo>
                  <a:lnTo>
                    <a:pt x="2632" y="12853"/>
                  </a:lnTo>
                  <a:lnTo>
                    <a:pt x="2649" y="12887"/>
                  </a:lnTo>
                  <a:lnTo>
                    <a:pt x="2649" y="12921"/>
                  </a:lnTo>
                  <a:lnTo>
                    <a:pt x="2666" y="12954"/>
                  </a:lnTo>
                  <a:lnTo>
                    <a:pt x="2666" y="12988"/>
                  </a:lnTo>
                  <a:lnTo>
                    <a:pt x="2683" y="13005"/>
                  </a:lnTo>
                  <a:lnTo>
                    <a:pt x="2699" y="13039"/>
                  </a:lnTo>
                  <a:lnTo>
                    <a:pt x="2699" y="13072"/>
                  </a:lnTo>
                  <a:lnTo>
                    <a:pt x="2716" y="13106"/>
                  </a:lnTo>
                  <a:lnTo>
                    <a:pt x="2716" y="13140"/>
                  </a:lnTo>
                  <a:lnTo>
                    <a:pt x="2733" y="13174"/>
                  </a:lnTo>
                  <a:lnTo>
                    <a:pt x="2733" y="13207"/>
                  </a:lnTo>
                  <a:lnTo>
                    <a:pt x="2750" y="13241"/>
                  </a:lnTo>
                  <a:lnTo>
                    <a:pt x="2750" y="13258"/>
                  </a:lnTo>
                  <a:lnTo>
                    <a:pt x="2767" y="13292"/>
                  </a:lnTo>
                  <a:lnTo>
                    <a:pt x="2784" y="13325"/>
                  </a:lnTo>
                  <a:lnTo>
                    <a:pt x="2784" y="13359"/>
                  </a:lnTo>
                  <a:lnTo>
                    <a:pt x="2801" y="13393"/>
                  </a:lnTo>
                  <a:lnTo>
                    <a:pt x="2801" y="13427"/>
                  </a:lnTo>
                  <a:lnTo>
                    <a:pt x="2817" y="13460"/>
                  </a:lnTo>
                  <a:lnTo>
                    <a:pt x="2817" y="13494"/>
                  </a:lnTo>
                  <a:lnTo>
                    <a:pt x="2834" y="13528"/>
                  </a:lnTo>
                  <a:lnTo>
                    <a:pt x="2851" y="13561"/>
                  </a:lnTo>
                  <a:lnTo>
                    <a:pt x="2851" y="13578"/>
                  </a:lnTo>
                  <a:lnTo>
                    <a:pt x="2868" y="13612"/>
                  </a:lnTo>
                  <a:lnTo>
                    <a:pt x="2868" y="13646"/>
                  </a:lnTo>
                  <a:lnTo>
                    <a:pt x="2885" y="13680"/>
                  </a:lnTo>
                  <a:lnTo>
                    <a:pt x="2885" y="13713"/>
                  </a:lnTo>
                  <a:lnTo>
                    <a:pt x="2902" y="13747"/>
                  </a:lnTo>
                  <a:lnTo>
                    <a:pt x="2902" y="13781"/>
                  </a:lnTo>
                  <a:lnTo>
                    <a:pt x="2919" y="13814"/>
                  </a:lnTo>
                  <a:lnTo>
                    <a:pt x="2936" y="13848"/>
                  </a:lnTo>
                  <a:lnTo>
                    <a:pt x="2936" y="13865"/>
                  </a:lnTo>
                  <a:lnTo>
                    <a:pt x="2952" y="13899"/>
                  </a:lnTo>
                  <a:lnTo>
                    <a:pt x="2952" y="13933"/>
                  </a:lnTo>
                  <a:lnTo>
                    <a:pt x="2969" y="13966"/>
                  </a:lnTo>
                  <a:lnTo>
                    <a:pt x="2969" y="14000"/>
                  </a:lnTo>
                  <a:lnTo>
                    <a:pt x="2986" y="14034"/>
                  </a:lnTo>
                  <a:lnTo>
                    <a:pt x="2986" y="14067"/>
                  </a:lnTo>
                  <a:lnTo>
                    <a:pt x="3003" y="14101"/>
                  </a:lnTo>
                  <a:lnTo>
                    <a:pt x="3020" y="14135"/>
                  </a:lnTo>
                  <a:lnTo>
                    <a:pt x="3020" y="14152"/>
                  </a:lnTo>
                  <a:lnTo>
                    <a:pt x="3037" y="14186"/>
                  </a:lnTo>
                  <a:lnTo>
                    <a:pt x="3037" y="14219"/>
                  </a:lnTo>
                  <a:lnTo>
                    <a:pt x="3054" y="14253"/>
                  </a:lnTo>
                  <a:lnTo>
                    <a:pt x="3070" y="14287"/>
                  </a:lnTo>
                  <a:lnTo>
                    <a:pt x="3070" y="14320"/>
                  </a:lnTo>
                  <a:lnTo>
                    <a:pt x="3087" y="14354"/>
                  </a:lnTo>
                  <a:lnTo>
                    <a:pt x="3087" y="14388"/>
                  </a:lnTo>
                  <a:lnTo>
                    <a:pt x="3104" y="14405"/>
                  </a:lnTo>
                  <a:lnTo>
                    <a:pt x="3121" y="14439"/>
                  </a:lnTo>
                  <a:lnTo>
                    <a:pt x="3121" y="14472"/>
                  </a:lnTo>
                  <a:lnTo>
                    <a:pt x="3138" y="14506"/>
                  </a:lnTo>
                  <a:lnTo>
                    <a:pt x="3138" y="14540"/>
                  </a:lnTo>
                  <a:lnTo>
                    <a:pt x="3155" y="14573"/>
                  </a:lnTo>
                  <a:lnTo>
                    <a:pt x="3155" y="14607"/>
                  </a:lnTo>
                  <a:lnTo>
                    <a:pt x="3172" y="14641"/>
                  </a:lnTo>
                  <a:lnTo>
                    <a:pt x="3189" y="14658"/>
                  </a:lnTo>
                  <a:lnTo>
                    <a:pt x="3189" y="14692"/>
                  </a:lnTo>
                  <a:lnTo>
                    <a:pt x="3205" y="14725"/>
                  </a:lnTo>
                  <a:lnTo>
                    <a:pt x="3205" y="14759"/>
                  </a:lnTo>
                  <a:lnTo>
                    <a:pt x="3222" y="14793"/>
                  </a:lnTo>
                  <a:lnTo>
                    <a:pt x="3239" y="14826"/>
                  </a:lnTo>
                  <a:lnTo>
                    <a:pt x="3239" y="14860"/>
                  </a:lnTo>
                  <a:lnTo>
                    <a:pt x="3256" y="14894"/>
                  </a:lnTo>
                  <a:lnTo>
                    <a:pt x="3256" y="14928"/>
                  </a:lnTo>
                  <a:lnTo>
                    <a:pt x="3273" y="14945"/>
                  </a:lnTo>
                  <a:lnTo>
                    <a:pt x="3273" y="14978"/>
                  </a:lnTo>
                  <a:lnTo>
                    <a:pt x="3290" y="15012"/>
                  </a:lnTo>
                  <a:lnTo>
                    <a:pt x="3307" y="15046"/>
                  </a:lnTo>
                  <a:lnTo>
                    <a:pt x="3307" y="15079"/>
                  </a:lnTo>
                  <a:lnTo>
                    <a:pt x="3323" y="15113"/>
                  </a:lnTo>
                  <a:lnTo>
                    <a:pt x="3323" y="15147"/>
                  </a:lnTo>
                  <a:lnTo>
                    <a:pt x="3340" y="15181"/>
                  </a:lnTo>
                  <a:lnTo>
                    <a:pt x="3357" y="15198"/>
                  </a:lnTo>
                  <a:lnTo>
                    <a:pt x="3357" y="15231"/>
                  </a:lnTo>
                  <a:lnTo>
                    <a:pt x="3374" y="15265"/>
                  </a:lnTo>
                  <a:lnTo>
                    <a:pt x="3374" y="15299"/>
                  </a:lnTo>
                  <a:lnTo>
                    <a:pt x="3391" y="15332"/>
                  </a:lnTo>
                  <a:lnTo>
                    <a:pt x="3408" y="15366"/>
                  </a:lnTo>
                  <a:lnTo>
                    <a:pt x="3408" y="15400"/>
                  </a:lnTo>
                  <a:lnTo>
                    <a:pt x="3425" y="15434"/>
                  </a:lnTo>
                  <a:lnTo>
                    <a:pt x="3425" y="15451"/>
                  </a:lnTo>
                  <a:lnTo>
                    <a:pt x="3442" y="15484"/>
                  </a:lnTo>
                  <a:lnTo>
                    <a:pt x="3458" y="15518"/>
                  </a:lnTo>
                  <a:lnTo>
                    <a:pt x="3458" y="15552"/>
                  </a:lnTo>
                  <a:lnTo>
                    <a:pt x="3475" y="15585"/>
                  </a:lnTo>
                  <a:lnTo>
                    <a:pt x="3492" y="15619"/>
                  </a:lnTo>
                  <a:lnTo>
                    <a:pt x="3492" y="15653"/>
                  </a:lnTo>
                  <a:lnTo>
                    <a:pt x="3509" y="15687"/>
                  </a:lnTo>
                  <a:lnTo>
                    <a:pt x="3509" y="15704"/>
                  </a:lnTo>
                  <a:lnTo>
                    <a:pt x="3526" y="15737"/>
                  </a:lnTo>
                  <a:lnTo>
                    <a:pt x="3543" y="15771"/>
                  </a:lnTo>
                  <a:lnTo>
                    <a:pt x="3543" y="15805"/>
                  </a:lnTo>
                  <a:lnTo>
                    <a:pt x="3560" y="15838"/>
                  </a:lnTo>
                  <a:lnTo>
                    <a:pt x="3560" y="15872"/>
                  </a:lnTo>
                  <a:lnTo>
                    <a:pt x="3576" y="15906"/>
                  </a:lnTo>
                  <a:lnTo>
                    <a:pt x="3593" y="15940"/>
                  </a:lnTo>
                  <a:lnTo>
                    <a:pt x="3593" y="15957"/>
                  </a:lnTo>
                  <a:lnTo>
                    <a:pt x="3610" y="15990"/>
                  </a:lnTo>
                  <a:lnTo>
                    <a:pt x="3610" y="16024"/>
                  </a:lnTo>
                  <a:lnTo>
                    <a:pt x="3644" y="16091"/>
                  </a:lnTo>
                  <a:lnTo>
                    <a:pt x="3644" y="16125"/>
                  </a:lnTo>
                  <a:lnTo>
                    <a:pt x="3678" y="16193"/>
                  </a:lnTo>
                  <a:lnTo>
                    <a:pt x="3678" y="16209"/>
                  </a:lnTo>
                  <a:lnTo>
                    <a:pt x="3695" y="16243"/>
                  </a:lnTo>
                  <a:lnTo>
                    <a:pt x="3695" y="16277"/>
                  </a:lnTo>
                  <a:lnTo>
                    <a:pt x="3711" y="16311"/>
                  </a:lnTo>
                  <a:lnTo>
                    <a:pt x="3728" y="16378"/>
                  </a:lnTo>
                  <a:lnTo>
                    <a:pt x="3745" y="16412"/>
                  </a:lnTo>
                  <a:lnTo>
                    <a:pt x="3762" y="16462"/>
                  </a:lnTo>
                  <a:lnTo>
                    <a:pt x="3779" y="16496"/>
                  </a:lnTo>
                  <a:lnTo>
                    <a:pt x="3796" y="16564"/>
                  </a:lnTo>
                  <a:lnTo>
                    <a:pt x="3813" y="16597"/>
                  </a:lnTo>
                  <a:lnTo>
                    <a:pt x="3813" y="16631"/>
                  </a:lnTo>
                  <a:lnTo>
                    <a:pt x="3846" y="16682"/>
                  </a:lnTo>
                  <a:lnTo>
                    <a:pt x="3846" y="16715"/>
                  </a:lnTo>
                  <a:lnTo>
                    <a:pt x="3880" y="16783"/>
                  </a:lnTo>
                  <a:lnTo>
                    <a:pt x="3880" y="16817"/>
                  </a:lnTo>
                  <a:lnTo>
                    <a:pt x="3897" y="16850"/>
                  </a:lnTo>
                  <a:lnTo>
                    <a:pt x="3914" y="16901"/>
                  </a:lnTo>
                  <a:lnTo>
                    <a:pt x="3931" y="16935"/>
                  </a:lnTo>
                  <a:lnTo>
                    <a:pt x="3948" y="17002"/>
                  </a:lnTo>
                  <a:lnTo>
                    <a:pt x="3964" y="17036"/>
                  </a:lnTo>
                  <a:lnTo>
                    <a:pt x="3998" y="17120"/>
                  </a:lnTo>
                  <a:lnTo>
                    <a:pt x="3998" y="17154"/>
                  </a:lnTo>
                  <a:lnTo>
                    <a:pt x="4032" y="17255"/>
                  </a:lnTo>
                  <a:lnTo>
                    <a:pt x="4049" y="17289"/>
                  </a:lnTo>
                  <a:lnTo>
                    <a:pt x="4066" y="17356"/>
                  </a:lnTo>
                  <a:lnTo>
                    <a:pt x="4082" y="17373"/>
                  </a:lnTo>
                  <a:lnTo>
                    <a:pt x="4116" y="17474"/>
                  </a:lnTo>
                  <a:lnTo>
                    <a:pt x="4116" y="17508"/>
                  </a:lnTo>
                  <a:lnTo>
                    <a:pt x="4150" y="17593"/>
                  </a:lnTo>
                  <a:lnTo>
                    <a:pt x="4167" y="17626"/>
                  </a:lnTo>
                  <a:lnTo>
                    <a:pt x="4217" y="17761"/>
                  </a:lnTo>
                  <a:lnTo>
                    <a:pt x="4217" y="17795"/>
                  </a:lnTo>
                  <a:lnTo>
                    <a:pt x="4251" y="17879"/>
                  </a:lnTo>
                  <a:lnTo>
                    <a:pt x="4268" y="17913"/>
                  </a:lnTo>
                  <a:lnTo>
                    <a:pt x="4285" y="17980"/>
                  </a:lnTo>
                  <a:lnTo>
                    <a:pt x="4302" y="18014"/>
                  </a:lnTo>
                  <a:lnTo>
                    <a:pt x="4319" y="18031"/>
                  </a:lnTo>
                  <a:lnTo>
                    <a:pt x="4319" y="18065"/>
                  </a:lnTo>
                  <a:lnTo>
                    <a:pt x="4352" y="18166"/>
                  </a:lnTo>
                  <a:lnTo>
                    <a:pt x="4369" y="18200"/>
                  </a:lnTo>
                  <a:lnTo>
                    <a:pt x="4386" y="18233"/>
                  </a:lnTo>
                  <a:lnTo>
                    <a:pt x="4386" y="18250"/>
                  </a:lnTo>
                  <a:lnTo>
                    <a:pt x="4420" y="18318"/>
                  </a:lnTo>
                  <a:lnTo>
                    <a:pt x="4420" y="18352"/>
                  </a:lnTo>
                  <a:lnTo>
                    <a:pt x="4454" y="18419"/>
                  </a:lnTo>
                  <a:lnTo>
                    <a:pt x="4454" y="18436"/>
                  </a:lnTo>
                  <a:lnTo>
                    <a:pt x="4487" y="18503"/>
                  </a:lnTo>
                  <a:lnTo>
                    <a:pt x="4487" y="18537"/>
                  </a:lnTo>
                  <a:lnTo>
                    <a:pt x="4504" y="18571"/>
                  </a:lnTo>
                  <a:lnTo>
                    <a:pt x="4521" y="18605"/>
                  </a:lnTo>
                  <a:lnTo>
                    <a:pt x="4538" y="18655"/>
                  </a:lnTo>
                  <a:lnTo>
                    <a:pt x="4555" y="18689"/>
                  </a:lnTo>
                  <a:lnTo>
                    <a:pt x="4555" y="18723"/>
                  </a:lnTo>
                  <a:lnTo>
                    <a:pt x="4572" y="18756"/>
                  </a:lnTo>
                  <a:lnTo>
                    <a:pt x="4605" y="18841"/>
                  </a:lnTo>
                  <a:lnTo>
                    <a:pt x="4622" y="18874"/>
                  </a:lnTo>
                  <a:lnTo>
                    <a:pt x="4639" y="18942"/>
                  </a:lnTo>
                  <a:lnTo>
                    <a:pt x="4656" y="18976"/>
                  </a:lnTo>
                  <a:lnTo>
                    <a:pt x="4690" y="19060"/>
                  </a:lnTo>
                  <a:lnTo>
                    <a:pt x="4707" y="19094"/>
                  </a:lnTo>
                  <a:lnTo>
                    <a:pt x="4723" y="19161"/>
                  </a:lnTo>
                  <a:lnTo>
                    <a:pt x="4740" y="19195"/>
                  </a:lnTo>
                  <a:lnTo>
                    <a:pt x="4757" y="19245"/>
                  </a:lnTo>
                  <a:lnTo>
                    <a:pt x="4774" y="19279"/>
                  </a:lnTo>
                  <a:lnTo>
                    <a:pt x="4791" y="19313"/>
                  </a:lnTo>
                  <a:lnTo>
                    <a:pt x="4791" y="19347"/>
                  </a:lnTo>
                  <a:lnTo>
                    <a:pt x="4808" y="19380"/>
                  </a:lnTo>
                  <a:lnTo>
                    <a:pt x="4825" y="19448"/>
                  </a:lnTo>
                  <a:lnTo>
                    <a:pt x="4841" y="19465"/>
                  </a:lnTo>
                  <a:lnTo>
                    <a:pt x="4858" y="19532"/>
                  </a:lnTo>
                  <a:lnTo>
                    <a:pt x="4875" y="19566"/>
                  </a:lnTo>
                  <a:lnTo>
                    <a:pt x="4892" y="19600"/>
                  </a:lnTo>
                  <a:lnTo>
                    <a:pt x="4909" y="19633"/>
                  </a:lnTo>
                  <a:lnTo>
                    <a:pt x="4926" y="19684"/>
                  </a:lnTo>
                  <a:lnTo>
                    <a:pt x="4943" y="19718"/>
                  </a:lnTo>
                  <a:lnTo>
                    <a:pt x="4943" y="19751"/>
                  </a:lnTo>
                  <a:lnTo>
                    <a:pt x="4960" y="19785"/>
                  </a:lnTo>
                  <a:lnTo>
                    <a:pt x="4976" y="19819"/>
                  </a:lnTo>
                  <a:lnTo>
                    <a:pt x="4993" y="19853"/>
                  </a:lnTo>
                  <a:lnTo>
                    <a:pt x="5010" y="19903"/>
                  </a:lnTo>
                  <a:lnTo>
                    <a:pt x="5027" y="19937"/>
                  </a:lnTo>
                  <a:lnTo>
                    <a:pt x="5027" y="19971"/>
                  </a:lnTo>
                  <a:lnTo>
                    <a:pt x="5044" y="20004"/>
                  </a:lnTo>
                  <a:lnTo>
                    <a:pt x="5061" y="20038"/>
                  </a:lnTo>
                  <a:lnTo>
                    <a:pt x="5078" y="20055"/>
                  </a:lnTo>
                  <a:lnTo>
                    <a:pt x="5078" y="20089"/>
                  </a:lnTo>
                  <a:lnTo>
                    <a:pt x="5094" y="20123"/>
                  </a:lnTo>
                  <a:lnTo>
                    <a:pt x="5111" y="20156"/>
                  </a:lnTo>
                  <a:lnTo>
                    <a:pt x="5111" y="20190"/>
                  </a:lnTo>
                  <a:lnTo>
                    <a:pt x="5128" y="20224"/>
                  </a:lnTo>
                  <a:lnTo>
                    <a:pt x="5145" y="20241"/>
                  </a:lnTo>
                  <a:lnTo>
                    <a:pt x="5145" y="20274"/>
                  </a:lnTo>
                  <a:lnTo>
                    <a:pt x="5162" y="20308"/>
                  </a:lnTo>
                  <a:lnTo>
                    <a:pt x="5179" y="20342"/>
                  </a:lnTo>
                  <a:lnTo>
                    <a:pt x="5196" y="20376"/>
                  </a:lnTo>
                  <a:lnTo>
                    <a:pt x="5196" y="20409"/>
                  </a:lnTo>
                  <a:lnTo>
                    <a:pt x="5213" y="20426"/>
                  </a:lnTo>
                  <a:lnTo>
                    <a:pt x="5229" y="20460"/>
                  </a:lnTo>
                  <a:lnTo>
                    <a:pt x="5246" y="20494"/>
                  </a:lnTo>
                  <a:lnTo>
                    <a:pt x="5246" y="20527"/>
                  </a:lnTo>
                  <a:lnTo>
                    <a:pt x="5280" y="20595"/>
                  </a:lnTo>
                  <a:lnTo>
                    <a:pt x="5280" y="20612"/>
                  </a:lnTo>
                  <a:lnTo>
                    <a:pt x="5297" y="20645"/>
                  </a:lnTo>
                  <a:lnTo>
                    <a:pt x="5314" y="20679"/>
                  </a:lnTo>
                  <a:lnTo>
                    <a:pt x="5331" y="20747"/>
                  </a:lnTo>
                  <a:lnTo>
                    <a:pt x="5347" y="20780"/>
                  </a:lnTo>
                  <a:lnTo>
                    <a:pt x="5364" y="20797"/>
                  </a:lnTo>
                  <a:lnTo>
                    <a:pt x="5381" y="20831"/>
                  </a:lnTo>
                  <a:lnTo>
                    <a:pt x="5398" y="20898"/>
                  </a:lnTo>
                  <a:lnTo>
                    <a:pt x="5415" y="20932"/>
                  </a:lnTo>
                  <a:lnTo>
                    <a:pt x="5432" y="20966"/>
                  </a:lnTo>
                  <a:lnTo>
                    <a:pt x="5432" y="20983"/>
                  </a:lnTo>
                  <a:lnTo>
                    <a:pt x="5466" y="21050"/>
                  </a:lnTo>
                  <a:lnTo>
                    <a:pt x="5466" y="21084"/>
                  </a:lnTo>
                  <a:lnTo>
                    <a:pt x="5499" y="21151"/>
                  </a:lnTo>
                  <a:lnTo>
                    <a:pt x="5516" y="21168"/>
                  </a:lnTo>
                  <a:lnTo>
                    <a:pt x="5533" y="21236"/>
                  </a:lnTo>
                  <a:lnTo>
                    <a:pt x="5550" y="21269"/>
                  </a:lnTo>
                  <a:lnTo>
                    <a:pt x="5584" y="21354"/>
                  </a:lnTo>
                  <a:lnTo>
                    <a:pt x="5600" y="21388"/>
                  </a:lnTo>
                  <a:lnTo>
                    <a:pt x="5617" y="21421"/>
                  </a:lnTo>
                  <a:lnTo>
                    <a:pt x="5617" y="21455"/>
                  </a:lnTo>
                  <a:lnTo>
                    <a:pt x="5634" y="21489"/>
                  </a:lnTo>
                  <a:lnTo>
                    <a:pt x="5668" y="21573"/>
                  </a:lnTo>
                  <a:lnTo>
                    <a:pt x="5685" y="21607"/>
                  </a:lnTo>
                  <a:lnTo>
                    <a:pt x="5719" y="21691"/>
                  </a:lnTo>
                  <a:lnTo>
                    <a:pt x="5735" y="21725"/>
                  </a:lnTo>
                  <a:lnTo>
                    <a:pt x="5786" y="21843"/>
                  </a:lnTo>
                  <a:lnTo>
                    <a:pt x="5803" y="21877"/>
                  </a:lnTo>
                  <a:lnTo>
                    <a:pt x="5853" y="22012"/>
                  </a:lnTo>
                  <a:lnTo>
                    <a:pt x="5870" y="22028"/>
                  </a:lnTo>
                  <a:lnTo>
                    <a:pt x="5887" y="22096"/>
                  </a:lnTo>
                  <a:lnTo>
                    <a:pt x="5904" y="22130"/>
                  </a:lnTo>
                  <a:lnTo>
                    <a:pt x="5938" y="22214"/>
                  </a:lnTo>
                  <a:lnTo>
                    <a:pt x="5955" y="22248"/>
                  </a:lnTo>
                  <a:lnTo>
                    <a:pt x="6039" y="22467"/>
                  </a:lnTo>
                  <a:lnTo>
                    <a:pt x="6056" y="22501"/>
                  </a:lnTo>
                  <a:lnTo>
                    <a:pt x="6073" y="22518"/>
                  </a:lnTo>
                  <a:lnTo>
                    <a:pt x="6174" y="22771"/>
                  </a:lnTo>
                  <a:lnTo>
                    <a:pt x="6191" y="22804"/>
                  </a:lnTo>
                  <a:lnTo>
                    <a:pt x="6275" y="22990"/>
                  </a:lnTo>
                  <a:lnTo>
                    <a:pt x="6275" y="23007"/>
                  </a:lnTo>
                  <a:lnTo>
                    <a:pt x="6359" y="23192"/>
                  </a:lnTo>
                  <a:lnTo>
                    <a:pt x="6376" y="23226"/>
                  </a:lnTo>
                  <a:lnTo>
                    <a:pt x="6444" y="23378"/>
                  </a:lnTo>
                  <a:lnTo>
                    <a:pt x="6461" y="23412"/>
                  </a:lnTo>
                  <a:lnTo>
                    <a:pt x="6461" y="23445"/>
                  </a:lnTo>
                  <a:lnTo>
                    <a:pt x="6478" y="23462"/>
                  </a:lnTo>
                  <a:lnTo>
                    <a:pt x="6528" y="23563"/>
                  </a:lnTo>
                  <a:lnTo>
                    <a:pt x="6528" y="23597"/>
                  </a:lnTo>
                  <a:lnTo>
                    <a:pt x="6596" y="23715"/>
                  </a:lnTo>
                  <a:lnTo>
                    <a:pt x="6596" y="23749"/>
                  </a:lnTo>
                  <a:lnTo>
                    <a:pt x="6663" y="23867"/>
                  </a:lnTo>
                  <a:lnTo>
                    <a:pt x="6663" y="23901"/>
                  </a:lnTo>
                  <a:lnTo>
                    <a:pt x="6680" y="23918"/>
                  </a:lnTo>
                  <a:lnTo>
                    <a:pt x="6697" y="23951"/>
                  </a:lnTo>
                  <a:lnTo>
                    <a:pt x="6731" y="24019"/>
                  </a:lnTo>
                  <a:lnTo>
                    <a:pt x="6731" y="24052"/>
                  </a:lnTo>
                  <a:lnTo>
                    <a:pt x="6747" y="24069"/>
                  </a:lnTo>
                  <a:lnTo>
                    <a:pt x="6764" y="24103"/>
                  </a:lnTo>
                  <a:lnTo>
                    <a:pt x="6781" y="24137"/>
                  </a:lnTo>
                  <a:lnTo>
                    <a:pt x="6798" y="24171"/>
                  </a:lnTo>
                  <a:lnTo>
                    <a:pt x="6815" y="24221"/>
                  </a:lnTo>
                  <a:lnTo>
                    <a:pt x="6832" y="24255"/>
                  </a:lnTo>
                  <a:lnTo>
                    <a:pt x="6849" y="24289"/>
                  </a:lnTo>
                  <a:lnTo>
                    <a:pt x="6865" y="24322"/>
                  </a:lnTo>
                  <a:lnTo>
                    <a:pt x="6865" y="24356"/>
                  </a:lnTo>
                  <a:lnTo>
                    <a:pt x="6882" y="24373"/>
                  </a:lnTo>
                  <a:lnTo>
                    <a:pt x="6899" y="24407"/>
                  </a:lnTo>
                  <a:lnTo>
                    <a:pt x="6916" y="24440"/>
                  </a:lnTo>
                  <a:lnTo>
                    <a:pt x="6933" y="24474"/>
                  </a:lnTo>
                  <a:lnTo>
                    <a:pt x="6950" y="24508"/>
                  </a:lnTo>
                  <a:lnTo>
                    <a:pt x="6950" y="24525"/>
                  </a:lnTo>
                  <a:lnTo>
                    <a:pt x="6967" y="24558"/>
                  </a:lnTo>
                  <a:lnTo>
                    <a:pt x="6984" y="24592"/>
                  </a:lnTo>
                  <a:lnTo>
                    <a:pt x="7000" y="24626"/>
                  </a:lnTo>
                  <a:lnTo>
                    <a:pt x="7017" y="24660"/>
                  </a:lnTo>
                  <a:lnTo>
                    <a:pt x="7017" y="24677"/>
                  </a:lnTo>
                  <a:lnTo>
                    <a:pt x="7034" y="24710"/>
                  </a:lnTo>
                  <a:lnTo>
                    <a:pt x="7051" y="24744"/>
                  </a:lnTo>
                  <a:lnTo>
                    <a:pt x="7068" y="24778"/>
                  </a:lnTo>
                  <a:lnTo>
                    <a:pt x="7085" y="24811"/>
                  </a:lnTo>
                  <a:lnTo>
                    <a:pt x="7102" y="24862"/>
                  </a:lnTo>
                  <a:lnTo>
                    <a:pt x="7118" y="24896"/>
                  </a:lnTo>
                  <a:lnTo>
                    <a:pt x="7152" y="24963"/>
                  </a:lnTo>
                  <a:lnTo>
                    <a:pt x="7169" y="24980"/>
                  </a:lnTo>
                  <a:lnTo>
                    <a:pt x="7186" y="25048"/>
                  </a:lnTo>
                  <a:lnTo>
                    <a:pt x="7203" y="25081"/>
                  </a:lnTo>
                  <a:lnTo>
                    <a:pt x="7220" y="25098"/>
                  </a:lnTo>
                  <a:lnTo>
                    <a:pt x="7237" y="25132"/>
                  </a:lnTo>
                  <a:lnTo>
                    <a:pt x="7253" y="25166"/>
                  </a:lnTo>
                  <a:lnTo>
                    <a:pt x="7270" y="25199"/>
                  </a:lnTo>
                  <a:lnTo>
                    <a:pt x="7270" y="25233"/>
                  </a:lnTo>
                  <a:lnTo>
                    <a:pt x="7287" y="25250"/>
                  </a:lnTo>
                  <a:lnTo>
                    <a:pt x="7304" y="25284"/>
                  </a:lnTo>
                  <a:lnTo>
                    <a:pt x="7338" y="25351"/>
                  </a:lnTo>
                  <a:lnTo>
                    <a:pt x="7355" y="25368"/>
                  </a:lnTo>
                  <a:lnTo>
                    <a:pt x="7355" y="25402"/>
                  </a:lnTo>
                  <a:lnTo>
                    <a:pt x="7371" y="25436"/>
                  </a:lnTo>
                  <a:lnTo>
                    <a:pt x="7388" y="25469"/>
                  </a:lnTo>
                  <a:lnTo>
                    <a:pt x="7405" y="25503"/>
                  </a:lnTo>
                  <a:lnTo>
                    <a:pt x="7422" y="25520"/>
                  </a:lnTo>
                  <a:lnTo>
                    <a:pt x="7439" y="25554"/>
                  </a:lnTo>
                  <a:lnTo>
                    <a:pt x="7439" y="25587"/>
                  </a:lnTo>
                  <a:lnTo>
                    <a:pt x="7456" y="25621"/>
                  </a:lnTo>
                  <a:lnTo>
                    <a:pt x="7473" y="25655"/>
                  </a:lnTo>
                  <a:lnTo>
                    <a:pt x="7489" y="25672"/>
                  </a:lnTo>
                  <a:lnTo>
                    <a:pt x="7506" y="25705"/>
                  </a:lnTo>
                  <a:lnTo>
                    <a:pt x="7523" y="25739"/>
                  </a:lnTo>
                  <a:lnTo>
                    <a:pt x="7540" y="25773"/>
                  </a:lnTo>
                  <a:lnTo>
                    <a:pt x="7540" y="25790"/>
                  </a:lnTo>
                  <a:lnTo>
                    <a:pt x="7557" y="25823"/>
                  </a:lnTo>
                  <a:lnTo>
                    <a:pt x="7574" y="25857"/>
                  </a:lnTo>
                  <a:lnTo>
                    <a:pt x="7591" y="25891"/>
                  </a:lnTo>
                  <a:lnTo>
                    <a:pt x="7608" y="25925"/>
                  </a:lnTo>
                  <a:lnTo>
                    <a:pt x="7624" y="25941"/>
                  </a:lnTo>
                  <a:lnTo>
                    <a:pt x="7624" y="25975"/>
                  </a:lnTo>
                  <a:lnTo>
                    <a:pt x="7641" y="26009"/>
                  </a:lnTo>
                  <a:lnTo>
                    <a:pt x="7658" y="26043"/>
                  </a:lnTo>
                  <a:lnTo>
                    <a:pt x="7675" y="26060"/>
                  </a:lnTo>
                  <a:lnTo>
                    <a:pt x="7692" y="26093"/>
                  </a:lnTo>
                  <a:lnTo>
                    <a:pt x="7709" y="26127"/>
                  </a:lnTo>
                  <a:lnTo>
                    <a:pt x="7726" y="26161"/>
                  </a:lnTo>
                  <a:lnTo>
                    <a:pt x="7726" y="26178"/>
                  </a:lnTo>
                  <a:lnTo>
                    <a:pt x="7759" y="26245"/>
                  </a:lnTo>
                  <a:lnTo>
                    <a:pt x="7776" y="26279"/>
                  </a:lnTo>
                  <a:lnTo>
                    <a:pt x="7793" y="26313"/>
                  </a:lnTo>
                  <a:lnTo>
                    <a:pt x="7810" y="26329"/>
                  </a:lnTo>
                  <a:lnTo>
                    <a:pt x="7844" y="26397"/>
                  </a:lnTo>
                  <a:lnTo>
                    <a:pt x="7844" y="26431"/>
                  </a:lnTo>
                  <a:lnTo>
                    <a:pt x="7861" y="26464"/>
                  </a:lnTo>
                  <a:lnTo>
                    <a:pt x="7877" y="26481"/>
                  </a:lnTo>
                  <a:lnTo>
                    <a:pt x="7894" y="26515"/>
                  </a:lnTo>
                  <a:lnTo>
                    <a:pt x="7911" y="26549"/>
                  </a:lnTo>
                  <a:lnTo>
                    <a:pt x="7928" y="26582"/>
                  </a:lnTo>
                  <a:lnTo>
                    <a:pt x="7945" y="26599"/>
                  </a:lnTo>
                  <a:lnTo>
                    <a:pt x="7945" y="26633"/>
                  </a:lnTo>
                  <a:lnTo>
                    <a:pt x="7962" y="26667"/>
                  </a:lnTo>
                  <a:lnTo>
                    <a:pt x="7979" y="26700"/>
                  </a:lnTo>
                  <a:lnTo>
                    <a:pt x="7995" y="26717"/>
                  </a:lnTo>
                  <a:lnTo>
                    <a:pt x="8012" y="26751"/>
                  </a:lnTo>
                  <a:lnTo>
                    <a:pt x="8029" y="26785"/>
                  </a:lnTo>
                  <a:lnTo>
                    <a:pt x="8046" y="26819"/>
                  </a:lnTo>
                  <a:lnTo>
                    <a:pt x="8046" y="26852"/>
                  </a:lnTo>
                  <a:lnTo>
                    <a:pt x="8063" y="26869"/>
                  </a:lnTo>
                  <a:lnTo>
                    <a:pt x="8080" y="26903"/>
                  </a:lnTo>
                  <a:lnTo>
                    <a:pt x="8097" y="26937"/>
                  </a:lnTo>
                  <a:lnTo>
                    <a:pt x="8114" y="26970"/>
                  </a:lnTo>
                  <a:lnTo>
                    <a:pt x="8130" y="26987"/>
                  </a:lnTo>
                  <a:lnTo>
                    <a:pt x="8147" y="27021"/>
                  </a:lnTo>
                  <a:lnTo>
                    <a:pt x="8164" y="27055"/>
                  </a:lnTo>
                  <a:lnTo>
                    <a:pt x="8164" y="27088"/>
                  </a:lnTo>
                  <a:lnTo>
                    <a:pt x="8181" y="27105"/>
                  </a:lnTo>
                  <a:lnTo>
                    <a:pt x="8198" y="27139"/>
                  </a:lnTo>
                  <a:lnTo>
                    <a:pt x="8215" y="27173"/>
                  </a:lnTo>
                  <a:lnTo>
                    <a:pt x="8232" y="27206"/>
                  </a:lnTo>
                  <a:lnTo>
                    <a:pt x="8248" y="27223"/>
                  </a:lnTo>
                  <a:lnTo>
                    <a:pt x="8265" y="27257"/>
                  </a:lnTo>
                  <a:lnTo>
                    <a:pt x="8282" y="27291"/>
                  </a:lnTo>
                  <a:lnTo>
                    <a:pt x="8282" y="27325"/>
                  </a:lnTo>
                  <a:lnTo>
                    <a:pt x="8299" y="27358"/>
                  </a:lnTo>
                  <a:lnTo>
                    <a:pt x="8316" y="27375"/>
                  </a:lnTo>
                  <a:lnTo>
                    <a:pt x="8333" y="27409"/>
                  </a:lnTo>
                  <a:lnTo>
                    <a:pt x="8350" y="27443"/>
                  </a:lnTo>
                  <a:lnTo>
                    <a:pt x="8367" y="27476"/>
                  </a:lnTo>
                  <a:lnTo>
                    <a:pt x="8383" y="27493"/>
                  </a:lnTo>
                  <a:lnTo>
                    <a:pt x="8400" y="27527"/>
                  </a:lnTo>
                  <a:lnTo>
                    <a:pt x="8417" y="27561"/>
                  </a:lnTo>
                  <a:lnTo>
                    <a:pt x="8417" y="27594"/>
                  </a:lnTo>
                  <a:lnTo>
                    <a:pt x="8434" y="27611"/>
                  </a:lnTo>
                  <a:lnTo>
                    <a:pt x="8451" y="27645"/>
                  </a:lnTo>
                  <a:lnTo>
                    <a:pt x="8468" y="27679"/>
                  </a:lnTo>
                  <a:lnTo>
                    <a:pt x="8485" y="27712"/>
                  </a:lnTo>
                  <a:lnTo>
                    <a:pt x="8501" y="27729"/>
                  </a:lnTo>
                  <a:lnTo>
                    <a:pt x="8518" y="27763"/>
                  </a:lnTo>
                  <a:lnTo>
                    <a:pt x="8535" y="27797"/>
                  </a:lnTo>
                  <a:lnTo>
                    <a:pt x="8552" y="27831"/>
                  </a:lnTo>
                  <a:lnTo>
                    <a:pt x="8569" y="27881"/>
                  </a:lnTo>
                  <a:lnTo>
                    <a:pt x="8586" y="27915"/>
                  </a:lnTo>
                  <a:lnTo>
                    <a:pt x="8603" y="27949"/>
                  </a:lnTo>
                  <a:lnTo>
                    <a:pt x="8620" y="27965"/>
                  </a:lnTo>
                  <a:lnTo>
                    <a:pt x="8636" y="27999"/>
                  </a:lnTo>
                  <a:lnTo>
                    <a:pt x="8653" y="28033"/>
                  </a:lnTo>
                  <a:lnTo>
                    <a:pt x="8687" y="28084"/>
                  </a:lnTo>
                  <a:lnTo>
                    <a:pt x="8704" y="28117"/>
                  </a:lnTo>
                  <a:lnTo>
                    <a:pt x="8704" y="28151"/>
                  </a:lnTo>
                  <a:lnTo>
                    <a:pt x="8721" y="28185"/>
                  </a:lnTo>
                  <a:lnTo>
                    <a:pt x="8738" y="28202"/>
                  </a:lnTo>
                  <a:lnTo>
                    <a:pt x="8754" y="28235"/>
                  </a:lnTo>
                  <a:lnTo>
                    <a:pt x="8788" y="28303"/>
                  </a:lnTo>
                  <a:lnTo>
                    <a:pt x="8805" y="28320"/>
                  </a:lnTo>
                  <a:lnTo>
                    <a:pt x="8822" y="28353"/>
                  </a:lnTo>
                  <a:lnTo>
                    <a:pt x="8839" y="28387"/>
                  </a:lnTo>
                  <a:lnTo>
                    <a:pt x="8856" y="28421"/>
                  </a:lnTo>
                  <a:lnTo>
                    <a:pt x="8856" y="28438"/>
                  </a:lnTo>
                  <a:lnTo>
                    <a:pt x="8873" y="28471"/>
                  </a:lnTo>
                  <a:lnTo>
                    <a:pt x="8889" y="28505"/>
                  </a:lnTo>
                  <a:lnTo>
                    <a:pt x="8906" y="28539"/>
                  </a:lnTo>
                  <a:lnTo>
                    <a:pt x="8940" y="28590"/>
                  </a:lnTo>
                  <a:lnTo>
                    <a:pt x="8957" y="28623"/>
                  </a:lnTo>
                  <a:lnTo>
                    <a:pt x="8974" y="28657"/>
                  </a:lnTo>
                  <a:lnTo>
                    <a:pt x="8991" y="28674"/>
                  </a:lnTo>
                  <a:lnTo>
                    <a:pt x="9007" y="28708"/>
                  </a:lnTo>
                  <a:lnTo>
                    <a:pt x="9024" y="28741"/>
                  </a:lnTo>
                  <a:lnTo>
                    <a:pt x="9041" y="28775"/>
                  </a:lnTo>
                  <a:lnTo>
                    <a:pt x="9058" y="28826"/>
                  </a:lnTo>
                  <a:lnTo>
                    <a:pt x="9075" y="28859"/>
                  </a:lnTo>
                  <a:lnTo>
                    <a:pt x="9109" y="28910"/>
                  </a:lnTo>
                  <a:lnTo>
                    <a:pt x="9126" y="28944"/>
                  </a:lnTo>
                  <a:lnTo>
                    <a:pt x="9142" y="28977"/>
                  </a:lnTo>
                  <a:lnTo>
                    <a:pt x="9159" y="29011"/>
                  </a:lnTo>
                  <a:lnTo>
                    <a:pt x="9193" y="29062"/>
                  </a:lnTo>
                  <a:lnTo>
                    <a:pt x="9210" y="29096"/>
                  </a:lnTo>
                  <a:lnTo>
                    <a:pt x="9227" y="29129"/>
                  </a:lnTo>
                  <a:lnTo>
                    <a:pt x="9244" y="29146"/>
                  </a:lnTo>
                  <a:lnTo>
                    <a:pt x="9260" y="29180"/>
                  </a:lnTo>
                  <a:lnTo>
                    <a:pt x="9294" y="29264"/>
                  </a:lnTo>
                  <a:lnTo>
                    <a:pt x="9311" y="29298"/>
                  </a:lnTo>
                  <a:lnTo>
                    <a:pt x="9345" y="29349"/>
                  </a:lnTo>
                  <a:lnTo>
                    <a:pt x="9362" y="29382"/>
                  </a:lnTo>
                  <a:lnTo>
                    <a:pt x="9395" y="29450"/>
                  </a:lnTo>
                  <a:lnTo>
                    <a:pt x="9412" y="29467"/>
                  </a:lnTo>
                  <a:lnTo>
                    <a:pt x="9446" y="29534"/>
                  </a:lnTo>
                  <a:lnTo>
                    <a:pt x="9463" y="29568"/>
                  </a:lnTo>
                  <a:lnTo>
                    <a:pt x="9497" y="29652"/>
                  </a:lnTo>
                  <a:lnTo>
                    <a:pt x="9513" y="29686"/>
                  </a:lnTo>
                  <a:lnTo>
                    <a:pt x="9530" y="29703"/>
                  </a:lnTo>
                  <a:lnTo>
                    <a:pt x="9547" y="29736"/>
                  </a:lnTo>
                  <a:lnTo>
                    <a:pt x="9564" y="29770"/>
                  </a:lnTo>
                  <a:lnTo>
                    <a:pt x="9598" y="29821"/>
                  </a:lnTo>
                  <a:lnTo>
                    <a:pt x="9615" y="29855"/>
                  </a:lnTo>
                  <a:lnTo>
                    <a:pt x="9632" y="29888"/>
                  </a:lnTo>
                  <a:lnTo>
                    <a:pt x="9665" y="29939"/>
                  </a:lnTo>
                  <a:lnTo>
                    <a:pt x="9682" y="29973"/>
                  </a:lnTo>
                  <a:lnTo>
                    <a:pt x="9699" y="30006"/>
                  </a:lnTo>
                  <a:lnTo>
                    <a:pt x="9733" y="30057"/>
                  </a:lnTo>
                  <a:lnTo>
                    <a:pt x="9750" y="30091"/>
                  </a:lnTo>
                  <a:lnTo>
                    <a:pt x="9766" y="30124"/>
                  </a:lnTo>
                  <a:lnTo>
                    <a:pt x="9783" y="30175"/>
                  </a:lnTo>
                  <a:lnTo>
                    <a:pt x="9800" y="30209"/>
                  </a:lnTo>
                  <a:lnTo>
                    <a:pt x="9817" y="30226"/>
                  </a:lnTo>
                  <a:lnTo>
                    <a:pt x="9834" y="30259"/>
                  </a:lnTo>
                  <a:lnTo>
                    <a:pt x="9851" y="30293"/>
                  </a:lnTo>
                  <a:lnTo>
                    <a:pt x="9885" y="30344"/>
                  </a:lnTo>
                  <a:lnTo>
                    <a:pt x="9901" y="30377"/>
                  </a:lnTo>
                  <a:lnTo>
                    <a:pt x="9935" y="30428"/>
                  </a:lnTo>
                  <a:lnTo>
                    <a:pt x="9952" y="30462"/>
                  </a:lnTo>
                  <a:lnTo>
                    <a:pt x="9969" y="30495"/>
                  </a:lnTo>
                  <a:lnTo>
                    <a:pt x="9986" y="30529"/>
                  </a:lnTo>
                  <a:lnTo>
                    <a:pt x="10003" y="30546"/>
                  </a:lnTo>
                  <a:lnTo>
                    <a:pt x="10036" y="30614"/>
                  </a:lnTo>
                  <a:lnTo>
                    <a:pt x="10053" y="30630"/>
                  </a:lnTo>
                  <a:lnTo>
                    <a:pt x="10070" y="30664"/>
                  </a:lnTo>
                  <a:lnTo>
                    <a:pt x="10087" y="30698"/>
                  </a:lnTo>
                  <a:lnTo>
                    <a:pt x="10121" y="30748"/>
                  </a:lnTo>
                  <a:lnTo>
                    <a:pt x="10138" y="30782"/>
                  </a:lnTo>
                  <a:lnTo>
                    <a:pt x="10138" y="30816"/>
                  </a:lnTo>
                  <a:lnTo>
                    <a:pt x="10171" y="30850"/>
                  </a:lnTo>
                  <a:lnTo>
                    <a:pt x="10188" y="30900"/>
                  </a:lnTo>
                  <a:lnTo>
                    <a:pt x="10205" y="30934"/>
                  </a:lnTo>
                  <a:lnTo>
                    <a:pt x="10222" y="30951"/>
                  </a:lnTo>
                  <a:lnTo>
                    <a:pt x="10239" y="30985"/>
                  </a:lnTo>
                  <a:lnTo>
                    <a:pt x="10256" y="31018"/>
                  </a:lnTo>
                  <a:lnTo>
                    <a:pt x="10272" y="31052"/>
                  </a:lnTo>
                  <a:lnTo>
                    <a:pt x="10306" y="31103"/>
                  </a:lnTo>
                  <a:lnTo>
                    <a:pt x="10323" y="31136"/>
                  </a:lnTo>
                  <a:lnTo>
                    <a:pt x="10340" y="31153"/>
                  </a:lnTo>
                  <a:lnTo>
                    <a:pt x="10357" y="31187"/>
                  </a:lnTo>
                  <a:lnTo>
                    <a:pt x="10374" y="31221"/>
                  </a:lnTo>
                  <a:lnTo>
                    <a:pt x="10391" y="31254"/>
                  </a:lnTo>
                  <a:lnTo>
                    <a:pt x="10407" y="31271"/>
                  </a:lnTo>
                  <a:lnTo>
                    <a:pt x="10424" y="31305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529000" y="3098250"/>
              <a:ext cx="282125" cy="847575"/>
            </a:xfrm>
            <a:custGeom>
              <a:avLst/>
              <a:gdLst/>
              <a:ahLst/>
              <a:cxnLst/>
              <a:rect l="l" t="t" r="r" b="b"/>
              <a:pathLst>
                <a:path w="11285" h="33903" fill="none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8" y="136"/>
                  </a:lnTo>
                  <a:lnTo>
                    <a:pt x="18" y="169"/>
                  </a:lnTo>
                  <a:lnTo>
                    <a:pt x="18" y="203"/>
                  </a:lnTo>
                  <a:lnTo>
                    <a:pt x="35" y="355"/>
                  </a:lnTo>
                  <a:lnTo>
                    <a:pt x="51" y="389"/>
                  </a:lnTo>
                  <a:lnTo>
                    <a:pt x="51" y="490"/>
                  </a:lnTo>
                  <a:lnTo>
                    <a:pt x="68" y="524"/>
                  </a:lnTo>
                  <a:lnTo>
                    <a:pt x="85" y="642"/>
                  </a:lnTo>
                  <a:lnTo>
                    <a:pt x="85" y="675"/>
                  </a:lnTo>
                  <a:lnTo>
                    <a:pt x="85" y="743"/>
                  </a:lnTo>
                  <a:lnTo>
                    <a:pt x="102" y="777"/>
                  </a:lnTo>
                  <a:lnTo>
                    <a:pt x="102" y="810"/>
                  </a:lnTo>
                  <a:lnTo>
                    <a:pt x="102" y="844"/>
                  </a:lnTo>
                  <a:lnTo>
                    <a:pt x="119" y="962"/>
                  </a:lnTo>
                  <a:lnTo>
                    <a:pt x="119" y="996"/>
                  </a:lnTo>
                  <a:lnTo>
                    <a:pt x="136" y="1030"/>
                  </a:lnTo>
                  <a:lnTo>
                    <a:pt x="136" y="1097"/>
                  </a:lnTo>
                  <a:lnTo>
                    <a:pt x="153" y="1131"/>
                  </a:lnTo>
                  <a:lnTo>
                    <a:pt x="153" y="1165"/>
                  </a:lnTo>
                  <a:lnTo>
                    <a:pt x="153" y="1249"/>
                  </a:lnTo>
                  <a:lnTo>
                    <a:pt x="169" y="1283"/>
                  </a:lnTo>
                  <a:lnTo>
                    <a:pt x="169" y="1316"/>
                  </a:lnTo>
                  <a:lnTo>
                    <a:pt x="169" y="1350"/>
                  </a:lnTo>
                  <a:lnTo>
                    <a:pt x="186" y="1384"/>
                  </a:lnTo>
                  <a:lnTo>
                    <a:pt x="186" y="1418"/>
                  </a:lnTo>
                  <a:lnTo>
                    <a:pt x="186" y="1485"/>
                  </a:lnTo>
                  <a:lnTo>
                    <a:pt x="203" y="1536"/>
                  </a:lnTo>
                  <a:lnTo>
                    <a:pt x="220" y="1637"/>
                  </a:lnTo>
                  <a:lnTo>
                    <a:pt x="220" y="1671"/>
                  </a:lnTo>
                  <a:lnTo>
                    <a:pt x="220" y="1704"/>
                  </a:lnTo>
                  <a:lnTo>
                    <a:pt x="237" y="1738"/>
                  </a:lnTo>
                  <a:lnTo>
                    <a:pt x="237" y="1772"/>
                  </a:lnTo>
                  <a:lnTo>
                    <a:pt x="237" y="1806"/>
                  </a:lnTo>
                  <a:lnTo>
                    <a:pt x="254" y="1856"/>
                  </a:lnTo>
                  <a:lnTo>
                    <a:pt x="254" y="1890"/>
                  </a:lnTo>
                  <a:lnTo>
                    <a:pt x="254" y="1924"/>
                  </a:lnTo>
                  <a:lnTo>
                    <a:pt x="254" y="1957"/>
                  </a:lnTo>
                  <a:lnTo>
                    <a:pt x="271" y="2025"/>
                  </a:lnTo>
                  <a:lnTo>
                    <a:pt x="271" y="2059"/>
                  </a:lnTo>
                  <a:lnTo>
                    <a:pt x="288" y="2092"/>
                  </a:lnTo>
                  <a:lnTo>
                    <a:pt x="288" y="2126"/>
                  </a:lnTo>
                  <a:lnTo>
                    <a:pt x="304" y="2210"/>
                  </a:lnTo>
                  <a:lnTo>
                    <a:pt x="304" y="2244"/>
                  </a:lnTo>
                  <a:lnTo>
                    <a:pt x="304" y="2278"/>
                  </a:lnTo>
                  <a:lnTo>
                    <a:pt x="321" y="2312"/>
                  </a:lnTo>
                  <a:lnTo>
                    <a:pt x="321" y="2345"/>
                  </a:lnTo>
                  <a:lnTo>
                    <a:pt x="321" y="2379"/>
                  </a:lnTo>
                  <a:lnTo>
                    <a:pt x="338" y="2413"/>
                  </a:lnTo>
                  <a:lnTo>
                    <a:pt x="338" y="2463"/>
                  </a:lnTo>
                  <a:lnTo>
                    <a:pt x="338" y="2497"/>
                  </a:lnTo>
                  <a:lnTo>
                    <a:pt x="355" y="2531"/>
                  </a:lnTo>
                  <a:lnTo>
                    <a:pt x="355" y="2565"/>
                  </a:lnTo>
                  <a:lnTo>
                    <a:pt x="355" y="2598"/>
                  </a:lnTo>
                  <a:lnTo>
                    <a:pt x="355" y="2632"/>
                  </a:lnTo>
                  <a:lnTo>
                    <a:pt x="372" y="2666"/>
                  </a:lnTo>
                  <a:lnTo>
                    <a:pt x="372" y="2699"/>
                  </a:lnTo>
                  <a:lnTo>
                    <a:pt x="389" y="2733"/>
                  </a:lnTo>
                  <a:lnTo>
                    <a:pt x="389" y="2767"/>
                  </a:lnTo>
                  <a:lnTo>
                    <a:pt x="389" y="2818"/>
                  </a:lnTo>
                  <a:lnTo>
                    <a:pt x="389" y="2851"/>
                  </a:lnTo>
                  <a:lnTo>
                    <a:pt x="406" y="2885"/>
                  </a:lnTo>
                  <a:lnTo>
                    <a:pt x="406" y="2919"/>
                  </a:lnTo>
                  <a:lnTo>
                    <a:pt x="406" y="2952"/>
                  </a:lnTo>
                  <a:lnTo>
                    <a:pt x="422" y="2986"/>
                  </a:lnTo>
                  <a:lnTo>
                    <a:pt x="439" y="3054"/>
                  </a:lnTo>
                  <a:lnTo>
                    <a:pt x="439" y="3104"/>
                  </a:lnTo>
                  <a:lnTo>
                    <a:pt x="439" y="3138"/>
                  </a:lnTo>
                  <a:lnTo>
                    <a:pt x="439" y="3172"/>
                  </a:lnTo>
                  <a:lnTo>
                    <a:pt x="456" y="3205"/>
                  </a:lnTo>
                  <a:lnTo>
                    <a:pt x="456" y="3239"/>
                  </a:lnTo>
                  <a:lnTo>
                    <a:pt x="456" y="3273"/>
                  </a:lnTo>
                  <a:lnTo>
                    <a:pt x="473" y="3307"/>
                  </a:lnTo>
                  <a:lnTo>
                    <a:pt x="473" y="3340"/>
                  </a:lnTo>
                  <a:lnTo>
                    <a:pt x="490" y="3408"/>
                  </a:lnTo>
                  <a:lnTo>
                    <a:pt x="490" y="3458"/>
                  </a:lnTo>
                  <a:lnTo>
                    <a:pt x="507" y="3526"/>
                  </a:lnTo>
                  <a:lnTo>
                    <a:pt x="507" y="3560"/>
                  </a:lnTo>
                  <a:lnTo>
                    <a:pt x="524" y="3627"/>
                  </a:lnTo>
                  <a:lnTo>
                    <a:pt x="524" y="3661"/>
                  </a:lnTo>
                  <a:lnTo>
                    <a:pt x="541" y="3728"/>
                  </a:lnTo>
                  <a:lnTo>
                    <a:pt x="541" y="3762"/>
                  </a:lnTo>
                  <a:lnTo>
                    <a:pt x="557" y="3813"/>
                  </a:lnTo>
                  <a:lnTo>
                    <a:pt x="557" y="3880"/>
                  </a:lnTo>
                  <a:lnTo>
                    <a:pt x="574" y="3914"/>
                  </a:lnTo>
                  <a:lnTo>
                    <a:pt x="591" y="3981"/>
                  </a:lnTo>
                  <a:lnTo>
                    <a:pt x="591" y="4015"/>
                  </a:lnTo>
                  <a:lnTo>
                    <a:pt x="591" y="4049"/>
                  </a:lnTo>
                  <a:lnTo>
                    <a:pt x="608" y="4167"/>
                  </a:lnTo>
                  <a:lnTo>
                    <a:pt x="625" y="4201"/>
                  </a:lnTo>
                  <a:lnTo>
                    <a:pt x="642" y="4302"/>
                  </a:lnTo>
                  <a:lnTo>
                    <a:pt x="642" y="4336"/>
                  </a:lnTo>
                  <a:lnTo>
                    <a:pt x="642" y="4369"/>
                  </a:lnTo>
                  <a:lnTo>
                    <a:pt x="675" y="4521"/>
                  </a:lnTo>
                  <a:lnTo>
                    <a:pt x="675" y="4555"/>
                  </a:lnTo>
                  <a:lnTo>
                    <a:pt x="692" y="4589"/>
                  </a:lnTo>
                  <a:lnTo>
                    <a:pt x="692" y="4622"/>
                  </a:lnTo>
                  <a:lnTo>
                    <a:pt x="726" y="4791"/>
                  </a:lnTo>
                  <a:lnTo>
                    <a:pt x="726" y="4842"/>
                  </a:lnTo>
                  <a:lnTo>
                    <a:pt x="743" y="4943"/>
                  </a:lnTo>
                  <a:lnTo>
                    <a:pt x="760" y="4976"/>
                  </a:lnTo>
                  <a:lnTo>
                    <a:pt x="810" y="5297"/>
                  </a:lnTo>
                  <a:lnTo>
                    <a:pt x="827" y="5331"/>
                  </a:lnTo>
                  <a:lnTo>
                    <a:pt x="895" y="5719"/>
                  </a:lnTo>
                  <a:lnTo>
                    <a:pt x="895" y="5752"/>
                  </a:lnTo>
                  <a:lnTo>
                    <a:pt x="945" y="5972"/>
                  </a:lnTo>
                  <a:lnTo>
                    <a:pt x="945" y="6005"/>
                  </a:lnTo>
                  <a:lnTo>
                    <a:pt x="996" y="6208"/>
                  </a:lnTo>
                  <a:lnTo>
                    <a:pt x="996" y="6258"/>
                  </a:lnTo>
                  <a:lnTo>
                    <a:pt x="1013" y="6292"/>
                  </a:lnTo>
                  <a:lnTo>
                    <a:pt x="1030" y="6427"/>
                  </a:lnTo>
                  <a:lnTo>
                    <a:pt x="1047" y="6461"/>
                  </a:lnTo>
                  <a:lnTo>
                    <a:pt x="1063" y="6596"/>
                  </a:lnTo>
                  <a:lnTo>
                    <a:pt x="1080" y="6646"/>
                  </a:lnTo>
                  <a:lnTo>
                    <a:pt x="1097" y="6781"/>
                  </a:lnTo>
                  <a:lnTo>
                    <a:pt x="1114" y="6815"/>
                  </a:lnTo>
                  <a:lnTo>
                    <a:pt x="1131" y="6882"/>
                  </a:lnTo>
                  <a:lnTo>
                    <a:pt x="1131" y="6916"/>
                  </a:lnTo>
                  <a:lnTo>
                    <a:pt x="1148" y="6984"/>
                  </a:lnTo>
                  <a:lnTo>
                    <a:pt x="1148" y="7034"/>
                  </a:lnTo>
                  <a:lnTo>
                    <a:pt x="1165" y="7068"/>
                  </a:lnTo>
                  <a:lnTo>
                    <a:pt x="1181" y="7135"/>
                  </a:lnTo>
                  <a:lnTo>
                    <a:pt x="1181" y="7169"/>
                  </a:lnTo>
                  <a:lnTo>
                    <a:pt x="1198" y="7237"/>
                  </a:lnTo>
                  <a:lnTo>
                    <a:pt x="1198" y="7270"/>
                  </a:lnTo>
                  <a:lnTo>
                    <a:pt x="1215" y="7338"/>
                  </a:lnTo>
                  <a:lnTo>
                    <a:pt x="1232" y="7371"/>
                  </a:lnTo>
                  <a:lnTo>
                    <a:pt x="1249" y="7456"/>
                  </a:lnTo>
                  <a:lnTo>
                    <a:pt x="1249" y="7490"/>
                  </a:lnTo>
                  <a:lnTo>
                    <a:pt x="1266" y="7557"/>
                  </a:lnTo>
                  <a:lnTo>
                    <a:pt x="1266" y="7591"/>
                  </a:lnTo>
                  <a:lnTo>
                    <a:pt x="1283" y="7624"/>
                  </a:lnTo>
                  <a:lnTo>
                    <a:pt x="1283" y="7658"/>
                  </a:lnTo>
                  <a:lnTo>
                    <a:pt x="1300" y="7726"/>
                  </a:lnTo>
                  <a:lnTo>
                    <a:pt x="1316" y="7759"/>
                  </a:lnTo>
                  <a:lnTo>
                    <a:pt x="1316" y="7810"/>
                  </a:lnTo>
                  <a:lnTo>
                    <a:pt x="1316" y="7844"/>
                  </a:lnTo>
                  <a:lnTo>
                    <a:pt x="1333" y="7877"/>
                  </a:lnTo>
                  <a:lnTo>
                    <a:pt x="1333" y="7911"/>
                  </a:lnTo>
                  <a:lnTo>
                    <a:pt x="1350" y="7945"/>
                  </a:lnTo>
                  <a:lnTo>
                    <a:pt x="1350" y="7979"/>
                  </a:lnTo>
                  <a:lnTo>
                    <a:pt x="1367" y="8046"/>
                  </a:lnTo>
                  <a:lnTo>
                    <a:pt x="1384" y="8080"/>
                  </a:lnTo>
                  <a:lnTo>
                    <a:pt x="1384" y="8114"/>
                  </a:lnTo>
                  <a:lnTo>
                    <a:pt x="1401" y="8147"/>
                  </a:lnTo>
                  <a:lnTo>
                    <a:pt x="1401" y="8198"/>
                  </a:lnTo>
                  <a:lnTo>
                    <a:pt x="1401" y="8232"/>
                  </a:lnTo>
                  <a:lnTo>
                    <a:pt x="1418" y="8265"/>
                  </a:lnTo>
                  <a:lnTo>
                    <a:pt x="1418" y="8299"/>
                  </a:lnTo>
                  <a:lnTo>
                    <a:pt x="1434" y="8333"/>
                  </a:lnTo>
                  <a:lnTo>
                    <a:pt x="1451" y="8400"/>
                  </a:lnTo>
                  <a:lnTo>
                    <a:pt x="1451" y="8434"/>
                  </a:lnTo>
                  <a:lnTo>
                    <a:pt x="1468" y="8468"/>
                  </a:lnTo>
                  <a:lnTo>
                    <a:pt x="1468" y="8502"/>
                  </a:lnTo>
                  <a:lnTo>
                    <a:pt x="1485" y="8535"/>
                  </a:lnTo>
                  <a:lnTo>
                    <a:pt x="1485" y="8569"/>
                  </a:lnTo>
                  <a:lnTo>
                    <a:pt x="1502" y="8620"/>
                  </a:lnTo>
                  <a:lnTo>
                    <a:pt x="1502" y="8653"/>
                  </a:lnTo>
                  <a:lnTo>
                    <a:pt x="1502" y="8687"/>
                  </a:lnTo>
                  <a:lnTo>
                    <a:pt x="1519" y="8721"/>
                  </a:lnTo>
                  <a:lnTo>
                    <a:pt x="1519" y="8755"/>
                  </a:lnTo>
                  <a:lnTo>
                    <a:pt x="1536" y="8788"/>
                  </a:lnTo>
                  <a:lnTo>
                    <a:pt x="1536" y="8822"/>
                  </a:lnTo>
                  <a:lnTo>
                    <a:pt x="1553" y="8889"/>
                  </a:lnTo>
                  <a:lnTo>
                    <a:pt x="1569" y="8923"/>
                  </a:lnTo>
                  <a:lnTo>
                    <a:pt x="1586" y="8991"/>
                  </a:lnTo>
                  <a:lnTo>
                    <a:pt x="1586" y="9024"/>
                  </a:lnTo>
                  <a:lnTo>
                    <a:pt x="1603" y="9109"/>
                  </a:lnTo>
                  <a:lnTo>
                    <a:pt x="1620" y="9142"/>
                  </a:lnTo>
                  <a:lnTo>
                    <a:pt x="1637" y="9210"/>
                  </a:lnTo>
                  <a:lnTo>
                    <a:pt x="1637" y="9244"/>
                  </a:lnTo>
                  <a:lnTo>
                    <a:pt x="1654" y="9311"/>
                  </a:lnTo>
                  <a:lnTo>
                    <a:pt x="1654" y="9345"/>
                  </a:lnTo>
                  <a:lnTo>
                    <a:pt x="1671" y="9379"/>
                  </a:lnTo>
                  <a:lnTo>
                    <a:pt x="1671" y="9412"/>
                  </a:lnTo>
                  <a:lnTo>
                    <a:pt x="1687" y="9446"/>
                  </a:lnTo>
                  <a:lnTo>
                    <a:pt x="1687" y="9480"/>
                  </a:lnTo>
                  <a:lnTo>
                    <a:pt x="1721" y="9598"/>
                  </a:lnTo>
                  <a:lnTo>
                    <a:pt x="1721" y="9632"/>
                  </a:lnTo>
                  <a:lnTo>
                    <a:pt x="1755" y="9733"/>
                  </a:lnTo>
                  <a:lnTo>
                    <a:pt x="1755" y="9767"/>
                  </a:lnTo>
                  <a:lnTo>
                    <a:pt x="1789" y="9868"/>
                  </a:lnTo>
                  <a:lnTo>
                    <a:pt x="1789" y="9901"/>
                  </a:lnTo>
                  <a:lnTo>
                    <a:pt x="1806" y="9935"/>
                  </a:lnTo>
                  <a:lnTo>
                    <a:pt x="1839" y="10121"/>
                  </a:lnTo>
                  <a:lnTo>
                    <a:pt x="1856" y="10154"/>
                  </a:lnTo>
                  <a:lnTo>
                    <a:pt x="1873" y="10256"/>
                  </a:lnTo>
                  <a:lnTo>
                    <a:pt x="1890" y="10289"/>
                  </a:lnTo>
                  <a:lnTo>
                    <a:pt x="1907" y="10357"/>
                  </a:lnTo>
                  <a:lnTo>
                    <a:pt x="1907" y="10391"/>
                  </a:lnTo>
                  <a:lnTo>
                    <a:pt x="1957" y="10576"/>
                  </a:lnTo>
                  <a:lnTo>
                    <a:pt x="1957" y="10610"/>
                  </a:lnTo>
                  <a:lnTo>
                    <a:pt x="2025" y="10846"/>
                  </a:lnTo>
                  <a:lnTo>
                    <a:pt x="2042" y="10880"/>
                  </a:lnTo>
                  <a:lnTo>
                    <a:pt x="2092" y="11133"/>
                  </a:lnTo>
                  <a:lnTo>
                    <a:pt x="2109" y="11166"/>
                  </a:lnTo>
                  <a:lnTo>
                    <a:pt x="2160" y="11386"/>
                  </a:lnTo>
                  <a:lnTo>
                    <a:pt x="2160" y="11403"/>
                  </a:lnTo>
                  <a:lnTo>
                    <a:pt x="2193" y="11521"/>
                  </a:lnTo>
                  <a:lnTo>
                    <a:pt x="2210" y="11554"/>
                  </a:lnTo>
                  <a:lnTo>
                    <a:pt x="2210" y="11588"/>
                  </a:lnTo>
                  <a:lnTo>
                    <a:pt x="2227" y="11622"/>
                  </a:lnTo>
                  <a:lnTo>
                    <a:pt x="2261" y="11791"/>
                  </a:lnTo>
                  <a:lnTo>
                    <a:pt x="2278" y="11824"/>
                  </a:lnTo>
                  <a:lnTo>
                    <a:pt x="2328" y="12010"/>
                  </a:lnTo>
                  <a:lnTo>
                    <a:pt x="2328" y="12044"/>
                  </a:lnTo>
                  <a:lnTo>
                    <a:pt x="2362" y="12178"/>
                  </a:lnTo>
                  <a:lnTo>
                    <a:pt x="2379" y="12212"/>
                  </a:lnTo>
                  <a:lnTo>
                    <a:pt x="2413" y="12313"/>
                  </a:lnTo>
                  <a:lnTo>
                    <a:pt x="2413" y="12347"/>
                  </a:lnTo>
                  <a:lnTo>
                    <a:pt x="2430" y="12381"/>
                  </a:lnTo>
                  <a:lnTo>
                    <a:pt x="2430" y="12415"/>
                  </a:lnTo>
                  <a:lnTo>
                    <a:pt x="2446" y="12448"/>
                  </a:lnTo>
                  <a:lnTo>
                    <a:pt x="2446" y="12499"/>
                  </a:lnTo>
                  <a:lnTo>
                    <a:pt x="2463" y="12566"/>
                  </a:lnTo>
                  <a:lnTo>
                    <a:pt x="2480" y="12600"/>
                  </a:lnTo>
                  <a:lnTo>
                    <a:pt x="2497" y="12634"/>
                  </a:lnTo>
                  <a:lnTo>
                    <a:pt x="2514" y="12701"/>
                  </a:lnTo>
                  <a:lnTo>
                    <a:pt x="2514" y="12735"/>
                  </a:lnTo>
                  <a:lnTo>
                    <a:pt x="2531" y="12803"/>
                  </a:lnTo>
                  <a:lnTo>
                    <a:pt x="2548" y="12836"/>
                  </a:lnTo>
                  <a:lnTo>
                    <a:pt x="2564" y="12870"/>
                  </a:lnTo>
                  <a:lnTo>
                    <a:pt x="2564" y="12904"/>
                  </a:lnTo>
                  <a:lnTo>
                    <a:pt x="2581" y="12937"/>
                  </a:lnTo>
                  <a:lnTo>
                    <a:pt x="2598" y="13005"/>
                  </a:lnTo>
                  <a:lnTo>
                    <a:pt x="2598" y="13039"/>
                  </a:lnTo>
                  <a:lnTo>
                    <a:pt x="2615" y="13089"/>
                  </a:lnTo>
                  <a:lnTo>
                    <a:pt x="2632" y="13123"/>
                  </a:lnTo>
                  <a:lnTo>
                    <a:pt x="2649" y="13190"/>
                  </a:lnTo>
                  <a:lnTo>
                    <a:pt x="2649" y="13224"/>
                  </a:lnTo>
                  <a:lnTo>
                    <a:pt x="2666" y="13258"/>
                  </a:lnTo>
                  <a:lnTo>
                    <a:pt x="2666" y="13292"/>
                  </a:lnTo>
                  <a:lnTo>
                    <a:pt x="2683" y="13325"/>
                  </a:lnTo>
                  <a:lnTo>
                    <a:pt x="2699" y="13359"/>
                  </a:lnTo>
                  <a:lnTo>
                    <a:pt x="2699" y="13393"/>
                  </a:lnTo>
                  <a:lnTo>
                    <a:pt x="2716" y="13427"/>
                  </a:lnTo>
                  <a:lnTo>
                    <a:pt x="2716" y="13460"/>
                  </a:lnTo>
                  <a:lnTo>
                    <a:pt x="2733" y="13494"/>
                  </a:lnTo>
                  <a:lnTo>
                    <a:pt x="2750" y="13528"/>
                  </a:lnTo>
                  <a:lnTo>
                    <a:pt x="2750" y="13562"/>
                  </a:lnTo>
                  <a:lnTo>
                    <a:pt x="2767" y="13595"/>
                  </a:lnTo>
                  <a:lnTo>
                    <a:pt x="2767" y="13629"/>
                  </a:lnTo>
                  <a:lnTo>
                    <a:pt x="2784" y="13663"/>
                  </a:lnTo>
                  <a:lnTo>
                    <a:pt x="2801" y="13747"/>
                  </a:lnTo>
                  <a:lnTo>
                    <a:pt x="2817" y="13781"/>
                  </a:lnTo>
                  <a:lnTo>
                    <a:pt x="2817" y="13815"/>
                  </a:lnTo>
                  <a:lnTo>
                    <a:pt x="2834" y="13848"/>
                  </a:lnTo>
                  <a:lnTo>
                    <a:pt x="2834" y="13882"/>
                  </a:lnTo>
                  <a:lnTo>
                    <a:pt x="2851" y="13916"/>
                  </a:lnTo>
                  <a:lnTo>
                    <a:pt x="2868" y="13949"/>
                  </a:lnTo>
                  <a:lnTo>
                    <a:pt x="2868" y="13983"/>
                  </a:lnTo>
                  <a:lnTo>
                    <a:pt x="2885" y="14017"/>
                  </a:lnTo>
                  <a:lnTo>
                    <a:pt x="2885" y="14051"/>
                  </a:lnTo>
                  <a:lnTo>
                    <a:pt x="2902" y="14084"/>
                  </a:lnTo>
                  <a:lnTo>
                    <a:pt x="2902" y="14118"/>
                  </a:lnTo>
                  <a:lnTo>
                    <a:pt x="2919" y="14152"/>
                  </a:lnTo>
                  <a:lnTo>
                    <a:pt x="2936" y="14186"/>
                  </a:lnTo>
                  <a:lnTo>
                    <a:pt x="2936" y="14219"/>
                  </a:lnTo>
                  <a:lnTo>
                    <a:pt x="2952" y="14253"/>
                  </a:lnTo>
                  <a:lnTo>
                    <a:pt x="2952" y="14287"/>
                  </a:lnTo>
                  <a:lnTo>
                    <a:pt x="2969" y="14321"/>
                  </a:lnTo>
                  <a:lnTo>
                    <a:pt x="2986" y="14354"/>
                  </a:lnTo>
                  <a:lnTo>
                    <a:pt x="3003" y="14439"/>
                  </a:lnTo>
                  <a:lnTo>
                    <a:pt x="3003" y="14472"/>
                  </a:lnTo>
                  <a:lnTo>
                    <a:pt x="3020" y="14506"/>
                  </a:lnTo>
                  <a:lnTo>
                    <a:pt x="3037" y="14540"/>
                  </a:lnTo>
                  <a:lnTo>
                    <a:pt x="3037" y="14574"/>
                  </a:lnTo>
                  <a:lnTo>
                    <a:pt x="3054" y="14607"/>
                  </a:lnTo>
                  <a:lnTo>
                    <a:pt x="3070" y="14641"/>
                  </a:lnTo>
                  <a:lnTo>
                    <a:pt x="3070" y="14675"/>
                  </a:lnTo>
                  <a:lnTo>
                    <a:pt x="3087" y="14708"/>
                  </a:lnTo>
                  <a:lnTo>
                    <a:pt x="3087" y="14742"/>
                  </a:lnTo>
                  <a:lnTo>
                    <a:pt x="3104" y="14776"/>
                  </a:lnTo>
                  <a:lnTo>
                    <a:pt x="3121" y="14810"/>
                  </a:lnTo>
                  <a:lnTo>
                    <a:pt x="3121" y="14843"/>
                  </a:lnTo>
                  <a:lnTo>
                    <a:pt x="3138" y="14877"/>
                  </a:lnTo>
                  <a:lnTo>
                    <a:pt x="3138" y="14911"/>
                  </a:lnTo>
                  <a:lnTo>
                    <a:pt x="3155" y="14945"/>
                  </a:lnTo>
                  <a:lnTo>
                    <a:pt x="3172" y="14978"/>
                  </a:lnTo>
                  <a:lnTo>
                    <a:pt x="3172" y="15012"/>
                  </a:lnTo>
                  <a:lnTo>
                    <a:pt x="3205" y="15080"/>
                  </a:lnTo>
                  <a:lnTo>
                    <a:pt x="3205" y="15113"/>
                  </a:lnTo>
                  <a:lnTo>
                    <a:pt x="3222" y="15198"/>
                  </a:lnTo>
                  <a:lnTo>
                    <a:pt x="3239" y="15231"/>
                  </a:lnTo>
                  <a:lnTo>
                    <a:pt x="3256" y="15265"/>
                  </a:lnTo>
                  <a:lnTo>
                    <a:pt x="3256" y="15299"/>
                  </a:lnTo>
                  <a:lnTo>
                    <a:pt x="3273" y="15332"/>
                  </a:lnTo>
                  <a:lnTo>
                    <a:pt x="3290" y="15400"/>
                  </a:lnTo>
                  <a:lnTo>
                    <a:pt x="3307" y="15434"/>
                  </a:lnTo>
                  <a:lnTo>
                    <a:pt x="3323" y="15501"/>
                  </a:lnTo>
                  <a:lnTo>
                    <a:pt x="3340" y="15535"/>
                  </a:lnTo>
                  <a:lnTo>
                    <a:pt x="3340" y="15569"/>
                  </a:lnTo>
                  <a:lnTo>
                    <a:pt x="3357" y="15602"/>
                  </a:lnTo>
                  <a:lnTo>
                    <a:pt x="3357" y="15636"/>
                  </a:lnTo>
                  <a:lnTo>
                    <a:pt x="3374" y="15670"/>
                  </a:lnTo>
                  <a:lnTo>
                    <a:pt x="3391" y="15704"/>
                  </a:lnTo>
                  <a:lnTo>
                    <a:pt x="3408" y="15771"/>
                  </a:lnTo>
                  <a:lnTo>
                    <a:pt x="3425" y="15805"/>
                  </a:lnTo>
                  <a:lnTo>
                    <a:pt x="3425" y="15838"/>
                  </a:lnTo>
                  <a:lnTo>
                    <a:pt x="3442" y="15872"/>
                  </a:lnTo>
                  <a:lnTo>
                    <a:pt x="3458" y="15906"/>
                  </a:lnTo>
                  <a:lnTo>
                    <a:pt x="3458" y="15957"/>
                  </a:lnTo>
                  <a:lnTo>
                    <a:pt x="3475" y="15973"/>
                  </a:lnTo>
                  <a:lnTo>
                    <a:pt x="3492" y="16058"/>
                  </a:lnTo>
                  <a:lnTo>
                    <a:pt x="3509" y="16091"/>
                  </a:lnTo>
                  <a:lnTo>
                    <a:pt x="3526" y="16159"/>
                  </a:lnTo>
                  <a:lnTo>
                    <a:pt x="3543" y="16193"/>
                  </a:lnTo>
                  <a:lnTo>
                    <a:pt x="3543" y="16226"/>
                  </a:lnTo>
                  <a:lnTo>
                    <a:pt x="3560" y="16260"/>
                  </a:lnTo>
                  <a:lnTo>
                    <a:pt x="3576" y="16328"/>
                  </a:lnTo>
                  <a:lnTo>
                    <a:pt x="3593" y="16361"/>
                  </a:lnTo>
                  <a:lnTo>
                    <a:pt x="3610" y="16395"/>
                  </a:lnTo>
                  <a:lnTo>
                    <a:pt x="3610" y="16429"/>
                  </a:lnTo>
                  <a:lnTo>
                    <a:pt x="3627" y="16463"/>
                  </a:lnTo>
                  <a:lnTo>
                    <a:pt x="3627" y="16496"/>
                  </a:lnTo>
                  <a:lnTo>
                    <a:pt x="3661" y="16564"/>
                  </a:lnTo>
                  <a:lnTo>
                    <a:pt x="3661" y="16597"/>
                  </a:lnTo>
                  <a:lnTo>
                    <a:pt x="3678" y="16631"/>
                  </a:lnTo>
                  <a:lnTo>
                    <a:pt x="3695" y="16665"/>
                  </a:lnTo>
                  <a:lnTo>
                    <a:pt x="3711" y="16732"/>
                  </a:lnTo>
                  <a:lnTo>
                    <a:pt x="3728" y="16766"/>
                  </a:lnTo>
                  <a:lnTo>
                    <a:pt x="3728" y="16800"/>
                  </a:lnTo>
                  <a:lnTo>
                    <a:pt x="3745" y="16834"/>
                  </a:lnTo>
                  <a:lnTo>
                    <a:pt x="3762" y="16867"/>
                  </a:lnTo>
                  <a:lnTo>
                    <a:pt x="3762" y="16901"/>
                  </a:lnTo>
                  <a:lnTo>
                    <a:pt x="3779" y="16935"/>
                  </a:lnTo>
                  <a:lnTo>
                    <a:pt x="3796" y="16969"/>
                  </a:lnTo>
                  <a:lnTo>
                    <a:pt x="3813" y="17053"/>
                  </a:lnTo>
                  <a:lnTo>
                    <a:pt x="3829" y="17087"/>
                  </a:lnTo>
                  <a:lnTo>
                    <a:pt x="3829" y="17120"/>
                  </a:lnTo>
                  <a:lnTo>
                    <a:pt x="3846" y="17154"/>
                  </a:lnTo>
                  <a:lnTo>
                    <a:pt x="3863" y="17188"/>
                  </a:lnTo>
                  <a:lnTo>
                    <a:pt x="3863" y="17222"/>
                  </a:lnTo>
                  <a:lnTo>
                    <a:pt x="3880" y="17255"/>
                  </a:lnTo>
                  <a:lnTo>
                    <a:pt x="3897" y="17289"/>
                  </a:lnTo>
                  <a:lnTo>
                    <a:pt x="3897" y="17323"/>
                  </a:lnTo>
                  <a:lnTo>
                    <a:pt x="3914" y="17356"/>
                  </a:lnTo>
                  <a:lnTo>
                    <a:pt x="3931" y="17424"/>
                  </a:lnTo>
                  <a:lnTo>
                    <a:pt x="3948" y="17458"/>
                  </a:lnTo>
                  <a:lnTo>
                    <a:pt x="3964" y="17491"/>
                  </a:lnTo>
                  <a:lnTo>
                    <a:pt x="3964" y="17525"/>
                  </a:lnTo>
                  <a:lnTo>
                    <a:pt x="3981" y="17559"/>
                  </a:lnTo>
                  <a:lnTo>
                    <a:pt x="3998" y="17593"/>
                  </a:lnTo>
                  <a:lnTo>
                    <a:pt x="3998" y="17626"/>
                  </a:lnTo>
                  <a:lnTo>
                    <a:pt x="4015" y="17660"/>
                  </a:lnTo>
                  <a:lnTo>
                    <a:pt x="4032" y="17694"/>
                  </a:lnTo>
                  <a:lnTo>
                    <a:pt x="4032" y="17728"/>
                  </a:lnTo>
                  <a:lnTo>
                    <a:pt x="4049" y="17761"/>
                  </a:lnTo>
                  <a:lnTo>
                    <a:pt x="4066" y="17795"/>
                  </a:lnTo>
                  <a:lnTo>
                    <a:pt x="4082" y="17829"/>
                  </a:lnTo>
                  <a:lnTo>
                    <a:pt x="4082" y="17862"/>
                  </a:lnTo>
                  <a:lnTo>
                    <a:pt x="4099" y="17896"/>
                  </a:lnTo>
                  <a:lnTo>
                    <a:pt x="4116" y="17930"/>
                  </a:lnTo>
                  <a:lnTo>
                    <a:pt x="4116" y="17964"/>
                  </a:lnTo>
                  <a:lnTo>
                    <a:pt x="4133" y="17997"/>
                  </a:lnTo>
                  <a:lnTo>
                    <a:pt x="4150" y="18031"/>
                  </a:lnTo>
                  <a:lnTo>
                    <a:pt x="4150" y="18065"/>
                  </a:lnTo>
                  <a:lnTo>
                    <a:pt x="4167" y="18099"/>
                  </a:lnTo>
                  <a:lnTo>
                    <a:pt x="4184" y="18132"/>
                  </a:lnTo>
                  <a:lnTo>
                    <a:pt x="4184" y="18166"/>
                  </a:lnTo>
                  <a:lnTo>
                    <a:pt x="4201" y="18200"/>
                  </a:lnTo>
                  <a:lnTo>
                    <a:pt x="4217" y="18234"/>
                  </a:lnTo>
                  <a:lnTo>
                    <a:pt x="4217" y="18267"/>
                  </a:lnTo>
                  <a:lnTo>
                    <a:pt x="4234" y="18301"/>
                  </a:lnTo>
                  <a:lnTo>
                    <a:pt x="4251" y="18335"/>
                  </a:lnTo>
                  <a:lnTo>
                    <a:pt x="4268" y="18385"/>
                  </a:lnTo>
                  <a:lnTo>
                    <a:pt x="4268" y="18402"/>
                  </a:lnTo>
                  <a:lnTo>
                    <a:pt x="4285" y="18453"/>
                  </a:lnTo>
                  <a:lnTo>
                    <a:pt x="4302" y="18503"/>
                  </a:lnTo>
                  <a:lnTo>
                    <a:pt x="4319" y="18554"/>
                  </a:lnTo>
                  <a:lnTo>
                    <a:pt x="4335" y="18588"/>
                  </a:lnTo>
                  <a:lnTo>
                    <a:pt x="4335" y="18621"/>
                  </a:lnTo>
                  <a:lnTo>
                    <a:pt x="4352" y="18655"/>
                  </a:lnTo>
                  <a:lnTo>
                    <a:pt x="4369" y="18689"/>
                  </a:lnTo>
                  <a:lnTo>
                    <a:pt x="4386" y="18723"/>
                  </a:lnTo>
                  <a:lnTo>
                    <a:pt x="4386" y="18756"/>
                  </a:lnTo>
                  <a:lnTo>
                    <a:pt x="4403" y="18790"/>
                  </a:lnTo>
                  <a:lnTo>
                    <a:pt x="4420" y="18824"/>
                  </a:lnTo>
                  <a:lnTo>
                    <a:pt x="4420" y="18858"/>
                  </a:lnTo>
                  <a:lnTo>
                    <a:pt x="4437" y="18891"/>
                  </a:lnTo>
                  <a:lnTo>
                    <a:pt x="4454" y="18925"/>
                  </a:lnTo>
                  <a:lnTo>
                    <a:pt x="4470" y="18959"/>
                  </a:lnTo>
                  <a:lnTo>
                    <a:pt x="4470" y="18993"/>
                  </a:lnTo>
                  <a:lnTo>
                    <a:pt x="4487" y="19026"/>
                  </a:lnTo>
                  <a:lnTo>
                    <a:pt x="4504" y="19060"/>
                  </a:lnTo>
                  <a:lnTo>
                    <a:pt x="4504" y="19094"/>
                  </a:lnTo>
                  <a:lnTo>
                    <a:pt x="4521" y="19127"/>
                  </a:lnTo>
                  <a:lnTo>
                    <a:pt x="4538" y="19161"/>
                  </a:lnTo>
                  <a:lnTo>
                    <a:pt x="4538" y="19195"/>
                  </a:lnTo>
                  <a:lnTo>
                    <a:pt x="4555" y="19229"/>
                  </a:lnTo>
                  <a:lnTo>
                    <a:pt x="4572" y="19262"/>
                  </a:lnTo>
                  <a:lnTo>
                    <a:pt x="4588" y="19296"/>
                  </a:lnTo>
                  <a:lnTo>
                    <a:pt x="4588" y="19330"/>
                  </a:lnTo>
                  <a:lnTo>
                    <a:pt x="4605" y="19364"/>
                  </a:lnTo>
                  <a:lnTo>
                    <a:pt x="4622" y="19397"/>
                  </a:lnTo>
                  <a:lnTo>
                    <a:pt x="4622" y="19431"/>
                  </a:lnTo>
                  <a:lnTo>
                    <a:pt x="4639" y="19465"/>
                  </a:lnTo>
                  <a:lnTo>
                    <a:pt x="4656" y="19499"/>
                  </a:lnTo>
                  <a:lnTo>
                    <a:pt x="4673" y="19532"/>
                  </a:lnTo>
                  <a:lnTo>
                    <a:pt x="4673" y="19566"/>
                  </a:lnTo>
                  <a:lnTo>
                    <a:pt x="4690" y="19600"/>
                  </a:lnTo>
                  <a:lnTo>
                    <a:pt x="4707" y="19633"/>
                  </a:lnTo>
                  <a:lnTo>
                    <a:pt x="4723" y="19701"/>
                  </a:lnTo>
                  <a:lnTo>
                    <a:pt x="4740" y="19735"/>
                  </a:lnTo>
                  <a:lnTo>
                    <a:pt x="4757" y="19768"/>
                  </a:lnTo>
                  <a:lnTo>
                    <a:pt x="4757" y="19802"/>
                  </a:lnTo>
                  <a:lnTo>
                    <a:pt x="4774" y="19836"/>
                  </a:lnTo>
                  <a:lnTo>
                    <a:pt x="4791" y="19870"/>
                  </a:lnTo>
                  <a:lnTo>
                    <a:pt x="4808" y="19903"/>
                  </a:lnTo>
                  <a:lnTo>
                    <a:pt x="4808" y="19937"/>
                  </a:lnTo>
                  <a:lnTo>
                    <a:pt x="4825" y="19971"/>
                  </a:lnTo>
                  <a:lnTo>
                    <a:pt x="4841" y="20005"/>
                  </a:lnTo>
                  <a:lnTo>
                    <a:pt x="4858" y="20038"/>
                  </a:lnTo>
                  <a:lnTo>
                    <a:pt x="4858" y="20072"/>
                  </a:lnTo>
                  <a:lnTo>
                    <a:pt x="4875" y="20106"/>
                  </a:lnTo>
                  <a:lnTo>
                    <a:pt x="4892" y="20139"/>
                  </a:lnTo>
                  <a:lnTo>
                    <a:pt x="4892" y="20173"/>
                  </a:lnTo>
                  <a:lnTo>
                    <a:pt x="4909" y="20207"/>
                  </a:lnTo>
                  <a:lnTo>
                    <a:pt x="4926" y="20241"/>
                  </a:lnTo>
                  <a:lnTo>
                    <a:pt x="4943" y="20274"/>
                  </a:lnTo>
                  <a:lnTo>
                    <a:pt x="4943" y="20308"/>
                  </a:lnTo>
                  <a:lnTo>
                    <a:pt x="4960" y="20342"/>
                  </a:lnTo>
                  <a:lnTo>
                    <a:pt x="4976" y="20376"/>
                  </a:lnTo>
                  <a:lnTo>
                    <a:pt x="4993" y="20409"/>
                  </a:lnTo>
                  <a:lnTo>
                    <a:pt x="4993" y="20443"/>
                  </a:lnTo>
                  <a:lnTo>
                    <a:pt x="5010" y="20477"/>
                  </a:lnTo>
                  <a:lnTo>
                    <a:pt x="5044" y="20544"/>
                  </a:lnTo>
                  <a:lnTo>
                    <a:pt x="5044" y="20578"/>
                  </a:lnTo>
                  <a:lnTo>
                    <a:pt x="5078" y="20645"/>
                  </a:lnTo>
                  <a:lnTo>
                    <a:pt x="5094" y="20679"/>
                  </a:lnTo>
                  <a:lnTo>
                    <a:pt x="5094" y="20713"/>
                  </a:lnTo>
                  <a:lnTo>
                    <a:pt x="5111" y="20747"/>
                  </a:lnTo>
                  <a:lnTo>
                    <a:pt x="5128" y="20780"/>
                  </a:lnTo>
                  <a:lnTo>
                    <a:pt x="5145" y="20814"/>
                  </a:lnTo>
                  <a:lnTo>
                    <a:pt x="5145" y="20848"/>
                  </a:lnTo>
                  <a:lnTo>
                    <a:pt x="5162" y="20882"/>
                  </a:lnTo>
                  <a:lnTo>
                    <a:pt x="5196" y="20949"/>
                  </a:lnTo>
                  <a:lnTo>
                    <a:pt x="5196" y="20983"/>
                  </a:lnTo>
                  <a:lnTo>
                    <a:pt x="5246" y="21084"/>
                  </a:lnTo>
                  <a:lnTo>
                    <a:pt x="5246" y="21118"/>
                  </a:lnTo>
                  <a:lnTo>
                    <a:pt x="5263" y="21151"/>
                  </a:lnTo>
                  <a:lnTo>
                    <a:pt x="5280" y="21185"/>
                  </a:lnTo>
                  <a:lnTo>
                    <a:pt x="5297" y="21219"/>
                  </a:lnTo>
                  <a:lnTo>
                    <a:pt x="5314" y="21286"/>
                  </a:lnTo>
                  <a:lnTo>
                    <a:pt x="5331" y="21320"/>
                  </a:lnTo>
                  <a:lnTo>
                    <a:pt x="5364" y="21388"/>
                  </a:lnTo>
                  <a:lnTo>
                    <a:pt x="5364" y="21421"/>
                  </a:lnTo>
                  <a:lnTo>
                    <a:pt x="5381" y="21455"/>
                  </a:lnTo>
                  <a:lnTo>
                    <a:pt x="5415" y="21556"/>
                  </a:lnTo>
                  <a:lnTo>
                    <a:pt x="5432" y="21590"/>
                  </a:lnTo>
                  <a:lnTo>
                    <a:pt x="5466" y="21691"/>
                  </a:lnTo>
                  <a:lnTo>
                    <a:pt x="5482" y="21725"/>
                  </a:lnTo>
                  <a:lnTo>
                    <a:pt x="5499" y="21759"/>
                  </a:lnTo>
                  <a:lnTo>
                    <a:pt x="5516" y="21826"/>
                  </a:lnTo>
                  <a:lnTo>
                    <a:pt x="5533" y="21860"/>
                  </a:lnTo>
                  <a:lnTo>
                    <a:pt x="5584" y="21961"/>
                  </a:lnTo>
                  <a:lnTo>
                    <a:pt x="5584" y="21995"/>
                  </a:lnTo>
                  <a:lnTo>
                    <a:pt x="5634" y="22096"/>
                  </a:lnTo>
                  <a:lnTo>
                    <a:pt x="5651" y="22130"/>
                  </a:lnTo>
                  <a:lnTo>
                    <a:pt x="5702" y="22265"/>
                  </a:lnTo>
                  <a:lnTo>
                    <a:pt x="5702" y="22298"/>
                  </a:lnTo>
                  <a:lnTo>
                    <a:pt x="5752" y="22400"/>
                  </a:lnTo>
                  <a:lnTo>
                    <a:pt x="5769" y="22433"/>
                  </a:lnTo>
                  <a:lnTo>
                    <a:pt x="5769" y="22467"/>
                  </a:lnTo>
                  <a:lnTo>
                    <a:pt x="5786" y="22501"/>
                  </a:lnTo>
                  <a:lnTo>
                    <a:pt x="5837" y="22585"/>
                  </a:lnTo>
                  <a:lnTo>
                    <a:pt x="5837" y="22636"/>
                  </a:lnTo>
                  <a:lnTo>
                    <a:pt x="5904" y="22754"/>
                  </a:lnTo>
                  <a:lnTo>
                    <a:pt x="5904" y="22788"/>
                  </a:lnTo>
                  <a:lnTo>
                    <a:pt x="5921" y="22821"/>
                  </a:lnTo>
                  <a:lnTo>
                    <a:pt x="5972" y="22956"/>
                  </a:lnTo>
                  <a:lnTo>
                    <a:pt x="5988" y="22990"/>
                  </a:lnTo>
                  <a:lnTo>
                    <a:pt x="6005" y="23024"/>
                  </a:lnTo>
                  <a:lnTo>
                    <a:pt x="6022" y="23057"/>
                  </a:lnTo>
                  <a:lnTo>
                    <a:pt x="6056" y="23159"/>
                  </a:lnTo>
                  <a:lnTo>
                    <a:pt x="6073" y="23192"/>
                  </a:lnTo>
                  <a:lnTo>
                    <a:pt x="6090" y="23226"/>
                  </a:lnTo>
                  <a:lnTo>
                    <a:pt x="6140" y="23361"/>
                  </a:lnTo>
                  <a:lnTo>
                    <a:pt x="6157" y="23395"/>
                  </a:lnTo>
                  <a:lnTo>
                    <a:pt x="6174" y="23428"/>
                  </a:lnTo>
                  <a:lnTo>
                    <a:pt x="6191" y="23496"/>
                  </a:lnTo>
                  <a:lnTo>
                    <a:pt x="6208" y="23530"/>
                  </a:lnTo>
                  <a:lnTo>
                    <a:pt x="6258" y="23631"/>
                  </a:lnTo>
                  <a:lnTo>
                    <a:pt x="6258" y="23665"/>
                  </a:lnTo>
                  <a:lnTo>
                    <a:pt x="6275" y="23698"/>
                  </a:lnTo>
                  <a:lnTo>
                    <a:pt x="6292" y="23732"/>
                  </a:lnTo>
                  <a:lnTo>
                    <a:pt x="6309" y="23766"/>
                  </a:lnTo>
                  <a:lnTo>
                    <a:pt x="6343" y="23867"/>
                  </a:lnTo>
                  <a:lnTo>
                    <a:pt x="6359" y="23901"/>
                  </a:lnTo>
                  <a:lnTo>
                    <a:pt x="6393" y="23968"/>
                  </a:lnTo>
                  <a:lnTo>
                    <a:pt x="6410" y="23985"/>
                  </a:lnTo>
                  <a:lnTo>
                    <a:pt x="6410" y="24019"/>
                  </a:lnTo>
                  <a:lnTo>
                    <a:pt x="6427" y="24069"/>
                  </a:lnTo>
                  <a:lnTo>
                    <a:pt x="6444" y="24086"/>
                  </a:lnTo>
                  <a:lnTo>
                    <a:pt x="6478" y="24154"/>
                  </a:lnTo>
                  <a:lnTo>
                    <a:pt x="6494" y="24187"/>
                  </a:lnTo>
                  <a:lnTo>
                    <a:pt x="6494" y="24221"/>
                  </a:lnTo>
                  <a:lnTo>
                    <a:pt x="6511" y="24255"/>
                  </a:lnTo>
                  <a:lnTo>
                    <a:pt x="6545" y="24322"/>
                  </a:lnTo>
                  <a:lnTo>
                    <a:pt x="6562" y="24356"/>
                  </a:lnTo>
                  <a:lnTo>
                    <a:pt x="6579" y="24390"/>
                  </a:lnTo>
                  <a:lnTo>
                    <a:pt x="6579" y="24424"/>
                  </a:lnTo>
                  <a:lnTo>
                    <a:pt x="6612" y="24491"/>
                  </a:lnTo>
                  <a:lnTo>
                    <a:pt x="6629" y="24525"/>
                  </a:lnTo>
                  <a:lnTo>
                    <a:pt x="6646" y="24559"/>
                  </a:lnTo>
                  <a:lnTo>
                    <a:pt x="6663" y="24592"/>
                  </a:lnTo>
                  <a:lnTo>
                    <a:pt x="6663" y="24626"/>
                  </a:lnTo>
                  <a:lnTo>
                    <a:pt x="6680" y="24660"/>
                  </a:lnTo>
                  <a:lnTo>
                    <a:pt x="6697" y="24693"/>
                  </a:lnTo>
                  <a:lnTo>
                    <a:pt x="6714" y="24727"/>
                  </a:lnTo>
                  <a:lnTo>
                    <a:pt x="6731" y="24761"/>
                  </a:lnTo>
                  <a:lnTo>
                    <a:pt x="6747" y="24795"/>
                  </a:lnTo>
                  <a:lnTo>
                    <a:pt x="6747" y="24828"/>
                  </a:lnTo>
                  <a:lnTo>
                    <a:pt x="6764" y="24862"/>
                  </a:lnTo>
                  <a:lnTo>
                    <a:pt x="6781" y="24896"/>
                  </a:lnTo>
                  <a:lnTo>
                    <a:pt x="6798" y="24930"/>
                  </a:lnTo>
                  <a:lnTo>
                    <a:pt x="6815" y="24946"/>
                  </a:lnTo>
                  <a:lnTo>
                    <a:pt x="6832" y="24980"/>
                  </a:lnTo>
                  <a:lnTo>
                    <a:pt x="6849" y="25014"/>
                  </a:lnTo>
                  <a:lnTo>
                    <a:pt x="6849" y="25048"/>
                  </a:lnTo>
                  <a:lnTo>
                    <a:pt x="6865" y="25081"/>
                  </a:lnTo>
                  <a:lnTo>
                    <a:pt x="6882" y="25115"/>
                  </a:lnTo>
                  <a:lnTo>
                    <a:pt x="6899" y="25149"/>
                  </a:lnTo>
                  <a:lnTo>
                    <a:pt x="6916" y="25183"/>
                  </a:lnTo>
                  <a:lnTo>
                    <a:pt x="6933" y="25216"/>
                  </a:lnTo>
                  <a:lnTo>
                    <a:pt x="6950" y="25250"/>
                  </a:lnTo>
                  <a:lnTo>
                    <a:pt x="6950" y="25284"/>
                  </a:lnTo>
                  <a:lnTo>
                    <a:pt x="6984" y="25351"/>
                  </a:lnTo>
                  <a:lnTo>
                    <a:pt x="7000" y="25385"/>
                  </a:lnTo>
                  <a:lnTo>
                    <a:pt x="7017" y="25419"/>
                  </a:lnTo>
                  <a:lnTo>
                    <a:pt x="7034" y="25452"/>
                  </a:lnTo>
                  <a:lnTo>
                    <a:pt x="7051" y="25520"/>
                  </a:lnTo>
                  <a:lnTo>
                    <a:pt x="7068" y="25554"/>
                  </a:lnTo>
                  <a:lnTo>
                    <a:pt x="7085" y="25587"/>
                  </a:lnTo>
                  <a:lnTo>
                    <a:pt x="7102" y="25621"/>
                  </a:lnTo>
                  <a:lnTo>
                    <a:pt x="7135" y="25689"/>
                  </a:lnTo>
                  <a:lnTo>
                    <a:pt x="7152" y="25705"/>
                  </a:lnTo>
                  <a:lnTo>
                    <a:pt x="7152" y="25739"/>
                  </a:lnTo>
                  <a:lnTo>
                    <a:pt x="7169" y="25773"/>
                  </a:lnTo>
                  <a:lnTo>
                    <a:pt x="7186" y="25807"/>
                  </a:lnTo>
                  <a:lnTo>
                    <a:pt x="7220" y="25874"/>
                  </a:lnTo>
                  <a:lnTo>
                    <a:pt x="7237" y="25908"/>
                  </a:lnTo>
                  <a:lnTo>
                    <a:pt x="7270" y="25975"/>
                  </a:lnTo>
                  <a:lnTo>
                    <a:pt x="7270" y="26009"/>
                  </a:lnTo>
                  <a:lnTo>
                    <a:pt x="7321" y="26110"/>
                  </a:lnTo>
                  <a:lnTo>
                    <a:pt x="7338" y="26144"/>
                  </a:lnTo>
                  <a:lnTo>
                    <a:pt x="7371" y="26211"/>
                  </a:lnTo>
                  <a:lnTo>
                    <a:pt x="7388" y="26245"/>
                  </a:lnTo>
                  <a:lnTo>
                    <a:pt x="7388" y="26262"/>
                  </a:lnTo>
                  <a:lnTo>
                    <a:pt x="7439" y="26363"/>
                  </a:lnTo>
                  <a:lnTo>
                    <a:pt x="7456" y="26397"/>
                  </a:lnTo>
                  <a:lnTo>
                    <a:pt x="7506" y="26498"/>
                  </a:lnTo>
                  <a:lnTo>
                    <a:pt x="7506" y="26532"/>
                  </a:lnTo>
                  <a:lnTo>
                    <a:pt x="7523" y="26566"/>
                  </a:lnTo>
                  <a:lnTo>
                    <a:pt x="7574" y="26667"/>
                  </a:lnTo>
                  <a:lnTo>
                    <a:pt x="7591" y="26701"/>
                  </a:lnTo>
                  <a:lnTo>
                    <a:pt x="7641" y="26802"/>
                  </a:lnTo>
                  <a:lnTo>
                    <a:pt x="7658" y="26835"/>
                  </a:lnTo>
                  <a:lnTo>
                    <a:pt x="7675" y="26886"/>
                  </a:lnTo>
                  <a:lnTo>
                    <a:pt x="7692" y="26920"/>
                  </a:lnTo>
                  <a:lnTo>
                    <a:pt x="7743" y="27021"/>
                  </a:lnTo>
                  <a:lnTo>
                    <a:pt x="7759" y="27055"/>
                  </a:lnTo>
                  <a:lnTo>
                    <a:pt x="7810" y="27156"/>
                  </a:lnTo>
                  <a:lnTo>
                    <a:pt x="7810" y="27190"/>
                  </a:lnTo>
                  <a:lnTo>
                    <a:pt x="7827" y="27223"/>
                  </a:lnTo>
                  <a:lnTo>
                    <a:pt x="7844" y="27257"/>
                  </a:lnTo>
                  <a:lnTo>
                    <a:pt x="7928" y="27409"/>
                  </a:lnTo>
                  <a:lnTo>
                    <a:pt x="7945" y="27443"/>
                  </a:lnTo>
                  <a:lnTo>
                    <a:pt x="7996" y="27578"/>
                  </a:lnTo>
                  <a:lnTo>
                    <a:pt x="8012" y="27611"/>
                  </a:lnTo>
                  <a:lnTo>
                    <a:pt x="8080" y="27746"/>
                  </a:lnTo>
                  <a:lnTo>
                    <a:pt x="8097" y="27780"/>
                  </a:lnTo>
                  <a:lnTo>
                    <a:pt x="8130" y="27864"/>
                  </a:lnTo>
                  <a:lnTo>
                    <a:pt x="8147" y="27898"/>
                  </a:lnTo>
                  <a:lnTo>
                    <a:pt x="8215" y="28033"/>
                  </a:lnTo>
                  <a:lnTo>
                    <a:pt x="8232" y="28067"/>
                  </a:lnTo>
                  <a:lnTo>
                    <a:pt x="8282" y="28168"/>
                  </a:lnTo>
                  <a:lnTo>
                    <a:pt x="8299" y="28202"/>
                  </a:lnTo>
                  <a:lnTo>
                    <a:pt x="8333" y="28303"/>
                  </a:lnTo>
                  <a:lnTo>
                    <a:pt x="8350" y="28320"/>
                  </a:lnTo>
                  <a:lnTo>
                    <a:pt x="8383" y="28387"/>
                  </a:lnTo>
                  <a:lnTo>
                    <a:pt x="8400" y="28421"/>
                  </a:lnTo>
                  <a:lnTo>
                    <a:pt x="8417" y="28455"/>
                  </a:lnTo>
                  <a:lnTo>
                    <a:pt x="8451" y="28522"/>
                  </a:lnTo>
                  <a:lnTo>
                    <a:pt x="8468" y="28556"/>
                  </a:lnTo>
                  <a:lnTo>
                    <a:pt x="8501" y="28623"/>
                  </a:lnTo>
                  <a:lnTo>
                    <a:pt x="8518" y="28657"/>
                  </a:lnTo>
                  <a:lnTo>
                    <a:pt x="8535" y="28674"/>
                  </a:lnTo>
                  <a:lnTo>
                    <a:pt x="8569" y="28741"/>
                  </a:lnTo>
                  <a:lnTo>
                    <a:pt x="8569" y="28775"/>
                  </a:lnTo>
                  <a:lnTo>
                    <a:pt x="8586" y="28809"/>
                  </a:lnTo>
                  <a:lnTo>
                    <a:pt x="8603" y="28843"/>
                  </a:lnTo>
                  <a:lnTo>
                    <a:pt x="8620" y="28876"/>
                  </a:lnTo>
                  <a:lnTo>
                    <a:pt x="8653" y="28944"/>
                  </a:lnTo>
                  <a:lnTo>
                    <a:pt x="8670" y="28978"/>
                  </a:lnTo>
                  <a:lnTo>
                    <a:pt x="8704" y="29045"/>
                  </a:lnTo>
                  <a:lnTo>
                    <a:pt x="8721" y="29062"/>
                  </a:lnTo>
                  <a:lnTo>
                    <a:pt x="8738" y="29096"/>
                  </a:lnTo>
                  <a:lnTo>
                    <a:pt x="8754" y="29129"/>
                  </a:lnTo>
                  <a:lnTo>
                    <a:pt x="8771" y="29163"/>
                  </a:lnTo>
                  <a:lnTo>
                    <a:pt x="8788" y="29197"/>
                  </a:lnTo>
                  <a:lnTo>
                    <a:pt x="8805" y="29231"/>
                  </a:lnTo>
                  <a:lnTo>
                    <a:pt x="8822" y="29264"/>
                  </a:lnTo>
                  <a:lnTo>
                    <a:pt x="8839" y="29332"/>
                  </a:lnTo>
                  <a:lnTo>
                    <a:pt x="8856" y="29365"/>
                  </a:lnTo>
                  <a:lnTo>
                    <a:pt x="8889" y="29433"/>
                  </a:lnTo>
                  <a:lnTo>
                    <a:pt x="8906" y="29450"/>
                  </a:lnTo>
                  <a:lnTo>
                    <a:pt x="8940" y="29517"/>
                  </a:lnTo>
                  <a:lnTo>
                    <a:pt x="8957" y="29551"/>
                  </a:lnTo>
                  <a:lnTo>
                    <a:pt x="8974" y="29585"/>
                  </a:lnTo>
                  <a:lnTo>
                    <a:pt x="8991" y="29618"/>
                  </a:lnTo>
                  <a:lnTo>
                    <a:pt x="9007" y="29652"/>
                  </a:lnTo>
                  <a:lnTo>
                    <a:pt x="9024" y="29686"/>
                  </a:lnTo>
                  <a:lnTo>
                    <a:pt x="9041" y="29720"/>
                  </a:lnTo>
                  <a:lnTo>
                    <a:pt x="9058" y="29753"/>
                  </a:lnTo>
                  <a:lnTo>
                    <a:pt x="9075" y="29787"/>
                  </a:lnTo>
                  <a:lnTo>
                    <a:pt x="9092" y="29804"/>
                  </a:lnTo>
                  <a:lnTo>
                    <a:pt x="9109" y="29838"/>
                  </a:lnTo>
                  <a:lnTo>
                    <a:pt x="9126" y="29871"/>
                  </a:lnTo>
                  <a:lnTo>
                    <a:pt x="9142" y="29905"/>
                  </a:lnTo>
                  <a:lnTo>
                    <a:pt x="9159" y="29939"/>
                  </a:lnTo>
                  <a:lnTo>
                    <a:pt x="9176" y="29973"/>
                  </a:lnTo>
                  <a:lnTo>
                    <a:pt x="9193" y="30006"/>
                  </a:lnTo>
                  <a:lnTo>
                    <a:pt x="9210" y="30040"/>
                  </a:lnTo>
                  <a:lnTo>
                    <a:pt x="9227" y="30074"/>
                  </a:lnTo>
                  <a:lnTo>
                    <a:pt x="9244" y="30108"/>
                  </a:lnTo>
                  <a:lnTo>
                    <a:pt x="9260" y="30124"/>
                  </a:lnTo>
                  <a:lnTo>
                    <a:pt x="9260" y="30158"/>
                  </a:lnTo>
                  <a:lnTo>
                    <a:pt x="9294" y="30192"/>
                  </a:lnTo>
                  <a:lnTo>
                    <a:pt x="9294" y="30226"/>
                  </a:lnTo>
                  <a:lnTo>
                    <a:pt x="9311" y="30259"/>
                  </a:lnTo>
                  <a:lnTo>
                    <a:pt x="9328" y="30293"/>
                  </a:lnTo>
                  <a:lnTo>
                    <a:pt x="9345" y="30327"/>
                  </a:lnTo>
                  <a:lnTo>
                    <a:pt x="9362" y="30361"/>
                  </a:lnTo>
                  <a:lnTo>
                    <a:pt x="9379" y="30394"/>
                  </a:lnTo>
                  <a:lnTo>
                    <a:pt x="9395" y="30428"/>
                  </a:lnTo>
                  <a:lnTo>
                    <a:pt x="9412" y="30462"/>
                  </a:lnTo>
                  <a:lnTo>
                    <a:pt x="9429" y="30479"/>
                  </a:lnTo>
                  <a:lnTo>
                    <a:pt x="9446" y="30512"/>
                  </a:lnTo>
                  <a:lnTo>
                    <a:pt x="9463" y="30546"/>
                  </a:lnTo>
                  <a:lnTo>
                    <a:pt x="9480" y="30580"/>
                  </a:lnTo>
                  <a:lnTo>
                    <a:pt x="9497" y="30614"/>
                  </a:lnTo>
                  <a:lnTo>
                    <a:pt x="9513" y="30647"/>
                  </a:lnTo>
                  <a:lnTo>
                    <a:pt x="9530" y="30681"/>
                  </a:lnTo>
                  <a:lnTo>
                    <a:pt x="9547" y="30715"/>
                  </a:lnTo>
                  <a:lnTo>
                    <a:pt x="9564" y="30732"/>
                  </a:lnTo>
                  <a:lnTo>
                    <a:pt x="9581" y="30765"/>
                  </a:lnTo>
                  <a:lnTo>
                    <a:pt x="9598" y="30799"/>
                  </a:lnTo>
                  <a:lnTo>
                    <a:pt x="9615" y="30833"/>
                  </a:lnTo>
                  <a:lnTo>
                    <a:pt x="9632" y="30867"/>
                  </a:lnTo>
                  <a:lnTo>
                    <a:pt x="9648" y="30900"/>
                  </a:lnTo>
                  <a:lnTo>
                    <a:pt x="9665" y="30934"/>
                  </a:lnTo>
                  <a:lnTo>
                    <a:pt x="9682" y="30968"/>
                  </a:lnTo>
                  <a:lnTo>
                    <a:pt x="9699" y="31002"/>
                  </a:lnTo>
                  <a:lnTo>
                    <a:pt x="9716" y="31035"/>
                  </a:lnTo>
                  <a:lnTo>
                    <a:pt x="9733" y="31069"/>
                  </a:lnTo>
                  <a:lnTo>
                    <a:pt x="9750" y="31086"/>
                  </a:lnTo>
                  <a:lnTo>
                    <a:pt x="9766" y="31120"/>
                  </a:lnTo>
                  <a:lnTo>
                    <a:pt x="9783" y="31153"/>
                  </a:lnTo>
                  <a:lnTo>
                    <a:pt x="9800" y="31187"/>
                  </a:lnTo>
                  <a:lnTo>
                    <a:pt x="9817" y="31221"/>
                  </a:lnTo>
                  <a:lnTo>
                    <a:pt x="9834" y="31255"/>
                  </a:lnTo>
                  <a:lnTo>
                    <a:pt x="9851" y="31288"/>
                  </a:lnTo>
                  <a:lnTo>
                    <a:pt x="9868" y="31322"/>
                  </a:lnTo>
                  <a:lnTo>
                    <a:pt x="9885" y="31339"/>
                  </a:lnTo>
                  <a:lnTo>
                    <a:pt x="9901" y="31373"/>
                  </a:lnTo>
                  <a:lnTo>
                    <a:pt x="9918" y="31406"/>
                  </a:lnTo>
                  <a:lnTo>
                    <a:pt x="9935" y="31440"/>
                  </a:lnTo>
                  <a:lnTo>
                    <a:pt x="9952" y="31474"/>
                  </a:lnTo>
                  <a:lnTo>
                    <a:pt x="9969" y="31508"/>
                  </a:lnTo>
                  <a:lnTo>
                    <a:pt x="9986" y="31541"/>
                  </a:lnTo>
                  <a:lnTo>
                    <a:pt x="10003" y="31575"/>
                  </a:lnTo>
                  <a:lnTo>
                    <a:pt x="10019" y="31592"/>
                  </a:lnTo>
                  <a:lnTo>
                    <a:pt x="10036" y="31626"/>
                  </a:lnTo>
                  <a:lnTo>
                    <a:pt x="10053" y="31659"/>
                  </a:lnTo>
                  <a:lnTo>
                    <a:pt x="10070" y="31693"/>
                  </a:lnTo>
                  <a:lnTo>
                    <a:pt x="10087" y="31727"/>
                  </a:lnTo>
                  <a:lnTo>
                    <a:pt x="10104" y="31761"/>
                  </a:lnTo>
                  <a:lnTo>
                    <a:pt x="10121" y="31794"/>
                  </a:lnTo>
                  <a:lnTo>
                    <a:pt x="10138" y="31828"/>
                  </a:lnTo>
                  <a:lnTo>
                    <a:pt x="10154" y="31862"/>
                  </a:lnTo>
                  <a:lnTo>
                    <a:pt x="10171" y="31879"/>
                  </a:lnTo>
                  <a:lnTo>
                    <a:pt x="10188" y="31912"/>
                  </a:lnTo>
                  <a:lnTo>
                    <a:pt x="10222" y="31980"/>
                  </a:lnTo>
                  <a:lnTo>
                    <a:pt x="10239" y="32014"/>
                  </a:lnTo>
                  <a:lnTo>
                    <a:pt x="10256" y="32047"/>
                  </a:lnTo>
                  <a:lnTo>
                    <a:pt x="10272" y="32081"/>
                  </a:lnTo>
                  <a:lnTo>
                    <a:pt x="10306" y="32132"/>
                  </a:lnTo>
                  <a:lnTo>
                    <a:pt x="10323" y="32165"/>
                  </a:lnTo>
                  <a:lnTo>
                    <a:pt x="10340" y="32199"/>
                  </a:lnTo>
                  <a:lnTo>
                    <a:pt x="10357" y="32233"/>
                  </a:lnTo>
                  <a:lnTo>
                    <a:pt x="10391" y="32300"/>
                  </a:lnTo>
                  <a:lnTo>
                    <a:pt x="10407" y="32334"/>
                  </a:lnTo>
                  <a:lnTo>
                    <a:pt x="10424" y="32368"/>
                  </a:lnTo>
                  <a:lnTo>
                    <a:pt x="10441" y="32385"/>
                  </a:lnTo>
                  <a:lnTo>
                    <a:pt x="10458" y="32418"/>
                  </a:lnTo>
                  <a:lnTo>
                    <a:pt x="10492" y="32486"/>
                  </a:lnTo>
                  <a:lnTo>
                    <a:pt x="10509" y="32520"/>
                  </a:lnTo>
                  <a:lnTo>
                    <a:pt x="10525" y="32553"/>
                  </a:lnTo>
                  <a:lnTo>
                    <a:pt x="10542" y="32587"/>
                  </a:lnTo>
                  <a:lnTo>
                    <a:pt x="10559" y="32621"/>
                  </a:lnTo>
                  <a:lnTo>
                    <a:pt x="10576" y="32638"/>
                  </a:lnTo>
                  <a:lnTo>
                    <a:pt x="10593" y="32671"/>
                  </a:lnTo>
                  <a:lnTo>
                    <a:pt x="10627" y="32739"/>
                  </a:lnTo>
                  <a:lnTo>
                    <a:pt x="10660" y="32773"/>
                  </a:lnTo>
                  <a:lnTo>
                    <a:pt x="10711" y="32874"/>
                  </a:lnTo>
                  <a:lnTo>
                    <a:pt x="10728" y="32891"/>
                  </a:lnTo>
                  <a:lnTo>
                    <a:pt x="10762" y="32958"/>
                  </a:lnTo>
                  <a:lnTo>
                    <a:pt x="10778" y="32992"/>
                  </a:lnTo>
                  <a:lnTo>
                    <a:pt x="10795" y="33026"/>
                  </a:lnTo>
                  <a:lnTo>
                    <a:pt x="10812" y="33059"/>
                  </a:lnTo>
                  <a:lnTo>
                    <a:pt x="10829" y="33093"/>
                  </a:lnTo>
                  <a:lnTo>
                    <a:pt x="10880" y="33177"/>
                  </a:lnTo>
                  <a:lnTo>
                    <a:pt x="10897" y="33211"/>
                  </a:lnTo>
                  <a:lnTo>
                    <a:pt x="10930" y="33279"/>
                  </a:lnTo>
                  <a:lnTo>
                    <a:pt x="10947" y="33312"/>
                  </a:lnTo>
                  <a:lnTo>
                    <a:pt x="10998" y="33397"/>
                  </a:lnTo>
                  <a:lnTo>
                    <a:pt x="11015" y="33430"/>
                  </a:lnTo>
                  <a:lnTo>
                    <a:pt x="11031" y="33464"/>
                  </a:lnTo>
                  <a:lnTo>
                    <a:pt x="11065" y="33498"/>
                  </a:lnTo>
                  <a:lnTo>
                    <a:pt x="11082" y="33532"/>
                  </a:lnTo>
                  <a:lnTo>
                    <a:pt x="11099" y="33565"/>
                  </a:lnTo>
                  <a:lnTo>
                    <a:pt x="11150" y="33650"/>
                  </a:lnTo>
                  <a:lnTo>
                    <a:pt x="11166" y="33683"/>
                  </a:lnTo>
                  <a:lnTo>
                    <a:pt x="11234" y="33801"/>
                  </a:lnTo>
                  <a:lnTo>
                    <a:pt x="11251" y="33835"/>
                  </a:lnTo>
                  <a:lnTo>
                    <a:pt x="11268" y="33869"/>
                  </a:lnTo>
                  <a:lnTo>
                    <a:pt x="11284" y="3390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29000" y="3076325"/>
              <a:ext cx="173750" cy="21950"/>
            </a:xfrm>
            <a:custGeom>
              <a:avLst/>
              <a:gdLst/>
              <a:ahLst/>
              <a:cxnLst/>
              <a:rect l="l" t="t" r="r" b="b"/>
              <a:pathLst>
                <a:path w="6950" h="878" fill="none" extrusionOk="0">
                  <a:moveTo>
                    <a:pt x="6950" y="1"/>
                  </a:moveTo>
                  <a:lnTo>
                    <a:pt x="1" y="878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811525" y="3858950"/>
              <a:ext cx="151825" cy="86875"/>
            </a:xfrm>
            <a:custGeom>
              <a:avLst/>
              <a:gdLst/>
              <a:ahLst/>
              <a:cxnLst/>
              <a:rect l="l" t="t" r="r" b="b"/>
              <a:pathLst>
                <a:path w="6073" h="3475" fill="none" extrusionOk="0">
                  <a:moveTo>
                    <a:pt x="6072" y="0"/>
                  </a:moveTo>
                  <a:lnTo>
                    <a:pt x="0" y="3475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29000" y="3076325"/>
              <a:ext cx="434350" cy="869500"/>
            </a:xfrm>
            <a:custGeom>
              <a:avLst/>
              <a:gdLst/>
              <a:ahLst/>
              <a:cxnLst/>
              <a:rect l="l" t="t" r="r" b="b"/>
              <a:pathLst>
                <a:path w="17374" h="34780" extrusionOk="0">
                  <a:moveTo>
                    <a:pt x="6950" y="1"/>
                  </a:moveTo>
                  <a:lnTo>
                    <a:pt x="1" y="878"/>
                  </a:lnTo>
                  <a:lnTo>
                    <a:pt x="1" y="912"/>
                  </a:lnTo>
                  <a:lnTo>
                    <a:pt x="1" y="945"/>
                  </a:lnTo>
                  <a:lnTo>
                    <a:pt x="1" y="979"/>
                  </a:lnTo>
                  <a:lnTo>
                    <a:pt x="18" y="1013"/>
                  </a:lnTo>
                  <a:lnTo>
                    <a:pt x="18" y="1046"/>
                  </a:lnTo>
                  <a:lnTo>
                    <a:pt x="18" y="1097"/>
                  </a:lnTo>
                  <a:lnTo>
                    <a:pt x="35" y="1232"/>
                  </a:lnTo>
                  <a:lnTo>
                    <a:pt x="51" y="1266"/>
                  </a:lnTo>
                  <a:lnTo>
                    <a:pt x="51" y="1367"/>
                  </a:lnTo>
                  <a:lnTo>
                    <a:pt x="68" y="1418"/>
                  </a:lnTo>
                  <a:lnTo>
                    <a:pt x="68" y="1519"/>
                  </a:lnTo>
                  <a:lnTo>
                    <a:pt x="85" y="1552"/>
                  </a:lnTo>
                  <a:lnTo>
                    <a:pt x="85" y="1620"/>
                  </a:lnTo>
                  <a:lnTo>
                    <a:pt x="102" y="1654"/>
                  </a:lnTo>
                  <a:lnTo>
                    <a:pt x="102" y="1687"/>
                  </a:lnTo>
                  <a:lnTo>
                    <a:pt x="102" y="1738"/>
                  </a:lnTo>
                  <a:lnTo>
                    <a:pt x="119" y="1839"/>
                  </a:lnTo>
                  <a:lnTo>
                    <a:pt x="119" y="1873"/>
                  </a:lnTo>
                  <a:lnTo>
                    <a:pt x="136" y="1907"/>
                  </a:lnTo>
                  <a:lnTo>
                    <a:pt x="136" y="1974"/>
                  </a:lnTo>
                  <a:lnTo>
                    <a:pt x="153" y="2008"/>
                  </a:lnTo>
                  <a:lnTo>
                    <a:pt x="153" y="2058"/>
                  </a:lnTo>
                  <a:lnTo>
                    <a:pt x="153" y="2126"/>
                  </a:lnTo>
                  <a:lnTo>
                    <a:pt x="169" y="2160"/>
                  </a:lnTo>
                  <a:lnTo>
                    <a:pt x="169" y="2193"/>
                  </a:lnTo>
                  <a:lnTo>
                    <a:pt x="169" y="2227"/>
                  </a:lnTo>
                  <a:lnTo>
                    <a:pt x="169" y="2261"/>
                  </a:lnTo>
                  <a:lnTo>
                    <a:pt x="186" y="2295"/>
                  </a:lnTo>
                  <a:lnTo>
                    <a:pt x="186" y="2379"/>
                  </a:lnTo>
                  <a:lnTo>
                    <a:pt x="203" y="2413"/>
                  </a:lnTo>
                  <a:lnTo>
                    <a:pt x="220" y="2514"/>
                  </a:lnTo>
                  <a:lnTo>
                    <a:pt x="220" y="2548"/>
                  </a:lnTo>
                  <a:lnTo>
                    <a:pt x="220" y="2581"/>
                  </a:lnTo>
                  <a:lnTo>
                    <a:pt x="220" y="2615"/>
                  </a:lnTo>
                  <a:lnTo>
                    <a:pt x="237" y="2666"/>
                  </a:lnTo>
                  <a:lnTo>
                    <a:pt x="237" y="2699"/>
                  </a:lnTo>
                  <a:lnTo>
                    <a:pt x="254" y="2733"/>
                  </a:lnTo>
                  <a:lnTo>
                    <a:pt x="254" y="2767"/>
                  </a:lnTo>
                  <a:lnTo>
                    <a:pt x="254" y="2801"/>
                  </a:lnTo>
                  <a:lnTo>
                    <a:pt x="254" y="2834"/>
                  </a:lnTo>
                  <a:lnTo>
                    <a:pt x="271" y="2902"/>
                  </a:lnTo>
                  <a:lnTo>
                    <a:pt x="271" y="2936"/>
                  </a:lnTo>
                  <a:lnTo>
                    <a:pt x="288" y="2986"/>
                  </a:lnTo>
                  <a:lnTo>
                    <a:pt x="288" y="3020"/>
                  </a:lnTo>
                  <a:lnTo>
                    <a:pt x="304" y="3087"/>
                  </a:lnTo>
                  <a:lnTo>
                    <a:pt x="304" y="3121"/>
                  </a:lnTo>
                  <a:lnTo>
                    <a:pt x="304" y="3155"/>
                  </a:lnTo>
                  <a:lnTo>
                    <a:pt x="321" y="3189"/>
                  </a:lnTo>
                  <a:lnTo>
                    <a:pt x="321" y="3222"/>
                  </a:lnTo>
                  <a:lnTo>
                    <a:pt x="321" y="3256"/>
                  </a:lnTo>
                  <a:lnTo>
                    <a:pt x="321" y="3290"/>
                  </a:lnTo>
                  <a:lnTo>
                    <a:pt x="338" y="3340"/>
                  </a:lnTo>
                  <a:lnTo>
                    <a:pt x="338" y="3374"/>
                  </a:lnTo>
                  <a:lnTo>
                    <a:pt x="355" y="3408"/>
                  </a:lnTo>
                  <a:lnTo>
                    <a:pt x="355" y="3442"/>
                  </a:lnTo>
                  <a:lnTo>
                    <a:pt x="355" y="3475"/>
                  </a:lnTo>
                  <a:lnTo>
                    <a:pt x="355" y="3509"/>
                  </a:lnTo>
                  <a:lnTo>
                    <a:pt x="372" y="3543"/>
                  </a:lnTo>
                  <a:lnTo>
                    <a:pt x="372" y="3576"/>
                  </a:lnTo>
                  <a:lnTo>
                    <a:pt x="372" y="3627"/>
                  </a:lnTo>
                  <a:lnTo>
                    <a:pt x="389" y="3661"/>
                  </a:lnTo>
                  <a:lnTo>
                    <a:pt x="389" y="3695"/>
                  </a:lnTo>
                  <a:lnTo>
                    <a:pt x="389" y="3728"/>
                  </a:lnTo>
                  <a:lnTo>
                    <a:pt x="406" y="3762"/>
                  </a:lnTo>
                  <a:lnTo>
                    <a:pt x="406" y="3796"/>
                  </a:lnTo>
                  <a:lnTo>
                    <a:pt x="406" y="3829"/>
                  </a:lnTo>
                  <a:lnTo>
                    <a:pt x="422" y="3863"/>
                  </a:lnTo>
                  <a:lnTo>
                    <a:pt x="422" y="3931"/>
                  </a:lnTo>
                  <a:lnTo>
                    <a:pt x="439" y="3981"/>
                  </a:lnTo>
                  <a:lnTo>
                    <a:pt x="439" y="4015"/>
                  </a:lnTo>
                  <a:lnTo>
                    <a:pt x="439" y="4049"/>
                  </a:lnTo>
                  <a:lnTo>
                    <a:pt x="456" y="4082"/>
                  </a:lnTo>
                  <a:lnTo>
                    <a:pt x="456" y="4116"/>
                  </a:lnTo>
                  <a:lnTo>
                    <a:pt x="456" y="4150"/>
                  </a:lnTo>
                  <a:lnTo>
                    <a:pt x="473" y="4184"/>
                  </a:lnTo>
                  <a:lnTo>
                    <a:pt x="473" y="4217"/>
                  </a:lnTo>
                  <a:lnTo>
                    <a:pt x="490" y="4302"/>
                  </a:lnTo>
                  <a:lnTo>
                    <a:pt x="490" y="4335"/>
                  </a:lnTo>
                  <a:lnTo>
                    <a:pt x="507" y="4403"/>
                  </a:lnTo>
                  <a:lnTo>
                    <a:pt x="507" y="4437"/>
                  </a:lnTo>
                  <a:lnTo>
                    <a:pt x="524" y="4504"/>
                  </a:lnTo>
                  <a:lnTo>
                    <a:pt x="524" y="4538"/>
                  </a:lnTo>
                  <a:lnTo>
                    <a:pt x="541" y="4605"/>
                  </a:lnTo>
                  <a:lnTo>
                    <a:pt x="541" y="4656"/>
                  </a:lnTo>
                  <a:lnTo>
                    <a:pt x="557" y="4690"/>
                  </a:lnTo>
                  <a:lnTo>
                    <a:pt x="557" y="4757"/>
                  </a:lnTo>
                  <a:lnTo>
                    <a:pt x="574" y="4791"/>
                  </a:lnTo>
                  <a:lnTo>
                    <a:pt x="574" y="4858"/>
                  </a:lnTo>
                  <a:lnTo>
                    <a:pt x="591" y="4892"/>
                  </a:lnTo>
                  <a:lnTo>
                    <a:pt x="591" y="4943"/>
                  </a:lnTo>
                  <a:lnTo>
                    <a:pt x="608" y="5044"/>
                  </a:lnTo>
                  <a:lnTo>
                    <a:pt x="625" y="5078"/>
                  </a:lnTo>
                  <a:lnTo>
                    <a:pt x="642" y="5179"/>
                  </a:lnTo>
                  <a:lnTo>
                    <a:pt x="642" y="5213"/>
                  </a:lnTo>
                  <a:lnTo>
                    <a:pt x="642" y="5246"/>
                  </a:lnTo>
                  <a:lnTo>
                    <a:pt x="675" y="5398"/>
                  </a:lnTo>
                  <a:lnTo>
                    <a:pt x="675" y="5432"/>
                  </a:lnTo>
                  <a:lnTo>
                    <a:pt x="692" y="5466"/>
                  </a:lnTo>
                  <a:lnTo>
                    <a:pt x="692" y="5499"/>
                  </a:lnTo>
                  <a:lnTo>
                    <a:pt x="726" y="5685"/>
                  </a:lnTo>
                  <a:lnTo>
                    <a:pt x="726" y="5719"/>
                  </a:lnTo>
                  <a:lnTo>
                    <a:pt x="743" y="5820"/>
                  </a:lnTo>
                  <a:lnTo>
                    <a:pt x="760" y="5853"/>
                  </a:lnTo>
                  <a:lnTo>
                    <a:pt x="810" y="6174"/>
                  </a:lnTo>
                  <a:lnTo>
                    <a:pt x="827" y="6208"/>
                  </a:lnTo>
                  <a:lnTo>
                    <a:pt x="895" y="6596"/>
                  </a:lnTo>
                  <a:lnTo>
                    <a:pt x="895" y="6629"/>
                  </a:lnTo>
                  <a:lnTo>
                    <a:pt x="945" y="6849"/>
                  </a:lnTo>
                  <a:lnTo>
                    <a:pt x="945" y="6882"/>
                  </a:lnTo>
                  <a:lnTo>
                    <a:pt x="996" y="7102"/>
                  </a:lnTo>
                  <a:lnTo>
                    <a:pt x="996" y="7135"/>
                  </a:lnTo>
                  <a:lnTo>
                    <a:pt x="1013" y="7169"/>
                  </a:lnTo>
                  <a:lnTo>
                    <a:pt x="1030" y="7304"/>
                  </a:lnTo>
                  <a:lnTo>
                    <a:pt x="1047" y="7338"/>
                  </a:lnTo>
                  <a:lnTo>
                    <a:pt x="1063" y="7489"/>
                  </a:lnTo>
                  <a:lnTo>
                    <a:pt x="1080" y="7523"/>
                  </a:lnTo>
                  <a:lnTo>
                    <a:pt x="1097" y="7658"/>
                  </a:lnTo>
                  <a:lnTo>
                    <a:pt x="1114" y="7692"/>
                  </a:lnTo>
                  <a:lnTo>
                    <a:pt x="1131" y="7759"/>
                  </a:lnTo>
                  <a:lnTo>
                    <a:pt x="1131" y="7793"/>
                  </a:lnTo>
                  <a:lnTo>
                    <a:pt x="1148" y="7877"/>
                  </a:lnTo>
                  <a:lnTo>
                    <a:pt x="1148" y="7911"/>
                  </a:lnTo>
                  <a:lnTo>
                    <a:pt x="1165" y="7945"/>
                  </a:lnTo>
                  <a:lnTo>
                    <a:pt x="1181" y="8012"/>
                  </a:lnTo>
                  <a:lnTo>
                    <a:pt x="1181" y="8046"/>
                  </a:lnTo>
                  <a:lnTo>
                    <a:pt x="1198" y="8114"/>
                  </a:lnTo>
                  <a:lnTo>
                    <a:pt x="1198" y="8147"/>
                  </a:lnTo>
                  <a:lnTo>
                    <a:pt x="1215" y="8232"/>
                  </a:lnTo>
                  <a:lnTo>
                    <a:pt x="1232" y="8265"/>
                  </a:lnTo>
                  <a:lnTo>
                    <a:pt x="1232" y="8333"/>
                  </a:lnTo>
                  <a:lnTo>
                    <a:pt x="1249" y="8367"/>
                  </a:lnTo>
                  <a:lnTo>
                    <a:pt x="1266" y="8434"/>
                  </a:lnTo>
                  <a:lnTo>
                    <a:pt x="1266" y="8468"/>
                  </a:lnTo>
                  <a:lnTo>
                    <a:pt x="1283" y="8501"/>
                  </a:lnTo>
                  <a:lnTo>
                    <a:pt x="1283" y="8535"/>
                  </a:lnTo>
                  <a:lnTo>
                    <a:pt x="1300" y="8620"/>
                  </a:lnTo>
                  <a:lnTo>
                    <a:pt x="1316" y="8653"/>
                  </a:lnTo>
                  <a:lnTo>
                    <a:pt x="1316" y="8687"/>
                  </a:lnTo>
                  <a:lnTo>
                    <a:pt x="1316" y="8721"/>
                  </a:lnTo>
                  <a:lnTo>
                    <a:pt x="1333" y="8754"/>
                  </a:lnTo>
                  <a:lnTo>
                    <a:pt x="1333" y="8788"/>
                  </a:lnTo>
                  <a:lnTo>
                    <a:pt x="1350" y="8822"/>
                  </a:lnTo>
                  <a:lnTo>
                    <a:pt x="1350" y="8856"/>
                  </a:lnTo>
                  <a:lnTo>
                    <a:pt x="1367" y="8923"/>
                  </a:lnTo>
                  <a:lnTo>
                    <a:pt x="1384" y="8957"/>
                  </a:lnTo>
                  <a:lnTo>
                    <a:pt x="1384" y="8991"/>
                  </a:lnTo>
                  <a:lnTo>
                    <a:pt x="1401" y="9041"/>
                  </a:lnTo>
                  <a:lnTo>
                    <a:pt x="1401" y="9075"/>
                  </a:lnTo>
                  <a:lnTo>
                    <a:pt x="1401" y="9109"/>
                  </a:lnTo>
                  <a:lnTo>
                    <a:pt x="1418" y="9142"/>
                  </a:lnTo>
                  <a:lnTo>
                    <a:pt x="1418" y="9176"/>
                  </a:lnTo>
                  <a:lnTo>
                    <a:pt x="1434" y="9210"/>
                  </a:lnTo>
                  <a:lnTo>
                    <a:pt x="1451" y="9277"/>
                  </a:lnTo>
                  <a:lnTo>
                    <a:pt x="1451" y="9311"/>
                  </a:lnTo>
                  <a:lnTo>
                    <a:pt x="1468" y="9345"/>
                  </a:lnTo>
                  <a:lnTo>
                    <a:pt x="1468" y="9379"/>
                  </a:lnTo>
                  <a:lnTo>
                    <a:pt x="1485" y="9429"/>
                  </a:lnTo>
                  <a:lnTo>
                    <a:pt x="1485" y="9463"/>
                  </a:lnTo>
                  <a:lnTo>
                    <a:pt x="1502" y="9497"/>
                  </a:lnTo>
                  <a:lnTo>
                    <a:pt x="1502" y="9530"/>
                  </a:lnTo>
                  <a:lnTo>
                    <a:pt x="1502" y="9564"/>
                  </a:lnTo>
                  <a:lnTo>
                    <a:pt x="1519" y="9598"/>
                  </a:lnTo>
                  <a:lnTo>
                    <a:pt x="1519" y="9632"/>
                  </a:lnTo>
                  <a:lnTo>
                    <a:pt x="1536" y="9665"/>
                  </a:lnTo>
                  <a:lnTo>
                    <a:pt x="1536" y="9699"/>
                  </a:lnTo>
                  <a:lnTo>
                    <a:pt x="1553" y="9766"/>
                  </a:lnTo>
                  <a:lnTo>
                    <a:pt x="1569" y="9800"/>
                  </a:lnTo>
                  <a:lnTo>
                    <a:pt x="1586" y="9885"/>
                  </a:lnTo>
                  <a:lnTo>
                    <a:pt x="1586" y="9918"/>
                  </a:lnTo>
                  <a:lnTo>
                    <a:pt x="1603" y="9986"/>
                  </a:lnTo>
                  <a:lnTo>
                    <a:pt x="1620" y="10019"/>
                  </a:lnTo>
                  <a:lnTo>
                    <a:pt x="1637" y="10087"/>
                  </a:lnTo>
                  <a:lnTo>
                    <a:pt x="1637" y="10121"/>
                  </a:lnTo>
                  <a:lnTo>
                    <a:pt x="1654" y="10188"/>
                  </a:lnTo>
                  <a:lnTo>
                    <a:pt x="1654" y="10222"/>
                  </a:lnTo>
                  <a:lnTo>
                    <a:pt x="1671" y="10272"/>
                  </a:lnTo>
                  <a:lnTo>
                    <a:pt x="1671" y="10289"/>
                  </a:lnTo>
                  <a:lnTo>
                    <a:pt x="1687" y="10340"/>
                  </a:lnTo>
                  <a:lnTo>
                    <a:pt x="1687" y="10374"/>
                  </a:lnTo>
                  <a:lnTo>
                    <a:pt x="1721" y="10475"/>
                  </a:lnTo>
                  <a:lnTo>
                    <a:pt x="1721" y="10509"/>
                  </a:lnTo>
                  <a:lnTo>
                    <a:pt x="1755" y="10610"/>
                  </a:lnTo>
                  <a:lnTo>
                    <a:pt x="1755" y="10644"/>
                  </a:lnTo>
                  <a:lnTo>
                    <a:pt x="1789" y="10762"/>
                  </a:lnTo>
                  <a:lnTo>
                    <a:pt x="1789" y="10795"/>
                  </a:lnTo>
                  <a:lnTo>
                    <a:pt x="1806" y="10829"/>
                  </a:lnTo>
                  <a:lnTo>
                    <a:pt x="1839" y="10998"/>
                  </a:lnTo>
                  <a:lnTo>
                    <a:pt x="1856" y="11031"/>
                  </a:lnTo>
                  <a:lnTo>
                    <a:pt x="1873" y="11133"/>
                  </a:lnTo>
                  <a:lnTo>
                    <a:pt x="1890" y="11166"/>
                  </a:lnTo>
                  <a:lnTo>
                    <a:pt x="1907" y="11251"/>
                  </a:lnTo>
                  <a:lnTo>
                    <a:pt x="1907" y="11284"/>
                  </a:lnTo>
                  <a:lnTo>
                    <a:pt x="1957" y="11453"/>
                  </a:lnTo>
                  <a:lnTo>
                    <a:pt x="1957" y="11487"/>
                  </a:lnTo>
                  <a:lnTo>
                    <a:pt x="2025" y="11740"/>
                  </a:lnTo>
                  <a:lnTo>
                    <a:pt x="2042" y="11774"/>
                  </a:lnTo>
                  <a:lnTo>
                    <a:pt x="2092" y="12010"/>
                  </a:lnTo>
                  <a:lnTo>
                    <a:pt x="2109" y="12043"/>
                  </a:lnTo>
                  <a:lnTo>
                    <a:pt x="2160" y="12263"/>
                  </a:lnTo>
                  <a:lnTo>
                    <a:pt x="2160" y="12296"/>
                  </a:lnTo>
                  <a:lnTo>
                    <a:pt x="2193" y="12398"/>
                  </a:lnTo>
                  <a:lnTo>
                    <a:pt x="2210" y="12431"/>
                  </a:lnTo>
                  <a:lnTo>
                    <a:pt x="2210" y="12465"/>
                  </a:lnTo>
                  <a:lnTo>
                    <a:pt x="2227" y="12499"/>
                  </a:lnTo>
                  <a:lnTo>
                    <a:pt x="2261" y="12668"/>
                  </a:lnTo>
                  <a:lnTo>
                    <a:pt x="2278" y="12701"/>
                  </a:lnTo>
                  <a:lnTo>
                    <a:pt x="2328" y="12887"/>
                  </a:lnTo>
                  <a:lnTo>
                    <a:pt x="2328" y="12921"/>
                  </a:lnTo>
                  <a:lnTo>
                    <a:pt x="2362" y="13055"/>
                  </a:lnTo>
                  <a:lnTo>
                    <a:pt x="2379" y="13089"/>
                  </a:lnTo>
                  <a:lnTo>
                    <a:pt x="2413" y="13190"/>
                  </a:lnTo>
                  <a:lnTo>
                    <a:pt x="2413" y="13224"/>
                  </a:lnTo>
                  <a:lnTo>
                    <a:pt x="2430" y="13275"/>
                  </a:lnTo>
                  <a:lnTo>
                    <a:pt x="2430" y="13308"/>
                  </a:lnTo>
                  <a:lnTo>
                    <a:pt x="2446" y="13342"/>
                  </a:lnTo>
                  <a:lnTo>
                    <a:pt x="2446" y="13376"/>
                  </a:lnTo>
                  <a:lnTo>
                    <a:pt x="2463" y="13443"/>
                  </a:lnTo>
                  <a:lnTo>
                    <a:pt x="2480" y="13477"/>
                  </a:lnTo>
                  <a:lnTo>
                    <a:pt x="2497" y="13511"/>
                  </a:lnTo>
                  <a:lnTo>
                    <a:pt x="2514" y="13578"/>
                  </a:lnTo>
                  <a:lnTo>
                    <a:pt x="2514" y="13612"/>
                  </a:lnTo>
                  <a:lnTo>
                    <a:pt x="2531" y="13680"/>
                  </a:lnTo>
                  <a:lnTo>
                    <a:pt x="2548" y="13713"/>
                  </a:lnTo>
                  <a:lnTo>
                    <a:pt x="2564" y="13747"/>
                  </a:lnTo>
                  <a:lnTo>
                    <a:pt x="2564" y="13781"/>
                  </a:lnTo>
                  <a:lnTo>
                    <a:pt x="2581" y="13814"/>
                  </a:lnTo>
                  <a:lnTo>
                    <a:pt x="2598" y="13899"/>
                  </a:lnTo>
                  <a:lnTo>
                    <a:pt x="2598" y="13933"/>
                  </a:lnTo>
                  <a:lnTo>
                    <a:pt x="2615" y="13966"/>
                  </a:lnTo>
                  <a:lnTo>
                    <a:pt x="2632" y="14000"/>
                  </a:lnTo>
                  <a:lnTo>
                    <a:pt x="2649" y="14067"/>
                  </a:lnTo>
                  <a:lnTo>
                    <a:pt x="2649" y="14101"/>
                  </a:lnTo>
                  <a:lnTo>
                    <a:pt x="2666" y="14135"/>
                  </a:lnTo>
                  <a:lnTo>
                    <a:pt x="2666" y="14169"/>
                  </a:lnTo>
                  <a:lnTo>
                    <a:pt x="2683" y="14202"/>
                  </a:lnTo>
                  <a:lnTo>
                    <a:pt x="2683" y="14236"/>
                  </a:lnTo>
                  <a:lnTo>
                    <a:pt x="2699" y="14270"/>
                  </a:lnTo>
                  <a:lnTo>
                    <a:pt x="2716" y="14304"/>
                  </a:lnTo>
                  <a:lnTo>
                    <a:pt x="2716" y="14337"/>
                  </a:lnTo>
                  <a:lnTo>
                    <a:pt x="2733" y="14371"/>
                  </a:lnTo>
                  <a:lnTo>
                    <a:pt x="2733" y="14405"/>
                  </a:lnTo>
                  <a:lnTo>
                    <a:pt x="2750" y="14455"/>
                  </a:lnTo>
                  <a:lnTo>
                    <a:pt x="2767" y="14489"/>
                  </a:lnTo>
                  <a:lnTo>
                    <a:pt x="2767" y="14523"/>
                  </a:lnTo>
                  <a:lnTo>
                    <a:pt x="2784" y="14557"/>
                  </a:lnTo>
                  <a:lnTo>
                    <a:pt x="2801" y="14624"/>
                  </a:lnTo>
                  <a:lnTo>
                    <a:pt x="2817" y="14658"/>
                  </a:lnTo>
                  <a:lnTo>
                    <a:pt x="2817" y="14692"/>
                  </a:lnTo>
                  <a:lnTo>
                    <a:pt x="2834" y="14725"/>
                  </a:lnTo>
                  <a:lnTo>
                    <a:pt x="2834" y="14759"/>
                  </a:lnTo>
                  <a:lnTo>
                    <a:pt x="2851" y="14793"/>
                  </a:lnTo>
                  <a:lnTo>
                    <a:pt x="2868" y="14826"/>
                  </a:lnTo>
                  <a:lnTo>
                    <a:pt x="2868" y="14860"/>
                  </a:lnTo>
                  <a:lnTo>
                    <a:pt x="2885" y="14894"/>
                  </a:lnTo>
                  <a:lnTo>
                    <a:pt x="2885" y="14928"/>
                  </a:lnTo>
                  <a:lnTo>
                    <a:pt x="2902" y="14961"/>
                  </a:lnTo>
                  <a:lnTo>
                    <a:pt x="2902" y="14995"/>
                  </a:lnTo>
                  <a:lnTo>
                    <a:pt x="2919" y="15029"/>
                  </a:lnTo>
                  <a:lnTo>
                    <a:pt x="2936" y="15063"/>
                  </a:lnTo>
                  <a:lnTo>
                    <a:pt x="2936" y="15113"/>
                  </a:lnTo>
                  <a:lnTo>
                    <a:pt x="2952" y="15130"/>
                  </a:lnTo>
                  <a:lnTo>
                    <a:pt x="2952" y="15181"/>
                  </a:lnTo>
                  <a:lnTo>
                    <a:pt x="2969" y="15214"/>
                  </a:lnTo>
                  <a:lnTo>
                    <a:pt x="2986" y="15248"/>
                  </a:lnTo>
                  <a:lnTo>
                    <a:pt x="3003" y="15316"/>
                  </a:lnTo>
                  <a:lnTo>
                    <a:pt x="3003" y="15349"/>
                  </a:lnTo>
                  <a:lnTo>
                    <a:pt x="3020" y="15383"/>
                  </a:lnTo>
                  <a:lnTo>
                    <a:pt x="3037" y="15417"/>
                  </a:lnTo>
                  <a:lnTo>
                    <a:pt x="3037" y="15451"/>
                  </a:lnTo>
                  <a:lnTo>
                    <a:pt x="3054" y="15484"/>
                  </a:lnTo>
                  <a:lnTo>
                    <a:pt x="3070" y="15518"/>
                  </a:lnTo>
                  <a:lnTo>
                    <a:pt x="3070" y="15552"/>
                  </a:lnTo>
                  <a:lnTo>
                    <a:pt x="3087" y="15585"/>
                  </a:lnTo>
                  <a:lnTo>
                    <a:pt x="3087" y="15619"/>
                  </a:lnTo>
                  <a:lnTo>
                    <a:pt x="3104" y="15653"/>
                  </a:lnTo>
                  <a:lnTo>
                    <a:pt x="3121" y="15687"/>
                  </a:lnTo>
                  <a:lnTo>
                    <a:pt x="3121" y="15720"/>
                  </a:lnTo>
                  <a:lnTo>
                    <a:pt x="3138" y="15754"/>
                  </a:lnTo>
                  <a:lnTo>
                    <a:pt x="3138" y="15788"/>
                  </a:lnTo>
                  <a:lnTo>
                    <a:pt x="3155" y="15822"/>
                  </a:lnTo>
                  <a:lnTo>
                    <a:pt x="3172" y="15872"/>
                  </a:lnTo>
                  <a:lnTo>
                    <a:pt x="3172" y="15889"/>
                  </a:lnTo>
                  <a:lnTo>
                    <a:pt x="3189" y="15973"/>
                  </a:lnTo>
                  <a:lnTo>
                    <a:pt x="3205" y="16007"/>
                  </a:lnTo>
                  <a:lnTo>
                    <a:pt x="3222" y="16075"/>
                  </a:lnTo>
                  <a:lnTo>
                    <a:pt x="3239" y="16108"/>
                  </a:lnTo>
                  <a:lnTo>
                    <a:pt x="3239" y="16142"/>
                  </a:lnTo>
                  <a:lnTo>
                    <a:pt x="3256" y="16176"/>
                  </a:lnTo>
                  <a:lnTo>
                    <a:pt x="3273" y="16209"/>
                  </a:lnTo>
                  <a:lnTo>
                    <a:pt x="3290" y="16277"/>
                  </a:lnTo>
                  <a:lnTo>
                    <a:pt x="3307" y="16311"/>
                  </a:lnTo>
                  <a:lnTo>
                    <a:pt x="3323" y="16378"/>
                  </a:lnTo>
                  <a:lnTo>
                    <a:pt x="3340" y="16412"/>
                  </a:lnTo>
                  <a:lnTo>
                    <a:pt x="3340" y="16446"/>
                  </a:lnTo>
                  <a:lnTo>
                    <a:pt x="3357" y="16479"/>
                  </a:lnTo>
                  <a:lnTo>
                    <a:pt x="3357" y="16513"/>
                  </a:lnTo>
                  <a:lnTo>
                    <a:pt x="3374" y="16547"/>
                  </a:lnTo>
                  <a:lnTo>
                    <a:pt x="3391" y="16581"/>
                  </a:lnTo>
                  <a:lnTo>
                    <a:pt x="3408" y="16648"/>
                  </a:lnTo>
                  <a:lnTo>
                    <a:pt x="3425" y="16682"/>
                  </a:lnTo>
                  <a:lnTo>
                    <a:pt x="3425" y="16732"/>
                  </a:lnTo>
                  <a:lnTo>
                    <a:pt x="3442" y="16766"/>
                  </a:lnTo>
                  <a:lnTo>
                    <a:pt x="3442" y="16800"/>
                  </a:lnTo>
                  <a:lnTo>
                    <a:pt x="3458" y="16834"/>
                  </a:lnTo>
                  <a:lnTo>
                    <a:pt x="3475" y="16867"/>
                  </a:lnTo>
                  <a:lnTo>
                    <a:pt x="3492" y="16935"/>
                  </a:lnTo>
                  <a:lnTo>
                    <a:pt x="3509" y="16968"/>
                  </a:lnTo>
                  <a:lnTo>
                    <a:pt x="3526" y="17036"/>
                  </a:lnTo>
                  <a:lnTo>
                    <a:pt x="3543" y="17070"/>
                  </a:lnTo>
                  <a:lnTo>
                    <a:pt x="3543" y="17103"/>
                  </a:lnTo>
                  <a:lnTo>
                    <a:pt x="3560" y="17137"/>
                  </a:lnTo>
                  <a:lnTo>
                    <a:pt x="3576" y="17205"/>
                  </a:lnTo>
                  <a:lnTo>
                    <a:pt x="3593" y="17238"/>
                  </a:lnTo>
                  <a:lnTo>
                    <a:pt x="3593" y="17272"/>
                  </a:lnTo>
                  <a:lnTo>
                    <a:pt x="3610" y="17306"/>
                  </a:lnTo>
                  <a:lnTo>
                    <a:pt x="3627" y="17340"/>
                  </a:lnTo>
                  <a:lnTo>
                    <a:pt x="3627" y="17373"/>
                  </a:lnTo>
                  <a:lnTo>
                    <a:pt x="3661" y="17441"/>
                  </a:lnTo>
                  <a:lnTo>
                    <a:pt x="3661" y="17474"/>
                  </a:lnTo>
                  <a:lnTo>
                    <a:pt x="3678" y="17508"/>
                  </a:lnTo>
                  <a:lnTo>
                    <a:pt x="3695" y="17542"/>
                  </a:lnTo>
                  <a:lnTo>
                    <a:pt x="3711" y="17609"/>
                  </a:lnTo>
                  <a:lnTo>
                    <a:pt x="3728" y="17643"/>
                  </a:lnTo>
                  <a:lnTo>
                    <a:pt x="3728" y="17694"/>
                  </a:lnTo>
                  <a:lnTo>
                    <a:pt x="3745" y="17711"/>
                  </a:lnTo>
                  <a:lnTo>
                    <a:pt x="3762" y="17761"/>
                  </a:lnTo>
                  <a:lnTo>
                    <a:pt x="3762" y="17795"/>
                  </a:lnTo>
                  <a:lnTo>
                    <a:pt x="3779" y="17829"/>
                  </a:lnTo>
                  <a:lnTo>
                    <a:pt x="3796" y="17862"/>
                  </a:lnTo>
                  <a:lnTo>
                    <a:pt x="3813" y="17930"/>
                  </a:lnTo>
                  <a:lnTo>
                    <a:pt x="3829" y="17964"/>
                  </a:lnTo>
                  <a:lnTo>
                    <a:pt x="3829" y="17997"/>
                  </a:lnTo>
                  <a:lnTo>
                    <a:pt x="3846" y="18031"/>
                  </a:lnTo>
                  <a:lnTo>
                    <a:pt x="3863" y="18065"/>
                  </a:lnTo>
                  <a:lnTo>
                    <a:pt x="3863" y="18099"/>
                  </a:lnTo>
                  <a:lnTo>
                    <a:pt x="3880" y="18132"/>
                  </a:lnTo>
                  <a:lnTo>
                    <a:pt x="3897" y="18166"/>
                  </a:lnTo>
                  <a:lnTo>
                    <a:pt x="3897" y="18200"/>
                  </a:lnTo>
                  <a:lnTo>
                    <a:pt x="3914" y="18233"/>
                  </a:lnTo>
                  <a:lnTo>
                    <a:pt x="3931" y="18301"/>
                  </a:lnTo>
                  <a:lnTo>
                    <a:pt x="3948" y="18335"/>
                  </a:lnTo>
                  <a:lnTo>
                    <a:pt x="3964" y="18368"/>
                  </a:lnTo>
                  <a:lnTo>
                    <a:pt x="3964" y="18402"/>
                  </a:lnTo>
                  <a:lnTo>
                    <a:pt x="3981" y="18436"/>
                  </a:lnTo>
                  <a:lnTo>
                    <a:pt x="3998" y="18470"/>
                  </a:lnTo>
                  <a:lnTo>
                    <a:pt x="3998" y="18503"/>
                  </a:lnTo>
                  <a:lnTo>
                    <a:pt x="4015" y="18537"/>
                  </a:lnTo>
                  <a:lnTo>
                    <a:pt x="4032" y="18571"/>
                  </a:lnTo>
                  <a:lnTo>
                    <a:pt x="4032" y="18605"/>
                  </a:lnTo>
                  <a:lnTo>
                    <a:pt x="4049" y="18638"/>
                  </a:lnTo>
                  <a:lnTo>
                    <a:pt x="4066" y="18672"/>
                  </a:lnTo>
                  <a:lnTo>
                    <a:pt x="4082" y="18706"/>
                  </a:lnTo>
                  <a:lnTo>
                    <a:pt x="4082" y="18739"/>
                  </a:lnTo>
                  <a:lnTo>
                    <a:pt x="4099" y="18773"/>
                  </a:lnTo>
                  <a:lnTo>
                    <a:pt x="4099" y="18807"/>
                  </a:lnTo>
                  <a:lnTo>
                    <a:pt x="4116" y="18841"/>
                  </a:lnTo>
                  <a:lnTo>
                    <a:pt x="4133" y="18874"/>
                  </a:lnTo>
                  <a:lnTo>
                    <a:pt x="4150" y="18908"/>
                  </a:lnTo>
                  <a:lnTo>
                    <a:pt x="4150" y="18942"/>
                  </a:lnTo>
                  <a:lnTo>
                    <a:pt x="4167" y="18992"/>
                  </a:lnTo>
                  <a:lnTo>
                    <a:pt x="4184" y="19009"/>
                  </a:lnTo>
                  <a:lnTo>
                    <a:pt x="4184" y="19060"/>
                  </a:lnTo>
                  <a:lnTo>
                    <a:pt x="4201" y="19094"/>
                  </a:lnTo>
                  <a:lnTo>
                    <a:pt x="4217" y="19127"/>
                  </a:lnTo>
                  <a:lnTo>
                    <a:pt x="4217" y="19161"/>
                  </a:lnTo>
                  <a:lnTo>
                    <a:pt x="4234" y="19195"/>
                  </a:lnTo>
                  <a:lnTo>
                    <a:pt x="4251" y="19229"/>
                  </a:lnTo>
                  <a:lnTo>
                    <a:pt x="4251" y="19262"/>
                  </a:lnTo>
                  <a:lnTo>
                    <a:pt x="4268" y="19296"/>
                  </a:lnTo>
                  <a:lnTo>
                    <a:pt x="4285" y="19330"/>
                  </a:lnTo>
                  <a:lnTo>
                    <a:pt x="4302" y="19397"/>
                  </a:lnTo>
                  <a:lnTo>
                    <a:pt x="4319" y="19431"/>
                  </a:lnTo>
                  <a:lnTo>
                    <a:pt x="4335" y="19465"/>
                  </a:lnTo>
                  <a:lnTo>
                    <a:pt x="4335" y="19498"/>
                  </a:lnTo>
                  <a:lnTo>
                    <a:pt x="4352" y="19532"/>
                  </a:lnTo>
                  <a:lnTo>
                    <a:pt x="4369" y="19566"/>
                  </a:lnTo>
                  <a:lnTo>
                    <a:pt x="4386" y="19600"/>
                  </a:lnTo>
                  <a:lnTo>
                    <a:pt x="4386" y="19633"/>
                  </a:lnTo>
                  <a:lnTo>
                    <a:pt x="4403" y="19667"/>
                  </a:lnTo>
                  <a:lnTo>
                    <a:pt x="4420" y="19701"/>
                  </a:lnTo>
                  <a:lnTo>
                    <a:pt x="4420" y="19735"/>
                  </a:lnTo>
                  <a:lnTo>
                    <a:pt x="4437" y="19768"/>
                  </a:lnTo>
                  <a:lnTo>
                    <a:pt x="4454" y="19802"/>
                  </a:lnTo>
                  <a:lnTo>
                    <a:pt x="4454" y="19836"/>
                  </a:lnTo>
                  <a:lnTo>
                    <a:pt x="4470" y="19870"/>
                  </a:lnTo>
                  <a:lnTo>
                    <a:pt x="4487" y="19903"/>
                  </a:lnTo>
                  <a:lnTo>
                    <a:pt x="4504" y="19937"/>
                  </a:lnTo>
                  <a:lnTo>
                    <a:pt x="4504" y="19971"/>
                  </a:lnTo>
                  <a:lnTo>
                    <a:pt x="4521" y="20004"/>
                  </a:lnTo>
                  <a:lnTo>
                    <a:pt x="4538" y="20038"/>
                  </a:lnTo>
                  <a:lnTo>
                    <a:pt x="4538" y="20072"/>
                  </a:lnTo>
                  <a:lnTo>
                    <a:pt x="4555" y="20106"/>
                  </a:lnTo>
                  <a:lnTo>
                    <a:pt x="4572" y="20139"/>
                  </a:lnTo>
                  <a:lnTo>
                    <a:pt x="4588" y="20173"/>
                  </a:lnTo>
                  <a:lnTo>
                    <a:pt x="4588" y="20207"/>
                  </a:lnTo>
                  <a:lnTo>
                    <a:pt x="4605" y="20241"/>
                  </a:lnTo>
                  <a:lnTo>
                    <a:pt x="4622" y="20274"/>
                  </a:lnTo>
                  <a:lnTo>
                    <a:pt x="4622" y="20308"/>
                  </a:lnTo>
                  <a:lnTo>
                    <a:pt x="4639" y="20342"/>
                  </a:lnTo>
                  <a:lnTo>
                    <a:pt x="4656" y="20376"/>
                  </a:lnTo>
                  <a:lnTo>
                    <a:pt x="4673" y="20409"/>
                  </a:lnTo>
                  <a:lnTo>
                    <a:pt x="4673" y="20443"/>
                  </a:lnTo>
                  <a:lnTo>
                    <a:pt x="4690" y="20477"/>
                  </a:lnTo>
                  <a:lnTo>
                    <a:pt x="4707" y="20510"/>
                  </a:lnTo>
                  <a:lnTo>
                    <a:pt x="4723" y="20578"/>
                  </a:lnTo>
                  <a:lnTo>
                    <a:pt x="4740" y="20612"/>
                  </a:lnTo>
                  <a:lnTo>
                    <a:pt x="4757" y="20645"/>
                  </a:lnTo>
                  <a:lnTo>
                    <a:pt x="4757" y="20679"/>
                  </a:lnTo>
                  <a:lnTo>
                    <a:pt x="4774" y="20713"/>
                  </a:lnTo>
                  <a:lnTo>
                    <a:pt x="4791" y="20747"/>
                  </a:lnTo>
                  <a:lnTo>
                    <a:pt x="4808" y="20780"/>
                  </a:lnTo>
                  <a:lnTo>
                    <a:pt x="4808" y="20814"/>
                  </a:lnTo>
                  <a:lnTo>
                    <a:pt x="4825" y="20848"/>
                  </a:lnTo>
                  <a:lnTo>
                    <a:pt x="4841" y="20882"/>
                  </a:lnTo>
                  <a:lnTo>
                    <a:pt x="4858" y="20915"/>
                  </a:lnTo>
                  <a:lnTo>
                    <a:pt x="4858" y="20949"/>
                  </a:lnTo>
                  <a:lnTo>
                    <a:pt x="4875" y="20983"/>
                  </a:lnTo>
                  <a:lnTo>
                    <a:pt x="4892" y="21016"/>
                  </a:lnTo>
                  <a:lnTo>
                    <a:pt x="4892" y="21050"/>
                  </a:lnTo>
                  <a:lnTo>
                    <a:pt x="4909" y="21084"/>
                  </a:lnTo>
                  <a:lnTo>
                    <a:pt x="4926" y="21118"/>
                  </a:lnTo>
                  <a:lnTo>
                    <a:pt x="4943" y="21151"/>
                  </a:lnTo>
                  <a:lnTo>
                    <a:pt x="4943" y="21185"/>
                  </a:lnTo>
                  <a:lnTo>
                    <a:pt x="4960" y="21219"/>
                  </a:lnTo>
                  <a:lnTo>
                    <a:pt x="4976" y="21253"/>
                  </a:lnTo>
                  <a:lnTo>
                    <a:pt x="4993" y="21286"/>
                  </a:lnTo>
                  <a:lnTo>
                    <a:pt x="4993" y="21320"/>
                  </a:lnTo>
                  <a:lnTo>
                    <a:pt x="5010" y="21354"/>
                  </a:lnTo>
                  <a:lnTo>
                    <a:pt x="5044" y="21421"/>
                  </a:lnTo>
                  <a:lnTo>
                    <a:pt x="5044" y="21455"/>
                  </a:lnTo>
                  <a:lnTo>
                    <a:pt x="5078" y="21522"/>
                  </a:lnTo>
                  <a:lnTo>
                    <a:pt x="5094" y="21556"/>
                  </a:lnTo>
                  <a:lnTo>
                    <a:pt x="5094" y="21590"/>
                  </a:lnTo>
                  <a:lnTo>
                    <a:pt x="5111" y="21624"/>
                  </a:lnTo>
                  <a:lnTo>
                    <a:pt x="5128" y="21657"/>
                  </a:lnTo>
                  <a:lnTo>
                    <a:pt x="5145" y="21691"/>
                  </a:lnTo>
                  <a:lnTo>
                    <a:pt x="5145" y="21725"/>
                  </a:lnTo>
                  <a:lnTo>
                    <a:pt x="5162" y="21759"/>
                  </a:lnTo>
                  <a:lnTo>
                    <a:pt x="5196" y="21826"/>
                  </a:lnTo>
                  <a:lnTo>
                    <a:pt x="5196" y="21860"/>
                  </a:lnTo>
                  <a:lnTo>
                    <a:pt x="5246" y="21961"/>
                  </a:lnTo>
                  <a:lnTo>
                    <a:pt x="5246" y="21995"/>
                  </a:lnTo>
                  <a:lnTo>
                    <a:pt x="5263" y="22028"/>
                  </a:lnTo>
                  <a:lnTo>
                    <a:pt x="5280" y="22062"/>
                  </a:lnTo>
                  <a:lnTo>
                    <a:pt x="5297" y="22096"/>
                  </a:lnTo>
                  <a:lnTo>
                    <a:pt x="5314" y="22163"/>
                  </a:lnTo>
                  <a:lnTo>
                    <a:pt x="5331" y="22197"/>
                  </a:lnTo>
                  <a:lnTo>
                    <a:pt x="5364" y="22265"/>
                  </a:lnTo>
                  <a:lnTo>
                    <a:pt x="5364" y="22298"/>
                  </a:lnTo>
                  <a:lnTo>
                    <a:pt x="5381" y="22332"/>
                  </a:lnTo>
                  <a:lnTo>
                    <a:pt x="5415" y="22433"/>
                  </a:lnTo>
                  <a:lnTo>
                    <a:pt x="5432" y="22467"/>
                  </a:lnTo>
                  <a:lnTo>
                    <a:pt x="5466" y="22568"/>
                  </a:lnTo>
                  <a:lnTo>
                    <a:pt x="5482" y="22602"/>
                  </a:lnTo>
                  <a:lnTo>
                    <a:pt x="5499" y="22636"/>
                  </a:lnTo>
                  <a:lnTo>
                    <a:pt x="5516" y="22703"/>
                  </a:lnTo>
                  <a:lnTo>
                    <a:pt x="5533" y="22737"/>
                  </a:lnTo>
                  <a:lnTo>
                    <a:pt x="5584" y="22838"/>
                  </a:lnTo>
                  <a:lnTo>
                    <a:pt x="5584" y="22872"/>
                  </a:lnTo>
                  <a:lnTo>
                    <a:pt x="5634" y="22973"/>
                  </a:lnTo>
                  <a:lnTo>
                    <a:pt x="5634" y="23007"/>
                  </a:lnTo>
                  <a:lnTo>
                    <a:pt x="5702" y="23142"/>
                  </a:lnTo>
                  <a:lnTo>
                    <a:pt x="5702" y="23175"/>
                  </a:lnTo>
                  <a:lnTo>
                    <a:pt x="5752" y="23277"/>
                  </a:lnTo>
                  <a:lnTo>
                    <a:pt x="5769" y="23310"/>
                  </a:lnTo>
                  <a:lnTo>
                    <a:pt x="5769" y="23344"/>
                  </a:lnTo>
                  <a:lnTo>
                    <a:pt x="5786" y="23378"/>
                  </a:lnTo>
                  <a:lnTo>
                    <a:pt x="5837" y="23479"/>
                  </a:lnTo>
                  <a:lnTo>
                    <a:pt x="5837" y="23513"/>
                  </a:lnTo>
                  <a:lnTo>
                    <a:pt x="5887" y="23648"/>
                  </a:lnTo>
                  <a:lnTo>
                    <a:pt x="5904" y="23681"/>
                  </a:lnTo>
                  <a:lnTo>
                    <a:pt x="5921" y="23715"/>
                  </a:lnTo>
                  <a:lnTo>
                    <a:pt x="5972" y="23833"/>
                  </a:lnTo>
                  <a:lnTo>
                    <a:pt x="5988" y="23884"/>
                  </a:lnTo>
                  <a:lnTo>
                    <a:pt x="6005" y="23901"/>
                  </a:lnTo>
                  <a:lnTo>
                    <a:pt x="6022" y="23934"/>
                  </a:lnTo>
                  <a:lnTo>
                    <a:pt x="6056" y="24036"/>
                  </a:lnTo>
                  <a:lnTo>
                    <a:pt x="6073" y="24069"/>
                  </a:lnTo>
                  <a:lnTo>
                    <a:pt x="6090" y="24103"/>
                  </a:lnTo>
                  <a:lnTo>
                    <a:pt x="6140" y="24238"/>
                  </a:lnTo>
                  <a:lnTo>
                    <a:pt x="6157" y="24272"/>
                  </a:lnTo>
                  <a:lnTo>
                    <a:pt x="6174" y="24305"/>
                  </a:lnTo>
                  <a:lnTo>
                    <a:pt x="6191" y="24373"/>
                  </a:lnTo>
                  <a:lnTo>
                    <a:pt x="6208" y="24407"/>
                  </a:lnTo>
                  <a:lnTo>
                    <a:pt x="6241" y="24508"/>
                  </a:lnTo>
                  <a:lnTo>
                    <a:pt x="6258" y="24542"/>
                  </a:lnTo>
                  <a:lnTo>
                    <a:pt x="6275" y="24575"/>
                  </a:lnTo>
                  <a:lnTo>
                    <a:pt x="6292" y="24609"/>
                  </a:lnTo>
                  <a:lnTo>
                    <a:pt x="6309" y="24643"/>
                  </a:lnTo>
                  <a:lnTo>
                    <a:pt x="6343" y="24744"/>
                  </a:lnTo>
                  <a:lnTo>
                    <a:pt x="6359" y="24778"/>
                  </a:lnTo>
                  <a:lnTo>
                    <a:pt x="6393" y="24845"/>
                  </a:lnTo>
                  <a:lnTo>
                    <a:pt x="6410" y="24879"/>
                  </a:lnTo>
                  <a:lnTo>
                    <a:pt x="6410" y="24913"/>
                  </a:lnTo>
                  <a:lnTo>
                    <a:pt x="6427" y="24946"/>
                  </a:lnTo>
                  <a:lnTo>
                    <a:pt x="6444" y="24980"/>
                  </a:lnTo>
                  <a:lnTo>
                    <a:pt x="6478" y="25048"/>
                  </a:lnTo>
                  <a:lnTo>
                    <a:pt x="6494" y="25064"/>
                  </a:lnTo>
                  <a:lnTo>
                    <a:pt x="6494" y="25098"/>
                  </a:lnTo>
                  <a:lnTo>
                    <a:pt x="6511" y="25132"/>
                  </a:lnTo>
                  <a:lnTo>
                    <a:pt x="6545" y="25199"/>
                  </a:lnTo>
                  <a:lnTo>
                    <a:pt x="6562" y="25233"/>
                  </a:lnTo>
                  <a:lnTo>
                    <a:pt x="6579" y="25267"/>
                  </a:lnTo>
                  <a:lnTo>
                    <a:pt x="6579" y="25301"/>
                  </a:lnTo>
                  <a:lnTo>
                    <a:pt x="6612" y="25368"/>
                  </a:lnTo>
                  <a:lnTo>
                    <a:pt x="6629" y="25402"/>
                  </a:lnTo>
                  <a:lnTo>
                    <a:pt x="6646" y="25436"/>
                  </a:lnTo>
                  <a:lnTo>
                    <a:pt x="6663" y="25469"/>
                  </a:lnTo>
                  <a:lnTo>
                    <a:pt x="6663" y="25503"/>
                  </a:lnTo>
                  <a:lnTo>
                    <a:pt x="6680" y="25537"/>
                  </a:lnTo>
                  <a:lnTo>
                    <a:pt x="6697" y="25570"/>
                  </a:lnTo>
                  <a:lnTo>
                    <a:pt x="6714" y="25604"/>
                  </a:lnTo>
                  <a:lnTo>
                    <a:pt x="6731" y="25638"/>
                  </a:lnTo>
                  <a:lnTo>
                    <a:pt x="6747" y="25672"/>
                  </a:lnTo>
                  <a:lnTo>
                    <a:pt x="6747" y="25705"/>
                  </a:lnTo>
                  <a:lnTo>
                    <a:pt x="6764" y="25739"/>
                  </a:lnTo>
                  <a:lnTo>
                    <a:pt x="6781" y="25773"/>
                  </a:lnTo>
                  <a:lnTo>
                    <a:pt x="6798" y="25807"/>
                  </a:lnTo>
                  <a:lnTo>
                    <a:pt x="6815" y="25840"/>
                  </a:lnTo>
                  <a:lnTo>
                    <a:pt x="6832" y="25874"/>
                  </a:lnTo>
                  <a:lnTo>
                    <a:pt x="6849" y="25908"/>
                  </a:lnTo>
                  <a:lnTo>
                    <a:pt x="6849" y="25941"/>
                  </a:lnTo>
                  <a:lnTo>
                    <a:pt x="6865" y="25958"/>
                  </a:lnTo>
                  <a:lnTo>
                    <a:pt x="6882" y="25992"/>
                  </a:lnTo>
                  <a:lnTo>
                    <a:pt x="6899" y="26026"/>
                  </a:lnTo>
                  <a:lnTo>
                    <a:pt x="6916" y="26060"/>
                  </a:lnTo>
                  <a:lnTo>
                    <a:pt x="6933" y="26093"/>
                  </a:lnTo>
                  <a:lnTo>
                    <a:pt x="6950" y="26127"/>
                  </a:lnTo>
                  <a:lnTo>
                    <a:pt x="6950" y="26161"/>
                  </a:lnTo>
                  <a:lnTo>
                    <a:pt x="6984" y="26228"/>
                  </a:lnTo>
                  <a:lnTo>
                    <a:pt x="7000" y="26262"/>
                  </a:lnTo>
                  <a:lnTo>
                    <a:pt x="7017" y="26296"/>
                  </a:lnTo>
                  <a:lnTo>
                    <a:pt x="7034" y="26329"/>
                  </a:lnTo>
                  <a:lnTo>
                    <a:pt x="7051" y="26397"/>
                  </a:lnTo>
                  <a:lnTo>
                    <a:pt x="7068" y="26431"/>
                  </a:lnTo>
                  <a:lnTo>
                    <a:pt x="7085" y="26464"/>
                  </a:lnTo>
                  <a:lnTo>
                    <a:pt x="7102" y="26498"/>
                  </a:lnTo>
                  <a:lnTo>
                    <a:pt x="7135" y="26566"/>
                  </a:lnTo>
                  <a:lnTo>
                    <a:pt x="7152" y="26599"/>
                  </a:lnTo>
                  <a:lnTo>
                    <a:pt x="7152" y="26616"/>
                  </a:lnTo>
                  <a:lnTo>
                    <a:pt x="7169" y="26650"/>
                  </a:lnTo>
                  <a:lnTo>
                    <a:pt x="7186" y="26684"/>
                  </a:lnTo>
                  <a:lnTo>
                    <a:pt x="7220" y="26751"/>
                  </a:lnTo>
                  <a:lnTo>
                    <a:pt x="7237" y="26785"/>
                  </a:lnTo>
                  <a:lnTo>
                    <a:pt x="7270" y="26852"/>
                  </a:lnTo>
                  <a:lnTo>
                    <a:pt x="7270" y="26886"/>
                  </a:lnTo>
                  <a:lnTo>
                    <a:pt x="7321" y="26987"/>
                  </a:lnTo>
                  <a:lnTo>
                    <a:pt x="7338" y="27021"/>
                  </a:lnTo>
                  <a:lnTo>
                    <a:pt x="7371" y="27088"/>
                  </a:lnTo>
                  <a:lnTo>
                    <a:pt x="7388" y="27122"/>
                  </a:lnTo>
                  <a:lnTo>
                    <a:pt x="7388" y="27156"/>
                  </a:lnTo>
                  <a:lnTo>
                    <a:pt x="7439" y="27257"/>
                  </a:lnTo>
                  <a:lnTo>
                    <a:pt x="7456" y="27274"/>
                  </a:lnTo>
                  <a:lnTo>
                    <a:pt x="7506" y="27375"/>
                  </a:lnTo>
                  <a:lnTo>
                    <a:pt x="7506" y="27409"/>
                  </a:lnTo>
                  <a:lnTo>
                    <a:pt x="7523" y="27443"/>
                  </a:lnTo>
                  <a:lnTo>
                    <a:pt x="7574" y="27544"/>
                  </a:lnTo>
                  <a:lnTo>
                    <a:pt x="7591" y="27578"/>
                  </a:lnTo>
                  <a:lnTo>
                    <a:pt x="7641" y="27679"/>
                  </a:lnTo>
                  <a:lnTo>
                    <a:pt x="7641" y="27712"/>
                  </a:lnTo>
                  <a:lnTo>
                    <a:pt x="7675" y="27780"/>
                  </a:lnTo>
                  <a:lnTo>
                    <a:pt x="7692" y="27814"/>
                  </a:lnTo>
                  <a:lnTo>
                    <a:pt x="7743" y="27898"/>
                  </a:lnTo>
                  <a:lnTo>
                    <a:pt x="7759" y="27932"/>
                  </a:lnTo>
                  <a:lnTo>
                    <a:pt x="7793" y="28033"/>
                  </a:lnTo>
                  <a:lnTo>
                    <a:pt x="7810" y="28067"/>
                  </a:lnTo>
                  <a:lnTo>
                    <a:pt x="7827" y="28100"/>
                  </a:lnTo>
                  <a:lnTo>
                    <a:pt x="7844" y="28134"/>
                  </a:lnTo>
                  <a:lnTo>
                    <a:pt x="7928" y="28303"/>
                  </a:lnTo>
                  <a:lnTo>
                    <a:pt x="7945" y="28320"/>
                  </a:lnTo>
                  <a:lnTo>
                    <a:pt x="7996" y="28455"/>
                  </a:lnTo>
                  <a:lnTo>
                    <a:pt x="8012" y="28488"/>
                  </a:lnTo>
                  <a:lnTo>
                    <a:pt x="8080" y="28623"/>
                  </a:lnTo>
                  <a:lnTo>
                    <a:pt x="8097" y="28657"/>
                  </a:lnTo>
                  <a:lnTo>
                    <a:pt x="8130" y="28758"/>
                  </a:lnTo>
                  <a:lnTo>
                    <a:pt x="8147" y="28775"/>
                  </a:lnTo>
                  <a:lnTo>
                    <a:pt x="8215" y="28910"/>
                  </a:lnTo>
                  <a:lnTo>
                    <a:pt x="8232" y="28944"/>
                  </a:lnTo>
                  <a:lnTo>
                    <a:pt x="8282" y="29045"/>
                  </a:lnTo>
                  <a:lnTo>
                    <a:pt x="8299" y="29079"/>
                  </a:lnTo>
                  <a:lnTo>
                    <a:pt x="8333" y="29180"/>
                  </a:lnTo>
                  <a:lnTo>
                    <a:pt x="8350" y="29214"/>
                  </a:lnTo>
                  <a:lnTo>
                    <a:pt x="8383" y="29264"/>
                  </a:lnTo>
                  <a:lnTo>
                    <a:pt x="8400" y="29298"/>
                  </a:lnTo>
                  <a:lnTo>
                    <a:pt x="8417" y="29332"/>
                  </a:lnTo>
                  <a:lnTo>
                    <a:pt x="8451" y="29399"/>
                  </a:lnTo>
                  <a:lnTo>
                    <a:pt x="8468" y="29433"/>
                  </a:lnTo>
                  <a:lnTo>
                    <a:pt x="8501" y="29500"/>
                  </a:lnTo>
                  <a:lnTo>
                    <a:pt x="8518" y="29534"/>
                  </a:lnTo>
                  <a:lnTo>
                    <a:pt x="8535" y="29568"/>
                  </a:lnTo>
                  <a:lnTo>
                    <a:pt x="8552" y="29635"/>
                  </a:lnTo>
                  <a:lnTo>
                    <a:pt x="8569" y="29652"/>
                  </a:lnTo>
                  <a:lnTo>
                    <a:pt x="8586" y="29686"/>
                  </a:lnTo>
                  <a:lnTo>
                    <a:pt x="8603" y="29720"/>
                  </a:lnTo>
                  <a:lnTo>
                    <a:pt x="8620" y="29753"/>
                  </a:lnTo>
                  <a:lnTo>
                    <a:pt x="8653" y="29821"/>
                  </a:lnTo>
                  <a:lnTo>
                    <a:pt x="8670" y="29855"/>
                  </a:lnTo>
                  <a:lnTo>
                    <a:pt x="8704" y="29922"/>
                  </a:lnTo>
                  <a:lnTo>
                    <a:pt x="8721" y="29956"/>
                  </a:lnTo>
                  <a:lnTo>
                    <a:pt x="8738" y="29989"/>
                  </a:lnTo>
                  <a:lnTo>
                    <a:pt x="8754" y="30023"/>
                  </a:lnTo>
                  <a:lnTo>
                    <a:pt x="8771" y="30040"/>
                  </a:lnTo>
                  <a:lnTo>
                    <a:pt x="8788" y="30074"/>
                  </a:lnTo>
                  <a:lnTo>
                    <a:pt x="8805" y="30108"/>
                  </a:lnTo>
                  <a:lnTo>
                    <a:pt x="8822" y="30141"/>
                  </a:lnTo>
                  <a:lnTo>
                    <a:pt x="8839" y="30209"/>
                  </a:lnTo>
                  <a:lnTo>
                    <a:pt x="8856" y="30242"/>
                  </a:lnTo>
                  <a:lnTo>
                    <a:pt x="8889" y="30310"/>
                  </a:lnTo>
                  <a:lnTo>
                    <a:pt x="8906" y="30344"/>
                  </a:lnTo>
                  <a:lnTo>
                    <a:pt x="8940" y="30394"/>
                  </a:lnTo>
                  <a:lnTo>
                    <a:pt x="8957" y="30428"/>
                  </a:lnTo>
                  <a:lnTo>
                    <a:pt x="8974" y="30462"/>
                  </a:lnTo>
                  <a:lnTo>
                    <a:pt x="8991" y="30495"/>
                  </a:lnTo>
                  <a:lnTo>
                    <a:pt x="9007" y="30529"/>
                  </a:lnTo>
                  <a:lnTo>
                    <a:pt x="9024" y="30563"/>
                  </a:lnTo>
                  <a:lnTo>
                    <a:pt x="9041" y="30597"/>
                  </a:lnTo>
                  <a:lnTo>
                    <a:pt x="9058" y="30630"/>
                  </a:lnTo>
                  <a:lnTo>
                    <a:pt x="9075" y="30664"/>
                  </a:lnTo>
                  <a:lnTo>
                    <a:pt x="9092" y="30698"/>
                  </a:lnTo>
                  <a:lnTo>
                    <a:pt x="9109" y="30732"/>
                  </a:lnTo>
                  <a:lnTo>
                    <a:pt x="9126" y="30748"/>
                  </a:lnTo>
                  <a:lnTo>
                    <a:pt x="9142" y="30782"/>
                  </a:lnTo>
                  <a:lnTo>
                    <a:pt x="9159" y="30816"/>
                  </a:lnTo>
                  <a:lnTo>
                    <a:pt x="9176" y="30850"/>
                  </a:lnTo>
                  <a:lnTo>
                    <a:pt x="9193" y="30883"/>
                  </a:lnTo>
                  <a:lnTo>
                    <a:pt x="9210" y="30917"/>
                  </a:lnTo>
                  <a:lnTo>
                    <a:pt x="9227" y="30951"/>
                  </a:lnTo>
                  <a:lnTo>
                    <a:pt x="9227" y="30985"/>
                  </a:lnTo>
                  <a:lnTo>
                    <a:pt x="9260" y="31018"/>
                  </a:lnTo>
                  <a:lnTo>
                    <a:pt x="9260" y="31052"/>
                  </a:lnTo>
                  <a:lnTo>
                    <a:pt x="9277" y="31069"/>
                  </a:lnTo>
                  <a:lnTo>
                    <a:pt x="9294" y="31103"/>
                  </a:lnTo>
                  <a:lnTo>
                    <a:pt x="9311" y="31136"/>
                  </a:lnTo>
                  <a:lnTo>
                    <a:pt x="9328" y="31170"/>
                  </a:lnTo>
                  <a:lnTo>
                    <a:pt x="9345" y="31204"/>
                  </a:lnTo>
                  <a:lnTo>
                    <a:pt x="9362" y="31238"/>
                  </a:lnTo>
                  <a:lnTo>
                    <a:pt x="9379" y="31271"/>
                  </a:lnTo>
                  <a:lnTo>
                    <a:pt x="9395" y="31305"/>
                  </a:lnTo>
                  <a:lnTo>
                    <a:pt x="9412" y="31339"/>
                  </a:lnTo>
                  <a:lnTo>
                    <a:pt x="9429" y="31356"/>
                  </a:lnTo>
                  <a:lnTo>
                    <a:pt x="9446" y="31389"/>
                  </a:lnTo>
                  <a:lnTo>
                    <a:pt x="9463" y="31423"/>
                  </a:lnTo>
                  <a:lnTo>
                    <a:pt x="9480" y="31457"/>
                  </a:lnTo>
                  <a:lnTo>
                    <a:pt x="9497" y="31491"/>
                  </a:lnTo>
                  <a:lnTo>
                    <a:pt x="9513" y="31524"/>
                  </a:lnTo>
                  <a:lnTo>
                    <a:pt x="9530" y="31558"/>
                  </a:lnTo>
                  <a:lnTo>
                    <a:pt x="9547" y="31592"/>
                  </a:lnTo>
                  <a:lnTo>
                    <a:pt x="9564" y="31626"/>
                  </a:lnTo>
                  <a:lnTo>
                    <a:pt x="9581" y="31659"/>
                  </a:lnTo>
                  <a:lnTo>
                    <a:pt x="9598" y="31676"/>
                  </a:lnTo>
                  <a:lnTo>
                    <a:pt x="9615" y="31710"/>
                  </a:lnTo>
                  <a:lnTo>
                    <a:pt x="9632" y="31744"/>
                  </a:lnTo>
                  <a:lnTo>
                    <a:pt x="9648" y="31777"/>
                  </a:lnTo>
                  <a:lnTo>
                    <a:pt x="9665" y="31811"/>
                  </a:lnTo>
                  <a:lnTo>
                    <a:pt x="9682" y="31845"/>
                  </a:lnTo>
                  <a:lnTo>
                    <a:pt x="9699" y="31879"/>
                  </a:lnTo>
                  <a:lnTo>
                    <a:pt x="9716" y="31912"/>
                  </a:lnTo>
                  <a:lnTo>
                    <a:pt x="9733" y="31946"/>
                  </a:lnTo>
                  <a:lnTo>
                    <a:pt x="9750" y="31980"/>
                  </a:lnTo>
                  <a:lnTo>
                    <a:pt x="9766" y="31997"/>
                  </a:lnTo>
                  <a:lnTo>
                    <a:pt x="9783" y="32030"/>
                  </a:lnTo>
                  <a:lnTo>
                    <a:pt x="9800" y="32064"/>
                  </a:lnTo>
                  <a:lnTo>
                    <a:pt x="9817" y="32098"/>
                  </a:lnTo>
                  <a:lnTo>
                    <a:pt x="9834" y="32132"/>
                  </a:lnTo>
                  <a:lnTo>
                    <a:pt x="9851" y="32165"/>
                  </a:lnTo>
                  <a:lnTo>
                    <a:pt x="9868" y="32199"/>
                  </a:lnTo>
                  <a:lnTo>
                    <a:pt x="9885" y="32233"/>
                  </a:lnTo>
                  <a:lnTo>
                    <a:pt x="9901" y="32250"/>
                  </a:lnTo>
                  <a:lnTo>
                    <a:pt x="9918" y="32283"/>
                  </a:lnTo>
                  <a:lnTo>
                    <a:pt x="9935" y="32317"/>
                  </a:lnTo>
                  <a:lnTo>
                    <a:pt x="9952" y="32351"/>
                  </a:lnTo>
                  <a:lnTo>
                    <a:pt x="9969" y="32385"/>
                  </a:lnTo>
                  <a:lnTo>
                    <a:pt x="9986" y="32418"/>
                  </a:lnTo>
                  <a:lnTo>
                    <a:pt x="10003" y="32452"/>
                  </a:lnTo>
                  <a:lnTo>
                    <a:pt x="10019" y="32486"/>
                  </a:lnTo>
                  <a:lnTo>
                    <a:pt x="10036" y="32519"/>
                  </a:lnTo>
                  <a:lnTo>
                    <a:pt x="10053" y="32536"/>
                  </a:lnTo>
                  <a:lnTo>
                    <a:pt x="10070" y="32570"/>
                  </a:lnTo>
                  <a:lnTo>
                    <a:pt x="10087" y="32604"/>
                  </a:lnTo>
                  <a:lnTo>
                    <a:pt x="10104" y="32638"/>
                  </a:lnTo>
                  <a:lnTo>
                    <a:pt x="10121" y="32671"/>
                  </a:lnTo>
                  <a:lnTo>
                    <a:pt x="10138" y="32705"/>
                  </a:lnTo>
                  <a:lnTo>
                    <a:pt x="10154" y="32739"/>
                  </a:lnTo>
                  <a:lnTo>
                    <a:pt x="10171" y="32772"/>
                  </a:lnTo>
                  <a:lnTo>
                    <a:pt x="10188" y="32806"/>
                  </a:lnTo>
                  <a:lnTo>
                    <a:pt x="10222" y="32857"/>
                  </a:lnTo>
                  <a:lnTo>
                    <a:pt x="10239" y="32891"/>
                  </a:lnTo>
                  <a:lnTo>
                    <a:pt x="10256" y="32924"/>
                  </a:lnTo>
                  <a:lnTo>
                    <a:pt x="10272" y="32958"/>
                  </a:lnTo>
                  <a:lnTo>
                    <a:pt x="10306" y="33025"/>
                  </a:lnTo>
                  <a:lnTo>
                    <a:pt x="10323" y="33059"/>
                  </a:lnTo>
                  <a:lnTo>
                    <a:pt x="10340" y="33076"/>
                  </a:lnTo>
                  <a:lnTo>
                    <a:pt x="10357" y="33110"/>
                  </a:lnTo>
                  <a:lnTo>
                    <a:pt x="10391" y="33177"/>
                  </a:lnTo>
                  <a:lnTo>
                    <a:pt x="10407" y="33211"/>
                  </a:lnTo>
                  <a:lnTo>
                    <a:pt x="10424" y="33245"/>
                  </a:lnTo>
                  <a:lnTo>
                    <a:pt x="10441" y="33278"/>
                  </a:lnTo>
                  <a:lnTo>
                    <a:pt x="10458" y="33312"/>
                  </a:lnTo>
                  <a:lnTo>
                    <a:pt x="10492" y="33363"/>
                  </a:lnTo>
                  <a:lnTo>
                    <a:pt x="10509" y="33397"/>
                  </a:lnTo>
                  <a:lnTo>
                    <a:pt x="10525" y="33430"/>
                  </a:lnTo>
                  <a:lnTo>
                    <a:pt x="10542" y="33464"/>
                  </a:lnTo>
                  <a:lnTo>
                    <a:pt x="10559" y="33498"/>
                  </a:lnTo>
                  <a:lnTo>
                    <a:pt x="10576" y="33531"/>
                  </a:lnTo>
                  <a:lnTo>
                    <a:pt x="10593" y="33565"/>
                  </a:lnTo>
                  <a:lnTo>
                    <a:pt x="10627" y="33616"/>
                  </a:lnTo>
                  <a:lnTo>
                    <a:pt x="10660" y="33650"/>
                  </a:lnTo>
                  <a:lnTo>
                    <a:pt x="10711" y="33751"/>
                  </a:lnTo>
                  <a:lnTo>
                    <a:pt x="10728" y="33784"/>
                  </a:lnTo>
                  <a:lnTo>
                    <a:pt x="10762" y="33835"/>
                  </a:lnTo>
                  <a:lnTo>
                    <a:pt x="10778" y="33869"/>
                  </a:lnTo>
                  <a:lnTo>
                    <a:pt x="10795" y="33903"/>
                  </a:lnTo>
                  <a:lnTo>
                    <a:pt x="10812" y="33936"/>
                  </a:lnTo>
                  <a:lnTo>
                    <a:pt x="10829" y="33970"/>
                  </a:lnTo>
                  <a:lnTo>
                    <a:pt x="10880" y="34054"/>
                  </a:lnTo>
                  <a:lnTo>
                    <a:pt x="10897" y="34088"/>
                  </a:lnTo>
                  <a:lnTo>
                    <a:pt x="10930" y="34156"/>
                  </a:lnTo>
                  <a:lnTo>
                    <a:pt x="10947" y="34189"/>
                  </a:lnTo>
                  <a:lnTo>
                    <a:pt x="10998" y="34274"/>
                  </a:lnTo>
                  <a:lnTo>
                    <a:pt x="11015" y="34307"/>
                  </a:lnTo>
                  <a:lnTo>
                    <a:pt x="11031" y="34341"/>
                  </a:lnTo>
                  <a:lnTo>
                    <a:pt x="11048" y="34375"/>
                  </a:lnTo>
                  <a:lnTo>
                    <a:pt x="11082" y="34409"/>
                  </a:lnTo>
                  <a:lnTo>
                    <a:pt x="11099" y="34442"/>
                  </a:lnTo>
                  <a:lnTo>
                    <a:pt x="11150" y="34527"/>
                  </a:lnTo>
                  <a:lnTo>
                    <a:pt x="11166" y="34560"/>
                  </a:lnTo>
                  <a:lnTo>
                    <a:pt x="11234" y="34695"/>
                  </a:lnTo>
                  <a:lnTo>
                    <a:pt x="11251" y="34712"/>
                  </a:lnTo>
                  <a:lnTo>
                    <a:pt x="11268" y="34746"/>
                  </a:lnTo>
                  <a:lnTo>
                    <a:pt x="11284" y="34780"/>
                  </a:lnTo>
                  <a:lnTo>
                    <a:pt x="17373" y="31305"/>
                  </a:lnTo>
                  <a:lnTo>
                    <a:pt x="17356" y="31271"/>
                  </a:lnTo>
                  <a:lnTo>
                    <a:pt x="17340" y="31254"/>
                  </a:lnTo>
                  <a:lnTo>
                    <a:pt x="17323" y="31221"/>
                  </a:lnTo>
                  <a:lnTo>
                    <a:pt x="17306" y="31187"/>
                  </a:lnTo>
                  <a:lnTo>
                    <a:pt x="17289" y="31153"/>
                  </a:lnTo>
                  <a:lnTo>
                    <a:pt x="17272" y="31136"/>
                  </a:lnTo>
                  <a:lnTo>
                    <a:pt x="17255" y="31103"/>
                  </a:lnTo>
                  <a:lnTo>
                    <a:pt x="17221" y="31052"/>
                  </a:lnTo>
                  <a:lnTo>
                    <a:pt x="17205" y="31018"/>
                  </a:lnTo>
                  <a:lnTo>
                    <a:pt x="17188" y="30985"/>
                  </a:lnTo>
                  <a:lnTo>
                    <a:pt x="17171" y="30951"/>
                  </a:lnTo>
                  <a:lnTo>
                    <a:pt x="17154" y="30934"/>
                  </a:lnTo>
                  <a:lnTo>
                    <a:pt x="17137" y="30900"/>
                  </a:lnTo>
                  <a:lnTo>
                    <a:pt x="17120" y="30850"/>
                  </a:lnTo>
                  <a:lnTo>
                    <a:pt x="17087" y="30816"/>
                  </a:lnTo>
                  <a:lnTo>
                    <a:pt x="17087" y="30782"/>
                  </a:lnTo>
                  <a:lnTo>
                    <a:pt x="17070" y="30748"/>
                  </a:lnTo>
                  <a:lnTo>
                    <a:pt x="17036" y="30698"/>
                  </a:lnTo>
                  <a:lnTo>
                    <a:pt x="17019" y="30664"/>
                  </a:lnTo>
                  <a:lnTo>
                    <a:pt x="17002" y="30630"/>
                  </a:lnTo>
                  <a:lnTo>
                    <a:pt x="16985" y="30614"/>
                  </a:lnTo>
                  <a:lnTo>
                    <a:pt x="16952" y="30546"/>
                  </a:lnTo>
                  <a:lnTo>
                    <a:pt x="16935" y="30529"/>
                  </a:lnTo>
                  <a:lnTo>
                    <a:pt x="16918" y="30495"/>
                  </a:lnTo>
                  <a:lnTo>
                    <a:pt x="16901" y="30462"/>
                  </a:lnTo>
                  <a:lnTo>
                    <a:pt x="16884" y="30428"/>
                  </a:lnTo>
                  <a:lnTo>
                    <a:pt x="16850" y="30377"/>
                  </a:lnTo>
                  <a:lnTo>
                    <a:pt x="16834" y="30344"/>
                  </a:lnTo>
                  <a:lnTo>
                    <a:pt x="16800" y="30293"/>
                  </a:lnTo>
                  <a:lnTo>
                    <a:pt x="16783" y="30259"/>
                  </a:lnTo>
                  <a:lnTo>
                    <a:pt x="16766" y="30226"/>
                  </a:lnTo>
                  <a:lnTo>
                    <a:pt x="16749" y="30209"/>
                  </a:lnTo>
                  <a:lnTo>
                    <a:pt x="16732" y="30175"/>
                  </a:lnTo>
                  <a:lnTo>
                    <a:pt x="16715" y="30124"/>
                  </a:lnTo>
                  <a:lnTo>
                    <a:pt x="16699" y="30091"/>
                  </a:lnTo>
                  <a:lnTo>
                    <a:pt x="16682" y="30057"/>
                  </a:lnTo>
                  <a:lnTo>
                    <a:pt x="16648" y="30006"/>
                  </a:lnTo>
                  <a:lnTo>
                    <a:pt x="16631" y="29973"/>
                  </a:lnTo>
                  <a:lnTo>
                    <a:pt x="16614" y="29939"/>
                  </a:lnTo>
                  <a:lnTo>
                    <a:pt x="16581" y="29888"/>
                  </a:lnTo>
                  <a:lnTo>
                    <a:pt x="16564" y="29855"/>
                  </a:lnTo>
                  <a:lnTo>
                    <a:pt x="16547" y="29821"/>
                  </a:lnTo>
                  <a:lnTo>
                    <a:pt x="16513" y="29770"/>
                  </a:lnTo>
                  <a:lnTo>
                    <a:pt x="16496" y="29736"/>
                  </a:lnTo>
                  <a:lnTo>
                    <a:pt x="16479" y="29703"/>
                  </a:lnTo>
                  <a:lnTo>
                    <a:pt x="16462" y="29686"/>
                  </a:lnTo>
                  <a:lnTo>
                    <a:pt x="16446" y="29652"/>
                  </a:lnTo>
                  <a:lnTo>
                    <a:pt x="16412" y="29568"/>
                  </a:lnTo>
                  <a:lnTo>
                    <a:pt x="16395" y="29534"/>
                  </a:lnTo>
                  <a:lnTo>
                    <a:pt x="16361" y="29467"/>
                  </a:lnTo>
                  <a:lnTo>
                    <a:pt x="16344" y="29450"/>
                  </a:lnTo>
                  <a:lnTo>
                    <a:pt x="16311" y="29382"/>
                  </a:lnTo>
                  <a:lnTo>
                    <a:pt x="16294" y="29349"/>
                  </a:lnTo>
                  <a:lnTo>
                    <a:pt x="16260" y="29298"/>
                  </a:lnTo>
                  <a:lnTo>
                    <a:pt x="16243" y="29264"/>
                  </a:lnTo>
                  <a:lnTo>
                    <a:pt x="16209" y="29180"/>
                  </a:lnTo>
                  <a:lnTo>
                    <a:pt x="16193" y="29146"/>
                  </a:lnTo>
                  <a:lnTo>
                    <a:pt x="16176" y="29129"/>
                  </a:lnTo>
                  <a:lnTo>
                    <a:pt x="16159" y="29096"/>
                  </a:lnTo>
                  <a:lnTo>
                    <a:pt x="16142" y="29062"/>
                  </a:lnTo>
                  <a:lnTo>
                    <a:pt x="16108" y="29011"/>
                  </a:lnTo>
                  <a:lnTo>
                    <a:pt x="16091" y="28977"/>
                  </a:lnTo>
                  <a:lnTo>
                    <a:pt x="16075" y="28944"/>
                  </a:lnTo>
                  <a:lnTo>
                    <a:pt x="16058" y="28910"/>
                  </a:lnTo>
                  <a:lnTo>
                    <a:pt x="16024" y="28859"/>
                  </a:lnTo>
                  <a:lnTo>
                    <a:pt x="16007" y="28826"/>
                  </a:lnTo>
                  <a:lnTo>
                    <a:pt x="15990" y="28775"/>
                  </a:lnTo>
                  <a:lnTo>
                    <a:pt x="15973" y="28741"/>
                  </a:lnTo>
                  <a:lnTo>
                    <a:pt x="15956" y="28708"/>
                  </a:lnTo>
                  <a:lnTo>
                    <a:pt x="15940" y="28674"/>
                  </a:lnTo>
                  <a:lnTo>
                    <a:pt x="15923" y="28657"/>
                  </a:lnTo>
                  <a:lnTo>
                    <a:pt x="15906" y="28623"/>
                  </a:lnTo>
                  <a:lnTo>
                    <a:pt x="15889" y="28590"/>
                  </a:lnTo>
                  <a:lnTo>
                    <a:pt x="15855" y="28539"/>
                  </a:lnTo>
                  <a:lnTo>
                    <a:pt x="15838" y="28505"/>
                  </a:lnTo>
                  <a:lnTo>
                    <a:pt x="15822" y="28471"/>
                  </a:lnTo>
                  <a:lnTo>
                    <a:pt x="15805" y="28438"/>
                  </a:lnTo>
                  <a:lnTo>
                    <a:pt x="15805" y="28421"/>
                  </a:lnTo>
                  <a:lnTo>
                    <a:pt x="15788" y="28387"/>
                  </a:lnTo>
                  <a:lnTo>
                    <a:pt x="15771" y="28353"/>
                  </a:lnTo>
                  <a:lnTo>
                    <a:pt x="15754" y="28320"/>
                  </a:lnTo>
                  <a:lnTo>
                    <a:pt x="15737" y="28303"/>
                  </a:lnTo>
                  <a:lnTo>
                    <a:pt x="15703" y="28235"/>
                  </a:lnTo>
                  <a:lnTo>
                    <a:pt x="15687" y="28202"/>
                  </a:lnTo>
                  <a:lnTo>
                    <a:pt x="15670" y="28185"/>
                  </a:lnTo>
                  <a:lnTo>
                    <a:pt x="15653" y="28151"/>
                  </a:lnTo>
                  <a:lnTo>
                    <a:pt x="15653" y="28117"/>
                  </a:lnTo>
                  <a:lnTo>
                    <a:pt x="15636" y="28084"/>
                  </a:lnTo>
                  <a:lnTo>
                    <a:pt x="15602" y="28033"/>
                  </a:lnTo>
                  <a:lnTo>
                    <a:pt x="15585" y="27999"/>
                  </a:lnTo>
                  <a:lnTo>
                    <a:pt x="15569" y="27965"/>
                  </a:lnTo>
                  <a:lnTo>
                    <a:pt x="15552" y="27949"/>
                  </a:lnTo>
                  <a:lnTo>
                    <a:pt x="15535" y="27915"/>
                  </a:lnTo>
                  <a:lnTo>
                    <a:pt x="15518" y="27881"/>
                  </a:lnTo>
                  <a:lnTo>
                    <a:pt x="15501" y="27831"/>
                  </a:lnTo>
                  <a:lnTo>
                    <a:pt x="15484" y="27797"/>
                  </a:lnTo>
                  <a:lnTo>
                    <a:pt x="15467" y="27763"/>
                  </a:lnTo>
                  <a:lnTo>
                    <a:pt x="15450" y="27729"/>
                  </a:lnTo>
                  <a:lnTo>
                    <a:pt x="15434" y="27712"/>
                  </a:lnTo>
                  <a:lnTo>
                    <a:pt x="15417" y="27679"/>
                  </a:lnTo>
                  <a:lnTo>
                    <a:pt x="15400" y="27645"/>
                  </a:lnTo>
                  <a:lnTo>
                    <a:pt x="15383" y="27611"/>
                  </a:lnTo>
                  <a:lnTo>
                    <a:pt x="15366" y="27594"/>
                  </a:lnTo>
                  <a:lnTo>
                    <a:pt x="15366" y="27561"/>
                  </a:lnTo>
                  <a:lnTo>
                    <a:pt x="15349" y="27527"/>
                  </a:lnTo>
                  <a:lnTo>
                    <a:pt x="15332" y="27493"/>
                  </a:lnTo>
                  <a:lnTo>
                    <a:pt x="15316" y="27476"/>
                  </a:lnTo>
                  <a:lnTo>
                    <a:pt x="15299" y="27443"/>
                  </a:lnTo>
                  <a:lnTo>
                    <a:pt x="15282" y="27409"/>
                  </a:lnTo>
                  <a:lnTo>
                    <a:pt x="15265" y="27375"/>
                  </a:lnTo>
                  <a:lnTo>
                    <a:pt x="15248" y="27358"/>
                  </a:lnTo>
                  <a:lnTo>
                    <a:pt x="15231" y="27325"/>
                  </a:lnTo>
                  <a:lnTo>
                    <a:pt x="15231" y="27291"/>
                  </a:lnTo>
                  <a:lnTo>
                    <a:pt x="15214" y="27257"/>
                  </a:lnTo>
                  <a:lnTo>
                    <a:pt x="15197" y="27223"/>
                  </a:lnTo>
                  <a:lnTo>
                    <a:pt x="15181" y="27206"/>
                  </a:lnTo>
                  <a:lnTo>
                    <a:pt x="15164" y="27173"/>
                  </a:lnTo>
                  <a:lnTo>
                    <a:pt x="15147" y="27139"/>
                  </a:lnTo>
                  <a:lnTo>
                    <a:pt x="15130" y="27105"/>
                  </a:lnTo>
                  <a:lnTo>
                    <a:pt x="15113" y="27088"/>
                  </a:lnTo>
                  <a:lnTo>
                    <a:pt x="15113" y="27055"/>
                  </a:lnTo>
                  <a:lnTo>
                    <a:pt x="15096" y="27021"/>
                  </a:lnTo>
                  <a:lnTo>
                    <a:pt x="15079" y="26987"/>
                  </a:lnTo>
                  <a:lnTo>
                    <a:pt x="15063" y="26970"/>
                  </a:lnTo>
                  <a:lnTo>
                    <a:pt x="15046" y="26937"/>
                  </a:lnTo>
                  <a:lnTo>
                    <a:pt x="15029" y="26903"/>
                  </a:lnTo>
                  <a:lnTo>
                    <a:pt x="15012" y="26869"/>
                  </a:lnTo>
                  <a:lnTo>
                    <a:pt x="14995" y="26852"/>
                  </a:lnTo>
                  <a:lnTo>
                    <a:pt x="14995" y="26819"/>
                  </a:lnTo>
                  <a:lnTo>
                    <a:pt x="14978" y="26785"/>
                  </a:lnTo>
                  <a:lnTo>
                    <a:pt x="14961" y="26751"/>
                  </a:lnTo>
                  <a:lnTo>
                    <a:pt x="14944" y="26717"/>
                  </a:lnTo>
                  <a:lnTo>
                    <a:pt x="14928" y="26700"/>
                  </a:lnTo>
                  <a:lnTo>
                    <a:pt x="14911" y="26667"/>
                  </a:lnTo>
                  <a:lnTo>
                    <a:pt x="14894" y="26633"/>
                  </a:lnTo>
                  <a:lnTo>
                    <a:pt x="14894" y="26599"/>
                  </a:lnTo>
                  <a:lnTo>
                    <a:pt x="14877" y="26582"/>
                  </a:lnTo>
                  <a:lnTo>
                    <a:pt x="14860" y="26549"/>
                  </a:lnTo>
                  <a:lnTo>
                    <a:pt x="14843" y="26515"/>
                  </a:lnTo>
                  <a:lnTo>
                    <a:pt x="14826" y="26481"/>
                  </a:lnTo>
                  <a:lnTo>
                    <a:pt x="14810" y="26464"/>
                  </a:lnTo>
                  <a:lnTo>
                    <a:pt x="14793" y="26431"/>
                  </a:lnTo>
                  <a:lnTo>
                    <a:pt x="14793" y="26397"/>
                  </a:lnTo>
                  <a:lnTo>
                    <a:pt x="14759" y="26329"/>
                  </a:lnTo>
                  <a:lnTo>
                    <a:pt x="14742" y="26313"/>
                  </a:lnTo>
                  <a:lnTo>
                    <a:pt x="14725" y="26279"/>
                  </a:lnTo>
                  <a:lnTo>
                    <a:pt x="14708" y="26245"/>
                  </a:lnTo>
                  <a:lnTo>
                    <a:pt x="14675" y="26178"/>
                  </a:lnTo>
                  <a:lnTo>
                    <a:pt x="14675" y="26161"/>
                  </a:lnTo>
                  <a:lnTo>
                    <a:pt x="14658" y="26127"/>
                  </a:lnTo>
                  <a:lnTo>
                    <a:pt x="14641" y="26093"/>
                  </a:lnTo>
                  <a:lnTo>
                    <a:pt x="14624" y="26060"/>
                  </a:lnTo>
                  <a:lnTo>
                    <a:pt x="14607" y="26043"/>
                  </a:lnTo>
                  <a:lnTo>
                    <a:pt x="14590" y="26009"/>
                  </a:lnTo>
                  <a:lnTo>
                    <a:pt x="14573" y="25975"/>
                  </a:lnTo>
                  <a:lnTo>
                    <a:pt x="14573" y="25941"/>
                  </a:lnTo>
                  <a:lnTo>
                    <a:pt x="14557" y="25925"/>
                  </a:lnTo>
                  <a:lnTo>
                    <a:pt x="14540" y="25891"/>
                  </a:lnTo>
                  <a:lnTo>
                    <a:pt x="14523" y="25857"/>
                  </a:lnTo>
                  <a:lnTo>
                    <a:pt x="14506" y="25823"/>
                  </a:lnTo>
                  <a:lnTo>
                    <a:pt x="14489" y="25790"/>
                  </a:lnTo>
                  <a:lnTo>
                    <a:pt x="14489" y="25773"/>
                  </a:lnTo>
                  <a:lnTo>
                    <a:pt x="14472" y="25739"/>
                  </a:lnTo>
                  <a:lnTo>
                    <a:pt x="14455" y="25705"/>
                  </a:lnTo>
                  <a:lnTo>
                    <a:pt x="14438" y="25672"/>
                  </a:lnTo>
                  <a:lnTo>
                    <a:pt x="14422" y="25655"/>
                  </a:lnTo>
                  <a:lnTo>
                    <a:pt x="14405" y="25621"/>
                  </a:lnTo>
                  <a:lnTo>
                    <a:pt x="14388" y="25587"/>
                  </a:lnTo>
                  <a:lnTo>
                    <a:pt x="14388" y="25554"/>
                  </a:lnTo>
                  <a:lnTo>
                    <a:pt x="14371" y="25520"/>
                  </a:lnTo>
                  <a:lnTo>
                    <a:pt x="14354" y="25503"/>
                  </a:lnTo>
                  <a:lnTo>
                    <a:pt x="14337" y="25469"/>
                  </a:lnTo>
                  <a:lnTo>
                    <a:pt x="14320" y="25436"/>
                  </a:lnTo>
                  <a:lnTo>
                    <a:pt x="14304" y="25402"/>
                  </a:lnTo>
                  <a:lnTo>
                    <a:pt x="14304" y="25368"/>
                  </a:lnTo>
                  <a:lnTo>
                    <a:pt x="14287" y="25351"/>
                  </a:lnTo>
                  <a:lnTo>
                    <a:pt x="14253" y="25284"/>
                  </a:lnTo>
                  <a:lnTo>
                    <a:pt x="14236" y="25250"/>
                  </a:lnTo>
                  <a:lnTo>
                    <a:pt x="14219" y="25233"/>
                  </a:lnTo>
                  <a:lnTo>
                    <a:pt x="14219" y="25199"/>
                  </a:lnTo>
                  <a:lnTo>
                    <a:pt x="14202" y="25166"/>
                  </a:lnTo>
                  <a:lnTo>
                    <a:pt x="14186" y="25132"/>
                  </a:lnTo>
                  <a:lnTo>
                    <a:pt x="14169" y="25098"/>
                  </a:lnTo>
                  <a:lnTo>
                    <a:pt x="14152" y="25081"/>
                  </a:lnTo>
                  <a:lnTo>
                    <a:pt x="14135" y="25048"/>
                  </a:lnTo>
                  <a:lnTo>
                    <a:pt x="14118" y="24980"/>
                  </a:lnTo>
                  <a:lnTo>
                    <a:pt x="14101" y="24963"/>
                  </a:lnTo>
                  <a:lnTo>
                    <a:pt x="14067" y="24896"/>
                  </a:lnTo>
                  <a:lnTo>
                    <a:pt x="14051" y="24862"/>
                  </a:lnTo>
                  <a:lnTo>
                    <a:pt x="14034" y="24811"/>
                  </a:lnTo>
                  <a:lnTo>
                    <a:pt x="14017" y="24778"/>
                  </a:lnTo>
                  <a:lnTo>
                    <a:pt x="14000" y="24744"/>
                  </a:lnTo>
                  <a:lnTo>
                    <a:pt x="13983" y="24710"/>
                  </a:lnTo>
                  <a:lnTo>
                    <a:pt x="13966" y="24677"/>
                  </a:lnTo>
                  <a:lnTo>
                    <a:pt x="13966" y="24660"/>
                  </a:lnTo>
                  <a:lnTo>
                    <a:pt x="13949" y="24626"/>
                  </a:lnTo>
                  <a:lnTo>
                    <a:pt x="13933" y="24592"/>
                  </a:lnTo>
                  <a:lnTo>
                    <a:pt x="13916" y="24558"/>
                  </a:lnTo>
                  <a:lnTo>
                    <a:pt x="13899" y="24525"/>
                  </a:lnTo>
                  <a:lnTo>
                    <a:pt x="13899" y="24508"/>
                  </a:lnTo>
                  <a:lnTo>
                    <a:pt x="13882" y="24474"/>
                  </a:lnTo>
                  <a:lnTo>
                    <a:pt x="13865" y="24440"/>
                  </a:lnTo>
                  <a:lnTo>
                    <a:pt x="13848" y="24407"/>
                  </a:lnTo>
                  <a:lnTo>
                    <a:pt x="13831" y="24373"/>
                  </a:lnTo>
                  <a:lnTo>
                    <a:pt x="13814" y="24356"/>
                  </a:lnTo>
                  <a:lnTo>
                    <a:pt x="13814" y="24322"/>
                  </a:lnTo>
                  <a:lnTo>
                    <a:pt x="13798" y="24289"/>
                  </a:lnTo>
                  <a:lnTo>
                    <a:pt x="13781" y="24255"/>
                  </a:lnTo>
                  <a:lnTo>
                    <a:pt x="13764" y="24221"/>
                  </a:lnTo>
                  <a:lnTo>
                    <a:pt x="13747" y="24171"/>
                  </a:lnTo>
                  <a:lnTo>
                    <a:pt x="13730" y="24137"/>
                  </a:lnTo>
                  <a:lnTo>
                    <a:pt x="13713" y="24103"/>
                  </a:lnTo>
                  <a:lnTo>
                    <a:pt x="13696" y="24069"/>
                  </a:lnTo>
                  <a:lnTo>
                    <a:pt x="13680" y="24052"/>
                  </a:lnTo>
                  <a:lnTo>
                    <a:pt x="13680" y="24019"/>
                  </a:lnTo>
                  <a:lnTo>
                    <a:pt x="13646" y="23951"/>
                  </a:lnTo>
                  <a:lnTo>
                    <a:pt x="13629" y="23918"/>
                  </a:lnTo>
                  <a:lnTo>
                    <a:pt x="13612" y="23901"/>
                  </a:lnTo>
                  <a:lnTo>
                    <a:pt x="13612" y="23867"/>
                  </a:lnTo>
                  <a:lnTo>
                    <a:pt x="13545" y="23749"/>
                  </a:lnTo>
                  <a:lnTo>
                    <a:pt x="13545" y="23715"/>
                  </a:lnTo>
                  <a:lnTo>
                    <a:pt x="13477" y="23597"/>
                  </a:lnTo>
                  <a:lnTo>
                    <a:pt x="13477" y="23563"/>
                  </a:lnTo>
                  <a:lnTo>
                    <a:pt x="13427" y="23462"/>
                  </a:lnTo>
                  <a:lnTo>
                    <a:pt x="13410" y="23445"/>
                  </a:lnTo>
                  <a:lnTo>
                    <a:pt x="13410" y="23412"/>
                  </a:lnTo>
                  <a:lnTo>
                    <a:pt x="13393" y="23378"/>
                  </a:lnTo>
                  <a:lnTo>
                    <a:pt x="13325" y="23226"/>
                  </a:lnTo>
                  <a:lnTo>
                    <a:pt x="13308" y="23192"/>
                  </a:lnTo>
                  <a:lnTo>
                    <a:pt x="13224" y="23007"/>
                  </a:lnTo>
                  <a:lnTo>
                    <a:pt x="13224" y="22990"/>
                  </a:lnTo>
                  <a:lnTo>
                    <a:pt x="13140" y="22804"/>
                  </a:lnTo>
                  <a:lnTo>
                    <a:pt x="13123" y="22771"/>
                  </a:lnTo>
                  <a:lnTo>
                    <a:pt x="13022" y="22518"/>
                  </a:lnTo>
                  <a:lnTo>
                    <a:pt x="13005" y="22501"/>
                  </a:lnTo>
                  <a:lnTo>
                    <a:pt x="12988" y="22467"/>
                  </a:lnTo>
                  <a:lnTo>
                    <a:pt x="12904" y="22248"/>
                  </a:lnTo>
                  <a:lnTo>
                    <a:pt x="12887" y="22214"/>
                  </a:lnTo>
                  <a:lnTo>
                    <a:pt x="12853" y="22130"/>
                  </a:lnTo>
                  <a:lnTo>
                    <a:pt x="12836" y="22096"/>
                  </a:lnTo>
                  <a:lnTo>
                    <a:pt x="12819" y="22028"/>
                  </a:lnTo>
                  <a:lnTo>
                    <a:pt x="12802" y="22012"/>
                  </a:lnTo>
                  <a:lnTo>
                    <a:pt x="12752" y="21877"/>
                  </a:lnTo>
                  <a:lnTo>
                    <a:pt x="12735" y="21843"/>
                  </a:lnTo>
                  <a:lnTo>
                    <a:pt x="12684" y="21725"/>
                  </a:lnTo>
                  <a:lnTo>
                    <a:pt x="12668" y="21691"/>
                  </a:lnTo>
                  <a:lnTo>
                    <a:pt x="12634" y="21607"/>
                  </a:lnTo>
                  <a:lnTo>
                    <a:pt x="12617" y="21573"/>
                  </a:lnTo>
                  <a:lnTo>
                    <a:pt x="12583" y="21489"/>
                  </a:lnTo>
                  <a:lnTo>
                    <a:pt x="12566" y="21455"/>
                  </a:lnTo>
                  <a:lnTo>
                    <a:pt x="12566" y="21421"/>
                  </a:lnTo>
                  <a:lnTo>
                    <a:pt x="12549" y="21388"/>
                  </a:lnTo>
                  <a:lnTo>
                    <a:pt x="12533" y="21354"/>
                  </a:lnTo>
                  <a:lnTo>
                    <a:pt x="12499" y="21269"/>
                  </a:lnTo>
                  <a:lnTo>
                    <a:pt x="12482" y="21236"/>
                  </a:lnTo>
                  <a:lnTo>
                    <a:pt x="12465" y="21168"/>
                  </a:lnTo>
                  <a:lnTo>
                    <a:pt x="12448" y="21151"/>
                  </a:lnTo>
                  <a:lnTo>
                    <a:pt x="12415" y="21084"/>
                  </a:lnTo>
                  <a:lnTo>
                    <a:pt x="12415" y="21050"/>
                  </a:lnTo>
                  <a:lnTo>
                    <a:pt x="12381" y="20983"/>
                  </a:lnTo>
                  <a:lnTo>
                    <a:pt x="12381" y="20966"/>
                  </a:lnTo>
                  <a:lnTo>
                    <a:pt x="12364" y="20932"/>
                  </a:lnTo>
                  <a:lnTo>
                    <a:pt x="12347" y="20898"/>
                  </a:lnTo>
                  <a:lnTo>
                    <a:pt x="12330" y="20831"/>
                  </a:lnTo>
                  <a:lnTo>
                    <a:pt x="12313" y="20797"/>
                  </a:lnTo>
                  <a:lnTo>
                    <a:pt x="12296" y="20780"/>
                  </a:lnTo>
                  <a:lnTo>
                    <a:pt x="12280" y="20747"/>
                  </a:lnTo>
                  <a:lnTo>
                    <a:pt x="12263" y="20679"/>
                  </a:lnTo>
                  <a:lnTo>
                    <a:pt x="12246" y="20645"/>
                  </a:lnTo>
                  <a:lnTo>
                    <a:pt x="12229" y="20612"/>
                  </a:lnTo>
                  <a:lnTo>
                    <a:pt x="12229" y="20595"/>
                  </a:lnTo>
                  <a:lnTo>
                    <a:pt x="12195" y="20527"/>
                  </a:lnTo>
                  <a:lnTo>
                    <a:pt x="12195" y="20494"/>
                  </a:lnTo>
                  <a:lnTo>
                    <a:pt x="12178" y="20460"/>
                  </a:lnTo>
                  <a:lnTo>
                    <a:pt x="12162" y="20426"/>
                  </a:lnTo>
                  <a:lnTo>
                    <a:pt x="12145" y="20409"/>
                  </a:lnTo>
                  <a:lnTo>
                    <a:pt x="12145" y="20376"/>
                  </a:lnTo>
                  <a:lnTo>
                    <a:pt x="12128" y="20342"/>
                  </a:lnTo>
                  <a:lnTo>
                    <a:pt x="12111" y="20308"/>
                  </a:lnTo>
                  <a:lnTo>
                    <a:pt x="12094" y="20274"/>
                  </a:lnTo>
                  <a:lnTo>
                    <a:pt x="12094" y="20241"/>
                  </a:lnTo>
                  <a:lnTo>
                    <a:pt x="12077" y="20224"/>
                  </a:lnTo>
                  <a:lnTo>
                    <a:pt x="12060" y="20190"/>
                  </a:lnTo>
                  <a:lnTo>
                    <a:pt x="12060" y="20156"/>
                  </a:lnTo>
                  <a:lnTo>
                    <a:pt x="12043" y="20123"/>
                  </a:lnTo>
                  <a:lnTo>
                    <a:pt x="12027" y="20089"/>
                  </a:lnTo>
                  <a:lnTo>
                    <a:pt x="12027" y="20055"/>
                  </a:lnTo>
                  <a:lnTo>
                    <a:pt x="12010" y="20038"/>
                  </a:lnTo>
                  <a:lnTo>
                    <a:pt x="11993" y="20004"/>
                  </a:lnTo>
                  <a:lnTo>
                    <a:pt x="11976" y="19971"/>
                  </a:lnTo>
                  <a:lnTo>
                    <a:pt x="11976" y="19937"/>
                  </a:lnTo>
                  <a:lnTo>
                    <a:pt x="11959" y="19903"/>
                  </a:lnTo>
                  <a:lnTo>
                    <a:pt x="11942" y="19853"/>
                  </a:lnTo>
                  <a:lnTo>
                    <a:pt x="11925" y="19819"/>
                  </a:lnTo>
                  <a:lnTo>
                    <a:pt x="11909" y="19785"/>
                  </a:lnTo>
                  <a:lnTo>
                    <a:pt x="11892" y="19751"/>
                  </a:lnTo>
                  <a:lnTo>
                    <a:pt x="11892" y="19718"/>
                  </a:lnTo>
                  <a:lnTo>
                    <a:pt x="11875" y="19684"/>
                  </a:lnTo>
                  <a:lnTo>
                    <a:pt x="11858" y="19633"/>
                  </a:lnTo>
                  <a:lnTo>
                    <a:pt x="11841" y="19600"/>
                  </a:lnTo>
                  <a:lnTo>
                    <a:pt x="11824" y="19566"/>
                  </a:lnTo>
                  <a:lnTo>
                    <a:pt x="11807" y="19532"/>
                  </a:lnTo>
                  <a:lnTo>
                    <a:pt x="11790" y="19465"/>
                  </a:lnTo>
                  <a:lnTo>
                    <a:pt x="11774" y="19448"/>
                  </a:lnTo>
                  <a:lnTo>
                    <a:pt x="11757" y="19380"/>
                  </a:lnTo>
                  <a:lnTo>
                    <a:pt x="11740" y="19347"/>
                  </a:lnTo>
                  <a:lnTo>
                    <a:pt x="11740" y="19313"/>
                  </a:lnTo>
                  <a:lnTo>
                    <a:pt x="11723" y="19279"/>
                  </a:lnTo>
                  <a:lnTo>
                    <a:pt x="11706" y="19245"/>
                  </a:lnTo>
                  <a:lnTo>
                    <a:pt x="11689" y="19195"/>
                  </a:lnTo>
                  <a:lnTo>
                    <a:pt x="11672" y="19161"/>
                  </a:lnTo>
                  <a:lnTo>
                    <a:pt x="11656" y="19094"/>
                  </a:lnTo>
                  <a:lnTo>
                    <a:pt x="11639" y="19060"/>
                  </a:lnTo>
                  <a:lnTo>
                    <a:pt x="11605" y="18976"/>
                  </a:lnTo>
                  <a:lnTo>
                    <a:pt x="11588" y="18942"/>
                  </a:lnTo>
                  <a:lnTo>
                    <a:pt x="11571" y="18874"/>
                  </a:lnTo>
                  <a:lnTo>
                    <a:pt x="11554" y="18841"/>
                  </a:lnTo>
                  <a:lnTo>
                    <a:pt x="11521" y="18756"/>
                  </a:lnTo>
                  <a:lnTo>
                    <a:pt x="11504" y="18723"/>
                  </a:lnTo>
                  <a:lnTo>
                    <a:pt x="11504" y="18689"/>
                  </a:lnTo>
                  <a:lnTo>
                    <a:pt x="11487" y="18655"/>
                  </a:lnTo>
                  <a:lnTo>
                    <a:pt x="11470" y="18605"/>
                  </a:lnTo>
                  <a:lnTo>
                    <a:pt x="11453" y="18571"/>
                  </a:lnTo>
                  <a:lnTo>
                    <a:pt x="11436" y="18537"/>
                  </a:lnTo>
                  <a:lnTo>
                    <a:pt x="11436" y="18503"/>
                  </a:lnTo>
                  <a:lnTo>
                    <a:pt x="11403" y="18436"/>
                  </a:lnTo>
                  <a:lnTo>
                    <a:pt x="11403" y="18419"/>
                  </a:lnTo>
                  <a:lnTo>
                    <a:pt x="11369" y="18352"/>
                  </a:lnTo>
                  <a:lnTo>
                    <a:pt x="11369" y="18318"/>
                  </a:lnTo>
                  <a:lnTo>
                    <a:pt x="11335" y="18250"/>
                  </a:lnTo>
                  <a:lnTo>
                    <a:pt x="11335" y="18233"/>
                  </a:lnTo>
                  <a:lnTo>
                    <a:pt x="11318" y="18200"/>
                  </a:lnTo>
                  <a:lnTo>
                    <a:pt x="11301" y="18166"/>
                  </a:lnTo>
                  <a:lnTo>
                    <a:pt x="11268" y="18065"/>
                  </a:lnTo>
                  <a:lnTo>
                    <a:pt x="11268" y="18031"/>
                  </a:lnTo>
                  <a:lnTo>
                    <a:pt x="11251" y="18014"/>
                  </a:lnTo>
                  <a:lnTo>
                    <a:pt x="11234" y="17980"/>
                  </a:lnTo>
                  <a:lnTo>
                    <a:pt x="11217" y="17913"/>
                  </a:lnTo>
                  <a:lnTo>
                    <a:pt x="11200" y="17879"/>
                  </a:lnTo>
                  <a:lnTo>
                    <a:pt x="11166" y="17795"/>
                  </a:lnTo>
                  <a:lnTo>
                    <a:pt x="11166" y="17761"/>
                  </a:lnTo>
                  <a:lnTo>
                    <a:pt x="11116" y="17626"/>
                  </a:lnTo>
                  <a:lnTo>
                    <a:pt x="11099" y="17593"/>
                  </a:lnTo>
                  <a:lnTo>
                    <a:pt x="11065" y="17508"/>
                  </a:lnTo>
                  <a:lnTo>
                    <a:pt x="11065" y="17474"/>
                  </a:lnTo>
                  <a:lnTo>
                    <a:pt x="11031" y="17373"/>
                  </a:lnTo>
                  <a:lnTo>
                    <a:pt x="11015" y="17356"/>
                  </a:lnTo>
                  <a:lnTo>
                    <a:pt x="10998" y="17289"/>
                  </a:lnTo>
                  <a:lnTo>
                    <a:pt x="10981" y="17255"/>
                  </a:lnTo>
                  <a:lnTo>
                    <a:pt x="10947" y="17154"/>
                  </a:lnTo>
                  <a:lnTo>
                    <a:pt x="10947" y="17120"/>
                  </a:lnTo>
                  <a:lnTo>
                    <a:pt x="10913" y="17036"/>
                  </a:lnTo>
                  <a:lnTo>
                    <a:pt x="10897" y="17002"/>
                  </a:lnTo>
                  <a:lnTo>
                    <a:pt x="10880" y="16935"/>
                  </a:lnTo>
                  <a:lnTo>
                    <a:pt x="10863" y="16901"/>
                  </a:lnTo>
                  <a:lnTo>
                    <a:pt x="10846" y="16850"/>
                  </a:lnTo>
                  <a:lnTo>
                    <a:pt x="10829" y="16817"/>
                  </a:lnTo>
                  <a:lnTo>
                    <a:pt x="10829" y="16783"/>
                  </a:lnTo>
                  <a:lnTo>
                    <a:pt x="10795" y="16715"/>
                  </a:lnTo>
                  <a:lnTo>
                    <a:pt x="10795" y="16682"/>
                  </a:lnTo>
                  <a:lnTo>
                    <a:pt x="10762" y="16631"/>
                  </a:lnTo>
                  <a:lnTo>
                    <a:pt x="10762" y="16597"/>
                  </a:lnTo>
                  <a:lnTo>
                    <a:pt x="10745" y="16564"/>
                  </a:lnTo>
                  <a:lnTo>
                    <a:pt x="10728" y="16496"/>
                  </a:lnTo>
                  <a:lnTo>
                    <a:pt x="10711" y="16462"/>
                  </a:lnTo>
                  <a:lnTo>
                    <a:pt x="10694" y="16412"/>
                  </a:lnTo>
                  <a:lnTo>
                    <a:pt x="10677" y="16378"/>
                  </a:lnTo>
                  <a:lnTo>
                    <a:pt x="10660" y="16311"/>
                  </a:lnTo>
                  <a:lnTo>
                    <a:pt x="10644" y="16277"/>
                  </a:lnTo>
                  <a:lnTo>
                    <a:pt x="10644" y="16243"/>
                  </a:lnTo>
                  <a:lnTo>
                    <a:pt x="10627" y="16209"/>
                  </a:lnTo>
                  <a:lnTo>
                    <a:pt x="10627" y="16193"/>
                  </a:lnTo>
                  <a:lnTo>
                    <a:pt x="10593" y="16125"/>
                  </a:lnTo>
                  <a:lnTo>
                    <a:pt x="10593" y="16091"/>
                  </a:lnTo>
                  <a:lnTo>
                    <a:pt x="10559" y="16024"/>
                  </a:lnTo>
                  <a:lnTo>
                    <a:pt x="10559" y="15990"/>
                  </a:lnTo>
                  <a:lnTo>
                    <a:pt x="10542" y="15957"/>
                  </a:lnTo>
                  <a:lnTo>
                    <a:pt x="10542" y="15940"/>
                  </a:lnTo>
                  <a:lnTo>
                    <a:pt x="10525" y="15906"/>
                  </a:lnTo>
                  <a:lnTo>
                    <a:pt x="10509" y="15872"/>
                  </a:lnTo>
                  <a:lnTo>
                    <a:pt x="10509" y="15838"/>
                  </a:lnTo>
                  <a:lnTo>
                    <a:pt x="10492" y="15805"/>
                  </a:lnTo>
                  <a:lnTo>
                    <a:pt x="10492" y="15771"/>
                  </a:lnTo>
                  <a:lnTo>
                    <a:pt x="10475" y="15737"/>
                  </a:lnTo>
                  <a:lnTo>
                    <a:pt x="10458" y="15704"/>
                  </a:lnTo>
                  <a:lnTo>
                    <a:pt x="10458" y="15687"/>
                  </a:lnTo>
                  <a:lnTo>
                    <a:pt x="10441" y="15653"/>
                  </a:lnTo>
                  <a:lnTo>
                    <a:pt x="10441" y="15619"/>
                  </a:lnTo>
                  <a:lnTo>
                    <a:pt x="10424" y="15585"/>
                  </a:lnTo>
                  <a:lnTo>
                    <a:pt x="10407" y="15552"/>
                  </a:lnTo>
                  <a:lnTo>
                    <a:pt x="10407" y="15518"/>
                  </a:lnTo>
                  <a:lnTo>
                    <a:pt x="10391" y="15484"/>
                  </a:lnTo>
                  <a:lnTo>
                    <a:pt x="10374" y="15451"/>
                  </a:lnTo>
                  <a:lnTo>
                    <a:pt x="10374" y="15434"/>
                  </a:lnTo>
                  <a:lnTo>
                    <a:pt x="10357" y="15400"/>
                  </a:lnTo>
                  <a:lnTo>
                    <a:pt x="10357" y="15366"/>
                  </a:lnTo>
                  <a:lnTo>
                    <a:pt x="10340" y="15332"/>
                  </a:lnTo>
                  <a:lnTo>
                    <a:pt x="10323" y="15299"/>
                  </a:lnTo>
                  <a:lnTo>
                    <a:pt x="10323" y="15265"/>
                  </a:lnTo>
                  <a:lnTo>
                    <a:pt x="10306" y="15231"/>
                  </a:lnTo>
                  <a:lnTo>
                    <a:pt x="10306" y="15198"/>
                  </a:lnTo>
                  <a:lnTo>
                    <a:pt x="10289" y="15181"/>
                  </a:lnTo>
                  <a:lnTo>
                    <a:pt x="10272" y="15147"/>
                  </a:lnTo>
                  <a:lnTo>
                    <a:pt x="10272" y="15113"/>
                  </a:lnTo>
                  <a:lnTo>
                    <a:pt x="10256" y="15079"/>
                  </a:lnTo>
                  <a:lnTo>
                    <a:pt x="10256" y="15046"/>
                  </a:lnTo>
                  <a:lnTo>
                    <a:pt x="10239" y="15012"/>
                  </a:lnTo>
                  <a:lnTo>
                    <a:pt x="10222" y="14978"/>
                  </a:lnTo>
                  <a:lnTo>
                    <a:pt x="10222" y="14945"/>
                  </a:lnTo>
                  <a:lnTo>
                    <a:pt x="10205" y="14928"/>
                  </a:lnTo>
                  <a:lnTo>
                    <a:pt x="10205" y="14894"/>
                  </a:lnTo>
                  <a:lnTo>
                    <a:pt x="10188" y="14860"/>
                  </a:lnTo>
                  <a:lnTo>
                    <a:pt x="10188" y="14826"/>
                  </a:lnTo>
                  <a:lnTo>
                    <a:pt x="10171" y="14793"/>
                  </a:lnTo>
                  <a:lnTo>
                    <a:pt x="10154" y="14759"/>
                  </a:lnTo>
                  <a:lnTo>
                    <a:pt x="10154" y="14725"/>
                  </a:lnTo>
                  <a:lnTo>
                    <a:pt x="10138" y="14692"/>
                  </a:lnTo>
                  <a:lnTo>
                    <a:pt x="10138" y="14658"/>
                  </a:lnTo>
                  <a:lnTo>
                    <a:pt x="10121" y="14641"/>
                  </a:lnTo>
                  <a:lnTo>
                    <a:pt x="10104" y="14607"/>
                  </a:lnTo>
                  <a:lnTo>
                    <a:pt x="10104" y="14573"/>
                  </a:lnTo>
                  <a:lnTo>
                    <a:pt x="10087" y="14540"/>
                  </a:lnTo>
                  <a:lnTo>
                    <a:pt x="10087" y="14506"/>
                  </a:lnTo>
                  <a:lnTo>
                    <a:pt x="10070" y="14472"/>
                  </a:lnTo>
                  <a:lnTo>
                    <a:pt x="10070" y="14439"/>
                  </a:lnTo>
                  <a:lnTo>
                    <a:pt x="10053" y="14405"/>
                  </a:lnTo>
                  <a:lnTo>
                    <a:pt x="10036" y="14388"/>
                  </a:lnTo>
                  <a:lnTo>
                    <a:pt x="10036" y="14354"/>
                  </a:lnTo>
                  <a:lnTo>
                    <a:pt x="10019" y="14320"/>
                  </a:lnTo>
                  <a:lnTo>
                    <a:pt x="10019" y="14287"/>
                  </a:lnTo>
                  <a:lnTo>
                    <a:pt x="10003" y="14253"/>
                  </a:lnTo>
                  <a:lnTo>
                    <a:pt x="9986" y="14219"/>
                  </a:lnTo>
                  <a:lnTo>
                    <a:pt x="9986" y="14186"/>
                  </a:lnTo>
                  <a:lnTo>
                    <a:pt x="9969" y="14152"/>
                  </a:lnTo>
                  <a:lnTo>
                    <a:pt x="9969" y="14135"/>
                  </a:lnTo>
                  <a:lnTo>
                    <a:pt x="9952" y="14101"/>
                  </a:lnTo>
                  <a:lnTo>
                    <a:pt x="9935" y="14067"/>
                  </a:lnTo>
                  <a:lnTo>
                    <a:pt x="9935" y="14034"/>
                  </a:lnTo>
                  <a:lnTo>
                    <a:pt x="9918" y="14000"/>
                  </a:lnTo>
                  <a:lnTo>
                    <a:pt x="9918" y="13966"/>
                  </a:lnTo>
                  <a:lnTo>
                    <a:pt x="9901" y="13933"/>
                  </a:lnTo>
                  <a:lnTo>
                    <a:pt x="9901" y="13899"/>
                  </a:lnTo>
                  <a:lnTo>
                    <a:pt x="9885" y="13865"/>
                  </a:lnTo>
                  <a:lnTo>
                    <a:pt x="9885" y="13848"/>
                  </a:lnTo>
                  <a:lnTo>
                    <a:pt x="9868" y="13814"/>
                  </a:lnTo>
                  <a:lnTo>
                    <a:pt x="9851" y="13781"/>
                  </a:lnTo>
                  <a:lnTo>
                    <a:pt x="9851" y="13747"/>
                  </a:lnTo>
                  <a:lnTo>
                    <a:pt x="9834" y="13713"/>
                  </a:lnTo>
                  <a:lnTo>
                    <a:pt x="9834" y="13680"/>
                  </a:lnTo>
                  <a:lnTo>
                    <a:pt x="9817" y="13646"/>
                  </a:lnTo>
                  <a:lnTo>
                    <a:pt x="9817" y="13612"/>
                  </a:lnTo>
                  <a:lnTo>
                    <a:pt x="9800" y="13578"/>
                  </a:lnTo>
                  <a:lnTo>
                    <a:pt x="9800" y="13561"/>
                  </a:lnTo>
                  <a:lnTo>
                    <a:pt x="9783" y="13528"/>
                  </a:lnTo>
                  <a:lnTo>
                    <a:pt x="9766" y="13494"/>
                  </a:lnTo>
                  <a:lnTo>
                    <a:pt x="9766" y="13460"/>
                  </a:lnTo>
                  <a:lnTo>
                    <a:pt x="9750" y="13427"/>
                  </a:lnTo>
                  <a:lnTo>
                    <a:pt x="9750" y="13393"/>
                  </a:lnTo>
                  <a:lnTo>
                    <a:pt x="9733" y="13359"/>
                  </a:lnTo>
                  <a:lnTo>
                    <a:pt x="9733" y="13325"/>
                  </a:lnTo>
                  <a:lnTo>
                    <a:pt x="9716" y="13292"/>
                  </a:lnTo>
                  <a:lnTo>
                    <a:pt x="9699" y="13258"/>
                  </a:lnTo>
                  <a:lnTo>
                    <a:pt x="9699" y="13241"/>
                  </a:lnTo>
                  <a:lnTo>
                    <a:pt x="9682" y="13207"/>
                  </a:lnTo>
                  <a:lnTo>
                    <a:pt x="9682" y="13174"/>
                  </a:lnTo>
                  <a:lnTo>
                    <a:pt x="9665" y="13140"/>
                  </a:lnTo>
                  <a:lnTo>
                    <a:pt x="9665" y="13106"/>
                  </a:lnTo>
                  <a:lnTo>
                    <a:pt x="9648" y="13072"/>
                  </a:lnTo>
                  <a:lnTo>
                    <a:pt x="9648" y="13039"/>
                  </a:lnTo>
                  <a:lnTo>
                    <a:pt x="9632" y="13005"/>
                  </a:lnTo>
                  <a:lnTo>
                    <a:pt x="9615" y="12988"/>
                  </a:lnTo>
                  <a:lnTo>
                    <a:pt x="9615" y="12954"/>
                  </a:lnTo>
                  <a:lnTo>
                    <a:pt x="9598" y="12921"/>
                  </a:lnTo>
                  <a:lnTo>
                    <a:pt x="9598" y="12887"/>
                  </a:lnTo>
                  <a:lnTo>
                    <a:pt x="9581" y="12853"/>
                  </a:lnTo>
                  <a:lnTo>
                    <a:pt x="9581" y="12819"/>
                  </a:lnTo>
                  <a:lnTo>
                    <a:pt x="9564" y="12786"/>
                  </a:lnTo>
                  <a:lnTo>
                    <a:pt x="9564" y="12752"/>
                  </a:lnTo>
                  <a:lnTo>
                    <a:pt x="9547" y="12718"/>
                  </a:lnTo>
                  <a:lnTo>
                    <a:pt x="9547" y="12684"/>
                  </a:lnTo>
                  <a:lnTo>
                    <a:pt x="9530" y="12651"/>
                  </a:lnTo>
                  <a:lnTo>
                    <a:pt x="9513" y="12634"/>
                  </a:lnTo>
                  <a:lnTo>
                    <a:pt x="9513" y="12600"/>
                  </a:lnTo>
                  <a:lnTo>
                    <a:pt x="9497" y="12566"/>
                  </a:lnTo>
                  <a:lnTo>
                    <a:pt x="9497" y="12533"/>
                  </a:lnTo>
                  <a:lnTo>
                    <a:pt x="9480" y="12499"/>
                  </a:lnTo>
                  <a:lnTo>
                    <a:pt x="9480" y="12465"/>
                  </a:lnTo>
                  <a:lnTo>
                    <a:pt x="9463" y="12431"/>
                  </a:lnTo>
                  <a:lnTo>
                    <a:pt x="9463" y="12398"/>
                  </a:lnTo>
                  <a:lnTo>
                    <a:pt x="9446" y="12381"/>
                  </a:lnTo>
                  <a:lnTo>
                    <a:pt x="9446" y="12347"/>
                  </a:lnTo>
                  <a:lnTo>
                    <a:pt x="9429" y="12313"/>
                  </a:lnTo>
                  <a:lnTo>
                    <a:pt x="9429" y="12280"/>
                  </a:lnTo>
                  <a:lnTo>
                    <a:pt x="9412" y="12246"/>
                  </a:lnTo>
                  <a:lnTo>
                    <a:pt x="9395" y="12178"/>
                  </a:lnTo>
                  <a:lnTo>
                    <a:pt x="9395" y="12145"/>
                  </a:lnTo>
                  <a:lnTo>
                    <a:pt x="9379" y="12111"/>
                  </a:lnTo>
                  <a:lnTo>
                    <a:pt x="9362" y="12077"/>
                  </a:lnTo>
                  <a:lnTo>
                    <a:pt x="9362" y="12043"/>
                  </a:lnTo>
                  <a:lnTo>
                    <a:pt x="9345" y="12027"/>
                  </a:lnTo>
                  <a:lnTo>
                    <a:pt x="9345" y="11993"/>
                  </a:lnTo>
                  <a:lnTo>
                    <a:pt x="9328" y="11959"/>
                  </a:lnTo>
                  <a:lnTo>
                    <a:pt x="9311" y="11892"/>
                  </a:lnTo>
                  <a:lnTo>
                    <a:pt x="9311" y="11858"/>
                  </a:lnTo>
                  <a:lnTo>
                    <a:pt x="9294" y="11824"/>
                  </a:lnTo>
                  <a:lnTo>
                    <a:pt x="9294" y="11790"/>
                  </a:lnTo>
                  <a:lnTo>
                    <a:pt x="9277" y="11757"/>
                  </a:lnTo>
                  <a:lnTo>
                    <a:pt x="9277" y="11740"/>
                  </a:lnTo>
                  <a:lnTo>
                    <a:pt x="9260" y="11672"/>
                  </a:lnTo>
                  <a:lnTo>
                    <a:pt x="9244" y="11639"/>
                  </a:lnTo>
                  <a:lnTo>
                    <a:pt x="9244" y="11605"/>
                  </a:lnTo>
                  <a:lnTo>
                    <a:pt x="9227" y="11571"/>
                  </a:lnTo>
                  <a:lnTo>
                    <a:pt x="9210" y="11504"/>
                  </a:lnTo>
                  <a:lnTo>
                    <a:pt x="9210" y="11470"/>
                  </a:lnTo>
                  <a:lnTo>
                    <a:pt x="9193" y="11436"/>
                  </a:lnTo>
                  <a:lnTo>
                    <a:pt x="9193" y="11403"/>
                  </a:lnTo>
                  <a:lnTo>
                    <a:pt x="9176" y="11386"/>
                  </a:lnTo>
                  <a:lnTo>
                    <a:pt x="9176" y="11352"/>
                  </a:lnTo>
                  <a:lnTo>
                    <a:pt x="9159" y="11318"/>
                  </a:lnTo>
                  <a:lnTo>
                    <a:pt x="9159" y="11284"/>
                  </a:lnTo>
                  <a:lnTo>
                    <a:pt x="9142" y="11251"/>
                  </a:lnTo>
                  <a:lnTo>
                    <a:pt x="9142" y="11217"/>
                  </a:lnTo>
                  <a:lnTo>
                    <a:pt x="9126" y="11183"/>
                  </a:lnTo>
                  <a:lnTo>
                    <a:pt x="9109" y="11116"/>
                  </a:lnTo>
                  <a:lnTo>
                    <a:pt x="9092" y="11082"/>
                  </a:lnTo>
                  <a:lnTo>
                    <a:pt x="9092" y="11048"/>
                  </a:lnTo>
                  <a:lnTo>
                    <a:pt x="9092" y="11031"/>
                  </a:lnTo>
                  <a:lnTo>
                    <a:pt x="9075" y="10964"/>
                  </a:lnTo>
                  <a:lnTo>
                    <a:pt x="9058" y="10930"/>
                  </a:lnTo>
                  <a:lnTo>
                    <a:pt x="9041" y="10897"/>
                  </a:lnTo>
                  <a:lnTo>
                    <a:pt x="9041" y="10863"/>
                  </a:lnTo>
                  <a:lnTo>
                    <a:pt x="9041" y="10829"/>
                  </a:lnTo>
                  <a:lnTo>
                    <a:pt x="9024" y="10795"/>
                  </a:lnTo>
                  <a:lnTo>
                    <a:pt x="9024" y="10762"/>
                  </a:lnTo>
                  <a:lnTo>
                    <a:pt x="8991" y="10694"/>
                  </a:lnTo>
                  <a:lnTo>
                    <a:pt x="8991" y="10677"/>
                  </a:lnTo>
                  <a:lnTo>
                    <a:pt x="8991" y="10644"/>
                  </a:lnTo>
                  <a:lnTo>
                    <a:pt x="8974" y="10610"/>
                  </a:lnTo>
                  <a:lnTo>
                    <a:pt x="8957" y="10542"/>
                  </a:lnTo>
                  <a:lnTo>
                    <a:pt x="8957" y="10509"/>
                  </a:lnTo>
                  <a:lnTo>
                    <a:pt x="8940" y="10441"/>
                  </a:lnTo>
                  <a:lnTo>
                    <a:pt x="8923" y="10407"/>
                  </a:lnTo>
                  <a:lnTo>
                    <a:pt x="8923" y="10374"/>
                  </a:lnTo>
                  <a:lnTo>
                    <a:pt x="8906" y="10340"/>
                  </a:lnTo>
                  <a:lnTo>
                    <a:pt x="8906" y="10323"/>
                  </a:lnTo>
                  <a:lnTo>
                    <a:pt x="8889" y="10289"/>
                  </a:lnTo>
                  <a:lnTo>
                    <a:pt x="8889" y="10256"/>
                  </a:lnTo>
                  <a:lnTo>
                    <a:pt x="8873" y="10188"/>
                  </a:lnTo>
                  <a:lnTo>
                    <a:pt x="8856" y="10154"/>
                  </a:lnTo>
                  <a:lnTo>
                    <a:pt x="8839" y="10087"/>
                  </a:lnTo>
                  <a:lnTo>
                    <a:pt x="8839" y="10053"/>
                  </a:lnTo>
                  <a:lnTo>
                    <a:pt x="8822" y="9986"/>
                  </a:lnTo>
                  <a:lnTo>
                    <a:pt x="8805" y="9969"/>
                  </a:lnTo>
                  <a:lnTo>
                    <a:pt x="8788" y="9901"/>
                  </a:lnTo>
                  <a:lnTo>
                    <a:pt x="8788" y="9868"/>
                  </a:lnTo>
                  <a:lnTo>
                    <a:pt x="8771" y="9800"/>
                  </a:lnTo>
                  <a:lnTo>
                    <a:pt x="8771" y="9766"/>
                  </a:lnTo>
                  <a:lnTo>
                    <a:pt x="8754" y="9699"/>
                  </a:lnTo>
                  <a:lnTo>
                    <a:pt x="8738" y="9665"/>
                  </a:lnTo>
                  <a:lnTo>
                    <a:pt x="8738" y="9632"/>
                  </a:lnTo>
                  <a:lnTo>
                    <a:pt x="8721" y="9615"/>
                  </a:lnTo>
                  <a:lnTo>
                    <a:pt x="8721" y="9581"/>
                  </a:lnTo>
                  <a:lnTo>
                    <a:pt x="8704" y="9547"/>
                  </a:lnTo>
                  <a:lnTo>
                    <a:pt x="8704" y="9513"/>
                  </a:lnTo>
                  <a:lnTo>
                    <a:pt x="8687" y="9480"/>
                  </a:lnTo>
                  <a:lnTo>
                    <a:pt x="8687" y="9446"/>
                  </a:lnTo>
                  <a:lnTo>
                    <a:pt x="8670" y="9412"/>
                  </a:lnTo>
                  <a:lnTo>
                    <a:pt x="8670" y="9379"/>
                  </a:lnTo>
                  <a:lnTo>
                    <a:pt x="8653" y="9311"/>
                  </a:lnTo>
                  <a:lnTo>
                    <a:pt x="8653" y="9277"/>
                  </a:lnTo>
                  <a:lnTo>
                    <a:pt x="8636" y="9260"/>
                  </a:lnTo>
                  <a:lnTo>
                    <a:pt x="8636" y="9227"/>
                  </a:lnTo>
                  <a:lnTo>
                    <a:pt x="8620" y="9193"/>
                  </a:lnTo>
                  <a:lnTo>
                    <a:pt x="8620" y="9159"/>
                  </a:lnTo>
                  <a:lnTo>
                    <a:pt x="8603" y="9126"/>
                  </a:lnTo>
                  <a:lnTo>
                    <a:pt x="8603" y="9092"/>
                  </a:lnTo>
                  <a:lnTo>
                    <a:pt x="8586" y="9058"/>
                  </a:lnTo>
                  <a:lnTo>
                    <a:pt x="8586" y="9024"/>
                  </a:lnTo>
                  <a:lnTo>
                    <a:pt x="8569" y="8991"/>
                  </a:lnTo>
                  <a:lnTo>
                    <a:pt x="8569" y="8957"/>
                  </a:lnTo>
                  <a:lnTo>
                    <a:pt x="8552" y="8923"/>
                  </a:lnTo>
                  <a:lnTo>
                    <a:pt x="8552" y="8889"/>
                  </a:lnTo>
                  <a:lnTo>
                    <a:pt x="8552" y="8873"/>
                  </a:lnTo>
                  <a:lnTo>
                    <a:pt x="8535" y="8839"/>
                  </a:lnTo>
                  <a:lnTo>
                    <a:pt x="8535" y="8805"/>
                  </a:lnTo>
                  <a:lnTo>
                    <a:pt x="8518" y="8771"/>
                  </a:lnTo>
                  <a:lnTo>
                    <a:pt x="8518" y="8738"/>
                  </a:lnTo>
                  <a:lnTo>
                    <a:pt x="8501" y="8704"/>
                  </a:lnTo>
                  <a:lnTo>
                    <a:pt x="8501" y="8670"/>
                  </a:lnTo>
                  <a:lnTo>
                    <a:pt x="8485" y="8636"/>
                  </a:lnTo>
                  <a:lnTo>
                    <a:pt x="8485" y="8603"/>
                  </a:lnTo>
                  <a:lnTo>
                    <a:pt x="8468" y="8569"/>
                  </a:lnTo>
                  <a:lnTo>
                    <a:pt x="8468" y="8535"/>
                  </a:lnTo>
                  <a:lnTo>
                    <a:pt x="8468" y="8501"/>
                  </a:lnTo>
                  <a:lnTo>
                    <a:pt x="8451" y="8468"/>
                  </a:lnTo>
                  <a:lnTo>
                    <a:pt x="8451" y="8434"/>
                  </a:lnTo>
                  <a:lnTo>
                    <a:pt x="8434" y="8417"/>
                  </a:lnTo>
                  <a:lnTo>
                    <a:pt x="8417" y="8350"/>
                  </a:lnTo>
                  <a:lnTo>
                    <a:pt x="8417" y="8316"/>
                  </a:lnTo>
                  <a:lnTo>
                    <a:pt x="8417" y="8282"/>
                  </a:lnTo>
                  <a:lnTo>
                    <a:pt x="8400" y="8248"/>
                  </a:lnTo>
                  <a:lnTo>
                    <a:pt x="8400" y="8215"/>
                  </a:lnTo>
                  <a:lnTo>
                    <a:pt x="8383" y="8181"/>
                  </a:lnTo>
                  <a:lnTo>
                    <a:pt x="8383" y="8147"/>
                  </a:lnTo>
                  <a:lnTo>
                    <a:pt x="8367" y="8114"/>
                  </a:lnTo>
                  <a:lnTo>
                    <a:pt x="8367" y="8080"/>
                  </a:lnTo>
                  <a:lnTo>
                    <a:pt x="8367" y="8063"/>
                  </a:lnTo>
                  <a:lnTo>
                    <a:pt x="8350" y="8029"/>
                  </a:lnTo>
                  <a:lnTo>
                    <a:pt x="8333" y="7962"/>
                  </a:lnTo>
                  <a:lnTo>
                    <a:pt x="8333" y="7928"/>
                  </a:lnTo>
                  <a:lnTo>
                    <a:pt x="8316" y="7827"/>
                  </a:lnTo>
                  <a:lnTo>
                    <a:pt x="8299" y="7793"/>
                  </a:lnTo>
                  <a:lnTo>
                    <a:pt x="8282" y="7726"/>
                  </a:lnTo>
                  <a:lnTo>
                    <a:pt x="8282" y="7692"/>
                  </a:lnTo>
                  <a:lnTo>
                    <a:pt x="8265" y="7658"/>
                  </a:lnTo>
                  <a:lnTo>
                    <a:pt x="8265" y="7608"/>
                  </a:lnTo>
                  <a:lnTo>
                    <a:pt x="8249" y="7574"/>
                  </a:lnTo>
                  <a:lnTo>
                    <a:pt x="8249" y="7540"/>
                  </a:lnTo>
                  <a:lnTo>
                    <a:pt x="8232" y="7439"/>
                  </a:lnTo>
                  <a:lnTo>
                    <a:pt x="8215" y="7405"/>
                  </a:lnTo>
                  <a:lnTo>
                    <a:pt x="8181" y="7270"/>
                  </a:lnTo>
                  <a:lnTo>
                    <a:pt x="8181" y="7236"/>
                  </a:lnTo>
                  <a:lnTo>
                    <a:pt x="8164" y="7152"/>
                  </a:lnTo>
                  <a:lnTo>
                    <a:pt x="8147" y="7118"/>
                  </a:lnTo>
                  <a:lnTo>
                    <a:pt x="8147" y="7051"/>
                  </a:lnTo>
                  <a:lnTo>
                    <a:pt x="8130" y="7017"/>
                  </a:lnTo>
                  <a:lnTo>
                    <a:pt x="8130" y="6983"/>
                  </a:lnTo>
                  <a:lnTo>
                    <a:pt x="8097" y="6849"/>
                  </a:lnTo>
                  <a:lnTo>
                    <a:pt x="8097" y="6815"/>
                  </a:lnTo>
                  <a:lnTo>
                    <a:pt x="8080" y="6747"/>
                  </a:lnTo>
                  <a:lnTo>
                    <a:pt x="8063" y="6714"/>
                  </a:lnTo>
                  <a:lnTo>
                    <a:pt x="8063" y="6697"/>
                  </a:lnTo>
                  <a:lnTo>
                    <a:pt x="8063" y="6663"/>
                  </a:lnTo>
                  <a:lnTo>
                    <a:pt x="8029" y="6528"/>
                  </a:lnTo>
                  <a:lnTo>
                    <a:pt x="8029" y="6494"/>
                  </a:lnTo>
                  <a:lnTo>
                    <a:pt x="7996" y="6359"/>
                  </a:lnTo>
                  <a:lnTo>
                    <a:pt x="7996" y="6326"/>
                  </a:lnTo>
                  <a:lnTo>
                    <a:pt x="7962" y="6208"/>
                  </a:lnTo>
                  <a:lnTo>
                    <a:pt x="7962" y="6174"/>
                  </a:lnTo>
                  <a:lnTo>
                    <a:pt x="7928" y="6039"/>
                  </a:lnTo>
                  <a:lnTo>
                    <a:pt x="7928" y="6005"/>
                  </a:lnTo>
                  <a:lnTo>
                    <a:pt x="7894" y="5837"/>
                  </a:lnTo>
                  <a:lnTo>
                    <a:pt x="7894" y="5803"/>
                  </a:lnTo>
                  <a:lnTo>
                    <a:pt x="7861" y="5685"/>
                  </a:lnTo>
                  <a:lnTo>
                    <a:pt x="7861" y="5651"/>
                  </a:lnTo>
                  <a:lnTo>
                    <a:pt x="7827" y="5550"/>
                  </a:lnTo>
                  <a:lnTo>
                    <a:pt x="7827" y="5516"/>
                  </a:lnTo>
                  <a:lnTo>
                    <a:pt x="7827" y="5482"/>
                  </a:lnTo>
                  <a:lnTo>
                    <a:pt x="7810" y="5449"/>
                  </a:lnTo>
                  <a:lnTo>
                    <a:pt x="7793" y="5314"/>
                  </a:lnTo>
                  <a:lnTo>
                    <a:pt x="7793" y="5280"/>
                  </a:lnTo>
                  <a:lnTo>
                    <a:pt x="7776" y="5263"/>
                  </a:lnTo>
                  <a:lnTo>
                    <a:pt x="7759" y="5162"/>
                  </a:lnTo>
                  <a:lnTo>
                    <a:pt x="7759" y="5128"/>
                  </a:lnTo>
                  <a:lnTo>
                    <a:pt x="7743" y="5061"/>
                  </a:lnTo>
                  <a:lnTo>
                    <a:pt x="7743" y="5027"/>
                  </a:lnTo>
                  <a:lnTo>
                    <a:pt x="7726" y="4993"/>
                  </a:lnTo>
                  <a:lnTo>
                    <a:pt x="7726" y="4960"/>
                  </a:lnTo>
                  <a:lnTo>
                    <a:pt x="7709" y="4858"/>
                  </a:lnTo>
                  <a:lnTo>
                    <a:pt x="7692" y="4825"/>
                  </a:lnTo>
                  <a:lnTo>
                    <a:pt x="7692" y="4791"/>
                  </a:lnTo>
                  <a:lnTo>
                    <a:pt x="7675" y="4740"/>
                  </a:lnTo>
                  <a:lnTo>
                    <a:pt x="7675" y="4707"/>
                  </a:lnTo>
                  <a:lnTo>
                    <a:pt x="7658" y="4639"/>
                  </a:lnTo>
                  <a:lnTo>
                    <a:pt x="7658" y="4605"/>
                  </a:lnTo>
                  <a:lnTo>
                    <a:pt x="7658" y="4572"/>
                  </a:lnTo>
                  <a:lnTo>
                    <a:pt x="7641" y="4538"/>
                  </a:lnTo>
                  <a:lnTo>
                    <a:pt x="7641" y="4504"/>
                  </a:lnTo>
                  <a:lnTo>
                    <a:pt x="7624" y="4437"/>
                  </a:lnTo>
                  <a:lnTo>
                    <a:pt x="7624" y="4403"/>
                  </a:lnTo>
                  <a:lnTo>
                    <a:pt x="7608" y="4369"/>
                  </a:lnTo>
                  <a:lnTo>
                    <a:pt x="7608" y="4335"/>
                  </a:lnTo>
                  <a:lnTo>
                    <a:pt x="7608" y="4302"/>
                  </a:lnTo>
                  <a:lnTo>
                    <a:pt x="7591" y="4234"/>
                  </a:lnTo>
                  <a:lnTo>
                    <a:pt x="7591" y="4201"/>
                  </a:lnTo>
                  <a:lnTo>
                    <a:pt x="7574" y="4150"/>
                  </a:lnTo>
                  <a:lnTo>
                    <a:pt x="7574" y="4116"/>
                  </a:lnTo>
                  <a:lnTo>
                    <a:pt x="7557" y="4082"/>
                  </a:lnTo>
                  <a:lnTo>
                    <a:pt x="7557" y="4049"/>
                  </a:lnTo>
                  <a:lnTo>
                    <a:pt x="7540" y="3981"/>
                  </a:lnTo>
                  <a:lnTo>
                    <a:pt x="7540" y="3948"/>
                  </a:lnTo>
                  <a:lnTo>
                    <a:pt x="7540" y="3914"/>
                  </a:lnTo>
                  <a:lnTo>
                    <a:pt x="7523" y="3880"/>
                  </a:lnTo>
                  <a:lnTo>
                    <a:pt x="7523" y="3846"/>
                  </a:lnTo>
                  <a:lnTo>
                    <a:pt x="7523" y="3813"/>
                  </a:lnTo>
                  <a:lnTo>
                    <a:pt x="7506" y="3779"/>
                  </a:lnTo>
                  <a:lnTo>
                    <a:pt x="7506" y="3745"/>
                  </a:lnTo>
                  <a:lnTo>
                    <a:pt x="7506" y="3711"/>
                  </a:lnTo>
                  <a:lnTo>
                    <a:pt x="7490" y="3678"/>
                  </a:lnTo>
                  <a:lnTo>
                    <a:pt x="7490" y="3644"/>
                  </a:lnTo>
                  <a:lnTo>
                    <a:pt x="7490" y="3627"/>
                  </a:lnTo>
                  <a:lnTo>
                    <a:pt x="7473" y="3593"/>
                  </a:lnTo>
                  <a:lnTo>
                    <a:pt x="7473" y="3560"/>
                  </a:lnTo>
                  <a:lnTo>
                    <a:pt x="7473" y="3526"/>
                  </a:lnTo>
                  <a:lnTo>
                    <a:pt x="7456" y="3492"/>
                  </a:lnTo>
                  <a:lnTo>
                    <a:pt x="7456" y="3458"/>
                  </a:lnTo>
                  <a:lnTo>
                    <a:pt x="7456" y="3425"/>
                  </a:lnTo>
                  <a:lnTo>
                    <a:pt x="7439" y="3391"/>
                  </a:lnTo>
                  <a:lnTo>
                    <a:pt x="7439" y="3357"/>
                  </a:lnTo>
                  <a:lnTo>
                    <a:pt x="7439" y="3323"/>
                  </a:lnTo>
                  <a:lnTo>
                    <a:pt x="7422" y="3290"/>
                  </a:lnTo>
                  <a:lnTo>
                    <a:pt x="7422" y="3256"/>
                  </a:lnTo>
                  <a:lnTo>
                    <a:pt x="7422" y="3222"/>
                  </a:lnTo>
                  <a:lnTo>
                    <a:pt x="7405" y="3155"/>
                  </a:lnTo>
                  <a:lnTo>
                    <a:pt x="7405" y="3121"/>
                  </a:lnTo>
                  <a:lnTo>
                    <a:pt x="7388" y="3087"/>
                  </a:lnTo>
                  <a:lnTo>
                    <a:pt x="7388" y="3070"/>
                  </a:lnTo>
                  <a:lnTo>
                    <a:pt x="7388" y="3037"/>
                  </a:lnTo>
                  <a:lnTo>
                    <a:pt x="7371" y="3003"/>
                  </a:lnTo>
                  <a:lnTo>
                    <a:pt x="7371" y="2936"/>
                  </a:lnTo>
                  <a:lnTo>
                    <a:pt x="7355" y="2902"/>
                  </a:lnTo>
                  <a:lnTo>
                    <a:pt x="7355" y="2868"/>
                  </a:lnTo>
                  <a:lnTo>
                    <a:pt x="7355" y="2834"/>
                  </a:lnTo>
                  <a:lnTo>
                    <a:pt x="7355" y="2801"/>
                  </a:lnTo>
                  <a:lnTo>
                    <a:pt x="7338" y="2767"/>
                  </a:lnTo>
                  <a:lnTo>
                    <a:pt x="7338" y="2733"/>
                  </a:lnTo>
                  <a:lnTo>
                    <a:pt x="7321" y="2666"/>
                  </a:lnTo>
                  <a:lnTo>
                    <a:pt x="7321" y="2632"/>
                  </a:lnTo>
                  <a:lnTo>
                    <a:pt x="7304" y="2564"/>
                  </a:lnTo>
                  <a:lnTo>
                    <a:pt x="7304" y="2531"/>
                  </a:lnTo>
                  <a:lnTo>
                    <a:pt x="7304" y="2463"/>
                  </a:lnTo>
                  <a:lnTo>
                    <a:pt x="7287" y="2430"/>
                  </a:lnTo>
                  <a:lnTo>
                    <a:pt x="7287" y="2379"/>
                  </a:lnTo>
                  <a:lnTo>
                    <a:pt x="7270" y="2345"/>
                  </a:lnTo>
                  <a:lnTo>
                    <a:pt x="7270" y="2311"/>
                  </a:lnTo>
                  <a:lnTo>
                    <a:pt x="7253" y="2244"/>
                  </a:lnTo>
                  <a:lnTo>
                    <a:pt x="7253" y="2210"/>
                  </a:lnTo>
                  <a:lnTo>
                    <a:pt x="7237" y="2109"/>
                  </a:lnTo>
                  <a:lnTo>
                    <a:pt x="7237" y="2075"/>
                  </a:lnTo>
                  <a:lnTo>
                    <a:pt x="7220" y="1974"/>
                  </a:lnTo>
                  <a:lnTo>
                    <a:pt x="7220" y="1940"/>
                  </a:lnTo>
                  <a:lnTo>
                    <a:pt x="7203" y="1805"/>
                  </a:lnTo>
                  <a:lnTo>
                    <a:pt x="7186" y="1789"/>
                  </a:lnTo>
                  <a:lnTo>
                    <a:pt x="7169" y="1654"/>
                  </a:lnTo>
                  <a:lnTo>
                    <a:pt x="7169" y="1620"/>
                  </a:lnTo>
                  <a:lnTo>
                    <a:pt x="7135" y="1418"/>
                  </a:lnTo>
                  <a:lnTo>
                    <a:pt x="7135" y="1384"/>
                  </a:lnTo>
                  <a:lnTo>
                    <a:pt x="7085" y="1063"/>
                  </a:lnTo>
                  <a:lnTo>
                    <a:pt x="7085" y="1030"/>
                  </a:lnTo>
                  <a:lnTo>
                    <a:pt x="7000" y="406"/>
                  </a:lnTo>
                  <a:lnTo>
                    <a:pt x="7000" y="372"/>
                  </a:lnTo>
                  <a:lnTo>
                    <a:pt x="6950" y="34"/>
                  </a:lnTo>
                  <a:lnTo>
                    <a:pt x="6950" y="1"/>
                  </a:lnTo>
                  <a:close/>
                </a:path>
              </a:pathLst>
            </a:custGeom>
            <a:solidFill>
              <a:srgbClr val="FFFF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326200" y="3574325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37" y="2665"/>
                  </a:lnTo>
                  <a:lnTo>
                    <a:pt x="337" y="506"/>
                  </a:lnTo>
                  <a:lnTo>
                    <a:pt x="1704" y="2665"/>
                  </a:lnTo>
                  <a:lnTo>
                    <a:pt x="2108" y="2665"/>
                  </a:lnTo>
                  <a:lnTo>
                    <a:pt x="2108" y="0"/>
                  </a:lnTo>
                  <a:lnTo>
                    <a:pt x="1754" y="0"/>
                  </a:lnTo>
                  <a:lnTo>
                    <a:pt x="1754" y="2159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393650" y="3574325"/>
              <a:ext cx="54850" cy="66650"/>
            </a:xfrm>
            <a:custGeom>
              <a:avLst/>
              <a:gdLst/>
              <a:ahLst/>
              <a:cxnLst/>
              <a:rect l="l" t="t" r="r" b="b"/>
              <a:pathLst>
                <a:path w="2194" h="2666" extrusionOk="0">
                  <a:moveTo>
                    <a:pt x="996" y="304"/>
                  </a:moveTo>
                  <a:cubicBezTo>
                    <a:pt x="1283" y="304"/>
                    <a:pt x="1502" y="405"/>
                    <a:pt x="1637" y="574"/>
                  </a:cubicBezTo>
                  <a:cubicBezTo>
                    <a:pt x="1755" y="759"/>
                    <a:pt x="1822" y="1012"/>
                    <a:pt x="1822" y="1349"/>
                  </a:cubicBezTo>
                  <a:cubicBezTo>
                    <a:pt x="1822" y="1434"/>
                    <a:pt x="1822" y="1535"/>
                    <a:pt x="1805" y="1636"/>
                  </a:cubicBezTo>
                  <a:cubicBezTo>
                    <a:pt x="1772" y="1788"/>
                    <a:pt x="1721" y="1940"/>
                    <a:pt x="1654" y="2041"/>
                  </a:cubicBezTo>
                  <a:cubicBezTo>
                    <a:pt x="1552" y="2176"/>
                    <a:pt x="1434" y="2277"/>
                    <a:pt x="1299" y="2311"/>
                  </a:cubicBezTo>
                  <a:cubicBezTo>
                    <a:pt x="1215" y="2345"/>
                    <a:pt x="1114" y="2345"/>
                    <a:pt x="996" y="2345"/>
                  </a:cubicBezTo>
                  <a:lnTo>
                    <a:pt x="355" y="2345"/>
                  </a:lnTo>
                  <a:lnTo>
                    <a:pt x="355" y="304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1063" y="2665"/>
                  </a:lnTo>
                  <a:cubicBezTo>
                    <a:pt x="1519" y="2665"/>
                    <a:pt x="1839" y="2463"/>
                    <a:pt x="2041" y="2058"/>
                  </a:cubicBezTo>
                  <a:cubicBezTo>
                    <a:pt x="2143" y="1822"/>
                    <a:pt x="2193" y="1569"/>
                    <a:pt x="2193" y="1282"/>
                  </a:cubicBezTo>
                  <a:cubicBezTo>
                    <a:pt x="2193" y="928"/>
                    <a:pt x="2109" y="624"/>
                    <a:pt x="1923" y="388"/>
                  </a:cubicBezTo>
                  <a:cubicBezTo>
                    <a:pt x="1721" y="118"/>
                    <a:pt x="1434" y="0"/>
                    <a:pt x="10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56050" y="3575575"/>
              <a:ext cx="44725" cy="65400"/>
            </a:xfrm>
            <a:custGeom>
              <a:avLst/>
              <a:gdLst/>
              <a:ahLst/>
              <a:cxnLst/>
              <a:rect l="l" t="t" r="r" b="b"/>
              <a:pathLst>
                <a:path w="1789" h="2616" extrusionOk="0">
                  <a:moveTo>
                    <a:pt x="945" y="1"/>
                  </a:moveTo>
                  <a:cubicBezTo>
                    <a:pt x="574" y="1"/>
                    <a:pt x="338" y="136"/>
                    <a:pt x="186" y="389"/>
                  </a:cubicBezTo>
                  <a:cubicBezTo>
                    <a:pt x="102" y="524"/>
                    <a:pt x="68" y="709"/>
                    <a:pt x="51" y="928"/>
                  </a:cubicBezTo>
                  <a:lnTo>
                    <a:pt x="389" y="928"/>
                  </a:lnTo>
                  <a:cubicBezTo>
                    <a:pt x="389" y="777"/>
                    <a:pt x="423" y="642"/>
                    <a:pt x="473" y="557"/>
                  </a:cubicBezTo>
                  <a:cubicBezTo>
                    <a:pt x="557" y="389"/>
                    <a:pt x="709" y="304"/>
                    <a:pt x="945" y="304"/>
                  </a:cubicBezTo>
                  <a:cubicBezTo>
                    <a:pt x="1080" y="304"/>
                    <a:pt x="1198" y="355"/>
                    <a:pt x="1283" y="439"/>
                  </a:cubicBezTo>
                  <a:cubicBezTo>
                    <a:pt x="1384" y="524"/>
                    <a:pt x="1435" y="642"/>
                    <a:pt x="1435" y="793"/>
                  </a:cubicBezTo>
                  <a:cubicBezTo>
                    <a:pt x="1435" y="928"/>
                    <a:pt x="1384" y="1046"/>
                    <a:pt x="1283" y="1131"/>
                  </a:cubicBezTo>
                  <a:cubicBezTo>
                    <a:pt x="1215" y="1198"/>
                    <a:pt x="1114" y="1283"/>
                    <a:pt x="962" y="1367"/>
                  </a:cubicBezTo>
                  <a:lnTo>
                    <a:pt x="608" y="1569"/>
                  </a:lnTo>
                  <a:cubicBezTo>
                    <a:pt x="372" y="1704"/>
                    <a:pt x="220" y="1856"/>
                    <a:pt x="136" y="2025"/>
                  </a:cubicBezTo>
                  <a:cubicBezTo>
                    <a:pt x="51" y="2193"/>
                    <a:pt x="1" y="2379"/>
                    <a:pt x="1" y="2615"/>
                  </a:cubicBezTo>
                  <a:lnTo>
                    <a:pt x="1789" y="2615"/>
                  </a:lnTo>
                  <a:lnTo>
                    <a:pt x="1789" y="2295"/>
                  </a:lnTo>
                  <a:lnTo>
                    <a:pt x="372" y="2295"/>
                  </a:lnTo>
                  <a:cubicBezTo>
                    <a:pt x="389" y="2177"/>
                    <a:pt x="473" y="2058"/>
                    <a:pt x="591" y="1957"/>
                  </a:cubicBezTo>
                  <a:cubicBezTo>
                    <a:pt x="659" y="1890"/>
                    <a:pt x="743" y="1822"/>
                    <a:pt x="861" y="1772"/>
                  </a:cubicBezTo>
                  <a:lnTo>
                    <a:pt x="1131" y="1620"/>
                  </a:lnTo>
                  <a:cubicBezTo>
                    <a:pt x="1333" y="1502"/>
                    <a:pt x="1485" y="1401"/>
                    <a:pt x="1569" y="1316"/>
                  </a:cubicBezTo>
                  <a:cubicBezTo>
                    <a:pt x="1721" y="1165"/>
                    <a:pt x="1789" y="996"/>
                    <a:pt x="1789" y="777"/>
                  </a:cubicBezTo>
                  <a:cubicBezTo>
                    <a:pt x="1789" y="591"/>
                    <a:pt x="1721" y="406"/>
                    <a:pt x="1586" y="254"/>
                  </a:cubicBezTo>
                  <a:cubicBezTo>
                    <a:pt x="1451" y="85"/>
                    <a:pt x="1232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5100050" y="4275125"/>
              <a:ext cx="203275" cy="185125"/>
            </a:xfrm>
            <a:custGeom>
              <a:avLst/>
              <a:gdLst/>
              <a:ahLst/>
              <a:cxnLst/>
              <a:rect l="l" t="t" r="r" b="b"/>
              <a:pathLst>
                <a:path w="8131" h="7405" fill="none" extrusionOk="0">
                  <a:moveTo>
                    <a:pt x="1" y="7405"/>
                  </a:moveTo>
                  <a:lnTo>
                    <a:pt x="18" y="7405"/>
                  </a:lnTo>
                  <a:lnTo>
                    <a:pt x="18" y="7388"/>
                  </a:lnTo>
                  <a:lnTo>
                    <a:pt x="52" y="7354"/>
                  </a:lnTo>
                  <a:lnTo>
                    <a:pt x="68" y="7354"/>
                  </a:lnTo>
                  <a:lnTo>
                    <a:pt x="85" y="7337"/>
                  </a:lnTo>
                  <a:lnTo>
                    <a:pt x="85" y="7337"/>
                  </a:lnTo>
                  <a:lnTo>
                    <a:pt x="153" y="7287"/>
                  </a:lnTo>
                  <a:lnTo>
                    <a:pt x="170" y="7270"/>
                  </a:lnTo>
                  <a:lnTo>
                    <a:pt x="220" y="7236"/>
                  </a:lnTo>
                  <a:lnTo>
                    <a:pt x="220" y="7219"/>
                  </a:lnTo>
                  <a:lnTo>
                    <a:pt x="237" y="7202"/>
                  </a:lnTo>
                  <a:lnTo>
                    <a:pt x="254" y="7202"/>
                  </a:lnTo>
                  <a:lnTo>
                    <a:pt x="271" y="7185"/>
                  </a:lnTo>
                  <a:lnTo>
                    <a:pt x="288" y="7169"/>
                  </a:lnTo>
                  <a:lnTo>
                    <a:pt x="338" y="7135"/>
                  </a:lnTo>
                  <a:lnTo>
                    <a:pt x="338" y="7118"/>
                  </a:lnTo>
                  <a:lnTo>
                    <a:pt x="406" y="7084"/>
                  </a:lnTo>
                  <a:lnTo>
                    <a:pt x="406" y="7084"/>
                  </a:lnTo>
                  <a:lnTo>
                    <a:pt x="423" y="7067"/>
                  </a:lnTo>
                  <a:lnTo>
                    <a:pt x="423" y="7067"/>
                  </a:lnTo>
                  <a:lnTo>
                    <a:pt x="456" y="7034"/>
                  </a:lnTo>
                  <a:lnTo>
                    <a:pt x="473" y="7034"/>
                  </a:lnTo>
                  <a:lnTo>
                    <a:pt x="490" y="7017"/>
                  </a:lnTo>
                  <a:lnTo>
                    <a:pt x="507" y="7000"/>
                  </a:lnTo>
                  <a:lnTo>
                    <a:pt x="524" y="6983"/>
                  </a:lnTo>
                  <a:lnTo>
                    <a:pt x="524" y="6983"/>
                  </a:lnTo>
                  <a:lnTo>
                    <a:pt x="574" y="6949"/>
                  </a:lnTo>
                  <a:lnTo>
                    <a:pt x="574" y="6932"/>
                  </a:lnTo>
                  <a:lnTo>
                    <a:pt x="625" y="6899"/>
                  </a:lnTo>
                  <a:lnTo>
                    <a:pt x="642" y="6899"/>
                  </a:lnTo>
                  <a:lnTo>
                    <a:pt x="642" y="6882"/>
                  </a:lnTo>
                  <a:lnTo>
                    <a:pt x="659" y="6882"/>
                  </a:lnTo>
                  <a:lnTo>
                    <a:pt x="676" y="6865"/>
                  </a:lnTo>
                  <a:lnTo>
                    <a:pt x="693" y="6848"/>
                  </a:lnTo>
                  <a:lnTo>
                    <a:pt x="726" y="6814"/>
                  </a:lnTo>
                  <a:lnTo>
                    <a:pt x="743" y="6814"/>
                  </a:lnTo>
                  <a:lnTo>
                    <a:pt x="777" y="6781"/>
                  </a:lnTo>
                  <a:lnTo>
                    <a:pt x="794" y="6764"/>
                  </a:lnTo>
                  <a:lnTo>
                    <a:pt x="827" y="6730"/>
                  </a:lnTo>
                  <a:lnTo>
                    <a:pt x="844" y="6730"/>
                  </a:lnTo>
                  <a:lnTo>
                    <a:pt x="861" y="6713"/>
                  </a:lnTo>
                  <a:lnTo>
                    <a:pt x="861" y="6696"/>
                  </a:lnTo>
                  <a:lnTo>
                    <a:pt x="878" y="6696"/>
                  </a:lnTo>
                  <a:lnTo>
                    <a:pt x="895" y="6679"/>
                  </a:lnTo>
                  <a:lnTo>
                    <a:pt x="929" y="6663"/>
                  </a:lnTo>
                  <a:lnTo>
                    <a:pt x="946" y="6646"/>
                  </a:lnTo>
                  <a:lnTo>
                    <a:pt x="979" y="6612"/>
                  </a:lnTo>
                  <a:lnTo>
                    <a:pt x="996" y="6595"/>
                  </a:lnTo>
                  <a:lnTo>
                    <a:pt x="1030" y="6578"/>
                  </a:lnTo>
                  <a:lnTo>
                    <a:pt x="1047" y="6561"/>
                  </a:lnTo>
                  <a:lnTo>
                    <a:pt x="1064" y="6545"/>
                  </a:lnTo>
                  <a:lnTo>
                    <a:pt x="1064" y="6545"/>
                  </a:lnTo>
                  <a:lnTo>
                    <a:pt x="1080" y="6545"/>
                  </a:lnTo>
                  <a:lnTo>
                    <a:pt x="1080" y="6528"/>
                  </a:lnTo>
                  <a:lnTo>
                    <a:pt x="1114" y="6494"/>
                  </a:lnTo>
                  <a:lnTo>
                    <a:pt x="1131" y="6494"/>
                  </a:lnTo>
                  <a:lnTo>
                    <a:pt x="1165" y="6460"/>
                  </a:lnTo>
                  <a:lnTo>
                    <a:pt x="1182" y="6443"/>
                  </a:lnTo>
                  <a:lnTo>
                    <a:pt x="1215" y="6426"/>
                  </a:lnTo>
                  <a:lnTo>
                    <a:pt x="1215" y="6410"/>
                  </a:lnTo>
                  <a:lnTo>
                    <a:pt x="1232" y="6410"/>
                  </a:lnTo>
                  <a:lnTo>
                    <a:pt x="1249" y="6393"/>
                  </a:lnTo>
                  <a:lnTo>
                    <a:pt x="1249" y="6393"/>
                  </a:lnTo>
                  <a:lnTo>
                    <a:pt x="1266" y="6376"/>
                  </a:lnTo>
                  <a:lnTo>
                    <a:pt x="1300" y="6359"/>
                  </a:lnTo>
                  <a:lnTo>
                    <a:pt x="1300" y="6342"/>
                  </a:lnTo>
                  <a:lnTo>
                    <a:pt x="1333" y="6325"/>
                  </a:lnTo>
                  <a:lnTo>
                    <a:pt x="1350" y="6308"/>
                  </a:lnTo>
                  <a:lnTo>
                    <a:pt x="1350" y="6308"/>
                  </a:lnTo>
                  <a:lnTo>
                    <a:pt x="1367" y="6292"/>
                  </a:lnTo>
                  <a:lnTo>
                    <a:pt x="1384" y="6292"/>
                  </a:lnTo>
                  <a:lnTo>
                    <a:pt x="1384" y="6275"/>
                  </a:lnTo>
                  <a:lnTo>
                    <a:pt x="1401" y="6258"/>
                  </a:lnTo>
                  <a:lnTo>
                    <a:pt x="1418" y="6258"/>
                  </a:lnTo>
                  <a:lnTo>
                    <a:pt x="1418" y="6241"/>
                  </a:lnTo>
                  <a:lnTo>
                    <a:pt x="1435" y="6241"/>
                  </a:lnTo>
                  <a:lnTo>
                    <a:pt x="1468" y="6207"/>
                  </a:lnTo>
                  <a:lnTo>
                    <a:pt x="1468" y="6207"/>
                  </a:lnTo>
                  <a:lnTo>
                    <a:pt x="1502" y="6174"/>
                  </a:lnTo>
                  <a:lnTo>
                    <a:pt x="1519" y="6157"/>
                  </a:lnTo>
                  <a:lnTo>
                    <a:pt x="1553" y="6140"/>
                  </a:lnTo>
                  <a:lnTo>
                    <a:pt x="1553" y="6140"/>
                  </a:lnTo>
                  <a:lnTo>
                    <a:pt x="1570" y="6123"/>
                  </a:lnTo>
                  <a:lnTo>
                    <a:pt x="1570" y="6123"/>
                  </a:lnTo>
                  <a:lnTo>
                    <a:pt x="1586" y="6106"/>
                  </a:lnTo>
                  <a:lnTo>
                    <a:pt x="1586" y="6106"/>
                  </a:lnTo>
                  <a:lnTo>
                    <a:pt x="1620" y="6072"/>
                  </a:lnTo>
                  <a:lnTo>
                    <a:pt x="1637" y="6072"/>
                  </a:lnTo>
                  <a:lnTo>
                    <a:pt x="1671" y="6039"/>
                  </a:lnTo>
                  <a:lnTo>
                    <a:pt x="1688" y="6022"/>
                  </a:lnTo>
                  <a:lnTo>
                    <a:pt x="1705" y="6022"/>
                  </a:lnTo>
                  <a:lnTo>
                    <a:pt x="1705" y="6005"/>
                  </a:lnTo>
                  <a:lnTo>
                    <a:pt x="1721" y="5988"/>
                  </a:lnTo>
                  <a:lnTo>
                    <a:pt x="1738" y="5988"/>
                  </a:lnTo>
                  <a:lnTo>
                    <a:pt x="1738" y="5988"/>
                  </a:lnTo>
                  <a:lnTo>
                    <a:pt x="1755" y="5971"/>
                  </a:lnTo>
                  <a:lnTo>
                    <a:pt x="1772" y="5954"/>
                  </a:lnTo>
                  <a:lnTo>
                    <a:pt x="1789" y="5937"/>
                  </a:lnTo>
                  <a:lnTo>
                    <a:pt x="1806" y="5921"/>
                  </a:lnTo>
                  <a:lnTo>
                    <a:pt x="1823" y="5904"/>
                  </a:lnTo>
                  <a:lnTo>
                    <a:pt x="1856" y="5887"/>
                  </a:lnTo>
                  <a:lnTo>
                    <a:pt x="1856" y="5887"/>
                  </a:lnTo>
                  <a:lnTo>
                    <a:pt x="1873" y="5870"/>
                  </a:lnTo>
                  <a:lnTo>
                    <a:pt x="1873" y="5870"/>
                  </a:lnTo>
                  <a:lnTo>
                    <a:pt x="1890" y="5853"/>
                  </a:lnTo>
                  <a:lnTo>
                    <a:pt x="1890" y="5853"/>
                  </a:lnTo>
                  <a:lnTo>
                    <a:pt x="1924" y="5836"/>
                  </a:lnTo>
                  <a:lnTo>
                    <a:pt x="1924" y="5819"/>
                  </a:lnTo>
                  <a:lnTo>
                    <a:pt x="1958" y="5802"/>
                  </a:lnTo>
                  <a:lnTo>
                    <a:pt x="1974" y="5786"/>
                  </a:lnTo>
                  <a:lnTo>
                    <a:pt x="1991" y="5769"/>
                  </a:lnTo>
                  <a:lnTo>
                    <a:pt x="2008" y="5752"/>
                  </a:lnTo>
                  <a:lnTo>
                    <a:pt x="2008" y="5752"/>
                  </a:lnTo>
                  <a:lnTo>
                    <a:pt x="2025" y="5752"/>
                  </a:lnTo>
                  <a:lnTo>
                    <a:pt x="2025" y="5735"/>
                  </a:lnTo>
                  <a:lnTo>
                    <a:pt x="2042" y="5735"/>
                  </a:lnTo>
                  <a:lnTo>
                    <a:pt x="2059" y="5718"/>
                  </a:lnTo>
                  <a:lnTo>
                    <a:pt x="2076" y="5701"/>
                  </a:lnTo>
                  <a:lnTo>
                    <a:pt x="2092" y="5684"/>
                  </a:lnTo>
                  <a:lnTo>
                    <a:pt x="2109" y="5668"/>
                  </a:lnTo>
                  <a:lnTo>
                    <a:pt x="2126" y="5651"/>
                  </a:lnTo>
                  <a:lnTo>
                    <a:pt x="2143" y="5651"/>
                  </a:lnTo>
                  <a:lnTo>
                    <a:pt x="2143" y="5634"/>
                  </a:lnTo>
                  <a:lnTo>
                    <a:pt x="2160" y="5634"/>
                  </a:lnTo>
                  <a:lnTo>
                    <a:pt x="2160" y="5617"/>
                  </a:lnTo>
                  <a:lnTo>
                    <a:pt x="2177" y="5617"/>
                  </a:lnTo>
                  <a:lnTo>
                    <a:pt x="2194" y="5600"/>
                  </a:lnTo>
                  <a:lnTo>
                    <a:pt x="2211" y="5583"/>
                  </a:lnTo>
                  <a:lnTo>
                    <a:pt x="2227" y="5566"/>
                  </a:lnTo>
                  <a:lnTo>
                    <a:pt x="2227" y="5549"/>
                  </a:lnTo>
                  <a:lnTo>
                    <a:pt x="2261" y="5533"/>
                  </a:lnTo>
                  <a:lnTo>
                    <a:pt x="2278" y="5516"/>
                  </a:lnTo>
                  <a:lnTo>
                    <a:pt x="2295" y="5516"/>
                  </a:lnTo>
                  <a:lnTo>
                    <a:pt x="2312" y="5499"/>
                  </a:lnTo>
                  <a:lnTo>
                    <a:pt x="2312" y="5499"/>
                  </a:lnTo>
                  <a:lnTo>
                    <a:pt x="2312" y="5482"/>
                  </a:lnTo>
                  <a:lnTo>
                    <a:pt x="2329" y="5482"/>
                  </a:lnTo>
                  <a:lnTo>
                    <a:pt x="2329" y="5465"/>
                  </a:lnTo>
                  <a:lnTo>
                    <a:pt x="2362" y="5465"/>
                  </a:lnTo>
                  <a:lnTo>
                    <a:pt x="2362" y="5448"/>
                  </a:lnTo>
                  <a:lnTo>
                    <a:pt x="2396" y="5431"/>
                  </a:lnTo>
                  <a:lnTo>
                    <a:pt x="2396" y="5415"/>
                  </a:lnTo>
                  <a:lnTo>
                    <a:pt x="2413" y="5398"/>
                  </a:lnTo>
                  <a:lnTo>
                    <a:pt x="2430" y="5398"/>
                  </a:lnTo>
                  <a:lnTo>
                    <a:pt x="2430" y="5381"/>
                  </a:lnTo>
                  <a:lnTo>
                    <a:pt x="2447" y="5381"/>
                  </a:lnTo>
                  <a:lnTo>
                    <a:pt x="2447" y="5381"/>
                  </a:lnTo>
                  <a:lnTo>
                    <a:pt x="2464" y="5364"/>
                  </a:lnTo>
                  <a:lnTo>
                    <a:pt x="2480" y="5347"/>
                  </a:lnTo>
                  <a:lnTo>
                    <a:pt x="2497" y="5330"/>
                  </a:lnTo>
                  <a:lnTo>
                    <a:pt x="2514" y="5313"/>
                  </a:lnTo>
                  <a:lnTo>
                    <a:pt x="2531" y="5313"/>
                  </a:lnTo>
                  <a:lnTo>
                    <a:pt x="2548" y="5296"/>
                  </a:lnTo>
                  <a:lnTo>
                    <a:pt x="2548" y="5280"/>
                  </a:lnTo>
                  <a:lnTo>
                    <a:pt x="2565" y="5280"/>
                  </a:lnTo>
                  <a:lnTo>
                    <a:pt x="2565" y="5280"/>
                  </a:lnTo>
                  <a:lnTo>
                    <a:pt x="2582" y="5263"/>
                  </a:lnTo>
                  <a:lnTo>
                    <a:pt x="2582" y="5263"/>
                  </a:lnTo>
                  <a:lnTo>
                    <a:pt x="2598" y="5246"/>
                  </a:lnTo>
                  <a:lnTo>
                    <a:pt x="2598" y="5246"/>
                  </a:lnTo>
                  <a:lnTo>
                    <a:pt x="2615" y="5229"/>
                  </a:lnTo>
                  <a:lnTo>
                    <a:pt x="2615" y="5229"/>
                  </a:lnTo>
                  <a:lnTo>
                    <a:pt x="2632" y="5212"/>
                  </a:lnTo>
                  <a:lnTo>
                    <a:pt x="2649" y="5212"/>
                  </a:lnTo>
                  <a:lnTo>
                    <a:pt x="2666" y="5178"/>
                  </a:lnTo>
                  <a:lnTo>
                    <a:pt x="2683" y="5178"/>
                  </a:lnTo>
                  <a:lnTo>
                    <a:pt x="2700" y="5162"/>
                  </a:lnTo>
                  <a:lnTo>
                    <a:pt x="2700" y="5162"/>
                  </a:lnTo>
                  <a:lnTo>
                    <a:pt x="2716" y="5145"/>
                  </a:lnTo>
                  <a:lnTo>
                    <a:pt x="2716" y="5145"/>
                  </a:lnTo>
                  <a:lnTo>
                    <a:pt x="2733" y="5128"/>
                  </a:lnTo>
                  <a:lnTo>
                    <a:pt x="2733" y="5128"/>
                  </a:lnTo>
                  <a:lnTo>
                    <a:pt x="2750" y="5111"/>
                  </a:lnTo>
                  <a:lnTo>
                    <a:pt x="2767" y="5111"/>
                  </a:lnTo>
                  <a:lnTo>
                    <a:pt x="2784" y="5077"/>
                  </a:lnTo>
                  <a:lnTo>
                    <a:pt x="2801" y="5077"/>
                  </a:lnTo>
                  <a:lnTo>
                    <a:pt x="2818" y="5060"/>
                  </a:lnTo>
                  <a:lnTo>
                    <a:pt x="2818" y="5060"/>
                  </a:lnTo>
                  <a:lnTo>
                    <a:pt x="2835" y="5043"/>
                  </a:lnTo>
                  <a:lnTo>
                    <a:pt x="2835" y="5043"/>
                  </a:lnTo>
                  <a:lnTo>
                    <a:pt x="2851" y="5027"/>
                  </a:lnTo>
                  <a:lnTo>
                    <a:pt x="2851" y="5027"/>
                  </a:lnTo>
                  <a:lnTo>
                    <a:pt x="2868" y="5027"/>
                  </a:lnTo>
                  <a:lnTo>
                    <a:pt x="2885" y="5010"/>
                  </a:lnTo>
                  <a:lnTo>
                    <a:pt x="2902" y="4993"/>
                  </a:lnTo>
                  <a:lnTo>
                    <a:pt x="2902" y="4976"/>
                  </a:lnTo>
                  <a:lnTo>
                    <a:pt x="2936" y="4959"/>
                  </a:lnTo>
                  <a:lnTo>
                    <a:pt x="2936" y="4942"/>
                  </a:lnTo>
                  <a:lnTo>
                    <a:pt x="2953" y="4925"/>
                  </a:lnTo>
                  <a:lnTo>
                    <a:pt x="2969" y="4925"/>
                  </a:lnTo>
                  <a:lnTo>
                    <a:pt x="2986" y="4909"/>
                  </a:lnTo>
                  <a:lnTo>
                    <a:pt x="2986" y="4909"/>
                  </a:lnTo>
                  <a:lnTo>
                    <a:pt x="3003" y="4892"/>
                  </a:lnTo>
                  <a:lnTo>
                    <a:pt x="3020" y="4875"/>
                  </a:lnTo>
                  <a:lnTo>
                    <a:pt x="3037" y="4858"/>
                  </a:lnTo>
                  <a:lnTo>
                    <a:pt x="3054" y="4858"/>
                  </a:lnTo>
                  <a:lnTo>
                    <a:pt x="3071" y="4841"/>
                  </a:lnTo>
                  <a:lnTo>
                    <a:pt x="3088" y="4824"/>
                  </a:lnTo>
                  <a:lnTo>
                    <a:pt x="3088" y="4824"/>
                  </a:lnTo>
                  <a:lnTo>
                    <a:pt x="3104" y="4807"/>
                  </a:lnTo>
                  <a:lnTo>
                    <a:pt x="3104" y="4807"/>
                  </a:lnTo>
                  <a:lnTo>
                    <a:pt x="3121" y="4790"/>
                  </a:lnTo>
                  <a:lnTo>
                    <a:pt x="3138" y="4774"/>
                  </a:lnTo>
                  <a:lnTo>
                    <a:pt x="3155" y="4757"/>
                  </a:lnTo>
                  <a:lnTo>
                    <a:pt x="3172" y="4740"/>
                  </a:lnTo>
                  <a:lnTo>
                    <a:pt x="3189" y="4740"/>
                  </a:lnTo>
                  <a:lnTo>
                    <a:pt x="3206" y="4723"/>
                  </a:lnTo>
                  <a:lnTo>
                    <a:pt x="3222" y="4706"/>
                  </a:lnTo>
                  <a:lnTo>
                    <a:pt x="3222" y="4706"/>
                  </a:lnTo>
                  <a:lnTo>
                    <a:pt x="3239" y="4689"/>
                  </a:lnTo>
                  <a:lnTo>
                    <a:pt x="3256" y="4672"/>
                  </a:lnTo>
                  <a:lnTo>
                    <a:pt x="3273" y="4656"/>
                  </a:lnTo>
                  <a:lnTo>
                    <a:pt x="3290" y="4656"/>
                  </a:lnTo>
                  <a:lnTo>
                    <a:pt x="3290" y="4639"/>
                  </a:lnTo>
                  <a:lnTo>
                    <a:pt x="3307" y="4622"/>
                  </a:lnTo>
                  <a:lnTo>
                    <a:pt x="3324" y="4605"/>
                  </a:lnTo>
                  <a:lnTo>
                    <a:pt x="3341" y="4605"/>
                  </a:lnTo>
                  <a:lnTo>
                    <a:pt x="3341" y="4605"/>
                  </a:lnTo>
                  <a:lnTo>
                    <a:pt x="3357" y="4588"/>
                  </a:lnTo>
                  <a:lnTo>
                    <a:pt x="3357" y="4571"/>
                  </a:lnTo>
                  <a:lnTo>
                    <a:pt x="3374" y="4571"/>
                  </a:lnTo>
                  <a:lnTo>
                    <a:pt x="3391" y="4554"/>
                  </a:lnTo>
                  <a:lnTo>
                    <a:pt x="3408" y="4537"/>
                  </a:lnTo>
                  <a:lnTo>
                    <a:pt x="3408" y="4537"/>
                  </a:lnTo>
                  <a:lnTo>
                    <a:pt x="3425" y="4521"/>
                  </a:lnTo>
                  <a:lnTo>
                    <a:pt x="3442" y="4504"/>
                  </a:lnTo>
                  <a:lnTo>
                    <a:pt x="3459" y="4487"/>
                  </a:lnTo>
                  <a:lnTo>
                    <a:pt x="3475" y="4470"/>
                  </a:lnTo>
                  <a:lnTo>
                    <a:pt x="3492" y="4470"/>
                  </a:lnTo>
                  <a:lnTo>
                    <a:pt x="3492" y="4453"/>
                  </a:lnTo>
                  <a:lnTo>
                    <a:pt x="3509" y="4453"/>
                  </a:lnTo>
                  <a:lnTo>
                    <a:pt x="3526" y="4436"/>
                  </a:lnTo>
                  <a:lnTo>
                    <a:pt x="3543" y="4419"/>
                  </a:lnTo>
                  <a:lnTo>
                    <a:pt x="3543" y="4419"/>
                  </a:lnTo>
                  <a:lnTo>
                    <a:pt x="3560" y="4403"/>
                  </a:lnTo>
                  <a:lnTo>
                    <a:pt x="3577" y="4386"/>
                  </a:lnTo>
                  <a:lnTo>
                    <a:pt x="3594" y="4386"/>
                  </a:lnTo>
                  <a:lnTo>
                    <a:pt x="3610" y="4369"/>
                  </a:lnTo>
                  <a:lnTo>
                    <a:pt x="3610" y="4352"/>
                  </a:lnTo>
                  <a:lnTo>
                    <a:pt x="3627" y="4352"/>
                  </a:lnTo>
                  <a:lnTo>
                    <a:pt x="3627" y="4335"/>
                  </a:lnTo>
                  <a:lnTo>
                    <a:pt x="3644" y="4335"/>
                  </a:lnTo>
                  <a:lnTo>
                    <a:pt x="3661" y="4318"/>
                  </a:lnTo>
                  <a:lnTo>
                    <a:pt x="3661" y="4301"/>
                  </a:lnTo>
                  <a:lnTo>
                    <a:pt x="3678" y="4284"/>
                  </a:lnTo>
                  <a:lnTo>
                    <a:pt x="3695" y="4284"/>
                  </a:lnTo>
                  <a:lnTo>
                    <a:pt x="3712" y="4268"/>
                  </a:lnTo>
                  <a:lnTo>
                    <a:pt x="3728" y="4251"/>
                  </a:lnTo>
                  <a:lnTo>
                    <a:pt x="3745" y="4234"/>
                  </a:lnTo>
                  <a:lnTo>
                    <a:pt x="3762" y="4217"/>
                  </a:lnTo>
                  <a:lnTo>
                    <a:pt x="3779" y="4217"/>
                  </a:lnTo>
                  <a:lnTo>
                    <a:pt x="3796" y="4200"/>
                  </a:lnTo>
                  <a:lnTo>
                    <a:pt x="3796" y="4183"/>
                  </a:lnTo>
                  <a:lnTo>
                    <a:pt x="3813" y="4166"/>
                  </a:lnTo>
                  <a:lnTo>
                    <a:pt x="3830" y="4166"/>
                  </a:lnTo>
                  <a:lnTo>
                    <a:pt x="3830" y="4150"/>
                  </a:lnTo>
                  <a:lnTo>
                    <a:pt x="3847" y="4150"/>
                  </a:lnTo>
                  <a:lnTo>
                    <a:pt x="3863" y="4133"/>
                  </a:lnTo>
                  <a:lnTo>
                    <a:pt x="3863" y="4133"/>
                  </a:lnTo>
                  <a:lnTo>
                    <a:pt x="3880" y="4116"/>
                  </a:lnTo>
                  <a:lnTo>
                    <a:pt x="3897" y="4099"/>
                  </a:lnTo>
                  <a:lnTo>
                    <a:pt x="3914" y="4099"/>
                  </a:lnTo>
                  <a:lnTo>
                    <a:pt x="3914" y="4082"/>
                  </a:lnTo>
                  <a:lnTo>
                    <a:pt x="3931" y="4065"/>
                  </a:lnTo>
                  <a:lnTo>
                    <a:pt x="3931" y="4065"/>
                  </a:lnTo>
                  <a:lnTo>
                    <a:pt x="3948" y="4048"/>
                  </a:lnTo>
                  <a:lnTo>
                    <a:pt x="3965" y="4048"/>
                  </a:lnTo>
                  <a:lnTo>
                    <a:pt x="3965" y="4031"/>
                  </a:lnTo>
                  <a:lnTo>
                    <a:pt x="3981" y="4031"/>
                  </a:lnTo>
                  <a:lnTo>
                    <a:pt x="3998" y="4015"/>
                  </a:lnTo>
                  <a:lnTo>
                    <a:pt x="4015" y="3998"/>
                  </a:lnTo>
                  <a:lnTo>
                    <a:pt x="4015" y="3981"/>
                  </a:lnTo>
                  <a:lnTo>
                    <a:pt x="4032" y="3981"/>
                  </a:lnTo>
                  <a:lnTo>
                    <a:pt x="4049" y="3964"/>
                  </a:lnTo>
                  <a:lnTo>
                    <a:pt x="4049" y="3964"/>
                  </a:lnTo>
                  <a:lnTo>
                    <a:pt x="4066" y="3947"/>
                  </a:lnTo>
                  <a:lnTo>
                    <a:pt x="4066" y="3947"/>
                  </a:lnTo>
                  <a:lnTo>
                    <a:pt x="4083" y="3930"/>
                  </a:lnTo>
                  <a:lnTo>
                    <a:pt x="4100" y="3930"/>
                  </a:lnTo>
                  <a:lnTo>
                    <a:pt x="4116" y="3913"/>
                  </a:lnTo>
                  <a:lnTo>
                    <a:pt x="4116" y="3897"/>
                  </a:lnTo>
                  <a:lnTo>
                    <a:pt x="4133" y="3880"/>
                  </a:lnTo>
                  <a:lnTo>
                    <a:pt x="4150" y="3880"/>
                  </a:lnTo>
                  <a:lnTo>
                    <a:pt x="4167" y="3863"/>
                  </a:lnTo>
                  <a:lnTo>
                    <a:pt x="4167" y="3863"/>
                  </a:lnTo>
                  <a:lnTo>
                    <a:pt x="4184" y="3846"/>
                  </a:lnTo>
                  <a:lnTo>
                    <a:pt x="4184" y="3829"/>
                  </a:lnTo>
                  <a:lnTo>
                    <a:pt x="4201" y="3829"/>
                  </a:lnTo>
                  <a:lnTo>
                    <a:pt x="4218" y="3812"/>
                  </a:lnTo>
                  <a:lnTo>
                    <a:pt x="4218" y="3812"/>
                  </a:lnTo>
                  <a:lnTo>
                    <a:pt x="4234" y="3795"/>
                  </a:lnTo>
                  <a:lnTo>
                    <a:pt x="4234" y="3795"/>
                  </a:lnTo>
                  <a:lnTo>
                    <a:pt x="4251" y="3778"/>
                  </a:lnTo>
                  <a:lnTo>
                    <a:pt x="4285" y="3745"/>
                  </a:lnTo>
                  <a:lnTo>
                    <a:pt x="4285" y="3745"/>
                  </a:lnTo>
                  <a:lnTo>
                    <a:pt x="4302" y="3728"/>
                  </a:lnTo>
                  <a:lnTo>
                    <a:pt x="4319" y="3728"/>
                  </a:lnTo>
                  <a:lnTo>
                    <a:pt x="4336" y="3711"/>
                  </a:lnTo>
                  <a:lnTo>
                    <a:pt x="4336" y="3694"/>
                  </a:lnTo>
                  <a:lnTo>
                    <a:pt x="4353" y="3694"/>
                  </a:lnTo>
                  <a:lnTo>
                    <a:pt x="4369" y="3677"/>
                  </a:lnTo>
                  <a:lnTo>
                    <a:pt x="4386" y="3660"/>
                  </a:lnTo>
                  <a:lnTo>
                    <a:pt x="4386" y="3660"/>
                  </a:lnTo>
                  <a:lnTo>
                    <a:pt x="4420" y="3627"/>
                  </a:lnTo>
                  <a:lnTo>
                    <a:pt x="4420" y="3627"/>
                  </a:lnTo>
                  <a:lnTo>
                    <a:pt x="4437" y="3610"/>
                  </a:lnTo>
                  <a:lnTo>
                    <a:pt x="4437" y="3610"/>
                  </a:lnTo>
                  <a:lnTo>
                    <a:pt x="4454" y="3593"/>
                  </a:lnTo>
                  <a:lnTo>
                    <a:pt x="4471" y="3576"/>
                  </a:lnTo>
                  <a:lnTo>
                    <a:pt x="4487" y="3559"/>
                  </a:lnTo>
                  <a:lnTo>
                    <a:pt x="4487" y="3559"/>
                  </a:lnTo>
                  <a:lnTo>
                    <a:pt x="4521" y="3542"/>
                  </a:lnTo>
                  <a:lnTo>
                    <a:pt x="4521" y="3525"/>
                  </a:lnTo>
                  <a:lnTo>
                    <a:pt x="4538" y="3509"/>
                  </a:lnTo>
                  <a:lnTo>
                    <a:pt x="4555" y="3509"/>
                  </a:lnTo>
                  <a:lnTo>
                    <a:pt x="4555" y="3492"/>
                  </a:lnTo>
                  <a:lnTo>
                    <a:pt x="4572" y="3492"/>
                  </a:lnTo>
                  <a:lnTo>
                    <a:pt x="4589" y="3475"/>
                  </a:lnTo>
                  <a:lnTo>
                    <a:pt x="4589" y="3475"/>
                  </a:lnTo>
                  <a:lnTo>
                    <a:pt x="4606" y="3458"/>
                  </a:lnTo>
                  <a:lnTo>
                    <a:pt x="4606" y="3441"/>
                  </a:lnTo>
                  <a:lnTo>
                    <a:pt x="4639" y="3424"/>
                  </a:lnTo>
                  <a:lnTo>
                    <a:pt x="4656" y="3407"/>
                  </a:lnTo>
                  <a:lnTo>
                    <a:pt x="4656" y="3407"/>
                  </a:lnTo>
                  <a:lnTo>
                    <a:pt x="4673" y="3391"/>
                  </a:lnTo>
                  <a:lnTo>
                    <a:pt x="4690" y="3374"/>
                  </a:lnTo>
                  <a:lnTo>
                    <a:pt x="4690" y="3374"/>
                  </a:lnTo>
                  <a:lnTo>
                    <a:pt x="4724" y="3340"/>
                  </a:lnTo>
                  <a:lnTo>
                    <a:pt x="4724" y="3340"/>
                  </a:lnTo>
                  <a:lnTo>
                    <a:pt x="4740" y="3323"/>
                  </a:lnTo>
                  <a:lnTo>
                    <a:pt x="4757" y="3323"/>
                  </a:lnTo>
                  <a:lnTo>
                    <a:pt x="4757" y="3306"/>
                  </a:lnTo>
                  <a:lnTo>
                    <a:pt x="4774" y="3289"/>
                  </a:lnTo>
                  <a:lnTo>
                    <a:pt x="4791" y="3289"/>
                  </a:lnTo>
                  <a:lnTo>
                    <a:pt x="4791" y="3289"/>
                  </a:lnTo>
                  <a:lnTo>
                    <a:pt x="4808" y="3272"/>
                  </a:lnTo>
                  <a:lnTo>
                    <a:pt x="4808" y="3256"/>
                  </a:lnTo>
                  <a:lnTo>
                    <a:pt x="4842" y="3239"/>
                  </a:lnTo>
                  <a:lnTo>
                    <a:pt x="4842" y="3222"/>
                  </a:lnTo>
                  <a:lnTo>
                    <a:pt x="4859" y="3222"/>
                  </a:lnTo>
                  <a:lnTo>
                    <a:pt x="4875" y="3205"/>
                  </a:lnTo>
                  <a:lnTo>
                    <a:pt x="4875" y="3205"/>
                  </a:lnTo>
                  <a:lnTo>
                    <a:pt x="4892" y="3188"/>
                  </a:lnTo>
                  <a:lnTo>
                    <a:pt x="4909" y="3171"/>
                  </a:lnTo>
                  <a:lnTo>
                    <a:pt x="4909" y="3171"/>
                  </a:lnTo>
                  <a:lnTo>
                    <a:pt x="4943" y="3138"/>
                  </a:lnTo>
                  <a:lnTo>
                    <a:pt x="4943" y="3138"/>
                  </a:lnTo>
                  <a:lnTo>
                    <a:pt x="4960" y="3121"/>
                  </a:lnTo>
                  <a:lnTo>
                    <a:pt x="4977" y="3121"/>
                  </a:lnTo>
                  <a:lnTo>
                    <a:pt x="4977" y="3104"/>
                  </a:lnTo>
                  <a:lnTo>
                    <a:pt x="4993" y="3104"/>
                  </a:lnTo>
                  <a:lnTo>
                    <a:pt x="4993" y="3087"/>
                  </a:lnTo>
                  <a:lnTo>
                    <a:pt x="5010" y="3087"/>
                  </a:lnTo>
                  <a:lnTo>
                    <a:pt x="5027" y="3053"/>
                  </a:lnTo>
                  <a:lnTo>
                    <a:pt x="5044" y="3053"/>
                  </a:lnTo>
                  <a:lnTo>
                    <a:pt x="5078" y="3019"/>
                  </a:lnTo>
                  <a:lnTo>
                    <a:pt x="5078" y="3019"/>
                  </a:lnTo>
                  <a:lnTo>
                    <a:pt x="5095" y="3003"/>
                  </a:lnTo>
                  <a:lnTo>
                    <a:pt x="5112" y="2986"/>
                  </a:lnTo>
                  <a:lnTo>
                    <a:pt x="5112" y="2986"/>
                  </a:lnTo>
                  <a:lnTo>
                    <a:pt x="5128" y="2969"/>
                  </a:lnTo>
                  <a:lnTo>
                    <a:pt x="5145" y="2952"/>
                  </a:lnTo>
                  <a:lnTo>
                    <a:pt x="5145" y="2952"/>
                  </a:lnTo>
                  <a:lnTo>
                    <a:pt x="5162" y="2935"/>
                  </a:lnTo>
                  <a:lnTo>
                    <a:pt x="5179" y="2918"/>
                  </a:lnTo>
                  <a:lnTo>
                    <a:pt x="5179" y="2918"/>
                  </a:lnTo>
                  <a:lnTo>
                    <a:pt x="5196" y="2901"/>
                  </a:lnTo>
                  <a:lnTo>
                    <a:pt x="5213" y="2885"/>
                  </a:lnTo>
                  <a:lnTo>
                    <a:pt x="5213" y="2885"/>
                  </a:lnTo>
                  <a:lnTo>
                    <a:pt x="5230" y="2868"/>
                  </a:lnTo>
                  <a:lnTo>
                    <a:pt x="5230" y="2868"/>
                  </a:lnTo>
                  <a:lnTo>
                    <a:pt x="5246" y="2851"/>
                  </a:lnTo>
                  <a:lnTo>
                    <a:pt x="5263" y="2851"/>
                  </a:lnTo>
                  <a:lnTo>
                    <a:pt x="5280" y="2817"/>
                  </a:lnTo>
                  <a:lnTo>
                    <a:pt x="5297" y="2817"/>
                  </a:lnTo>
                  <a:lnTo>
                    <a:pt x="5297" y="2800"/>
                  </a:lnTo>
                  <a:lnTo>
                    <a:pt x="5314" y="2800"/>
                  </a:lnTo>
                  <a:lnTo>
                    <a:pt x="5314" y="2783"/>
                  </a:lnTo>
                  <a:lnTo>
                    <a:pt x="5331" y="2783"/>
                  </a:lnTo>
                  <a:lnTo>
                    <a:pt x="5331" y="2766"/>
                  </a:lnTo>
                  <a:lnTo>
                    <a:pt x="5348" y="2766"/>
                  </a:lnTo>
                  <a:lnTo>
                    <a:pt x="5365" y="2733"/>
                  </a:lnTo>
                  <a:lnTo>
                    <a:pt x="5381" y="2733"/>
                  </a:lnTo>
                  <a:lnTo>
                    <a:pt x="5398" y="2716"/>
                  </a:lnTo>
                  <a:lnTo>
                    <a:pt x="5398" y="2716"/>
                  </a:lnTo>
                  <a:lnTo>
                    <a:pt x="5415" y="2699"/>
                  </a:lnTo>
                  <a:lnTo>
                    <a:pt x="5415" y="2699"/>
                  </a:lnTo>
                  <a:lnTo>
                    <a:pt x="5432" y="2682"/>
                  </a:lnTo>
                  <a:lnTo>
                    <a:pt x="5432" y="2682"/>
                  </a:lnTo>
                  <a:lnTo>
                    <a:pt x="5449" y="2665"/>
                  </a:lnTo>
                  <a:lnTo>
                    <a:pt x="5466" y="2665"/>
                  </a:lnTo>
                  <a:lnTo>
                    <a:pt x="5483" y="2632"/>
                  </a:lnTo>
                  <a:lnTo>
                    <a:pt x="5499" y="2632"/>
                  </a:lnTo>
                  <a:lnTo>
                    <a:pt x="5499" y="2615"/>
                  </a:lnTo>
                  <a:lnTo>
                    <a:pt x="5499" y="2615"/>
                  </a:lnTo>
                  <a:lnTo>
                    <a:pt x="5516" y="2598"/>
                  </a:lnTo>
                  <a:lnTo>
                    <a:pt x="5516" y="2598"/>
                  </a:lnTo>
                  <a:lnTo>
                    <a:pt x="5533" y="2581"/>
                  </a:lnTo>
                  <a:lnTo>
                    <a:pt x="5550" y="2581"/>
                  </a:lnTo>
                  <a:lnTo>
                    <a:pt x="5584" y="2530"/>
                  </a:lnTo>
                  <a:lnTo>
                    <a:pt x="5601" y="2530"/>
                  </a:lnTo>
                  <a:lnTo>
                    <a:pt x="5601" y="2513"/>
                  </a:lnTo>
                  <a:lnTo>
                    <a:pt x="5618" y="2513"/>
                  </a:lnTo>
                  <a:lnTo>
                    <a:pt x="5618" y="2497"/>
                  </a:lnTo>
                  <a:lnTo>
                    <a:pt x="5634" y="2497"/>
                  </a:lnTo>
                  <a:lnTo>
                    <a:pt x="5634" y="2480"/>
                  </a:lnTo>
                  <a:lnTo>
                    <a:pt x="5651" y="2480"/>
                  </a:lnTo>
                  <a:lnTo>
                    <a:pt x="5668" y="2446"/>
                  </a:lnTo>
                  <a:lnTo>
                    <a:pt x="5685" y="2446"/>
                  </a:lnTo>
                  <a:lnTo>
                    <a:pt x="5685" y="2429"/>
                  </a:lnTo>
                  <a:lnTo>
                    <a:pt x="5702" y="2429"/>
                  </a:lnTo>
                  <a:lnTo>
                    <a:pt x="5702" y="2412"/>
                  </a:lnTo>
                  <a:lnTo>
                    <a:pt x="5719" y="2412"/>
                  </a:lnTo>
                  <a:lnTo>
                    <a:pt x="5736" y="2395"/>
                  </a:lnTo>
                  <a:lnTo>
                    <a:pt x="5736" y="2395"/>
                  </a:lnTo>
                  <a:lnTo>
                    <a:pt x="5736" y="2379"/>
                  </a:lnTo>
                  <a:lnTo>
                    <a:pt x="5752" y="2379"/>
                  </a:lnTo>
                  <a:lnTo>
                    <a:pt x="5769" y="2345"/>
                  </a:lnTo>
                  <a:lnTo>
                    <a:pt x="5786" y="2345"/>
                  </a:lnTo>
                  <a:lnTo>
                    <a:pt x="5786" y="2345"/>
                  </a:lnTo>
                  <a:lnTo>
                    <a:pt x="5803" y="2328"/>
                  </a:lnTo>
                  <a:lnTo>
                    <a:pt x="5803" y="2328"/>
                  </a:lnTo>
                  <a:lnTo>
                    <a:pt x="5820" y="2311"/>
                  </a:lnTo>
                  <a:lnTo>
                    <a:pt x="5837" y="2294"/>
                  </a:lnTo>
                  <a:lnTo>
                    <a:pt x="5837" y="2294"/>
                  </a:lnTo>
                  <a:lnTo>
                    <a:pt x="5854" y="2277"/>
                  </a:lnTo>
                  <a:lnTo>
                    <a:pt x="5854" y="2277"/>
                  </a:lnTo>
                  <a:lnTo>
                    <a:pt x="5887" y="2260"/>
                  </a:lnTo>
                  <a:lnTo>
                    <a:pt x="5887" y="2244"/>
                  </a:lnTo>
                  <a:lnTo>
                    <a:pt x="5887" y="2244"/>
                  </a:lnTo>
                  <a:lnTo>
                    <a:pt x="5904" y="2227"/>
                  </a:lnTo>
                  <a:lnTo>
                    <a:pt x="5904" y="2227"/>
                  </a:lnTo>
                  <a:lnTo>
                    <a:pt x="5921" y="2210"/>
                  </a:lnTo>
                  <a:lnTo>
                    <a:pt x="5955" y="2193"/>
                  </a:lnTo>
                  <a:lnTo>
                    <a:pt x="5955" y="2176"/>
                  </a:lnTo>
                  <a:lnTo>
                    <a:pt x="6005" y="2142"/>
                  </a:lnTo>
                  <a:lnTo>
                    <a:pt x="6005" y="2126"/>
                  </a:lnTo>
                  <a:lnTo>
                    <a:pt x="6022" y="2126"/>
                  </a:lnTo>
                  <a:lnTo>
                    <a:pt x="6022" y="2109"/>
                  </a:lnTo>
                  <a:lnTo>
                    <a:pt x="6022" y="2109"/>
                  </a:lnTo>
                  <a:lnTo>
                    <a:pt x="6039" y="2109"/>
                  </a:lnTo>
                  <a:lnTo>
                    <a:pt x="6073" y="2058"/>
                  </a:lnTo>
                  <a:lnTo>
                    <a:pt x="6090" y="2058"/>
                  </a:lnTo>
                  <a:lnTo>
                    <a:pt x="6090" y="2041"/>
                  </a:lnTo>
                  <a:lnTo>
                    <a:pt x="6107" y="2041"/>
                  </a:lnTo>
                  <a:lnTo>
                    <a:pt x="6107" y="2024"/>
                  </a:lnTo>
                  <a:lnTo>
                    <a:pt x="6124" y="2024"/>
                  </a:lnTo>
                  <a:lnTo>
                    <a:pt x="6157" y="1991"/>
                  </a:lnTo>
                  <a:lnTo>
                    <a:pt x="6174" y="1974"/>
                  </a:lnTo>
                  <a:lnTo>
                    <a:pt x="6208" y="1940"/>
                  </a:lnTo>
                  <a:lnTo>
                    <a:pt x="6225" y="1923"/>
                  </a:lnTo>
                  <a:lnTo>
                    <a:pt x="6225" y="1923"/>
                  </a:lnTo>
                  <a:lnTo>
                    <a:pt x="6242" y="1906"/>
                  </a:lnTo>
                  <a:lnTo>
                    <a:pt x="6242" y="1906"/>
                  </a:lnTo>
                  <a:lnTo>
                    <a:pt x="6258" y="1889"/>
                  </a:lnTo>
                  <a:lnTo>
                    <a:pt x="6292" y="1856"/>
                  </a:lnTo>
                  <a:lnTo>
                    <a:pt x="6292" y="1856"/>
                  </a:lnTo>
                  <a:lnTo>
                    <a:pt x="6309" y="1839"/>
                  </a:lnTo>
                  <a:lnTo>
                    <a:pt x="6309" y="1839"/>
                  </a:lnTo>
                  <a:lnTo>
                    <a:pt x="6326" y="1822"/>
                  </a:lnTo>
                  <a:lnTo>
                    <a:pt x="6326" y="1822"/>
                  </a:lnTo>
                  <a:lnTo>
                    <a:pt x="6343" y="1805"/>
                  </a:lnTo>
                  <a:lnTo>
                    <a:pt x="6343" y="1805"/>
                  </a:lnTo>
                  <a:lnTo>
                    <a:pt x="6393" y="1754"/>
                  </a:lnTo>
                  <a:lnTo>
                    <a:pt x="6410" y="1738"/>
                  </a:lnTo>
                  <a:lnTo>
                    <a:pt x="6410" y="1738"/>
                  </a:lnTo>
                  <a:lnTo>
                    <a:pt x="6427" y="1721"/>
                  </a:lnTo>
                  <a:lnTo>
                    <a:pt x="6427" y="1721"/>
                  </a:lnTo>
                  <a:lnTo>
                    <a:pt x="6444" y="1704"/>
                  </a:lnTo>
                  <a:lnTo>
                    <a:pt x="6495" y="1653"/>
                  </a:lnTo>
                  <a:lnTo>
                    <a:pt x="6511" y="1653"/>
                  </a:lnTo>
                  <a:lnTo>
                    <a:pt x="6511" y="1636"/>
                  </a:lnTo>
                  <a:lnTo>
                    <a:pt x="6528" y="1636"/>
                  </a:lnTo>
                  <a:lnTo>
                    <a:pt x="6528" y="1620"/>
                  </a:lnTo>
                  <a:lnTo>
                    <a:pt x="6528" y="1620"/>
                  </a:lnTo>
                  <a:lnTo>
                    <a:pt x="6545" y="1603"/>
                  </a:lnTo>
                  <a:lnTo>
                    <a:pt x="6545" y="1603"/>
                  </a:lnTo>
                  <a:lnTo>
                    <a:pt x="6596" y="1569"/>
                  </a:lnTo>
                  <a:lnTo>
                    <a:pt x="6596" y="1552"/>
                  </a:lnTo>
                  <a:lnTo>
                    <a:pt x="6613" y="1552"/>
                  </a:lnTo>
                  <a:lnTo>
                    <a:pt x="6680" y="1485"/>
                  </a:lnTo>
                  <a:lnTo>
                    <a:pt x="6680" y="1468"/>
                  </a:lnTo>
                  <a:lnTo>
                    <a:pt x="6697" y="1468"/>
                  </a:lnTo>
                  <a:lnTo>
                    <a:pt x="6697" y="1451"/>
                  </a:lnTo>
                  <a:lnTo>
                    <a:pt x="6714" y="1451"/>
                  </a:lnTo>
                  <a:lnTo>
                    <a:pt x="6714" y="1434"/>
                  </a:lnTo>
                  <a:lnTo>
                    <a:pt x="6731" y="1434"/>
                  </a:lnTo>
                  <a:lnTo>
                    <a:pt x="6731" y="1417"/>
                  </a:lnTo>
                  <a:lnTo>
                    <a:pt x="6883" y="1265"/>
                  </a:lnTo>
                  <a:lnTo>
                    <a:pt x="6899" y="1265"/>
                  </a:lnTo>
                  <a:lnTo>
                    <a:pt x="6899" y="1248"/>
                  </a:lnTo>
                  <a:lnTo>
                    <a:pt x="6916" y="1248"/>
                  </a:lnTo>
                  <a:lnTo>
                    <a:pt x="6916" y="1232"/>
                  </a:lnTo>
                  <a:lnTo>
                    <a:pt x="6933" y="1232"/>
                  </a:lnTo>
                  <a:lnTo>
                    <a:pt x="6933" y="1215"/>
                  </a:lnTo>
                  <a:lnTo>
                    <a:pt x="6950" y="1198"/>
                  </a:lnTo>
                  <a:lnTo>
                    <a:pt x="6967" y="1198"/>
                  </a:lnTo>
                  <a:lnTo>
                    <a:pt x="6967" y="1181"/>
                  </a:lnTo>
                  <a:lnTo>
                    <a:pt x="6984" y="1181"/>
                  </a:lnTo>
                  <a:lnTo>
                    <a:pt x="6984" y="1164"/>
                  </a:lnTo>
                  <a:lnTo>
                    <a:pt x="7001" y="1164"/>
                  </a:lnTo>
                  <a:lnTo>
                    <a:pt x="7001" y="1147"/>
                  </a:lnTo>
                  <a:lnTo>
                    <a:pt x="7017" y="1147"/>
                  </a:lnTo>
                  <a:lnTo>
                    <a:pt x="7017" y="1130"/>
                  </a:lnTo>
                  <a:lnTo>
                    <a:pt x="7034" y="1130"/>
                  </a:lnTo>
                  <a:lnTo>
                    <a:pt x="7034" y="1114"/>
                  </a:lnTo>
                  <a:lnTo>
                    <a:pt x="7051" y="1097"/>
                  </a:lnTo>
                  <a:lnTo>
                    <a:pt x="7068" y="1097"/>
                  </a:lnTo>
                  <a:lnTo>
                    <a:pt x="7068" y="1080"/>
                  </a:lnTo>
                  <a:lnTo>
                    <a:pt x="7085" y="1080"/>
                  </a:lnTo>
                  <a:lnTo>
                    <a:pt x="7085" y="1063"/>
                  </a:lnTo>
                  <a:lnTo>
                    <a:pt x="7102" y="1063"/>
                  </a:lnTo>
                  <a:lnTo>
                    <a:pt x="7102" y="1046"/>
                  </a:lnTo>
                  <a:lnTo>
                    <a:pt x="7119" y="1046"/>
                  </a:lnTo>
                  <a:lnTo>
                    <a:pt x="7119" y="1029"/>
                  </a:lnTo>
                  <a:lnTo>
                    <a:pt x="7136" y="1029"/>
                  </a:lnTo>
                  <a:lnTo>
                    <a:pt x="7136" y="1012"/>
                  </a:lnTo>
                  <a:lnTo>
                    <a:pt x="7152" y="995"/>
                  </a:lnTo>
                  <a:lnTo>
                    <a:pt x="7169" y="995"/>
                  </a:lnTo>
                  <a:lnTo>
                    <a:pt x="7169" y="979"/>
                  </a:lnTo>
                  <a:lnTo>
                    <a:pt x="7186" y="979"/>
                  </a:lnTo>
                  <a:lnTo>
                    <a:pt x="7186" y="962"/>
                  </a:lnTo>
                  <a:lnTo>
                    <a:pt x="7203" y="962"/>
                  </a:lnTo>
                  <a:lnTo>
                    <a:pt x="7203" y="945"/>
                  </a:lnTo>
                  <a:lnTo>
                    <a:pt x="7220" y="945"/>
                  </a:lnTo>
                  <a:lnTo>
                    <a:pt x="7220" y="928"/>
                  </a:lnTo>
                  <a:lnTo>
                    <a:pt x="7355" y="793"/>
                  </a:lnTo>
                  <a:lnTo>
                    <a:pt x="7372" y="776"/>
                  </a:lnTo>
                  <a:lnTo>
                    <a:pt x="7372" y="776"/>
                  </a:lnTo>
                  <a:lnTo>
                    <a:pt x="7389" y="776"/>
                  </a:lnTo>
                  <a:lnTo>
                    <a:pt x="7389" y="759"/>
                  </a:lnTo>
                  <a:lnTo>
                    <a:pt x="7405" y="759"/>
                  </a:lnTo>
                  <a:lnTo>
                    <a:pt x="7405" y="742"/>
                  </a:lnTo>
                  <a:lnTo>
                    <a:pt x="7422" y="742"/>
                  </a:lnTo>
                  <a:lnTo>
                    <a:pt x="7540" y="608"/>
                  </a:lnTo>
                  <a:lnTo>
                    <a:pt x="7540" y="608"/>
                  </a:lnTo>
                  <a:lnTo>
                    <a:pt x="7557" y="591"/>
                  </a:lnTo>
                  <a:lnTo>
                    <a:pt x="7557" y="591"/>
                  </a:lnTo>
                  <a:lnTo>
                    <a:pt x="7574" y="574"/>
                  </a:lnTo>
                  <a:lnTo>
                    <a:pt x="7574" y="574"/>
                  </a:lnTo>
                  <a:lnTo>
                    <a:pt x="7591" y="574"/>
                  </a:lnTo>
                  <a:lnTo>
                    <a:pt x="7591" y="557"/>
                  </a:lnTo>
                  <a:lnTo>
                    <a:pt x="7642" y="506"/>
                  </a:lnTo>
                  <a:lnTo>
                    <a:pt x="7658" y="489"/>
                  </a:lnTo>
                  <a:lnTo>
                    <a:pt x="7658" y="489"/>
                  </a:lnTo>
                  <a:lnTo>
                    <a:pt x="7675" y="473"/>
                  </a:lnTo>
                  <a:lnTo>
                    <a:pt x="7675" y="473"/>
                  </a:lnTo>
                  <a:lnTo>
                    <a:pt x="7692" y="456"/>
                  </a:lnTo>
                  <a:lnTo>
                    <a:pt x="7692" y="456"/>
                  </a:lnTo>
                  <a:lnTo>
                    <a:pt x="7709" y="456"/>
                  </a:lnTo>
                  <a:lnTo>
                    <a:pt x="7743" y="405"/>
                  </a:lnTo>
                  <a:lnTo>
                    <a:pt x="7743" y="405"/>
                  </a:lnTo>
                  <a:lnTo>
                    <a:pt x="7760" y="388"/>
                  </a:lnTo>
                  <a:lnTo>
                    <a:pt x="7760" y="388"/>
                  </a:lnTo>
                  <a:lnTo>
                    <a:pt x="7776" y="371"/>
                  </a:lnTo>
                  <a:lnTo>
                    <a:pt x="7776" y="371"/>
                  </a:lnTo>
                  <a:lnTo>
                    <a:pt x="7793" y="355"/>
                  </a:lnTo>
                  <a:lnTo>
                    <a:pt x="7793" y="355"/>
                  </a:lnTo>
                  <a:lnTo>
                    <a:pt x="7827" y="321"/>
                  </a:lnTo>
                  <a:lnTo>
                    <a:pt x="7844" y="304"/>
                  </a:lnTo>
                  <a:lnTo>
                    <a:pt x="7844" y="304"/>
                  </a:lnTo>
                  <a:lnTo>
                    <a:pt x="7861" y="287"/>
                  </a:lnTo>
                  <a:lnTo>
                    <a:pt x="7861" y="287"/>
                  </a:lnTo>
                  <a:lnTo>
                    <a:pt x="7878" y="270"/>
                  </a:lnTo>
                  <a:lnTo>
                    <a:pt x="7878" y="270"/>
                  </a:lnTo>
                  <a:lnTo>
                    <a:pt x="7878" y="253"/>
                  </a:lnTo>
                  <a:lnTo>
                    <a:pt x="7928" y="220"/>
                  </a:lnTo>
                  <a:lnTo>
                    <a:pt x="7928" y="203"/>
                  </a:lnTo>
                  <a:lnTo>
                    <a:pt x="7945" y="203"/>
                  </a:lnTo>
                  <a:lnTo>
                    <a:pt x="7945" y="203"/>
                  </a:lnTo>
                  <a:lnTo>
                    <a:pt x="7962" y="186"/>
                  </a:lnTo>
                  <a:lnTo>
                    <a:pt x="7962" y="169"/>
                  </a:lnTo>
                  <a:lnTo>
                    <a:pt x="7979" y="169"/>
                  </a:lnTo>
                  <a:lnTo>
                    <a:pt x="7979" y="152"/>
                  </a:lnTo>
                  <a:lnTo>
                    <a:pt x="7996" y="152"/>
                  </a:lnTo>
                  <a:lnTo>
                    <a:pt x="7996" y="135"/>
                  </a:lnTo>
                  <a:lnTo>
                    <a:pt x="8046" y="102"/>
                  </a:lnTo>
                  <a:lnTo>
                    <a:pt x="8046" y="85"/>
                  </a:lnTo>
                  <a:lnTo>
                    <a:pt x="8046" y="85"/>
                  </a:lnTo>
                  <a:lnTo>
                    <a:pt x="8063" y="85"/>
                  </a:lnTo>
                  <a:lnTo>
                    <a:pt x="8063" y="68"/>
                  </a:lnTo>
                  <a:lnTo>
                    <a:pt x="8080" y="68"/>
                  </a:lnTo>
                  <a:lnTo>
                    <a:pt x="8114" y="17"/>
                  </a:lnTo>
                  <a:lnTo>
                    <a:pt x="8131" y="17"/>
                  </a:lnTo>
                  <a:lnTo>
                    <a:pt x="8131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5209275" y="4396975"/>
              <a:ext cx="220125" cy="200325"/>
            </a:xfrm>
            <a:custGeom>
              <a:avLst/>
              <a:gdLst/>
              <a:ahLst/>
              <a:cxnLst/>
              <a:rect l="l" t="t" r="r" b="b"/>
              <a:pathLst>
                <a:path w="8805" h="8013" fill="none" extrusionOk="0">
                  <a:moveTo>
                    <a:pt x="0" y="8012"/>
                  </a:moveTo>
                  <a:lnTo>
                    <a:pt x="17" y="7996"/>
                  </a:lnTo>
                  <a:lnTo>
                    <a:pt x="17" y="7996"/>
                  </a:lnTo>
                  <a:lnTo>
                    <a:pt x="34" y="7996"/>
                  </a:lnTo>
                  <a:lnTo>
                    <a:pt x="34" y="7979"/>
                  </a:lnTo>
                  <a:lnTo>
                    <a:pt x="51" y="7962"/>
                  </a:lnTo>
                  <a:lnTo>
                    <a:pt x="68" y="7962"/>
                  </a:lnTo>
                  <a:lnTo>
                    <a:pt x="85" y="7945"/>
                  </a:lnTo>
                  <a:lnTo>
                    <a:pt x="85" y="7945"/>
                  </a:lnTo>
                  <a:lnTo>
                    <a:pt x="102" y="7928"/>
                  </a:lnTo>
                  <a:lnTo>
                    <a:pt x="102" y="7928"/>
                  </a:lnTo>
                  <a:lnTo>
                    <a:pt x="118" y="7928"/>
                  </a:lnTo>
                  <a:lnTo>
                    <a:pt x="135" y="7911"/>
                  </a:lnTo>
                  <a:lnTo>
                    <a:pt x="135" y="7894"/>
                  </a:lnTo>
                  <a:lnTo>
                    <a:pt x="152" y="7894"/>
                  </a:lnTo>
                  <a:lnTo>
                    <a:pt x="169" y="7877"/>
                  </a:lnTo>
                  <a:lnTo>
                    <a:pt x="186" y="7877"/>
                  </a:lnTo>
                  <a:lnTo>
                    <a:pt x="186" y="7861"/>
                  </a:lnTo>
                  <a:lnTo>
                    <a:pt x="203" y="7861"/>
                  </a:lnTo>
                  <a:lnTo>
                    <a:pt x="203" y="7844"/>
                  </a:lnTo>
                  <a:lnTo>
                    <a:pt x="220" y="7827"/>
                  </a:lnTo>
                  <a:lnTo>
                    <a:pt x="237" y="7827"/>
                  </a:lnTo>
                  <a:lnTo>
                    <a:pt x="253" y="7810"/>
                  </a:lnTo>
                  <a:lnTo>
                    <a:pt x="270" y="7793"/>
                  </a:lnTo>
                  <a:lnTo>
                    <a:pt x="270" y="7793"/>
                  </a:lnTo>
                  <a:lnTo>
                    <a:pt x="287" y="7793"/>
                  </a:lnTo>
                  <a:lnTo>
                    <a:pt x="304" y="7776"/>
                  </a:lnTo>
                  <a:lnTo>
                    <a:pt x="304" y="7759"/>
                  </a:lnTo>
                  <a:lnTo>
                    <a:pt x="321" y="7759"/>
                  </a:lnTo>
                  <a:lnTo>
                    <a:pt x="338" y="7743"/>
                  </a:lnTo>
                  <a:lnTo>
                    <a:pt x="355" y="7743"/>
                  </a:lnTo>
                  <a:lnTo>
                    <a:pt x="355" y="7726"/>
                  </a:lnTo>
                  <a:lnTo>
                    <a:pt x="371" y="7726"/>
                  </a:lnTo>
                  <a:lnTo>
                    <a:pt x="371" y="7709"/>
                  </a:lnTo>
                  <a:lnTo>
                    <a:pt x="388" y="7692"/>
                  </a:lnTo>
                  <a:lnTo>
                    <a:pt x="405" y="7692"/>
                  </a:lnTo>
                  <a:lnTo>
                    <a:pt x="405" y="7675"/>
                  </a:lnTo>
                  <a:lnTo>
                    <a:pt x="422" y="7675"/>
                  </a:lnTo>
                  <a:lnTo>
                    <a:pt x="422" y="7675"/>
                  </a:lnTo>
                  <a:lnTo>
                    <a:pt x="439" y="7658"/>
                  </a:lnTo>
                  <a:lnTo>
                    <a:pt x="456" y="7641"/>
                  </a:lnTo>
                  <a:lnTo>
                    <a:pt x="473" y="7641"/>
                  </a:lnTo>
                  <a:lnTo>
                    <a:pt x="473" y="7624"/>
                  </a:lnTo>
                  <a:lnTo>
                    <a:pt x="490" y="7624"/>
                  </a:lnTo>
                  <a:lnTo>
                    <a:pt x="506" y="7608"/>
                  </a:lnTo>
                  <a:lnTo>
                    <a:pt x="506" y="7608"/>
                  </a:lnTo>
                  <a:lnTo>
                    <a:pt x="523" y="7591"/>
                  </a:lnTo>
                  <a:lnTo>
                    <a:pt x="540" y="7591"/>
                  </a:lnTo>
                  <a:lnTo>
                    <a:pt x="557" y="7574"/>
                  </a:lnTo>
                  <a:lnTo>
                    <a:pt x="557" y="7557"/>
                  </a:lnTo>
                  <a:lnTo>
                    <a:pt x="574" y="7557"/>
                  </a:lnTo>
                  <a:lnTo>
                    <a:pt x="574" y="7540"/>
                  </a:lnTo>
                  <a:lnTo>
                    <a:pt x="591" y="7540"/>
                  </a:lnTo>
                  <a:lnTo>
                    <a:pt x="591" y="7523"/>
                  </a:lnTo>
                  <a:lnTo>
                    <a:pt x="608" y="7523"/>
                  </a:lnTo>
                  <a:lnTo>
                    <a:pt x="624" y="7523"/>
                  </a:lnTo>
                  <a:lnTo>
                    <a:pt x="624" y="7506"/>
                  </a:lnTo>
                  <a:lnTo>
                    <a:pt x="641" y="7506"/>
                  </a:lnTo>
                  <a:lnTo>
                    <a:pt x="641" y="7490"/>
                  </a:lnTo>
                  <a:lnTo>
                    <a:pt x="658" y="7490"/>
                  </a:lnTo>
                  <a:lnTo>
                    <a:pt x="658" y="7473"/>
                  </a:lnTo>
                  <a:lnTo>
                    <a:pt x="675" y="7473"/>
                  </a:lnTo>
                  <a:lnTo>
                    <a:pt x="675" y="7473"/>
                  </a:lnTo>
                  <a:lnTo>
                    <a:pt x="692" y="7456"/>
                  </a:lnTo>
                  <a:lnTo>
                    <a:pt x="709" y="7456"/>
                  </a:lnTo>
                  <a:lnTo>
                    <a:pt x="709" y="7439"/>
                  </a:lnTo>
                  <a:lnTo>
                    <a:pt x="726" y="7422"/>
                  </a:lnTo>
                  <a:lnTo>
                    <a:pt x="743" y="7422"/>
                  </a:lnTo>
                  <a:lnTo>
                    <a:pt x="743" y="7405"/>
                  </a:lnTo>
                  <a:lnTo>
                    <a:pt x="759" y="7405"/>
                  </a:lnTo>
                  <a:lnTo>
                    <a:pt x="759" y="7405"/>
                  </a:lnTo>
                  <a:lnTo>
                    <a:pt x="776" y="7388"/>
                  </a:lnTo>
                  <a:lnTo>
                    <a:pt x="776" y="7388"/>
                  </a:lnTo>
                  <a:lnTo>
                    <a:pt x="793" y="7371"/>
                  </a:lnTo>
                  <a:lnTo>
                    <a:pt x="810" y="7371"/>
                  </a:lnTo>
                  <a:lnTo>
                    <a:pt x="810" y="7355"/>
                  </a:lnTo>
                  <a:lnTo>
                    <a:pt x="827" y="7355"/>
                  </a:lnTo>
                  <a:lnTo>
                    <a:pt x="827" y="7338"/>
                  </a:lnTo>
                  <a:lnTo>
                    <a:pt x="844" y="7338"/>
                  </a:lnTo>
                  <a:lnTo>
                    <a:pt x="844" y="7321"/>
                  </a:lnTo>
                  <a:lnTo>
                    <a:pt x="861" y="7321"/>
                  </a:lnTo>
                  <a:lnTo>
                    <a:pt x="861" y="7321"/>
                  </a:lnTo>
                  <a:lnTo>
                    <a:pt x="877" y="7304"/>
                  </a:lnTo>
                  <a:lnTo>
                    <a:pt x="877" y="7304"/>
                  </a:lnTo>
                  <a:lnTo>
                    <a:pt x="894" y="7287"/>
                  </a:lnTo>
                  <a:lnTo>
                    <a:pt x="894" y="7287"/>
                  </a:lnTo>
                  <a:lnTo>
                    <a:pt x="928" y="7270"/>
                  </a:lnTo>
                  <a:lnTo>
                    <a:pt x="928" y="7253"/>
                  </a:lnTo>
                  <a:lnTo>
                    <a:pt x="945" y="7253"/>
                  </a:lnTo>
                  <a:lnTo>
                    <a:pt x="945" y="7253"/>
                  </a:lnTo>
                  <a:lnTo>
                    <a:pt x="962" y="7237"/>
                  </a:lnTo>
                  <a:lnTo>
                    <a:pt x="962" y="7237"/>
                  </a:lnTo>
                  <a:lnTo>
                    <a:pt x="979" y="7220"/>
                  </a:lnTo>
                  <a:lnTo>
                    <a:pt x="979" y="7220"/>
                  </a:lnTo>
                  <a:lnTo>
                    <a:pt x="996" y="7203"/>
                  </a:lnTo>
                  <a:lnTo>
                    <a:pt x="996" y="7203"/>
                  </a:lnTo>
                  <a:lnTo>
                    <a:pt x="1012" y="7186"/>
                  </a:lnTo>
                  <a:lnTo>
                    <a:pt x="1029" y="7186"/>
                  </a:lnTo>
                  <a:lnTo>
                    <a:pt x="1029" y="7186"/>
                  </a:lnTo>
                  <a:lnTo>
                    <a:pt x="1046" y="7169"/>
                  </a:lnTo>
                  <a:lnTo>
                    <a:pt x="1046" y="7169"/>
                  </a:lnTo>
                  <a:lnTo>
                    <a:pt x="1063" y="7152"/>
                  </a:lnTo>
                  <a:lnTo>
                    <a:pt x="1063" y="7152"/>
                  </a:lnTo>
                  <a:lnTo>
                    <a:pt x="1080" y="7135"/>
                  </a:lnTo>
                  <a:lnTo>
                    <a:pt x="1080" y="7135"/>
                  </a:lnTo>
                  <a:lnTo>
                    <a:pt x="1097" y="7118"/>
                  </a:lnTo>
                  <a:lnTo>
                    <a:pt x="1097" y="7118"/>
                  </a:lnTo>
                  <a:lnTo>
                    <a:pt x="1114" y="7102"/>
                  </a:lnTo>
                  <a:lnTo>
                    <a:pt x="1130" y="7102"/>
                  </a:lnTo>
                  <a:lnTo>
                    <a:pt x="1130" y="7102"/>
                  </a:lnTo>
                  <a:lnTo>
                    <a:pt x="1147" y="7085"/>
                  </a:lnTo>
                  <a:lnTo>
                    <a:pt x="1164" y="7068"/>
                  </a:lnTo>
                  <a:lnTo>
                    <a:pt x="1164" y="7068"/>
                  </a:lnTo>
                  <a:lnTo>
                    <a:pt x="1181" y="7051"/>
                  </a:lnTo>
                  <a:lnTo>
                    <a:pt x="1181" y="7051"/>
                  </a:lnTo>
                  <a:lnTo>
                    <a:pt x="1198" y="7034"/>
                  </a:lnTo>
                  <a:lnTo>
                    <a:pt x="1198" y="7034"/>
                  </a:lnTo>
                  <a:lnTo>
                    <a:pt x="1215" y="7034"/>
                  </a:lnTo>
                  <a:lnTo>
                    <a:pt x="1232" y="7017"/>
                  </a:lnTo>
                  <a:lnTo>
                    <a:pt x="1232" y="7017"/>
                  </a:lnTo>
                  <a:lnTo>
                    <a:pt x="1249" y="7000"/>
                  </a:lnTo>
                  <a:lnTo>
                    <a:pt x="1265" y="6984"/>
                  </a:lnTo>
                  <a:lnTo>
                    <a:pt x="1265" y="6984"/>
                  </a:lnTo>
                  <a:lnTo>
                    <a:pt x="1282" y="6967"/>
                  </a:lnTo>
                  <a:lnTo>
                    <a:pt x="1282" y="6967"/>
                  </a:lnTo>
                  <a:lnTo>
                    <a:pt x="1299" y="6950"/>
                  </a:lnTo>
                  <a:lnTo>
                    <a:pt x="1299" y="6950"/>
                  </a:lnTo>
                  <a:lnTo>
                    <a:pt x="1316" y="6950"/>
                  </a:lnTo>
                  <a:lnTo>
                    <a:pt x="1333" y="6933"/>
                  </a:lnTo>
                  <a:lnTo>
                    <a:pt x="1333" y="6933"/>
                  </a:lnTo>
                  <a:lnTo>
                    <a:pt x="1350" y="6916"/>
                  </a:lnTo>
                  <a:lnTo>
                    <a:pt x="1367" y="6899"/>
                  </a:lnTo>
                  <a:lnTo>
                    <a:pt x="1367" y="6899"/>
                  </a:lnTo>
                  <a:lnTo>
                    <a:pt x="1383" y="6882"/>
                  </a:lnTo>
                  <a:lnTo>
                    <a:pt x="1383" y="6882"/>
                  </a:lnTo>
                  <a:lnTo>
                    <a:pt x="1400" y="6882"/>
                  </a:lnTo>
                  <a:lnTo>
                    <a:pt x="1400" y="6865"/>
                  </a:lnTo>
                  <a:lnTo>
                    <a:pt x="1417" y="6865"/>
                  </a:lnTo>
                  <a:lnTo>
                    <a:pt x="1434" y="6849"/>
                  </a:lnTo>
                  <a:lnTo>
                    <a:pt x="1434" y="6849"/>
                  </a:lnTo>
                  <a:lnTo>
                    <a:pt x="1451" y="6832"/>
                  </a:lnTo>
                  <a:lnTo>
                    <a:pt x="1451" y="6832"/>
                  </a:lnTo>
                  <a:lnTo>
                    <a:pt x="1468" y="6815"/>
                  </a:lnTo>
                  <a:lnTo>
                    <a:pt x="1485" y="6798"/>
                  </a:lnTo>
                  <a:lnTo>
                    <a:pt x="1485" y="6798"/>
                  </a:lnTo>
                  <a:lnTo>
                    <a:pt x="1502" y="6798"/>
                  </a:lnTo>
                  <a:lnTo>
                    <a:pt x="1502" y="6781"/>
                  </a:lnTo>
                  <a:lnTo>
                    <a:pt x="1518" y="6781"/>
                  </a:lnTo>
                  <a:lnTo>
                    <a:pt x="1518" y="6764"/>
                  </a:lnTo>
                  <a:lnTo>
                    <a:pt x="1535" y="6764"/>
                  </a:lnTo>
                  <a:lnTo>
                    <a:pt x="1552" y="6747"/>
                  </a:lnTo>
                  <a:lnTo>
                    <a:pt x="1552" y="6747"/>
                  </a:lnTo>
                  <a:lnTo>
                    <a:pt x="1569" y="6731"/>
                  </a:lnTo>
                  <a:lnTo>
                    <a:pt x="1569" y="6731"/>
                  </a:lnTo>
                  <a:lnTo>
                    <a:pt x="1586" y="6731"/>
                  </a:lnTo>
                  <a:lnTo>
                    <a:pt x="1586" y="6714"/>
                  </a:lnTo>
                  <a:lnTo>
                    <a:pt x="1603" y="6714"/>
                  </a:lnTo>
                  <a:lnTo>
                    <a:pt x="1603" y="6697"/>
                  </a:lnTo>
                  <a:lnTo>
                    <a:pt x="1620" y="6697"/>
                  </a:lnTo>
                  <a:lnTo>
                    <a:pt x="1620" y="6680"/>
                  </a:lnTo>
                  <a:lnTo>
                    <a:pt x="1636" y="6680"/>
                  </a:lnTo>
                  <a:lnTo>
                    <a:pt x="1653" y="6663"/>
                  </a:lnTo>
                  <a:lnTo>
                    <a:pt x="1653" y="6663"/>
                  </a:lnTo>
                  <a:lnTo>
                    <a:pt x="1670" y="6663"/>
                  </a:lnTo>
                  <a:lnTo>
                    <a:pt x="1670" y="6646"/>
                  </a:lnTo>
                  <a:lnTo>
                    <a:pt x="1687" y="6646"/>
                  </a:lnTo>
                  <a:lnTo>
                    <a:pt x="1687" y="6629"/>
                  </a:lnTo>
                  <a:lnTo>
                    <a:pt x="1704" y="6629"/>
                  </a:lnTo>
                  <a:lnTo>
                    <a:pt x="1704" y="6612"/>
                  </a:lnTo>
                  <a:lnTo>
                    <a:pt x="1721" y="6612"/>
                  </a:lnTo>
                  <a:lnTo>
                    <a:pt x="1721" y="6596"/>
                  </a:lnTo>
                  <a:lnTo>
                    <a:pt x="1738" y="6596"/>
                  </a:lnTo>
                  <a:lnTo>
                    <a:pt x="1755" y="6579"/>
                  </a:lnTo>
                  <a:lnTo>
                    <a:pt x="1755" y="6579"/>
                  </a:lnTo>
                  <a:lnTo>
                    <a:pt x="1771" y="6562"/>
                  </a:lnTo>
                  <a:lnTo>
                    <a:pt x="1771" y="6562"/>
                  </a:lnTo>
                  <a:lnTo>
                    <a:pt x="1788" y="6562"/>
                  </a:lnTo>
                  <a:lnTo>
                    <a:pt x="1788" y="6545"/>
                  </a:lnTo>
                  <a:lnTo>
                    <a:pt x="1805" y="6545"/>
                  </a:lnTo>
                  <a:lnTo>
                    <a:pt x="1805" y="6528"/>
                  </a:lnTo>
                  <a:lnTo>
                    <a:pt x="1822" y="6528"/>
                  </a:lnTo>
                  <a:lnTo>
                    <a:pt x="1822" y="6511"/>
                  </a:lnTo>
                  <a:lnTo>
                    <a:pt x="1839" y="6511"/>
                  </a:lnTo>
                  <a:lnTo>
                    <a:pt x="1856" y="6494"/>
                  </a:lnTo>
                  <a:lnTo>
                    <a:pt x="1856" y="6494"/>
                  </a:lnTo>
                  <a:lnTo>
                    <a:pt x="1873" y="6478"/>
                  </a:lnTo>
                  <a:lnTo>
                    <a:pt x="1873" y="6478"/>
                  </a:lnTo>
                  <a:lnTo>
                    <a:pt x="1889" y="6478"/>
                  </a:lnTo>
                  <a:lnTo>
                    <a:pt x="1889" y="6461"/>
                  </a:lnTo>
                  <a:lnTo>
                    <a:pt x="1906" y="6461"/>
                  </a:lnTo>
                  <a:lnTo>
                    <a:pt x="1906" y="6444"/>
                  </a:lnTo>
                  <a:lnTo>
                    <a:pt x="1923" y="6444"/>
                  </a:lnTo>
                  <a:lnTo>
                    <a:pt x="1923" y="6427"/>
                  </a:lnTo>
                  <a:lnTo>
                    <a:pt x="1940" y="6427"/>
                  </a:lnTo>
                  <a:lnTo>
                    <a:pt x="1940" y="6410"/>
                  </a:lnTo>
                  <a:lnTo>
                    <a:pt x="1957" y="6410"/>
                  </a:lnTo>
                  <a:lnTo>
                    <a:pt x="1974" y="6393"/>
                  </a:lnTo>
                  <a:lnTo>
                    <a:pt x="1974" y="6393"/>
                  </a:lnTo>
                  <a:lnTo>
                    <a:pt x="1991" y="6376"/>
                  </a:lnTo>
                  <a:lnTo>
                    <a:pt x="1991" y="6376"/>
                  </a:lnTo>
                  <a:lnTo>
                    <a:pt x="2008" y="6376"/>
                  </a:lnTo>
                  <a:lnTo>
                    <a:pt x="2008" y="6359"/>
                  </a:lnTo>
                  <a:lnTo>
                    <a:pt x="2024" y="6359"/>
                  </a:lnTo>
                  <a:lnTo>
                    <a:pt x="2024" y="6343"/>
                  </a:lnTo>
                  <a:lnTo>
                    <a:pt x="2041" y="6343"/>
                  </a:lnTo>
                  <a:lnTo>
                    <a:pt x="2041" y="6326"/>
                  </a:lnTo>
                  <a:lnTo>
                    <a:pt x="2058" y="6326"/>
                  </a:lnTo>
                  <a:lnTo>
                    <a:pt x="2075" y="6309"/>
                  </a:lnTo>
                  <a:lnTo>
                    <a:pt x="2075" y="6309"/>
                  </a:lnTo>
                  <a:lnTo>
                    <a:pt x="2092" y="6309"/>
                  </a:lnTo>
                  <a:lnTo>
                    <a:pt x="2092" y="6292"/>
                  </a:lnTo>
                  <a:lnTo>
                    <a:pt x="2109" y="6292"/>
                  </a:lnTo>
                  <a:lnTo>
                    <a:pt x="2109" y="6275"/>
                  </a:lnTo>
                  <a:lnTo>
                    <a:pt x="2126" y="6275"/>
                  </a:lnTo>
                  <a:lnTo>
                    <a:pt x="2126" y="6258"/>
                  </a:lnTo>
                  <a:lnTo>
                    <a:pt x="2142" y="6258"/>
                  </a:lnTo>
                  <a:lnTo>
                    <a:pt x="2142" y="6241"/>
                  </a:lnTo>
                  <a:lnTo>
                    <a:pt x="2159" y="6241"/>
                  </a:lnTo>
                  <a:lnTo>
                    <a:pt x="2159" y="6225"/>
                  </a:lnTo>
                  <a:lnTo>
                    <a:pt x="2176" y="6225"/>
                  </a:lnTo>
                  <a:lnTo>
                    <a:pt x="2176" y="6208"/>
                  </a:lnTo>
                  <a:lnTo>
                    <a:pt x="2193" y="6208"/>
                  </a:lnTo>
                  <a:lnTo>
                    <a:pt x="2210" y="6208"/>
                  </a:lnTo>
                  <a:lnTo>
                    <a:pt x="2210" y="6191"/>
                  </a:lnTo>
                  <a:lnTo>
                    <a:pt x="2227" y="6191"/>
                  </a:lnTo>
                  <a:lnTo>
                    <a:pt x="2227" y="6174"/>
                  </a:lnTo>
                  <a:lnTo>
                    <a:pt x="2244" y="6174"/>
                  </a:lnTo>
                  <a:lnTo>
                    <a:pt x="2244" y="6157"/>
                  </a:lnTo>
                  <a:lnTo>
                    <a:pt x="2261" y="6157"/>
                  </a:lnTo>
                  <a:lnTo>
                    <a:pt x="2261" y="6140"/>
                  </a:lnTo>
                  <a:lnTo>
                    <a:pt x="2277" y="6140"/>
                  </a:lnTo>
                  <a:lnTo>
                    <a:pt x="2277" y="6140"/>
                  </a:lnTo>
                  <a:lnTo>
                    <a:pt x="2294" y="6123"/>
                  </a:lnTo>
                  <a:lnTo>
                    <a:pt x="2294" y="6123"/>
                  </a:lnTo>
                  <a:lnTo>
                    <a:pt x="2311" y="6106"/>
                  </a:lnTo>
                  <a:lnTo>
                    <a:pt x="2328" y="6106"/>
                  </a:lnTo>
                  <a:lnTo>
                    <a:pt x="2328" y="6090"/>
                  </a:lnTo>
                  <a:lnTo>
                    <a:pt x="2345" y="6090"/>
                  </a:lnTo>
                  <a:lnTo>
                    <a:pt x="2345" y="6073"/>
                  </a:lnTo>
                  <a:lnTo>
                    <a:pt x="2362" y="6073"/>
                  </a:lnTo>
                  <a:lnTo>
                    <a:pt x="2362" y="6056"/>
                  </a:lnTo>
                  <a:lnTo>
                    <a:pt x="2379" y="6056"/>
                  </a:lnTo>
                  <a:lnTo>
                    <a:pt x="2395" y="6039"/>
                  </a:lnTo>
                  <a:lnTo>
                    <a:pt x="2395" y="6039"/>
                  </a:lnTo>
                  <a:lnTo>
                    <a:pt x="2412" y="6022"/>
                  </a:lnTo>
                  <a:lnTo>
                    <a:pt x="2412" y="6022"/>
                  </a:lnTo>
                  <a:lnTo>
                    <a:pt x="2429" y="6005"/>
                  </a:lnTo>
                  <a:lnTo>
                    <a:pt x="2446" y="6005"/>
                  </a:lnTo>
                  <a:lnTo>
                    <a:pt x="2446" y="5988"/>
                  </a:lnTo>
                  <a:lnTo>
                    <a:pt x="2463" y="5988"/>
                  </a:lnTo>
                  <a:lnTo>
                    <a:pt x="2463" y="5972"/>
                  </a:lnTo>
                  <a:lnTo>
                    <a:pt x="2480" y="5972"/>
                  </a:lnTo>
                  <a:lnTo>
                    <a:pt x="2480" y="5955"/>
                  </a:lnTo>
                  <a:lnTo>
                    <a:pt x="2497" y="5955"/>
                  </a:lnTo>
                  <a:lnTo>
                    <a:pt x="2497" y="5938"/>
                  </a:lnTo>
                  <a:lnTo>
                    <a:pt x="2514" y="5938"/>
                  </a:lnTo>
                  <a:lnTo>
                    <a:pt x="2514" y="5938"/>
                  </a:lnTo>
                  <a:lnTo>
                    <a:pt x="2530" y="5921"/>
                  </a:lnTo>
                  <a:lnTo>
                    <a:pt x="2530" y="5921"/>
                  </a:lnTo>
                  <a:lnTo>
                    <a:pt x="2547" y="5904"/>
                  </a:lnTo>
                  <a:lnTo>
                    <a:pt x="2547" y="5904"/>
                  </a:lnTo>
                  <a:lnTo>
                    <a:pt x="2564" y="5887"/>
                  </a:lnTo>
                  <a:lnTo>
                    <a:pt x="2581" y="5887"/>
                  </a:lnTo>
                  <a:lnTo>
                    <a:pt x="2581" y="5870"/>
                  </a:lnTo>
                  <a:lnTo>
                    <a:pt x="2598" y="5870"/>
                  </a:lnTo>
                  <a:lnTo>
                    <a:pt x="2598" y="5853"/>
                  </a:lnTo>
                  <a:lnTo>
                    <a:pt x="2615" y="5853"/>
                  </a:lnTo>
                  <a:lnTo>
                    <a:pt x="2615" y="5837"/>
                  </a:lnTo>
                  <a:lnTo>
                    <a:pt x="2632" y="5837"/>
                  </a:lnTo>
                  <a:lnTo>
                    <a:pt x="2632" y="5837"/>
                  </a:lnTo>
                  <a:lnTo>
                    <a:pt x="2648" y="5820"/>
                  </a:lnTo>
                  <a:lnTo>
                    <a:pt x="2648" y="5820"/>
                  </a:lnTo>
                  <a:lnTo>
                    <a:pt x="2665" y="5803"/>
                  </a:lnTo>
                  <a:lnTo>
                    <a:pt x="2682" y="5786"/>
                  </a:lnTo>
                  <a:lnTo>
                    <a:pt x="2699" y="5786"/>
                  </a:lnTo>
                  <a:lnTo>
                    <a:pt x="2699" y="5769"/>
                  </a:lnTo>
                  <a:lnTo>
                    <a:pt x="2716" y="5769"/>
                  </a:lnTo>
                  <a:lnTo>
                    <a:pt x="2716" y="5752"/>
                  </a:lnTo>
                  <a:lnTo>
                    <a:pt x="2733" y="5752"/>
                  </a:lnTo>
                  <a:lnTo>
                    <a:pt x="2733" y="5735"/>
                  </a:lnTo>
                  <a:lnTo>
                    <a:pt x="2750" y="5735"/>
                  </a:lnTo>
                  <a:lnTo>
                    <a:pt x="2750" y="5735"/>
                  </a:lnTo>
                  <a:lnTo>
                    <a:pt x="2767" y="5719"/>
                  </a:lnTo>
                  <a:lnTo>
                    <a:pt x="2783" y="5702"/>
                  </a:lnTo>
                  <a:lnTo>
                    <a:pt x="2783" y="5702"/>
                  </a:lnTo>
                  <a:lnTo>
                    <a:pt x="2800" y="5685"/>
                  </a:lnTo>
                  <a:lnTo>
                    <a:pt x="2800" y="5685"/>
                  </a:lnTo>
                  <a:lnTo>
                    <a:pt x="2817" y="5668"/>
                  </a:lnTo>
                  <a:lnTo>
                    <a:pt x="2834" y="5668"/>
                  </a:lnTo>
                  <a:lnTo>
                    <a:pt x="2834" y="5651"/>
                  </a:lnTo>
                  <a:lnTo>
                    <a:pt x="2851" y="5651"/>
                  </a:lnTo>
                  <a:lnTo>
                    <a:pt x="2851" y="5634"/>
                  </a:lnTo>
                  <a:lnTo>
                    <a:pt x="2868" y="5634"/>
                  </a:lnTo>
                  <a:lnTo>
                    <a:pt x="2885" y="5617"/>
                  </a:lnTo>
                  <a:lnTo>
                    <a:pt x="2885" y="5617"/>
                  </a:lnTo>
                  <a:lnTo>
                    <a:pt x="2901" y="5600"/>
                  </a:lnTo>
                  <a:lnTo>
                    <a:pt x="2901" y="5600"/>
                  </a:lnTo>
                  <a:lnTo>
                    <a:pt x="2918" y="5584"/>
                  </a:lnTo>
                  <a:lnTo>
                    <a:pt x="2918" y="5584"/>
                  </a:lnTo>
                  <a:lnTo>
                    <a:pt x="2935" y="5567"/>
                  </a:lnTo>
                  <a:lnTo>
                    <a:pt x="2935" y="5567"/>
                  </a:lnTo>
                  <a:lnTo>
                    <a:pt x="2969" y="5550"/>
                  </a:lnTo>
                  <a:lnTo>
                    <a:pt x="2969" y="5533"/>
                  </a:lnTo>
                  <a:lnTo>
                    <a:pt x="2986" y="5533"/>
                  </a:lnTo>
                  <a:lnTo>
                    <a:pt x="2986" y="5533"/>
                  </a:lnTo>
                  <a:lnTo>
                    <a:pt x="3003" y="5516"/>
                  </a:lnTo>
                  <a:lnTo>
                    <a:pt x="3003" y="5516"/>
                  </a:lnTo>
                  <a:lnTo>
                    <a:pt x="3020" y="5499"/>
                  </a:lnTo>
                  <a:lnTo>
                    <a:pt x="3020" y="5499"/>
                  </a:lnTo>
                  <a:lnTo>
                    <a:pt x="3036" y="5482"/>
                  </a:lnTo>
                  <a:lnTo>
                    <a:pt x="3053" y="5466"/>
                  </a:lnTo>
                  <a:lnTo>
                    <a:pt x="3053" y="5466"/>
                  </a:lnTo>
                  <a:lnTo>
                    <a:pt x="3070" y="5449"/>
                  </a:lnTo>
                  <a:lnTo>
                    <a:pt x="3070" y="5449"/>
                  </a:lnTo>
                  <a:lnTo>
                    <a:pt x="3087" y="5432"/>
                  </a:lnTo>
                  <a:lnTo>
                    <a:pt x="3104" y="5432"/>
                  </a:lnTo>
                  <a:lnTo>
                    <a:pt x="3104" y="5415"/>
                  </a:lnTo>
                  <a:lnTo>
                    <a:pt x="3121" y="5415"/>
                  </a:lnTo>
                  <a:lnTo>
                    <a:pt x="3121" y="5415"/>
                  </a:lnTo>
                  <a:lnTo>
                    <a:pt x="3138" y="5398"/>
                  </a:lnTo>
                  <a:lnTo>
                    <a:pt x="3138" y="5398"/>
                  </a:lnTo>
                  <a:lnTo>
                    <a:pt x="3154" y="5381"/>
                  </a:lnTo>
                  <a:lnTo>
                    <a:pt x="3154" y="5381"/>
                  </a:lnTo>
                  <a:lnTo>
                    <a:pt x="3171" y="5364"/>
                  </a:lnTo>
                  <a:lnTo>
                    <a:pt x="3188" y="5347"/>
                  </a:lnTo>
                  <a:lnTo>
                    <a:pt x="3188" y="5347"/>
                  </a:lnTo>
                  <a:lnTo>
                    <a:pt x="3205" y="5331"/>
                  </a:lnTo>
                  <a:lnTo>
                    <a:pt x="3222" y="5331"/>
                  </a:lnTo>
                  <a:lnTo>
                    <a:pt x="3222" y="5314"/>
                  </a:lnTo>
                  <a:lnTo>
                    <a:pt x="3239" y="5314"/>
                  </a:lnTo>
                  <a:lnTo>
                    <a:pt x="3256" y="5297"/>
                  </a:lnTo>
                  <a:lnTo>
                    <a:pt x="3256" y="5297"/>
                  </a:lnTo>
                  <a:lnTo>
                    <a:pt x="3273" y="5280"/>
                  </a:lnTo>
                  <a:lnTo>
                    <a:pt x="3273" y="5280"/>
                  </a:lnTo>
                  <a:lnTo>
                    <a:pt x="3289" y="5263"/>
                  </a:lnTo>
                  <a:lnTo>
                    <a:pt x="3306" y="5246"/>
                  </a:lnTo>
                  <a:lnTo>
                    <a:pt x="3306" y="5246"/>
                  </a:lnTo>
                  <a:lnTo>
                    <a:pt x="3323" y="5229"/>
                  </a:lnTo>
                  <a:lnTo>
                    <a:pt x="3323" y="5229"/>
                  </a:lnTo>
                  <a:lnTo>
                    <a:pt x="3340" y="5213"/>
                  </a:lnTo>
                  <a:lnTo>
                    <a:pt x="3357" y="5196"/>
                  </a:lnTo>
                  <a:lnTo>
                    <a:pt x="3374" y="5196"/>
                  </a:lnTo>
                  <a:lnTo>
                    <a:pt x="3374" y="5196"/>
                  </a:lnTo>
                  <a:lnTo>
                    <a:pt x="3391" y="5179"/>
                  </a:lnTo>
                  <a:lnTo>
                    <a:pt x="3391" y="5179"/>
                  </a:lnTo>
                  <a:lnTo>
                    <a:pt x="3407" y="5162"/>
                  </a:lnTo>
                  <a:lnTo>
                    <a:pt x="3424" y="5145"/>
                  </a:lnTo>
                  <a:lnTo>
                    <a:pt x="3424" y="5145"/>
                  </a:lnTo>
                  <a:lnTo>
                    <a:pt x="3441" y="5128"/>
                  </a:lnTo>
                  <a:lnTo>
                    <a:pt x="3441" y="5128"/>
                  </a:lnTo>
                  <a:lnTo>
                    <a:pt x="3458" y="5111"/>
                  </a:lnTo>
                  <a:lnTo>
                    <a:pt x="3475" y="5094"/>
                  </a:lnTo>
                  <a:lnTo>
                    <a:pt x="3475" y="5094"/>
                  </a:lnTo>
                  <a:lnTo>
                    <a:pt x="3492" y="5094"/>
                  </a:lnTo>
                  <a:lnTo>
                    <a:pt x="3492" y="5078"/>
                  </a:lnTo>
                  <a:lnTo>
                    <a:pt x="3509" y="5078"/>
                  </a:lnTo>
                  <a:lnTo>
                    <a:pt x="3526" y="5061"/>
                  </a:lnTo>
                  <a:lnTo>
                    <a:pt x="3542" y="5044"/>
                  </a:lnTo>
                  <a:lnTo>
                    <a:pt x="3542" y="5044"/>
                  </a:lnTo>
                  <a:lnTo>
                    <a:pt x="3559" y="5027"/>
                  </a:lnTo>
                  <a:lnTo>
                    <a:pt x="3559" y="5027"/>
                  </a:lnTo>
                  <a:lnTo>
                    <a:pt x="3576" y="5010"/>
                  </a:lnTo>
                  <a:lnTo>
                    <a:pt x="3576" y="5010"/>
                  </a:lnTo>
                  <a:lnTo>
                    <a:pt x="3593" y="4993"/>
                  </a:lnTo>
                  <a:lnTo>
                    <a:pt x="3593" y="4993"/>
                  </a:lnTo>
                  <a:lnTo>
                    <a:pt x="3610" y="4976"/>
                  </a:lnTo>
                  <a:lnTo>
                    <a:pt x="3627" y="4960"/>
                  </a:lnTo>
                  <a:lnTo>
                    <a:pt x="3627" y="4960"/>
                  </a:lnTo>
                  <a:lnTo>
                    <a:pt x="3644" y="4960"/>
                  </a:lnTo>
                  <a:lnTo>
                    <a:pt x="3660" y="4943"/>
                  </a:lnTo>
                  <a:lnTo>
                    <a:pt x="3660" y="4926"/>
                  </a:lnTo>
                  <a:lnTo>
                    <a:pt x="3677" y="4926"/>
                  </a:lnTo>
                  <a:lnTo>
                    <a:pt x="3694" y="4909"/>
                  </a:lnTo>
                  <a:lnTo>
                    <a:pt x="3711" y="4892"/>
                  </a:lnTo>
                  <a:lnTo>
                    <a:pt x="3711" y="4892"/>
                  </a:lnTo>
                  <a:lnTo>
                    <a:pt x="3728" y="4875"/>
                  </a:lnTo>
                  <a:lnTo>
                    <a:pt x="3728" y="4875"/>
                  </a:lnTo>
                  <a:lnTo>
                    <a:pt x="3745" y="4858"/>
                  </a:lnTo>
                  <a:lnTo>
                    <a:pt x="3762" y="4841"/>
                  </a:lnTo>
                  <a:lnTo>
                    <a:pt x="3762" y="4841"/>
                  </a:lnTo>
                  <a:lnTo>
                    <a:pt x="3779" y="4841"/>
                  </a:lnTo>
                  <a:lnTo>
                    <a:pt x="3795" y="4808"/>
                  </a:lnTo>
                  <a:lnTo>
                    <a:pt x="3795" y="4808"/>
                  </a:lnTo>
                  <a:lnTo>
                    <a:pt x="3812" y="4808"/>
                  </a:lnTo>
                  <a:lnTo>
                    <a:pt x="3812" y="4791"/>
                  </a:lnTo>
                  <a:lnTo>
                    <a:pt x="3846" y="4774"/>
                  </a:lnTo>
                  <a:lnTo>
                    <a:pt x="3846" y="4774"/>
                  </a:lnTo>
                  <a:lnTo>
                    <a:pt x="3863" y="4757"/>
                  </a:lnTo>
                  <a:lnTo>
                    <a:pt x="3863" y="4757"/>
                  </a:lnTo>
                  <a:lnTo>
                    <a:pt x="3880" y="4740"/>
                  </a:lnTo>
                  <a:lnTo>
                    <a:pt x="3897" y="4723"/>
                  </a:lnTo>
                  <a:lnTo>
                    <a:pt x="3897" y="4723"/>
                  </a:lnTo>
                  <a:lnTo>
                    <a:pt x="3913" y="4707"/>
                  </a:lnTo>
                  <a:lnTo>
                    <a:pt x="3913" y="4707"/>
                  </a:lnTo>
                  <a:lnTo>
                    <a:pt x="3930" y="4690"/>
                  </a:lnTo>
                  <a:lnTo>
                    <a:pt x="3930" y="4690"/>
                  </a:lnTo>
                  <a:lnTo>
                    <a:pt x="3947" y="4673"/>
                  </a:lnTo>
                  <a:lnTo>
                    <a:pt x="3964" y="4673"/>
                  </a:lnTo>
                  <a:lnTo>
                    <a:pt x="3964" y="4656"/>
                  </a:lnTo>
                  <a:lnTo>
                    <a:pt x="3981" y="4656"/>
                  </a:lnTo>
                  <a:lnTo>
                    <a:pt x="3998" y="4639"/>
                  </a:lnTo>
                  <a:lnTo>
                    <a:pt x="4015" y="4622"/>
                  </a:lnTo>
                  <a:lnTo>
                    <a:pt x="4032" y="4605"/>
                  </a:lnTo>
                  <a:lnTo>
                    <a:pt x="4032" y="4605"/>
                  </a:lnTo>
                  <a:lnTo>
                    <a:pt x="4048" y="4588"/>
                  </a:lnTo>
                  <a:lnTo>
                    <a:pt x="4048" y="4588"/>
                  </a:lnTo>
                  <a:lnTo>
                    <a:pt x="4065" y="4572"/>
                  </a:lnTo>
                  <a:lnTo>
                    <a:pt x="4082" y="4572"/>
                  </a:lnTo>
                  <a:lnTo>
                    <a:pt x="4099" y="4538"/>
                  </a:lnTo>
                  <a:lnTo>
                    <a:pt x="4099" y="4538"/>
                  </a:lnTo>
                  <a:lnTo>
                    <a:pt x="4116" y="4538"/>
                  </a:lnTo>
                  <a:lnTo>
                    <a:pt x="4116" y="4521"/>
                  </a:lnTo>
                  <a:lnTo>
                    <a:pt x="4133" y="4504"/>
                  </a:lnTo>
                  <a:lnTo>
                    <a:pt x="4150" y="4504"/>
                  </a:lnTo>
                  <a:lnTo>
                    <a:pt x="4166" y="4487"/>
                  </a:lnTo>
                  <a:lnTo>
                    <a:pt x="4183" y="4470"/>
                  </a:lnTo>
                  <a:lnTo>
                    <a:pt x="4183" y="4470"/>
                  </a:lnTo>
                  <a:lnTo>
                    <a:pt x="4200" y="4454"/>
                  </a:lnTo>
                  <a:lnTo>
                    <a:pt x="4217" y="4437"/>
                  </a:lnTo>
                  <a:lnTo>
                    <a:pt x="4217" y="4437"/>
                  </a:lnTo>
                  <a:lnTo>
                    <a:pt x="4234" y="4420"/>
                  </a:lnTo>
                  <a:lnTo>
                    <a:pt x="4251" y="4420"/>
                  </a:lnTo>
                  <a:lnTo>
                    <a:pt x="4268" y="4386"/>
                  </a:lnTo>
                  <a:lnTo>
                    <a:pt x="4268" y="4386"/>
                  </a:lnTo>
                  <a:lnTo>
                    <a:pt x="4284" y="4386"/>
                  </a:lnTo>
                  <a:lnTo>
                    <a:pt x="4284" y="4369"/>
                  </a:lnTo>
                  <a:lnTo>
                    <a:pt x="4301" y="4352"/>
                  </a:lnTo>
                  <a:lnTo>
                    <a:pt x="4318" y="4335"/>
                  </a:lnTo>
                  <a:lnTo>
                    <a:pt x="4335" y="4319"/>
                  </a:lnTo>
                  <a:lnTo>
                    <a:pt x="4352" y="4319"/>
                  </a:lnTo>
                  <a:lnTo>
                    <a:pt x="4369" y="4302"/>
                  </a:lnTo>
                  <a:lnTo>
                    <a:pt x="4369" y="4302"/>
                  </a:lnTo>
                  <a:lnTo>
                    <a:pt x="4386" y="4285"/>
                  </a:lnTo>
                  <a:lnTo>
                    <a:pt x="4386" y="4285"/>
                  </a:lnTo>
                  <a:lnTo>
                    <a:pt x="4419" y="4268"/>
                  </a:lnTo>
                  <a:lnTo>
                    <a:pt x="4419" y="4251"/>
                  </a:lnTo>
                  <a:lnTo>
                    <a:pt x="4436" y="4234"/>
                  </a:lnTo>
                  <a:lnTo>
                    <a:pt x="4453" y="4234"/>
                  </a:lnTo>
                  <a:lnTo>
                    <a:pt x="4470" y="4217"/>
                  </a:lnTo>
                  <a:lnTo>
                    <a:pt x="4470" y="4201"/>
                  </a:lnTo>
                  <a:lnTo>
                    <a:pt x="4487" y="4184"/>
                  </a:lnTo>
                  <a:lnTo>
                    <a:pt x="4504" y="4184"/>
                  </a:lnTo>
                  <a:lnTo>
                    <a:pt x="4504" y="4167"/>
                  </a:lnTo>
                  <a:lnTo>
                    <a:pt x="4521" y="4167"/>
                  </a:lnTo>
                  <a:lnTo>
                    <a:pt x="4537" y="4150"/>
                  </a:lnTo>
                  <a:lnTo>
                    <a:pt x="4537" y="4150"/>
                  </a:lnTo>
                  <a:lnTo>
                    <a:pt x="4571" y="4133"/>
                  </a:lnTo>
                  <a:lnTo>
                    <a:pt x="4571" y="4116"/>
                  </a:lnTo>
                  <a:lnTo>
                    <a:pt x="4588" y="4099"/>
                  </a:lnTo>
                  <a:lnTo>
                    <a:pt x="4605" y="4099"/>
                  </a:lnTo>
                  <a:lnTo>
                    <a:pt x="4622" y="4082"/>
                  </a:lnTo>
                  <a:lnTo>
                    <a:pt x="4622" y="4066"/>
                  </a:lnTo>
                  <a:lnTo>
                    <a:pt x="4639" y="4049"/>
                  </a:lnTo>
                  <a:lnTo>
                    <a:pt x="4656" y="4049"/>
                  </a:lnTo>
                  <a:lnTo>
                    <a:pt x="4672" y="4032"/>
                  </a:lnTo>
                  <a:lnTo>
                    <a:pt x="4672" y="4015"/>
                  </a:lnTo>
                  <a:lnTo>
                    <a:pt x="4689" y="3998"/>
                  </a:lnTo>
                  <a:lnTo>
                    <a:pt x="4706" y="3998"/>
                  </a:lnTo>
                  <a:lnTo>
                    <a:pt x="4723" y="3981"/>
                  </a:lnTo>
                  <a:lnTo>
                    <a:pt x="4723" y="3981"/>
                  </a:lnTo>
                  <a:lnTo>
                    <a:pt x="4740" y="3948"/>
                  </a:lnTo>
                  <a:lnTo>
                    <a:pt x="4757" y="3948"/>
                  </a:lnTo>
                  <a:lnTo>
                    <a:pt x="4774" y="3931"/>
                  </a:lnTo>
                  <a:lnTo>
                    <a:pt x="4790" y="3931"/>
                  </a:lnTo>
                  <a:lnTo>
                    <a:pt x="4807" y="3914"/>
                  </a:lnTo>
                  <a:lnTo>
                    <a:pt x="4807" y="3897"/>
                  </a:lnTo>
                  <a:lnTo>
                    <a:pt x="4824" y="3880"/>
                  </a:lnTo>
                  <a:lnTo>
                    <a:pt x="4841" y="3880"/>
                  </a:lnTo>
                  <a:lnTo>
                    <a:pt x="4858" y="3863"/>
                  </a:lnTo>
                  <a:lnTo>
                    <a:pt x="4858" y="3846"/>
                  </a:lnTo>
                  <a:lnTo>
                    <a:pt x="4875" y="3829"/>
                  </a:lnTo>
                  <a:lnTo>
                    <a:pt x="4892" y="3829"/>
                  </a:lnTo>
                  <a:lnTo>
                    <a:pt x="4909" y="3813"/>
                  </a:lnTo>
                  <a:lnTo>
                    <a:pt x="4909" y="3796"/>
                  </a:lnTo>
                  <a:lnTo>
                    <a:pt x="4925" y="3779"/>
                  </a:lnTo>
                  <a:lnTo>
                    <a:pt x="4942" y="3779"/>
                  </a:lnTo>
                  <a:lnTo>
                    <a:pt x="4959" y="3762"/>
                  </a:lnTo>
                  <a:lnTo>
                    <a:pt x="4959" y="3762"/>
                  </a:lnTo>
                  <a:lnTo>
                    <a:pt x="5010" y="3711"/>
                  </a:lnTo>
                  <a:lnTo>
                    <a:pt x="5010" y="3711"/>
                  </a:lnTo>
                  <a:lnTo>
                    <a:pt x="5043" y="3695"/>
                  </a:lnTo>
                  <a:lnTo>
                    <a:pt x="5043" y="3678"/>
                  </a:lnTo>
                  <a:lnTo>
                    <a:pt x="5060" y="3661"/>
                  </a:lnTo>
                  <a:lnTo>
                    <a:pt x="5077" y="3661"/>
                  </a:lnTo>
                  <a:lnTo>
                    <a:pt x="5094" y="3644"/>
                  </a:lnTo>
                  <a:lnTo>
                    <a:pt x="5094" y="3627"/>
                  </a:lnTo>
                  <a:lnTo>
                    <a:pt x="5128" y="3610"/>
                  </a:lnTo>
                  <a:lnTo>
                    <a:pt x="5128" y="3610"/>
                  </a:lnTo>
                  <a:lnTo>
                    <a:pt x="5145" y="3576"/>
                  </a:lnTo>
                  <a:lnTo>
                    <a:pt x="5162" y="3576"/>
                  </a:lnTo>
                  <a:lnTo>
                    <a:pt x="5178" y="3560"/>
                  </a:lnTo>
                  <a:lnTo>
                    <a:pt x="5178" y="3560"/>
                  </a:lnTo>
                  <a:lnTo>
                    <a:pt x="5195" y="3543"/>
                  </a:lnTo>
                  <a:lnTo>
                    <a:pt x="5212" y="3526"/>
                  </a:lnTo>
                  <a:lnTo>
                    <a:pt x="5229" y="3509"/>
                  </a:lnTo>
                  <a:lnTo>
                    <a:pt x="5246" y="3509"/>
                  </a:lnTo>
                  <a:lnTo>
                    <a:pt x="5263" y="3475"/>
                  </a:lnTo>
                  <a:lnTo>
                    <a:pt x="5280" y="3475"/>
                  </a:lnTo>
                  <a:lnTo>
                    <a:pt x="5296" y="3458"/>
                  </a:lnTo>
                  <a:lnTo>
                    <a:pt x="5296" y="3442"/>
                  </a:lnTo>
                  <a:lnTo>
                    <a:pt x="5313" y="3425"/>
                  </a:lnTo>
                  <a:lnTo>
                    <a:pt x="5330" y="3425"/>
                  </a:lnTo>
                  <a:lnTo>
                    <a:pt x="5347" y="3391"/>
                  </a:lnTo>
                  <a:lnTo>
                    <a:pt x="5364" y="3391"/>
                  </a:lnTo>
                  <a:lnTo>
                    <a:pt x="5364" y="3374"/>
                  </a:lnTo>
                  <a:lnTo>
                    <a:pt x="5381" y="3374"/>
                  </a:lnTo>
                  <a:lnTo>
                    <a:pt x="5381" y="3374"/>
                  </a:lnTo>
                  <a:lnTo>
                    <a:pt x="5398" y="3357"/>
                  </a:lnTo>
                  <a:lnTo>
                    <a:pt x="5415" y="3340"/>
                  </a:lnTo>
                  <a:lnTo>
                    <a:pt x="5431" y="3323"/>
                  </a:lnTo>
                  <a:lnTo>
                    <a:pt x="5448" y="3307"/>
                  </a:lnTo>
                  <a:lnTo>
                    <a:pt x="5465" y="3290"/>
                  </a:lnTo>
                  <a:lnTo>
                    <a:pt x="5465" y="3290"/>
                  </a:lnTo>
                  <a:lnTo>
                    <a:pt x="5482" y="3273"/>
                  </a:lnTo>
                  <a:lnTo>
                    <a:pt x="5499" y="3256"/>
                  </a:lnTo>
                  <a:lnTo>
                    <a:pt x="5533" y="3239"/>
                  </a:lnTo>
                  <a:lnTo>
                    <a:pt x="5533" y="3222"/>
                  </a:lnTo>
                  <a:lnTo>
                    <a:pt x="5549" y="3205"/>
                  </a:lnTo>
                  <a:lnTo>
                    <a:pt x="5566" y="3205"/>
                  </a:lnTo>
                  <a:lnTo>
                    <a:pt x="5583" y="3189"/>
                  </a:lnTo>
                  <a:lnTo>
                    <a:pt x="5583" y="3172"/>
                  </a:lnTo>
                  <a:lnTo>
                    <a:pt x="5600" y="3172"/>
                  </a:lnTo>
                  <a:lnTo>
                    <a:pt x="5617" y="3155"/>
                  </a:lnTo>
                  <a:lnTo>
                    <a:pt x="5617" y="3155"/>
                  </a:lnTo>
                  <a:lnTo>
                    <a:pt x="5651" y="3121"/>
                  </a:lnTo>
                  <a:lnTo>
                    <a:pt x="5651" y="3121"/>
                  </a:lnTo>
                  <a:lnTo>
                    <a:pt x="5668" y="3104"/>
                  </a:lnTo>
                  <a:lnTo>
                    <a:pt x="5684" y="3087"/>
                  </a:lnTo>
                  <a:lnTo>
                    <a:pt x="5701" y="3070"/>
                  </a:lnTo>
                  <a:lnTo>
                    <a:pt x="5718" y="3054"/>
                  </a:lnTo>
                  <a:lnTo>
                    <a:pt x="5735" y="3037"/>
                  </a:lnTo>
                  <a:lnTo>
                    <a:pt x="5735" y="3037"/>
                  </a:lnTo>
                  <a:lnTo>
                    <a:pt x="5752" y="3020"/>
                  </a:lnTo>
                  <a:lnTo>
                    <a:pt x="5769" y="3003"/>
                  </a:lnTo>
                  <a:lnTo>
                    <a:pt x="5769" y="3003"/>
                  </a:lnTo>
                  <a:lnTo>
                    <a:pt x="5802" y="2969"/>
                  </a:lnTo>
                  <a:lnTo>
                    <a:pt x="5819" y="2969"/>
                  </a:lnTo>
                  <a:lnTo>
                    <a:pt x="5836" y="2952"/>
                  </a:lnTo>
                  <a:lnTo>
                    <a:pt x="5836" y="2936"/>
                  </a:lnTo>
                  <a:lnTo>
                    <a:pt x="5870" y="2919"/>
                  </a:lnTo>
                  <a:lnTo>
                    <a:pt x="5870" y="2902"/>
                  </a:lnTo>
                  <a:lnTo>
                    <a:pt x="5887" y="2885"/>
                  </a:lnTo>
                  <a:lnTo>
                    <a:pt x="5904" y="2885"/>
                  </a:lnTo>
                  <a:lnTo>
                    <a:pt x="5904" y="2868"/>
                  </a:lnTo>
                  <a:lnTo>
                    <a:pt x="5921" y="2851"/>
                  </a:lnTo>
                  <a:lnTo>
                    <a:pt x="5937" y="2851"/>
                  </a:lnTo>
                  <a:lnTo>
                    <a:pt x="5954" y="2817"/>
                  </a:lnTo>
                  <a:lnTo>
                    <a:pt x="5971" y="2817"/>
                  </a:lnTo>
                  <a:lnTo>
                    <a:pt x="5988" y="2801"/>
                  </a:lnTo>
                  <a:lnTo>
                    <a:pt x="6005" y="2784"/>
                  </a:lnTo>
                  <a:lnTo>
                    <a:pt x="6022" y="2767"/>
                  </a:lnTo>
                  <a:lnTo>
                    <a:pt x="6022" y="2767"/>
                  </a:lnTo>
                  <a:lnTo>
                    <a:pt x="6039" y="2750"/>
                  </a:lnTo>
                  <a:lnTo>
                    <a:pt x="6055" y="2733"/>
                  </a:lnTo>
                  <a:lnTo>
                    <a:pt x="6072" y="2716"/>
                  </a:lnTo>
                  <a:lnTo>
                    <a:pt x="6089" y="2699"/>
                  </a:lnTo>
                  <a:lnTo>
                    <a:pt x="6106" y="2683"/>
                  </a:lnTo>
                  <a:lnTo>
                    <a:pt x="6123" y="2666"/>
                  </a:lnTo>
                  <a:lnTo>
                    <a:pt x="6140" y="2666"/>
                  </a:lnTo>
                  <a:lnTo>
                    <a:pt x="6140" y="2649"/>
                  </a:lnTo>
                  <a:lnTo>
                    <a:pt x="6140" y="2649"/>
                  </a:lnTo>
                  <a:lnTo>
                    <a:pt x="6157" y="2632"/>
                  </a:lnTo>
                  <a:lnTo>
                    <a:pt x="6174" y="2632"/>
                  </a:lnTo>
                  <a:lnTo>
                    <a:pt x="6190" y="2598"/>
                  </a:lnTo>
                  <a:lnTo>
                    <a:pt x="6207" y="2598"/>
                  </a:lnTo>
                  <a:lnTo>
                    <a:pt x="6224" y="2564"/>
                  </a:lnTo>
                  <a:lnTo>
                    <a:pt x="6241" y="2564"/>
                  </a:lnTo>
                  <a:lnTo>
                    <a:pt x="6241" y="2548"/>
                  </a:lnTo>
                  <a:lnTo>
                    <a:pt x="6258" y="2548"/>
                  </a:lnTo>
                  <a:lnTo>
                    <a:pt x="6258" y="2531"/>
                  </a:lnTo>
                  <a:lnTo>
                    <a:pt x="6275" y="2531"/>
                  </a:lnTo>
                  <a:lnTo>
                    <a:pt x="6292" y="2497"/>
                  </a:lnTo>
                  <a:lnTo>
                    <a:pt x="6308" y="2497"/>
                  </a:lnTo>
                  <a:lnTo>
                    <a:pt x="6342" y="2463"/>
                  </a:lnTo>
                  <a:lnTo>
                    <a:pt x="6342" y="2463"/>
                  </a:lnTo>
                  <a:lnTo>
                    <a:pt x="6359" y="2446"/>
                  </a:lnTo>
                  <a:lnTo>
                    <a:pt x="6376" y="2430"/>
                  </a:lnTo>
                  <a:lnTo>
                    <a:pt x="6376" y="2430"/>
                  </a:lnTo>
                  <a:lnTo>
                    <a:pt x="6410" y="2396"/>
                  </a:lnTo>
                  <a:lnTo>
                    <a:pt x="6410" y="2396"/>
                  </a:lnTo>
                  <a:lnTo>
                    <a:pt x="6427" y="2379"/>
                  </a:lnTo>
                  <a:lnTo>
                    <a:pt x="6443" y="2362"/>
                  </a:lnTo>
                  <a:lnTo>
                    <a:pt x="6443" y="2362"/>
                  </a:lnTo>
                  <a:lnTo>
                    <a:pt x="6477" y="2328"/>
                  </a:lnTo>
                  <a:lnTo>
                    <a:pt x="6477" y="2328"/>
                  </a:lnTo>
                  <a:lnTo>
                    <a:pt x="6511" y="2295"/>
                  </a:lnTo>
                  <a:lnTo>
                    <a:pt x="6528" y="2278"/>
                  </a:lnTo>
                  <a:lnTo>
                    <a:pt x="6528" y="2278"/>
                  </a:lnTo>
                  <a:lnTo>
                    <a:pt x="6545" y="2261"/>
                  </a:lnTo>
                  <a:lnTo>
                    <a:pt x="6561" y="2244"/>
                  </a:lnTo>
                  <a:lnTo>
                    <a:pt x="6595" y="2227"/>
                  </a:lnTo>
                  <a:lnTo>
                    <a:pt x="6595" y="2210"/>
                  </a:lnTo>
                  <a:lnTo>
                    <a:pt x="6612" y="2210"/>
                  </a:lnTo>
                  <a:lnTo>
                    <a:pt x="6612" y="2193"/>
                  </a:lnTo>
                  <a:lnTo>
                    <a:pt x="6629" y="2177"/>
                  </a:lnTo>
                  <a:lnTo>
                    <a:pt x="6646" y="2177"/>
                  </a:lnTo>
                  <a:lnTo>
                    <a:pt x="6663" y="2143"/>
                  </a:lnTo>
                  <a:lnTo>
                    <a:pt x="6680" y="2143"/>
                  </a:lnTo>
                  <a:lnTo>
                    <a:pt x="6696" y="2126"/>
                  </a:lnTo>
                  <a:lnTo>
                    <a:pt x="6696" y="2109"/>
                  </a:lnTo>
                  <a:lnTo>
                    <a:pt x="6713" y="2109"/>
                  </a:lnTo>
                  <a:lnTo>
                    <a:pt x="6713" y="2092"/>
                  </a:lnTo>
                  <a:lnTo>
                    <a:pt x="6747" y="2075"/>
                  </a:lnTo>
                  <a:lnTo>
                    <a:pt x="6747" y="2075"/>
                  </a:lnTo>
                  <a:lnTo>
                    <a:pt x="6764" y="2042"/>
                  </a:lnTo>
                  <a:lnTo>
                    <a:pt x="6781" y="2042"/>
                  </a:lnTo>
                  <a:lnTo>
                    <a:pt x="6781" y="2025"/>
                  </a:lnTo>
                  <a:lnTo>
                    <a:pt x="6798" y="2025"/>
                  </a:lnTo>
                  <a:lnTo>
                    <a:pt x="6831" y="1991"/>
                  </a:lnTo>
                  <a:lnTo>
                    <a:pt x="6831" y="1991"/>
                  </a:lnTo>
                  <a:lnTo>
                    <a:pt x="6848" y="1974"/>
                  </a:lnTo>
                  <a:lnTo>
                    <a:pt x="6865" y="1957"/>
                  </a:lnTo>
                  <a:lnTo>
                    <a:pt x="6865" y="1957"/>
                  </a:lnTo>
                  <a:lnTo>
                    <a:pt x="6899" y="1924"/>
                  </a:lnTo>
                  <a:lnTo>
                    <a:pt x="6916" y="1907"/>
                  </a:lnTo>
                  <a:lnTo>
                    <a:pt x="6916" y="1907"/>
                  </a:lnTo>
                  <a:lnTo>
                    <a:pt x="6949" y="1873"/>
                  </a:lnTo>
                  <a:lnTo>
                    <a:pt x="6949" y="1873"/>
                  </a:lnTo>
                  <a:lnTo>
                    <a:pt x="6983" y="1839"/>
                  </a:lnTo>
                  <a:lnTo>
                    <a:pt x="6983" y="1839"/>
                  </a:lnTo>
                  <a:lnTo>
                    <a:pt x="7000" y="1822"/>
                  </a:lnTo>
                  <a:lnTo>
                    <a:pt x="7034" y="1789"/>
                  </a:lnTo>
                  <a:lnTo>
                    <a:pt x="7034" y="1789"/>
                  </a:lnTo>
                  <a:lnTo>
                    <a:pt x="7051" y="1772"/>
                  </a:lnTo>
                  <a:lnTo>
                    <a:pt x="7051" y="1772"/>
                  </a:lnTo>
                  <a:lnTo>
                    <a:pt x="7067" y="1755"/>
                  </a:lnTo>
                  <a:lnTo>
                    <a:pt x="7084" y="1738"/>
                  </a:lnTo>
                  <a:lnTo>
                    <a:pt x="7101" y="1721"/>
                  </a:lnTo>
                  <a:lnTo>
                    <a:pt x="7118" y="1704"/>
                  </a:lnTo>
                  <a:lnTo>
                    <a:pt x="7118" y="1704"/>
                  </a:lnTo>
                  <a:lnTo>
                    <a:pt x="7152" y="1671"/>
                  </a:lnTo>
                  <a:lnTo>
                    <a:pt x="7169" y="1654"/>
                  </a:lnTo>
                  <a:lnTo>
                    <a:pt x="7169" y="1654"/>
                  </a:lnTo>
                  <a:lnTo>
                    <a:pt x="7186" y="1637"/>
                  </a:lnTo>
                  <a:lnTo>
                    <a:pt x="7202" y="1620"/>
                  </a:lnTo>
                  <a:lnTo>
                    <a:pt x="7202" y="1620"/>
                  </a:lnTo>
                  <a:lnTo>
                    <a:pt x="7236" y="1586"/>
                  </a:lnTo>
                  <a:lnTo>
                    <a:pt x="7236" y="1586"/>
                  </a:lnTo>
                  <a:lnTo>
                    <a:pt x="7253" y="1569"/>
                  </a:lnTo>
                  <a:lnTo>
                    <a:pt x="7253" y="1569"/>
                  </a:lnTo>
                  <a:lnTo>
                    <a:pt x="7337" y="1485"/>
                  </a:lnTo>
                  <a:lnTo>
                    <a:pt x="7354" y="1485"/>
                  </a:lnTo>
                  <a:lnTo>
                    <a:pt x="7354" y="1468"/>
                  </a:lnTo>
                  <a:lnTo>
                    <a:pt x="7354" y="1468"/>
                  </a:lnTo>
                  <a:lnTo>
                    <a:pt x="7388" y="1434"/>
                  </a:lnTo>
                  <a:lnTo>
                    <a:pt x="7405" y="1434"/>
                  </a:lnTo>
                  <a:lnTo>
                    <a:pt x="7405" y="1418"/>
                  </a:lnTo>
                  <a:lnTo>
                    <a:pt x="7405" y="1418"/>
                  </a:lnTo>
                  <a:lnTo>
                    <a:pt x="7422" y="1401"/>
                  </a:lnTo>
                  <a:lnTo>
                    <a:pt x="7439" y="1384"/>
                  </a:lnTo>
                  <a:lnTo>
                    <a:pt x="7472" y="1367"/>
                  </a:lnTo>
                  <a:lnTo>
                    <a:pt x="7472" y="1350"/>
                  </a:lnTo>
                  <a:lnTo>
                    <a:pt x="7472" y="1350"/>
                  </a:lnTo>
                  <a:lnTo>
                    <a:pt x="7489" y="1333"/>
                  </a:lnTo>
                  <a:lnTo>
                    <a:pt x="7523" y="1316"/>
                  </a:lnTo>
                  <a:lnTo>
                    <a:pt x="7523" y="1300"/>
                  </a:lnTo>
                  <a:lnTo>
                    <a:pt x="7523" y="1300"/>
                  </a:lnTo>
                  <a:lnTo>
                    <a:pt x="7540" y="1283"/>
                  </a:lnTo>
                  <a:lnTo>
                    <a:pt x="7573" y="1249"/>
                  </a:lnTo>
                  <a:lnTo>
                    <a:pt x="7573" y="1249"/>
                  </a:lnTo>
                  <a:lnTo>
                    <a:pt x="7590" y="1232"/>
                  </a:lnTo>
                  <a:lnTo>
                    <a:pt x="7624" y="1198"/>
                  </a:lnTo>
                  <a:lnTo>
                    <a:pt x="7624" y="1198"/>
                  </a:lnTo>
                  <a:lnTo>
                    <a:pt x="7641" y="1181"/>
                  </a:lnTo>
                  <a:lnTo>
                    <a:pt x="7675" y="1148"/>
                  </a:lnTo>
                  <a:lnTo>
                    <a:pt x="7675" y="1148"/>
                  </a:lnTo>
                  <a:lnTo>
                    <a:pt x="7692" y="1131"/>
                  </a:lnTo>
                  <a:lnTo>
                    <a:pt x="7725" y="1097"/>
                  </a:lnTo>
                  <a:lnTo>
                    <a:pt x="7725" y="1097"/>
                  </a:lnTo>
                  <a:lnTo>
                    <a:pt x="7742" y="1080"/>
                  </a:lnTo>
                  <a:lnTo>
                    <a:pt x="7776" y="1063"/>
                  </a:lnTo>
                  <a:lnTo>
                    <a:pt x="7776" y="1047"/>
                  </a:lnTo>
                  <a:lnTo>
                    <a:pt x="7793" y="1030"/>
                  </a:lnTo>
                  <a:lnTo>
                    <a:pt x="7810" y="1030"/>
                  </a:lnTo>
                  <a:lnTo>
                    <a:pt x="7826" y="1013"/>
                  </a:lnTo>
                  <a:lnTo>
                    <a:pt x="7826" y="996"/>
                  </a:lnTo>
                  <a:lnTo>
                    <a:pt x="7843" y="979"/>
                  </a:lnTo>
                  <a:lnTo>
                    <a:pt x="7843" y="979"/>
                  </a:lnTo>
                  <a:lnTo>
                    <a:pt x="7877" y="962"/>
                  </a:lnTo>
                  <a:lnTo>
                    <a:pt x="7877" y="945"/>
                  </a:lnTo>
                  <a:lnTo>
                    <a:pt x="7894" y="928"/>
                  </a:lnTo>
                  <a:lnTo>
                    <a:pt x="7911" y="912"/>
                  </a:lnTo>
                  <a:lnTo>
                    <a:pt x="7911" y="912"/>
                  </a:lnTo>
                  <a:lnTo>
                    <a:pt x="7945" y="878"/>
                  </a:lnTo>
                  <a:lnTo>
                    <a:pt x="7961" y="861"/>
                  </a:lnTo>
                  <a:lnTo>
                    <a:pt x="7961" y="861"/>
                  </a:lnTo>
                  <a:lnTo>
                    <a:pt x="7995" y="827"/>
                  </a:lnTo>
                  <a:lnTo>
                    <a:pt x="8012" y="810"/>
                  </a:lnTo>
                  <a:lnTo>
                    <a:pt x="8012" y="810"/>
                  </a:lnTo>
                  <a:lnTo>
                    <a:pt x="8046" y="777"/>
                  </a:lnTo>
                  <a:lnTo>
                    <a:pt x="8063" y="760"/>
                  </a:lnTo>
                  <a:lnTo>
                    <a:pt x="8063" y="760"/>
                  </a:lnTo>
                  <a:lnTo>
                    <a:pt x="8079" y="743"/>
                  </a:lnTo>
                  <a:lnTo>
                    <a:pt x="8096" y="726"/>
                  </a:lnTo>
                  <a:lnTo>
                    <a:pt x="8096" y="726"/>
                  </a:lnTo>
                  <a:lnTo>
                    <a:pt x="8181" y="642"/>
                  </a:lnTo>
                  <a:lnTo>
                    <a:pt x="8181" y="642"/>
                  </a:lnTo>
                  <a:lnTo>
                    <a:pt x="8198" y="625"/>
                  </a:lnTo>
                  <a:lnTo>
                    <a:pt x="8198" y="625"/>
                  </a:lnTo>
                  <a:lnTo>
                    <a:pt x="8214" y="608"/>
                  </a:lnTo>
                  <a:lnTo>
                    <a:pt x="8231" y="591"/>
                  </a:lnTo>
                  <a:lnTo>
                    <a:pt x="8299" y="524"/>
                  </a:lnTo>
                  <a:lnTo>
                    <a:pt x="8316" y="507"/>
                  </a:lnTo>
                  <a:lnTo>
                    <a:pt x="8332" y="490"/>
                  </a:lnTo>
                  <a:lnTo>
                    <a:pt x="8332" y="490"/>
                  </a:lnTo>
                  <a:lnTo>
                    <a:pt x="8349" y="473"/>
                  </a:lnTo>
                  <a:lnTo>
                    <a:pt x="8349" y="473"/>
                  </a:lnTo>
                  <a:lnTo>
                    <a:pt x="8383" y="439"/>
                  </a:lnTo>
                  <a:lnTo>
                    <a:pt x="8400" y="422"/>
                  </a:lnTo>
                  <a:lnTo>
                    <a:pt x="8400" y="422"/>
                  </a:lnTo>
                  <a:lnTo>
                    <a:pt x="8417" y="406"/>
                  </a:lnTo>
                  <a:lnTo>
                    <a:pt x="8434" y="389"/>
                  </a:lnTo>
                  <a:lnTo>
                    <a:pt x="8467" y="355"/>
                  </a:lnTo>
                  <a:lnTo>
                    <a:pt x="8467" y="338"/>
                  </a:lnTo>
                  <a:lnTo>
                    <a:pt x="8484" y="338"/>
                  </a:lnTo>
                  <a:lnTo>
                    <a:pt x="8501" y="304"/>
                  </a:lnTo>
                  <a:lnTo>
                    <a:pt x="8518" y="304"/>
                  </a:lnTo>
                  <a:lnTo>
                    <a:pt x="8535" y="271"/>
                  </a:lnTo>
                  <a:lnTo>
                    <a:pt x="8552" y="271"/>
                  </a:lnTo>
                  <a:lnTo>
                    <a:pt x="8552" y="254"/>
                  </a:lnTo>
                  <a:lnTo>
                    <a:pt x="8585" y="237"/>
                  </a:lnTo>
                  <a:lnTo>
                    <a:pt x="8585" y="220"/>
                  </a:lnTo>
                  <a:lnTo>
                    <a:pt x="8619" y="203"/>
                  </a:lnTo>
                  <a:lnTo>
                    <a:pt x="8619" y="186"/>
                  </a:lnTo>
                  <a:lnTo>
                    <a:pt x="8636" y="186"/>
                  </a:lnTo>
                  <a:lnTo>
                    <a:pt x="8653" y="153"/>
                  </a:lnTo>
                  <a:lnTo>
                    <a:pt x="8653" y="153"/>
                  </a:lnTo>
                  <a:lnTo>
                    <a:pt x="8687" y="119"/>
                  </a:lnTo>
                  <a:lnTo>
                    <a:pt x="8687" y="119"/>
                  </a:lnTo>
                  <a:lnTo>
                    <a:pt x="8704" y="102"/>
                  </a:lnTo>
                  <a:lnTo>
                    <a:pt x="8720" y="85"/>
                  </a:lnTo>
                  <a:lnTo>
                    <a:pt x="8720" y="85"/>
                  </a:lnTo>
                  <a:lnTo>
                    <a:pt x="8754" y="51"/>
                  </a:lnTo>
                  <a:lnTo>
                    <a:pt x="8771" y="35"/>
                  </a:lnTo>
                  <a:lnTo>
                    <a:pt x="8771" y="35"/>
                  </a:lnTo>
                  <a:lnTo>
                    <a:pt x="8788" y="18"/>
                  </a:lnTo>
                  <a:lnTo>
                    <a:pt x="8788" y="18"/>
                  </a:lnTo>
                  <a:lnTo>
                    <a:pt x="8805" y="1"/>
                  </a:lnTo>
                  <a:lnTo>
                    <a:pt x="8805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100050" y="4460225"/>
              <a:ext cx="109250" cy="137075"/>
            </a:xfrm>
            <a:custGeom>
              <a:avLst/>
              <a:gdLst/>
              <a:ahLst/>
              <a:cxnLst/>
              <a:rect l="l" t="t" r="r" b="b"/>
              <a:pathLst>
                <a:path w="4370" h="5483" fill="none" extrusionOk="0">
                  <a:moveTo>
                    <a:pt x="1" y="1"/>
                  </a:moveTo>
                  <a:lnTo>
                    <a:pt x="4369" y="5482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5303300" y="4275125"/>
              <a:ext cx="126525" cy="121450"/>
            </a:xfrm>
            <a:custGeom>
              <a:avLst/>
              <a:gdLst/>
              <a:ahLst/>
              <a:cxnLst/>
              <a:rect l="l" t="t" r="r" b="b"/>
              <a:pathLst>
                <a:path w="5061" h="4858" fill="none" extrusionOk="0">
                  <a:moveTo>
                    <a:pt x="1" y="0"/>
                  </a:moveTo>
                  <a:lnTo>
                    <a:pt x="5061" y="4858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5100050" y="4275125"/>
              <a:ext cx="329350" cy="322175"/>
            </a:xfrm>
            <a:custGeom>
              <a:avLst/>
              <a:gdLst/>
              <a:ahLst/>
              <a:cxnLst/>
              <a:rect l="l" t="t" r="r" b="b"/>
              <a:pathLst>
                <a:path w="13174" h="12887" extrusionOk="0">
                  <a:moveTo>
                    <a:pt x="8131" y="0"/>
                  </a:moveTo>
                  <a:lnTo>
                    <a:pt x="8131" y="17"/>
                  </a:lnTo>
                  <a:lnTo>
                    <a:pt x="8114" y="17"/>
                  </a:lnTo>
                  <a:lnTo>
                    <a:pt x="8080" y="68"/>
                  </a:lnTo>
                  <a:lnTo>
                    <a:pt x="8063" y="68"/>
                  </a:lnTo>
                  <a:lnTo>
                    <a:pt x="8063" y="85"/>
                  </a:lnTo>
                  <a:lnTo>
                    <a:pt x="8046" y="85"/>
                  </a:lnTo>
                  <a:lnTo>
                    <a:pt x="8046" y="102"/>
                  </a:lnTo>
                  <a:lnTo>
                    <a:pt x="7996" y="135"/>
                  </a:lnTo>
                  <a:lnTo>
                    <a:pt x="7996" y="152"/>
                  </a:lnTo>
                  <a:lnTo>
                    <a:pt x="7979" y="152"/>
                  </a:lnTo>
                  <a:lnTo>
                    <a:pt x="7979" y="169"/>
                  </a:lnTo>
                  <a:lnTo>
                    <a:pt x="7962" y="169"/>
                  </a:lnTo>
                  <a:lnTo>
                    <a:pt x="7962" y="186"/>
                  </a:lnTo>
                  <a:lnTo>
                    <a:pt x="7945" y="203"/>
                  </a:lnTo>
                  <a:lnTo>
                    <a:pt x="7928" y="203"/>
                  </a:lnTo>
                  <a:lnTo>
                    <a:pt x="7928" y="220"/>
                  </a:lnTo>
                  <a:lnTo>
                    <a:pt x="7878" y="253"/>
                  </a:lnTo>
                  <a:lnTo>
                    <a:pt x="7878" y="270"/>
                  </a:lnTo>
                  <a:lnTo>
                    <a:pt x="7861" y="287"/>
                  </a:lnTo>
                  <a:lnTo>
                    <a:pt x="7844" y="304"/>
                  </a:lnTo>
                  <a:lnTo>
                    <a:pt x="7827" y="321"/>
                  </a:lnTo>
                  <a:lnTo>
                    <a:pt x="7793" y="355"/>
                  </a:lnTo>
                  <a:lnTo>
                    <a:pt x="7776" y="371"/>
                  </a:lnTo>
                  <a:lnTo>
                    <a:pt x="7760" y="388"/>
                  </a:lnTo>
                  <a:lnTo>
                    <a:pt x="7743" y="405"/>
                  </a:lnTo>
                  <a:lnTo>
                    <a:pt x="7709" y="456"/>
                  </a:lnTo>
                  <a:lnTo>
                    <a:pt x="7692" y="456"/>
                  </a:lnTo>
                  <a:lnTo>
                    <a:pt x="7675" y="473"/>
                  </a:lnTo>
                  <a:lnTo>
                    <a:pt x="7658" y="489"/>
                  </a:lnTo>
                  <a:lnTo>
                    <a:pt x="7642" y="506"/>
                  </a:lnTo>
                  <a:lnTo>
                    <a:pt x="7591" y="557"/>
                  </a:lnTo>
                  <a:lnTo>
                    <a:pt x="7591" y="574"/>
                  </a:lnTo>
                  <a:lnTo>
                    <a:pt x="7574" y="574"/>
                  </a:lnTo>
                  <a:lnTo>
                    <a:pt x="7557" y="591"/>
                  </a:lnTo>
                  <a:lnTo>
                    <a:pt x="7540" y="608"/>
                  </a:lnTo>
                  <a:lnTo>
                    <a:pt x="7422" y="742"/>
                  </a:lnTo>
                  <a:lnTo>
                    <a:pt x="7405" y="742"/>
                  </a:lnTo>
                  <a:lnTo>
                    <a:pt x="7405" y="759"/>
                  </a:lnTo>
                  <a:lnTo>
                    <a:pt x="7389" y="759"/>
                  </a:lnTo>
                  <a:lnTo>
                    <a:pt x="7389" y="776"/>
                  </a:lnTo>
                  <a:lnTo>
                    <a:pt x="7372" y="776"/>
                  </a:lnTo>
                  <a:lnTo>
                    <a:pt x="7355" y="793"/>
                  </a:lnTo>
                  <a:lnTo>
                    <a:pt x="7220" y="928"/>
                  </a:lnTo>
                  <a:lnTo>
                    <a:pt x="7220" y="945"/>
                  </a:lnTo>
                  <a:lnTo>
                    <a:pt x="7203" y="945"/>
                  </a:lnTo>
                  <a:lnTo>
                    <a:pt x="7203" y="962"/>
                  </a:lnTo>
                  <a:lnTo>
                    <a:pt x="7186" y="962"/>
                  </a:lnTo>
                  <a:lnTo>
                    <a:pt x="7186" y="979"/>
                  </a:lnTo>
                  <a:lnTo>
                    <a:pt x="7169" y="979"/>
                  </a:lnTo>
                  <a:lnTo>
                    <a:pt x="7169" y="995"/>
                  </a:lnTo>
                  <a:lnTo>
                    <a:pt x="7152" y="995"/>
                  </a:lnTo>
                  <a:lnTo>
                    <a:pt x="7136" y="1012"/>
                  </a:lnTo>
                  <a:lnTo>
                    <a:pt x="7136" y="1029"/>
                  </a:lnTo>
                  <a:lnTo>
                    <a:pt x="7119" y="1029"/>
                  </a:lnTo>
                  <a:lnTo>
                    <a:pt x="7119" y="1046"/>
                  </a:lnTo>
                  <a:lnTo>
                    <a:pt x="7102" y="1046"/>
                  </a:lnTo>
                  <a:lnTo>
                    <a:pt x="7102" y="1063"/>
                  </a:lnTo>
                  <a:lnTo>
                    <a:pt x="7085" y="1063"/>
                  </a:lnTo>
                  <a:lnTo>
                    <a:pt x="7085" y="1080"/>
                  </a:lnTo>
                  <a:lnTo>
                    <a:pt x="7068" y="1080"/>
                  </a:lnTo>
                  <a:lnTo>
                    <a:pt x="7068" y="1097"/>
                  </a:lnTo>
                  <a:lnTo>
                    <a:pt x="7051" y="1097"/>
                  </a:lnTo>
                  <a:lnTo>
                    <a:pt x="7034" y="1114"/>
                  </a:lnTo>
                  <a:lnTo>
                    <a:pt x="7034" y="1130"/>
                  </a:lnTo>
                  <a:lnTo>
                    <a:pt x="7017" y="1130"/>
                  </a:lnTo>
                  <a:lnTo>
                    <a:pt x="7017" y="1147"/>
                  </a:lnTo>
                  <a:lnTo>
                    <a:pt x="7001" y="1147"/>
                  </a:lnTo>
                  <a:lnTo>
                    <a:pt x="7001" y="1164"/>
                  </a:lnTo>
                  <a:lnTo>
                    <a:pt x="6984" y="1164"/>
                  </a:lnTo>
                  <a:lnTo>
                    <a:pt x="6984" y="1181"/>
                  </a:lnTo>
                  <a:lnTo>
                    <a:pt x="6967" y="1181"/>
                  </a:lnTo>
                  <a:lnTo>
                    <a:pt x="6967" y="1198"/>
                  </a:lnTo>
                  <a:lnTo>
                    <a:pt x="6950" y="1198"/>
                  </a:lnTo>
                  <a:lnTo>
                    <a:pt x="6933" y="1215"/>
                  </a:lnTo>
                  <a:lnTo>
                    <a:pt x="6933" y="1232"/>
                  </a:lnTo>
                  <a:lnTo>
                    <a:pt x="6916" y="1232"/>
                  </a:lnTo>
                  <a:lnTo>
                    <a:pt x="6916" y="1248"/>
                  </a:lnTo>
                  <a:lnTo>
                    <a:pt x="6899" y="1248"/>
                  </a:lnTo>
                  <a:lnTo>
                    <a:pt x="6899" y="1265"/>
                  </a:lnTo>
                  <a:lnTo>
                    <a:pt x="6883" y="1265"/>
                  </a:lnTo>
                  <a:lnTo>
                    <a:pt x="6731" y="1417"/>
                  </a:lnTo>
                  <a:lnTo>
                    <a:pt x="6731" y="1434"/>
                  </a:lnTo>
                  <a:lnTo>
                    <a:pt x="6714" y="1434"/>
                  </a:lnTo>
                  <a:lnTo>
                    <a:pt x="6714" y="1451"/>
                  </a:lnTo>
                  <a:lnTo>
                    <a:pt x="6697" y="1451"/>
                  </a:lnTo>
                  <a:lnTo>
                    <a:pt x="6697" y="1468"/>
                  </a:lnTo>
                  <a:lnTo>
                    <a:pt x="6680" y="1468"/>
                  </a:lnTo>
                  <a:lnTo>
                    <a:pt x="6680" y="1485"/>
                  </a:lnTo>
                  <a:lnTo>
                    <a:pt x="6613" y="1552"/>
                  </a:lnTo>
                  <a:lnTo>
                    <a:pt x="6596" y="1552"/>
                  </a:lnTo>
                  <a:lnTo>
                    <a:pt x="6596" y="1569"/>
                  </a:lnTo>
                  <a:lnTo>
                    <a:pt x="6545" y="1603"/>
                  </a:lnTo>
                  <a:lnTo>
                    <a:pt x="6528" y="1620"/>
                  </a:lnTo>
                  <a:lnTo>
                    <a:pt x="6528" y="1636"/>
                  </a:lnTo>
                  <a:lnTo>
                    <a:pt x="6511" y="1636"/>
                  </a:lnTo>
                  <a:lnTo>
                    <a:pt x="6511" y="1653"/>
                  </a:lnTo>
                  <a:lnTo>
                    <a:pt x="6495" y="1653"/>
                  </a:lnTo>
                  <a:lnTo>
                    <a:pt x="6444" y="1704"/>
                  </a:lnTo>
                  <a:lnTo>
                    <a:pt x="6427" y="1721"/>
                  </a:lnTo>
                  <a:lnTo>
                    <a:pt x="6410" y="1738"/>
                  </a:lnTo>
                  <a:lnTo>
                    <a:pt x="6393" y="1754"/>
                  </a:lnTo>
                  <a:lnTo>
                    <a:pt x="6343" y="1805"/>
                  </a:lnTo>
                  <a:lnTo>
                    <a:pt x="6326" y="1822"/>
                  </a:lnTo>
                  <a:lnTo>
                    <a:pt x="6309" y="1839"/>
                  </a:lnTo>
                  <a:lnTo>
                    <a:pt x="6292" y="1856"/>
                  </a:lnTo>
                  <a:lnTo>
                    <a:pt x="6258" y="1889"/>
                  </a:lnTo>
                  <a:lnTo>
                    <a:pt x="6242" y="1906"/>
                  </a:lnTo>
                  <a:lnTo>
                    <a:pt x="6225" y="1923"/>
                  </a:lnTo>
                  <a:lnTo>
                    <a:pt x="6208" y="1940"/>
                  </a:lnTo>
                  <a:lnTo>
                    <a:pt x="6174" y="1974"/>
                  </a:lnTo>
                  <a:lnTo>
                    <a:pt x="6157" y="1991"/>
                  </a:lnTo>
                  <a:lnTo>
                    <a:pt x="6124" y="2024"/>
                  </a:lnTo>
                  <a:lnTo>
                    <a:pt x="6107" y="2024"/>
                  </a:lnTo>
                  <a:lnTo>
                    <a:pt x="6107" y="2041"/>
                  </a:lnTo>
                  <a:lnTo>
                    <a:pt x="6090" y="2041"/>
                  </a:lnTo>
                  <a:lnTo>
                    <a:pt x="6090" y="2058"/>
                  </a:lnTo>
                  <a:lnTo>
                    <a:pt x="6073" y="2058"/>
                  </a:lnTo>
                  <a:lnTo>
                    <a:pt x="6039" y="2109"/>
                  </a:lnTo>
                  <a:lnTo>
                    <a:pt x="6022" y="2109"/>
                  </a:lnTo>
                  <a:lnTo>
                    <a:pt x="6022" y="2126"/>
                  </a:lnTo>
                  <a:lnTo>
                    <a:pt x="6005" y="2126"/>
                  </a:lnTo>
                  <a:lnTo>
                    <a:pt x="6005" y="2142"/>
                  </a:lnTo>
                  <a:lnTo>
                    <a:pt x="5955" y="2176"/>
                  </a:lnTo>
                  <a:lnTo>
                    <a:pt x="5955" y="2193"/>
                  </a:lnTo>
                  <a:lnTo>
                    <a:pt x="5921" y="2210"/>
                  </a:lnTo>
                  <a:lnTo>
                    <a:pt x="5904" y="2227"/>
                  </a:lnTo>
                  <a:lnTo>
                    <a:pt x="5887" y="2244"/>
                  </a:lnTo>
                  <a:lnTo>
                    <a:pt x="5887" y="2260"/>
                  </a:lnTo>
                  <a:lnTo>
                    <a:pt x="5854" y="2277"/>
                  </a:lnTo>
                  <a:lnTo>
                    <a:pt x="5837" y="2294"/>
                  </a:lnTo>
                  <a:lnTo>
                    <a:pt x="5820" y="2311"/>
                  </a:lnTo>
                  <a:lnTo>
                    <a:pt x="5803" y="2328"/>
                  </a:lnTo>
                  <a:lnTo>
                    <a:pt x="5786" y="2345"/>
                  </a:lnTo>
                  <a:lnTo>
                    <a:pt x="5769" y="2345"/>
                  </a:lnTo>
                  <a:lnTo>
                    <a:pt x="5752" y="2379"/>
                  </a:lnTo>
                  <a:lnTo>
                    <a:pt x="5736" y="2379"/>
                  </a:lnTo>
                  <a:lnTo>
                    <a:pt x="5736" y="2395"/>
                  </a:lnTo>
                  <a:lnTo>
                    <a:pt x="5719" y="2412"/>
                  </a:lnTo>
                  <a:lnTo>
                    <a:pt x="5702" y="2412"/>
                  </a:lnTo>
                  <a:lnTo>
                    <a:pt x="5702" y="2429"/>
                  </a:lnTo>
                  <a:lnTo>
                    <a:pt x="5685" y="2429"/>
                  </a:lnTo>
                  <a:lnTo>
                    <a:pt x="5685" y="2446"/>
                  </a:lnTo>
                  <a:lnTo>
                    <a:pt x="5668" y="2446"/>
                  </a:lnTo>
                  <a:lnTo>
                    <a:pt x="5651" y="2480"/>
                  </a:lnTo>
                  <a:lnTo>
                    <a:pt x="5634" y="2480"/>
                  </a:lnTo>
                  <a:lnTo>
                    <a:pt x="5634" y="2497"/>
                  </a:lnTo>
                  <a:lnTo>
                    <a:pt x="5618" y="2497"/>
                  </a:lnTo>
                  <a:lnTo>
                    <a:pt x="5618" y="2513"/>
                  </a:lnTo>
                  <a:lnTo>
                    <a:pt x="5601" y="2513"/>
                  </a:lnTo>
                  <a:lnTo>
                    <a:pt x="5601" y="2530"/>
                  </a:lnTo>
                  <a:lnTo>
                    <a:pt x="5584" y="2530"/>
                  </a:lnTo>
                  <a:lnTo>
                    <a:pt x="5550" y="2581"/>
                  </a:lnTo>
                  <a:lnTo>
                    <a:pt x="5533" y="2581"/>
                  </a:lnTo>
                  <a:lnTo>
                    <a:pt x="5516" y="2598"/>
                  </a:lnTo>
                  <a:lnTo>
                    <a:pt x="5499" y="2615"/>
                  </a:lnTo>
                  <a:lnTo>
                    <a:pt x="5499" y="2632"/>
                  </a:lnTo>
                  <a:lnTo>
                    <a:pt x="5483" y="2632"/>
                  </a:lnTo>
                  <a:lnTo>
                    <a:pt x="5466" y="2665"/>
                  </a:lnTo>
                  <a:lnTo>
                    <a:pt x="5449" y="2665"/>
                  </a:lnTo>
                  <a:lnTo>
                    <a:pt x="5432" y="2682"/>
                  </a:lnTo>
                  <a:lnTo>
                    <a:pt x="5415" y="2699"/>
                  </a:lnTo>
                  <a:lnTo>
                    <a:pt x="5398" y="2716"/>
                  </a:lnTo>
                  <a:lnTo>
                    <a:pt x="5381" y="2733"/>
                  </a:lnTo>
                  <a:lnTo>
                    <a:pt x="5365" y="2733"/>
                  </a:lnTo>
                  <a:lnTo>
                    <a:pt x="5348" y="2766"/>
                  </a:lnTo>
                  <a:lnTo>
                    <a:pt x="5331" y="2766"/>
                  </a:lnTo>
                  <a:lnTo>
                    <a:pt x="5331" y="2783"/>
                  </a:lnTo>
                  <a:lnTo>
                    <a:pt x="5314" y="2783"/>
                  </a:lnTo>
                  <a:lnTo>
                    <a:pt x="5314" y="2800"/>
                  </a:lnTo>
                  <a:lnTo>
                    <a:pt x="5297" y="2800"/>
                  </a:lnTo>
                  <a:lnTo>
                    <a:pt x="5297" y="2817"/>
                  </a:lnTo>
                  <a:lnTo>
                    <a:pt x="5280" y="2817"/>
                  </a:lnTo>
                  <a:lnTo>
                    <a:pt x="5263" y="2851"/>
                  </a:lnTo>
                  <a:lnTo>
                    <a:pt x="5246" y="2851"/>
                  </a:lnTo>
                  <a:lnTo>
                    <a:pt x="5230" y="2868"/>
                  </a:lnTo>
                  <a:lnTo>
                    <a:pt x="5213" y="2885"/>
                  </a:lnTo>
                  <a:lnTo>
                    <a:pt x="5196" y="2901"/>
                  </a:lnTo>
                  <a:lnTo>
                    <a:pt x="5179" y="2918"/>
                  </a:lnTo>
                  <a:lnTo>
                    <a:pt x="5162" y="2935"/>
                  </a:lnTo>
                  <a:lnTo>
                    <a:pt x="5145" y="2952"/>
                  </a:lnTo>
                  <a:lnTo>
                    <a:pt x="5128" y="2969"/>
                  </a:lnTo>
                  <a:lnTo>
                    <a:pt x="5112" y="2986"/>
                  </a:lnTo>
                  <a:lnTo>
                    <a:pt x="5095" y="3003"/>
                  </a:lnTo>
                  <a:lnTo>
                    <a:pt x="5078" y="3019"/>
                  </a:lnTo>
                  <a:lnTo>
                    <a:pt x="5044" y="3053"/>
                  </a:lnTo>
                  <a:lnTo>
                    <a:pt x="5027" y="3053"/>
                  </a:lnTo>
                  <a:lnTo>
                    <a:pt x="5010" y="3087"/>
                  </a:lnTo>
                  <a:lnTo>
                    <a:pt x="4993" y="3087"/>
                  </a:lnTo>
                  <a:lnTo>
                    <a:pt x="4993" y="3104"/>
                  </a:lnTo>
                  <a:lnTo>
                    <a:pt x="4977" y="3104"/>
                  </a:lnTo>
                  <a:lnTo>
                    <a:pt x="4977" y="3121"/>
                  </a:lnTo>
                  <a:lnTo>
                    <a:pt x="4960" y="3121"/>
                  </a:lnTo>
                  <a:lnTo>
                    <a:pt x="4943" y="3138"/>
                  </a:lnTo>
                  <a:lnTo>
                    <a:pt x="4909" y="3171"/>
                  </a:lnTo>
                  <a:lnTo>
                    <a:pt x="4892" y="3188"/>
                  </a:lnTo>
                  <a:lnTo>
                    <a:pt x="4875" y="3205"/>
                  </a:lnTo>
                  <a:lnTo>
                    <a:pt x="4859" y="3222"/>
                  </a:lnTo>
                  <a:lnTo>
                    <a:pt x="4842" y="3222"/>
                  </a:lnTo>
                  <a:lnTo>
                    <a:pt x="4842" y="3239"/>
                  </a:lnTo>
                  <a:lnTo>
                    <a:pt x="4808" y="3256"/>
                  </a:lnTo>
                  <a:lnTo>
                    <a:pt x="4808" y="3272"/>
                  </a:lnTo>
                  <a:lnTo>
                    <a:pt x="4791" y="3289"/>
                  </a:lnTo>
                  <a:lnTo>
                    <a:pt x="4774" y="3289"/>
                  </a:lnTo>
                  <a:lnTo>
                    <a:pt x="4757" y="3306"/>
                  </a:lnTo>
                  <a:lnTo>
                    <a:pt x="4757" y="3323"/>
                  </a:lnTo>
                  <a:lnTo>
                    <a:pt x="4740" y="3323"/>
                  </a:lnTo>
                  <a:lnTo>
                    <a:pt x="4724" y="3340"/>
                  </a:lnTo>
                  <a:lnTo>
                    <a:pt x="4690" y="3374"/>
                  </a:lnTo>
                  <a:lnTo>
                    <a:pt x="4673" y="3391"/>
                  </a:lnTo>
                  <a:lnTo>
                    <a:pt x="4656" y="3407"/>
                  </a:lnTo>
                  <a:lnTo>
                    <a:pt x="4639" y="3424"/>
                  </a:lnTo>
                  <a:lnTo>
                    <a:pt x="4606" y="3441"/>
                  </a:lnTo>
                  <a:lnTo>
                    <a:pt x="4606" y="3458"/>
                  </a:lnTo>
                  <a:lnTo>
                    <a:pt x="4589" y="3475"/>
                  </a:lnTo>
                  <a:lnTo>
                    <a:pt x="4572" y="3492"/>
                  </a:lnTo>
                  <a:lnTo>
                    <a:pt x="4555" y="3492"/>
                  </a:lnTo>
                  <a:lnTo>
                    <a:pt x="4555" y="3509"/>
                  </a:lnTo>
                  <a:lnTo>
                    <a:pt x="4538" y="3509"/>
                  </a:lnTo>
                  <a:lnTo>
                    <a:pt x="4521" y="3525"/>
                  </a:lnTo>
                  <a:lnTo>
                    <a:pt x="4521" y="3542"/>
                  </a:lnTo>
                  <a:lnTo>
                    <a:pt x="4487" y="3559"/>
                  </a:lnTo>
                  <a:lnTo>
                    <a:pt x="4471" y="3576"/>
                  </a:lnTo>
                  <a:lnTo>
                    <a:pt x="4454" y="3593"/>
                  </a:lnTo>
                  <a:lnTo>
                    <a:pt x="4437" y="3610"/>
                  </a:lnTo>
                  <a:lnTo>
                    <a:pt x="4420" y="3627"/>
                  </a:lnTo>
                  <a:lnTo>
                    <a:pt x="4386" y="3660"/>
                  </a:lnTo>
                  <a:lnTo>
                    <a:pt x="4369" y="3677"/>
                  </a:lnTo>
                  <a:lnTo>
                    <a:pt x="4353" y="3694"/>
                  </a:lnTo>
                  <a:lnTo>
                    <a:pt x="4336" y="3694"/>
                  </a:lnTo>
                  <a:lnTo>
                    <a:pt x="4336" y="3711"/>
                  </a:lnTo>
                  <a:lnTo>
                    <a:pt x="4319" y="3728"/>
                  </a:lnTo>
                  <a:lnTo>
                    <a:pt x="4302" y="3728"/>
                  </a:lnTo>
                  <a:lnTo>
                    <a:pt x="4285" y="3745"/>
                  </a:lnTo>
                  <a:lnTo>
                    <a:pt x="4251" y="3778"/>
                  </a:lnTo>
                  <a:lnTo>
                    <a:pt x="4234" y="3795"/>
                  </a:lnTo>
                  <a:lnTo>
                    <a:pt x="4218" y="3812"/>
                  </a:lnTo>
                  <a:lnTo>
                    <a:pt x="4201" y="3829"/>
                  </a:lnTo>
                  <a:lnTo>
                    <a:pt x="4184" y="3829"/>
                  </a:lnTo>
                  <a:lnTo>
                    <a:pt x="4184" y="3846"/>
                  </a:lnTo>
                  <a:lnTo>
                    <a:pt x="4167" y="3863"/>
                  </a:lnTo>
                  <a:lnTo>
                    <a:pt x="4150" y="3880"/>
                  </a:lnTo>
                  <a:lnTo>
                    <a:pt x="4133" y="3880"/>
                  </a:lnTo>
                  <a:lnTo>
                    <a:pt x="4116" y="3897"/>
                  </a:lnTo>
                  <a:lnTo>
                    <a:pt x="4116" y="3913"/>
                  </a:lnTo>
                  <a:lnTo>
                    <a:pt x="4100" y="3930"/>
                  </a:lnTo>
                  <a:lnTo>
                    <a:pt x="4083" y="3930"/>
                  </a:lnTo>
                  <a:lnTo>
                    <a:pt x="4066" y="3947"/>
                  </a:lnTo>
                  <a:lnTo>
                    <a:pt x="4049" y="3964"/>
                  </a:lnTo>
                  <a:lnTo>
                    <a:pt x="4032" y="3981"/>
                  </a:lnTo>
                  <a:lnTo>
                    <a:pt x="4015" y="3981"/>
                  </a:lnTo>
                  <a:lnTo>
                    <a:pt x="4015" y="3998"/>
                  </a:lnTo>
                  <a:lnTo>
                    <a:pt x="3998" y="4015"/>
                  </a:lnTo>
                  <a:lnTo>
                    <a:pt x="3981" y="4031"/>
                  </a:lnTo>
                  <a:lnTo>
                    <a:pt x="3965" y="4031"/>
                  </a:lnTo>
                  <a:lnTo>
                    <a:pt x="3965" y="4048"/>
                  </a:lnTo>
                  <a:lnTo>
                    <a:pt x="3948" y="4048"/>
                  </a:lnTo>
                  <a:lnTo>
                    <a:pt x="3931" y="4065"/>
                  </a:lnTo>
                  <a:lnTo>
                    <a:pt x="3914" y="4082"/>
                  </a:lnTo>
                  <a:lnTo>
                    <a:pt x="3914" y="4099"/>
                  </a:lnTo>
                  <a:lnTo>
                    <a:pt x="3897" y="4099"/>
                  </a:lnTo>
                  <a:lnTo>
                    <a:pt x="3880" y="4116"/>
                  </a:lnTo>
                  <a:lnTo>
                    <a:pt x="3863" y="4133"/>
                  </a:lnTo>
                  <a:lnTo>
                    <a:pt x="3847" y="4150"/>
                  </a:lnTo>
                  <a:lnTo>
                    <a:pt x="3830" y="4150"/>
                  </a:lnTo>
                  <a:lnTo>
                    <a:pt x="3830" y="4166"/>
                  </a:lnTo>
                  <a:lnTo>
                    <a:pt x="3813" y="4166"/>
                  </a:lnTo>
                  <a:lnTo>
                    <a:pt x="3796" y="4183"/>
                  </a:lnTo>
                  <a:lnTo>
                    <a:pt x="3796" y="4200"/>
                  </a:lnTo>
                  <a:lnTo>
                    <a:pt x="3779" y="4217"/>
                  </a:lnTo>
                  <a:lnTo>
                    <a:pt x="3762" y="4217"/>
                  </a:lnTo>
                  <a:lnTo>
                    <a:pt x="3745" y="4234"/>
                  </a:lnTo>
                  <a:lnTo>
                    <a:pt x="3728" y="4251"/>
                  </a:lnTo>
                  <a:lnTo>
                    <a:pt x="3712" y="4268"/>
                  </a:lnTo>
                  <a:lnTo>
                    <a:pt x="3695" y="4284"/>
                  </a:lnTo>
                  <a:lnTo>
                    <a:pt x="3678" y="4284"/>
                  </a:lnTo>
                  <a:lnTo>
                    <a:pt x="3661" y="4301"/>
                  </a:lnTo>
                  <a:lnTo>
                    <a:pt x="3661" y="4318"/>
                  </a:lnTo>
                  <a:lnTo>
                    <a:pt x="3644" y="4335"/>
                  </a:lnTo>
                  <a:lnTo>
                    <a:pt x="3627" y="4335"/>
                  </a:lnTo>
                  <a:lnTo>
                    <a:pt x="3627" y="4352"/>
                  </a:lnTo>
                  <a:lnTo>
                    <a:pt x="3610" y="4352"/>
                  </a:lnTo>
                  <a:lnTo>
                    <a:pt x="3610" y="4369"/>
                  </a:lnTo>
                  <a:lnTo>
                    <a:pt x="3594" y="4386"/>
                  </a:lnTo>
                  <a:lnTo>
                    <a:pt x="3577" y="4386"/>
                  </a:lnTo>
                  <a:lnTo>
                    <a:pt x="3560" y="4403"/>
                  </a:lnTo>
                  <a:lnTo>
                    <a:pt x="3543" y="4419"/>
                  </a:lnTo>
                  <a:lnTo>
                    <a:pt x="3526" y="4436"/>
                  </a:lnTo>
                  <a:lnTo>
                    <a:pt x="3509" y="4453"/>
                  </a:lnTo>
                  <a:lnTo>
                    <a:pt x="3492" y="4453"/>
                  </a:lnTo>
                  <a:lnTo>
                    <a:pt x="3492" y="4470"/>
                  </a:lnTo>
                  <a:lnTo>
                    <a:pt x="3475" y="4470"/>
                  </a:lnTo>
                  <a:lnTo>
                    <a:pt x="3459" y="4487"/>
                  </a:lnTo>
                  <a:lnTo>
                    <a:pt x="3442" y="4504"/>
                  </a:lnTo>
                  <a:lnTo>
                    <a:pt x="3425" y="4521"/>
                  </a:lnTo>
                  <a:lnTo>
                    <a:pt x="3408" y="4537"/>
                  </a:lnTo>
                  <a:lnTo>
                    <a:pt x="3391" y="4554"/>
                  </a:lnTo>
                  <a:lnTo>
                    <a:pt x="3374" y="4571"/>
                  </a:lnTo>
                  <a:lnTo>
                    <a:pt x="3357" y="4571"/>
                  </a:lnTo>
                  <a:lnTo>
                    <a:pt x="3357" y="4588"/>
                  </a:lnTo>
                  <a:lnTo>
                    <a:pt x="3341" y="4605"/>
                  </a:lnTo>
                  <a:lnTo>
                    <a:pt x="3324" y="4605"/>
                  </a:lnTo>
                  <a:lnTo>
                    <a:pt x="3307" y="4622"/>
                  </a:lnTo>
                  <a:lnTo>
                    <a:pt x="3290" y="4639"/>
                  </a:lnTo>
                  <a:lnTo>
                    <a:pt x="3290" y="4656"/>
                  </a:lnTo>
                  <a:lnTo>
                    <a:pt x="3273" y="4656"/>
                  </a:lnTo>
                  <a:lnTo>
                    <a:pt x="3256" y="4672"/>
                  </a:lnTo>
                  <a:lnTo>
                    <a:pt x="3239" y="4689"/>
                  </a:lnTo>
                  <a:lnTo>
                    <a:pt x="3222" y="4706"/>
                  </a:lnTo>
                  <a:lnTo>
                    <a:pt x="3206" y="4723"/>
                  </a:lnTo>
                  <a:lnTo>
                    <a:pt x="3189" y="4740"/>
                  </a:lnTo>
                  <a:lnTo>
                    <a:pt x="3172" y="4740"/>
                  </a:lnTo>
                  <a:lnTo>
                    <a:pt x="3155" y="4757"/>
                  </a:lnTo>
                  <a:lnTo>
                    <a:pt x="3138" y="4774"/>
                  </a:lnTo>
                  <a:lnTo>
                    <a:pt x="3121" y="4790"/>
                  </a:lnTo>
                  <a:lnTo>
                    <a:pt x="3104" y="4807"/>
                  </a:lnTo>
                  <a:lnTo>
                    <a:pt x="3088" y="4824"/>
                  </a:lnTo>
                  <a:lnTo>
                    <a:pt x="3071" y="4841"/>
                  </a:lnTo>
                  <a:lnTo>
                    <a:pt x="3054" y="4858"/>
                  </a:lnTo>
                  <a:lnTo>
                    <a:pt x="3037" y="4858"/>
                  </a:lnTo>
                  <a:lnTo>
                    <a:pt x="3020" y="4875"/>
                  </a:lnTo>
                  <a:lnTo>
                    <a:pt x="3003" y="4892"/>
                  </a:lnTo>
                  <a:lnTo>
                    <a:pt x="2986" y="4909"/>
                  </a:lnTo>
                  <a:lnTo>
                    <a:pt x="2969" y="4925"/>
                  </a:lnTo>
                  <a:lnTo>
                    <a:pt x="2953" y="4925"/>
                  </a:lnTo>
                  <a:lnTo>
                    <a:pt x="2936" y="4942"/>
                  </a:lnTo>
                  <a:lnTo>
                    <a:pt x="2936" y="4959"/>
                  </a:lnTo>
                  <a:lnTo>
                    <a:pt x="2902" y="4976"/>
                  </a:lnTo>
                  <a:lnTo>
                    <a:pt x="2902" y="4993"/>
                  </a:lnTo>
                  <a:lnTo>
                    <a:pt x="2885" y="5010"/>
                  </a:lnTo>
                  <a:lnTo>
                    <a:pt x="2868" y="5027"/>
                  </a:lnTo>
                  <a:lnTo>
                    <a:pt x="2851" y="5027"/>
                  </a:lnTo>
                  <a:lnTo>
                    <a:pt x="2835" y="5043"/>
                  </a:lnTo>
                  <a:lnTo>
                    <a:pt x="2818" y="5060"/>
                  </a:lnTo>
                  <a:lnTo>
                    <a:pt x="2801" y="5077"/>
                  </a:lnTo>
                  <a:lnTo>
                    <a:pt x="2784" y="5077"/>
                  </a:lnTo>
                  <a:lnTo>
                    <a:pt x="2767" y="5111"/>
                  </a:lnTo>
                  <a:lnTo>
                    <a:pt x="2750" y="5111"/>
                  </a:lnTo>
                  <a:lnTo>
                    <a:pt x="2733" y="5128"/>
                  </a:lnTo>
                  <a:lnTo>
                    <a:pt x="2716" y="5145"/>
                  </a:lnTo>
                  <a:lnTo>
                    <a:pt x="2700" y="5162"/>
                  </a:lnTo>
                  <a:lnTo>
                    <a:pt x="2683" y="5178"/>
                  </a:lnTo>
                  <a:lnTo>
                    <a:pt x="2666" y="5178"/>
                  </a:lnTo>
                  <a:lnTo>
                    <a:pt x="2649" y="5212"/>
                  </a:lnTo>
                  <a:lnTo>
                    <a:pt x="2632" y="5212"/>
                  </a:lnTo>
                  <a:lnTo>
                    <a:pt x="2615" y="5229"/>
                  </a:lnTo>
                  <a:lnTo>
                    <a:pt x="2598" y="5246"/>
                  </a:lnTo>
                  <a:lnTo>
                    <a:pt x="2582" y="5263"/>
                  </a:lnTo>
                  <a:lnTo>
                    <a:pt x="2565" y="5280"/>
                  </a:lnTo>
                  <a:lnTo>
                    <a:pt x="2548" y="5280"/>
                  </a:lnTo>
                  <a:lnTo>
                    <a:pt x="2548" y="5296"/>
                  </a:lnTo>
                  <a:lnTo>
                    <a:pt x="2531" y="5313"/>
                  </a:lnTo>
                  <a:lnTo>
                    <a:pt x="2514" y="5313"/>
                  </a:lnTo>
                  <a:lnTo>
                    <a:pt x="2497" y="5330"/>
                  </a:lnTo>
                  <a:lnTo>
                    <a:pt x="2480" y="5347"/>
                  </a:lnTo>
                  <a:lnTo>
                    <a:pt x="2464" y="5364"/>
                  </a:lnTo>
                  <a:lnTo>
                    <a:pt x="2447" y="5381"/>
                  </a:lnTo>
                  <a:lnTo>
                    <a:pt x="2430" y="5381"/>
                  </a:lnTo>
                  <a:lnTo>
                    <a:pt x="2430" y="5398"/>
                  </a:lnTo>
                  <a:lnTo>
                    <a:pt x="2413" y="5398"/>
                  </a:lnTo>
                  <a:lnTo>
                    <a:pt x="2396" y="5415"/>
                  </a:lnTo>
                  <a:lnTo>
                    <a:pt x="2396" y="5431"/>
                  </a:lnTo>
                  <a:lnTo>
                    <a:pt x="2362" y="5448"/>
                  </a:lnTo>
                  <a:lnTo>
                    <a:pt x="2362" y="5465"/>
                  </a:lnTo>
                  <a:lnTo>
                    <a:pt x="2329" y="5465"/>
                  </a:lnTo>
                  <a:lnTo>
                    <a:pt x="2329" y="5482"/>
                  </a:lnTo>
                  <a:lnTo>
                    <a:pt x="2312" y="5482"/>
                  </a:lnTo>
                  <a:lnTo>
                    <a:pt x="2312" y="5499"/>
                  </a:lnTo>
                  <a:lnTo>
                    <a:pt x="2295" y="5516"/>
                  </a:lnTo>
                  <a:lnTo>
                    <a:pt x="2278" y="5516"/>
                  </a:lnTo>
                  <a:lnTo>
                    <a:pt x="2261" y="5533"/>
                  </a:lnTo>
                  <a:lnTo>
                    <a:pt x="2227" y="5549"/>
                  </a:lnTo>
                  <a:lnTo>
                    <a:pt x="2227" y="5566"/>
                  </a:lnTo>
                  <a:lnTo>
                    <a:pt x="2211" y="5583"/>
                  </a:lnTo>
                  <a:lnTo>
                    <a:pt x="2194" y="5600"/>
                  </a:lnTo>
                  <a:lnTo>
                    <a:pt x="2177" y="5617"/>
                  </a:lnTo>
                  <a:lnTo>
                    <a:pt x="2160" y="5617"/>
                  </a:lnTo>
                  <a:lnTo>
                    <a:pt x="2160" y="5634"/>
                  </a:lnTo>
                  <a:lnTo>
                    <a:pt x="2143" y="5634"/>
                  </a:lnTo>
                  <a:lnTo>
                    <a:pt x="2143" y="5651"/>
                  </a:lnTo>
                  <a:lnTo>
                    <a:pt x="2126" y="5651"/>
                  </a:lnTo>
                  <a:lnTo>
                    <a:pt x="2109" y="5668"/>
                  </a:lnTo>
                  <a:lnTo>
                    <a:pt x="2092" y="5684"/>
                  </a:lnTo>
                  <a:lnTo>
                    <a:pt x="2076" y="5701"/>
                  </a:lnTo>
                  <a:lnTo>
                    <a:pt x="2059" y="5718"/>
                  </a:lnTo>
                  <a:lnTo>
                    <a:pt x="2042" y="5735"/>
                  </a:lnTo>
                  <a:lnTo>
                    <a:pt x="2025" y="5735"/>
                  </a:lnTo>
                  <a:lnTo>
                    <a:pt x="2025" y="5752"/>
                  </a:lnTo>
                  <a:lnTo>
                    <a:pt x="2008" y="5752"/>
                  </a:lnTo>
                  <a:lnTo>
                    <a:pt x="1991" y="5769"/>
                  </a:lnTo>
                  <a:lnTo>
                    <a:pt x="1974" y="5786"/>
                  </a:lnTo>
                  <a:lnTo>
                    <a:pt x="1958" y="5802"/>
                  </a:lnTo>
                  <a:lnTo>
                    <a:pt x="1924" y="5819"/>
                  </a:lnTo>
                  <a:lnTo>
                    <a:pt x="1924" y="5836"/>
                  </a:lnTo>
                  <a:lnTo>
                    <a:pt x="1890" y="5853"/>
                  </a:lnTo>
                  <a:lnTo>
                    <a:pt x="1873" y="5870"/>
                  </a:lnTo>
                  <a:lnTo>
                    <a:pt x="1856" y="5887"/>
                  </a:lnTo>
                  <a:lnTo>
                    <a:pt x="1823" y="5904"/>
                  </a:lnTo>
                  <a:lnTo>
                    <a:pt x="1806" y="5921"/>
                  </a:lnTo>
                  <a:lnTo>
                    <a:pt x="1789" y="5937"/>
                  </a:lnTo>
                  <a:lnTo>
                    <a:pt x="1772" y="5954"/>
                  </a:lnTo>
                  <a:lnTo>
                    <a:pt x="1755" y="5971"/>
                  </a:lnTo>
                  <a:lnTo>
                    <a:pt x="1738" y="5988"/>
                  </a:lnTo>
                  <a:lnTo>
                    <a:pt x="1721" y="5988"/>
                  </a:lnTo>
                  <a:lnTo>
                    <a:pt x="1705" y="6005"/>
                  </a:lnTo>
                  <a:lnTo>
                    <a:pt x="1705" y="6022"/>
                  </a:lnTo>
                  <a:lnTo>
                    <a:pt x="1688" y="6022"/>
                  </a:lnTo>
                  <a:lnTo>
                    <a:pt x="1671" y="6039"/>
                  </a:lnTo>
                  <a:lnTo>
                    <a:pt x="1637" y="6072"/>
                  </a:lnTo>
                  <a:lnTo>
                    <a:pt x="1620" y="6072"/>
                  </a:lnTo>
                  <a:lnTo>
                    <a:pt x="1586" y="6106"/>
                  </a:lnTo>
                  <a:lnTo>
                    <a:pt x="1570" y="6123"/>
                  </a:lnTo>
                  <a:lnTo>
                    <a:pt x="1553" y="6140"/>
                  </a:lnTo>
                  <a:lnTo>
                    <a:pt x="1519" y="6157"/>
                  </a:lnTo>
                  <a:lnTo>
                    <a:pt x="1502" y="6174"/>
                  </a:lnTo>
                  <a:lnTo>
                    <a:pt x="1468" y="6207"/>
                  </a:lnTo>
                  <a:lnTo>
                    <a:pt x="1435" y="6241"/>
                  </a:lnTo>
                  <a:lnTo>
                    <a:pt x="1418" y="6241"/>
                  </a:lnTo>
                  <a:lnTo>
                    <a:pt x="1418" y="6258"/>
                  </a:lnTo>
                  <a:lnTo>
                    <a:pt x="1401" y="6258"/>
                  </a:lnTo>
                  <a:lnTo>
                    <a:pt x="1384" y="6275"/>
                  </a:lnTo>
                  <a:lnTo>
                    <a:pt x="1384" y="6292"/>
                  </a:lnTo>
                  <a:lnTo>
                    <a:pt x="1367" y="6292"/>
                  </a:lnTo>
                  <a:lnTo>
                    <a:pt x="1350" y="6308"/>
                  </a:lnTo>
                  <a:lnTo>
                    <a:pt x="1333" y="6325"/>
                  </a:lnTo>
                  <a:lnTo>
                    <a:pt x="1300" y="6342"/>
                  </a:lnTo>
                  <a:lnTo>
                    <a:pt x="1300" y="6359"/>
                  </a:lnTo>
                  <a:lnTo>
                    <a:pt x="1266" y="6376"/>
                  </a:lnTo>
                  <a:lnTo>
                    <a:pt x="1249" y="6393"/>
                  </a:lnTo>
                  <a:lnTo>
                    <a:pt x="1232" y="6410"/>
                  </a:lnTo>
                  <a:lnTo>
                    <a:pt x="1215" y="6410"/>
                  </a:lnTo>
                  <a:lnTo>
                    <a:pt x="1215" y="6426"/>
                  </a:lnTo>
                  <a:lnTo>
                    <a:pt x="1182" y="6443"/>
                  </a:lnTo>
                  <a:lnTo>
                    <a:pt x="1165" y="6460"/>
                  </a:lnTo>
                  <a:lnTo>
                    <a:pt x="1131" y="6494"/>
                  </a:lnTo>
                  <a:lnTo>
                    <a:pt x="1114" y="6494"/>
                  </a:lnTo>
                  <a:lnTo>
                    <a:pt x="1080" y="6528"/>
                  </a:lnTo>
                  <a:lnTo>
                    <a:pt x="1080" y="6545"/>
                  </a:lnTo>
                  <a:lnTo>
                    <a:pt x="1064" y="6545"/>
                  </a:lnTo>
                  <a:lnTo>
                    <a:pt x="1047" y="6561"/>
                  </a:lnTo>
                  <a:lnTo>
                    <a:pt x="1030" y="6578"/>
                  </a:lnTo>
                  <a:lnTo>
                    <a:pt x="996" y="6595"/>
                  </a:lnTo>
                  <a:lnTo>
                    <a:pt x="979" y="6612"/>
                  </a:lnTo>
                  <a:lnTo>
                    <a:pt x="946" y="6646"/>
                  </a:lnTo>
                  <a:lnTo>
                    <a:pt x="929" y="6663"/>
                  </a:lnTo>
                  <a:lnTo>
                    <a:pt x="895" y="6679"/>
                  </a:lnTo>
                  <a:lnTo>
                    <a:pt x="878" y="6696"/>
                  </a:lnTo>
                  <a:lnTo>
                    <a:pt x="861" y="6696"/>
                  </a:lnTo>
                  <a:lnTo>
                    <a:pt x="861" y="6713"/>
                  </a:lnTo>
                  <a:lnTo>
                    <a:pt x="844" y="6730"/>
                  </a:lnTo>
                  <a:lnTo>
                    <a:pt x="827" y="6730"/>
                  </a:lnTo>
                  <a:lnTo>
                    <a:pt x="794" y="6764"/>
                  </a:lnTo>
                  <a:lnTo>
                    <a:pt x="777" y="6781"/>
                  </a:lnTo>
                  <a:lnTo>
                    <a:pt x="743" y="6814"/>
                  </a:lnTo>
                  <a:lnTo>
                    <a:pt x="726" y="6814"/>
                  </a:lnTo>
                  <a:lnTo>
                    <a:pt x="693" y="6848"/>
                  </a:lnTo>
                  <a:lnTo>
                    <a:pt x="676" y="6865"/>
                  </a:lnTo>
                  <a:lnTo>
                    <a:pt x="659" y="6882"/>
                  </a:lnTo>
                  <a:lnTo>
                    <a:pt x="642" y="6882"/>
                  </a:lnTo>
                  <a:lnTo>
                    <a:pt x="642" y="6899"/>
                  </a:lnTo>
                  <a:lnTo>
                    <a:pt x="625" y="6899"/>
                  </a:lnTo>
                  <a:lnTo>
                    <a:pt x="574" y="6932"/>
                  </a:lnTo>
                  <a:lnTo>
                    <a:pt x="574" y="6949"/>
                  </a:lnTo>
                  <a:lnTo>
                    <a:pt x="524" y="6983"/>
                  </a:lnTo>
                  <a:lnTo>
                    <a:pt x="507" y="7000"/>
                  </a:lnTo>
                  <a:lnTo>
                    <a:pt x="490" y="7017"/>
                  </a:lnTo>
                  <a:lnTo>
                    <a:pt x="473" y="7034"/>
                  </a:lnTo>
                  <a:lnTo>
                    <a:pt x="456" y="7034"/>
                  </a:lnTo>
                  <a:lnTo>
                    <a:pt x="423" y="7067"/>
                  </a:lnTo>
                  <a:lnTo>
                    <a:pt x="406" y="7084"/>
                  </a:lnTo>
                  <a:lnTo>
                    <a:pt x="338" y="7118"/>
                  </a:lnTo>
                  <a:lnTo>
                    <a:pt x="338" y="7135"/>
                  </a:lnTo>
                  <a:lnTo>
                    <a:pt x="288" y="7169"/>
                  </a:lnTo>
                  <a:lnTo>
                    <a:pt x="271" y="7185"/>
                  </a:lnTo>
                  <a:lnTo>
                    <a:pt x="254" y="7202"/>
                  </a:lnTo>
                  <a:lnTo>
                    <a:pt x="237" y="7202"/>
                  </a:lnTo>
                  <a:lnTo>
                    <a:pt x="220" y="7219"/>
                  </a:lnTo>
                  <a:lnTo>
                    <a:pt x="220" y="7236"/>
                  </a:lnTo>
                  <a:lnTo>
                    <a:pt x="170" y="7270"/>
                  </a:lnTo>
                  <a:lnTo>
                    <a:pt x="153" y="7287"/>
                  </a:lnTo>
                  <a:lnTo>
                    <a:pt x="85" y="7337"/>
                  </a:lnTo>
                  <a:lnTo>
                    <a:pt x="68" y="7354"/>
                  </a:lnTo>
                  <a:lnTo>
                    <a:pt x="52" y="7354"/>
                  </a:lnTo>
                  <a:lnTo>
                    <a:pt x="18" y="7388"/>
                  </a:lnTo>
                  <a:lnTo>
                    <a:pt x="18" y="7405"/>
                  </a:lnTo>
                  <a:lnTo>
                    <a:pt x="1" y="7405"/>
                  </a:lnTo>
                  <a:lnTo>
                    <a:pt x="4386" y="12886"/>
                  </a:lnTo>
                  <a:lnTo>
                    <a:pt x="4386" y="12870"/>
                  </a:lnTo>
                  <a:lnTo>
                    <a:pt x="4403" y="12870"/>
                  </a:lnTo>
                  <a:lnTo>
                    <a:pt x="4403" y="12853"/>
                  </a:lnTo>
                  <a:lnTo>
                    <a:pt x="4420" y="12853"/>
                  </a:lnTo>
                  <a:lnTo>
                    <a:pt x="4437" y="12836"/>
                  </a:lnTo>
                  <a:lnTo>
                    <a:pt x="4437" y="12819"/>
                  </a:lnTo>
                  <a:lnTo>
                    <a:pt x="4471" y="12819"/>
                  </a:lnTo>
                  <a:lnTo>
                    <a:pt x="4471" y="12802"/>
                  </a:lnTo>
                  <a:lnTo>
                    <a:pt x="4487" y="12802"/>
                  </a:lnTo>
                  <a:lnTo>
                    <a:pt x="4487" y="12785"/>
                  </a:lnTo>
                  <a:lnTo>
                    <a:pt x="4504" y="12768"/>
                  </a:lnTo>
                  <a:lnTo>
                    <a:pt x="4521" y="12768"/>
                  </a:lnTo>
                  <a:lnTo>
                    <a:pt x="4521" y="12751"/>
                  </a:lnTo>
                  <a:lnTo>
                    <a:pt x="4538" y="12751"/>
                  </a:lnTo>
                  <a:lnTo>
                    <a:pt x="4555" y="12735"/>
                  </a:lnTo>
                  <a:lnTo>
                    <a:pt x="4572" y="12735"/>
                  </a:lnTo>
                  <a:lnTo>
                    <a:pt x="4572" y="12718"/>
                  </a:lnTo>
                  <a:lnTo>
                    <a:pt x="4589" y="12718"/>
                  </a:lnTo>
                  <a:lnTo>
                    <a:pt x="4606" y="12701"/>
                  </a:lnTo>
                  <a:lnTo>
                    <a:pt x="4606" y="12684"/>
                  </a:lnTo>
                  <a:lnTo>
                    <a:pt x="4622" y="12684"/>
                  </a:lnTo>
                  <a:lnTo>
                    <a:pt x="4639" y="12667"/>
                  </a:lnTo>
                  <a:lnTo>
                    <a:pt x="4656" y="12667"/>
                  </a:lnTo>
                  <a:lnTo>
                    <a:pt x="4656" y="12650"/>
                  </a:lnTo>
                  <a:lnTo>
                    <a:pt x="4673" y="12633"/>
                  </a:lnTo>
                  <a:lnTo>
                    <a:pt x="4690" y="12633"/>
                  </a:lnTo>
                  <a:lnTo>
                    <a:pt x="4707" y="12617"/>
                  </a:lnTo>
                  <a:lnTo>
                    <a:pt x="4724" y="12600"/>
                  </a:lnTo>
                  <a:lnTo>
                    <a:pt x="4740" y="12600"/>
                  </a:lnTo>
                  <a:lnTo>
                    <a:pt x="4740" y="12583"/>
                  </a:lnTo>
                  <a:lnTo>
                    <a:pt x="4757" y="12583"/>
                  </a:lnTo>
                  <a:lnTo>
                    <a:pt x="4774" y="12566"/>
                  </a:lnTo>
                  <a:lnTo>
                    <a:pt x="4791" y="12549"/>
                  </a:lnTo>
                  <a:lnTo>
                    <a:pt x="4808" y="12532"/>
                  </a:lnTo>
                  <a:lnTo>
                    <a:pt x="4825" y="12532"/>
                  </a:lnTo>
                  <a:lnTo>
                    <a:pt x="4842" y="12515"/>
                  </a:lnTo>
                  <a:lnTo>
                    <a:pt x="4842" y="12498"/>
                  </a:lnTo>
                  <a:lnTo>
                    <a:pt x="4859" y="12498"/>
                  </a:lnTo>
                  <a:lnTo>
                    <a:pt x="4859" y="12482"/>
                  </a:lnTo>
                  <a:lnTo>
                    <a:pt x="4875" y="12482"/>
                  </a:lnTo>
                  <a:lnTo>
                    <a:pt x="4892" y="12465"/>
                  </a:lnTo>
                  <a:lnTo>
                    <a:pt x="4909" y="12465"/>
                  </a:lnTo>
                  <a:lnTo>
                    <a:pt x="4909" y="12448"/>
                  </a:lnTo>
                  <a:lnTo>
                    <a:pt x="4926" y="12431"/>
                  </a:lnTo>
                  <a:lnTo>
                    <a:pt x="4943" y="12431"/>
                  </a:lnTo>
                  <a:lnTo>
                    <a:pt x="4960" y="12414"/>
                  </a:lnTo>
                  <a:lnTo>
                    <a:pt x="4977" y="12397"/>
                  </a:lnTo>
                  <a:lnTo>
                    <a:pt x="4993" y="12380"/>
                  </a:lnTo>
                  <a:lnTo>
                    <a:pt x="5010" y="12364"/>
                  </a:lnTo>
                  <a:lnTo>
                    <a:pt x="5027" y="12364"/>
                  </a:lnTo>
                  <a:lnTo>
                    <a:pt x="5044" y="12347"/>
                  </a:lnTo>
                  <a:lnTo>
                    <a:pt x="5061" y="12330"/>
                  </a:lnTo>
                  <a:lnTo>
                    <a:pt x="5078" y="12313"/>
                  </a:lnTo>
                  <a:lnTo>
                    <a:pt x="5095" y="12296"/>
                  </a:lnTo>
                  <a:lnTo>
                    <a:pt x="5112" y="12279"/>
                  </a:lnTo>
                  <a:lnTo>
                    <a:pt x="5128" y="12279"/>
                  </a:lnTo>
                  <a:lnTo>
                    <a:pt x="5145" y="12262"/>
                  </a:lnTo>
                  <a:lnTo>
                    <a:pt x="5162" y="12245"/>
                  </a:lnTo>
                  <a:lnTo>
                    <a:pt x="5179" y="12229"/>
                  </a:lnTo>
                  <a:lnTo>
                    <a:pt x="5196" y="12212"/>
                  </a:lnTo>
                  <a:lnTo>
                    <a:pt x="5213" y="12212"/>
                  </a:lnTo>
                  <a:lnTo>
                    <a:pt x="5230" y="12195"/>
                  </a:lnTo>
                  <a:lnTo>
                    <a:pt x="5246" y="12178"/>
                  </a:lnTo>
                  <a:lnTo>
                    <a:pt x="5263" y="12161"/>
                  </a:lnTo>
                  <a:lnTo>
                    <a:pt x="5280" y="12144"/>
                  </a:lnTo>
                  <a:lnTo>
                    <a:pt x="5297" y="12144"/>
                  </a:lnTo>
                  <a:lnTo>
                    <a:pt x="5314" y="12127"/>
                  </a:lnTo>
                  <a:lnTo>
                    <a:pt x="5331" y="12111"/>
                  </a:lnTo>
                  <a:lnTo>
                    <a:pt x="5348" y="12094"/>
                  </a:lnTo>
                  <a:lnTo>
                    <a:pt x="5365" y="12094"/>
                  </a:lnTo>
                  <a:lnTo>
                    <a:pt x="5365" y="12077"/>
                  </a:lnTo>
                  <a:lnTo>
                    <a:pt x="5381" y="12077"/>
                  </a:lnTo>
                  <a:lnTo>
                    <a:pt x="5381" y="12060"/>
                  </a:lnTo>
                  <a:lnTo>
                    <a:pt x="5398" y="12060"/>
                  </a:lnTo>
                  <a:lnTo>
                    <a:pt x="5415" y="12043"/>
                  </a:lnTo>
                  <a:lnTo>
                    <a:pt x="5432" y="12026"/>
                  </a:lnTo>
                  <a:lnTo>
                    <a:pt x="5449" y="12009"/>
                  </a:lnTo>
                  <a:lnTo>
                    <a:pt x="5466" y="12009"/>
                  </a:lnTo>
                  <a:lnTo>
                    <a:pt x="5466" y="11992"/>
                  </a:lnTo>
                  <a:lnTo>
                    <a:pt x="5483" y="11992"/>
                  </a:lnTo>
                  <a:lnTo>
                    <a:pt x="5483" y="11976"/>
                  </a:lnTo>
                  <a:lnTo>
                    <a:pt x="5499" y="11976"/>
                  </a:lnTo>
                  <a:lnTo>
                    <a:pt x="5516" y="11959"/>
                  </a:lnTo>
                  <a:lnTo>
                    <a:pt x="5533" y="11942"/>
                  </a:lnTo>
                  <a:lnTo>
                    <a:pt x="5550" y="11942"/>
                  </a:lnTo>
                  <a:lnTo>
                    <a:pt x="5550" y="11925"/>
                  </a:lnTo>
                  <a:lnTo>
                    <a:pt x="5567" y="11925"/>
                  </a:lnTo>
                  <a:lnTo>
                    <a:pt x="5567" y="11908"/>
                  </a:lnTo>
                  <a:lnTo>
                    <a:pt x="5584" y="11908"/>
                  </a:lnTo>
                  <a:lnTo>
                    <a:pt x="5584" y="11891"/>
                  </a:lnTo>
                  <a:lnTo>
                    <a:pt x="5601" y="11891"/>
                  </a:lnTo>
                  <a:lnTo>
                    <a:pt x="5618" y="11874"/>
                  </a:lnTo>
                  <a:lnTo>
                    <a:pt x="5634" y="11858"/>
                  </a:lnTo>
                  <a:lnTo>
                    <a:pt x="5651" y="11858"/>
                  </a:lnTo>
                  <a:lnTo>
                    <a:pt x="5651" y="11841"/>
                  </a:lnTo>
                  <a:lnTo>
                    <a:pt x="5668" y="11841"/>
                  </a:lnTo>
                  <a:lnTo>
                    <a:pt x="5668" y="11824"/>
                  </a:lnTo>
                  <a:lnTo>
                    <a:pt x="5685" y="11824"/>
                  </a:lnTo>
                  <a:lnTo>
                    <a:pt x="5685" y="11807"/>
                  </a:lnTo>
                  <a:lnTo>
                    <a:pt x="5702" y="11807"/>
                  </a:lnTo>
                  <a:lnTo>
                    <a:pt x="5719" y="11790"/>
                  </a:lnTo>
                  <a:lnTo>
                    <a:pt x="5736" y="11790"/>
                  </a:lnTo>
                  <a:lnTo>
                    <a:pt x="5736" y="11773"/>
                  </a:lnTo>
                  <a:lnTo>
                    <a:pt x="5752" y="11773"/>
                  </a:lnTo>
                  <a:lnTo>
                    <a:pt x="5752" y="11756"/>
                  </a:lnTo>
                  <a:lnTo>
                    <a:pt x="5769" y="11756"/>
                  </a:lnTo>
                  <a:lnTo>
                    <a:pt x="5769" y="11739"/>
                  </a:lnTo>
                  <a:lnTo>
                    <a:pt x="5786" y="11739"/>
                  </a:lnTo>
                  <a:lnTo>
                    <a:pt x="5786" y="11723"/>
                  </a:lnTo>
                  <a:lnTo>
                    <a:pt x="5803" y="11723"/>
                  </a:lnTo>
                  <a:lnTo>
                    <a:pt x="5820" y="11706"/>
                  </a:lnTo>
                  <a:lnTo>
                    <a:pt x="5837" y="11689"/>
                  </a:lnTo>
                  <a:lnTo>
                    <a:pt x="5854" y="11689"/>
                  </a:lnTo>
                  <a:lnTo>
                    <a:pt x="5854" y="11672"/>
                  </a:lnTo>
                  <a:lnTo>
                    <a:pt x="5871" y="11672"/>
                  </a:lnTo>
                  <a:lnTo>
                    <a:pt x="5871" y="11655"/>
                  </a:lnTo>
                  <a:lnTo>
                    <a:pt x="5887" y="11655"/>
                  </a:lnTo>
                  <a:lnTo>
                    <a:pt x="5887" y="11638"/>
                  </a:lnTo>
                  <a:lnTo>
                    <a:pt x="5904" y="11638"/>
                  </a:lnTo>
                  <a:lnTo>
                    <a:pt x="5921" y="11621"/>
                  </a:lnTo>
                  <a:lnTo>
                    <a:pt x="5938" y="11621"/>
                  </a:lnTo>
                  <a:lnTo>
                    <a:pt x="5938" y="11605"/>
                  </a:lnTo>
                  <a:lnTo>
                    <a:pt x="5955" y="11605"/>
                  </a:lnTo>
                  <a:lnTo>
                    <a:pt x="5955" y="11588"/>
                  </a:lnTo>
                  <a:lnTo>
                    <a:pt x="5972" y="11588"/>
                  </a:lnTo>
                  <a:lnTo>
                    <a:pt x="5972" y="11571"/>
                  </a:lnTo>
                  <a:lnTo>
                    <a:pt x="5989" y="11571"/>
                  </a:lnTo>
                  <a:lnTo>
                    <a:pt x="5989" y="11554"/>
                  </a:lnTo>
                  <a:lnTo>
                    <a:pt x="6005" y="11554"/>
                  </a:lnTo>
                  <a:lnTo>
                    <a:pt x="6005" y="11537"/>
                  </a:lnTo>
                  <a:lnTo>
                    <a:pt x="6039" y="11537"/>
                  </a:lnTo>
                  <a:lnTo>
                    <a:pt x="6039" y="11520"/>
                  </a:lnTo>
                  <a:lnTo>
                    <a:pt x="6056" y="11520"/>
                  </a:lnTo>
                  <a:lnTo>
                    <a:pt x="6056" y="11503"/>
                  </a:lnTo>
                  <a:lnTo>
                    <a:pt x="6073" y="11503"/>
                  </a:lnTo>
                  <a:lnTo>
                    <a:pt x="6073" y="11486"/>
                  </a:lnTo>
                  <a:lnTo>
                    <a:pt x="6090" y="11486"/>
                  </a:lnTo>
                  <a:lnTo>
                    <a:pt x="6090" y="11470"/>
                  </a:lnTo>
                  <a:lnTo>
                    <a:pt x="6107" y="11470"/>
                  </a:lnTo>
                  <a:lnTo>
                    <a:pt x="6124" y="11453"/>
                  </a:lnTo>
                  <a:lnTo>
                    <a:pt x="6140" y="11436"/>
                  </a:lnTo>
                  <a:lnTo>
                    <a:pt x="6157" y="11436"/>
                  </a:lnTo>
                  <a:lnTo>
                    <a:pt x="6157" y="11419"/>
                  </a:lnTo>
                  <a:lnTo>
                    <a:pt x="6174" y="11419"/>
                  </a:lnTo>
                  <a:lnTo>
                    <a:pt x="6174" y="11402"/>
                  </a:lnTo>
                  <a:lnTo>
                    <a:pt x="6191" y="11402"/>
                  </a:lnTo>
                  <a:lnTo>
                    <a:pt x="6191" y="11385"/>
                  </a:lnTo>
                  <a:lnTo>
                    <a:pt x="6208" y="11385"/>
                  </a:lnTo>
                  <a:lnTo>
                    <a:pt x="6208" y="11368"/>
                  </a:lnTo>
                  <a:lnTo>
                    <a:pt x="6225" y="11368"/>
                  </a:lnTo>
                  <a:lnTo>
                    <a:pt x="6242" y="11352"/>
                  </a:lnTo>
                  <a:lnTo>
                    <a:pt x="6258" y="11335"/>
                  </a:lnTo>
                  <a:lnTo>
                    <a:pt x="6275" y="11335"/>
                  </a:lnTo>
                  <a:lnTo>
                    <a:pt x="6275" y="11318"/>
                  </a:lnTo>
                  <a:lnTo>
                    <a:pt x="6292" y="11318"/>
                  </a:lnTo>
                  <a:lnTo>
                    <a:pt x="6292" y="11301"/>
                  </a:lnTo>
                  <a:lnTo>
                    <a:pt x="6309" y="11301"/>
                  </a:lnTo>
                  <a:lnTo>
                    <a:pt x="6309" y="11284"/>
                  </a:lnTo>
                  <a:lnTo>
                    <a:pt x="6326" y="11284"/>
                  </a:lnTo>
                  <a:lnTo>
                    <a:pt x="6343" y="11267"/>
                  </a:lnTo>
                  <a:lnTo>
                    <a:pt x="6360" y="11250"/>
                  </a:lnTo>
                  <a:lnTo>
                    <a:pt x="6377" y="11250"/>
                  </a:lnTo>
                  <a:lnTo>
                    <a:pt x="6377" y="11233"/>
                  </a:lnTo>
                  <a:lnTo>
                    <a:pt x="6393" y="11233"/>
                  </a:lnTo>
                  <a:lnTo>
                    <a:pt x="6393" y="11217"/>
                  </a:lnTo>
                  <a:lnTo>
                    <a:pt x="6410" y="11217"/>
                  </a:lnTo>
                  <a:lnTo>
                    <a:pt x="6410" y="11200"/>
                  </a:lnTo>
                  <a:lnTo>
                    <a:pt x="6427" y="11200"/>
                  </a:lnTo>
                  <a:lnTo>
                    <a:pt x="6427" y="11183"/>
                  </a:lnTo>
                  <a:lnTo>
                    <a:pt x="6444" y="11183"/>
                  </a:lnTo>
                  <a:lnTo>
                    <a:pt x="6461" y="11166"/>
                  </a:lnTo>
                  <a:lnTo>
                    <a:pt x="6478" y="11166"/>
                  </a:lnTo>
                  <a:lnTo>
                    <a:pt x="6478" y="11149"/>
                  </a:lnTo>
                  <a:lnTo>
                    <a:pt x="6495" y="11149"/>
                  </a:lnTo>
                  <a:lnTo>
                    <a:pt x="6495" y="11132"/>
                  </a:lnTo>
                  <a:lnTo>
                    <a:pt x="6511" y="11132"/>
                  </a:lnTo>
                  <a:lnTo>
                    <a:pt x="6511" y="11115"/>
                  </a:lnTo>
                  <a:lnTo>
                    <a:pt x="6528" y="11115"/>
                  </a:lnTo>
                  <a:lnTo>
                    <a:pt x="6545" y="11099"/>
                  </a:lnTo>
                  <a:lnTo>
                    <a:pt x="6562" y="11082"/>
                  </a:lnTo>
                  <a:lnTo>
                    <a:pt x="6579" y="11065"/>
                  </a:lnTo>
                  <a:lnTo>
                    <a:pt x="6596" y="11065"/>
                  </a:lnTo>
                  <a:lnTo>
                    <a:pt x="6596" y="11048"/>
                  </a:lnTo>
                  <a:lnTo>
                    <a:pt x="6613" y="11048"/>
                  </a:lnTo>
                  <a:lnTo>
                    <a:pt x="6613" y="11031"/>
                  </a:lnTo>
                  <a:lnTo>
                    <a:pt x="6630" y="11031"/>
                  </a:lnTo>
                  <a:lnTo>
                    <a:pt x="6630" y="11014"/>
                  </a:lnTo>
                  <a:lnTo>
                    <a:pt x="6646" y="11014"/>
                  </a:lnTo>
                  <a:lnTo>
                    <a:pt x="6663" y="10997"/>
                  </a:lnTo>
                  <a:lnTo>
                    <a:pt x="6680" y="10980"/>
                  </a:lnTo>
                  <a:lnTo>
                    <a:pt x="6697" y="10964"/>
                  </a:lnTo>
                  <a:lnTo>
                    <a:pt x="6714" y="10947"/>
                  </a:lnTo>
                  <a:lnTo>
                    <a:pt x="6731" y="10947"/>
                  </a:lnTo>
                  <a:lnTo>
                    <a:pt x="6748" y="10930"/>
                  </a:lnTo>
                  <a:lnTo>
                    <a:pt x="6764" y="10913"/>
                  </a:lnTo>
                  <a:lnTo>
                    <a:pt x="6781" y="10896"/>
                  </a:lnTo>
                  <a:lnTo>
                    <a:pt x="6798" y="10879"/>
                  </a:lnTo>
                  <a:lnTo>
                    <a:pt x="6815" y="10862"/>
                  </a:lnTo>
                  <a:lnTo>
                    <a:pt x="6832" y="10846"/>
                  </a:lnTo>
                  <a:lnTo>
                    <a:pt x="6849" y="10846"/>
                  </a:lnTo>
                  <a:lnTo>
                    <a:pt x="6866" y="10829"/>
                  </a:lnTo>
                  <a:lnTo>
                    <a:pt x="6883" y="10812"/>
                  </a:lnTo>
                  <a:lnTo>
                    <a:pt x="6899" y="10795"/>
                  </a:lnTo>
                  <a:lnTo>
                    <a:pt x="6916" y="10778"/>
                  </a:lnTo>
                  <a:lnTo>
                    <a:pt x="6933" y="10761"/>
                  </a:lnTo>
                  <a:lnTo>
                    <a:pt x="6950" y="10761"/>
                  </a:lnTo>
                  <a:lnTo>
                    <a:pt x="6950" y="10744"/>
                  </a:lnTo>
                  <a:lnTo>
                    <a:pt x="6967" y="10744"/>
                  </a:lnTo>
                  <a:lnTo>
                    <a:pt x="6984" y="10727"/>
                  </a:lnTo>
                  <a:lnTo>
                    <a:pt x="7001" y="10711"/>
                  </a:lnTo>
                  <a:lnTo>
                    <a:pt x="7017" y="10694"/>
                  </a:lnTo>
                  <a:lnTo>
                    <a:pt x="7034" y="10677"/>
                  </a:lnTo>
                  <a:lnTo>
                    <a:pt x="7051" y="10660"/>
                  </a:lnTo>
                  <a:lnTo>
                    <a:pt x="7068" y="10643"/>
                  </a:lnTo>
                  <a:lnTo>
                    <a:pt x="7085" y="10643"/>
                  </a:lnTo>
                  <a:lnTo>
                    <a:pt x="7085" y="10626"/>
                  </a:lnTo>
                  <a:lnTo>
                    <a:pt x="7102" y="10626"/>
                  </a:lnTo>
                  <a:lnTo>
                    <a:pt x="7119" y="10609"/>
                  </a:lnTo>
                  <a:lnTo>
                    <a:pt x="7136" y="10593"/>
                  </a:lnTo>
                  <a:lnTo>
                    <a:pt x="7152" y="10576"/>
                  </a:lnTo>
                  <a:lnTo>
                    <a:pt x="7169" y="10559"/>
                  </a:lnTo>
                  <a:lnTo>
                    <a:pt x="7186" y="10542"/>
                  </a:lnTo>
                  <a:lnTo>
                    <a:pt x="7203" y="10542"/>
                  </a:lnTo>
                  <a:lnTo>
                    <a:pt x="7220" y="10525"/>
                  </a:lnTo>
                  <a:lnTo>
                    <a:pt x="7237" y="10508"/>
                  </a:lnTo>
                  <a:lnTo>
                    <a:pt x="7254" y="10491"/>
                  </a:lnTo>
                  <a:lnTo>
                    <a:pt x="7270" y="10474"/>
                  </a:lnTo>
                  <a:lnTo>
                    <a:pt x="7287" y="10458"/>
                  </a:lnTo>
                  <a:lnTo>
                    <a:pt x="7304" y="10441"/>
                  </a:lnTo>
                  <a:lnTo>
                    <a:pt x="7321" y="10441"/>
                  </a:lnTo>
                  <a:lnTo>
                    <a:pt x="7338" y="10424"/>
                  </a:lnTo>
                  <a:lnTo>
                    <a:pt x="7338" y="10407"/>
                  </a:lnTo>
                  <a:lnTo>
                    <a:pt x="7355" y="10407"/>
                  </a:lnTo>
                  <a:lnTo>
                    <a:pt x="7372" y="10390"/>
                  </a:lnTo>
                  <a:lnTo>
                    <a:pt x="7389" y="10373"/>
                  </a:lnTo>
                  <a:lnTo>
                    <a:pt x="7405" y="10356"/>
                  </a:lnTo>
                  <a:lnTo>
                    <a:pt x="7422" y="10340"/>
                  </a:lnTo>
                  <a:lnTo>
                    <a:pt x="7439" y="10323"/>
                  </a:lnTo>
                  <a:lnTo>
                    <a:pt x="7456" y="10323"/>
                  </a:lnTo>
                  <a:lnTo>
                    <a:pt x="7456" y="10306"/>
                  </a:lnTo>
                  <a:lnTo>
                    <a:pt x="7473" y="10306"/>
                  </a:lnTo>
                  <a:lnTo>
                    <a:pt x="7490" y="10289"/>
                  </a:lnTo>
                  <a:lnTo>
                    <a:pt x="7507" y="10272"/>
                  </a:lnTo>
                  <a:lnTo>
                    <a:pt x="7523" y="10255"/>
                  </a:lnTo>
                  <a:lnTo>
                    <a:pt x="7540" y="10238"/>
                  </a:lnTo>
                  <a:lnTo>
                    <a:pt x="7557" y="10221"/>
                  </a:lnTo>
                  <a:lnTo>
                    <a:pt x="7574" y="10221"/>
                  </a:lnTo>
                  <a:lnTo>
                    <a:pt x="7574" y="10205"/>
                  </a:lnTo>
                  <a:lnTo>
                    <a:pt x="7591" y="10205"/>
                  </a:lnTo>
                  <a:lnTo>
                    <a:pt x="7591" y="10188"/>
                  </a:lnTo>
                  <a:lnTo>
                    <a:pt x="7608" y="10188"/>
                  </a:lnTo>
                  <a:lnTo>
                    <a:pt x="7625" y="10171"/>
                  </a:lnTo>
                  <a:lnTo>
                    <a:pt x="7642" y="10154"/>
                  </a:lnTo>
                  <a:lnTo>
                    <a:pt x="7658" y="10137"/>
                  </a:lnTo>
                  <a:lnTo>
                    <a:pt x="7675" y="10120"/>
                  </a:lnTo>
                  <a:lnTo>
                    <a:pt x="7692" y="10103"/>
                  </a:lnTo>
                  <a:lnTo>
                    <a:pt x="7709" y="10103"/>
                  </a:lnTo>
                  <a:lnTo>
                    <a:pt x="7709" y="10087"/>
                  </a:lnTo>
                  <a:lnTo>
                    <a:pt x="7726" y="10070"/>
                  </a:lnTo>
                  <a:lnTo>
                    <a:pt x="7743" y="10070"/>
                  </a:lnTo>
                  <a:lnTo>
                    <a:pt x="7743" y="10053"/>
                  </a:lnTo>
                  <a:lnTo>
                    <a:pt x="7760" y="10053"/>
                  </a:lnTo>
                  <a:lnTo>
                    <a:pt x="7760" y="10036"/>
                  </a:lnTo>
                  <a:lnTo>
                    <a:pt x="7776" y="10036"/>
                  </a:lnTo>
                  <a:lnTo>
                    <a:pt x="7793" y="10019"/>
                  </a:lnTo>
                  <a:lnTo>
                    <a:pt x="7810" y="10002"/>
                  </a:lnTo>
                  <a:lnTo>
                    <a:pt x="7827" y="10002"/>
                  </a:lnTo>
                  <a:lnTo>
                    <a:pt x="7844" y="9968"/>
                  </a:lnTo>
                  <a:lnTo>
                    <a:pt x="7861" y="9968"/>
                  </a:lnTo>
                  <a:lnTo>
                    <a:pt x="7861" y="9952"/>
                  </a:lnTo>
                  <a:lnTo>
                    <a:pt x="7878" y="9952"/>
                  </a:lnTo>
                  <a:lnTo>
                    <a:pt x="7878" y="9935"/>
                  </a:lnTo>
                  <a:lnTo>
                    <a:pt x="7895" y="9918"/>
                  </a:lnTo>
                  <a:lnTo>
                    <a:pt x="7911" y="9918"/>
                  </a:lnTo>
                  <a:lnTo>
                    <a:pt x="7911" y="9901"/>
                  </a:lnTo>
                  <a:lnTo>
                    <a:pt x="7928" y="9901"/>
                  </a:lnTo>
                  <a:lnTo>
                    <a:pt x="7945" y="9884"/>
                  </a:lnTo>
                  <a:lnTo>
                    <a:pt x="7962" y="9867"/>
                  </a:lnTo>
                  <a:lnTo>
                    <a:pt x="7979" y="9867"/>
                  </a:lnTo>
                  <a:lnTo>
                    <a:pt x="7996" y="9850"/>
                  </a:lnTo>
                  <a:lnTo>
                    <a:pt x="7996" y="9834"/>
                  </a:lnTo>
                  <a:lnTo>
                    <a:pt x="8013" y="9834"/>
                  </a:lnTo>
                  <a:lnTo>
                    <a:pt x="8013" y="9817"/>
                  </a:lnTo>
                  <a:lnTo>
                    <a:pt x="8029" y="9800"/>
                  </a:lnTo>
                  <a:lnTo>
                    <a:pt x="8046" y="9800"/>
                  </a:lnTo>
                  <a:lnTo>
                    <a:pt x="8046" y="9783"/>
                  </a:lnTo>
                  <a:lnTo>
                    <a:pt x="8063" y="9783"/>
                  </a:lnTo>
                  <a:lnTo>
                    <a:pt x="8080" y="9766"/>
                  </a:lnTo>
                  <a:lnTo>
                    <a:pt x="8080" y="9749"/>
                  </a:lnTo>
                  <a:lnTo>
                    <a:pt x="8114" y="9749"/>
                  </a:lnTo>
                  <a:lnTo>
                    <a:pt x="8131" y="9715"/>
                  </a:lnTo>
                  <a:lnTo>
                    <a:pt x="8148" y="9715"/>
                  </a:lnTo>
                  <a:lnTo>
                    <a:pt x="8148" y="9699"/>
                  </a:lnTo>
                  <a:lnTo>
                    <a:pt x="8164" y="9682"/>
                  </a:lnTo>
                  <a:lnTo>
                    <a:pt x="8181" y="9682"/>
                  </a:lnTo>
                  <a:lnTo>
                    <a:pt x="8181" y="9665"/>
                  </a:lnTo>
                  <a:lnTo>
                    <a:pt x="8198" y="9665"/>
                  </a:lnTo>
                  <a:lnTo>
                    <a:pt x="8215" y="9648"/>
                  </a:lnTo>
                  <a:lnTo>
                    <a:pt x="8215" y="9631"/>
                  </a:lnTo>
                  <a:lnTo>
                    <a:pt x="8232" y="9631"/>
                  </a:lnTo>
                  <a:lnTo>
                    <a:pt x="8232" y="9614"/>
                  </a:lnTo>
                  <a:lnTo>
                    <a:pt x="8266" y="9597"/>
                  </a:lnTo>
                  <a:lnTo>
                    <a:pt x="8282" y="9597"/>
                  </a:lnTo>
                  <a:lnTo>
                    <a:pt x="8282" y="9581"/>
                  </a:lnTo>
                  <a:lnTo>
                    <a:pt x="8299" y="9581"/>
                  </a:lnTo>
                  <a:lnTo>
                    <a:pt x="8299" y="9564"/>
                  </a:lnTo>
                  <a:lnTo>
                    <a:pt x="8316" y="9564"/>
                  </a:lnTo>
                  <a:lnTo>
                    <a:pt x="8333" y="9547"/>
                  </a:lnTo>
                  <a:lnTo>
                    <a:pt x="8333" y="9530"/>
                  </a:lnTo>
                  <a:lnTo>
                    <a:pt x="8350" y="9530"/>
                  </a:lnTo>
                  <a:lnTo>
                    <a:pt x="8350" y="9513"/>
                  </a:lnTo>
                  <a:lnTo>
                    <a:pt x="8367" y="9496"/>
                  </a:lnTo>
                  <a:lnTo>
                    <a:pt x="8384" y="9496"/>
                  </a:lnTo>
                  <a:lnTo>
                    <a:pt x="8401" y="9479"/>
                  </a:lnTo>
                  <a:lnTo>
                    <a:pt x="8417" y="9479"/>
                  </a:lnTo>
                  <a:lnTo>
                    <a:pt x="8417" y="9462"/>
                  </a:lnTo>
                  <a:lnTo>
                    <a:pt x="8434" y="9462"/>
                  </a:lnTo>
                  <a:lnTo>
                    <a:pt x="8451" y="9446"/>
                  </a:lnTo>
                  <a:lnTo>
                    <a:pt x="8451" y="9429"/>
                  </a:lnTo>
                  <a:lnTo>
                    <a:pt x="8468" y="9412"/>
                  </a:lnTo>
                  <a:lnTo>
                    <a:pt x="8485" y="9412"/>
                  </a:lnTo>
                  <a:lnTo>
                    <a:pt x="8485" y="9395"/>
                  </a:lnTo>
                  <a:lnTo>
                    <a:pt x="8502" y="9395"/>
                  </a:lnTo>
                  <a:lnTo>
                    <a:pt x="8519" y="9378"/>
                  </a:lnTo>
                  <a:lnTo>
                    <a:pt x="8519" y="9361"/>
                  </a:lnTo>
                  <a:lnTo>
                    <a:pt x="8535" y="9344"/>
                  </a:lnTo>
                  <a:lnTo>
                    <a:pt x="8552" y="9344"/>
                  </a:lnTo>
                  <a:lnTo>
                    <a:pt x="8552" y="9328"/>
                  </a:lnTo>
                  <a:lnTo>
                    <a:pt x="8569" y="9328"/>
                  </a:lnTo>
                  <a:lnTo>
                    <a:pt x="8586" y="9311"/>
                  </a:lnTo>
                  <a:lnTo>
                    <a:pt x="8603" y="9311"/>
                  </a:lnTo>
                  <a:lnTo>
                    <a:pt x="8620" y="9294"/>
                  </a:lnTo>
                  <a:lnTo>
                    <a:pt x="8620" y="9277"/>
                  </a:lnTo>
                  <a:lnTo>
                    <a:pt x="8637" y="9260"/>
                  </a:lnTo>
                  <a:lnTo>
                    <a:pt x="8653" y="9260"/>
                  </a:lnTo>
                  <a:lnTo>
                    <a:pt x="8653" y="9243"/>
                  </a:lnTo>
                  <a:lnTo>
                    <a:pt x="8670" y="9243"/>
                  </a:lnTo>
                  <a:lnTo>
                    <a:pt x="8687" y="9226"/>
                  </a:lnTo>
                  <a:lnTo>
                    <a:pt x="8687" y="9209"/>
                  </a:lnTo>
                  <a:lnTo>
                    <a:pt x="8704" y="9193"/>
                  </a:lnTo>
                  <a:lnTo>
                    <a:pt x="8721" y="9193"/>
                  </a:lnTo>
                  <a:lnTo>
                    <a:pt x="8738" y="9176"/>
                  </a:lnTo>
                  <a:lnTo>
                    <a:pt x="8755" y="9159"/>
                  </a:lnTo>
                  <a:lnTo>
                    <a:pt x="8772" y="9142"/>
                  </a:lnTo>
                  <a:lnTo>
                    <a:pt x="8788" y="9125"/>
                  </a:lnTo>
                  <a:lnTo>
                    <a:pt x="8805" y="9108"/>
                  </a:lnTo>
                  <a:lnTo>
                    <a:pt x="8822" y="9091"/>
                  </a:lnTo>
                  <a:lnTo>
                    <a:pt x="8839" y="9075"/>
                  </a:lnTo>
                  <a:lnTo>
                    <a:pt x="8856" y="9058"/>
                  </a:lnTo>
                  <a:lnTo>
                    <a:pt x="8873" y="9058"/>
                  </a:lnTo>
                  <a:lnTo>
                    <a:pt x="8873" y="9041"/>
                  </a:lnTo>
                  <a:lnTo>
                    <a:pt x="8890" y="9041"/>
                  </a:lnTo>
                  <a:lnTo>
                    <a:pt x="8906" y="9024"/>
                  </a:lnTo>
                  <a:lnTo>
                    <a:pt x="8923" y="9007"/>
                  </a:lnTo>
                  <a:lnTo>
                    <a:pt x="8940" y="8990"/>
                  </a:lnTo>
                  <a:lnTo>
                    <a:pt x="8957" y="8973"/>
                  </a:lnTo>
                  <a:lnTo>
                    <a:pt x="8974" y="8956"/>
                  </a:lnTo>
                  <a:lnTo>
                    <a:pt x="8991" y="8940"/>
                  </a:lnTo>
                  <a:lnTo>
                    <a:pt x="9008" y="8923"/>
                  </a:lnTo>
                  <a:lnTo>
                    <a:pt x="9025" y="8923"/>
                  </a:lnTo>
                  <a:lnTo>
                    <a:pt x="9041" y="8906"/>
                  </a:lnTo>
                  <a:lnTo>
                    <a:pt x="9041" y="8889"/>
                  </a:lnTo>
                  <a:lnTo>
                    <a:pt x="9058" y="8872"/>
                  </a:lnTo>
                  <a:lnTo>
                    <a:pt x="9075" y="8872"/>
                  </a:lnTo>
                  <a:lnTo>
                    <a:pt x="9092" y="8855"/>
                  </a:lnTo>
                  <a:lnTo>
                    <a:pt x="9109" y="8838"/>
                  </a:lnTo>
                  <a:lnTo>
                    <a:pt x="9126" y="8822"/>
                  </a:lnTo>
                  <a:lnTo>
                    <a:pt x="9143" y="8805"/>
                  </a:lnTo>
                  <a:lnTo>
                    <a:pt x="9159" y="8788"/>
                  </a:lnTo>
                  <a:lnTo>
                    <a:pt x="9176" y="8771"/>
                  </a:lnTo>
                  <a:lnTo>
                    <a:pt x="9193" y="8754"/>
                  </a:lnTo>
                  <a:lnTo>
                    <a:pt x="9210" y="8754"/>
                  </a:lnTo>
                  <a:lnTo>
                    <a:pt x="9227" y="8737"/>
                  </a:lnTo>
                  <a:lnTo>
                    <a:pt x="9227" y="8720"/>
                  </a:lnTo>
                  <a:lnTo>
                    <a:pt x="9244" y="8703"/>
                  </a:lnTo>
                  <a:lnTo>
                    <a:pt x="9261" y="8703"/>
                  </a:lnTo>
                  <a:lnTo>
                    <a:pt x="9278" y="8687"/>
                  </a:lnTo>
                  <a:lnTo>
                    <a:pt x="9294" y="8670"/>
                  </a:lnTo>
                  <a:lnTo>
                    <a:pt x="9311" y="8653"/>
                  </a:lnTo>
                  <a:lnTo>
                    <a:pt x="9328" y="8636"/>
                  </a:lnTo>
                  <a:lnTo>
                    <a:pt x="9379" y="8585"/>
                  </a:lnTo>
                  <a:lnTo>
                    <a:pt x="9396" y="8569"/>
                  </a:lnTo>
                  <a:lnTo>
                    <a:pt x="9412" y="8552"/>
                  </a:lnTo>
                  <a:lnTo>
                    <a:pt x="9429" y="8535"/>
                  </a:lnTo>
                  <a:lnTo>
                    <a:pt x="9446" y="8518"/>
                  </a:lnTo>
                  <a:lnTo>
                    <a:pt x="9463" y="8518"/>
                  </a:lnTo>
                  <a:lnTo>
                    <a:pt x="9497" y="8484"/>
                  </a:lnTo>
                  <a:lnTo>
                    <a:pt x="9514" y="8467"/>
                  </a:lnTo>
                  <a:lnTo>
                    <a:pt x="9531" y="8450"/>
                  </a:lnTo>
                  <a:lnTo>
                    <a:pt x="9547" y="8434"/>
                  </a:lnTo>
                  <a:lnTo>
                    <a:pt x="9564" y="8417"/>
                  </a:lnTo>
                  <a:lnTo>
                    <a:pt x="9581" y="8400"/>
                  </a:lnTo>
                  <a:lnTo>
                    <a:pt x="9598" y="8383"/>
                  </a:lnTo>
                  <a:lnTo>
                    <a:pt x="9632" y="8349"/>
                  </a:lnTo>
                  <a:lnTo>
                    <a:pt x="9649" y="8332"/>
                  </a:lnTo>
                  <a:lnTo>
                    <a:pt x="9665" y="8316"/>
                  </a:lnTo>
                  <a:lnTo>
                    <a:pt x="9682" y="8299"/>
                  </a:lnTo>
                  <a:lnTo>
                    <a:pt x="9699" y="8299"/>
                  </a:lnTo>
                  <a:lnTo>
                    <a:pt x="9716" y="8265"/>
                  </a:lnTo>
                  <a:lnTo>
                    <a:pt x="9733" y="8265"/>
                  </a:lnTo>
                  <a:lnTo>
                    <a:pt x="9750" y="8248"/>
                  </a:lnTo>
                  <a:lnTo>
                    <a:pt x="9767" y="8231"/>
                  </a:lnTo>
                  <a:lnTo>
                    <a:pt x="9784" y="8214"/>
                  </a:lnTo>
                  <a:lnTo>
                    <a:pt x="9800" y="8197"/>
                  </a:lnTo>
                  <a:lnTo>
                    <a:pt x="9817" y="8181"/>
                  </a:lnTo>
                  <a:lnTo>
                    <a:pt x="9834" y="8164"/>
                  </a:lnTo>
                  <a:lnTo>
                    <a:pt x="9851" y="8147"/>
                  </a:lnTo>
                  <a:lnTo>
                    <a:pt x="9868" y="8130"/>
                  </a:lnTo>
                  <a:lnTo>
                    <a:pt x="9885" y="8113"/>
                  </a:lnTo>
                  <a:lnTo>
                    <a:pt x="9902" y="8096"/>
                  </a:lnTo>
                  <a:lnTo>
                    <a:pt x="9918" y="8079"/>
                  </a:lnTo>
                  <a:lnTo>
                    <a:pt x="9935" y="8079"/>
                  </a:lnTo>
                  <a:lnTo>
                    <a:pt x="9952" y="8063"/>
                  </a:lnTo>
                  <a:lnTo>
                    <a:pt x="9952" y="8046"/>
                  </a:lnTo>
                  <a:lnTo>
                    <a:pt x="9986" y="8029"/>
                  </a:lnTo>
                  <a:lnTo>
                    <a:pt x="10020" y="7995"/>
                  </a:lnTo>
                  <a:lnTo>
                    <a:pt x="10037" y="7978"/>
                  </a:lnTo>
                  <a:lnTo>
                    <a:pt x="10053" y="7961"/>
                  </a:lnTo>
                  <a:lnTo>
                    <a:pt x="10070" y="7944"/>
                  </a:lnTo>
                  <a:lnTo>
                    <a:pt x="10087" y="7928"/>
                  </a:lnTo>
                  <a:lnTo>
                    <a:pt x="10104" y="7911"/>
                  </a:lnTo>
                  <a:lnTo>
                    <a:pt x="10121" y="7894"/>
                  </a:lnTo>
                  <a:lnTo>
                    <a:pt x="10138" y="7877"/>
                  </a:lnTo>
                  <a:lnTo>
                    <a:pt x="10171" y="7843"/>
                  </a:lnTo>
                  <a:lnTo>
                    <a:pt x="10188" y="7826"/>
                  </a:lnTo>
                  <a:lnTo>
                    <a:pt x="10205" y="7810"/>
                  </a:lnTo>
                  <a:lnTo>
                    <a:pt x="10239" y="7793"/>
                  </a:lnTo>
                  <a:lnTo>
                    <a:pt x="10256" y="7759"/>
                  </a:lnTo>
                  <a:lnTo>
                    <a:pt x="10273" y="7759"/>
                  </a:lnTo>
                  <a:lnTo>
                    <a:pt x="10290" y="7742"/>
                  </a:lnTo>
                  <a:lnTo>
                    <a:pt x="10306" y="7725"/>
                  </a:lnTo>
                  <a:lnTo>
                    <a:pt x="10323" y="7708"/>
                  </a:lnTo>
                  <a:lnTo>
                    <a:pt x="10340" y="7691"/>
                  </a:lnTo>
                  <a:lnTo>
                    <a:pt x="10357" y="7675"/>
                  </a:lnTo>
                  <a:lnTo>
                    <a:pt x="10374" y="7658"/>
                  </a:lnTo>
                  <a:lnTo>
                    <a:pt x="10391" y="7641"/>
                  </a:lnTo>
                  <a:lnTo>
                    <a:pt x="10408" y="7624"/>
                  </a:lnTo>
                  <a:lnTo>
                    <a:pt x="10424" y="7607"/>
                  </a:lnTo>
                  <a:lnTo>
                    <a:pt x="10441" y="7590"/>
                  </a:lnTo>
                  <a:lnTo>
                    <a:pt x="10458" y="7573"/>
                  </a:lnTo>
                  <a:lnTo>
                    <a:pt x="10475" y="7557"/>
                  </a:lnTo>
                  <a:lnTo>
                    <a:pt x="10492" y="7540"/>
                  </a:lnTo>
                  <a:lnTo>
                    <a:pt x="10509" y="7523"/>
                  </a:lnTo>
                  <a:lnTo>
                    <a:pt x="10526" y="7506"/>
                  </a:lnTo>
                  <a:lnTo>
                    <a:pt x="10559" y="7472"/>
                  </a:lnTo>
                  <a:lnTo>
                    <a:pt x="10593" y="7438"/>
                  </a:lnTo>
                  <a:lnTo>
                    <a:pt x="10610" y="7438"/>
                  </a:lnTo>
                  <a:lnTo>
                    <a:pt x="10610" y="7422"/>
                  </a:lnTo>
                  <a:lnTo>
                    <a:pt x="10627" y="7422"/>
                  </a:lnTo>
                  <a:lnTo>
                    <a:pt x="10627" y="7405"/>
                  </a:lnTo>
                  <a:lnTo>
                    <a:pt x="10661" y="7388"/>
                  </a:lnTo>
                  <a:lnTo>
                    <a:pt x="10677" y="7371"/>
                  </a:lnTo>
                  <a:lnTo>
                    <a:pt x="10711" y="7337"/>
                  </a:lnTo>
                  <a:lnTo>
                    <a:pt x="10728" y="7320"/>
                  </a:lnTo>
                  <a:lnTo>
                    <a:pt x="10745" y="7304"/>
                  </a:lnTo>
                  <a:lnTo>
                    <a:pt x="10779" y="7270"/>
                  </a:lnTo>
                  <a:lnTo>
                    <a:pt x="10796" y="7253"/>
                  </a:lnTo>
                  <a:lnTo>
                    <a:pt x="10812" y="7236"/>
                  </a:lnTo>
                  <a:lnTo>
                    <a:pt x="10846" y="7202"/>
                  </a:lnTo>
                  <a:lnTo>
                    <a:pt x="10880" y="7169"/>
                  </a:lnTo>
                  <a:lnTo>
                    <a:pt x="10897" y="7152"/>
                  </a:lnTo>
                  <a:lnTo>
                    <a:pt x="10914" y="7135"/>
                  </a:lnTo>
                  <a:lnTo>
                    <a:pt x="10930" y="7118"/>
                  </a:lnTo>
                  <a:lnTo>
                    <a:pt x="10947" y="7101"/>
                  </a:lnTo>
                  <a:lnTo>
                    <a:pt x="10964" y="7084"/>
                  </a:lnTo>
                  <a:lnTo>
                    <a:pt x="10981" y="7067"/>
                  </a:lnTo>
                  <a:lnTo>
                    <a:pt x="10998" y="7051"/>
                  </a:lnTo>
                  <a:lnTo>
                    <a:pt x="11032" y="7017"/>
                  </a:lnTo>
                  <a:lnTo>
                    <a:pt x="11065" y="7000"/>
                  </a:lnTo>
                  <a:lnTo>
                    <a:pt x="11065" y="6983"/>
                  </a:lnTo>
                  <a:lnTo>
                    <a:pt x="11082" y="6983"/>
                  </a:lnTo>
                  <a:lnTo>
                    <a:pt x="11116" y="6949"/>
                  </a:lnTo>
                  <a:lnTo>
                    <a:pt x="11133" y="6932"/>
                  </a:lnTo>
                  <a:lnTo>
                    <a:pt x="11133" y="6916"/>
                  </a:lnTo>
                  <a:lnTo>
                    <a:pt x="11150" y="6916"/>
                  </a:lnTo>
                  <a:lnTo>
                    <a:pt x="11167" y="6899"/>
                  </a:lnTo>
                  <a:lnTo>
                    <a:pt x="11200" y="6865"/>
                  </a:lnTo>
                  <a:lnTo>
                    <a:pt x="11217" y="6848"/>
                  </a:lnTo>
                  <a:lnTo>
                    <a:pt x="11234" y="6831"/>
                  </a:lnTo>
                  <a:lnTo>
                    <a:pt x="11268" y="6798"/>
                  </a:lnTo>
                  <a:lnTo>
                    <a:pt x="11285" y="6781"/>
                  </a:lnTo>
                  <a:lnTo>
                    <a:pt x="11318" y="6747"/>
                  </a:lnTo>
                  <a:lnTo>
                    <a:pt x="11352" y="6713"/>
                  </a:lnTo>
                  <a:lnTo>
                    <a:pt x="11369" y="6696"/>
                  </a:lnTo>
                  <a:lnTo>
                    <a:pt x="11403" y="6663"/>
                  </a:lnTo>
                  <a:lnTo>
                    <a:pt x="11420" y="6646"/>
                  </a:lnTo>
                  <a:lnTo>
                    <a:pt x="11436" y="6629"/>
                  </a:lnTo>
                  <a:lnTo>
                    <a:pt x="11453" y="6612"/>
                  </a:lnTo>
                  <a:lnTo>
                    <a:pt x="11470" y="6595"/>
                  </a:lnTo>
                  <a:lnTo>
                    <a:pt x="11487" y="6578"/>
                  </a:lnTo>
                  <a:lnTo>
                    <a:pt x="11521" y="6545"/>
                  </a:lnTo>
                  <a:lnTo>
                    <a:pt x="11538" y="6528"/>
                  </a:lnTo>
                  <a:lnTo>
                    <a:pt x="11555" y="6511"/>
                  </a:lnTo>
                  <a:lnTo>
                    <a:pt x="11571" y="6494"/>
                  </a:lnTo>
                  <a:lnTo>
                    <a:pt x="11605" y="6460"/>
                  </a:lnTo>
                  <a:lnTo>
                    <a:pt x="11622" y="6443"/>
                  </a:lnTo>
                  <a:lnTo>
                    <a:pt x="11706" y="6359"/>
                  </a:lnTo>
                  <a:lnTo>
                    <a:pt x="11723" y="6342"/>
                  </a:lnTo>
                  <a:lnTo>
                    <a:pt x="11757" y="6308"/>
                  </a:lnTo>
                  <a:lnTo>
                    <a:pt x="11774" y="6292"/>
                  </a:lnTo>
                  <a:lnTo>
                    <a:pt x="11791" y="6275"/>
                  </a:lnTo>
                  <a:lnTo>
                    <a:pt x="11808" y="6258"/>
                  </a:lnTo>
                  <a:lnTo>
                    <a:pt x="11824" y="6241"/>
                  </a:lnTo>
                  <a:lnTo>
                    <a:pt x="11841" y="6224"/>
                  </a:lnTo>
                  <a:lnTo>
                    <a:pt x="11858" y="6207"/>
                  </a:lnTo>
                  <a:lnTo>
                    <a:pt x="11875" y="6190"/>
                  </a:lnTo>
                  <a:lnTo>
                    <a:pt x="11892" y="6174"/>
                  </a:lnTo>
                  <a:lnTo>
                    <a:pt x="11909" y="6157"/>
                  </a:lnTo>
                  <a:lnTo>
                    <a:pt x="11942" y="6123"/>
                  </a:lnTo>
                  <a:lnTo>
                    <a:pt x="11959" y="6106"/>
                  </a:lnTo>
                  <a:lnTo>
                    <a:pt x="11993" y="6072"/>
                  </a:lnTo>
                  <a:lnTo>
                    <a:pt x="12010" y="6055"/>
                  </a:lnTo>
                  <a:lnTo>
                    <a:pt x="12044" y="6022"/>
                  </a:lnTo>
                  <a:lnTo>
                    <a:pt x="12061" y="6005"/>
                  </a:lnTo>
                  <a:lnTo>
                    <a:pt x="12094" y="5971"/>
                  </a:lnTo>
                  <a:lnTo>
                    <a:pt x="12111" y="5954"/>
                  </a:lnTo>
                  <a:lnTo>
                    <a:pt x="12128" y="5937"/>
                  </a:lnTo>
                  <a:lnTo>
                    <a:pt x="12145" y="5921"/>
                  </a:lnTo>
                  <a:lnTo>
                    <a:pt x="12162" y="5904"/>
                  </a:lnTo>
                  <a:lnTo>
                    <a:pt x="12179" y="5887"/>
                  </a:lnTo>
                  <a:lnTo>
                    <a:pt x="12195" y="5870"/>
                  </a:lnTo>
                  <a:lnTo>
                    <a:pt x="12212" y="5853"/>
                  </a:lnTo>
                  <a:lnTo>
                    <a:pt x="12229" y="5836"/>
                  </a:lnTo>
                  <a:lnTo>
                    <a:pt x="12246" y="5819"/>
                  </a:lnTo>
                  <a:lnTo>
                    <a:pt x="12263" y="5802"/>
                  </a:lnTo>
                  <a:lnTo>
                    <a:pt x="12280" y="5786"/>
                  </a:lnTo>
                  <a:lnTo>
                    <a:pt x="12314" y="5752"/>
                  </a:lnTo>
                  <a:lnTo>
                    <a:pt x="12330" y="5735"/>
                  </a:lnTo>
                  <a:lnTo>
                    <a:pt x="12364" y="5701"/>
                  </a:lnTo>
                  <a:lnTo>
                    <a:pt x="12381" y="5684"/>
                  </a:lnTo>
                  <a:lnTo>
                    <a:pt x="12415" y="5651"/>
                  </a:lnTo>
                  <a:lnTo>
                    <a:pt x="12432" y="5634"/>
                  </a:lnTo>
                  <a:lnTo>
                    <a:pt x="12448" y="5617"/>
                  </a:lnTo>
                  <a:lnTo>
                    <a:pt x="12465" y="5600"/>
                  </a:lnTo>
                  <a:lnTo>
                    <a:pt x="12550" y="5516"/>
                  </a:lnTo>
                  <a:lnTo>
                    <a:pt x="12567" y="5499"/>
                  </a:lnTo>
                  <a:lnTo>
                    <a:pt x="12583" y="5482"/>
                  </a:lnTo>
                  <a:lnTo>
                    <a:pt x="12600" y="5465"/>
                  </a:lnTo>
                  <a:lnTo>
                    <a:pt x="12668" y="5398"/>
                  </a:lnTo>
                  <a:lnTo>
                    <a:pt x="12685" y="5381"/>
                  </a:lnTo>
                  <a:lnTo>
                    <a:pt x="12701" y="5364"/>
                  </a:lnTo>
                  <a:lnTo>
                    <a:pt x="12718" y="5347"/>
                  </a:lnTo>
                  <a:lnTo>
                    <a:pt x="12752" y="5313"/>
                  </a:lnTo>
                  <a:lnTo>
                    <a:pt x="12769" y="5296"/>
                  </a:lnTo>
                  <a:lnTo>
                    <a:pt x="12786" y="5280"/>
                  </a:lnTo>
                  <a:lnTo>
                    <a:pt x="12803" y="5263"/>
                  </a:lnTo>
                  <a:lnTo>
                    <a:pt x="12836" y="5229"/>
                  </a:lnTo>
                  <a:lnTo>
                    <a:pt x="12853" y="5212"/>
                  </a:lnTo>
                  <a:lnTo>
                    <a:pt x="12870" y="5195"/>
                  </a:lnTo>
                  <a:lnTo>
                    <a:pt x="12870" y="5178"/>
                  </a:lnTo>
                  <a:lnTo>
                    <a:pt x="12904" y="5145"/>
                  </a:lnTo>
                  <a:lnTo>
                    <a:pt x="12921" y="5145"/>
                  </a:lnTo>
                  <a:lnTo>
                    <a:pt x="12954" y="5111"/>
                  </a:lnTo>
                  <a:lnTo>
                    <a:pt x="12954" y="5094"/>
                  </a:lnTo>
                  <a:lnTo>
                    <a:pt x="12971" y="5077"/>
                  </a:lnTo>
                  <a:lnTo>
                    <a:pt x="12988" y="5060"/>
                  </a:lnTo>
                  <a:lnTo>
                    <a:pt x="13022" y="5027"/>
                  </a:lnTo>
                  <a:lnTo>
                    <a:pt x="13056" y="4993"/>
                  </a:lnTo>
                  <a:lnTo>
                    <a:pt x="13073" y="4976"/>
                  </a:lnTo>
                  <a:lnTo>
                    <a:pt x="13089" y="4959"/>
                  </a:lnTo>
                  <a:lnTo>
                    <a:pt x="13123" y="4925"/>
                  </a:lnTo>
                  <a:lnTo>
                    <a:pt x="13140" y="4909"/>
                  </a:lnTo>
                  <a:lnTo>
                    <a:pt x="13157" y="4892"/>
                  </a:lnTo>
                  <a:lnTo>
                    <a:pt x="13174" y="4875"/>
                  </a:lnTo>
                  <a:lnTo>
                    <a:pt x="8131" y="0"/>
                  </a:lnTo>
                  <a:close/>
                </a:path>
              </a:pathLst>
            </a:custGeom>
            <a:solidFill>
              <a:srgbClr val="FFFF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5390175" y="4634800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1"/>
                  </a:moveTo>
                  <a:lnTo>
                    <a:pt x="0" y="2665"/>
                  </a:lnTo>
                  <a:lnTo>
                    <a:pt x="337" y="2665"/>
                  </a:lnTo>
                  <a:lnTo>
                    <a:pt x="337" y="523"/>
                  </a:lnTo>
                  <a:lnTo>
                    <a:pt x="1704" y="2665"/>
                  </a:lnTo>
                  <a:lnTo>
                    <a:pt x="2108" y="2665"/>
                  </a:lnTo>
                  <a:lnTo>
                    <a:pt x="2108" y="1"/>
                  </a:lnTo>
                  <a:lnTo>
                    <a:pt x="1771" y="1"/>
                  </a:lnTo>
                  <a:lnTo>
                    <a:pt x="1771" y="2176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5457625" y="4634800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013" y="321"/>
                  </a:moveTo>
                  <a:cubicBezTo>
                    <a:pt x="1299" y="321"/>
                    <a:pt x="1502" y="422"/>
                    <a:pt x="1637" y="591"/>
                  </a:cubicBezTo>
                  <a:cubicBezTo>
                    <a:pt x="1772" y="776"/>
                    <a:pt x="1839" y="1029"/>
                    <a:pt x="1839" y="1367"/>
                  </a:cubicBezTo>
                  <a:cubicBezTo>
                    <a:pt x="1839" y="1451"/>
                    <a:pt x="1822" y="1552"/>
                    <a:pt x="1805" y="1637"/>
                  </a:cubicBezTo>
                  <a:cubicBezTo>
                    <a:pt x="1772" y="1805"/>
                    <a:pt x="1721" y="1940"/>
                    <a:pt x="1654" y="2058"/>
                  </a:cubicBezTo>
                  <a:cubicBezTo>
                    <a:pt x="1569" y="2193"/>
                    <a:pt x="1451" y="2277"/>
                    <a:pt x="1316" y="2328"/>
                  </a:cubicBezTo>
                  <a:cubicBezTo>
                    <a:pt x="1232" y="2362"/>
                    <a:pt x="1131" y="2362"/>
                    <a:pt x="1013" y="2362"/>
                  </a:cubicBezTo>
                  <a:lnTo>
                    <a:pt x="372" y="2362"/>
                  </a:lnTo>
                  <a:lnTo>
                    <a:pt x="372" y="321"/>
                  </a:lnTo>
                  <a:close/>
                  <a:moveTo>
                    <a:pt x="1" y="1"/>
                  </a:moveTo>
                  <a:lnTo>
                    <a:pt x="1" y="2665"/>
                  </a:lnTo>
                  <a:lnTo>
                    <a:pt x="1080" y="2665"/>
                  </a:lnTo>
                  <a:cubicBezTo>
                    <a:pt x="1536" y="2665"/>
                    <a:pt x="1856" y="2463"/>
                    <a:pt x="2042" y="2058"/>
                  </a:cubicBezTo>
                  <a:cubicBezTo>
                    <a:pt x="2143" y="1839"/>
                    <a:pt x="2210" y="1586"/>
                    <a:pt x="2210" y="1299"/>
                  </a:cubicBezTo>
                  <a:cubicBezTo>
                    <a:pt x="2210" y="945"/>
                    <a:pt x="2109" y="641"/>
                    <a:pt x="1924" y="405"/>
                  </a:cubicBezTo>
                  <a:cubicBezTo>
                    <a:pt x="1738" y="135"/>
                    <a:pt x="1451" y="1"/>
                    <a:pt x="10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5519625" y="4636900"/>
              <a:ext cx="45125" cy="66650"/>
            </a:xfrm>
            <a:custGeom>
              <a:avLst/>
              <a:gdLst/>
              <a:ahLst/>
              <a:cxnLst/>
              <a:rect l="l" t="t" r="r" b="b"/>
              <a:pathLst>
                <a:path w="1805" h="2666" extrusionOk="0">
                  <a:moveTo>
                    <a:pt x="877" y="1"/>
                  </a:moveTo>
                  <a:cubicBezTo>
                    <a:pt x="540" y="1"/>
                    <a:pt x="304" y="119"/>
                    <a:pt x="186" y="355"/>
                  </a:cubicBezTo>
                  <a:cubicBezTo>
                    <a:pt x="101" y="490"/>
                    <a:pt x="68" y="659"/>
                    <a:pt x="68" y="844"/>
                  </a:cubicBezTo>
                  <a:lnTo>
                    <a:pt x="388" y="844"/>
                  </a:lnTo>
                  <a:cubicBezTo>
                    <a:pt x="388" y="709"/>
                    <a:pt x="405" y="591"/>
                    <a:pt x="456" y="507"/>
                  </a:cubicBezTo>
                  <a:cubicBezTo>
                    <a:pt x="540" y="355"/>
                    <a:pt x="692" y="288"/>
                    <a:pt x="911" y="288"/>
                  </a:cubicBezTo>
                  <a:cubicBezTo>
                    <a:pt x="1029" y="288"/>
                    <a:pt x="1130" y="321"/>
                    <a:pt x="1231" y="389"/>
                  </a:cubicBezTo>
                  <a:cubicBezTo>
                    <a:pt x="1316" y="456"/>
                    <a:pt x="1366" y="557"/>
                    <a:pt x="1366" y="692"/>
                  </a:cubicBezTo>
                  <a:cubicBezTo>
                    <a:pt x="1366" y="861"/>
                    <a:pt x="1299" y="979"/>
                    <a:pt x="1164" y="1047"/>
                  </a:cubicBezTo>
                  <a:cubicBezTo>
                    <a:pt x="1080" y="1097"/>
                    <a:pt x="995" y="1114"/>
                    <a:pt x="860" y="1114"/>
                  </a:cubicBezTo>
                  <a:lnTo>
                    <a:pt x="793" y="1114"/>
                  </a:lnTo>
                  <a:cubicBezTo>
                    <a:pt x="759" y="1114"/>
                    <a:pt x="742" y="1114"/>
                    <a:pt x="709" y="1097"/>
                  </a:cubicBezTo>
                  <a:lnTo>
                    <a:pt x="709" y="1401"/>
                  </a:lnTo>
                  <a:lnTo>
                    <a:pt x="776" y="1401"/>
                  </a:lnTo>
                  <a:cubicBezTo>
                    <a:pt x="793" y="1384"/>
                    <a:pt x="810" y="1384"/>
                    <a:pt x="843" y="1384"/>
                  </a:cubicBezTo>
                  <a:cubicBezTo>
                    <a:pt x="1029" y="1384"/>
                    <a:pt x="1181" y="1418"/>
                    <a:pt x="1282" y="1502"/>
                  </a:cubicBezTo>
                  <a:cubicBezTo>
                    <a:pt x="1400" y="1569"/>
                    <a:pt x="1451" y="1687"/>
                    <a:pt x="1451" y="1873"/>
                  </a:cubicBezTo>
                  <a:cubicBezTo>
                    <a:pt x="1451" y="2008"/>
                    <a:pt x="1400" y="2143"/>
                    <a:pt x="1299" y="2227"/>
                  </a:cubicBezTo>
                  <a:cubicBezTo>
                    <a:pt x="1198" y="2312"/>
                    <a:pt x="1063" y="2362"/>
                    <a:pt x="894" y="2362"/>
                  </a:cubicBezTo>
                  <a:cubicBezTo>
                    <a:pt x="675" y="2362"/>
                    <a:pt x="523" y="2295"/>
                    <a:pt x="439" y="2160"/>
                  </a:cubicBezTo>
                  <a:cubicBezTo>
                    <a:pt x="388" y="2075"/>
                    <a:pt x="354" y="1957"/>
                    <a:pt x="337" y="1789"/>
                  </a:cubicBezTo>
                  <a:lnTo>
                    <a:pt x="0" y="1789"/>
                  </a:lnTo>
                  <a:cubicBezTo>
                    <a:pt x="0" y="2042"/>
                    <a:pt x="68" y="2244"/>
                    <a:pt x="203" y="2413"/>
                  </a:cubicBezTo>
                  <a:cubicBezTo>
                    <a:pt x="337" y="2581"/>
                    <a:pt x="557" y="2666"/>
                    <a:pt x="877" y="2666"/>
                  </a:cubicBezTo>
                  <a:cubicBezTo>
                    <a:pt x="1181" y="2666"/>
                    <a:pt x="1400" y="2581"/>
                    <a:pt x="1552" y="2430"/>
                  </a:cubicBezTo>
                  <a:cubicBezTo>
                    <a:pt x="1721" y="2278"/>
                    <a:pt x="1805" y="2075"/>
                    <a:pt x="1805" y="1822"/>
                  </a:cubicBezTo>
                  <a:cubicBezTo>
                    <a:pt x="1805" y="1671"/>
                    <a:pt x="1771" y="1536"/>
                    <a:pt x="1687" y="1434"/>
                  </a:cubicBezTo>
                  <a:cubicBezTo>
                    <a:pt x="1619" y="1316"/>
                    <a:pt x="1501" y="1249"/>
                    <a:pt x="1383" y="1215"/>
                  </a:cubicBezTo>
                  <a:cubicBezTo>
                    <a:pt x="1451" y="1165"/>
                    <a:pt x="1518" y="1131"/>
                    <a:pt x="1586" y="1063"/>
                  </a:cubicBezTo>
                  <a:cubicBezTo>
                    <a:pt x="1670" y="962"/>
                    <a:pt x="1704" y="844"/>
                    <a:pt x="1704" y="676"/>
                  </a:cubicBezTo>
                  <a:cubicBezTo>
                    <a:pt x="1704" y="456"/>
                    <a:pt x="1636" y="288"/>
                    <a:pt x="1484" y="170"/>
                  </a:cubicBezTo>
                  <a:cubicBezTo>
                    <a:pt x="1349" y="51"/>
                    <a:pt x="1147" y="1"/>
                    <a:pt x="8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5339575" y="4054600"/>
              <a:ext cx="150125" cy="182175"/>
            </a:xfrm>
            <a:custGeom>
              <a:avLst/>
              <a:gdLst/>
              <a:ahLst/>
              <a:cxnLst/>
              <a:rect l="l" t="t" r="r" b="b"/>
              <a:pathLst>
                <a:path w="6005" h="7287" fill="none" extrusionOk="0">
                  <a:moveTo>
                    <a:pt x="0" y="7286"/>
                  </a:moveTo>
                  <a:lnTo>
                    <a:pt x="0" y="7286"/>
                  </a:lnTo>
                  <a:lnTo>
                    <a:pt x="17" y="7270"/>
                  </a:lnTo>
                  <a:lnTo>
                    <a:pt x="17" y="7270"/>
                  </a:lnTo>
                  <a:lnTo>
                    <a:pt x="17" y="7253"/>
                  </a:lnTo>
                  <a:lnTo>
                    <a:pt x="34" y="7236"/>
                  </a:lnTo>
                  <a:lnTo>
                    <a:pt x="51" y="7236"/>
                  </a:lnTo>
                  <a:lnTo>
                    <a:pt x="84" y="7202"/>
                  </a:lnTo>
                  <a:lnTo>
                    <a:pt x="84" y="7185"/>
                  </a:lnTo>
                  <a:lnTo>
                    <a:pt x="118" y="7168"/>
                  </a:lnTo>
                  <a:lnTo>
                    <a:pt x="118" y="7152"/>
                  </a:lnTo>
                  <a:lnTo>
                    <a:pt x="152" y="7135"/>
                  </a:lnTo>
                  <a:lnTo>
                    <a:pt x="152" y="7118"/>
                  </a:lnTo>
                  <a:lnTo>
                    <a:pt x="152" y="7118"/>
                  </a:lnTo>
                  <a:lnTo>
                    <a:pt x="186" y="7084"/>
                  </a:lnTo>
                  <a:lnTo>
                    <a:pt x="203" y="7067"/>
                  </a:lnTo>
                  <a:lnTo>
                    <a:pt x="203" y="7067"/>
                  </a:lnTo>
                  <a:lnTo>
                    <a:pt x="203" y="7050"/>
                  </a:lnTo>
                  <a:lnTo>
                    <a:pt x="219" y="7033"/>
                  </a:lnTo>
                  <a:lnTo>
                    <a:pt x="236" y="7033"/>
                  </a:lnTo>
                  <a:lnTo>
                    <a:pt x="253" y="7000"/>
                  </a:lnTo>
                  <a:lnTo>
                    <a:pt x="270" y="7000"/>
                  </a:lnTo>
                  <a:lnTo>
                    <a:pt x="304" y="6966"/>
                  </a:lnTo>
                  <a:lnTo>
                    <a:pt x="304" y="6949"/>
                  </a:lnTo>
                  <a:lnTo>
                    <a:pt x="321" y="6932"/>
                  </a:lnTo>
                  <a:lnTo>
                    <a:pt x="321" y="6932"/>
                  </a:lnTo>
                  <a:lnTo>
                    <a:pt x="321" y="6932"/>
                  </a:lnTo>
                  <a:lnTo>
                    <a:pt x="337" y="6915"/>
                  </a:lnTo>
                  <a:lnTo>
                    <a:pt x="371" y="6882"/>
                  </a:lnTo>
                  <a:lnTo>
                    <a:pt x="371" y="6882"/>
                  </a:lnTo>
                  <a:lnTo>
                    <a:pt x="371" y="6865"/>
                  </a:lnTo>
                  <a:lnTo>
                    <a:pt x="405" y="6848"/>
                  </a:lnTo>
                  <a:lnTo>
                    <a:pt x="405" y="6848"/>
                  </a:lnTo>
                  <a:lnTo>
                    <a:pt x="422" y="6814"/>
                  </a:lnTo>
                  <a:lnTo>
                    <a:pt x="439" y="6814"/>
                  </a:lnTo>
                  <a:lnTo>
                    <a:pt x="439" y="6797"/>
                  </a:lnTo>
                  <a:lnTo>
                    <a:pt x="472" y="6764"/>
                  </a:lnTo>
                  <a:lnTo>
                    <a:pt x="472" y="6764"/>
                  </a:lnTo>
                  <a:lnTo>
                    <a:pt x="489" y="6764"/>
                  </a:lnTo>
                  <a:lnTo>
                    <a:pt x="506" y="6730"/>
                  </a:lnTo>
                  <a:lnTo>
                    <a:pt x="506" y="6730"/>
                  </a:lnTo>
                  <a:lnTo>
                    <a:pt x="523" y="6713"/>
                  </a:lnTo>
                  <a:lnTo>
                    <a:pt x="540" y="6696"/>
                  </a:lnTo>
                  <a:lnTo>
                    <a:pt x="540" y="6696"/>
                  </a:lnTo>
                  <a:lnTo>
                    <a:pt x="557" y="6662"/>
                  </a:lnTo>
                  <a:lnTo>
                    <a:pt x="574" y="6662"/>
                  </a:lnTo>
                  <a:lnTo>
                    <a:pt x="574" y="6646"/>
                  </a:lnTo>
                  <a:lnTo>
                    <a:pt x="590" y="6646"/>
                  </a:lnTo>
                  <a:lnTo>
                    <a:pt x="590" y="6629"/>
                  </a:lnTo>
                  <a:lnTo>
                    <a:pt x="607" y="6629"/>
                  </a:lnTo>
                  <a:lnTo>
                    <a:pt x="624" y="6595"/>
                  </a:lnTo>
                  <a:lnTo>
                    <a:pt x="641" y="6595"/>
                  </a:lnTo>
                  <a:lnTo>
                    <a:pt x="658" y="6561"/>
                  </a:lnTo>
                  <a:lnTo>
                    <a:pt x="658" y="6544"/>
                  </a:lnTo>
                  <a:lnTo>
                    <a:pt x="675" y="6544"/>
                  </a:lnTo>
                  <a:lnTo>
                    <a:pt x="675" y="6544"/>
                  </a:lnTo>
                  <a:lnTo>
                    <a:pt x="692" y="6527"/>
                  </a:lnTo>
                  <a:lnTo>
                    <a:pt x="692" y="6511"/>
                  </a:lnTo>
                  <a:lnTo>
                    <a:pt x="709" y="6494"/>
                  </a:lnTo>
                  <a:lnTo>
                    <a:pt x="725" y="6494"/>
                  </a:lnTo>
                  <a:lnTo>
                    <a:pt x="725" y="6477"/>
                  </a:lnTo>
                  <a:lnTo>
                    <a:pt x="759" y="6460"/>
                  </a:lnTo>
                  <a:lnTo>
                    <a:pt x="759" y="6443"/>
                  </a:lnTo>
                  <a:lnTo>
                    <a:pt x="759" y="6443"/>
                  </a:lnTo>
                  <a:lnTo>
                    <a:pt x="776" y="6426"/>
                  </a:lnTo>
                  <a:lnTo>
                    <a:pt x="793" y="6426"/>
                  </a:lnTo>
                  <a:lnTo>
                    <a:pt x="793" y="6409"/>
                  </a:lnTo>
                  <a:lnTo>
                    <a:pt x="810" y="6393"/>
                  </a:lnTo>
                  <a:lnTo>
                    <a:pt x="810" y="6393"/>
                  </a:lnTo>
                  <a:lnTo>
                    <a:pt x="827" y="6376"/>
                  </a:lnTo>
                  <a:lnTo>
                    <a:pt x="843" y="6342"/>
                  </a:lnTo>
                  <a:lnTo>
                    <a:pt x="860" y="6342"/>
                  </a:lnTo>
                  <a:lnTo>
                    <a:pt x="860" y="6342"/>
                  </a:lnTo>
                  <a:lnTo>
                    <a:pt x="877" y="6325"/>
                  </a:lnTo>
                  <a:lnTo>
                    <a:pt x="877" y="6308"/>
                  </a:lnTo>
                  <a:lnTo>
                    <a:pt x="894" y="6291"/>
                  </a:lnTo>
                  <a:lnTo>
                    <a:pt x="894" y="6291"/>
                  </a:lnTo>
                  <a:lnTo>
                    <a:pt x="911" y="6291"/>
                  </a:lnTo>
                  <a:lnTo>
                    <a:pt x="911" y="6274"/>
                  </a:lnTo>
                  <a:lnTo>
                    <a:pt x="945" y="6258"/>
                  </a:lnTo>
                  <a:lnTo>
                    <a:pt x="945" y="6241"/>
                  </a:lnTo>
                  <a:lnTo>
                    <a:pt x="962" y="6224"/>
                  </a:lnTo>
                  <a:lnTo>
                    <a:pt x="962" y="6207"/>
                  </a:lnTo>
                  <a:lnTo>
                    <a:pt x="978" y="6207"/>
                  </a:lnTo>
                  <a:lnTo>
                    <a:pt x="978" y="6190"/>
                  </a:lnTo>
                  <a:lnTo>
                    <a:pt x="995" y="6190"/>
                  </a:lnTo>
                  <a:lnTo>
                    <a:pt x="995" y="6173"/>
                  </a:lnTo>
                  <a:lnTo>
                    <a:pt x="1012" y="6156"/>
                  </a:lnTo>
                  <a:lnTo>
                    <a:pt x="1029" y="6156"/>
                  </a:lnTo>
                  <a:lnTo>
                    <a:pt x="1029" y="6140"/>
                  </a:lnTo>
                  <a:lnTo>
                    <a:pt x="1046" y="6123"/>
                  </a:lnTo>
                  <a:lnTo>
                    <a:pt x="1063" y="6123"/>
                  </a:lnTo>
                  <a:lnTo>
                    <a:pt x="1063" y="6106"/>
                  </a:lnTo>
                  <a:lnTo>
                    <a:pt x="1063" y="6106"/>
                  </a:lnTo>
                  <a:lnTo>
                    <a:pt x="1080" y="6089"/>
                  </a:lnTo>
                  <a:lnTo>
                    <a:pt x="1080" y="6072"/>
                  </a:lnTo>
                  <a:lnTo>
                    <a:pt x="1096" y="6072"/>
                  </a:lnTo>
                  <a:lnTo>
                    <a:pt x="1096" y="6055"/>
                  </a:lnTo>
                  <a:lnTo>
                    <a:pt x="1113" y="6055"/>
                  </a:lnTo>
                  <a:lnTo>
                    <a:pt x="1130" y="6021"/>
                  </a:lnTo>
                  <a:lnTo>
                    <a:pt x="1147" y="6021"/>
                  </a:lnTo>
                  <a:lnTo>
                    <a:pt x="1164" y="5988"/>
                  </a:lnTo>
                  <a:lnTo>
                    <a:pt x="1164" y="5988"/>
                  </a:lnTo>
                  <a:lnTo>
                    <a:pt x="1181" y="5988"/>
                  </a:lnTo>
                  <a:lnTo>
                    <a:pt x="1181" y="5971"/>
                  </a:lnTo>
                  <a:lnTo>
                    <a:pt x="1198" y="5954"/>
                  </a:lnTo>
                  <a:lnTo>
                    <a:pt x="1198" y="5954"/>
                  </a:lnTo>
                  <a:lnTo>
                    <a:pt x="1215" y="5937"/>
                  </a:lnTo>
                  <a:lnTo>
                    <a:pt x="1215" y="5937"/>
                  </a:lnTo>
                  <a:lnTo>
                    <a:pt x="1231" y="5920"/>
                  </a:lnTo>
                  <a:lnTo>
                    <a:pt x="1248" y="5903"/>
                  </a:lnTo>
                  <a:lnTo>
                    <a:pt x="1248" y="5887"/>
                  </a:lnTo>
                  <a:lnTo>
                    <a:pt x="1248" y="5887"/>
                  </a:lnTo>
                  <a:lnTo>
                    <a:pt x="1282" y="5870"/>
                  </a:lnTo>
                  <a:lnTo>
                    <a:pt x="1282" y="5853"/>
                  </a:lnTo>
                  <a:lnTo>
                    <a:pt x="1282" y="5853"/>
                  </a:lnTo>
                  <a:lnTo>
                    <a:pt x="1299" y="5853"/>
                  </a:lnTo>
                  <a:lnTo>
                    <a:pt x="1299" y="5836"/>
                  </a:lnTo>
                  <a:lnTo>
                    <a:pt x="1299" y="5836"/>
                  </a:lnTo>
                  <a:lnTo>
                    <a:pt x="1333" y="5819"/>
                  </a:lnTo>
                  <a:lnTo>
                    <a:pt x="1333" y="5802"/>
                  </a:lnTo>
                  <a:lnTo>
                    <a:pt x="1349" y="5768"/>
                  </a:lnTo>
                  <a:lnTo>
                    <a:pt x="1366" y="5768"/>
                  </a:lnTo>
                  <a:lnTo>
                    <a:pt x="1366" y="5768"/>
                  </a:lnTo>
                  <a:lnTo>
                    <a:pt x="1383" y="5752"/>
                  </a:lnTo>
                  <a:lnTo>
                    <a:pt x="1383" y="5735"/>
                  </a:lnTo>
                  <a:lnTo>
                    <a:pt x="1400" y="5735"/>
                  </a:lnTo>
                  <a:lnTo>
                    <a:pt x="1400" y="5718"/>
                  </a:lnTo>
                  <a:lnTo>
                    <a:pt x="1400" y="5718"/>
                  </a:lnTo>
                  <a:lnTo>
                    <a:pt x="1417" y="5718"/>
                  </a:lnTo>
                  <a:lnTo>
                    <a:pt x="1434" y="5684"/>
                  </a:lnTo>
                  <a:lnTo>
                    <a:pt x="1434" y="5684"/>
                  </a:lnTo>
                  <a:lnTo>
                    <a:pt x="1451" y="5667"/>
                  </a:lnTo>
                  <a:lnTo>
                    <a:pt x="1468" y="5650"/>
                  </a:lnTo>
                  <a:lnTo>
                    <a:pt x="1468" y="5650"/>
                  </a:lnTo>
                  <a:lnTo>
                    <a:pt x="1484" y="5634"/>
                  </a:lnTo>
                  <a:lnTo>
                    <a:pt x="1501" y="5617"/>
                  </a:lnTo>
                  <a:lnTo>
                    <a:pt x="1501" y="5617"/>
                  </a:lnTo>
                  <a:lnTo>
                    <a:pt x="1501" y="5600"/>
                  </a:lnTo>
                  <a:lnTo>
                    <a:pt x="1518" y="5600"/>
                  </a:lnTo>
                  <a:lnTo>
                    <a:pt x="1518" y="5583"/>
                  </a:lnTo>
                  <a:lnTo>
                    <a:pt x="1535" y="5583"/>
                  </a:lnTo>
                  <a:lnTo>
                    <a:pt x="1535" y="5566"/>
                  </a:lnTo>
                  <a:lnTo>
                    <a:pt x="1535" y="5566"/>
                  </a:lnTo>
                  <a:lnTo>
                    <a:pt x="1569" y="5532"/>
                  </a:lnTo>
                  <a:lnTo>
                    <a:pt x="1569" y="5532"/>
                  </a:lnTo>
                  <a:lnTo>
                    <a:pt x="1569" y="5532"/>
                  </a:lnTo>
                  <a:lnTo>
                    <a:pt x="1586" y="5516"/>
                  </a:lnTo>
                  <a:lnTo>
                    <a:pt x="1586" y="5499"/>
                  </a:lnTo>
                  <a:lnTo>
                    <a:pt x="1602" y="5499"/>
                  </a:lnTo>
                  <a:lnTo>
                    <a:pt x="1602" y="5499"/>
                  </a:lnTo>
                  <a:lnTo>
                    <a:pt x="1602" y="5482"/>
                  </a:lnTo>
                  <a:lnTo>
                    <a:pt x="1619" y="5482"/>
                  </a:lnTo>
                  <a:lnTo>
                    <a:pt x="1636" y="5465"/>
                  </a:lnTo>
                  <a:lnTo>
                    <a:pt x="1636" y="5448"/>
                  </a:lnTo>
                  <a:lnTo>
                    <a:pt x="1636" y="5448"/>
                  </a:lnTo>
                  <a:lnTo>
                    <a:pt x="1653" y="5431"/>
                  </a:lnTo>
                  <a:lnTo>
                    <a:pt x="1670" y="5414"/>
                  </a:lnTo>
                  <a:lnTo>
                    <a:pt x="1670" y="5414"/>
                  </a:lnTo>
                  <a:lnTo>
                    <a:pt x="1687" y="5397"/>
                  </a:lnTo>
                  <a:lnTo>
                    <a:pt x="1687" y="5397"/>
                  </a:lnTo>
                  <a:lnTo>
                    <a:pt x="1704" y="5381"/>
                  </a:lnTo>
                  <a:lnTo>
                    <a:pt x="1704" y="5381"/>
                  </a:lnTo>
                  <a:lnTo>
                    <a:pt x="1704" y="5364"/>
                  </a:lnTo>
                  <a:lnTo>
                    <a:pt x="1721" y="5364"/>
                  </a:lnTo>
                  <a:lnTo>
                    <a:pt x="1737" y="5347"/>
                  </a:lnTo>
                  <a:lnTo>
                    <a:pt x="1737" y="5347"/>
                  </a:lnTo>
                  <a:lnTo>
                    <a:pt x="1737" y="5330"/>
                  </a:lnTo>
                  <a:lnTo>
                    <a:pt x="1754" y="5313"/>
                  </a:lnTo>
                  <a:lnTo>
                    <a:pt x="1771" y="5296"/>
                  </a:lnTo>
                  <a:lnTo>
                    <a:pt x="1788" y="5279"/>
                  </a:lnTo>
                  <a:lnTo>
                    <a:pt x="1788" y="5279"/>
                  </a:lnTo>
                  <a:lnTo>
                    <a:pt x="1788" y="5263"/>
                  </a:lnTo>
                  <a:lnTo>
                    <a:pt x="1805" y="5263"/>
                  </a:lnTo>
                  <a:lnTo>
                    <a:pt x="1805" y="5246"/>
                  </a:lnTo>
                  <a:lnTo>
                    <a:pt x="1822" y="5246"/>
                  </a:lnTo>
                  <a:lnTo>
                    <a:pt x="1822" y="5229"/>
                  </a:lnTo>
                  <a:lnTo>
                    <a:pt x="1839" y="5229"/>
                  </a:lnTo>
                  <a:lnTo>
                    <a:pt x="1855" y="5212"/>
                  </a:lnTo>
                  <a:lnTo>
                    <a:pt x="1855" y="5195"/>
                  </a:lnTo>
                  <a:lnTo>
                    <a:pt x="1872" y="5178"/>
                  </a:lnTo>
                  <a:lnTo>
                    <a:pt x="1889" y="5161"/>
                  </a:lnTo>
                  <a:lnTo>
                    <a:pt x="1889" y="5161"/>
                  </a:lnTo>
                  <a:lnTo>
                    <a:pt x="1906" y="5144"/>
                  </a:lnTo>
                  <a:lnTo>
                    <a:pt x="1906" y="5144"/>
                  </a:lnTo>
                  <a:lnTo>
                    <a:pt x="1906" y="5128"/>
                  </a:lnTo>
                  <a:lnTo>
                    <a:pt x="1923" y="5128"/>
                  </a:lnTo>
                  <a:lnTo>
                    <a:pt x="1923" y="5111"/>
                  </a:lnTo>
                  <a:lnTo>
                    <a:pt x="1940" y="5111"/>
                  </a:lnTo>
                  <a:lnTo>
                    <a:pt x="1940" y="5111"/>
                  </a:lnTo>
                  <a:lnTo>
                    <a:pt x="1940" y="5094"/>
                  </a:lnTo>
                  <a:lnTo>
                    <a:pt x="1957" y="5094"/>
                  </a:lnTo>
                  <a:lnTo>
                    <a:pt x="1974" y="5060"/>
                  </a:lnTo>
                  <a:lnTo>
                    <a:pt x="1974" y="5060"/>
                  </a:lnTo>
                  <a:lnTo>
                    <a:pt x="1990" y="5043"/>
                  </a:lnTo>
                  <a:lnTo>
                    <a:pt x="2007" y="5026"/>
                  </a:lnTo>
                  <a:lnTo>
                    <a:pt x="2007" y="5026"/>
                  </a:lnTo>
                  <a:lnTo>
                    <a:pt x="2024" y="5010"/>
                  </a:lnTo>
                  <a:lnTo>
                    <a:pt x="2024" y="5010"/>
                  </a:lnTo>
                  <a:lnTo>
                    <a:pt x="2024" y="4993"/>
                  </a:lnTo>
                  <a:lnTo>
                    <a:pt x="2041" y="4993"/>
                  </a:lnTo>
                  <a:lnTo>
                    <a:pt x="2041" y="4976"/>
                  </a:lnTo>
                  <a:lnTo>
                    <a:pt x="2058" y="4959"/>
                  </a:lnTo>
                  <a:lnTo>
                    <a:pt x="2058" y="4959"/>
                  </a:lnTo>
                  <a:lnTo>
                    <a:pt x="2075" y="4959"/>
                  </a:lnTo>
                  <a:lnTo>
                    <a:pt x="2092" y="4925"/>
                  </a:lnTo>
                  <a:lnTo>
                    <a:pt x="2092" y="4925"/>
                  </a:lnTo>
                  <a:lnTo>
                    <a:pt x="2108" y="4908"/>
                  </a:lnTo>
                  <a:lnTo>
                    <a:pt x="2108" y="4908"/>
                  </a:lnTo>
                  <a:lnTo>
                    <a:pt x="2108" y="4891"/>
                  </a:lnTo>
                  <a:lnTo>
                    <a:pt x="2125" y="4875"/>
                  </a:lnTo>
                  <a:lnTo>
                    <a:pt x="2142" y="4875"/>
                  </a:lnTo>
                  <a:lnTo>
                    <a:pt x="2142" y="4858"/>
                  </a:lnTo>
                  <a:lnTo>
                    <a:pt x="2142" y="4858"/>
                  </a:lnTo>
                  <a:lnTo>
                    <a:pt x="2159" y="4858"/>
                  </a:lnTo>
                  <a:lnTo>
                    <a:pt x="2159" y="4841"/>
                  </a:lnTo>
                  <a:lnTo>
                    <a:pt x="2159" y="4841"/>
                  </a:lnTo>
                  <a:lnTo>
                    <a:pt x="2176" y="4824"/>
                  </a:lnTo>
                  <a:lnTo>
                    <a:pt x="2176" y="4824"/>
                  </a:lnTo>
                  <a:lnTo>
                    <a:pt x="2193" y="4807"/>
                  </a:lnTo>
                  <a:lnTo>
                    <a:pt x="2210" y="4790"/>
                  </a:lnTo>
                  <a:lnTo>
                    <a:pt x="2210" y="4773"/>
                  </a:lnTo>
                  <a:lnTo>
                    <a:pt x="2227" y="4773"/>
                  </a:lnTo>
                  <a:lnTo>
                    <a:pt x="2227" y="4773"/>
                  </a:lnTo>
                  <a:lnTo>
                    <a:pt x="2243" y="4757"/>
                  </a:lnTo>
                  <a:lnTo>
                    <a:pt x="2243" y="4740"/>
                  </a:lnTo>
                  <a:lnTo>
                    <a:pt x="2260" y="4740"/>
                  </a:lnTo>
                  <a:lnTo>
                    <a:pt x="2260" y="4723"/>
                  </a:lnTo>
                  <a:lnTo>
                    <a:pt x="2260" y="4723"/>
                  </a:lnTo>
                  <a:lnTo>
                    <a:pt x="2277" y="4723"/>
                  </a:lnTo>
                  <a:lnTo>
                    <a:pt x="2277" y="4706"/>
                  </a:lnTo>
                  <a:lnTo>
                    <a:pt x="2277" y="4706"/>
                  </a:lnTo>
                  <a:lnTo>
                    <a:pt x="2294" y="4689"/>
                  </a:lnTo>
                  <a:lnTo>
                    <a:pt x="2294" y="4672"/>
                  </a:lnTo>
                  <a:lnTo>
                    <a:pt x="2311" y="4672"/>
                  </a:lnTo>
                  <a:lnTo>
                    <a:pt x="2311" y="4672"/>
                  </a:lnTo>
                  <a:lnTo>
                    <a:pt x="2328" y="4655"/>
                  </a:lnTo>
                  <a:lnTo>
                    <a:pt x="2328" y="4638"/>
                  </a:lnTo>
                  <a:lnTo>
                    <a:pt x="2328" y="4638"/>
                  </a:lnTo>
                  <a:lnTo>
                    <a:pt x="2345" y="4622"/>
                  </a:lnTo>
                  <a:lnTo>
                    <a:pt x="2361" y="4622"/>
                  </a:lnTo>
                  <a:lnTo>
                    <a:pt x="2361" y="4605"/>
                  </a:lnTo>
                  <a:lnTo>
                    <a:pt x="2361" y="4605"/>
                  </a:lnTo>
                  <a:lnTo>
                    <a:pt x="2378" y="4588"/>
                  </a:lnTo>
                  <a:lnTo>
                    <a:pt x="2378" y="4588"/>
                  </a:lnTo>
                  <a:lnTo>
                    <a:pt x="2378" y="4571"/>
                  </a:lnTo>
                  <a:lnTo>
                    <a:pt x="2395" y="4571"/>
                  </a:lnTo>
                  <a:lnTo>
                    <a:pt x="2395" y="4571"/>
                  </a:lnTo>
                  <a:lnTo>
                    <a:pt x="2412" y="4554"/>
                  </a:lnTo>
                  <a:lnTo>
                    <a:pt x="2412" y="4537"/>
                  </a:lnTo>
                  <a:lnTo>
                    <a:pt x="2429" y="4520"/>
                  </a:lnTo>
                  <a:lnTo>
                    <a:pt x="2446" y="4520"/>
                  </a:lnTo>
                  <a:lnTo>
                    <a:pt x="2446" y="4504"/>
                  </a:lnTo>
                  <a:lnTo>
                    <a:pt x="2463" y="4487"/>
                  </a:lnTo>
                  <a:lnTo>
                    <a:pt x="2463" y="4487"/>
                  </a:lnTo>
                  <a:lnTo>
                    <a:pt x="2463" y="4470"/>
                  </a:lnTo>
                  <a:lnTo>
                    <a:pt x="2480" y="4470"/>
                  </a:lnTo>
                  <a:lnTo>
                    <a:pt x="2480" y="4470"/>
                  </a:lnTo>
                  <a:lnTo>
                    <a:pt x="2496" y="4453"/>
                  </a:lnTo>
                  <a:lnTo>
                    <a:pt x="2496" y="4453"/>
                  </a:lnTo>
                  <a:lnTo>
                    <a:pt x="2496" y="4436"/>
                  </a:lnTo>
                  <a:lnTo>
                    <a:pt x="2513" y="4436"/>
                  </a:lnTo>
                  <a:lnTo>
                    <a:pt x="2513" y="4419"/>
                  </a:lnTo>
                  <a:lnTo>
                    <a:pt x="2513" y="4419"/>
                  </a:lnTo>
                  <a:lnTo>
                    <a:pt x="2530" y="4402"/>
                  </a:lnTo>
                  <a:lnTo>
                    <a:pt x="2530" y="4402"/>
                  </a:lnTo>
                  <a:lnTo>
                    <a:pt x="2547" y="4385"/>
                  </a:lnTo>
                  <a:lnTo>
                    <a:pt x="2564" y="4369"/>
                  </a:lnTo>
                  <a:lnTo>
                    <a:pt x="2564" y="4369"/>
                  </a:lnTo>
                  <a:lnTo>
                    <a:pt x="2581" y="4352"/>
                  </a:lnTo>
                  <a:lnTo>
                    <a:pt x="2581" y="4352"/>
                  </a:lnTo>
                  <a:lnTo>
                    <a:pt x="2581" y="4335"/>
                  </a:lnTo>
                  <a:lnTo>
                    <a:pt x="2598" y="4318"/>
                  </a:lnTo>
                  <a:lnTo>
                    <a:pt x="2598" y="4318"/>
                  </a:lnTo>
                  <a:lnTo>
                    <a:pt x="2614" y="4318"/>
                  </a:lnTo>
                  <a:lnTo>
                    <a:pt x="2614" y="4301"/>
                  </a:lnTo>
                  <a:lnTo>
                    <a:pt x="2614" y="4301"/>
                  </a:lnTo>
                  <a:lnTo>
                    <a:pt x="2631" y="4284"/>
                  </a:lnTo>
                  <a:lnTo>
                    <a:pt x="2631" y="4284"/>
                  </a:lnTo>
                  <a:lnTo>
                    <a:pt x="2648" y="4267"/>
                  </a:lnTo>
                  <a:lnTo>
                    <a:pt x="2648" y="4267"/>
                  </a:lnTo>
                  <a:lnTo>
                    <a:pt x="2665" y="4251"/>
                  </a:lnTo>
                  <a:lnTo>
                    <a:pt x="2665" y="4251"/>
                  </a:lnTo>
                  <a:lnTo>
                    <a:pt x="2682" y="4234"/>
                  </a:lnTo>
                  <a:lnTo>
                    <a:pt x="2682" y="4217"/>
                  </a:lnTo>
                  <a:lnTo>
                    <a:pt x="2699" y="4217"/>
                  </a:lnTo>
                  <a:lnTo>
                    <a:pt x="2699" y="4200"/>
                  </a:lnTo>
                  <a:lnTo>
                    <a:pt x="2699" y="4200"/>
                  </a:lnTo>
                  <a:lnTo>
                    <a:pt x="2716" y="4183"/>
                  </a:lnTo>
                  <a:lnTo>
                    <a:pt x="2733" y="4166"/>
                  </a:lnTo>
                  <a:lnTo>
                    <a:pt x="2733" y="4166"/>
                  </a:lnTo>
                  <a:lnTo>
                    <a:pt x="2733" y="4166"/>
                  </a:lnTo>
                  <a:lnTo>
                    <a:pt x="2749" y="4149"/>
                  </a:lnTo>
                  <a:lnTo>
                    <a:pt x="2749" y="4149"/>
                  </a:lnTo>
                  <a:lnTo>
                    <a:pt x="2749" y="4132"/>
                  </a:lnTo>
                  <a:lnTo>
                    <a:pt x="2766" y="4132"/>
                  </a:lnTo>
                  <a:lnTo>
                    <a:pt x="2783" y="4116"/>
                  </a:lnTo>
                  <a:lnTo>
                    <a:pt x="2783" y="4099"/>
                  </a:lnTo>
                  <a:lnTo>
                    <a:pt x="2800" y="4082"/>
                  </a:lnTo>
                  <a:lnTo>
                    <a:pt x="2800" y="4082"/>
                  </a:lnTo>
                  <a:lnTo>
                    <a:pt x="2817" y="4065"/>
                  </a:lnTo>
                  <a:lnTo>
                    <a:pt x="2817" y="4048"/>
                  </a:lnTo>
                  <a:lnTo>
                    <a:pt x="2834" y="4048"/>
                  </a:lnTo>
                  <a:lnTo>
                    <a:pt x="2834" y="4048"/>
                  </a:lnTo>
                  <a:lnTo>
                    <a:pt x="2834" y="4031"/>
                  </a:lnTo>
                  <a:lnTo>
                    <a:pt x="2851" y="4031"/>
                  </a:lnTo>
                  <a:lnTo>
                    <a:pt x="2851" y="4014"/>
                  </a:lnTo>
                  <a:lnTo>
                    <a:pt x="2851" y="4014"/>
                  </a:lnTo>
                  <a:lnTo>
                    <a:pt x="2867" y="3998"/>
                  </a:lnTo>
                  <a:lnTo>
                    <a:pt x="2867" y="3998"/>
                  </a:lnTo>
                  <a:lnTo>
                    <a:pt x="2884" y="3998"/>
                  </a:lnTo>
                  <a:lnTo>
                    <a:pt x="2884" y="3981"/>
                  </a:lnTo>
                  <a:lnTo>
                    <a:pt x="2901" y="3964"/>
                  </a:lnTo>
                  <a:lnTo>
                    <a:pt x="2901" y="3964"/>
                  </a:lnTo>
                  <a:lnTo>
                    <a:pt x="2918" y="3947"/>
                  </a:lnTo>
                  <a:lnTo>
                    <a:pt x="2918" y="3947"/>
                  </a:lnTo>
                  <a:lnTo>
                    <a:pt x="2935" y="3930"/>
                  </a:lnTo>
                  <a:lnTo>
                    <a:pt x="2935" y="3913"/>
                  </a:lnTo>
                  <a:lnTo>
                    <a:pt x="2952" y="3896"/>
                  </a:lnTo>
                  <a:lnTo>
                    <a:pt x="2952" y="3896"/>
                  </a:lnTo>
                  <a:lnTo>
                    <a:pt x="2969" y="3896"/>
                  </a:lnTo>
                  <a:lnTo>
                    <a:pt x="2969" y="3879"/>
                  </a:lnTo>
                  <a:lnTo>
                    <a:pt x="2969" y="3879"/>
                  </a:lnTo>
                  <a:lnTo>
                    <a:pt x="2986" y="3863"/>
                  </a:lnTo>
                  <a:lnTo>
                    <a:pt x="2986" y="3863"/>
                  </a:lnTo>
                  <a:lnTo>
                    <a:pt x="2986" y="3846"/>
                  </a:lnTo>
                  <a:lnTo>
                    <a:pt x="3002" y="3846"/>
                  </a:lnTo>
                  <a:lnTo>
                    <a:pt x="3002" y="3846"/>
                  </a:lnTo>
                  <a:lnTo>
                    <a:pt x="3002" y="3829"/>
                  </a:lnTo>
                  <a:lnTo>
                    <a:pt x="3019" y="3829"/>
                  </a:lnTo>
                  <a:lnTo>
                    <a:pt x="3019" y="3812"/>
                  </a:lnTo>
                  <a:lnTo>
                    <a:pt x="3019" y="3812"/>
                  </a:lnTo>
                  <a:lnTo>
                    <a:pt x="3036" y="3795"/>
                  </a:lnTo>
                  <a:lnTo>
                    <a:pt x="3053" y="3795"/>
                  </a:lnTo>
                  <a:lnTo>
                    <a:pt x="3053" y="3778"/>
                  </a:lnTo>
                  <a:lnTo>
                    <a:pt x="3070" y="3761"/>
                  </a:lnTo>
                  <a:lnTo>
                    <a:pt x="3070" y="3761"/>
                  </a:lnTo>
                  <a:lnTo>
                    <a:pt x="3087" y="3745"/>
                  </a:lnTo>
                  <a:lnTo>
                    <a:pt x="3087" y="3728"/>
                  </a:lnTo>
                  <a:lnTo>
                    <a:pt x="3087" y="3728"/>
                  </a:lnTo>
                  <a:lnTo>
                    <a:pt x="3104" y="3728"/>
                  </a:lnTo>
                  <a:lnTo>
                    <a:pt x="3104" y="3711"/>
                  </a:lnTo>
                  <a:lnTo>
                    <a:pt x="3104" y="3711"/>
                  </a:lnTo>
                  <a:lnTo>
                    <a:pt x="3120" y="3694"/>
                  </a:lnTo>
                  <a:lnTo>
                    <a:pt x="3120" y="3694"/>
                  </a:lnTo>
                  <a:lnTo>
                    <a:pt x="3137" y="3677"/>
                  </a:lnTo>
                  <a:lnTo>
                    <a:pt x="3137" y="3677"/>
                  </a:lnTo>
                  <a:lnTo>
                    <a:pt x="3137" y="3677"/>
                  </a:lnTo>
                  <a:lnTo>
                    <a:pt x="3154" y="3660"/>
                  </a:lnTo>
                  <a:lnTo>
                    <a:pt x="3154" y="3643"/>
                  </a:lnTo>
                  <a:lnTo>
                    <a:pt x="3171" y="3626"/>
                  </a:lnTo>
                  <a:lnTo>
                    <a:pt x="3171" y="3626"/>
                  </a:lnTo>
                  <a:lnTo>
                    <a:pt x="3188" y="3610"/>
                  </a:lnTo>
                  <a:lnTo>
                    <a:pt x="3205" y="3610"/>
                  </a:lnTo>
                  <a:lnTo>
                    <a:pt x="3205" y="3593"/>
                  </a:lnTo>
                  <a:lnTo>
                    <a:pt x="3205" y="3593"/>
                  </a:lnTo>
                  <a:lnTo>
                    <a:pt x="3222" y="3576"/>
                  </a:lnTo>
                  <a:lnTo>
                    <a:pt x="3222" y="3576"/>
                  </a:lnTo>
                  <a:lnTo>
                    <a:pt x="3222" y="3576"/>
                  </a:lnTo>
                  <a:lnTo>
                    <a:pt x="3239" y="3559"/>
                  </a:lnTo>
                  <a:lnTo>
                    <a:pt x="3239" y="3559"/>
                  </a:lnTo>
                  <a:lnTo>
                    <a:pt x="3239" y="3542"/>
                  </a:lnTo>
                  <a:lnTo>
                    <a:pt x="3255" y="3542"/>
                  </a:lnTo>
                  <a:lnTo>
                    <a:pt x="3255" y="3525"/>
                  </a:lnTo>
                  <a:lnTo>
                    <a:pt x="3255" y="3525"/>
                  </a:lnTo>
                  <a:lnTo>
                    <a:pt x="3272" y="3525"/>
                  </a:lnTo>
                  <a:lnTo>
                    <a:pt x="3272" y="3508"/>
                  </a:lnTo>
                  <a:lnTo>
                    <a:pt x="3272" y="3508"/>
                  </a:lnTo>
                  <a:lnTo>
                    <a:pt x="3289" y="3492"/>
                  </a:lnTo>
                  <a:lnTo>
                    <a:pt x="3289" y="3492"/>
                  </a:lnTo>
                  <a:lnTo>
                    <a:pt x="3306" y="3475"/>
                  </a:lnTo>
                  <a:lnTo>
                    <a:pt x="3306" y="3475"/>
                  </a:lnTo>
                  <a:lnTo>
                    <a:pt x="3306" y="3458"/>
                  </a:lnTo>
                  <a:lnTo>
                    <a:pt x="3323" y="3458"/>
                  </a:lnTo>
                  <a:lnTo>
                    <a:pt x="3323" y="3441"/>
                  </a:lnTo>
                  <a:lnTo>
                    <a:pt x="3340" y="3441"/>
                  </a:lnTo>
                  <a:lnTo>
                    <a:pt x="3340" y="3424"/>
                  </a:lnTo>
                  <a:lnTo>
                    <a:pt x="3340" y="3424"/>
                  </a:lnTo>
                  <a:lnTo>
                    <a:pt x="3357" y="3407"/>
                  </a:lnTo>
                  <a:lnTo>
                    <a:pt x="3357" y="3407"/>
                  </a:lnTo>
                  <a:lnTo>
                    <a:pt x="3357" y="3390"/>
                  </a:lnTo>
                  <a:lnTo>
                    <a:pt x="3373" y="3390"/>
                  </a:lnTo>
                  <a:lnTo>
                    <a:pt x="3373" y="3390"/>
                  </a:lnTo>
                  <a:lnTo>
                    <a:pt x="3390" y="3373"/>
                  </a:lnTo>
                  <a:lnTo>
                    <a:pt x="3390" y="3373"/>
                  </a:lnTo>
                  <a:lnTo>
                    <a:pt x="3390" y="3357"/>
                  </a:lnTo>
                  <a:lnTo>
                    <a:pt x="3407" y="3357"/>
                  </a:lnTo>
                  <a:lnTo>
                    <a:pt x="3407" y="3340"/>
                  </a:lnTo>
                  <a:lnTo>
                    <a:pt x="3407" y="3340"/>
                  </a:lnTo>
                  <a:lnTo>
                    <a:pt x="3424" y="3340"/>
                  </a:lnTo>
                  <a:lnTo>
                    <a:pt x="3424" y="3323"/>
                  </a:lnTo>
                  <a:lnTo>
                    <a:pt x="3424" y="3323"/>
                  </a:lnTo>
                  <a:lnTo>
                    <a:pt x="3441" y="3306"/>
                  </a:lnTo>
                  <a:lnTo>
                    <a:pt x="3441" y="3289"/>
                  </a:lnTo>
                  <a:lnTo>
                    <a:pt x="3458" y="3289"/>
                  </a:lnTo>
                  <a:lnTo>
                    <a:pt x="3458" y="3272"/>
                  </a:lnTo>
                  <a:lnTo>
                    <a:pt x="3475" y="3255"/>
                  </a:lnTo>
                  <a:lnTo>
                    <a:pt x="3475" y="3255"/>
                  </a:lnTo>
                  <a:lnTo>
                    <a:pt x="3492" y="3239"/>
                  </a:lnTo>
                  <a:lnTo>
                    <a:pt x="3492" y="3222"/>
                  </a:lnTo>
                  <a:lnTo>
                    <a:pt x="3508" y="3222"/>
                  </a:lnTo>
                  <a:lnTo>
                    <a:pt x="3525" y="3205"/>
                  </a:lnTo>
                  <a:lnTo>
                    <a:pt x="3525" y="3205"/>
                  </a:lnTo>
                  <a:lnTo>
                    <a:pt x="3525" y="3188"/>
                  </a:lnTo>
                  <a:lnTo>
                    <a:pt x="3542" y="3188"/>
                  </a:lnTo>
                  <a:lnTo>
                    <a:pt x="3542" y="3171"/>
                  </a:lnTo>
                  <a:lnTo>
                    <a:pt x="3542" y="3171"/>
                  </a:lnTo>
                  <a:lnTo>
                    <a:pt x="3559" y="3171"/>
                  </a:lnTo>
                  <a:lnTo>
                    <a:pt x="3559" y="3154"/>
                  </a:lnTo>
                  <a:lnTo>
                    <a:pt x="3559" y="3154"/>
                  </a:lnTo>
                  <a:lnTo>
                    <a:pt x="3576" y="3137"/>
                  </a:lnTo>
                  <a:lnTo>
                    <a:pt x="3576" y="3137"/>
                  </a:lnTo>
                  <a:lnTo>
                    <a:pt x="3576" y="3120"/>
                  </a:lnTo>
                  <a:lnTo>
                    <a:pt x="3593" y="3120"/>
                  </a:lnTo>
                  <a:lnTo>
                    <a:pt x="3593" y="3104"/>
                  </a:lnTo>
                  <a:lnTo>
                    <a:pt x="3610" y="3087"/>
                  </a:lnTo>
                  <a:lnTo>
                    <a:pt x="3626" y="3087"/>
                  </a:lnTo>
                  <a:lnTo>
                    <a:pt x="3626" y="3070"/>
                  </a:lnTo>
                  <a:lnTo>
                    <a:pt x="3643" y="3053"/>
                  </a:lnTo>
                  <a:lnTo>
                    <a:pt x="3643" y="3053"/>
                  </a:lnTo>
                  <a:lnTo>
                    <a:pt x="3660" y="3036"/>
                  </a:lnTo>
                  <a:lnTo>
                    <a:pt x="3660" y="3019"/>
                  </a:lnTo>
                  <a:lnTo>
                    <a:pt x="3677" y="3019"/>
                  </a:lnTo>
                  <a:lnTo>
                    <a:pt x="3677" y="3002"/>
                  </a:lnTo>
                  <a:lnTo>
                    <a:pt x="3677" y="3002"/>
                  </a:lnTo>
                  <a:lnTo>
                    <a:pt x="3694" y="3002"/>
                  </a:lnTo>
                  <a:lnTo>
                    <a:pt x="3694" y="2986"/>
                  </a:lnTo>
                  <a:lnTo>
                    <a:pt x="3711" y="2986"/>
                  </a:lnTo>
                  <a:lnTo>
                    <a:pt x="3711" y="2969"/>
                  </a:lnTo>
                  <a:lnTo>
                    <a:pt x="3711" y="2969"/>
                  </a:lnTo>
                  <a:lnTo>
                    <a:pt x="3728" y="2952"/>
                  </a:lnTo>
                  <a:lnTo>
                    <a:pt x="3728" y="2952"/>
                  </a:lnTo>
                  <a:lnTo>
                    <a:pt x="3728" y="2952"/>
                  </a:lnTo>
                  <a:lnTo>
                    <a:pt x="3745" y="2935"/>
                  </a:lnTo>
                  <a:lnTo>
                    <a:pt x="3745" y="2935"/>
                  </a:lnTo>
                  <a:lnTo>
                    <a:pt x="3745" y="2918"/>
                  </a:lnTo>
                  <a:lnTo>
                    <a:pt x="3761" y="2918"/>
                  </a:lnTo>
                  <a:lnTo>
                    <a:pt x="3761" y="2901"/>
                  </a:lnTo>
                  <a:lnTo>
                    <a:pt x="3761" y="2901"/>
                  </a:lnTo>
                  <a:lnTo>
                    <a:pt x="3778" y="2884"/>
                  </a:lnTo>
                  <a:lnTo>
                    <a:pt x="3778" y="2867"/>
                  </a:lnTo>
                  <a:lnTo>
                    <a:pt x="3795" y="2867"/>
                  </a:lnTo>
                  <a:lnTo>
                    <a:pt x="3795" y="2851"/>
                  </a:lnTo>
                  <a:lnTo>
                    <a:pt x="3812" y="2834"/>
                  </a:lnTo>
                  <a:lnTo>
                    <a:pt x="3812" y="2834"/>
                  </a:lnTo>
                  <a:lnTo>
                    <a:pt x="3829" y="2817"/>
                  </a:lnTo>
                  <a:lnTo>
                    <a:pt x="3846" y="2817"/>
                  </a:lnTo>
                  <a:lnTo>
                    <a:pt x="3846" y="2800"/>
                  </a:lnTo>
                  <a:lnTo>
                    <a:pt x="3846" y="2800"/>
                  </a:lnTo>
                  <a:lnTo>
                    <a:pt x="3863" y="2783"/>
                  </a:lnTo>
                  <a:lnTo>
                    <a:pt x="3863" y="2783"/>
                  </a:lnTo>
                  <a:lnTo>
                    <a:pt x="3863" y="2766"/>
                  </a:lnTo>
                  <a:lnTo>
                    <a:pt x="3879" y="2766"/>
                  </a:lnTo>
                  <a:lnTo>
                    <a:pt x="3879" y="2766"/>
                  </a:lnTo>
                  <a:lnTo>
                    <a:pt x="3879" y="2749"/>
                  </a:lnTo>
                  <a:lnTo>
                    <a:pt x="3896" y="2749"/>
                  </a:lnTo>
                  <a:lnTo>
                    <a:pt x="3896" y="2733"/>
                  </a:lnTo>
                  <a:lnTo>
                    <a:pt x="3896" y="2733"/>
                  </a:lnTo>
                  <a:lnTo>
                    <a:pt x="3913" y="2716"/>
                  </a:lnTo>
                  <a:lnTo>
                    <a:pt x="3913" y="2716"/>
                  </a:lnTo>
                  <a:lnTo>
                    <a:pt x="3930" y="2699"/>
                  </a:lnTo>
                  <a:lnTo>
                    <a:pt x="3930" y="2699"/>
                  </a:lnTo>
                  <a:lnTo>
                    <a:pt x="3947" y="2682"/>
                  </a:lnTo>
                  <a:lnTo>
                    <a:pt x="3947" y="2665"/>
                  </a:lnTo>
                  <a:lnTo>
                    <a:pt x="3964" y="2648"/>
                  </a:lnTo>
                  <a:lnTo>
                    <a:pt x="3964" y="2648"/>
                  </a:lnTo>
                  <a:lnTo>
                    <a:pt x="3981" y="2648"/>
                  </a:lnTo>
                  <a:lnTo>
                    <a:pt x="3981" y="2631"/>
                  </a:lnTo>
                  <a:lnTo>
                    <a:pt x="3981" y="2631"/>
                  </a:lnTo>
                  <a:lnTo>
                    <a:pt x="3998" y="2614"/>
                  </a:lnTo>
                  <a:lnTo>
                    <a:pt x="3998" y="2614"/>
                  </a:lnTo>
                  <a:lnTo>
                    <a:pt x="3998" y="2598"/>
                  </a:lnTo>
                  <a:lnTo>
                    <a:pt x="4014" y="2598"/>
                  </a:lnTo>
                  <a:lnTo>
                    <a:pt x="4014" y="2581"/>
                  </a:lnTo>
                  <a:lnTo>
                    <a:pt x="4014" y="2581"/>
                  </a:lnTo>
                  <a:lnTo>
                    <a:pt x="4031" y="2581"/>
                  </a:lnTo>
                  <a:lnTo>
                    <a:pt x="4031" y="2564"/>
                  </a:lnTo>
                  <a:lnTo>
                    <a:pt x="4031" y="2564"/>
                  </a:lnTo>
                  <a:lnTo>
                    <a:pt x="4048" y="2547"/>
                  </a:lnTo>
                  <a:lnTo>
                    <a:pt x="4048" y="2547"/>
                  </a:lnTo>
                  <a:lnTo>
                    <a:pt x="4048" y="2530"/>
                  </a:lnTo>
                  <a:lnTo>
                    <a:pt x="4065" y="2530"/>
                  </a:lnTo>
                  <a:lnTo>
                    <a:pt x="4065" y="2530"/>
                  </a:lnTo>
                  <a:lnTo>
                    <a:pt x="4082" y="2513"/>
                  </a:lnTo>
                  <a:lnTo>
                    <a:pt x="4082" y="2513"/>
                  </a:lnTo>
                  <a:lnTo>
                    <a:pt x="4082" y="2496"/>
                  </a:lnTo>
                  <a:lnTo>
                    <a:pt x="4099" y="2496"/>
                  </a:lnTo>
                  <a:lnTo>
                    <a:pt x="4099" y="2480"/>
                  </a:lnTo>
                  <a:lnTo>
                    <a:pt x="4099" y="2480"/>
                  </a:lnTo>
                  <a:lnTo>
                    <a:pt x="4116" y="2463"/>
                  </a:lnTo>
                  <a:lnTo>
                    <a:pt x="4116" y="2463"/>
                  </a:lnTo>
                  <a:lnTo>
                    <a:pt x="4116" y="2446"/>
                  </a:lnTo>
                  <a:lnTo>
                    <a:pt x="4132" y="2446"/>
                  </a:lnTo>
                  <a:lnTo>
                    <a:pt x="4132" y="2429"/>
                  </a:lnTo>
                  <a:lnTo>
                    <a:pt x="4149" y="2412"/>
                  </a:lnTo>
                  <a:lnTo>
                    <a:pt x="4149" y="2412"/>
                  </a:lnTo>
                  <a:lnTo>
                    <a:pt x="4166" y="2395"/>
                  </a:lnTo>
                  <a:lnTo>
                    <a:pt x="4166" y="2395"/>
                  </a:lnTo>
                  <a:lnTo>
                    <a:pt x="4166" y="2395"/>
                  </a:lnTo>
                  <a:lnTo>
                    <a:pt x="4183" y="2378"/>
                  </a:lnTo>
                  <a:lnTo>
                    <a:pt x="4183" y="2378"/>
                  </a:lnTo>
                  <a:lnTo>
                    <a:pt x="4183" y="2361"/>
                  </a:lnTo>
                  <a:lnTo>
                    <a:pt x="4200" y="2361"/>
                  </a:lnTo>
                  <a:lnTo>
                    <a:pt x="4200" y="2345"/>
                  </a:lnTo>
                  <a:lnTo>
                    <a:pt x="4217" y="2345"/>
                  </a:lnTo>
                  <a:lnTo>
                    <a:pt x="4217" y="2328"/>
                  </a:lnTo>
                  <a:lnTo>
                    <a:pt x="4217" y="2328"/>
                  </a:lnTo>
                  <a:lnTo>
                    <a:pt x="4234" y="2328"/>
                  </a:lnTo>
                  <a:lnTo>
                    <a:pt x="4234" y="2311"/>
                  </a:lnTo>
                  <a:lnTo>
                    <a:pt x="4234" y="2311"/>
                  </a:lnTo>
                  <a:lnTo>
                    <a:pt x="4251" y="2294"/>
                  </a:lnTo>
                  <a:lnTo>
                    <a:pt x="4251" y="2294"/>
                  </a:lnTo>
                  <a:lnTo>
                    <a:pt x="4251" y="2277"/>
                  </a:lnTo>
                  <a:lnTo>
                    <a:pt x="4267" y="2277"/>
                  </a:lnTo>
                  <a:lnTo>
                    <a:pt x="4267" y="2277"/>
                  </a:lnTo>
                  <a:lnTo>
                    <a:pt x="4267" y="2260"/>
                  </a:lnTo>
                  <a:lnTo>
                    <a:pt x="4284" y="2260"/>
                  </a:lnTo>
                  <a:lnTo>
                    <a:pt x="4284" y="2243"/>
                  </a:lnTo>
                  <a:lnTo>
                    <a:pt x="4284" y="2243"/>
                  </a:lnTo>
                  <a:lnTo>
                    <a:pt x="4301" y="2227"/>
                  </a:lnTo>
                  <a:lnTo>
                    <a:pt x="4301" y="2210"/>
                  </a:lnTo>
                  <a:lnTo>
                    <a:pt x="4318" y="2210"/>
                  </a:lnTo>
                  <a:lnTo>
                    <a:pt x="4318" y="2210"/>
                  </a:lnTo>
                  <a:lnTo>
                    <a:pt x="4318" y="2193"/>
                  </a:lnTo>
                  <a:lnTo>
                    <a:pt x="4335" y="2193"/>
                  </a:lnTo>
                  <a:lnTo>
                    <a:pt x="4335" y="2176"/>
                  </a:lnTo>
                  <a:lnTo>
                    <a:pt x="4352" y="2159"/>
                  </a:lnTo>
                  <a:lnTo>
                    <a:pt x="4352" y="2159"/>
                  </a:lnTo>
                  <a:lnTo>
                    <a:pt x="4369" y="2142"/>
                  </a:lnTo>
                  <a:lnTo>
                    <a:pt x="4369" y="2142"/>
                  </a:lnTo>
                  <a:lnTo>
                    <a:pt x="4369" y="2142"/>
                  </a:lnTo>
                  <a:lnTo>
                    <a:pt x="4385" y="2125"/>
                  </a:lnTo>
                  <a:lnTo>
                    <a:pt x="4385" y="2125"/>
                  </a:lnTo>
                  <a:lnTo>
                    <a:pt x="4385" y="2108"/>
                  </a:lnTo>
                  <a:lnTo>
                    <a:pt x="4402" y="2108"/>
                  </a:lnTo>
                  <a:lnTo>
                    <a:pt x="4402" y="2092"/>
                  </a:lnTo>
                  <a:lnTo>
                    <a:pt x="4402" y="2092"/>
                  </a:lnTo>
                  <a:lnTo>
                    <a:pt x="4419" y="2075"/>
                  </a:lnTo>
                  <a:lnTo>
                    <a:pt x="4419" y="2075"/>
                  </a:lnTo>
                  <a:lnTo>
                    <a:pt x="4419" y="2075"/>
                  </a:lnTo>
                  <a:lnTo>
                    <a:pt x="4436" y="2058"/>
                  </a:lnTo>
                  <a:lnTo>
                    <a:pt x="4436" y="2058"/>
                  </a:lnTo>
                  <a:lnTo>
                    <a:pt x="4436" y="2041"/>
                  </a:lnTo>
                  <a:lnTo>
                    <a:pt x="4453" y="2041"/>
                  </a:lnTo>
                  <a:lnTo>
                    <a:pt x="4453" y="2024"/>
                  </a:lnTo>
                  <a:lnTo>
                    <a:pt x="4453" y="2024"/>
                  </a:lnTo>
                  <a:lnTo>
                    <a:pt x="4470" y="2024"/>
                  </a:lnTo>
                  <a:lnTo>
                    <a:pt x="4470" y="2007"/>
                  </a:lnTo>
                  <a:lnTo>
                    <a:pt x="4487" y="2007"/>
                  </a:lnTo>
                  <a:lnTo>
                    <a:pt x="4487" y="1990"/>
                  </a:lnTo>
                  <a:lnTo>
                    <a:pt x="4487" y="1990"/>
                  </a:lnTo>
                  <a:lnTo>
                    <a:pt x="4504" y="1974"/>
                  </a:lnTo>
                  <a:lnTo>
                    <a:pt x="4504" y="1974"/>
                  </a:lnTo>
                  <a:lnTo>
                    <a:pt x="4504" y="1957"/>
                  </a:lnTo>
                  <a:lnTo>
                    <a:pt x="4520" y="1957"/>
                  </a:lnTo>
                  <a:lnTo>
                    <a:pt x="4520" y="1957"/>
                  </a:lnTo>
                  <a:lnTo>
                    <a:pt x="4520" y="1940"/>
                  </a:lnTo>
                  <a:lnTo>
                    <a:pt x="4537" y="1940"/>
                  </a:lnTo>
                  <a:lnTo>
                    <a:pt x="4537" y="1923"/>
                  </a:lnTo>
                  <a:lnTo>
                    <a:pt x="4554" y="1906"/>
                  </a:lnTo>
                  <a:lnTo>
                    <a:pt x="4554" y="1906"/>
                  </a:lnTo>
                  <a:lnTo>
                    <a:pt x="4554" y="1889"/>
                  </a:lnTo>
                  <a:lnTo>
                    <a:pt x="4571" y="1889"/>
                  </a:lnTo>
                  <a:lnTo>
                    <a:pt x="4571" y="1889"/>
                  </a:lnTo>
                  <a:lnTo>
                    <a:pt x="4571" y="1872"/>
                  </a:lnTo>
                  <a:lnTo>
                    <a:pt x="4588" y="1872"/>
                  </a:lnTo>
                  <a:lnTo>
                    <a:pt x="4588" y="1855"/>
                  </a:lnTo>
                  <a:lnTo>
                    <a:pt x="4588" y="1855"/>
                  </a:lnTo>
                  <a:lnTo>
                    <a:pt x="4605" y="1839"/>
                  </a:lnTo>
                  <a:lnTo>
                    <a:pt x="4605" y="1839"/>
                  </a:lnTo>
                  <a:lnTo>
                    <a:pt x="4605" y="1822"/>
                  </a:lnTo>
                  <a:lnTo>
                    <a:pt x="4622" y="1822"/>
                  </a:lnTo>
                  <a:lnTo>
                    <a:pt x="4622" y="1822"/>
                  </a:lnTo>
                  <a:lnTo>
                    <a:pt x="4622" y="1805"/>
                  </a:lnTo>
                  <a:lnTo>
                    <a:pt x="4638" y="1805"/>
                  </a:lnTo>
                  <a:lnTo>
                    <a:pt x="4638" y="1788"/>
                  </a:lnTo>
                  <a:lnTo>
                    <a:pt x="4655" y="1788"/>
                  </a:lnTo>
                  <a:lnTo>
                    <a:pt x="4655" y="1771"/>
                  </a:lnTo>
                  <a:lnTo>
                    <a:pt x="4655" y="1771"/>
                  </a:lnTo>
                  <a:lnTo>
                    <a:pt x="4672" y="1754"/>
                  </a:lnTo>
                  <a:lnTo>
                    <a:pt x="4672" y="1754"/>
                  </a:lnTo>
                  <a:lnTo>
                    <a:pt x="4672" y="1754"/>
                  </a:lnTo>
                  <a:lnTo>
                    <a:pt x="4689" y="1737"/>
                  </a:lnTo>
                  <a:lnTo>
                    <a:pt x="4689" y="1737"/>
                  </a:lnTo>
                  <a:lnTo>
                    <a:pt x="4689" y="1721"/>
                  </a:lnTo>
                  <a:lnTo>
                    <a:pt x="4706" y="1721"/>
                  </a:lnTo>
                  <a:lnTo>
                    <a:pt x="4706" y="1704"/>
                  </a:lnTo>
                  <a:lnTo>
                    <a:pt x="4706" y="1704"/>
                  </a:lnTo>
                  <a:lnTo>
                    <a:pt x="4723" y="1704"/>
                  </a:lnTo>
                  <a:lnTo>
                    <a:pt x="4723" y="1687"/>
                  </a:lnTo>
                  <a:lnTo>
                    <a:pt x="4723" y="1687"/>
                  </a:lnTo>
                  <a:lnTo>
                    <a:pt x="4740" y="1670"/>
                  </a:lnTo>
                  <a:lnTo>
                    <a:pt x="4740" y="1670"/>
                  </a:lnTo>
                  <a:lnTo>
                    <a:pt x="4740" y="1653"/>
                  </a:lnTo>
                  <a:lnTo>
                    <a:pt x="4757" y="1653"/>
                  </a:lnTo>
                  <a:lnTo>
                    <a:pt x="4757" y="1636"/>
                  </a:lnTo>
                  <a:lnTo>
                    <a:pt x="4757" y="1636"/>
                  </a:lnTo>
                  <a:lnTo>
                    <a:pt x="4773" y="1636"/>
                  </a:lnTo>
                  <a:lnTo>
                    <a:pt x="4773" y="1619"/>
                  </a:lnTo>
                  <a:lnTo>
                    <a:pt x="4790" y="1602"/>
                  </a:lnTo>
                  <a:lnTo>
                    <a:pt x="4790" y="1602"/>
                  </a:lnTo>
                  <a:lnTo>
                    <a:pt x="4790" y="1586"/>
                  </a:lnTo>
                  <a:lnTo>
                    <a:pt x="4807" y="1586"/>
                  </a:lnTo>
                  <a:lnTo>
                    <a:pt x="4807" y="1569"/>
                  </a:lnTo>
                  <a:lnTo>
                    <a:pt x="4807" y="1569"/>
                  </a:lnTo>
                  <a:lnTo>
                    <a:pt x="4824" y="1552"/>
                  </a:lnTo>
                  <a:lnTo>
                    <a:pt x="4824" y="1552"/>
                  </a:lnTo>
                  <a:lnTo>
                    <a:pt x="4841" y="1552"/>
                  </a:lnTo>
                  <a:lnTo>
                    <a:pt x="4841" y="1535"/>
                  </a:lnTo>
                  <a:lnTo>
                    <a:pt x="4841" y="1535"/>
                  </a:lnTo>
                  <a:lnTo>
                    <a:pt x="4841" y="1518"/>
                  </a:lnTo>
                  <a:lnTo>
                    <a:pt x="4858" y="1518"/>
                  </a:lnTo>
                  <a:lnTo>
                    <a:pt x="4858" y="1501"/>
                  </a:lnTo>
                  <a:lnTo>
                    <a:pt x="4875" y="1501"/>
                  </a:lnTo>
                  <a:lnTo>
                    <a:pt x="4875" y="1484"/>
                  </a:lnTo>
                  <a:lnTo>
                    <a:pt x="4875" y="1484"/>
                  </a:lnTo>
                  <a:lnTo>
                    <a:pt x="4891" y="1484"/>
                  </a:lnTo>
                  <a:lnTo>
                    <a:pt x="4891" y="1468"/>
                  </a:lnTo>
                  <a:lnTo>
                    <a:pt x="4891" y="1468"/>
                  </a:lnTo>
                  <a:lnTo>
                    <a:pt x="4908" y="1451"/>
                  </a:lnTo>
                  <a:lnTo>
                    <a:pt x="4908" y="1451"/>
                  </a:lnTo>
                  <a:lnTo>
                    <a:pt x="4908" y="1434"/>
                  </a:lnTo>
                  <a:lnTo>
                    <a:pt x="4925" y="1434"/>
                  </a:lnTo>
                  <a:lnTo>
                    <a:pt x="4925" y="1434"/>
                  </a:lnTo>
                  <a:lnTo>
                    <a:pt x="4925" y="1417"/>
                  </a:lnTo>
                  <a:lnTo>
                    <a:pt x="4942" y="1417"/>
                  </a:lnTo>
                  <a:lnTo>
                    <a:pt x="4942" y="1400"/>
                  </a:lnTo>
                  <a:lnTo>
                    <a:pt x="4942" y="1400"/>
                  </a:lnTo>
                  <a:lnTo>
                    <a:pt x="4959" y="1383"/>
                  </a:lnTo>
                  <a:lnTo>
                    <a:pt x="4959" y="1383"/>
                  </a:lnTo>
                  <a:lnTo>
                    <a:pt x="4959" y="1366"/>
                  </a:lnTo>
                  <a:lnTo>
                    <a:pt x="4976" y="1366"/>
                  </a:lnTo>
                  <a:lnTo>
                    <a:pt x="4976" y="1349"/>
                  </a:lnTo>
                  <a:lnTo>
                    <a:pt x="4976" y="1349"/>
                  </a:lnTo>
                  <a:lnTo>
                    <a:pt x="4993" y="1349"/>
                  </a:lnTo>
                  <a:lnTo>
                    <a:pt x="4993" y="1333"/>
                  </a:lnTo>
                  <a:lnTo>
                    <a:pt x="4993" y="1333"/>
                  </a:lnTo>
                  <a:lnTo>
                    <a:pt x="5009" y="1316"/>
                  </a:lnTo>
                  <a:lnTo>
                    <a:pt x="5009" y="1316"/>
                  </a:lnTo>
                  <a:lnTo>
                    <a:pt x="5009" y="1299"/>
                  </a:lnTo>
                  <a:lnTo>
                    <a:pt x="5026" y="1299"/>
                  </a:lnTo>
                  <a:lnTo>
                    <a:pt x="5026" y="1282"/>
                  </a:lnTo>
                  <a:lnTo>
                    <a:pt x="5026" y="1282"/>
                  </a:lnTo>
                  <a:lnTo>
                    <a:pt x="5043" y="1282"/>
                  </a:lnTo>
                  <a:lnTo>
                    <a:pt x="5043" y="1265"/>
                  </a:lnTo>
                  <a:lnTo>
                    <a:pt x="5043" y="1265"/>
                  </a:lnTo>
                  <a:lnTo>
                    <a:pt x="5060" y="1248"/>
                  </a:lnTo>
                  <a:lnTo>
                    <a:pt x="5060" y="1231"/>
                  </a:lnTo>
                  <a:lnTo>
                    <a:pt x="5077" y="1231"/>
                  </a:lnTo>
                  <a:lnTo>
                    <a:pt x="5077" y="1215"/>
                  </a:lnTo>
                  <a:lnTo>
                    <a:pt x="5094" y="1215"/>
                  </a:lnTo>
                  <a:lnTo>
                    <a:pt x="5094" y="1198"/>
                  </a:lnTo>
                  <a:lnTo>
                    <a:pt x="5111" y="1198"/>
                  </a:lnTo>
                  <a:lnTo>
                    <a:pt x="5111" y="1181"/>
                  </a:lnTo>
                  <a:lnTo>
                    <a:pt x="5111" y="1181"/>
                  </a:lnTo>
                  <a:lnTo>
                    <a:pt x="5128" y="1164"/>
                  </a:lnTo>
                  <a:lnTo>
                    <a:pt x="5128" y="1164"/>
                  </a:lnTo>
                  <a:lnTo>
                    <a:pt x="5128" y="1147"/>
                  </a:lnTo>
                  <a:lnTo>
                    <a:pt x="5144" y="1147"/>
                  </a:lnTo>
                  <a:lnTo>
                    <a:pt x="5144" y="1147"/>
                  </a:lnTo>
                  <a:lnTo>
                    <a:pt x="5144" y="1130"/>
                  </a:lnTo>
                  <a:lnTo>
                    <a:pt x="5161" y="1130"/>
                  </a:lnTo>
                  <a:lnTo>
                    <a:pt x="5161" y="1113"/>
                  </a:lnTo>
                  <a:lnTo>
                    <a:pt x="5161" y="1113"/>
                  </a:lnTo>
                  <a:lnTo>
                    <a:pt x="5178" y="1096"/>
                  </a:lnTo>
                  <a:lnTo>
                    <a:pt x="5178" y="1096"/>
                  </a:lnTo>
                  <a:lnTo>
                    <a:pt x="5178" y="1080"/>
                  </a:lnTo>
                  <a:lnTo>
                    <a:pt x="5195" y="1080"/>
                  </a:lnTo>
                  <a:lnTo>
                    <a:pt x="5195" y="1080"/>
                  </a:lnTo>
                  <a:lnTo>
                    <a:pt x="5195" y="1063"/>
                  </a:lnTo>
                  <a:lnTo>
                    <a:pt x="5212" y="1063"/>
                  </a:lnTo>
                  <a:lnTo>
                    <a:pt x="5212" y="1046"/>
                  </a:lnTo>
                  <a:lnTo>
                    <a:pt x="5212" y="1046"/>
                  </a:lnTo>
                  <a:lnTo>
                    <a:pt x="5229" y="1029"/>
                  </a:lnTo>
                  <a:lnTo>
                    <a:pt x="5229" y="1029"/>
                  </a:lnTo>
                  <a:lnTo>
                    <a:pt x="5229" y="1012"/>
                  </a:lnTo>
                  <a:lnTo>
                    <a:pt x="5246" y="1012"/>
                  </a:lnTo>
                  <a:lnTo>
                    <a:pt x="5246" y="1012"/>
                  </a:lnTo>
                  <a:lnTo>
                    <a:pt x="5246" y="995"/>
                  </a:lnTo>
                  <a:lnTo>
                    <a:pt x="5262" y="995"/>
                  </a:lnTo>
                  <a:lnTo>
                    <a:pt x="5262" y="978"/>
                  </a:lnTo>
                  <a:lnTo>
                    <a:pt x="5262" y="978"/>
                  </a:lnTo>
                  <a:lnTo>
                    <a:pt x="5279" y="962"/>
                  </a:lnTo>
                  <a:lnTo>
                    <a:pt x="5279" y="962"/>
                  </a:lnTo>
                  <a:lnTo>
                    <a:pt x="5279" y="945"/>
                  </a:lnTo>
                  <a:lnTo>
                    <a:pt x="5296" y="945"/>
                  </a:lnTo>
                  <a:lnTo>
                    <a:pt x="5296" y="928"/>
                  </a:lnTo>
                  <a:lnTo>
                    <a:pt x="5296" y="928"/>
                  </a:lnTo>
                  <a:lnTo>
                    <a:pt x="5313" y="928"/>
                  </a:lnTo>
                  <a:lnTo>
                    <a:pt x="5313" y="911"/>
                  </a:lnTo>
                  <a:lnTo>
                    <a:pt x="5313" y="911"/>
                  </a:lnTo>
                  <a:lnTo>
                    <a:pt x="5330" y="894"/>
                  </a:lnTo>
                  <a:lnTo>
                    <a:pt x="5330" y="894"/>
                  </a:lnTo>
                  <a:lnTo>
                    <a:pt x="5330" y="877"/>
                  </a:lnTo>
                  <a:lnTo>
                    <a:pt x="5347" y="877"/>
                  </a:lnTo>
                  <a:lnTo>
                    <a:pt x="5347" y="860"/>
                  </a:lnTo>
                  <a:lnTo>
                    <a:pt x="5347" y="860"/>
                  </a:lnTo>
                  <a:lnTo>
                    <a:pt x="5364" y="860"/>
                  </a:lnTo>
                  <a:lnTo>
                    <a:pt x="5364" y="843"/>
                  </a:lnTo>
                  <a:lnTo>
                    <a:pt x="5364" y="843"/>
                  </a:lnTo>
                  <a:lnTo>
                    <a:pt x="5381" y="827"/>
                  </a:lnTo>
                  <a:lnTo>
                    <a:pt x="5381" y="827"/>
                  </a:lnTo>
                  <a:lnTo>
                    <a:pt x="5381" y="810"/>
                  </a:lnTo>
                  <a:lnTo>
                    <a:pt x="5397" y="810"/>
                  </a:lnTo>
                  <a:lnTo>
                    <a:pt x="5397" y="793"/>
                  </a:lnTo>
                  <a:lnTo>
                    <a:pt x="5414" y="793"/>
                  </a:lnTo>
                  <a:lnTo>
                    <a:pt x="5414" y="776"/>
                  </a:lnTo>
                  <a:lnTo>
                    <a:pt x="5414" y="776"/>
                  </a:lnTo>
                  <a:lnTo>
                    <a:pt x="5414" y="776"/>
                  </a:lnTo>
                  <a:lnTo>
                    <a:pt x="5431" y="759"/>
                  </a:lnTo>
                  <a:lnTo>
                    <a:pt x="5431" y="759"/>
                  </a:lnTo>
                  <a:lnTo>
                    <a:pt x="5448" y="742"/>
                  </a:lnTo>
                  <a:lnTo>
                    <a:pt x="5448" y="725"/>
                  </a:lnTo>
                  <a:lnTo>
                    <a:pt x="5465" y="725"/>
                  </a:lnTo>
                  <a:lnTo>
                    <a:pt x="5465" y="709"/>
                  </a:lnTo>
                  <a:lnTo>
                    <a:pt x="5465" y="709"/>
                  </a:lnTo>
                  <a:lnTo>
                    <a:pt x="5465" y="709"/>
                  </a:lnTo>
                  <a:lnTo>
                    <a:pt x="5482" y="692"/>
                  </a:lnTo>
                  <a:lnTo>
                    <a:pt x="5482" y="692"/>
                  </a:lnTo>
                  <a:lnTo>
                    <a:pt x="5499" y="675"/>
                  </a:lnTo>
                  <a:lnTo>
                    <a:pt x="5499" y="675"/>
                  </a:lnTo>
                  <a:lnTo>
                    <a:pt x="5499" y="658"/>
                  </a:lnTo>
                  <a:lnTo>
                    <a:pt x="5515" y="658"/>
                  </a:lnTo>
                  <a:lnTo>
                    <a:pt x="5515" y="641"/>
                  </a:lnTo>
                  <a:lnTo>
                    <a:pt x="5515" y="641"/>
                  </a:lnTo>
                  <a:lnTo>
                    <a:pt x="5532" y="624"/>
                  </a:lnTo>
                  <a:lnTo>
                    <a:pt x="5532" y="624"/>
                  </a:lnTo>
                  <a:lnTo>
                    <a:pt x="5532" y="624"/>
                  </a:lnTo>
                  <a:lnTo>
                    <a:pt x="5549" y="607"/>
                  </a:lnTo>
                  <a:lnTo>
                    <a:pt x="5549" y="607"/>
                  </a:lnTo>
                  <a:lnTo>
                    <a:pt x="5549" y="590"/>
                  </a:lnTo>
                  <a:lnTo>
                    <a:pt x="5566" y="590"/>
                  </a:lnTo>
                  <a:lnTo>
                    <a:pt x="5566" y="574"/>
                  </a:lnTo>
                  <a:lnTo>
                    <a:pt x="5566" y="574"/>
                  </a:lnTo>
                  <a:lnTo>
                    <a:pt x="5583" y="557"/>
                  </a:lnTo>
                  <a:lnTo>
                    <a:pt x="5583" y="557"/>
                  </a:lnTo>
                  <a:lnTo>
                    <a:pt x="5583" y="557"/>
                  </a:lnTo>
                  <a:lnTo>
                    <a:pt x="5600" y="540"/>
                  </a:lnTo>
                  <a:lnTo>
                    <a:pt x="5600" y="540"/>
                  </a:lnTo>
                  <a:lnTo>
                    <a:pt x="5600" y="523"/>
                  </a:lnTo>
                  <a:lnTo>
                    <a:pt x="5617" y="523"/>
                  </a:lnTo>
                  <a:lnTo>
                    <a:pt x="5617" y="506"/>
                  </a:lnTo>
                  <a:lnTo>
                    <a:pt x="5617" y="506"/>
                  </a:lnTo>
                  <a:lnTo>
                    <a:pt x="5634" y="489"/>
                  </a:lnTo>
                  <a:lnTo>
                    <a:pt x="5634" y="489"/>
                  </a:lnTo>
                  <a:lnTo>
                    <a:pt x="5634" y="489"/>
                  </a:lnTo>
                  <a:lnTo>
                    <a:pt x="5650" y="472"/>
                  </a:lnTo>
                  <a:lnTo>
                    <a:pt x="5650" y="472"/>
                  </a:lnTo>
                  <a:lnTo>
                    <a:pt x="5650" y="456"/>
                  </a:lnTo>
                  <a:lnTo>
                    <a:pt x="5667" y="456"/>
                  </a:lnTo>
                  <a:lnTo>
                    <a:pt x="5667" y="439"/>
                  </a:lnTo>
                  <a:lnTo>
                    <a:pt x="5667" y="439"/>
                  </a:lnTo>
                  <a:lnTo>
                    <a:pt x="5684" y="422"/>
                  </a:lnTo>
                  <a:lnTo>
                    <a:pt x="5684" y="422"/>
                  </a:lnTo>
                  <a:lnTo>
                    <a:pt x="5684" y="405"/>
                  </a:lnTo>
                  <a:lnTo>
                    <a:pt x="5701" y="405"/>
                  </a:lnTo>
                  <a:lnTo>
                    <a:pt x="5701" y="405"/>
                  </a:lnTo>
                  <a:lnTo>
                    <a:pt x="5701" y="388"/>
                  </a:lnTo>
                  <a:lnTo>
                    <a:pt x="5718" y="388"/>
                  </a:lnTo>
                  <a:lnTo>
                    <a:pt x="5718" y="371"/>
                  </a:lnTo>
                  <a:lnTo>
                    <a:pt x="5718" y="371"/>
                  </a:lnTo>
                  <a:lnTo>
                    <a:pt x="5735" y="354"/>
                  </a:lnTo>
                  <a:lnTo>
                    <a:pt x="5735" y="354"/>
                  </a:lnTo>
                  <a:lnTo>
                    <a:pt x="5735" y="337"/>
                  </a:lnTo>
                  <a:lnTo>
                    <a:pt x="5752" y="337"/>
                  </a:lnTo>
                  <a:lnTo>
                    <a:pt x="5752" y="337"/>
                  </a:lnTo>
                  <a:lnTo>
                    <a:pt x="5752" y="321"/>
                  </a:lnTo>
                  <a:lnTo>
                    <a:pt x="5768" y="321"/>
                  </a:lnTo>
                  <a:lnTo>
                    <a:pt x="5768" y="304"/>
                  </a:lnTo>
                  <a:lnTo>
                    <a:pt x="5768" y="304"/>
                  </a:lnTo>
                  <a:lnTo>
                    <a:pt x="5785" y="287"/>
                  </a:lnTo>
                  <a:lnTo>
                    <a:pt x="5785" y="287"/>
                  </a:lnTo>
                  <a:lnTo>
                    <a:pt x="5785" y="270"/>
                  </a:lnTo>
                  <a:lnTo>
                    <a:pt x="5802" y="270"/>
                  </a:lnTo>
                  <a:lnTo>
                    <a:pt x="5802" y="253"/>
                  </a:lnTo>
                  <a:lnTo>
                    <a:pt x="5802" y="253"/>
                  </a:lnTo>
                  <a:lnTo>
                    <a:pt x="5819" y="253"/>
                  </a:lnTo>
                  <a:lnTo>
                    <a:pt x="5819" y="236"/>
                  </a:lnTo>
                  <a:lnTo>
                    <a:pt x="5819" y="236"/>
                  </a:lnTo>
                  <a:lnTo>
                    <a:pt x="5836" y="219"/>
                  </a:lnTo>
                  <a:lnTo>
                    <a:pt x="5836" y="219"/>
                  </a:lnTo>
                  <a:lnTo>
                    <a:pt x="5836" y="203"/>
                  </a:lnTo>
                  <a:lnTo>
                    <a:pt x="5853" y="203"/>
                  </a:lnTo>
                  <a:lnTo>
                    <a:pt x="5853" y="186"/>
                  </a:lnTo>
                  <a:lnTo>
                    <a:pt x="5853" y="186"/>
                  </a:lnTo>
                  <a:lnTo>
                    <a:pt x="5870" y="186"/>
                  </a:lnTo>
                  <a:lnTo>
                    <a:pt x="5870" y="169"/>
                  </a:lnTo>
                  <a:lnTo>
                    <a:pt x="5870" y="169"/>
                  </a:lnTo>
                  <a:lnTo>
                    <a:pt x="5887" y="152"/>
                  </a:lnTo>
                  <a:lnTo>
                    <a:pt x="5887" y="152"/>
                  </a:lnTo>
                  <a:lnTo>
                    <a:pt x="5887" y="135"/>
                  </a:lnTo>
                  <a:lnTo>
                    <a:pt x="5903" y="135"/>
                  </a:lnTo>
                  <a:lnTo>
                    <a:pt x="5903" y="118"/>
                  </a:lnTo>
                  <a:lnTo>
                    <a:pt x="5903" y="118"/>
                  </a:lnTo>
                  <a:lnTo>
                    <a:pt x="5920" y="118"/>
                  </a:lnTo>
                  <a:lnTo>
                    <a:pt x="5920" y="101"/>
                  </a:lnTo>
                  <a:lnTo>
                    <a:pt x="5920" y="101"/>
                  </a:lnTo>
                  <a:lnTo>
                    <a:pt x="5937" y="84"/>
                  </a:lnTo>
                  <a:lnTo>
                    <a:pt x="5937" y="84"/>
                  </a:lnTo>
                  <a:lnTo>
                    <a:pt x="5937" y="68"/>
                  </a:lnTo>
                  <a:lnTo>
                    <a:pt x="5954" y="68"/>
                  </a:lnTo>
                  <a:lnTo>
                    <a:pt x="5954" y="51"/>
                  </a:lnTo>
                  <a:lnTo>
                    <a:pt x="5954" y="51"/>
                  </a:lnTo>
                  <a:lnTo>
                    <a:pt x="5971" y="34"/>
                  </a:lnTo>
                  <a:lnTo>
                    <a:pt x="5971" y="34"/>
                  </a:lnTo>
                  <a:lnTo>
                    <a:pt x="5971" y="34"/>
                  </a:lnTo>
                  <a:lnTo>
                    <a:pt x="5988" y="17"/>
                  </a:lnTo>
                  <a:lnTo>
                    <a:pt x="5988" y="17"/>
                  </a:lnTo>
                  <a:lnTo>
                    <a:pt x="5988" y="0"/>
                  </a:lnTo>
                  <a:lnTo>
                    <a:pt x="6005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5468600" y="4157900"/>
              <a:ext cx="161950" cy="197350"/>
            </a:xfrm>
            <a:custGeom>
              <a:avLst/>
              <a:gdLst/>
              <a:ahLst/>
              <a:cxnLst/>
              <a:rect l="l" t="t" r="r" b="b"/>
              <a:pathLst>
                <a:path w="6478" h="7894" fill="none" extrusionOk="0">
                  <a:moveTo>
                    <a:pt x="0" y="7894"/>
                  </a:moveTo>
                  <a:lnTo>
                    <a:pt x="17" y="7877"/>
                  </a:lnTo>
                  <a:lnTo>
                    <a:pt x="34" y="7860"/>
                  </a:lnTo>
                  <a:lnTo>
                    <a:pt x="34" y="7860"/>
                  </a:lnTo>
                  <a:lnTo>
                    <a:pt x="51" y="7843"/>
                  </a:lnTo>
                  <a:lnTo>
                    <a:pt x="51" y="7827"/>
                  </a:lnTo>
                  <a:lnTo>
                    <a:pt x="85" y="7810"/>
                  </a:lnTo>
                  <a:lnTo>
                    <a:pt x="85" y="7810"/>
                  </a:lnTo>
                  <a:lnTo>
                    <a:pt x="101" y="7793"/>
                  </a:lnTo>
                  <a:lnTo>
                    <a:pt x="101" y="7776"/>
                  </a:lnTo>
                  <a:lnTo>
                    <a:pt x="135" y="7759"/>
                  </a:lnTo>
                  <a:lnTo>
                    <a:pt x="135" y="7742"/>
                  </a:lnTo>
                  <a:lnTo>
                    <a:pt x="135" y="7742"/>
                  </a:lnTo>
                  <a:lnTo>
                    <a:pt x="152" y="7725"/>
                  </a:lnTo>
                  <a:lnTo>
                    <a:pt x="169" y="7725"/>
                  </a:lnTo>
                  <a:lnTo>
                    <a:pt x="169" y="7708"/>
                  </a:lnTo>
                  <a:lnTo>
                    <a:pt x="169" y="7708"/>
                  </a:lnTo>
                  <a:lnTo>
                    <a:pt x="186" y="7692"/>
                  </a:lnTo>
                  <a:lnTo>
                    <a:pt x="186" y="7692"/>
                  </a:lnTo>
                  <a:lnTo>
                    <a:pt x="203" y="7675"/>
                  </a:lnTo>
                  <a:lnTo>
                    <a:pt x="203" y="7675"/>
                  </a:lnTo>
                  <a:lnTo>
                    <a:pt x="220" y="7658"/>
                  </a:lnTo>
                  <a:lnTo>
                    <a:pt x="220" y="7658"/>
                  </a:lnTo>
                  <a:lnTo>
                    <a:pt x="236" y="7641"/>
                  </a:lnTo>
                  <a:lnTo>
                    <a:pt x="236" y="7641"/>
                  </a:lnTo>
                  <a:lnTo>
                    <a:pt x="253" y="7624"/>
                  </a:lnTo>
                  <a:lnTo>
                    <a:pt x="253" y="7624"/>
                  </a:lnTo>
                  <a:lnTo>
                    <a:pt x="253" y="7607"/>
                  </a:lnTo>
                  <a:lnTo>
                    <a:pt x="287" y="7590"/>
                  </a:lnTo>
                  <a:lnTo>
                    <a:pt x="287" y="7574"/>
                  </a:lnTo>
                  <a:lnTo>
                    <a:pt x="304" y="7574"/>
                  </a:lnTo>
                  <a:lnTo>
                    <a:pt x="304" y="7557"/>
                  </a:lnTo>
                  <a:lnTo>
                    <a:pt x="321" y="7557"/>
                  </a:lnTo>
                  <a:lnTo>
                    <a:pt x="321" y="7540"/>
                  </a:lnTo>
                  <a:lnTo>
                    <a:pt x="321" y="7540"/>
                  </a:lnTo>
                  <a:lnTo>
                    <a:pt x="338" y="7523"/>
                  </a:lnTo>
                  <a:lnTo>
                    <a:pt x="338" y="7523"/>
                  </a:lnTo>
                  <a:lnTo>
                    <a:pt x="354" y="7523"/>
                  </a:lnTo>
                  <a:lnTo>
                    <a:pt x="354" y="7506"/>
                  </a:lnTo>
                  <a:lnTo>
                    <a:pt x="354" y="7506"/>
                  </a:lnTo>
                  <a:lnTo>
                    <a:pt x="371" y="7489"/>
                  </a:lnTo>
                  <a:lnTo>
                    <a:pt x="405" y="7455"/>
                  </a:lnTo>
                  <a:lnTo>
                    <a:pt x="405" y="7455"/>
                  </a:lnTo>
                  <a:lnTo>
                    <a:pt x="405" y="7455"/>
                  </a:lnTo>
                  <a:lnTo>
                    <a:pt x="422" y="7439"/>
                  </a:lnTo>
                  <a:lnTo>
                    <a:pt x="422" y="7439"/>
                  </a:lnTo>
                  <a:lnTo>
                    <a:pt x="422" y="7422"/>
                  </a:lnTo>
                  <a:lnTo>
                    <a:pt x="456" y="7405"/>
                  </a:lnTo>
                  <a:lnTo>
                    <a:pt x="456" y="7388"/>
                  </a:lnTo>
                  <a:lnTo>
                    <a:pt x="473" y="7371"/>
                  </a:lnTo>
                  <a:lnTo>
                    <a:pt x="473" y="7371"/>
                  </a:lnTo>
                  <a:lnTo>
                    <a:pt x="489" y="7371"/>
                  </a:lnTo>
                  <a:lnTo>
                    <a:pt x="489" y="7354"/>
                  </a:lnTo>
                  <a:lnTo>
                    <a:pt x="506" y="7354"/>
                  </a:lnTo>
                  <a:lnTo>
                    <a:pt x="506" y="7337"/>
                  </a:lnTo>
                  <a:lnTo>
                    <a:pt x="506" y="7337"/>
                  </a:lnTo>
                  <a:lnTo>
                    <a:pt x="523" y="7321"/>
                  </a:lnTo>
                  <a:lnTo>
                    <a:pt x="523" y="7321"/>
                  </a:lnTo>
                  <a:lnTo>
                    <a:pt x="540" y="7304"/>
                  </a:lnTo>
                  <a:lnTo>
                    <a:pt x="540" y="7304"/>
                  </a:lnTo>
                  <a:lnTo>
                    <a:pt x="557" y="7287"/>
                  </a:lnTo>
                  <a:lnTo>
                    <a:pt x="557" y="7287"/>
                  </a:lnTo>
                  <a:lnTo>
                    <a:pt x="574" y="7270"/>
                  </a:lnTo>
                  <a:lnTo>
                    <a:pt x="574" y="7270"/>
                  </a:lnTo>
                  <a:lnTo>
                    <a:pt x="574" y="7253"/>
                  </a:lnTo>
                  <a:lnTo>
                    <a:pt x="591" y="7253"/>
                  </a:lnTo>
                  <a:lnTo>
                    <a:pt x="591" y="7236"/>
                  </a:lnTo>
                  <a:lnTo>
                    <a:pt x="607" y="7236"/>
                  </a:lnTo>
                  <a:lnTo>
                    <a:pt x="607" y="7219"/>
                  </a:lnTo>
                  <a:lnTo>
                    <a:pt x="641" y="7202"/>
                  </a:lnTo>
                  <a:lnTo>
                    <a:pt x="641" y="7186"/>
                  </a:lnTo>
                  <a:lnTo>
                    <a:pt x="658" y="7186"/>
                  </a:lnTo>
                  <a:lnTo>
                    <a:pt x="658" y="7169"/>
                  </a:lnTo>
                  <a:lnTo>
                    <a:pt x="658" y="7169"/>
                  </a:lnTo>
                  <a:lnTo>
                    <a:pt x="675" y="7152"/>
                  </a:lnTo>
                  <a:lnTo>
                    <a:pt x="692" y="7135"/>
                  </a:lnTo>
                  <a:lnTo>
                    <a:pt x="692" y="7135"/>
                  </a:lnTo>
                  <a:lnTo>
                    <a:pt x="709" y="7118"/>
                  </a:lnTo>
                  <a:lnTo>
                    <a:pt x="709" y="7118"/>
                  </a:lnTo>
                  <a:lnTo>
                    <a:pt x="726" y="7101"/>
                  </a:lnTo>
                  <a:lnTo>
                    <a:pt x="726" y="7084"/>
                  </a:lnTo>
                  <a:lnTo>
                    <a:pt x="742" y="7084"/>
                  </a:lnTo>
                  <a:lnTo>
                    <a:pt x="742" y="7068"/>
                  </a:lnTo>
                  <a:lnTo>
                    <a:pt x="759" y="7068"/>
                  </a:lnTo>
                  <a:lnTo>
                    <a:pt x="759" y="7051"/>
                  </a:lnTo>
                  <a:lnTo>
                    <a:pt x="759" y="7051"/>
                  </a:lnTo>
                  <a:lnTo>
                    <a:pt x="776" y="7051"/>
                  </a:lnTo>
                  <a:lnTo>
                    <a:pt x="776" y="7034"/>
                  </a:lnTo>
                  <a:lnTo>
                    <a:pt x="793" y="7034"/>
                  </a:lnTo>
                  <a:lnTo>
                    <a:pt x="793" y="7017"/>
                  </a:lnTo>
                  <a:lnTo>
                    <a:pt x="793" y="7017"/>
                  </a:lnTo>
                  <a:lnTo>
                    <a:pt x="827" y="6983"/>
                  </a:lnTo>
                  <a:lnTo>
                    <a:pt x="827" y="6983"/>
                  </a:lnTo>
                  <a:lnTo>
                    <a:pt x="844" y="6966"/>
                  </a:lnTo>
                  <a:lnTo>
                    <a:pt x="844" y="6966"/>
                  </a:lnTo>
                  <a:lnTo>
                    <a:pt x="860" y="6949"/>
                  </a:lnTo>
                  <a:lnTo>
                    <a:pt x="860" y="6949"/>
                  </a:lnTo>
                  <a:lnTo>
                    <a:pt x="860" y="6933"/>
                  </a:lnTo>
                  <a:lnTo>
                    <a:pt x="877" y="6933"/>
                  </a:lnTo>
                  <a:lnTo>
                    <a:pt x="894" y="6899"/>
                  </a:lnTo>
                  <a:lnTo>
                    <a:pt x="894" y="6899"/>
                  </a:lnTo>
                  <a:lnTo>
                    <a:pt x="911" y="6899"/>
                  </a:lnTo>
                  <a:lnTo>
                    <a:pt x="911" y="6882"/>
                  </a:lnTo>
                  <a:lnTo>
                    <a:pt x="928" y="6882"/>
                  </a:lnTo>
                  <a:lnTo>
                    <a:pt x="928" y="6865"/>
                  </a:lnTo>
                  <a:lnTo>
                    <a:pt x="928" y="6865"/>
                  </a:lnTo>
                  <a:lnTo>
                    <a:pt x="945" y="6848"/>
                  </a:lnTo>
                  <a:lnTo>
                    <a:pt x="945" y="6848"/>
                  </a:lnTo>
                  <a:lnTo>
                    <a:pt x="962" y="6831"/>
                  </a:lnTo>
                  <a:lnTo>
                    <a:pt x="962" y="6831"/>
                  </a:lnTo>
                  <a:lnTo>
                    <a:pt x="979" y="6815"/>
                  </a:lnTo>
                  <a:lnTo>
                    <a:pt x="979" y="6815"/>
                  </a:lnTo>
                  <a:lnTo>
                    <a:pt x="995" y="6798"/>
                  </a:lnTo>
                  <a:lnTo>
                    <a:pt x="995" y="6798"/>
                  </a:lnTo>
                  <a:lnTo>
                    <a:pt x="995" y="6781"/>
                  </a:lnTo>
                  <a:lnTo>
                    <a:pt x="1012" y="6781"/>
                  </a:lnTo>
                  <a:lnTo>
                    <a:pt x="1012" y="6764"/>
                  </a:lnTo>
                  <a:lnTo>
                    <a:pt x="1029" y="6764"/>
                  </a:lnTo>
                  <a:lnTo>
                    <a:pt x="1029" y="6747"/>
                  </a:lnTo>
                  <a:lnTo>
                    <a:pt x="1046" y="6747"/>
                  </a:lnTo>
                  <a:lnTo>
                    <a:pt x="1046" y="6730"/>
                  </a:lnTo>
                  <a:lnTo>
                    <a:pt x="1046" y="6730"/>
                  </a:lnTo>
                  <a:lnTo>
                    <a:pt x="1063" y="6730"/>
                  </a:lnTo>
                  <a:lnTo>
                    <a:pt x="1063" y="6713"/>
                  </a:lnTo>
                  <a:lnTo>
                    <a:pt x="1080" y="6713"/>
                  </a:lnTo>
                  <a:lnTo>
                    <a:pt x="1080" y="6696"/>
                  </a:lnTo>
                  <a:lnTo>
                    <a:pt x="1080" y="6696"/>
                  </a:lnTo>
                  <a:lnTo>
                    <a:pt x="1097" y="6680"/>
                  </a:lnTo>
                  <a:lnTo>
                    <a:pt x="1097" y="6680"/>
                  </a:lnTo>
                  <a:lnTo>
                    <a:pt x="1097" y="6663"/>
                  </a:lnTo>
                  <a:lnTo>
                    <a:pt x="1113" y="6663"/>
                  </a:lnTo>
                  <a:lnTo>
                    <a:pt x="1113" y="6663"/>
                  </a:lnTo>
                  <a:lnTo>
                    <a:pt x="1130" y="6646"/>
                  </a:lnTo>
                  <a:lnTo>
                    <a:pt x="1130" y="6646"/>
                  </a:lnTo>
                  <a:lnTo>
                    <a:pt x="1147" y="6629"/>
                  </a:lnTo>
                  <a:lnTo>
                    <a:pt x="1147" y="6629"/>
                  </a:lnTo>
                  <a:lnTo>
                    <a:pt x="1147" y="6612"/>
                  </a:lnTo>
                  <a:lnTo>
                    <a:pt x="1164" y="6612"/>
                  </a:lnTo>
                  <a:lnTo>
                    <a:pt x="1164" y="6595"/>
                  </a:lnTo>
                  <a:lnTo>
                    <a:pt x="1181" y="6595"/>
                  </a:lnTo>
                  <a:lnTo>
                    <a:pt x="1181" y="6578"/>
                  </a:lnTo>
                  <a:lnTo>
                    <a:pt x="1181" y="6578"/>
                  </a:lnTo>
                  <a:lnTo>
                    <a:pt x="1198" y="6562"/>
                  </a:lnTo>
                  <a:lnTo>
                    <a:pt x="1198" y="6562"/>
                  </a:lnTo>
                  <a:lnTo>
                    <a:pt x="1215" y="6562"/>
                  </a:lnTo>
                  <a:lnTo>
                    <a:pt x="1215" y="6545"/>
                  </a:lnTo>
                  <a:lnTo>
                    <a:pt x="1232" y="6528"/>
                  </a:lnTo>
                  <a:lnTo>
                    <a:pt x="1232" y="6528"/>
                  </a:lnTo>
                  <a:lnTo>
                    <a:pt x="1248" y="6511"/>
                  </a:lnTo>
                  <a:lnTo>
                    <a:pt x="1248" y="6511"/>
                  </a:lnTo>
                  <a:lnTo>
                    <a:pt x="1248" y="6494"/>
                  </a:lnTo>
                  <a:lnTo>
                    <a:pt x="1265" y="6494"/>
                  </a:lnTo>
                  <a:lnTo>
                    <a:pt x="1265" y="6477"/>
                  </a:lnTo>
                  <a:lnTo>
                    <a:pt x="1282" y="6477"/>
                  </a:lnTo>
                  <a:lnTo>
                    <a:pt x="1282" y="6477"/>
                  </a:lnTo>
                  <a:lnTo>
                    <a:pt x="1299" y="6443"/>
                  </a:lnTo>
                  <a:lnTo>
                    <a:pt x="1316" y="6443"/>
                  </a:lnTo>
                  <a:lnTo>
                    <a:pt x="1316" y="6427"/>
                  </a:lnTo>
                  <a:lnTo>
                    <a:pt x="1316" y="6427"/>
                  </a:lnTo>
                  <a:lnTo>
                    <a:pt x="1333" y="6410"/>
                  </a:lnTo>
                  <a:lnTo>
                    <a:pt x="1333" y="6410"/>
                  </a:lnTo>
                  <a:lnTo>
                    <a:pt x="1350" y="6410"/>
                  </a:lnTo>
                  <a:lnTo>
                    <a:pt x="1350" y="6393"/>
                  </a:lnTo>
                  <a:lnTo>
                    <a:pt x="1350" y="6393"/>
                  </a:lnTo>
                  <a:lnTo>
                    <a:pt x="1366" y="6376"/>
                  </a:lnTo>
                  <a:lnTo>
                    <a:pt x="1366" y="6376"/>
                  </a:lnTo>
                  <a:lnTo>
                    <a:pt x="1383" y="6359"/>
                  </a:lnTo>
                  <a:lnTo>
                    <a:pt x="1400" y="6342"/>
                  </a:lnTo>
                  <a:lnTo>
                    <a:pt x="1400" y="6325"/>
                  </a:lnTo>
                  <a:lnTo>
                    <a:pt x="1417" y="6325"/>
                  </a:lnTo>
                  <a:lnTo>
                    <a:pt x="1417" y="6309"/>
                  </a:lnTo>
                  <a:lnTo>
                    <a:pt x="1417" y="6309"/>
                  </a:lnTo>
                  <a:lnTo>
                    <a:pt x="1434" y="6309"/>
                  </a:lnTo>
                  <a:lnTo>
                    <a:pt x="1434" y="6292"/>
                  </a:lnTo>
                  <a:lnTo>
                    <a:pt x="1451" y="6292"/>
                  </a:lnTo>
                  <a:lnTo>
                    <a:pt x="1451" y="6275"/>
                  </a:lnTo>
                  <a:lnTo>
                    <a:pt x="1451" y="6275"/>
                  </a:lnTo>
                  <a:lnTo>
                    <a:pt x="1468" y="6258"/>
                  </a:lnTo>
                  <a:lnTo>
                    <a:pt x="1468" y="6258"/>
                  </a:lnTo>
                  <a:lnTo>
                    <a:pt x="1485" y="6241"/>
                  </a:lnTo>
                  <a:lnTo>
                    <a:pt x="1485" y="6241"/>
                  </a:lnTo>
                  <a:lnTo>
                    <a:pt x="1485" y="6224"/>
                  </a:lnTo>
                  <a:lnTo>
                    <a:pt x="1501" y="6224"/>
                  </a:lnTo>
                  <a:lnTo>
                    <a:pt x="1501" y="6224"/>
                  </a:lnTo>
                  <a:lnTo>
                    <a:pt x="1518" y="6207"/>
                  </a:lnTo>
                  <a:lnTo>
                    <a:pt x="1518" y="6207"/>
                  </a:lnTo>
                  <a:lnTo>
                    <a:pt x="1535" y="6190"/>
                  </a:lnTo>
                  <a:lnTo>
                    <a:pt x="1535" y="6174"/>
                  </a:lnTo>
                  <a:lnTo>
                    <a:pt x="1552" y="6174"/>
                  </a:lnTo>
                  <a:lnTo>
                    <a:pt x="1552" y="6157"/>
                  </a:lnTo>
                  <a:lnTo>
                    <a:pt x="1552" y="6157"/>
                  </a:lnTo>
                  <a:lnTo>
                    <a:pt x="1569" y="6140"/>
                  </a:lnTo>
                  <a:lnTo>
                    <a:pt x="1569" y="6140"/>
                  </a:lnTo>
                  <a:lnTo>
                    <a:pt x="1569" y="6123"/>
                  </a:lnTo>
                  <a:lnTo>
                    <a:pt x="1586" y="6123"/>
                  </a:lnTo>
                  <a:lnTo>
                    <a:pt x="1586" y="6123"/>
                  </a:lnTo>
                  <a:lnTo>
                    <a:pt x="1603" y="6106"/>
                  </a:lnTo>
                  <a:lnTo>
                    <a:pt x="1603" y="6106"/>
                  </a:lnTo>
                  <a:lnTo>
                    <a:pt x="1603" y="6089"/>
                  </a:lnTo>
                  <a:lnTo>
                    <a:pt x="1619" y="6089"/>
                  </a:lnTo>
                  <a:lnTo>
                    <a:pt x="1619" y="6072"/>
                  </a:lnTo>
                  <a:lnTo>
                    <a:pt x="1636" y="6072"/>
                  </a:lnTo>
                  <a:lnTo>
                    <a:pt x="1636" y="6056"/>
                  </a:lnTo>
                  <a:lnTo>
                    <a:pt x="1653" y="6056"/>
                  </a:lnTo>
                  <a:lnTo>
                    <a:pt x="1653" y="6039"/>
                  </a:lnTo>
                  <a:lnTo>
                    <a:pt x="1653" y="6039"/>
                  </a:lnTo>
                  <a:lnTo>
                    <a:pt x="1670" y="6039"/>
                  </a:lnTo>
                  <a:lnTo>
                    <a:pt x="1670" y="6022"/>
                  </a:lnTo>
                  <a:lnTo>
                    <a:pt x="1670" y="6022"/>
                  </a:lnTo>
                  <a:lnTo>
                    <a:pt x="1687" y="6005"/>
                  </a:lnTo>
                  <a:lnTo>
                    <a:pt x="1687" y="6005"/>
                  </a:lnTo>
                  <a:lnTo>
                    <a:pt x="1704" y="5988"/>
                  </a:lnTo>
                  <a:lnTo>
                    <a:pt x="1704" y="5988"/>
                  </a:lnTo>
                  <a:lnTo>
                    <a:pt x="1704" y="5971"/>
                  </a:lnTo>
                  <a:lnTo>
                    <a:pt x="1721" y="5971"/>
                  </a:lnTo>
                  <a:lnTo>
                    <a:pt x="1721" y="5954"/>
                  </a:lnTo>
                  <a:lnTo>
                    <a:pt x="1738" y="5954"/>
                  </a:lnTo>
                  <a:lnTo>
                    <a:pt x="1738" y="5954"/>
                  </a:lnTo>
                  <a:lnTo>
                    <a:pt x="1738" y="5937"/>
                  </a:lnTo>
                  <a:lnTo>
                    <a:pt x="1771" y="5921"/>
                  </a:lnTo>
                  <a:lnTo>
                    <a:pt x="1771" y="5904"/>
                  </a:lnTo>
                  <a:lnTo>
                    <a:pt x="1788" y="5887"/>
                  </a:lnTo>
                  <a:lnTo>
                    <a:pt x="1788" y="5887"/>
                  </a:lnTo>
                  <a:lnTo>
                    <a:pt x="1805" y="5870"/>
                  </a:lnTo>
                  <a:lnTo>
                    <a:pt x="1805" y="5870"/>
                  </a:lnTo>
                  <a:lnTo>
                    <a:pt x="1805" y="5853"/>
                  </a:lnTo>
                  <a:lnTo>
                    <a:pt x="1822" y="5853"/>
                  </a:lnTo>
                  <a:lnTo>
                    <a:pt x="1822" y="5853"/>
                  </a:lnTo>
                  <a:lnTo>
                    <a:pt x="1839" y="5836"/>
                  </a:lnTo>
                  <a:lnTo>
                    <a:pt x="1839" y="5836"/>
                  </a:lnTo>
                  <a:lnTo>
                    <a:pt x="1839" y="5819"/>
                  </a:lnTo>
                  <a:lnTo>
                    <a:pt x="1856" y="5819"/>
                  </a:lnTo>
                  <a:lnTo>
                    <a:pt x="1856" y="5803"/>
                  </a:lnTo>
                  <a:lnTo>
                    <a:pt x="1872" y="5803"/>
                  </a:lnTo>
                  <a:lnTo>
                    <a:pt x="1872" y="5786"/>
                  </a:lnTo>
                  <a:lnTo>
                    <a:pt x="1872" y="5786"/>
                  </a:lnTo>
                  <a:lnTo>
                    <a:pt x="1889" y="5769"/>
                  </a:lnTo>
                  <a:lnTo>
                    <a:pt x="1889" y="5769"/>
                  </a:lnTo>
                  <a:lnTo>
                    <a:pt x="1906" y="5752"/>
                  </a:lnTo>
                  <a:lnTo>
                    <a:pt x="1906" y="5752"/>
                  </a:lnTo>
                  <a:lnTo>
                    <a:pt x="1923" y="5735"/>
                  </a:lnTo>
                  <a:lnTo>
                    <a:pt x="1940" y="5718"/>
                  </a:lnTo>
                  <a:lnTo>
                    <a:pt x="1940" y="5701"/>
                  </a:lnTo>
                  <a:lnTo>
                    <a:pt x="1957" y="5701"/>
                  </a:lnTo>
                  <a:lnTo>
                    <a:pt x="1957" y="5684"/>
                  </a:lnTo>
                  <a:lnTo>
                    <a:pt x="1974" y="5684"/>
                  </a:lnTo>
                  <a:lnTo>
                    <a:pt x="1974" y="5668"/>
                  </a:lnTo>
                  <a:lnTo>
                    <a:pt x="1974" y="5668"/>
                  </a:lnTo>
                  <a:lnTo>
                    <a:pt x="1991" y="5651"/>
                  </a:lnTo>
                  <a:lnTo>
                    <a:pt x="1991" y="5651"/>
                  </a:lnTo>
                  <a:lnTo>
                    <a:pt x="2007" y="5651"/>
                  </a:lnTo>
                  <a:lnTo>
                    <a:pt x="2007" y="5634"/>
                  </a:lnTo>
                  <a:lnTo>
                    <a:pt x="2024" y="5617"/>
                  </a:lnTo>
                  <a:lnTo>
                    <a:pt x="2024" y="5617"/>
                  </a:lnTo>
                  <a:lnTo>
                    <a:pt x="2024" y="5600"/>
                  </a:lnTo>
                  <a:lnTo>
                    <a:pt x="2041" y="5600"/>
                  </a:lnTo>
                  <a:lnTo>
                    <a:pt x="2041" y="5583"/>
                  </a:lnTo>
                  <a:lnTo>
                    <a:pt x="2058" y="5583"/>
                  </a:lnTo>
                  <a:lnTo>
                    <a:pt x="2058" y="5566"/>
                  </a:lnTo>
                  <a:lnTo>
                    <a:pt x="2058" y="5566"/>
                  </a:lnTo>
                  <a:lnTo>
                    <a:pt x="2075" y="5550"/>
                  </a:lnTo>
                  <a:lnTo>
                    <a:pt x="2075" y="5550"/>
                  </a:lnTo>
                  <a:lnTo>
                    <a:pt x="2092" y="5550"/>
                  </a:lnTo>
                  <a:lnTo>
                    <a:pt x="2092" y="5533"/>
                  </a:lnTo>
                  <a:lnTo>
                    <a:pt x="2092" y="5533"/>
                  </a:lnTo>
                  <a:lnTo>
                    <a:pt x="2109" y="5516"/>
                  </a:lnTo>
                  <a:lnTo>
                    <a:pt x="2125" y="5499"/>
                  </a:lnTo>
                  <a:lnTo>
                    <a:pt x="2125" y="5499"/>
                  </a:lnTo>
                  <a:lnTo>
                    <a:pt x="2125" y="5482"/>
                  </a:lnTo>
                  <a:lnTo>
                    <a:pt x="2142" y="5482"/>
                  </a:lnTo>
                  <a:lnTo>
                    <a:pt x="2142" y="5465"/>
                  </a:lnTo>
                  <a:lnTo>
                    <a:pt x="2142" y="5465"/>
                  </a:lnTo>
                  <a:lnTo>
                    <a:pt x="2159" y="5465"/>
                  </a:lnTo>
                  <a:lnTo>
                    <a:pt x="2159" y="5448"/>
                  </a:lnTo>
                  <a:lnTo>
                    <a:pt x="2176" y="5448"/>
                  </a:lnTo>
                  <a:lnTo>
                    <a:pt x="2193" y="5415"/>
                  </a:lnTo>
                  <a:lnTo>
                    <a:pt x="2210" y="5398"/>
                  </a:lnTo>
                  <a:lnTo>
                    <a:pt x="2210" y="5398"/>
                  </a:lnTo>
                  <a:lnTo>
                    <a:pt x="2227" y="5381"/>
                  </a:lnTo>
                  <a:lnTo>
                    <a:pt x="2227" y="5381"/>
                  </a:lnTo>
                  <a:lnTo>
                    <a:pt x="2227" y="5364"/>
                  </a:lnTo>
                  <a:lnTo>
                    <a:pt x="2244" y="5364"/>
                  </a:lnTo>
                  <a:lnTo>
                    <a:pt x="2244" y="5364"/>
                  </a:lnTo>
                  <a:lnTo>
                    <a:pt x="2244" y="5347"/>
                  </a:lnTo>
                  <a:lnTo>
                    <a:pt x="2260" y="5347"/>
                  </a:lnTo>
                  <a:lnTo>
                    <a:pt x="2260" y="5330"/>
                  </a:lnTo>
                  <a:lnTo>
                    <a:pt x="2277" y="5313"/>
                  </a:lnTo>
                  <a:lnTo>
                    <a:pt x="2277" y="5313"/>
                  </a:lnTo>
                  <a:lnTo>
                    <a:pt x="2294" y="5297"/>
                  </a:lnTo>
                  <a:lnTo>
                    <a:pt x="2294" y="5297"/>
                  </a:lnTo>
                  <a:lnTo>
                    <a:pt x="2311" y="5280"/>
                  </a:lnTo>
                  <a:lnTo>
                    <a:pt x="2311" y="5280"/>
                  </a:lnTo>
                  <a:lnTo>
                    <a:pt x="2311" y="5263"/>
                  </a:lnTo>
                  <a:lnTo>
                    <a:pt x="2328" y="5263"/>
                  </a:lnTo>
                  <a:lnTo>
                    <a:pt x="2328" y="5263"/>
                  </a:lnTo>
                  <a:lnTo>
                    <a:pt x="2345" y="5246"/>
                  </a:lnTo>
                  <a:lnTo>
                    <a:pt x="2345" y="5229"/>
                  </a:lnTo>
                  <a:lnTo>
                    <a:pt x="2362" y="5229"/>
                  </a:lnTo>
                  <a:lnTo>
                    <a:pt x="2362" y="5212"/>
                  </a:lnTo>
                  <a:lnTo>
                    <a:pt x="2378" y="5212"/>
                  </a:lnTo>
                  <a:lnTo>
                    <a:pt x="2378" y="5195"/>
                  </a:lnTo>
                  <a:lnTo>
                    <a:pt x="2378" y="5195"/>
                  </a:lnTo>
                  <a:lnTo>
                    <a:pt x="2395" y="5178"/>
                  </a:lnTo>
                  <a:lnTo>
                    <a:pt x="2395" y="5178"/>
                  </a:lnTo>
                  <a:lnTo>
                    <a:pt x="2412" y="5162"/>
                  </a:lnTo>
                  <a:lnTo>
                    <a:pt x="2412" y="5162"/>
                  </a:lnTo>
                  <a:lnTo>
                    <a:pt x="2429" y="5145"/>
                  </a:lnTo>
                  <a:lnTo>
                    <a:pt x="2429" y="5145"/>
                  </a:lnTo>
                  <a:lnTo>
                    <a:pt x="2429" y="5128"/>
                  </a:lnTo>
                  <a:lnTo>
                    <a:pt x="2446" y="5128"/>
                  </a:lnTo>
                  <a:lnTo>
                    <a:pt x="2446" y="5111"/>
                  </a:lnTo>
                  <a:lnTo>
                    <a:pt x="2463" y="5111"/>
                  </a:lnTo>
                  <a:lnTo>
                    <a:pt x="2463" y="5094"/>
                  </a:lnTo>
                  <a:lnTo>
                    <a:pt x="2480" y="5077"/>
                  </a:lnTo>
                  <a:lnTo>
                    <a:pt x="2480" y="5077"/>
                  </a:lnTo>
                  <a:lnTo>
                    <a:pt x="2497" y="5060"/>
                  </a:lnTo>
                  <a:lnTo>
                    <a:pt x="2497" y="5060"/>
                  </a:lnTo>
                  <a:lnTo>
                    <a:pt x="2497" y="5060"/>
                  </a:lnTo>
                  <a:lnTo>
                    <a:pt x="2513" y="5044"/>
                  </a:lnTo>
                  <a:lnTo>
                    <a:pt x="2513" y="5044"/>
                  </a:lnTo>
                  <a:lnTo>
                    <a:pt x="2530" y="5027"/>
                  </a:lnTo>
                  <a:lnTo>
                    <a:pt x="2530" y="5010"/>
                  </a:lnTo>
                  <a:lnTo>
                    <a:pt x="2547" y="5010"/>
                  </a:lnTo>
                  <a:lnTo>
                    <a:pt x="2547" y="4993"/>
                  </a:lnTo>
                  <a:lnTo>
                    <a:pt x="2547" y="4993"/>
                  </a:lnTo>
                  <a:lnTo>
                    <a:pt x="2564" y="4976"/>
                  </a:lnTo>
                  <a:lnTo>
                    <a:pt x="2564" y="4976"/>
                  </a:lnTo>
                  <a:lnTo>
                    <a:pt x="2581" y="4959"/>
                  </a:lnTo>
                  <a:lnTo>
                    <a:pt x="2581" y="4942"/>
                  </a:lnTo>
                  <a:lnTo>
                    <a:pt x="2598" y="4942"/>
                  </a:lnTo>
                  <a:lnTo>
                    <a:pt x="2598" y="4942"/>
                  </a:lnTo>
                  <a:lnTo>
                    <a:pt x="2615" y="4925"/>
                  </a:lnTo>
                  <a:lnTo>
                    <a:pt x="2615" y="4925"/>
                  </a:lnTo>
                  <a:lnTo>
                    <a:pt x="2615" y="4909"/>
                  </a:lnTo>
                  <a:lnTo>
                    <a:pt x="2631" y="4892"/>
                  </a:lnTo>
                  <a:lnTo>
                    <a:pt x="2648" y="4892"/>
                  </a:lnTo>
                  <a:lnTo>
                    <a:pt x="2648" y="4875"/>
                  </a:lnTo>
                  <a:lnTo>
                    <a:pt x="2648" y="4875"/>
                  </a:lnTo>
                  <a:lnTo>
                    <a:pt x="2665" y="4858"/>
                  </a:lnTo>
                  <a:lnTo>
                    <a:pt x="2665" y="4858"/>
                  </a:lnTo>
                  <a:lnTo>
                    <a:pt x="2682" y="4841"/>
                  </a:lnTo>
                  <a:lnTo>
                    <a:pt x="2682" y="4841"/>
                  </a:lnTo>
                  <a:lnTo>
                    <a:pt x="2699" y="4824"/>
                  </a:lnTo>
                  <a:lnTo>
                    <a:pt x="2699" y="4824"/>
                  </a:lnTo>
                  <a:lnTo>
                    <a:pt x="2699" y="4807"/>
                  </a:lnTo>
                  <a:lnTo>
                    <a:pt x="2716" y="4807"/>
                  </a:lnTo>
                  <a:lnTo>
                    <a:pt x="2716" y="4791"/>
                  </a:lnTo>
                  <a:lnTo>
                    <a:pt x="2733" y="4791"/>
                  </a:lnTo>
                  <a:lnTo>
                    <a:pt x="2733" y="4774"/>
                  </a:lnTo>
                  <a:lnTo>
                    <a:pt x="2750" y="4757"/>
                  </a:lnTo>
                  <a:lnTo>
                    <a:pt x="2750" y="4757"/>
                  </a:lnTo>
                  <a:lnTo>
                    <a:pt x="2766" y="4740"/>
                  </a:lnTo>
                  <a:lnTo>
                    <a:pt x="2766" y="4740"/>
                  </a:lnTo>
                  <a:lnTo>
                    <a:pt x="2766" y="4740"/>
                  </a:lnTo>
                  <a:lnTo>
                    <a:pt x="2783" y="4706"/>
                  </a:lnTo>
                  <a:lnTo>
                    <a:pt x="2800" y="4706"/>
                  </a:lnTo>
                  <a:lnTo>
                    <a:pt x="2800" y="4706"/>
                  </a:lnTo>
                  <a:lnTo>
                    <a:pt x="2800" y="4689"/>
                  </a:lnTo>
                  <a:lnTo>
                    <a:pt x="2817" y="4689"/>
                  </a:lnTo>
                  <a:lnTo>
                    <a:pt x="2817" y="4672"/>
                  </a:lnTo>
                  <a:lnTo>
                    <a:pt x="2834" y="4656"/>
                  </a:lnTo>
                  <a:lnTo>
                    <a:pt x="2834" y="4656"/>
                  </a:lnTo>
                  <a:lnTo>
                    <a:pt x="2851" y="4639"/>
                  </a:lnTo>
                  <a:lnTo>
                    <a:pt x="2851" y="4639"/>
                  </a:lnTo>
                  <a:lnTo>
                    <a:pt x="2868" y="4622"/>
                  </a:lnTo>
                  <a:lnTo>
                    <a:pt x="2868" y="4605"/>
                  </a:lnTo>
                  <a:lnTo>
                    <a:pt x="2868" y="4605"/>
                  </a:lnTo>
                  <a:lnTo>
                    <a:pt x="2884" y="4605"/>
                  </a:lnTo>
                  <a:lnTo>
                    <a:pt x="2884" y="4588"/>
                  </a:lnTo>
                  <a:lnTo>
                    <a:pt x="2901" y="4588"/>
                  </a:lnTo>
                  <a:lnTo>
                    <a:pt x="2901" y="4571"/>
                  </a:lnTo>
                  <a:lnTo>
                    <a:pt x="2918" y="4554"/>
                  </a:lnTo>
                  <a:lnTo>
                    <a:pt x="2918" y="4554"/>
                  </a:lnTo>
                  <a:lnTo>
                    <a:pt x="2935" y="4538"/>
                  </a:lnTo>
                  <a:lnTo>
                    <a:pt x="2935" y="4538"/>
                  </a:lnTo>
                  <a:lnTo>
                    <a:pt x="2935" y="4521"/>
                  </a:lnTo>
                  <a:lnTo>
                    <a:pt x="2952" y="4504"/>
                  </a:lnTo>
                  <a:lnTo>
                    <a:pt x="2969" y="4504"/>
                  </a:lnTo>
                  <a:lnTo>
                    <a:pt x="2969" y="4487"/>
                  </a:lnTo>
                  <a:lnTo>
                    <a:pt x="2969" y="4487"/>
                  </a:lnTo>
                  <a:lnTo>
                    <a:pt x="2986" y="4470"/>
                  </a:lnTo>
                  <a:lnTo>
                    <a:pt x="3003" y="4470"/>
                  </a:lnTo>
                  <a:lnTo>
                    <a:pt x="3003" y="4453"/>
                  </a:lnTo>
                  <a:lnTo>
                    <a:pt x="3003" y="4453"/>
                  </a:lnTo>
                  <a:lnTo>
                    <a:pt x="3019" y="4436"/>
                  </a:lnTo>
                  <a:lnTo>
                    <a:pt x="3019" y="4436"/>
                  </a:lnTo>
                  <a:lnTo>
                    <a:pt x="3036" y="4419"/>
                  </a:lnTo>
                  <a:lnTo>
                    <a:pt x="3036" y="4403"/>
                  </a:lnTo>
                  <a:lnTo>
                    <a:pt x="3053" y="4403"/>
                  </a:lnTo>
                  <a:lnTo>
                    <a:pt x="3053" y="4386"/>
                  </a:lnTo>
                  <a:lnTo>
                    <a:pt x="3070" y="4369"/>
                  </a:lnTo>
                  <a:lnTo>
                    <a:pt x="3070" y="4369"/>
                  </a:lnTo>
                  <a:lnTo>
                    <a:pt x="3070" y="4369"/>
                  </a:lnTo>
                  <a:lnTo>
                    <a:pt x="3087" y="4352"/>
                  </a:lnTo>
                  <a:lnTo>
                    <a:pt x="3087" y="4352"/>
                  </a:lnTo>
                  <a:lnTo>
                    <a:pt x="3104" y="4335"/>
                  </a:lnTo>
                  <a:lnTo>
                    <a:pt x="3104" y="4318"/>
                  </a:lnTo>
                  <a:lnTo>
                    <a:pt x="3121" y="4318"/>
                  </a:lnTo>
                  <a:lnTo>
                    <a:pt x="3121" y="4301"/>
                  </a:lnTo>
                  <a:lnTo>
                    <a:pt x="3137" y="4301"/>
                  </a:lnTo>
                  <a:lnTo>
                    <a:pt x="3137" y="4285"/>
                  </a:lnTo>
                  <a:lnTo>
                    <a:pt x="3154" y="4268"/>
                  </a:lnTo>
                  <a:lnTo>
                    <a:pt x="3154" y="4268"/>
                  </a:lnTo>
                  <a:lnTo>
                    <a:pt x="3171" y="4268"/>
                  </a:lnTo>
                  <a:lnTo>
                    <a:pt x="3171" y="4234"/>
                  </a:lnTo>
                  <a:lnTo>
                    <a:pt x="3188" y="4234"/>
                  </a:lnTo>
                  <a:lnTo>
                    <a:pt x="3188" y="4234"/>
                  </a:lnTo>
                  <a:lnTo>
                    <a:pt x="3205" y="4217"/>
                  </a:lnTo>
                  <a:lnTo>
                    <a:pt x="3205" y="4200"/>
                  </a:lnTo>
                  <a:lnTo>
                    <a:pt x="3222" y="4200"/>
                  </a:lnTo>
                  <a:lnTo>
                    <a:pt x="3222" y="4183"/>
                  </a:lnTo>
                  <a:lnTo>
                    <a:pt x="3222" y="4183"/>
                  </a:lnTo>
                  <a:lnTo>
                    <a:pt x="3239" y="4166"/>
                  </a:lnTo>
                  <a:lnTo>
                    <a:pt x="3239" y="4166"/>
                  </a:lnTo>
                  <a:lnTo>
                    <a:pt x="3256" y="4150"/>
                  </a:lnTo>
                  <a:lnTo>
                    <a:pt x="3256" y="4133"/>
                  </a:lnTo>
                  <a:lnTo>
                    <a:pt x="3272" y="4133"/>
                  </a:lnTo>
                  <a:lnTo>
                    <a:pt x="3272" y="4133"/>
                  </a:lnTo>
                  <a:lnTo>
                    <a:pt x="3289" y="4116"/>
                  </a:lnTo>
                  <a:lnTo>
                    <a:pt x="3289" y="4099"/>
                  </a:lnTo>
                  <a:lnTo>
                    <a:pt x="3306" y="4099"/>
                  </a:lnTo>
                  <a:lnTo>
                    <a:pt x="3306" y="4082"/>
                  </a:lnTo>
                  <a:lnTo>
                    <a:pt x="3323" y="4065"/>
                  </a:lnTo>
                  <a:lnTo>
                    <a:pt x="3323" y="4065"/>
                  </a:lnTo>
                  <a:lnTo>
                    <a:pt x="3340" y="4048"/>
                  </a:lnTo>
                  <a:lnTo>
                    <a:pt x="3340" y="4048"/>
                  </a:lnTo>
                  <a:lnTo>
                    <a:pt x="3340" y="4032"/>
                  </a:lnTo>
                  <a:lnTo>
                    <a:pt x="3357" y="4032"/>
                  </a:lnTo>
                  <a:lnTo>
                    <a:pt x="3357" y="4015"/>
                  </a:lnTo>
                  <a:lnTo>
                    <a:pt x="3357" y="4015"/>
                  </a:lnTo>
                  <a:lnTo>
                    <a:pt x="3374" y="4015"/>
                  </a:lnTo>
                  <a:lnTo>
                    <a:pt x="3390" y="3981"/>
                  </a:lnTo>
                  <a:lnTo>
                    <a:pt x="3390" y="3981"/>
                  </a:lnTo>
                  <a:lnTo>
                    <a:pt x="3390" y="3981"/>
                  </a:lnTo>
                  <a:lnTo>
                    <a:pt x="3407" y="3964"/>
                  </a:lnTo>
                  <a:lnTo>
                    <a:pt x="3424" y="3947"/>
                  </a:lnTo>
                  <a:lnTo>
                    <a:pt x="3424" y="3947"/>
                  </a:lnTo>
                  <a:lnTo>
                    <a:pt x="3424" y="3930"/>
                  </a:lnTo>
                  <a:lnTo>
                    <a:pt x="3441" y="3930"/>
                  </a:lnTo>
                  <a:lnTo>
                    <a:pt x="3441" y="3913"/>
                  </a:lnTo>
                  <a:lnTo>
                    <a:pt x="3458" y="3897"/>
                  </a:lnTo>
                  <a:lnTo>
                    <a:pt x="3458" y="3897"/>
                  </a:lnTo>
                  <a:lnTo>
                    <a:pt x="3475" y="3880"/>
                  </a:lnTo>
                  <a:lnTo>
                    <a:pt x="3475" y="3880"/>
                  </a:lnTo>
                  <a:lnTo>
                    <a:pt x="3475" y="3863"/>
                  </a:lnTo>
                  <a:lnTo>
                    <a:pt x="3492" y="3863"/>
                  </a:lnTo>
                  <a:lnTo>
                    <a:pt x="3509" y="3846"/>
                  </a:lnTo>
                  <a:lnTo>
                    <a:pt x="3509" y="3846"/>
                  </a:lnTo>
                  <a:lnTo>
                    <a:pt x="3509" y="3829"/>
                  </a:lnTo>
                  <a:lnTo>
                    <a:pt x="3525" y="3829"/>
                  </a:lnTo>
                  <a:lnTo>
                    <a:pt x="3525" y="3812"/>
                  </a:lnTo>
                  <a:lnTo>
                    <a:pt x="3542" y="3795"/>
                  </a:lnTo>
                  <a:lnTo>
                    <a:pt x="3542" y="3795"/>
                  </a:lnTo>
                  <a:lnTo>
                    <a:pt x="3559" y="3779"/>
                  </a:lnTo>
                  <a:lnTo>
                    <a:pt x="3559" y="3762"/>
                  </a:lnTo>
                  <a:lnTo>
                    <a:pt x="3576" y="3762"/>
                  </a:lnTo>
                  <a:lnTo>
                    <a:pt x="3576" y="3745"/>
                  </a:lnTo>
                  <a:lnTo>
                    <a:pt x="3593" y="3745"/>
                  </a:lnTo>
                  <a:lnTo>
                    <a:pt x="3593" y="3728"/>
                  </a:lnTo>
                  <a:lnTo>
                    <a:pt x="3610" y="3728"/>
                  </a:lnTo>
                  <a:lnTo>
                    <a:pt x="3610" y="3711"/>
                  </a:lnTo>
                  <a:lnTo>
                    <a:pt x="3627" y="3694"/>
                  </a:lnTo>
                  <a:lnTo>
                    <a:pt x="3627" y="3694"/>
                  </a:lnTo>
                  <a:lnTo>
                    <a:pt x="3643" y="3677"/>
                  </a:lnTo>
                  <a:lnTo>
                    <a:pt x="3643" y="3660"/>
                  </a:lnTo>
                  <a:lnTo>
                    <a:pt x="3660" y="3660"/>
                  </a:lnTo>
                  <a:lnTo>
                    <a:pt x="3660" y="3644"/>
                  </a:lnTo>
                  <a:lnTo>
                    <a:pt x="3660" y="3644"/>
                  </a:lnTo>
                  <a:lnTo>
                    <a:pt x="3677" y="3627"/>
                  </a:lnTo>
                  <a:lnTo>
                    <a:pt x="3677" y="3627"/>
                  </a:lnTo>
                  <a:lnTo>
                    <a:pt x="3694" y="3610"/>
                  </a:lnTo>
                  <a:lnTo>
                    <a:pt x="3694" y="3593"/>
                  </a:lnTo>
                  <a:lnTo>
                    <a:pt x="3711" y="3593"/>
                  </a:lnTo>
                  <a:lnTo>
                    <a:pt x="3711" y="3593"/>
                  </a:lnTo>
                  <a:lnTo>
                    <a:pt x="3728" y="3576"/>
                  </a:lnTo>
                  <a:lnTo>
                    <a:pt x="3728" y="3559"/>
                  </a:lnTo>
                  <a:lnTo>
                    <a:pt x="3745" y="3559"/>
                  </a:lnTo>
                  <a:lnTo>
                    <a:pt x="3745" y="3542"/>
                  </a:lnTo>
                  <a:lnTo>
                    <a:pt x="3745" y="3542"/>
                  </a:lnTo>
                  <a:lnTo>
                    <a:pt x="3762" y="3526"/>
                  </a:lnTo>
                  <a:lnTo>
                    <a:pt x="3762" y="3526"/>
                  </a:lnTo>
                  <a:lnTo>
                    <a:pt x="3778" y="3509"/>
                  </a:lnTo>
                  <a:lnTo>
                    <a:pt x="3778" y="3492"/>
                  </a:lnTo>
                  <a:lnTo>
                    <a:pt x="3795" y="3492"/>
                  </a:lnTo>
                  <a:lnTo>
                    <a:pt x="3795" y="3475"/>
                  </a:lnTo>
                  <a:lnTo>
                    <a:pt x="3812" y="3475"/>
                  </a:lnTo>
                  <a:lnTo>
                    <a:pt x="3812" y="3458"/>
                  </a:lnTo>
                  <a:lnTo>
                    <a:pt x="3829" y="3458"/>
                  </a:lnTo>
                  <a:lnTo>
                    <a:pt x="3829" y="3441"/>
                  </a:lnTo>
                  <a:lnTo>
                    <a:pt x="3829" y="3441"/>
                  </a:lnTo>
                  <a:lnTo>
                    <a:pt x="3846" y="3424"/>
                  </a:lnTo>
                  <a:lnTo>
                    <a:pt x="3846" y="3407"/>
                  </a:lnTo>
                  <a:lnTo>
                    <a:pt x="3863" y="3407"/>
                  </a:lnTo>
                  <a:lnTo>
                    <a:pt x="3863" y="3391"/>
                  </a:lnTo>
                  <a:lnTo>
                    <a:pt x="3880" y="3391"/>
                  </a:lnTo>
                  <a:lnTo>
                    <a:pt x="3880" y="3374"/>
                  </a:lnTo>
                  <a:lnTo>
                    <a:pt x="3896" y="3357"/>
                  </a:lnTo>
                  <a:lnTo>
                    <a:pt x="3896" y="3357"/>
                  </a:lnTo>
                  <a:lnTo>
                    <a:pt x="3913" y="3340"/>
                  </a:lnTo>
                  <a:lnTo>
                    <a:pt x="3913" y="3340"/>
                  </a:lnTo>
                  <a:lnTo>
                    <a:pt x="3913" y="3323"/>
                  </a:lnTo>
                  <a:lnTo>
                    <a:pt x="3930" y="3323"/>
                  </a:lnTo>
                  <a:lnTo>
                    <a:pt x="3930" y="3306"/>
                  </a:lnTo>
                  <a:lnTo>
                    <a:pt x="3947" y="3306"/>
                  </a:lnTo>
                  <a:lnTo>
                    <a:pt x="3964" y="3289"/>
                  </a:lnTo>
                  <a:lnTo>
                    <a:pt x="3964" y="3273"/>
                  </a:lnTo>
                  <a:lnTo>
                    <a:pt x="3964" y="3273"/>
                  </a:lnTo>
                  <a:lnTo>
                    <a:pt x="3981" y="3256"/>
                  </a:lnTo>
                  <a:lnTo>
                    <a:pt x="3981" y="3256"/>
                  </a:lnTo>
                  <a:lnTo>
                    <a:pt x="3981" y="3239"/>
                  </a:lnTo>
                  <a:lnTo>
                    <a:pt x="3998" y="3239"/>
                  </a:lnTo>
                  <a:lnTo>
                    <a:pt x="4015" y="3222"/>
                  </a:lnTo>
                  <a:lnTo>
                    <a:pt x="4015" y="3205"/>
                  </a:lnTo>
                  <a:lnTo>
                    <a:pt x="4031" y="3188"/>
                  </a:lnTo>
                  <a:lnTo>
                    <a:pt x="4031" y="3188"/>
                  </a:lnTo>
                  <a:lnTo>
                    <a:pt x="4031" y="3171"/>
                  </a:lnTo>
                  <a:lnTo>
                    <a:pt x="4048" y="3171"/>
                  </a:lnTo>
                  <a:lnTo>
                    <a:pt x="4048" y="3171"/>
                  </a:lnTo>
                  <a:lnTo>
                    <a:pt x="4065" y="3154"/>
                  </a:lnTo>
                  <a:lnTo>
                    <a:pt x="4065" y="3154"/>
                  </a:lnTo>
                  <a:lnTo>
                    <a:pt x="4082" y="3138"/>
                  </a:lnTo>
                  <a:lnTo>
                    <a:pt x="4082" y="3121"/>
                  </a:lnTo>
                  <a:lnTo>
                    <a:pt x="4099" y="3104"/>
                  </a:lnTo>
                  <a:lnTo>
                    <a:pt x="4099" y="3104"/>
                  </a:lnTo>
                  <a:lnTo>
                    <a:pt x="4116" y="3087"/>
                  </a:lnTo>
                  <a:lnTo>
                    <a:pt x="4116" y="3087"/>
                  </a:lnTo>
                  <a:lnTo>
                    <a:pt x="4116" y="3070"/>
                  </a:lnTo>
                  <a:lnTo>
                    <a:pt x="4133" y="3070"/>
                  </a:lnTo>
                  <a:lnTo>
                    <a:pt x="4133" y="3053"/>
                  </a:lnTo>
                  <a:lnTo>
                    <a:pt x="4149" y="3036"/>
                  </a:lnTo>
                  <a:lnTo>
                    <a:pt x="4149" y="3036"/>
                  </a:lnTo>
                  <a:lnTo>
                    <a:pt x="4166" y="3020"/>
                  </a:lnTo>
                  <a:lnTo>
                    <a:pt x="4166" y="3020"/>
                  </a:lnTo>
                  <a:lnTo>
                    <a:pt x="4166" y="3020"/>
                  </a:lnTo>
                  <a:lnTo>
                    <a:pt x="4183" y="2986"/>
                  </a:lnTo>
                  <a:lnTo>
                    <a:pt x="4200" y="2986"/>
                  </a:lnTo>
                  <a:lnTo>
                    <a:pt x="4200" y="2969"/>
                  </a:lnTo>
                  <a:lnTo>
                    <a:pt x="4217" y="2969"/>
                  </a:lnTo>
                  <a:lnTo>
                    <a:pt x="4217" y="2952"/>
                  </a:lnTo>
                  <a:lnTo>
                    <a:pt x="4234" y="2952"/>
                  </a:lnTo>
                  <a:lnTo>
                    <a:pt x="4234" y="2935"/>
                  </a:lnTo>
                  <a:lnTo>
                    <a:pt x="4234" y="2935"/>
                  </a:lnTo>
                  <a:lnTo>
                    <a:pt x="4251" y="2918"/>
                  </a:lnTo>
                  <a:lnTo>
                    <a:pt x="4251" y="2901"/>
                  </a:lnTo>
                  <a:lnTo>
                    <a:pt x="4268" y="2901"/>
                  </a:lnTo>
                  <a:lnTo>
                    <a:pt x="4284" y="2885"/>
                  </a:lnTo>
                  <a:lnTo>
                    <a:pt x="4284" y="2868"/>
                  </a:lnTo>
                  <a:lnTo>
                    <a:pt x="4284" y="2868"/>
                  </a:lnTo>
                  <a:lnTo>
                    <a:pt x="4301" y="2851"/>
                  </a:lnTo>
                  <a:lnTo>
                    <a:pt x="4301" y="2851"/>
                  </a:lnTo>
                  <a:lnTo>
                    <a:pt x="4318" y="2834"/>
                  </a:lnTo>
                  <a:lnTo>
                    <a:pt x="4318" y="2834"/>
                  </a:lnTo>
                  <a:lnTo>
                    <a:pt x="4335" y="2817"/>
                  </a:lnTo>
                  <a:lnTo>
                    <a:pt x="4335" y="2817"/>
                  </a:lnTo>
                  <a:lnTo>
                    <a:pt x="4335" y="2800"/>
                  </a:lnTo>
                  <a:lnTo>
                    <a:pt x="4352" y="2800"/>
                  </a:lnTo>
                  <a:lnTo>
                    <a:pt x="4352" y="2783"/>
                  </a:lnTo>
                  <a:lnTo>
                    <a:pt x="4369" y="2767"/>
                  </a:lnTo>
                  <a:lnTo>
                    <a:pt x="4369" y="2767"/>
                  </a:lnTo>
                  <a:lnTo>
                    <a:pt x="4386" y="2750"/>
                  </a:lnTo>
                  <a:lnTo>
                    <a:pt x="4386" y="2733"/>
                  </a:lnTo>
                  <a:lnTo>
                    <a:pt x="4402" y="2733"/>
                  </a:lnTo>
                  <a:lnTo>
                    <a:pt x="4402" y="2716"/>
                  </a:lnTo>
                  <a:lnTo>
                    <a:pt x="4402" y="2716"/>
                  </a:lnTo>
                  <a:lnTo>
                    <a:pt x="4419" y="2699"/>
                  </a:lnTo>
                  <a:lnTo>
                    <a:pt x="4436" y="2699"/>
                  </a:lnTo>
                  <a:lnTo>
                    <a:pt x="4436" y="2665"/>
                  </a:lnTo>
                  <a:lnTo>
                    <a:pt x="4453" y="2665"/>
                  </a:lnTo>
                  <a:lnTo>
                    <a:pt x="4453" y="2648"/>
                  </a:lnTo>
                  <a:lnTo>
                    <a:pt x="4470" y="2648"/>
                  </a:lnTo>
                  <a:lnTo>
                    <a:pt x="4487" y="2632"/>
                  </a:lnTo>
                  <a:lnTo>
                    <a:pt x="4487" y="2615"/>
                  </a:lnTo>
                  <a:lnTo>
                    <a:pt x="4487" y="2615"/>
                  </a:lnTo>
                  <a:lnTo>
                    <a:pt x="4504" y="2598"/>
                  </a:lnTo>
                  <a:lnTo>
                    <a:pt x="4504" y="2598"/>
                  </a:lnTo>
                  <a:lnTo>
                    <a:pt x="4521" y="2581"/>
                  </a:lnTo>
                  <a:lnTo>
                    <a:pt x="4521" y="2564"/>
                  </a:lnTo>
                  <a:lnTo>
                    <a:pt x="4537" y="2564"/>
                  </a:lnTo>
                  <a:lnTo>
                    <a:pt x="4537" y="2547"/>
                  </a:lnTo>
                  <a:lnTo>
                    <a:pt x="4537" y="2547"/>
                  </a:lnTo>
                  <a:lnTo>
                    <a:pt x="4554" y="2530"/>
                  </a:lnTo>
                  <a:lnTo>
                    <a:pt x="4554" y="2530"/>
                  </a:lnTo>
                  <a:lnTo>
                    <a:pt x="4571" y="2514"/>
                  </a:lnTo>
                  <a:lnTo>
                    <a:pt x="4571" y="2514"/>
                  </a:lnTo>
                  <a:lnTo>
                    <a:pt x="4588" y="2497"/>
                  </a:lnTo>
                  <a:lnTo>
                    <a:pt x="4588" y="2480"/>
                  </a:lnTo>
                  <a:lnTo>
                    <a:pt x="4605" y="2480"/>
                  </a:lnTo>
                  <a:lnTo>
                    <a:pt x="4605" y="2463"/>
                  </a:lnTo>
                  <a:lnTo>
                    <a:pt x="4605" y="2463"/>
                  </a:lnTo>
                  <a:lnTo>
                    <a:pt x="4622" y="2446"/>
                  </a:lnTo>
                  <a:lnTo>
                    <a:pt x="4639" y="2429"/>
                  </a:lnTo>
                  <a:lnTo>
                    <a:pt x="4639" y="2429"/>
                  </a:lnTo>
                  <a:lnTo>
                    <a:pt x="4639" y="2412"/>
                  </a:lnTo>
                  <a:lnTo>
                    <a:pt x="4655" y="2412"/>
                  </a:lnTo>
                  <a:lnTo>
                    <a:pt x="4655" y="2395"/>
                  </a:lnTo>
                  <a:lnTo>
                    <a:pt x="4672" y="2379"/>
                  </a:lnTo>
                  <a:lnTo>
                    <a:pt x="4689" y="2362"/>
                  </a:lnTo>
                  <a:lnTo>
                    <a:pt x="4689" y="2362"/>
                  </a:lnTo>
                  <a:lnTo>
                    <a:pt x="4689" y="2345"/>
                  </a:lnTo>
                  <a:lnTo>
                    <a:pt x="4706" y="2345"/>
                  </a:lnTo>
                  <a:lnTo>
                    <a:pt x="4706" y="2345"/>
                  </a:lnTo>
                  <a:lnTo>
                    <a:pt x="4723" y="2328"/>
                  </a:lnTo>
                  <a:lnTo>
                    <a:pt x="4723" y="2311"/>
                  </a:lnTo>
                  <a:lnTo>
                    <a:pt x="4740" y="2311"/>
                  </a:lnTo>
                  <a:lnTo>
                    <a:pt x="4740" y="2294"/>
                  </a:lnTo>
                  <a:lnTo>
                    <a:pt x="4740" y="2294"/>
                  </a:lnTo>
                  <a:lnTo>
                    <a:pt x="4757" y="2277"/>
                  </a:lnTo>
                  <a:lnTo>
                    <a:pt x="4757" y="2261"/>
                  </a:lnTo>
                  <a:lnTo>
                    <a:pt x="4774" y="2261"/>
                  </a:lnTo>
                  <a:lnTo>
                    <a:pt x="4774" y="2244"/>
                  </a:lnTo>
                  <a:lnTo>
                    <a:pt x="4774" y="2244"/>
                  </a:lnTo>
                  <a:lnTo>
                    <a:pt x="4790" y="2227"/>
                  </a:lnTo>
                  <a:lnTo>
                    <a:pt x="4807" y="2210"/>
                  </a:lnTo>
                  <a:lnTo>
                    <a:pt x="4807" y="2210"/>
                  </a:lnTo>
                  <a:lnTo>
                    <a:pt x="4824" y="2193"/>
                  </a:lnTo>
                  <a:lnTo>
                    <a:pt x="4824" y="2176"/>
                  </a:lnTo>
                  <a:lnTo>
                    <a:pt x="4841" y="2159"/>
                  </a:lnTo>
                  <a:lnTo>
                    <a:pt x="4841" y="2159"/>
                  </a:lnTo>
                  <a:lnTo>
                    <a:pt x="4858" y="2142"/>
                  </a:lnTo>
                  <a:lnTo>
                    <a:pt x="4858" y="2142"/>
                  </a:lnTo>
                  <a:lnTo>
                    <a:pt x="4875" y="2126"/>
                  </a:lnTo>
                  <a:lnTo>
                    <a:pt x="4875" y="2109"/>
                  </a:lnTo>
                  <a:lnTo>
                    <a:pt x="4892" y="2092"/>
                  </a:lnTo>
                  <a:lnTo>
                    <a:pt x="4908" y="2092"/>
                  </a:lnTo>
                  <a:lnTo>
                    <a:pt x="4908" y="2075"/>
                  </a:lnTo>
                  <a:lnTo>
                    <a:pt x="4908" y="2075"/>
                  </a:lnTo>
                  <a:lnTo>
                    <a:pt x="4925" y="2058"/>
                  </a:lnTo>
                  <a:lnTo>
                    <a:pt x="4925" y="2041"/>
                  </a:lnTo>
                  <a:lnTo>
                    <a:pt x="4942" y="2041"/>
                  </a:lnTo>
                  <a:lnTo>
                    <a:pt x="4942" y="2024"/>
                  </a:lnTo>
                  <a:lnTo>
                    <a:pt x="4959" y="2024"/>
                  </a:lnTo>
                  <a:lnTo>
                    <a:pt x="4959" y="2008"/>
                  </a:lnTo>
                  <a:lnTo>
                    <a:pt x="4959" y="2008"/>
                  </a:lnTo>
                  <a:lnTo>
                    <a:pt x="4976" y="1991"/>
                  </a:lnTo>
                  <a:lnTo>
                    <a:pt x="4976" y="1974"/>
                  </a:lnTo>
                  <a:lnTo>
                    <a:pt x="4993" y="1974"/>
                  </a:lnTo>
                  <a:lnTo>
                    <a:pt x="4993" y="1957"/>
                  </a:lnTo>
                  <a:lnTo>
                    <a:pt x="5010" y="1957"/>
                  </a:lnTo>
                  <a:lnTo>
                    <a:pt x="5010" y="1940"/>
                  </a:lnTo>
                  <a:lnTo>
                    <a:pt x="5027" y="1940"/>
                  </a:lnTo>
                  <a:lnTo>
                    <a:pt x="5027" y="1923"/>
                  </a:lnTo>
                  <a:lnTo>
                    <a:pt x="5027" y="1923"/>
                  </a:lnTo>
                  <a:lnTo>
                    <a:pt x="5043" y="1906"/>
                  </a:lnTo>
                  <a:lnTo>
                    <a:pt x="5060" y="1889"/>
                  </a:lnTo>
                  <a:lnTo>
                    <a:pt x="5060" y="1873"/>
                  </a:lnTo>
                  <a:lnTo>
                    <a:pt x="5077" y="1856"/>
                  </a:lnTo>
                  <a:lnTo>
                    <a:pt x="5077" y="1856"/>
                  </a:lnTo>
                  <a:lnTo>
                    <a:pt x="5094" y="1839"/>
                  </a:lnTo>
                  <a:lnTo>
                    <a:pt x="5111" y="1822"/>
                  </a:lnTo>
                  <a:lnTo>
                    <a:pt x="5111" y="1822"/>
                  </a:lnTo>
                  <a:lnTo>
                    <a:pt x="5111" y="1805"/>
                  </a:lnTo>
                  <a:lnTo>
                    <a:pt x="5128" y="1805"/>
                  </a:lnTo>
                  <a:lnTo>
                    <a:pt x="5128" y="1788"/>
                  </a:lnTo>
                  <a:lnTo>
                    <a:pt x="5145" y="1771"/>
                  </a:lnTo>
                  <a:lnTo>
                    <a:pt x="5145" y="1771"/>
                  </a:lnTo>
                  <a:lnTo>
                    <a:pt x="5161" y="1755"/>
                  </a:lnTo>
                  <a:lnTo>
                    <a:pt x="5161" y="1755"/>
                  </a:lnTo>
                  <a:lnTo>
                    <a:pt x="5178" y="1738"/>
                  </a:lnTo>
                  <a:lnTo>
                    <a:pt x="5178" y="1721"/>
                  </a:lnTo>
                  <a:lnTo>
                    <a:pt x="5178" y="1721"/>
                  </a:lnTo>
                  <a:lnTo>
                    <a:pt x="5195" y="1704"/>
                  </a:lnTo>
                  <a:lnTo>
                    <a:pt x="5195" y="1704"/>
                  </a:lnTo>
                  <a:lnTo>
                    <a:pt x="5212" y="1687"/>
                  </a:lnTo>
                  <a:lnTo>
                    <a:pt x="5212" y="1687"/>
                  </a:lnTo>
                  <a:lnTo>
                    <a:pt x="5212" y="1670"/>
                  </a:lnTo>
                  <a:lnTo>
                    <a:pt x="5229" y="1670"/>
                  </a:lnTo>
                  <a:lnTo>
                    <a:pt x="5246" y="1653"/>
                  </a:lnTo>
                  <a:lnTo>
                    <a:pt x="5246" y="1636"/>
                  </a:lnTo>
                  <a:lnTo>
                    <a:pt x="5246" y="1636"/>
                  </a:lnTo>
                  <a:lnTo>
                    <a:pt x="5263" y="1620"/>
                  </a:lnTo>
                  <a:lnTo>
                    <a:pt x="5263" y="1620"/>
                  </a:lnTo>
                  <a:lnTo>
                    <a:pt x="5280" y="1586"/>
                  </a:lnTo>
                  <a:lnTo>
                    <a:pt x="5280" y="1586"/>
                  </a:lnTo>
                  <a:lnTo>
                    <a:pt x="5296" y="1569"/>
                  </a:lnTo>
                  <a:lnTo>
                    <a:pt x="5313" y="1552"/>
                  </a:lnTo>
                  <a:lnTo>
                    <a:pt x="5313" y="1552"/>
                  </a:lnTo>
                  <a:lnTo>
                    <a:pt x="5313" y="1535"/>
                  </a:lnTo>
                  <a:lnTo>
                    <a:pt x="5330" y="1535"/>
                  </a:lnTo>
                  <a:lnTo>
                    <a:pt x="5347" y="1502"/>
                  </a:lnTo>
                  <a:lnTo>
                    <a:pt x="5347" y="1502"/>
                  </a:lnTo>
                  <a:lnTo>
                    <a:pt x="5364" y="1502"/>
                  </a:lnTo>
                  <a:lnTo>
                    <a:pt x="5364" y="1485"/>
                  </a:lnTo>
                  <a:lnTo>
                    <a:pt x="5364" y="1485"/>
                  </a:lnTo>
                  <a:lnTo>
                    <a:pt x="5381" y="1468"/>
                  </a:lnTo>
                  <a:lnTo>
                    <a:pt x="5381" y="1451"/>
                  </a:lnTo>
                  <a:lnTo>
                    <a:pt x="5414" y="1434"/>
                  </a:lnTo>
                  <a:lnTo>
                    <a:pt x="5414" y="1417"/>
                  </a:lnTo>
                  <a:lnTo>
                    <a:pt x="5414" y="1417"/>
                  </a:lnTo>
                  <a:lnTo>
                    <a:pt x="5431" y="1400"/>
                  </a:lnTo>
                  <a:lnTo>
                    <a:pt x="5431" y="1400"/>
                  </a:lnTo>
                  <a:lnTo>
                    <a:pt x="5448" y="1367"/>
                  </a:lnTo>
                  <a:lnTo>
                    <a:pt x="5448" y="1367"/>
                  </a:lnTo>
                  <a:lnTo>
                    <a:pt x="5465" y="1350"/>
                  </a:lnTo>
                  <a:lnTo>
                    <a:pt x="5482" y="1333"/>
                  </a:lnTo>
                  <a:lnTo>
                    <a:pt x="5482" y="1333"/>
                  </a:lnTo>
                  <a:lnTo>
                    <a:pt x="5482" y="1316"/>
                  </a:lnTo>
                  <a:lnTo>
                    <a:pt x="5499" y="1316"/>
                  </a:lnTo>
                  <a:lnTo>
                    <a:pt x="5516" y="1282"/>
                  </a:lnTo>
                  <a:lnTo>
                    <a:pt x="5516" y="1282"/>
                  </a:lnTo>
                  <a:lnTo>
                    <a:pt x="5533" y="1265"/>
                  </a:lnTo>
                  <a:lnTo>
                    <a:pt x="5533" y="1265"/>
                  </a:lnTo>
                  <a:lnTo>
                    <a:pt x="5549" y="1249"/>
                  </a:lnTo>
                  <a:lnTo>
                    <a:pt x="5549" y="1232"/>
                  </a:lnTo>
                  <a:lnTo>
                    <a:pt x="5566" y="1232"/>
                  </a:lnTo>
                  <a:lnTo>
                    <a:pt x="5566" y="1215"/>
                  </a:lnTo>
                  <a:lnTo>
                    <a:pt x="5583" y="1198"/>
                  </a:lnTo>
                  <a:lnTo>
                    <a:pt x="5583" y="1198"/>
                  </a:lnTo>
                  <a:lnTo>
                    <a:pt x="5600" y="1181"/>
                  </a:lnTo>
                  <a:lnTo>
                    <a:pt x="5600" y="1164"/>
                  </a:lnTo>
                  <a:lnTo>
                    <a:pt x="5617" y="1164"/>
                  </a:lnTo>
                  <a:lnTo>
                    <a:pt x="5617" y="1147"/>
                  </a:lnTo>
                  <a:lnTo>
                    <a:pt x="5617" y="1147"/>
                  </a:lnTo>
                  <a:lnTo>
                    <a:pt x="5651" y="1114"/>
                  </a:lnTo>
                  <a:lnTo>
                    <a:pt x="5651" y="1114"/>
                  </a:lnTo>
                  <a:lnTo>
                    <a:pt x="5667" y="1097"/>
                  </a:lnTo>
                  <a:lnTo>
                    <a:pt x="5667" y="1080"/>
                  </a:lnTo>
                  <a:lnTo>
                    <a:pt x="5667" y="1080"/>
                  </a:lnTo>
                  <a:lnTo>
                    <a:pt x="5684" y="1063"/>
                  </a:lnTo>
                  <a:lnTo>
                    <a:pt x="5684" y="1063"/>
                  </a:lnTo>
                  <a:lnTo>
                    <a:pt x="5684" y="1046"/>
                  </a:lnTo>
                  <a:lnTo>
                    <a:pt x="5701" y="1046"/>
                  </a:lnTo>
                  <a:lnTo>
                    <a:pt x="5701" y="1029"/>
                  </a:lnTo>
                  <a:lnTo>
                    <a:pt x="5701" y="1029"/>
                  </a:lnTo>
                  <a:lnTo>
                    <a:pt x="5718" y="1029"/>
                  </a:lnTo>
                  <a:lnTo>
                    <a:pt x="5735" y="996"/>
                  </a:lnTo>
                  <a:lnTo>
                    <a:pt x="5735" y="996"/>
                  </a:lnTo>
                  <a:lnTo>
                    <a:pt x="5752" y="979"/>
                  </a:lnTo>
                  <a:lnTo>
                    <a:pt x="5752" y="962"/>
                  </a:lnTo>
                  <a:lnTo>
                    <a:pt x="5769" y="962"/>
                  </a:lnTo>
                  <a:lnTo>
                    <a:pt x="5769" y="945"/>
                  </a:lnTo>
                  <a:lnTo>
                    <a:pt x="5785" y="945"/>
                  </a:lnTo>
                  <a:lnTo>
                    <a:pt x="5785" y="928"/>
                  </a:lnTo>
                  <a:lnTo>
                    <a:pt x="5802" y="911"/>
                  </a:lnTo>
                  <a:lnTo>
                    <a:pt x="5802" y="911"/>
                  </a:lnTo>
                  <a:lnTo>
                    <a:pt x="5819" y="878"/>
                  </a:lnTo>
                  <a:lnTo>
                    <a:pt x="5819" y="878"/>
                  </a:lnTo>
                  <a:lnTo>
                    <a:pt x="5836" y="861"/>
                  </a:lnTo>
                  <a:lnTo>
                    <a:pt x="5853" y="844"/>
                  </a:lnTo>
                  <a:lnTo>
                    <a:pt x="5853" y="844"/>
                  </a:lnTo>
                  <a:lnTo>
                    <a:pt x="5870" y="827"/>
                  </a:lnTo>
                  <a:lnTo>
                    <a:pt x="5870" y="810"/>
                  </a:lnTo>
                  <a:lnTo>
                    <a:pt x="5870" y="810"/>
                  </a:lnTo>
                  <a:lnTo>
                    <a:pt x="5887" y="793"/>
                  </a:lnTo>
                  <a:lnTo>
                    <a:pt x="5887" y="793"/>
                  </a:lnTo>
                  <a:lnTo>
                    <a:pt x="5887" y="776"/>
                  </a:lnTo>
                  <a:lnTo>
                    <a:pt x="5904" y="776"/>
                  </a:lnTo>
                  <a:lnTo>
                    <a:pt x="5904" y="759"/>
                  </a:lnTo>
                  <a:lnTo>
                    <a:pt x="5904" y="759"/>
                  </a:lnTo>
                  <a:lnTo>
                    <a:pt x="5920" y="743"/>
                  </a:lnTo>
                  <a:lnTo>
                    <a:pt x="5937" y="726"/>
                  </a:lnTo>
                  <a:lnTo>
                    <a:pt x="5937" y="726"/>
                  </a:lnTo>
                  <a:lnTo>
                    <a:pt x="5954" y="692"/>
                  </a:lnTo>
                  <a:lnTo>
                    <a:pt x="5954" y="692"/>
                  </a:lnTo>
                  <a:lnTo>
                    <a:pt x="5988" y="675"/>
                  </a:lnTo>
                  <a:lnTo>
                    <a:pt x="5988" y="658"/>
                  </a:lnTo>
                  <a:lnTo>
                    <a:pt x="5988" y="658"/>
                  </a:lnTo>
                  <a:lnTo>
                    <a:pt x="6005" y="641"/>
                  </a:lnTo>
                  <a:lnTo>
                    <a:pt x="6005" y="625"/>
                  </a:lnTo>
                  <a:lnTo>
                    <a:pt x="6022" y="625"/>
                  </a:lnTo>
                  <a:lnTo>
                    <a:pt x="6022" y="608"/>
                  </a:lnTo>
                  <a:lnTo>
                    <a:pt x="6022" y="608"/>
                  </a:lnTo>
                  <a:lnTo>
                    <a:pt x="6038" y="591"/>
                  </a:lnTo>
                  <a:lnTo>
                    <a:pt x="6038" y="574"/>
                  </a:lnTo>
                  <a:lnTo>
                    <a:pt x="6055" y="574"/>
                  </a:lnTo>
                  <a:lnTo>
                    <a:pt x="6072" y="557"/>
                  </a:lnTo>
                  <a:lnTo>
                    <a:pt x="6072" y="540"/>
                  </a:lnTo>
                  <a:lnTo>
                    <a:pt x="6072" y="540"/>
                  </a:lnTo>
                  <a:lnTo>
                    <a:pt x="6089" y="523"/>
                  </a:lnTo>
                  <a:lnTo>
                    <a:pt x="6089" y="506"/>
                  </a:lnTo>
                  <a:lnTo>
                    <a:pt x="6106" y="506"/>
                  </a:lnTo>
                  <a:lnTo>
                    <a:pt x="6123" y="473"/>
                  </a:lnTo>
                  <a:lnTo>
                    <a:pt x="6123" y="473"/>
                  </a:lnTo>
                  <a:lnTo>
                    <a:pt x="6140" y="439"/>
                  </a:lnTo>
                  <a:lnTo>
                    <a:pt x="6157" y="439"/>
                  </a:lnTo>
                  <a:lnTo>
                    <a:pt x="6173" y="405"/>
                  </a:lnTo>
                  <a:lnTo>
                    <a:pt x="6173" y="405"/>
                  </a:lnTo>
                  <a:lnTo>
                    <a:pt x="6190" y="372"/>
                  </a:lnTo>
                  <a:lnTo>
                    <a:pt x="6207" y="372"/>
                  </a:lnTo>
                  <a:lnTo>
                    <a:pt x="6207" y="355"/>
                  </a:lnTo>
                  <a:lnTo>
                    <a:pt x="6224" y="355"/>
                  </a:lnTo>
                  <a:lnTo>
                    <a:pt x="6224" y="338"/>
                  </a:lnTo>
                  <a:lnTo>
                    <a:pt x="6241" y="321"/>
                  </a:lnTo>
                  <a:lnTo>
                    <a:pt x="6241" y="321"/>
                  </a:lnTo>
                  <a:lnTo>
                    <a:pt x="6258" y="304"/>
                  </a:lnTo>
                  <a:lnTo>
                    <a:pt x="6258" y="304"/>
                  </a:lnTo>
                  <a:lnTo>
                    <a:pt x="6258" y="287"/>
                  </a:lnTo>
                  <a:lnTo>
                    <a:pt x="6275" y="287"/>
                  </a:lnTo>
                  <a:lnTo>
                    <a:pt x="6275" y="270"/>
                  </a:lnTo>
                  <a:lnTo>
                    <a:pt x="6275" y="270"/>
                  </a:lnTo>
                  <a:lnTo>
                    <a:pt x="6291" y="253"/>
                  </a:lnTo>
                  <a:lnTo>
                    <a:pt x="6291" y="253"/>
                  </a:lnTo>
                  <a:lnTo>
                    <a:pt x="6291" y="237"/>
                  </a:lnTo>
                  <a:lnTo>
                    <a:pt x="6308" y="237"/>
                  </a:lnTo>
                  <a:lnTo>
                    <a:pt x="6308" y="220"/>
                  </a:lnTo>
                  <a:lnTo>
                    <a:pt x="6308" y="220"/>
                  </a:lnTo>
                  <a:lnTo>
                    <a:pt x="6325" y="203"/>
                  </a:lnTo>
                  <a:lnTo>
                    <a:pt x="6325" y="203"/>
                  </a:lnTo>
                  <a:lnTo>
                    <a:pt x="6342" y="186"/>
                  </a:lnTo>
                  <a:lnTo>
                    <a:pt x="6342" y="169"/>
                  </a:lnTo>
                  <a:lnTo>
                    <a:pt x="6359" y="169"/>
                  </a:lnTo>
                  <a:lnTo>
                    <a:pt x="6359" y="152"/>
                  </a:lnTo>
                  <a:lnTo>
                    <a:pt x="6376" y="135"/>
                  </a:lnTo>
                  <a:lnTo>
                    <a:pt x="6376" y="135"/>
                  </a:lnTo>
                  <a:lnTo>
                    <a:pt x="6393" y="119"/>
                  </a:lnTo>
                  <a:lnTo>
                    <a:pt x="6393" y="102"/>
                  </a:lnTo>
                  <a:lnTo>
                    <a:pt x="6393" y="102"/>
                  </a:lnTo>
                  <a:lnTo>
                    <a:pt x="6410" y="85"/>
                  </a:lnTo>
                  <a:lnTo>
                    <a:pt x="6426" y="68"/>
                  </a:lnTo>
                  <a:lnTo>
                    <a:pt x="6426" y="68"/>
                  </a:lnTo>
                  <a:lnTo>
                    <a:pt x="6443" y="51"/>
                  </a:lnTo>
                  <a:lnTo>
                    <a:pt x="6443" y="51"/>
                  </a:lnTo>
                  <a:lnTo>
                    <a:pt x="6443" y="34"/>
                  </a:lnTo>
                  <a:lnTo>
                    <a:pt x="6460" y="17"/>
                  </a:lnTo>
                  <a:lnTo>
                    <a:pt x="6460" y="17"/>
                  </a:lnTo>
                  <a:lnTo>
                    <a:pt x="6477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5339575" y="4236750"/>
              <a:ext cx="129050" cy="118500"/>
            </a:xfrm>
            <a:custGeom>
              <a:avLst/>
              <a:gdLst/>
              <a:ahLst/>
              <a:cxnLst/>
              <a:rect l="l" t="t" r="r" b="b"/>
              <a:pathLst>
                <a:path w="5162" h="4740" fill="none" extrusionOk="0">
                  <a:moveTo>
                    <a:pt x="0" y="0"/>
                  </a:moveTo>
                  <a:lnTo>
                    <a:pt x="5161" y="474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5488825" y="4054175"/>
              <a:ext cx="141725" cy="103325"/>
            </a:xfrm>
            <a:custGeom>
              <a:avLst/>
              <a:gdLst/>
              <a:ahLst/>
              <a:cxnLst/>
              <a:rect l="l" t="t" r="r" b="b"/>
              <a:pathLst>
                <a:path w="5669" h="4133" fill="none" extrusionOk="0">
                  <a:moveTo>
                    <a:pt x="1" y="0"/>
                  </a:moveTo>
                  <a:lnTo>
                    <a:pt x="5668" y="413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5339575" y="4054600"/>
              <a:ext cx="291800" cy="300650"/>
            </a:xfrm>
            <a:custGeom>
              <a:avLst/>
              <a:gdLst/>
              <a:ahLst/>
              <a:cxnLst/>
              <a:rect l="l" t="t" r="r" b="b"/>
              <a:pathLst>
                <a:path w="11672" h="12026" extrusionOk="0">
                  <a:moveTo>
                    <a:pt x="5988" y="0"/>
                  </a:moveTo>
                  <a:lnTo>
                    <a:pt x="5988" y="17"/>
                  </a:lnTo>
                  <a:lnTo>
                    <a:pt x="5971" y="34"/>
                  </a:lnTo>
                  <a:lnTo>
                    <a:pt x="5954" y="51"/>
                  </a:lnTo>
                  <a:lnTo>
                    <a:pt x="5954" y="68"/>
                  </a:lnTo>
                  <a:lnTo>
                    <a:pt x="5937" y="68"/>
                  </a:lnTo>
                  <a:lnTo>
                    <a:pt x="5937" y="84"/>
                  </a:lnTo>
                  <a:lnTo>
                    <a:pt x="5920" y="101"/>
                  </a:lnTo>
                  <a:lnTo>
                    <a:pt x="5920" y="118"/>
                  </a:lnTo>
                  <a:lnTo>
                    <a:pt x="5903" y="118"/>
                  </a:lnTo>
                  <a:lnTo>
                    <a:pt x="5903" y="135"/>
                  </a:lnTo>
                  <a:lnTo>
                    <a:pt x="5887" y="135"/>
                  </a:lnTo>
                  <a:lnTo>
                    <a:pt x="5887" y="152"/>
                  </a:lnTo>
                  <a:lnTo>
                    <a:pt x="5870" y="169"/>
                  </a:lnTo>
                  <a:lnTo>
                    <a:pt x="5870" y="186"/>
                  </a:lnTo>
                  <a:lnTo>
                    <a:pt x="5853" y="186"/>
                  </a:lnTo>
                  <a:lnTo>
                    <a:pt x="5853" y="203"/>
                  </a:lnTo>
                  <a:lnTo>
                    <a:pt x="5836" y="203"/>
                  </a:lnTo>
                  <a:lnTo>
                    <a:pt x="5836" y="219"/>
                  </a:lnTo>
                  <a:lnTo>
                    <a:pt x="5819" y="236"/>
                  </a:lnTo>
                  <a:lnTo>
                    <a:pt x="5819" y="253"/>
                  </a:lnTo>
                  <a:lnTo>
                    <a:pt x="5802" y="253"/>
                  </a:lnTo>
                  <a:lnTo>
                    <a:pt x="5802" y="270"/>
                  </a:lnTo>
                  <a:lnTo>
                    <a:pt x="5785" y="270"/>
                  </a:lnTo>
                  <a:lnTo>
                    <a:pt x="5785" y="287"/>
                  </a:lnTo>
                  <a:lnTo>
                    <a:pt x="5768" y="304"/>
                  </a:lnTo>
                  <a:lnTo>
                    <a:pt x="5768" y="321"/>
                  </a:lnTo>
                  <a:lnTo>
                    <a:pt x="5752" y="321"/>
                  </a:lnTo>
                  <a:lnTo>
                    <a:pt x="5752" y="337"/>
                  </a:lnTo>
                  <a:lnTo>
                    <a:pt x="5735" y="337"/>
                  </a:lnTo>
                  <a:lnTo>
                    <a:pt x="5735" y="354"/>
                  </a:lnTo>
                  <a:lnTo>
                    <a:pt x="5718" y="371"/>
                  </a:lnTo>
                  <a:lnTo>
                    <a:pt x="5718" y="388"/>
                  </a:lnTo>
                  <a:lnTo>
                    <a:pt x="5701" y="388"/>
                  </a:lnTo>
                  <a:lnTo>
                    <a:pt x="5701" y="405"/>
                  </a:lnTo>
                  <a:lnTo>
                    <a:pt x="5684" y="405"/>
                  </a:lnTo>
                  <a:lnTo>
                    <a:pt x="5684" y="422"/>
                  </a:lnTo>
                  <a:lnTo>
                    <a:pt x="5667" y="439"/>
                  </a:lnTo>
                  <a:lnTo>
                    <a:pt x="5667" y="456"/>
                  </a:lnTo>
                  <a:lnTo>
                    <a:pt x="5650" y="456"/>
                  </a:lnTo>
                  <a:lnTo>
                    <a:pt x="5650" y="472"/>
                  </a:lnTo>
                  <a:lnTo>
                    <a:pt x="5634" y="489"/>
                  </a:lnTo>
                  <a:lnTo>
                    <a:pt x="5617" y="506"/>
                  </a:lnTo>
                  <a:lnTo>
                    <a:pt x="5617" y="523"/>
                  </a:lnTo>
                  <a:lnTo>
                    <a:pt x="5600" y="523"/>
                  </a:lnTo>
                  <a:lnTo>
                    <a:pt x="5600" y="540"/>
                  </a:lnTo>
                  <a:lnTo>
                    <a:pt x="5583" y="557"/>
                  </a:lnTo>
                  <a:lnTo>
                    <a:pt x="5566" y="574"/>
                  </a:lnTo>
                  <a:lnTo>
                    <a:pt x="5566" y="590"/>
                  </a:lnTo>
                  <a:lnTo>
                    <a:pt x="5549" y="590"/>
                  </a:lnTo>
                  <a:lnTo>
                    <a:pt x="5549" y="607"/>
                  </a:lnTo>
                  <a:lnTo>
                    <a:pt x="5532" y="624"/>
                  </a:lnTo>
                  <a:lnTo>
                    <a:pt x="5515" y="641"/>
                  </a:lnTo>
                  <a:lnTo>
                    <a:pt x="5515" y="658"/>
                  </a:lnTo>
                  <a:lnTo>
                    <a:pt x="5499" y="658"/>
                  </a:lnTo>
                  <a:lnTo>
                    <a:pt x="5499" y="675"/>
                  </a:lnTo>
                  <a:lnTo>
                    <a:pt x="5482" y="692"/>
                  </a:lnTo>
                  <a:lnTo>
                    <a:pt x="5465" y="709"/>
                  </a:lnTo>
                  <a:lnTo>
                    <a:pt x="5465" y="725"/>
                  </a:lnTo>
                  <a:lnTo>
                    <a:pt x="5448" y="725"/>
                  </a:lnTo>
                  <a:lnTo>
                    <a:pt x="5448" y="742"/>
                  </a:lnTo>
                  <a:lnTo>
                    <a:pt x="5431" y="759"/>
                  </a:lnTo>
                  <a:lnTo>
                    <a:pt x="5414" y="776"/>
                  </a:lnTo>
                  <a:lnTo>
                    <a:pt x="5414" y="793"/>
                  </a:lnTo>
                  <a:lnTo>
                    <a:pt x="5397" y="793"/>
                  </a:lnTo>
                  <a:lnTo>
                    <a:pt x="5397" y="810"/>
                  </a:lnTo>
                  <a:lnTo>
                    <a:pt x="5381" y="810"/>
                  </a:lnTo>
                  <a:lnTo>
                    <a:pt x="5381" y="827"/>
                  </a:lnTo>
                  <a:lnTo>
                    <a:pt x="5364" y="843"/>
                  </a:lnTo>
                  <a:lnTo>
                    <a:pt x="5364" y="860"/>
                  </a:lnTo>
                  <a:lnTo>
                    <a:pt x="5347" y="860"/>
                  </a:lnTo>
                  <a:lnTo>
                    <a:pt x="5347" y="877"/>
                  </a:lnTo>
                  <a:lnTo>
                    <a:pt x="5330" y="877"/>
                  </a:lnTo>
                  <a:lnTo>
                    <a:pt x="5330" y="894"/>
                  </a:lnTo>
                  <a:lnTo>
                    <a:pt x="5313" y="911"/>
                  </a:lnTo>
                  <a:lnTo>
                    <a:pt x="5313" y="928"/>
                  </a:lnTo>
                  <a:lnTo>
                    <a:pt x="5296" y="928"/>
                  </a:lnTo>
                  <a:lnTo>
                    <a:pt x="5296" y="945"/>
                  </a:lnTo>
                  <a:lnTo>
                    <a:pt x="5279" y="945"/>
                  </a:lnTo>
                  <a:lnTo>
                    <a:pt x="5279" y="962"/>
                  </a:lnTo>
                  <a:lnTo>
                    <a:pt x="5262" y="978"/>
                  </a:lnTo>
                  <a:lnTo>
                    <a:pt x="5262" y="995"/>
                  </a:lnTo>
                  <a:lnTo>
                    <a:pt x="5246" y="995"/>
                  </a:lnTo>
                  <a:lnTo>
                    <a:pt x="5246" y="1012"/>
                  </a:lnTo>
                  <a:lnTo>
                    <a:pt x="5229" y="1012"/>
                  </a:lnTo>
                  <a:lnTo>
                    <a:pt x="5229" y="1029"/>
                  </a:lnTo>
                  <a:lnTo>
                    <a:pt x="5212" y="1046"/>
                  </a:lnTo>
                  <a:lnTo>
                    <a:pt x="5212" y="1063"/>
                  </a:lnTo>
                  <a:lnTo>
                    <a:pt x="5195" y="1063"/>
                  </a:lnTo>
                  <a:lnTo>
                    <a:pt x="5195" y="1080"/>
                  </a:lnTo>
                  <a:lnTo>
                    <a:pt x="5178" y="1080"/>
                  </a:lnTo>
                  <a:lnTo>
                    <a:pt x="5178" y="1096"/>
                  </a:lnTo>
                  <a:lnTo>
                    <a:pt x="5161" y="1113"/>
                  </a:lnTo>
                  <a:lnTo>
                    <a:pt x="5161" y="1130"/>
                  </a:lnTo>
                  <a:lnTo>
                    <a:pt x="5144" y="1130"/>
                  </a:lnTo>
                  <a:lnTo>
                    <a:pt x="5144" y="1147"/>
                  </a:lnTo>
                  <a:lnTo>
                    <a:pt x="5128" y="1147"/>
                  </a:lnTo>
                  <a:lnTo>
                    <a:pt x="5128" y="1164"/>
                  </a:lnTo>
                  <a:lnTo>
                    <a:pt x="5111" y="1181"/>
                  </a:lnTo>
                  <a:lnTo>
                    <a:pt x="5111" y="1198"/>
                  </a:lnTo>
                  <a:lnTo>
                    <a:pt x="5094" y="1198"/>
                  </a:lnTo>
                  <a:lnTo>
                    <a:pt x="5094" y="1215"/>
                  </a:lnTo>
                  <a:lnTo>
                    <a:pt x="5077" y="1215"/>
                  </a:lnTo>
                  <a:lnTo>
                    <a:pt x="5077" y="1231"/>
                  </a:lnTo>
                  <a:lnTo>
                    <a:pt x="5060" y="1231"/>
                  </a:lnTo>
                  <a:lnTo>
                    <a:pt x="5060" y="1248"/>
                  </a:lnTo>
                  <a:lnTo>
                    <a:pt x="5043" y="1265"/>
                  </a:lnTo>
                  <a:lnTo>
                    <a:pt x="5043" y="1282"/>
                  </a:lnTo>
                  <a:lnTo>
                    <a:pt x="5026" y="1282"/>
                  </a:lnTo>
                  <a:lnTo>
                    <a:pt x="5026" y="1299"/>
                  </a:lnTo>
                  <a:lnTo>
                    <a:pt x="5009" y="1299"/>
                  </a:lnTo>
                  <a:lnTo>
                    <a:pt x="5009" y="1316"/>
                  </a:lnTo>
                  <a:lnTo>
                    <a:pt x="4993" y="1333"/>
                  </a:lnTo>
                  <a:lnTo>
                    <a:pt x="4993" y="1349"/>
                  </a:lnTo>
                  <a:lnTo>
                    <a:pt x="4976" y="1349"/>
                  </a:lnTo>
                  <a:lnTo>
                    <a:pt x="4976" y="1366"/>
                  </a:lnTo>
                  <a:lnTo>
                    <a:pt x="4959" y="1366"/>
                  </a:lnTo>
                  <a:lnTo>
                    <a:pt x="4959" y="1383"/>
                  </a:lnTo>
                  <a:lnTo>
                    <a:pt x="4942" y="1400"/>
                  </a:lnTo>
                  <a:lnTo>
                    <a:pt x="4942" y="1417"/>
                  </a:lnTo>
                  <a:lnTo>
                    <a:pt x="4925" y="1417"/>
                  </a:lnTo>
                  <a:lnTo>
                    <a:pt x="4925" y="1434"/>
                  </a:lnTo>
                  <a:lnTo>
                    <a:pt x="4908" y="1434"/>
                  </a:lnTo>
                  <a:lnTo>
                    <a:pt x="4908" y="1451"/>
                  </a:lnTo>
                  <a:lnTo>
                    <a:pt x="4891" y="1468"/>
                  </a:lnTo>
                  <a:lnTo>
                    <a:pt x="4891" y="1484"/>
                  </a:lnTo>
                  <a:lnTo>
                    <a:pt x="4875" y="1484"/>
                  </a:lnTo>
                  <a:lnTo>
                    <a:pt x="4875" y="1501"/>
                  </a:lnTo>
                  <a:lnTo>
                    <a:pt x="4858" y="1501"/>
                  </a:lnTo>
                  <a:lnTo>
                    <a:pt x="4858" y="1518"/>
                  </a:lnTo>
                  <a:lnTo>
                    <a:pt x="4841" y="1518"/>
                  </a:lnTo>
                  <a:lnTo>
                    <a:pt x="4841" y="1535"/>
                  </a:lnTo>
                  <a:lnTo>
                    <a:pt x="4841" y="1552"/>
                  </a:lnTo>
                  <a:lnTo>
                    <a:pt x="4824" y="1552"/>
                  </a:lnTo>
                  <a:lnTo>
                    <a:pt x="4807" y="1569"/>
                  </a:lnTo>
                  <a:lnTo>
                    <a:pt x="4807" y="1586"/>
                  </a:lnTo>
                  <a:lnTo>
                    <a:pt x="4790" y="1586"/>
                  </a:lnTo>
                  <a:lnTo>
                    <a:pt x="4790" y="1602"/>
                  </a:lnTo>
                  <a:lnTo>
                    <a:pt x="4773" y="1619"/>
                  </a:lnTo>
                  <a:lnTo>
                    <a:pt x="4773" y="1636"/>
                  </a:lnTo>
                  <a:lnTo>
                    <a:pt x="4757" y="1636"/>
                  </a:lnTo>
                  <a:lnTo>
                    <a:pt x="4757" y="1653"/>
                  </a:lnTo>
                  <a:lnTo>
                    <a:pt x="4740" y="1653"/>
                  </a:lnTo>
                  <a:lnTo>
                    <a:pt x="4740" y="1670"/>
                  </a:lnTo>
                  <a:lnTo>
                    <a:pt x="4723" y="1687"/>
                  </a:lnTo>
                  <a:lnTo>
                    <a:pt x="4723" y="1704"/>
                  </a:lnTo>
                  <a:lnTo>
                    <a:pt x="4706" y="1704"/>
                  </a:lnTo>
                  <a:lnTo>
                    <a:pt x="4706" y="1721"/>
                  </a:lnTo>
                  <a:lnTo>
                    <a:pt x="4689" y="1721"/>
                  </a:lnTo>
                  <a:lnTo>
                    <a:pt x="4689" y="1737"/>
                  </a:lnTo>
                  <a:lnTo>
                    <a:pt x="4672" y="1754"/>
                  </a:lnTo>
                  <a:lnTo>
                    <a:pt x="4655" y="1771"/>
                  </a:lnTo>
                  <a:lnTo>
                    <a:pt x="4655" y="1788"/>
                  </a:lnTo>
                  <a:lnTo>
                    <a:pt x="4638" y="1788"/>
                  </a:lnTo>
                  <a:lnTo>
                    <a:pt x="4638" y="1805"/>
                  </a:lnTo>
                  <a:lnTo>
                    <a:pt x="4622" y="1805"/>
                  </a:lnTo>
                  <a:lnTo>
                    <a:pt x="4622" y="1822"/>
                  </a:lnTo>
                  <a:lnTo>
                    <a:pt x="4605" y="1822"/>
                  </a:lnTo>
                  <a:lnTo>
                    <a:pt x="4605" y="1839"/>
                  </a:lnTo>
                  <a:lnTo>
                    <a:pt x="4588" y="1855"/>
                  </a:lnTo>
                  <a:lnTo>
                    <a:pt x="4588" y="1872"/>
                  </a:lnTo>
                  <a:lnTo>
                    <a:pt x="4571" y="1872"/>
                  </a:lnTo>
                  <a:lnTo>
                    <a:pt x="4571" y="1889"/>
                  </a:lnTo>
                  <a:lnTo>
                    <a:pt x="4554" y="1889"/>
                  </a:lnTo>
                  <a:lnTo>
                    <a:pt x="4554" y="1906"/>
                  </a:lnTo>
                  <a:lnTo>
                    <a:pt x="4537" y="1923"/>
                  </a:lnTo>
                  <a:lnTo>
                    <a:pt x="4537" y="1940"/>
                  </a:lnTo>
                  <a:lnTo>
                    <a:pt x="4520" y="1940"/>
                  </a:lnTo>
                  <a:lnTo>
                    <a:pt x="4520" y="1957"/>
                  </a:lnTo>
                  <a:lnTo>
                    <a:pt x="4504" y="1957"/>
                  </a:lnTo>
                  <a:lnTo>
                    <a:pt x="4504" y="1974"/>
                  </a:lnTo>
                  <a:lnTo>
                    <a:pt x="4487" y="1990"/>
                  </a:lnTo>
                  <a:lnTo>
                    <a:pt x="4487" y="2007"/>
                  </a:lnTo>
                  <a:lnTo>
                    <a:pt x="4470" y="2007"/>
                  </a:lnTo>
                  <a:lnTo>
                    <a:pt x="4470" y="2024"/>
                  </a:lnTo>
                  <a:lnTo>
                    <a:pt x="4453" y="2024"/>
                  </a:lnTo>
                  <a:lnTo>
                    <a:pt x="4453" y="2041"/>
                  </a:lnTo>
                  <a:lnTo>
                    <a:pt x="4436" y="2041"/>
                  </a:lnTo>
                  <a:lnTo>
                    <a:pt x="4436" y="2058"/>
                  </a:lnTo>
                  <a:lnTo>
                    <a:pt x="4419" y="2075"/>
                  </a:lnTo>
                  <a:lnTo>
                    <a:pt x="4402" y="2092"/>
                  </a:lnTo>
                  <a:lnTo>
                    <a:pt x="4402" y="2108"/>
                  </a:lnTo>
                  <a:lnTo>
                    <a:pt x="4385" y="2108"/>
                  </a:lnTo>
                  <a:lnTo>
                    <a:pt x="4385" y="2125"/>
                  </a:lnTo>
                  <a:lnTo>
                    <a:pt x="4369" y="2142"/>
                  </a:lnTo>
                  <a:lnTo>
                    <a:pt x="4352" y="2159"/>
                  </a:lnTo>
                  <a:lnTo>
                    <a:pt x="4335" y="2176"/>
                  </a:lnTo>
                  <a:lnTo>
                    <a:pt x="4335" y="2193"/>
                  </a:lnTo>
                  <a:lnTo>
                    <a:pt x="4318" y="2193"/>
                  </a:lnTo>
                  <a:lnTo>
                    <a:pt x="4318" y="2210"/>
                  </a:lnTo>
                  <a:lnTo>
                    <a:pt x="4301" y="2210"/>
                  </a:lnTo>
                  <a:lnTo>
                    <a:pt x="4301" y="2227"/>
                  </a:lnTo>
                  <a:lnTo>
                    <a:pt x="4284" y="2243"/>
                  </a:lnTo>
                  <a:lnTo>
                    <a:pt x="4284" y="2260"/>
                  </a:lnTo>
                  <a:lnTo>
                    <a:pt x="4267" y="2260"/>
                  </a:lnTo>
                  <a:lnTo>
                    <a:pt x="4267" y="2277"/>
                  </a:lnTo>
                  <a:lnTo>
                    <a:pt x="4251" y="2277"/>
                  </a:lnTo>
                  <a:lnTo>
                    <a:pt x="4251" y="2294"/>
                  </a:lnTo>
                  <a:lnTo>
                    <a:pt x="4234" y="2311"/>
                  </a:lnTo>
                  <a:lnTo>
                    <a:pt x="4234" y="2328"/>
                  </a:lnTo>
                  <a:lnTo>
                    <a:pt x="4217" y="2328"/>
                  </a:lnTo>
                  <a:lnTo>
                    <a:pt x="4217" y="2345"/>
                  </a:lnTo>
                  <a:lnTo>
                    <a:pt x="4200" y="2345"/>
                  </a:lnTo>
                  <a:lnTo>
                    <a:pt x="4200" y="2361"/>
                  </a:lnTo>
                  <a:lnTo>
                    <a:pt x="4183" y="2361"/>
                  </a:lnTo>
                  <a:lnTo>
                    <a:pt x="4183" y="2378"/>
                  </a:lnTo>
                  <a:lnTo>
                    <a:pt x="4166" y="2395"/>
                  </a:lnTo>
                  <a:lnTo>
                    <a:pt x="4149" y="2412"/>
                  </a:lnTo>
                  <a:lnTo>
                    <a:pt x="4132" y="2429"/>
                  </a:lnTo>
                  <a:lnTo>
                    <a:pt x="4132" y="2446"/>
                  </a:lnTo>
                  <a:lnTo>
                    <a:pt x="4116" y="2446"/>
                  </a:lnTo>
                  <a:lnTo>
                    <a:pt x="4116" y="2463"/>
                  </a:lnTo>
                  <a:lnTo>
                    <a:pt x="4099" y="2480"/>
                  </a:lnTo>
                  <a:lnTo>
                    <a:pt x="4099" y="2496"/>
                  </a:lnTo>
                  <a:lnTo>
                    <a:pt x="4082" y="2496"/>
                  </a:lnTo>
                  <a:lnTo>
                    <a:pt x="4082" y="2513"/>
                  </a:lnTo>
                  <a:lnTo>
                    <a:pt x="4065" y="2530"/>
                  </a:lnTo>
                  <a:lnTo>
                    <a:pt x="4048" y="2530"/>
                  </a:lnTo>
                  <a:lnTo>
                    <a:pt x="4048" y="2547"/>
                  </a:lnTo>
                  <a:lnTo>
                    <a:pt x="4031" y="2564"/>
                  </a:lnTo>
                  <a:lnTo>
                    <a:pt x="4031" y="2581"/>
                  </a:lnTo>
                  <a:lnTo>
                    <a:pt x="4014" y="2581"/>
                  </a:lnTo>
                  <a:lnTo>
                    <a:pt x="4014" y="2598"/>
                  </a:lnTo>
                  <a:lnTo>
                    <a:pt x="3998" y="2598"/>
                  </a:lnTo>
                  <a:lnTo>
                    <a:pt x="3998" y="2614"/>
                  </a:lnTo>
                  <a:lnTo>
                    <a:pt x="3981" y="2631"/>
                  </a:lnTo>
                  <a:lnTo>
                    <a:pt x="3981" y="2648"/>
                  </a:lnTo>
                  <a:lnTo>
                    <a:pt x="3964" y="2648"/>
                  </a:lnTo>
                  <a:lnTo>
                    <a:pt x="3947" y="2665"/>
                  </a:lnTo>
                  <a:lnTo>
                    <a:pt x="3947" y="2682"/>
                  </a:lnTo>
                  <a:lnTo>
                    <a:pt x="3930" y="2699"/>
                  </a:lnTo>
                  <a:lnTo>
                    <a:pt x="3913" y="2716"/>
                  </a:lnTo>
                  <a:lnTo>
                    <a:pt x="3896" y="2733"/>
                  </a:lnTo>
                  <a:lnTo>
                    <a:pt x="3896" y="2749"/>
                  </a:lnTo>
                  <a:lnTo>
                    <a:pt x="3879" y="2749"/>
                  </a:lnTo>
                  <a:lnTo>
                    <a:pt x="3879" y="2766"/>
                  </a:lnTo>
                  <a:lnTo>
                    <a:pt x="3863" y="2766"/>
                  </a:lnTo>
                  <a:lnTo>
                    <a:pt x="3863" y="2783"/>
                  </a:lnTo>
                  <a:lnTo>
                    <a:pt x="3846" y="2800"/>
                  </a:lnTo>
                  <a:lnTo>
                    <a:pt x="3846" y="2817"/>
                  </a:lnTo>
                  <a:lnTo>
                    <a:pt x="3829" y="2817"/>
                  </a:lnTo>
                  <a:lnTo>
                    <a:pt x="3812" y="2834"/>
                  </a:lnTo>
                  <a:lnTo>
                    <a:pt x="3795" y="2851"/>
                  </a:lnTo>
                  <a:lnTo>
                    <a:pt x="3795" y="2867"/>
                  </a:lnTo>
                  <a:lnTo>
                    <a:pt x="3778" y="2867"/>
                  </a:lnTo>
                  <a:lnTo>
                    <a:pt x="3778" y="2884"/>
                  </a:lnTo>
                  <a:lnTo>
                    <a:pt x="3761" y="2901"/>
                  </a:lnTo>
                  <a:lnTo>
                    <a:pt x="3761" y="2918"/>
                  </a:lnTo>
                  <a:lnTo>
                    <a:pt x="3745" y="2918"/>
                  </a:lnTo>
                  <a:lnTo>
                    <a:pt x="3745" y="2935"/>
                  </a:lnTo>
                  <a:lnTo>
                    <a:pt x="3728" y="2952"/>
                  </a:lnTo>
                  <a:lnTo>
                    <a:pt x="3711" y="2969"/>
                  </a:lnTo>
                  <a:lnTo>
                    <a:pt x="3711" y="2986"/>
                  </a:lnTo>
                  <a:lnTo>
                    <a:pt x="3694" y="2986"/>
                  </a:lnTo>
                  <a:lnTo>
                    <a:pt x="3694" y="3002"/>
                  </a:lnTo>
                  <a:lnTo>
                    <a:pt x="3677" y="3002"/>
                  </a:lnTo>
                  <a:lnTo>
                    <a:pt x="3677" y="3019"/>
                  </a:lnTo>
                  <a:lnTo>
                    <a:pt x="3660" y="3019"/>
                  </a:lnTo>
                  <a:lnTo>
                    <a:pt x="3660" y="3036"/>
                  </a:lnTo>
                  <a:lnTo>
                    <a:pt x="3643" y="3053"/>
                  </a:lnTo>
                  <a:lnTo>
                    <a:pt x="3626" y="3070"/>
                  </a:lnTo>
                  <a:lnTo>
                    <a:pt x="3626" y="3087"/>
                  </a:lnTo>
                  <a:lnTo>
                    <a:pt x="3610" y="3087"/>
                  </a:lnTo>
                  <a:lnTo>
                    <a:pt x="3593" y="3104"/>
                  </a:lnTo>
                  <a:lnTo>
                    <a:pt x="3593" y="3120"/>
                  </a:lnTo>
                  <a:lnTo>
                    <a:pt x="3576" y="3120"/>
                  </a:lnTo>
                  <a:lnTo>
                    <a:pt x="3576" y="3137"/>
                  </a:lnTo>
                  <a:lnTo>
                    <a:pt x="3559" y="3154"/>
                  </a:lnTo>
                  <a:lnTo>
                    <a:pt x="3559" y="3171"/>
                  </a:lnTo>
                  <a:lnTo>
                    <a:pt x="3542" y="3171"/>
                  </a:lnTo>
                  <a:lnTo>
                    <a:pt x="3542" y="3188"/>
                  </a:lnTo>
                  <a:lnTo>
                    <a:pt x="3525" y="3188"/>
                  </a:lnTo>
                  <a:lnTo>
                    <a:pt x="3525" y="3205"/>
                  </a:lnTo>
                  <a:lnTo>
                    <a:pt x="3508" y="3222"/>
                  </a:lnTo>
                  <a:lnTo>
                    <a:pt x="3492" y="3222"/>
                  </a:lnTo>
                  <a:lnTo>
                    <a:pt x="3492" y="3239"/>
                  </a:lnTo>
                  <a:lnTo>
                    <a:pt x="3475" y="3255"/>
                  </a:lnTo>
                  <a:lnTo>
                    <a:pt x="3458" y="3272"/>
                  </a:lnTo>
                  <a:lnTo>
                    <a:pt x="3458" y="3289"/>
                  </a:lnTo>
                  <a:lnTo>
                    <a:pt x="3441" y="3289"/>
                  </a:lnTo>
                  <a:lnTo>
                    <a:pt x="3441" y="3306"/>
                  </a:lnTo>
                  <a:lnTo>
                    <a:pt x="3424" y="3323"/>
                  </a:lnTo>
                  <a:lnTo>
                    <a:pt x="3424" y="3340"/>
                  </a:lnTo>
                  <a:lnTo>
                    <a:pt x="3407" y="3340"/>
                  </a:lnTo>
                  <a:lnTo>
                    <a:pt x="3407" y="3357"/>
                  </a:lnTo>
                  <a:lnTo>
                    <a:pt x="3390" y="3357"/>
                  </a:lnTo>
                  <a:lnTo>
                    <a:pt x="3390" y="3373"/>
                  </a:lnTo>
                  <a:lnTo>
                    <a:pt x="3373" y="3390"/>
                  </a:lnTo>
                  <a:lnTo>
                    <a:pt x="3357" y="3390"/>
                  </a:lnTo>
                  <a:lnTo>
                    <a:pt x="3357" y="3407"/>
                  </a:lnTo>
                  <a:lnTo>
                    <a:pt x="3340" y="3424"/>
                  </a:lnTo>
                  <a:lnTo>
                    <a:pt x="3340" y="3441"/>
                  </a:lnTo>
                  <a:lnTo>
                    <a:pt x="3323" y="3441"/>
                  </a:lnTo>
                  <a:lnTo>
                    <a:pt x="3323" y="3458"/>
                  </a:lnTo>
                  <a:lnTo>
                    <a:pt x="3306" y="3458"/>
                  </a:lnTo>
                  <a:lnTo>
                    <a:pt x="3306" y="3475"/>
                  </a:lnTo>
                  <a:lnTo>
                    <a:pt x="3289" y="3492"/>
                  </a:lnTo>
                  <a:lnTo>
                    <a:pt x="3272" y="3508"/>
                  </a:lnTo>
                  <a:lnTo>
                    <a:pt x="3272" y="3525"/>
                  </a:lnTo>
                  <a:lnTo>
                    <a:pt x="3255" y="3525"/>
                  </a:lnTo>
                  <a:lnTo>
                    <a:pt x="3255" y="3542"/>
                  </a:lnTo>
                  <a:lnTo>
                    <a:pt x="3239" y="3542"/>
                  </a:lnTo>
                  <a:lnTo>
                    <a:pt x="3239" y="3559"/>
                  </a:lnTo>
                  <a:lnTo>
                    <a:pt x="3222" y="3576"/>
                  </a:lnTo>
                  <a:lnTo>
                    <a:pt x="3205" y="3593"/>
                  </a:lnTo>
                  <a:lnTo>
                    <a:pt x="3205" y="3610"/>
                  </a:lnTo>
                  <a:lnTo>
                    <a:pt x="3188" y="3610"/>
                  </a:lnTo>
                  <a:lnTo>
                    <a:pt x="3171" y="3626"/>
                  </a:lnTo>
                  <a:lnTo>
                    <a:pt x="3154" y="3643"/>
                  </a:lnTo>
                  <a:lnTo>
                    <a:pt x="3154" y="3660"/>
                  </a:lnTo>
                  <a:lnTo>
                    <a:pt x="3137" y="3677"/>
                  </a:lnTo>
                  <a:lnTo>
                    <a:pt x="3120" y="3694"/>
                  </a:lnTo>
                  <a:lnTo>
                    <a:pt x="3104" y="3711"/>
                  </a:lnTo>
                  <a:lnTo>
                    <a:pt x="3104" y="3728"/>
                  </a:lnTo>
                  <a:lnTo>
                    <a:pt x="3087" y="3728"/>
                  </a:lnTo>
                  <a:lnTo>
                    <a:pt x="3087" y="3745"/>
                  </a:lnTo>
                  <a:lnTo>
                    <a:pt x="3070" y="3761"/>
                  </a:lnTo>
                  <a:lnTo>
                    <a:pt x="3053" y="3778"/>
                  </a:lnTo>
                  <a:lnTo>
                    <a:pt x="3053" y="3795"/>
                  </a:lnTo>
                  <a:lnTo>
                    <a:pt x="3036" y="3795"/>
                  </a:lnTo>
                  <a:lnTo>
                    <a:pt x="3019" y="3812"/>
                  </a:lnTo>
                  <a:lnTo>
                    <a:pt x="3019" y="3829"/>
                  </a:lnTo>
                  <a:lnTo>
                    <a:pt x="3002" y="3829"/>
                  </a:lnTo>
                  <a:lnTo>
                    <a:pt x="3002" y="3846"/>
                  </a:lnTo>
                  <a:lnTo>
                    <a:pt x="2986" y="3846"/>
                  </a:lnTo>
                  <a:lnTo>
                    <a:pt x="2986" y="3863"/>
                  </a:lnTo>
                  <a:lnTo>
                    <a:pt x="2969" y="3879"/>
                  </a:lnTo>
                  <a:lnTo>
                    <a:pt x="2969" y="3896"/>
                  </a:lnTo>
                  <a:lnTo>
                    <a:pt x="2952" y="3896"/>
                  </a:lnTo>
                  <a:lnTo>
                    <a:pt x="2935" y="3913"/>
                  </a:lnTo>
                  <a:lnTo>
                    <a:pt x="2935" y="3930"/>
                  </a:lnTo>
                  <a:lnTo>
                    <a:pt x="2918" y="3947"/>
                  </a:lnTo>
                  <a:lnTo>
                    <a:pt x="2901" y="3964"/>
                  </a:lnTo>
                  <a:lnTo>
                    <a:pt x="2884" y="3981"/>
                  </a:lnTo>
                  <a:lnTo>
                    <a:pt x="2884" y="3998"/>
                  </a:lnTo>
                  <a:lnTo>
                    <a:pt x="2867" y="3998"/>
                  </a:lnTo>
                  <a:lnTo>
                    <a:pt x="2851" y="4014"/>
                  </a:lnTo>
                  <a:lnTo>
                    <a:pt x="2851" y="4031"/>
                  </a:lnTo>
                  <a:lnTo>
                    <a:pt x="2834" y="4031"/>
                  </a:lnTo>
                  <a:lnTo>
                    <a:pt x="2834" y="4048"/>
                  </a:lnTo>
                  <a:lnTo>
                    <a:pt x="2817" y="4048"/>
                  </a:lnTo>
                  <a:lnTo>
                    <a:pt x="2817" y="4065"/>
                  </a:lnTo>
                  <a:lnTo>
                    <a:pt x="2800" y="4082"/>
                  </a:lnTo>
                  <a:lnTo>
                    <a:pt x="2783" y="4099"/>
                  </a:lnTo>
                  <a:lnTo>
                    <a:pt x="2783" y="4116"/>
                  </a:lnTo>
                  <a:lnTo>
                    <a:pt x="2766" y="4132"/>
                  </a:lnTo>
                  <a:lnTo>
                    <a:pt x="2749" y="4132"/>
                  </a:lnTo>
                  <a:lnTo>
                    <a:pt x="2749" y="4149"/>
                  </a:lnTo>
                  <a:lnTo>
                    <a:pt x="2733" y="4166"/>
                  </a:lnTo>
                  <a:lnTo>
                    <a:pt x="2716" y="4183"/>
                  </a:lnTo>
                  <a:lnTo>
                    <a:pt x="2699" y="4200"/>
                  </a:lnTo>
                  <a:lnTo>
                    <a:pt x="2699" y="4217"/>
                  </a:lnTo>
                  <a:lnTo>
                    <a:pt x="2682" y="4217"/>
                  </a:lnTo>
                  <a:lnTo>
                    <a:pt x="2682" y="4234"/>
                  </a:lnTo>
                  <a:lnTo>
                    <a:pt x="2665" y="4251"/>
                  </a:lnTo>
                  <a:lnTo>
                    <a:pt x="2648" y="4267"/>
                  </a:lnTo>
                  <a:lnTo>
                    <a:pt x="2631" y="4284"/>
                  </a:lnTo>
                  <a:lnTo>
                    <a:pt x="2614" y="4301"/>
                  </a:lnTo>
                  <a:lnTo>
                    <a:pt x="2614" y="4318"/>
                  </a:lnTo>
                  <a:lnTo>
                    <a:pt x="2598" y="4318"/>
                  </a:lnTo>
                  <a:lnTo>
                    <a:pt x="2581" y="4335"/>
                  </a:lnTo>
                  <a:lnTo>
                    <a:pt x="2581" y="4352"/>
                  </a:lnTo>
                  <a:lnTo>
                    <a:pt x="2564" y="4369"/>
                  </a:lnTo>
                  <a:lnTo>
                    <a:pt x="2547" y="4385"/>
                  </a:lnTo>
                  <a:lnTo>
                    <a:pt x="2530" y="4402"/>
                  </a:lnTo>
                  <a:lnTo>
                    <a:pt x="2513" y="4419"/>
                  </a:lnTo>
                  <a:lnTo>
                    <a:pt x="2513" y="4436"/>
                  </a:lnTo>
                  <a:lnTo>
                    <a:pt x="2496" y="4436"/>
                  </a:lnTo>
                  <a:lnTo>
                    <a:pt x="2496" y="4453"/>
                  </a:lnTo>
                  <a:lnTo>
                    <a:pt x="2480" y="4470"/>
                  </a:lnTo>
                  <a:lnTo>
                    <a:pt x="2463" y="4470"/>
                  </a:lnTo>
                  <a:lnTo>
                    <a:pt x="2463" y="4487"/>
                  </a:lnTo>
                  <a:lnTo>
                    <a:pt x="2446" y="4504"/>
                  </a:lnTo>
                  <a:lnTo>
                    <a:pt x="2446" y="4520"/>
                  </a:lnTo>
                  <a:lnTo>
                    <a:pt x="2429" y="4520"/>
                  </a:lnTo>
                  <a:lnTo>
                    <a:pt x="2412" y="4537"/>
                  </a:lnTo>
                  <a:lnTo>
                    <a:pt x="2412" y="4554"/>
                  </a:lnTo>
                  <a:lnTo>
                    <a:pt x="2395" y="4571"/>
                  </a:lnTo>
                  <a:lnTo>
                    <a:pt x="2378" y="4571"/>
                  </a:lnTo>
                  <a:lnTo>
                    <a:pt x="2378" y="4588"/>
                  </a:lnTo>
                  <a:lnTo>
                    <a:pt x="2361" y="4605"/>
                  </a:lnTo>
                  <a:lnTo>
                    <a:pt x="2361" y="4622"/>
                  </a:lnTo>
                  <a:lnTo>
                    <a:pt x="2345" y="4622"/>
                  </a:lnTo>
                  <a:lnTo>
                    <a:pt x="2328" y="4638"/>
                  </a:lnTo>
                  <a:lnTo>
                    <a:pt x="2328" y="4655"/>
                  </a:lnTo>
                  <a:lnTo>
                    <a:pt x="2311" y="4672"/>
                  </a:lnTo>
                  <a:lnTo>
                    <a:pt x="2294" y="4672"/>
                  </a:lnTo>
                  <a:lnTo>
                    <a:pt x="2294" y="4689"/>
                  </a:lnTo>
                  <a:lnTo>
                    <a:pt x="2277" y="4706"/>
                  </a:lnTo>
                  <a:lnTo>
                    <a:pt x="2277" y="4723"/>
                  </a:lnTo>
                  <a:lnTo>
                    <a:pt x="2260" y="4723"/>
                  </a:lnTo>
                  <a:lnTo>
                    <a:pt x="2260" y="4740"/>
                  </a:lnTo>
                  <a:lnTo>
                    <a:pt x="2243" y="4740"/>
                  </a:lnTo>
                  <a:lnTo>
                    <a:pt x="2243" y="4757"/>
                  </a:lnTo>
                  <a:lnTo>
                    <a:pt x="2227" y="4773"/>
                  </a:lnTo>
                  <a:lnTo>
                    <a:pt x="2210" y="4773"/>
                  </a:lnTo>
                  <a:lnTo>
                    <a:pt x="2210" y="4790"/>
                  </a:lnTo>
                  <a:lnTo>
                    <a:pt x="2193" y="4807"/>
                  </a:lnTo>
                  <a:lnTo>
                    <a:pt x="2176" y="4824"/>
                  </a:lnTo>
                  <a:lnTo>
                    <a:pt x="2159" y="4841"/>
                  </a:lnTo>
                  <a:lnTo>
                    <a:pt x="2159" y="4858"/>
                  </a:lnTo>
                  <a:lnTo>
                    <a:pt x="2142" y="4858"/>
                  </a:lnTo>
                  <a:lnTo>
                    <a:pt x="2142" y="4875"/>
                  </a:lnTo>
                  <a:lnTo>
                    <a:pt x="2125" y="4875"/>
                  </a:lnTo>
                  <a:lnTo>
                    <a:pt x="2108" y="4891"/>
                  </a:lnTo>
                  <a:lnTo>
                    <a:pt x="2108" y="4908"/>
                  </a:lnTo>
                  <a:lnTo>
                    <a:pt x="2092" y="4925"/>
                  </a:lnTo>
                  <a:lnTo>
                    <a:pt x="2075" y="4959"/>
                  </a:lnTo>
                  <a:lnTo>
                    <a:pt x="2058" y="4959"/>
                  </a:lnTo>
                  <a:lnTo>
                    <a:pt x="2041" y="4976"/>
                  </a:lnTo>
                  <a:lnTo>
                    <a:pt x="2041" y="4993"/>
                  </a:lnTo>
                  <a:lnTo>
                    <a:pt x="2024" y="4993"/>
                  </a:lnTo>
                  <a:lnTo>
                    <a:pt x="2024" y="5010"/>
                  </a:lnTo>
                  <a:lnTo>
                    <a:pt x="2007" y="5026"/>
                  </a:lnTo>
                  <a:lnTo>
                    <a:pt x="1990" y="5043"/>
                  </a:lnTo>
                  <a:lnTo>
                    <a:pt x="1974" y="5060"/>
                  </a:lnTo>
                  <a:lnTo>
                    <a:pt x="1957" y="5094"/>
                  </a:lnTo>
                  <a:lnTo>
                    <a:pt x="1940" y="5094"/>
                  </a:lnTo>
                  <a:lnTo>
                    <a:pt x="1940" y="5111"/>
                  </a:lnTo>
                  <a:lnTo>
                    <a:pt x="1923" y="5111"/>
                  </a:lnTo>
                  <a:lnTo>
                    <a:pt x="1923" y="5128"/>
                  </a:lnTo>
                  <a:lnTo>
                    <a:pt x="1906" y="5128"/>
                  </a:lnTo>
                  <a:lnTo>
                    <a:pt x="1906" y="5144"/>
                  </a:lnTo>
                  <a:lnTo>
                    <a:pt x="1889" y="5161"/>
                  </a:lnTo>
                  <a:lnTo>
                    <a:pt x="1872" y="5178"/>
                  </a:lnTo>
                  <a:lnTo>
                    <a:pt x="1855" y="5195"/>
                  </a:lnTo>
                  <a:lnTo>
                    <a:pt x="1855" y="5212"/>
                  </a:lnTo>
                  <a:lnTo>
                    <a:pt x="1839" y="5229"/>
                  </a:lnTo>
                  <a:lnTo>
                    <a:pt x="1822" y="5229"/>
                  </a:lnTo>
                  <a:lnTo>
                    <a:pt x="1822" y="5246"/>
                  </a:lnTo>
                  <a:lnTo>
                    <a:pt x="1805" y="5246"/>
                  </a:lnTo>
                  <a:lnTo>
                    <a:pt x="1805" y="5263"/>
                  </a:lnTo>
                  <a:lnTo>
                    <a:pt x="1788" y="5263"/>
                  </a:lnTo>
                  <a:lnTo>
                    <a:pt x="1788" y="5279"/>
                  </a:lnTo>
                  <a:lnTo>
                    <a:pt x="1771" y="5296"/>
                  </a:lnTo>
                  <a:lnTo>
                    <a:pt x="1754" y="5313"/>
                  </a:lnTo>
                  <a:lnTo>
                    <a:pt x="1737" y="5330"/>
                  </a:lnTo>
                  <a:lnTo>
                    <a:pt x="1737" y="5347"/>
                  </a:lnTo>
                  <a:lnTo>
                    <a:pt x="1721" y="5364"/>
                  </a:lnTo>
                  <a:lnTo>
                    <a:pt x="1704" y="5364"/>
                  </a:lnTo>
                  <a:lnTo>
                    <a:pt x="1704" y="5381"/>
                  </a:lnTo>
                  <a:lnTo>
                    <a:pt x="1687" y="5397"/>
                  </a:lnTo>
                  <a:lnTo>
                    <a:pt x="1670" y="5414"/>
                  </a:lnTo>
                  <a:lnTo>
                    <a:pt x="1653" y="5431"/>
                  </a:lnTo>
                  <a:lnTo>
                    <a:pt x="1636" y="5448"/>
                  </a:lnTo>
                  <a:lnTo>
                    <a:pt x="1636" y="5465"/>
                  </a:lnTo>
                  <a:lnTo>
                    <a:pt x="1619" y="5482"/>
                  </a:lnTo>
                  <a:lnTo>
                    <a:pt x="1602" y="5482"/>
                  </a:lnTo>
                  <a:lnTo>
                    <a:pt x="1602" y="5499"/>
                  </a:lnTo>
                  <a:lnTo>
                    <a:pt x="1586" y="5499"/>
                  </a:lnTo>
                  <a:lnTo>
                    <a:pt x="1586" y="5516"/>
                  </a:lnTo>
                  <a:lnTo>
                    <a:pt x="1569" y="5532"/>
                  </a:lnTo>
                  <a:lnTo>
                    <a:pt x="1535" y="5566"/>
                  </a:lnTo>
                  <a:lnTo>
                    <a:pt x="1535" y="5583"/>
                  </a:lnTo>
                  <a:lnTo>
                    <a:pt x="1518" y="5583"/>
                  </a:lnTo>
                  <a:lnTo>
                    <a:pt x="1518" y="5600"/>
                  </a:lnTo>
                  <a:lnTo>
                    <a:pt x="1501" y="5600"/>
                  </a:lnTo>
                  <a:lnTo>
                    <a:pt x="1501" y="5617"/>
                  </a:lnTo>
                  <a:lnTo>
                    <a:pt x="1484" y="5634"/>
                  </a:lnTo>
                  <a:lnTo>
                    <a:pt x="1468" y="5650"/>
                  </a:lnTo>
                  <a:lnTo>
                    <a:pt x="1451" y="5667"/>
                  </a:lnTo>
                  <a:lnTo>
                    <a:pt x="1434" y="5684"/>
                  </a:lnTo>
                  <a:lnTo>
                    <a:pt x="1417" y="5718"/>
                  </a:lnTo>
                  <a:lnTo>
                    <a:pt x="1400" y="5718"/>
                  </a:lnTo>
                  <a:lnTo>
                    <a:pt x="1400" y="5735"/>
                  </a:lnTo>
                  <a:lnTo>
                    <a:pt x="1383" y="5735"/>
                  </a:lnTo>
                  <a:lnTo>
                    <a:pt x="1383" y="5752"/>
                  </a:lnTo>
                  <a:lnTo>
                    <a:pt x="1366" y="5768"/>
                  </a:lnTo>
                  <a:lnTo>
                    <a:pt x="1349" y="5768"/>
                  </a:lnTo>
                  <a:lnTo>
                    <a:pt x="1333" y="5802"/>
                  </a:lnTo>
                  <a:lnTo>
                    <a:pt x="1333" y="5819"/>
                  </a:lnTo>
                  <a:lnTo>
                    <a:pt x="1299" y="5836"/>
                  </a:lnTo>
                  <a:lnTo>
                    <a:pt x="1299" y="5853"/>
                  </a:lnTo>
                  <a:lnTo>
                    <a:pt x="1282" y="5853"/>
                  </a:lnTo>
                  <a:lnTo>
                    <a:pt x="1282" y="5870"/>
                  </a:lnTo>
                  <a:lnTo>
                    <a:pt x="1248" y="5887"/>
                  </a:lnTo>
                  <a:lnTo>
                    <a:pt x="1248" y="5903"/>
                  </a:lnTo>
                  <a:lnTo>
                    <a:pt x="1231" y="5920"/>
                  </a:lnTo>
                  <a:lnTo>
                    <a:pt x="1215" y="5937"/>
                  </a:lnTo>
                  <a:lnTo>
                    <a:pt x="1198" y="5954"/>
                  </a:lnTo>
                  <a:lnTo>
                    <a:pt x="1181" y="5971"/>
                  </a:lnTo>
                  <a:lnTo>
                    <a:pt x="1181" y="5988"/>
                  </a:lnTo>
                  <a:lnTo>
                    <a:pt x="1164" y="5988"/>
                  </a:lnTo>
                  <a:lnTo>
                    <a:pt x="1147" y="6021"/>
                  </a:lnTo>
                  <a:lnTo>
                    <a:pt x="1130" y="6021"/>
                  </a:lnTo>
                  <a:lnTo>
                    <a:pt x="1113" y="6055"/>
                  </a:lnTo>
                  <a:lnTo>
                    <a:pt x="1096" y="6055"/>
                  </a:lnTo>
                  <a:lnTo>
                    <a:pt x="1096" y="6072"/>
                  </a:lnTo>
                  <a:lnTo>
                    <a:pt x="1080" y="6072"/>
                  </a:lnTo>
                  <a:lnTo>
                    <a:pt x="1080" y="6089"/>
                  </a:lnTo>
                  <a:lnTo>
                    <a:pt x="1063" y="6106"/>
                  </a:lnTo>
                  <a:lnTo>
                    <a:pt x="1063" y="6123"/>
                  </a:lnTo>
                  <a:lnTo>
                    <a:pt x="1046" y="6123"/>
                  </a:lnTo>
                  <a:lnTo>
                    <a:pt x="1029" y="6140"/>
                  </a:lnTo>
                  <a:lnTo>
                    <a:pt x="1029" y="6156"/>
                  </a:lnTo>
                  <a:lnTo>
                    <a:pt x="1012" y="6156"/>
                  </a:lnTo>
                  <a:lnTo>
                    <a:pt x="995" y="6173"/>
                  </a:lnTo>
                  <a:lnTo>
                    <a:pt x="995" y="6190"/>
                  </a:lnTo>
                  <a:lnTo>
                    <a:pt x="978" y="6190"/>
                  </a:lnTo>
                  <a:lnTo>
                    <a:pt x="978" y="6207"/>
                  </a:lnTo>
                  <a:lnTo>
                    <a:pt x="962" y="6207"/>
                  </a:lnTo>
                  <a:lnTo>
                    <a:pt x="962" y="6224"/>
                  </a:lnTo>
                  <a:lnTo>
                    <a:pt x="945" y="6241"/>
                  </a:lnTo>
                  <a:lnTo>
                    <a:pt x="945" y="6258"/>
                  </a:lnTo>
                  <a:lnTo>
                    <a:pt x="911" y="6274"/>
                  </a:lnTo>
                  <a:lnTo>
                    <a:pt x="911" y="6291"/>
                  </a:lnTo>
                  <a:lnTo>
                    <a:pt x="894" y="6291"/>
                  </a:lnTo>
                  <a:lnTo>
                    <a:pt x="877" y="6308"/>
                  </a:lnTo>
                  <a:lnTo>
                    <a:pt x="877" y="6325"/>
                  </a:lnTo>
                  <a:lnTo>
                    <a:pt x="860" y="6342"/>
                  </a:lnTo>
                  <a:lnTo>
                    <a:pt x="843" y="6342"/>
                  </a:lnTo>
                  <a:lnTo>
                    <a:pt x="827" y="6376"/>
                  </a:lnTo>
                  <a:lnTo>
                    <a:pt x="810" y="6393"/>
                  </a:lnTo>
                  <a:lnTo>
                    <a:pt x="793" y="6409"/>
                  </a:lnTo>
                  <a:lnTo>
                    <a:pt x="793" y="6426"/>
                  </a:lnTo>
                  <a:lnTo>
                    <a:pt x="776" y="6426"/>
                  </a:lnTo>
                  <a:lnTo>
                    <a:pt x="759" y="6443"/>
                  </a:lnTo>
                  <a:lnTo>
                    <a:pt x="759" y="6460"/>
                  </a:lnTo>
                  <a:lnTo>
                    <a:pt x="725" y="6477"/>
                  </a:lnTo>
                  <a:lnTo>
                    <a:pt x="725" y="6494"/>
                  </a:lnTo>
                  <a:lnTo>
                    <a:pt x="709" y="6494"/>
                  </a:lnTo>
                  <a:lnTo>
                    <a:pt x="692" y="6511"/>
                  </a:lnTo>
                  <a:lnTo>
                    <a:pt x="692" y="6527"/>
                  </a:lnTo>
                  <a:lnTo>
                    <a:pt x="675" y="6544"/>
                  </a:lnTo>
                  <a:lnTo>
                    <a:pt x="658" y="6544"/>
                  </a:lnTo>
                  <a:lnTo>
                    <a:pt x="658" y="6561"/>
                  </a:lnTo>
                  <a:lnTo>
                    <a:pt x="641" y="6595"/>
                  </a:lnTo>
                  <a:lnTo>
                    <a:pt x="624" y="6595"/>
                  </a:lnTo>
                  <a:lnTo>
                    <a:pt x="607" y="6629"/>
                  </a:lnTo>
                  <a:lnTo>
                    <a:pt x="590" y="6629"/>
                  </a:lnTo>
                  <a:lnTo>
                    <a:pt x="590" y="6646"/>
                  </a:lnTo>
                  <a:lnTo>
                    <a:pt x="574" y="6646"/>
                  </a:lnTo>
                  <a:lnTo>
                    <a:pt x="574" y="6662"/>
                  </a:lnTo>
                  <a:lnTo>
                    <a:pt x="557" y="6662"/>
                  </a:lnTo>
                  <a:lnTo>
                    <a:pt x="540" y="6696"/>
                  </a:lnTo>
                  <a:lnTo>
                    <a:pt x="523" y="6713"/>
                  </a:lnTo>
                  <a:lnTo>
                    <a:pt x="506" y="6730"/>
                  </a:lnTo>
                  <a:lnTo>
                    <a:pt x="489" y="6764"/>
                  </a:lnTo>
                  <a:lnTo>
                    <a:pt x="472" y="6764"/>
                  </a:lnTo>
                  <a:lnTo>
                    <a:pt x="439" y="6797"/>
                  </a:lnTo>
                  <a:lnTo>
                    <a:pt x="439" y="6814"/>
                  </a:lnTo>
                  <a:lnTo>
                    <a:pt x="422" y="6814"/>
                  </a:lnTo>
                  <a:lnTo>
                    <a:pt x="405" y="6848"/>
                  </a:lnTo>
                  <a:lnTo>
                    <a:pt x="371" y="6865"/>
                  </a:lnTo>
                  <a:lnTo>
                    <a:pt x="371" y="6882"/>
                  </a:lnTo>
                  <a:lnTo>
                    <a:pt x="337" y="6915"/>
                  </a:lnTo>
                  <a:lnTo>
                    <a:pt x="321" y="6932"/>
                  </a:lnTo>
                  <a:lnTo>
                    <a:pt x="304" y="6949"/>
                  </a:lnTo>
                  <a:lnTo>
                    <a:pt x="304" y="6966"/>
                  </a:lnTo>
                  <a:lnTo>
                    <a:pt x="270" y="7000"/>
                  </a:lnTo>
                  <a:lnTo>
                    <a:pt x="253" y="7000"/>
                  </a:lnTo>
                  <a:lnTo>
                    <a:pt x="236" y="7033"/>
                  </a:lnTo>
                  <a:lnTo>
                    <a:pt x="219" y="7033"/>
                  </a:lnTo>
                  <a:lnTo>
                    <a:pt x="203" y="7050"/>
                  </a:lnTo>
                  <a:lnTo>
                    <a:pt x="203" y="7067"/>
                  </a:lnTo>
                  <a:lnTo>
                    <a:pt x="186" y="7084"/>
                  </a:lnTo>
                  <a:lnTo>
                    <a:pt x="152" y="7118"/>
                  </a:lnTo>
                  <a:lnTo>
                    <a:pt x="152" y="7135"/>
                  </a:lnTo>
                  <a:lnTo>
                    <a:pt x="118" y="7152"/>
                  </a:lnTo>
                  <a:lnTo>
                    <a:pt x="118" y="7168"/>
                  </a:lnTo>
                  <a:lnTo>
                    <a:pt x="84" y="7185"/>
                  </a:lnTo>
                  <a:lnTo>
                    <a:pt x="84" y="7202"/>
                  </a:lnTo>
                  <a:lnTo>
                    <a:pt x="51" y="7236"/>
                  </a:lnTo>
                  <a:lnTo>
                    <a:pt x="34" y="7236"/>
                  </a:lnTo>
                  <a:lnTo>
                    <a:pt x="17" y="7253"/>
                  </a:lnTo>
                  <a:lnTo>
                    <a:pt x="17" y="7270"/>
                  </a:lnTo>
                  <a:lnTo>
                    <a:pt x="0" y="7286"/>
                  </a:lnTo>
                  <a:lnTo>
                    <a:pt x="5195" y="12026"/>
                  </a:lnTo>
                  <a:lnTo>
                    <a:pt x="5195" y="12009"/>
                  </a:lnTo>
                  <a:lnTo>
                    <a:pt x="5212" y="11992"/>
                  </a:lnTo>
                  <a:lnTo>
                    <a:pt x="5229" y="11992"/>
                  </a:lnTo>
                  <a:lnTo>
                    <a:pt x="5229" y="11975"/>
                  </a:lnTo>
                  <a:lnTo>
                    <a:pt x="5246" y="11959"/>
                  </a:lnTo>
                  <a:lnTo>
                    <a:pt x="5262" y="11942"/>
                  </a:lnTo>
                  <a:lnTo>
                    <a:pt x="5279" y="11925"/>
                  </a:lnTo>
                  <a:lnTo>
                    <a:pt x="5296" y="11908"/>
                  </a:lnTo>
                  <a:lnTo>
                    <a:pt x="5313" y="11891"/>
                  </a:lnTo>
                  <a:lnTo>
                    <a:pt x="5313" y="11874"/>
                  </a:lnTo>
                  <a:lnTo>
                    <a:pt x="5330" y="11874"/>
                  </a:lnTo>
                  <a:lnTo>
                    <a:pt x="5330" y="11857"/>
                  </a:lnTo>
                  <a:lnTo>
                    <a:pt x="5347" y="11857"/>
                  </a:lnTo>
                  <a:lnTo>
                    <a:pt x="5347" y="11840"/>
                  </a:lnTo>
                  <a:lnTo>
                    <a:pt x="5364" y="11840"/>
                  </a:lnTo>
                  <a:lnTo>
                    <a:pt x="5364" y="11824"/>
                  </a:lnTo>
                  <a:lnTo>
                    <a:pt x="5381" y="11824"/>
                  </a:lnTo>
                  <a:lnTo>
                    <a:pt x="5381" y="11807"/>
                  </a:lnTo>
                  <a:lnTo>
                    <a:pt x="5397" y="11807"/>
                  </a:lnTo>
                  <a:lnTo>
                    <a:pt x="5397" y="11790"/>
                  </a:lnTo>
                  <a:lnTo>
                    <a:pt x="5414" y="11790"/>
                  </a:lnTo>
                  <a:lnTo>
                    <a:pt x="5414" y="11773"/>
                  </a:lnTo>
                  <a:lnTo>
                    <a:pt x="5431" y="11773"/>
                  </a:lnTo>
                  <a:lnTo>
                    <a:pt x="5431" y="11756"/>
                  </a:lnTo>
                  <a:lnTo>
                    <a:pt x="5448" y="11739"/>
                  </a:lnTo>
                  <a:lnTo>
                    <a:pt x="5465" y="11722"/>
                  </a:lnTo>
                  <a:lnTo>
                    <a:pt x="5482" y="11706"/>
                  </a:lnTo>
                  <a:lnTo>
                    <a:pt x="5499" y="11689"/>
                  </a:lnTo>
                  <a:lnTo>
                    <a:pt x="5499" y="11672"/>
                  </a:lnTo>
                  <a:lnTo>
                    <a:pt x="5515" y="11672"/>
                  </a:lnTo>
                  <a:lnTo>
                    <a:pt x="5515" y="11655"/>
                  </a:lnTo>
                  <a:lnTo>
                    <a:pt x="5532" y="11655"/>
                  </a:lnTo>
                  <a:lnTo>
                    <a:pt x="5532" y="11638"/>
                  </a:lnTo>
                  <a:lnTo>
                    <a:pt x="5549" y="11638"/>
                  </a:lnTo>
                  <a:lnTo>
                    <a:pt x="5549" y="11621"/>
                  </a:lnTo>
                  <a:lnTo>
                    <a:pt x="5583" y="11587"/>
                  </a:lnTo>
                  <a:lnTo>
                    <a:pt x="5600" y="11571"/>
                  </a:lnTo>
                  <a:lnTo>
                    <a:pt x="5617" y="11571"/>
                  </a:lnTo>
                  <a:lnTo>
                    <a:pt x="5617" y="11554"/>
                  </a:lnTo>
                  <a:lnTo>
                    <a:pt x="5634" y="11537"/>
                  </a:lnTo>
                  <a:lnTo>
                    <a:pt x="5650" y="11520"/>
                  </a:lnTo>
                  <a:lnTo>
                    <a:pt x="5650" y="11503"/>
                  </a:lnTo>
                  <a:lnTo>
                    <a:pt x="5667" y="11503"/>
                  </a:lnTo>
                  <a:lnTo>
                    <a:pt x="5684" y="11486"/>
                  </a:lnTo>
                  <a:lnTo>
                    <a:pt x="5684" y="11469"/>
                  </a:lnTo>
                  <a:lnTo>
                    <a:pt x="5701" y="11469"/>
                  </a:lnTo>
                  <a:lnTo>
                    <a:pt x="5701" y="11453"/>
                  </a:lnTo>
                  <a:lnTo>
                    <a:pt x="5718" y="11453"/>
                  </a:lnTo>
                  <a:lnTo>
                    <a:pt x="5718" y="11436"/>
                  </a:lnTo>
                  <a:lnTo>
                    <a:pt x="5735" y="11419"/>
                  </a:lnTo>
                  <a:lnTo>
                    <a:pt x="5752" y="11419"/>
                  </a:lnTo>
                  <a:lnTo>
                    <a:pt x="5752" y="11402"/>
                  </a:lnTo>
                  <a:lnTo>
                    <a:pt x="5768" y="11402"/>
                  </a:lnTo>
                  <a:lnTo>
                    <a:pt x="5768" y="11385"/>
                  </a:lnTo>
                  <a:lnTo>
                    <a:pt x="5785" y="11368"/>
                  </a:lnTo>
                  <a:lnTo>
                    <a:pt x="5785" y="11351"/>
                  </a:lnTo>
                  <a:lnTo>
                    <a:pt x="5819" y="11334"/>
                  </a:lnTo>
                  <a:lnTo>
                    <a:pt x="5836" y="11318"/>
                  </a:lnTo>
                  <a:lnTo>
                    <a:pt x="5836" y="11301"/>
                  </a:lnTo>
                  <a:lnTo>
                    <a:pt x="5853" y="11301"/>
                  </a:lnTo>
                  <a:lnTo>
                    <a:pt x="5853" y="11284"/>
                  </a:lnTo>
                  <a:lnTo>
                    <a:pt x="5870" y="11267"/>
                  </a:lnTo>
                  <a:lnTo>
                    <a:pt x="5887" y="11250"/>
                  </a:lnTo>
                  <a:lnTo>
                    <a:pt x="5903" y="11250"/>
                  </a:lnTo>
                  <a:lnTo>
                    <a:pt x="5903" y="11233"/>
                  </a:lnTo>
                  <a:lnTo>
                    <a:pt x="5920" y="11216"/>
                  </a:lnTo>
                  <a:lnTo>
                    <a:pt x="5937" y="11200"/>
                  </a:lnTo>
                  <a:lnTo>
                    <a:pt x="5937" y="11183"/>
                  </a:lnTo>
                  <a:lnTo>
                    <a:pt x="5954" y="11183"/>
                  </a:lnTo>
                  <a:lnTo>
                    <a:pt x="5954" y="11166"/>
                  </a:lnTo>
                  <a:lnTo>
                    <a:pt x="5971" y="11166"/>
                  </a:lnTo>
                  <a:lnTo>
                    <a:pt x="5971" y="11149"/>
                  </a:lnTo>
                  <a:lnTo>
                    <a:pt x="5988" y="11149"/>
                  </a:lnTo>
                  <a:lnTo>
                    <a:pt x="6005" y="11115"/>
                  </a:lnTo>
                  <a:lnTo>
                    <a:pt x="6021" y="11115"/>
                  </a:lnTo>
                  <a:lnTo>
                    <a:pt x="6021" y="11098"/>
                  </a:lnTo>
                  <a:lnTo>
                    <a:pt x="6038" y="11098"/>
                  </a:lnTo>
                  <a:lnTo>
                    <a:pt x="6038" y="11081"/>
                  </a:lnTo>
                  <a:lnTo>
                    <a:pt x="6055" y="11065"/>
                  </a:lnTo>
                  <a:lnTo>
                    <a:pt x="6089" y="11031"/>
                  </a:lnTo>
                  <a:lnTo>
                    <a:pt x="6106" y="11014"/>
                  </a:lnTo>
                  <a:lnTo>
                    <a:pt x="6106" y="10997"/>
                  </a:lnTo>
                  <a:lnTo>
                    <a:pt x="6123" y="10997"/>
                  </a:lnTo>
                  <a:lnTo>
                    <a:pt x="6123" y="10980"/>
                  </a:lnTo>
                  <a:lnTo>
                    <a:pt x="6140" y="10980"/>
                  </a:lnTo>
                  <a:lnTo>
                    <a:pt x="6140" y="10963"/>
                  </a:lnTo>
                  <a:lnTo>
                    <a:pt x="6156" y="10963"/>
                  </a:lnTo>
                  <a:lnTo>
                    <a:pt x="6156" y="10947"/>
                  </a:lnTo>
                  <a:lnTo>
                    <a:pt x="6173" y="10947"/>
                  </a:lnTo>
                  <a:lnTo>
                    <a:pt x="6173" y="10930"/>
                  </a:lnTo>
                  <a:lnTo>
                    <a:pt x="6190" y="10930"/>
                  </a:lnTo>
                  <a:lnTo>
                    <a:pt x="6190" y="10913"/>
                  </a:lnTo>
                  <a:lnTo>
                    <a:pt x="6207" y="10896"/>
                  </a:lnTo>
                  <a:lnTo>
                    <a:pt x="6207" y="10879"/>
                  </a:lnTo>
                  <a:lnTo>
                    <a:pt x="6224" y="10879"/>
                  </a:lnTo>
                  <a:lnTo>
                    <a:pt x="6224" y="10862"/>
                  </a:lnTo>
                  <a:lnTo>
                    <a:pt x="6241" y="10862"/>
                  </a:lnTo>
                  <a:lnTo>
                    <a:pt x="6241" y="10845"/>
                  </a:lnTo>
                  <a:lnTo>
                    <a:pt x="6258" y="10845"/>
                  </a:lnTo>
                  <a:lnTo>
                    <a:pt x="6258" y="10828"/>
                  </a:lnTo>
                  <a:lnTo>
                    <a:pt x="6274" y="10828"/>
                  </a:lnTo>
                  <a:lnTo>
                    <a:pt x="6274" y="10812"/>
                  </a:lnTo>
                  <a:lnTo>
                    <a:pt x="6291" y="10812"/>
                  </a:lnTo>
                  <a:lnTo>
                    <a:pt x="6291" y="10795"/>
                  </a:lnTo>
                  <a:lnTo>
                    <a:pt x="6308" y="10778"/>
                  </a:lnTo>
                  <a:lnTo>
                    <a:pt x="6325" y="10778"/>
                  </a:lnTo>
                  <a:lnTo>
                    <a:pt x="6325" y="10761"/>
                  </a:lnTo>
                  <a:lnTo>
                    <a:pt x="6342" y="10744"/>
                  </a:lnTo>
                  <a:lnTo>
                    <a:pt x="6359" y="10727"/>
                  </a:lnTo>
                  <a:lnTo>
                    <a:pt x="6359" y="10710"/>
                  </a:lnTo>
                  <a:lnTo>
                    <a:pt x="6376" y="10710"/>
                  </a:lnTo>
                  <a:lnTo>
                    <a:pt x="6376" y="10694"/>
                  </a:lnTo>
                  <a:lnTo>
                    <a:pt x="6393" y="10694"/>
                  </a:lnTo>
                  <a:lnTo>
                    <a:pt x="6393" y="10677"/>
                  </a:lnTo>
                  <a:lnTo>
                    <a:pt x="6409" y="10677"/>
                  </a:lnTo>
                  <a:lnTo>
                    <a:pt x="6409" y="10660"/>
                  </a:lnTo>
                  <a:lnTo>
                    <a:pt x="6426" y="10660"/>
                  </a:lnTo>
                  <a:lnTo>
                    <a:pt x="6426" y="10643"/>
                  </a:lnTo>
                  <a:lnTo>
                    <a:pt x="6443" y="10626"/>
                  </a:lnTo>
                  <a:lnTo>
                    <a:pt x="6460" y="10609"/>
                  </a:lnTo>
                  <a:lnTo>
                    <a:pt x="6460" y="10592"/>
                  </a:lnTo>
                  <a:lnTo>
                    <a:pt x="6494" y="10575"/>
                  </a:lnTo>
                  <a:lnTo>
                    <a:pt x="6494" y="10559"/>
                  </a:lnTo>
                  <a:lnTo>
                    <a:pt x="6511" y="10559"/>
                  </a:lnTo>
                  <a:lnTo>
                    <a:pt x="6511" y="10542"/>
                  </a:lnTo>
                  <a:lnTo>
                    <a:pt x="6527" y="10542"/>
                  </a:lnTo>
                  <a:lnTo>
                    <a:pt x="6527" y="10525"/>
                  </a:lnTo>
                  <a:lnTo>
                    <a:pt x="6544" y="10525"/>
                  </a:lnTo>
                  <a:lnTo>
                    <a:pt x="6544" y="10508"/>
                  </a:lnTo>
                  <a:lnTo>
                    <a:pt x="6561" y="10508"/>
                  </a:lnTo>
                  <a:lnTo>
                    <a:pt x="6561" y="10491"/>
                  </a:lnTo>
                  <a:lnTo>
                    <a:pt x="6578" y="10474"/>
                  </a:lnTo>
                  <a:lnTo>
                    <a:pt x="6595" y="10457"/>
                  </a:lnTo>
                  <a:lnTo>
                    <a:pt x="6595" y="10441"/>
                  </a:lnTo>
                  <a:lnTo>
                    <a:pt x="6612" y="10441"/>
                  </a:lnTo>
                  <a:lnTo>
                    <a:pt x="6612" y="10424"/>
                  </a:lnTo>
                  <a:lnTo>
                    <a:pt x="6629" y="10424"/>
                  </a:lnTo>
                  <a:lnTo>
                    <a:pt x="6629" y="10407"/>
                  </a:lnTo>
                  <a:lnTo>
                    <a:pt x="6646" y="10407"/>
                  </a:lnTo>
                  <a:lnTo>
                    <a:pt x="6646" y="10390"/>
                  </a:lnTo>
                  <a:lnTo>
                    <a:pt x="6662" y="10390"/>
                  </a:lnTo>
                  <a:lnTo>
                    <a:pt x="6662" y="10373"/>
                  </a:lnTo>
                  <a:lnTo>
                    <a:pt x="6679" y="10356"/>
                  </a:lnTo>
                  <a:lnTo>
                    <a:pt x="6696" y="10356"/>
                  </a:lnTo>
                  <a:lnTo>
                    <a:pt x="6696" y="10339"/>
                  </a:lnTo>
                  <a:lnTo>
                    <a:pt x="6713" y="10322"/>
                  </a:lnTo>
                  <a:lnTo>
                    <a:pt x="6730" y="10306"/>
                  </a:lnTo>
                  <a:lnTo>
                    <a:pt x="6730" y="10289"/>
                  </a:lnTo>
                  <a:lnTo>
                    <a:pt x="6747" y="10289"/>
                  </a:lnTo>
                  <a:lnTo>
                    <a:pt x="6747" y="10272"/>
                  </a:lnTo>
                  <a:lnTo>
                    <a:pt x="6764" y="10272"/>
                  </a:lnTo>
                  <a:lnTo>
                    <a:pt x="6764" y="10255"/>
                  </a:lnTo>
                  <a:lnTo>
                    <a:pt x="6780" y="10255"/>
                  </a:lnTo>
                  <a:lnTo>
                    <a:pt x="6780" y="10238"/>
                  </a:lnTo>
                  <a:lnTo>
                    <a:pt x="6797" y="10221"/>
                  </a:lnTo>
                  <a:lnTo>
                    <a:pt x="6814" y="10204"/>
                  </a:lnTo>
                  <a:lnTo>
                    <a:pt x="6831" y="10188"/>
                  </a:lnTo>
                  <a:lnTo>
                    <a:pt x="6831" y="10171"/>
                  </a:lnTo>
                  <a:lnTo>
                    <a:pt x="6848" y="10171"/>
                  </a:lnTo>
                  <a:lnTo>
                    <a:pt x="6848" y="10154"/>
                  </a:lnTo>
                  <a:lnTo>
                    <a:pt x="6865" y="10154"/>
                  </a:lnTo>
                  <a:lnTo>
                    <a:pt x="6865" y="10137"/>
                  </a:lnTo>
                  <a:lnTo>
                    <a:pt x="6882" y="10137"/>
                  </a:lnTo>
                  <a:lnTo>
                    <a:pt x="6882" y="10120"/>
                  </a:lnTo>
                  <a:lnTo>
                    <a:pt x="6899" y="10103"/>
                  </a:lnTo>
                  <a:lnTo>
                    <a:pt x="6915" y="10086"/>
                  </a:lnTo>
                  <a:lnTo>
                    <a:pt x="6915" y="10069"/>
                  </a:lnTo>
                  <a:lnTo>
                    <a:pt x="6932" y="10069"/>
                  </a:lnTo>
                  <a:lnTo>
                    <a:pt x="6949" y="10053"/>
                  </a:lnTo>
                  <a:lnTo>
                    <a:pt x="6966" y="10036"/>
                  </a:lnTo>
                  <a:lnTo>
                    <a:pt x="6966" y="10019"/>
                  </a:lnTo>
                  <a:lnTo>
                    <a:pt x="6983" y="10019"/>
                  </a:lnTo>
                  <a:lnTo>
                    <a:pt x="6983" y="10002"/>
                  </a:lnTo>
                  <a:lnTo>
                    <a:pt x="7000" y="9985"/>
                  </a:lnTo>
                  <a:lnTo>
                    <a:pt x="7017" y="9968"/>
                  </a:lnTo>
                  <a:lnTo>
                    <a:pt x="7033" y="9951"/>
                  </a:lnTo>
                  <a:lnTo>
                    <a:pt x="7050" y="9935"/>
                  </a:lnTo>
                  <a:lnTo>
                    <a:pt x="7050" y="9918"/>
                  </a:lnTo>
                  <a:lnTo>
                    <a:pt x="7067" y="9918"/>
                  </a:lnTo>
                  <a:lnTo>
                    <a:pt x="7067" y="9901"/>
                  </a:lnTo>
                  <a:lnTo>
                    <a:pt x="7084" y="9901"/>
                  </a:lnTo>
                  <a:lnTo>
                    <a:pt x="7084" y="9884"/>
                  </a:lnTo>
                  <a:lnTo>
                    <a:pt x="7101" y="9867"/>
                  </a:lnTo>
                  <a:lnTo>
                    <a:pt x="7118" y="9850"/>
                  </a:lnTo>
                  <a:lnTo>
                    <a:pt x="7135" y="9833"/>
                  </a:lnTo>
                  <a:lnTo>
                    <a:pt x="7152" y="9816"/>
                  </a:lnTo>
                  <a:lnTo>
                    <a:pt x="7152" y="9800"/>
                  </a:lnTo>
                  <a:lnTo>
                    <a:pt x="7168" y="9800"/>
                  </a:lnTo>
                  <a:lnTo>
                    <a:pt x="7168" y="9783"/>
                  </a:lnTo>
                  <a:lnTo>
                    <a:pt x="7185" y="9783"/>
                  </a:lnTo>
                  <a:lnTo>
                    <a:pt x="7185" y="9766"/>
                  </a:lnTo>
                  <a:lnTo>
                    <a:pt x="7202" y="9749"/>
                  </a:lnTo>
                  <a:lnTo>
                    <a:pt x="7219" y="9749"/>
                  </a:lnTo>
                  <a:lnTo>
                    <a:pt x="7219" y="9732"/>
                  </a:lnTo>
                  <a:lnTo>
                    <a:pt x="7236" y="9715"/>
                  </a:lnTo>
                  <a:lnTo>
                    <a:pt x="7236" y="9698"/>
                  </a:lnTo>
                  <a:lnTo>
                    <a:pt x="7253" y="9698"/>
                  </a:lnTo>
                  <a:lnTo>
                    <a:pt x="7253" y="9682"/>
                  </a:lnTo>
                  <a:lnTo>
                    <a:pt x="7270" y="9682"/>
                  </a:lnTo>
                  <a:lnTo>
                    <a:pt x="7270" y="9665"/>
                  </a:lnTo>
                  <a:lnTo>
                    <a:pt x="7286" y="9665"/>
                  </a:lnTo>
                  <a:lnTo>
                    <a:pt x="7286" y="9648"/>
                  </a:lnTo>
                  <a:lnTo>
                    <a:pt x="7303" y="9631"/>
                  </a:lnTo>
                  <a:lnTo>
                    <a:pt x="7320" y="9614"/>
                  </a:lnTo>
                  <a:lnTo>
                    <a:pt x="7337" y="9597"/>
                  </a:lnTo>
                  <a:lnTo>
                    <a:pt x="7337" y="9580"/>
                  </a:lnTo>
                  <a:lnTo>
                    <a:pt x="7354" y="9580"/>
                  </a:lnTo>
                  <a:lnTo>
                    <a:pt x="7371" y="9547"/>
                  </a:lnTo>
                  <a:lnTo>
                    <a:pt x="7388" y="9530"/>
                  </a:lnTo>
                  <a:lnTo>
                    <a:pt x="7405" y="9530"/>
                  </a:lnTo>
                  <a:lnTo>
                    <a:pt x="7405" y="9513"/>
                  </a:lnTo>
                  <a:lnTo>
                    <a:pt x="7421" y="9496"/>
                  </a:lnTo>
                  <a:lnTo>
                    <a:pt x="7438" y="9479"/>
                  </a:lnTo>
                  <a:lnTo>
                    <a:pt x="7455" y="9462"/>
                  </a:lnTo>
                  <a:lnTo>
                    <a:pt x="7455" y="9445"/>
                  </a:lnTo>
                  <a:lnTo>
                    <a:pt x="7472" y="9445"/>
                  </a:lnTo>
                  <a:lnTo>
                    <a:pt x="7472" y="9429"/>
                  </a:lnTo>
                  <a:lnTo>
                    <a:pt x="7489" y="9429"/>
                  </a:lnTo>
                  <a:lnTo>
                    <a:pt x="7489" y="9412"/>
                  </a:lnTo>
                  <a:lnTo>
                    <a:pt x="7506" y="9395"/>
                  </a:lnTo>
                  <a:lnTo>
                    <a:pt x="7523" y="9378"/>
                  </a:lnTo>
                  <a:lnTo>
                    <a:pt x="7539" y="9361"/>
                  </a:lnTo>
                  <a:lnTo>
                    <a:pt x="7556" y="9344"/>
                  </a:lnTo>
                  <a:lnTo>
                    <a:pt x="7556" y="9327"/>
                  </a:lnTo>
                  <a:lnTo>
                    <a:pt x="7573" y="9327"/>
                  </a:lnTo>
                  <a:lnTo>
                    <a:pt x="7573" y="9310"/>
                  </a:lnTo>
                  <a:lnTo>
                    <a:pt x="7590" y="9310"/>
                  </a:lnTo>
                  <a:lnTo>
                    <a:pt x="7590" y="9294"/>
                  </a:lnTo>
                  <a:lnTo>
                    <a:pt x="7607" y="9277"/>
                  </a:lnTo>
                  <a:lnTo>
                    <a:pt x="7624" y="9260"/>
                  </a:lnTo>
                  <a:lnTo>
                    <a:pt x="7641" y="9243"/>
                  </a:lnTo>
                  <a:lnTo>
                    <a:pt x="7658" y="9226"/>
                  </a:lnTo>
                  <a:lnTo>
                    <a:pt x="7658" y="9209"/>
                  </a:lnTo>
                  <a:lnTo>
                    <a:pt x="7674" y="9209"/>
                  </a:lnTo>
                  <a:lnTo>
                    <a:pt x="7674" y="9192"/>
                  </a:lnTo>
                  <a:lnTo>
                    <a:pt x="7691" y="9176"/>
                  </a:lnTo>
                  <a:lnTo>
                    <a:pt x="7708" y="9176"/>
                  </a:lnTo>
                  <a:lnTo>
                    <a:pt x="7708" y="9159"/>
                  </a:lnTo>
                  <a:lnTo>
                    <a:pt x="7725" y="9142"/>
                  </a:lnTo>
                  <a:lnTo>
                    <a:pt x="7742" y="9125"/>
                  </a:lnTo>
                  <a:lnTo>
                    <a:pt x="7742" y="9108"/>
                  </a:lnTo>
                  <a:lnTo>
                    <a:pt x="7759" y="9108"/>
                  </a:lnTo>
                  <a:lnTo>
                    <a:pt x="7759" y="9091"/>
                  </a:lnTo>
                  <a:lnTo>
                    <a:pt x="7776" y="9074"/>
                  </a:lnTo>
                  <a:lnTo>
                    <a:pt x="7792" y="9057"/>
                  </a:lnTo>
                  <a:lnTo>
                    <a:pt x="7809" y="9041"/>
                  </a:lnTo>
                  <a:lnTo>
                    <a:pt x="7826" y="9024"/>
                  </a:lnTo>
                  <a:lnTo>
                    <a:pt x="7826" y="9007"/>
                  </a:lnTo>
                  <a:lnTo>
                    <a:pt x="7843" y="9007"/>
                  </a:lnTo>
                  <a:lnTo>
                    <a:pt x="7843" y="8990"/>
                  </a:lnTo>
                  <a:lnTo>
                    <a:pt x="7860" y="8990"/>
                  </a:lnTo>
                  <a:lnTo>
                    <a:pt x="7860" y="8973"/>
                  </a:lnTo>
                  <a:lnTo>
                    <a:pt x="7877" y="8956"/>
                  </a:lnTo>
                  <a:lnTo>
                    <a:pt x="7894" y="8939"/>
                  </a:lnTo>
                  <a:lnTo>
                    <a:pt x="7911" y="8923"/>
                  </a:lnTo>
                  <a:lnTo>
                    <a:pt x="7927" y="8906"/>
                  </a:lnTo>
                  <a:lnTo>
                    <a:pt x="7927" y="8889"/>
                  </a:lnTo>
                  <a:lnTo>
                    <a:pt x="7944" y="8889"/>
                  </a:lnTo>
                  <a:lnTo>
                    <a:pt x="7944" y="8872"/>
                  </a:lnTo>
                  <a:lnTo>
                    <a:pt x="7961" y="8855"/>
                  </a:lnTo>
                  <a:lnTo>
                    <a:pt x="7978" y="8838"/>
                  </a:lnTo>
                  <a:lnTo>
                    <a:pt x="7995" y="8821"/>
                  </a:lnTo>
                  <a:lnTo>
                    <a:pt x="7995" y="8804"/>
                  </a:lnTo>
                  <a:lnTo>
                    <a:pt x="8012" y="8788"/>
                  </a:lnTo>
                  <a:lnTo>
                    <a:pt x="8029" y="8788"/>
                  </a:lnTo>
                  <a:lnTo>
                    <a:pt x="8029" y="8771"/>
                  </a:lnTo>
                  <a:lnTo>
                    <a:pt x="8045" y="8754"/>
                  </a:lnTo>
                  <a:lnTo>
                    <a:pt x="8062" y="8737"/>
                  </a:lnTo>
                  <a:lnTo>
                    <a:pt x="8079" y="8720"/>
                  </a:lnTo>
                  <a:lnTo>
                    <a:pt x="8096" y="8703"/>
                  </a:lnTo>
                  <a:lnTo>
                    <a:pt x="8096" y="8686"/>
                  </a:lnTo>
                  <a:lnTo>
                    <a:pt x="8113" y="8686"/>
                  </a:lnTo>
                  <a:lnTo>
                    <a:pt x="8113" y="8670"/>
                  </a:lnTo>
                  <a:lnTo>
                    <a:pt x="8130" y="8653"/>
                  </a:lnTo>
                  <a:lnTo>
                    <a:pt x="8147" y="8636"/>
                  </a:lnTo>
                  <a:lnTo>
                    <a:pt x="8147" y="8619"/>
                  </a:lnTo>
                  <a:lnTo>
                    <a:pt x="8164" y="8619"/>
                  </a:lnTo>
                  <a:lnTo>
                    <a:pt x="8180" y="8602"/>
                  </a:lnTo>
                  <a:lnTo>
                    <a:pt x="8180" y="8585"/>
                  </a:lnTo>
                  <a:lnTo>
                    <a:pt x="8197" y="8585"/>
                  </a:lnTo>
                  <a:lnTo>
                    <a:pt x="8197" y="8568"/>
                  </a:lnTo>
                  <a:lnTo>
                    <a:pt x="8214" y="8568"/>
                  </a:lnTo>
                  <a:lnTo>
                    <a:pt x="8214" y="8551"/>
                  </a:lnTo>
                  <a:lnTo>
                    <a:pt x="8231" y="8535"/>
                  </a:lnTo>
                  <a:lnTo>
                    <a:pt x="8231" y="8518"/>
                  </a:lnTo>
                  <a:lnTo>
                    <a:pt x="8248" y="8501"/>
                  </a:lnTo>
                  <a:lnTo>
                    <a:pt x="8265" y="8501"/>
                  </a:lnTo>
                  <a:lnTo>
                    <a:pt x="8265" y="8484"/>
                  </a:lnTo>
                  <a:lnTo>
                    <a:pt x="8282" y="8484"/>
                  </a:lnTo>
                  <a:lnTo>
                    <a:pt x="8282" y="8467"/>
                  </a:lnTo>
                  <a:lnTo>
                    <a:pt x="8298" y="8450"/>
                  </a:lnTo>
                  <a:lnTo>
                    <a:pt x="8315" y="8433"/>
                  </a:lnTo>
                  <a:lnTo>
                    <a:pt x="8332" y="8417"/>
                  </a:lnTo>
                  <a:lnTo>
                    <a:pt x="8332" y="8400"/>
                  </a:lnTo>
                  <a:lnTo>
                    <a:pt x="8349" y="8400"/>
                  </a:lnTo>
                  <a:lnTo>
                    <a:pt x="8349" y="8383"/>
                  </a:lnTo>
                  <a:lnTo>
                    <a:pt x="8366" y="8366"/>
                  </a:lnTo>
                  <a:lnTo>
                    <a:pt x="8383" y="8349"/>
                  </a:lnTo>
                  <a:lnTo>
                    <a:pt x="8400" y="8332"/>
                  </a:lnTo>
                  <a:lnTo>
                    <a:pt x="8400" y="8315"/>
                  </a:lnTo>
                  <a:lnTo>
                    <a:pt x="8417" y="8315"/>
                  </a:lnTo>
                  <a:lnTo>
                    <a:pt x="8417" y="8298"/>
                  </a:lnTo>
                  <a:lnTo>
                    <a:pt x="8433" y="8298"/>
                  </a:lnTo>
                  <a:lnTo>
                    <a:pt x="8433" y="8282"/>
                  </a:lnTo>
                  <a:lnTo>
                    <a:pt x="8450" y="8265"/>
                  </a:lnTo>
                  <a:lnTo>
                    <a:pt x="8467" y="8265"/>
                  </a:lnTo>
                  <a:lnTo>
                    <a:pt x="8467" y="8231"/>
                  </a:lnTo>
                  <a:lnTo>
                    <a:pt x="8484" y="8231"/>
                  </a:lnTo>
                  <a:lnTo>
                    <a:pt x="8484" y="8214"/>
                  </a:lnTo>
                  <a:lnTo>
                    <a:pt x="8501" y="8197"/>
                  </a:lnTo>
                  <a:lnTo>
                    <a:pt x="8518" y="8197"/>
                  </a:lnTo>
                  <a:lnTo>
                    <a:pt x="8518" y="8180"/>
                  </a:lnTo>
                  <a:lnTo>
                    <a:pt x="8535" y="8164"/>
                  </a:lnTo>
                  <a:lnTo>
                    <a:pt x="8535" y="8147"/>
                  </a:lnTo>
                  <a:lnTo>
                    <a:pt x="8551" y="8147"/>
                  </a:lnTo>
                  <a:lnTo>
                    <a:pt x="8551" y="8130"/>
                  </a:lnTo>
                  <a:lnTo>
                    <a:pt x="8568" y="8113"/>
                  </a:lnTo>
                  <a:lnTo>
                    <a:pt x="8585" y="8113"/>
                  </a:lnTo>
                  <a:lnTo>
                    <a:pt x="8585" y="8096"/>
                  </a:lnTo>
                  <a:lnTo>
                    <a:pt x="8602" y="8079"/>
                  </a:lnTo>
                  <a:lnTo>
                    <a:pt x="8619" y="8062"/>
                  </a:lnTo>
                  <a:lnTo>
                    <a:pt x="8636" y="8045"/>
                  </a:lnTo>
                  <a:lnTo>
                    <a:pt x="8636" y="8029"/>
                  </a:lnTo>
                  <a:lnTo>
                    <a:pt x="8653" y="8029"/>
                  </a:lnTo>
                  <a:lnTo>
                    <a:pt x="8653" y="8012"/>
                  </a:lnTo>
                  <a:lnTo>
                    <a:pt x="8670" y="7995"/>
                  </a:lnTo>
                  <a:lnTo>
                    <a:pt x="8686" y="7978"/>
                  </a:lnTo>
                  <a:lnTo>
                    <a:pt x="8703" y="7961"/>
                  </a:lnTo>
                  <a:lnTo>
                    <a:pt x="8720" y="7944"/>
                  </a:lnTo>
                  <a:lnTo>
                    <a:pt x="8720" y="7927"/>
                  </a:lnTo>
                  <a:lnTo>
                    <a:pt x="8737" y="7927"/>
                  </a:lnTo>
                  <a:lnTo>
                    <a:pt x="8737" y="7911"/>
                  </a:lnTo>
                  <a:lnTo>
                    <a:pt x="8754" y="7894"/>
                  </a:lnTo>
                  <a:lnTo>
                    <a:pt x="8771" y="7877"/>
                  </a:lnTo>
                  <a:lnTo>
                    <a:pt x="8771" y="7860"/>
                  </a:lnTo>
                  <a:lnTo>
                    <a:pt x="8788" y="7860"/>
                  </a:lnTo>
                  <a:lnTo>
                    <a:pt x="8804" y="7826"/>
                  </a:lnTo>
                  <a:lnTo>
                    <a:pt x="8821" y="7826"/>
                  </a:lnTo>
                  <a:lnTo>
                    <a:pt x="8821" y="7809"/>
                  </a:lnTo>
                  <a:lnTo>
                    <a:pt x="8838" y="7792"/>
                  </a:lnTo>
                  <a:lnTo>
                    <a:pt x="8838" y="7776"/>
                  </a:lnTo>
                  <a:lnTo>
                    <a:pt x="8855" y="7776"/>
                  </a:lnTo>
                  <a:lnTo>
                    <a:pt x="8855" y="7759"/>
                  </a:lnTo>
                  <a:lnTo>
                    <a:pt x="8872" y="7759"/>
                  </a:lnTo>
                  <a:lnTo>
                    <a:pt x="8872" y="7742"/>
                  </a:lnTo>
                  <a:lnTo>
                    <a:pt x="8889" y="7725"/>
                  </a:lnTo>
                  <a:lnTo>
                    <a:pt x="8906" y="7708"/>
                  </a:lnTo>
                  <a:lnTo>
                    <a:pt x="8923" y="7691"/>
                  </a:lnTo>
                  <a:lnTo>
                    <a:pt x="8923" y="7674"/>
                  </a:lnTo>
                  <a:lnTo>
                    <a:pt x="8939" y="7674"/>
                  </a:lnTo>
                  <a:lnTo>
                    <a:pt x="8939" y="7658"/>
                  </a:lnTo>
                  <a:lnTo>
                    <a:pt x="8956" y="7658"/>
                  </a:lnTo>
                  <a:lnTo>
                    <a:pt x="8956" y="7641"/>
                  </a:lnTo>
                  <a:lnTo>
                    <a:pt x="8973" y="7624"/>
                  </a:lnTo>
                  <a:lnTo>
                    <a:pt x="8990" y="7607"/>
                  </a:lnTo>
                  <a:lnTo>
                    <a:pt x="8990" y="7590"/>
                  </a:lnTo>
                  <a:lnTo>
                    <a:pt x="9007" y="7590"/>
                  </a:lnTo>
                  <a:lnTo>
                    <a:pt x="9007" y="7573"/>
                  </a:lnTo>
                  <a:lnTo>
                    <a:pt x="9024" y="7556"/>
                  </a:lnTo>
                  <a:lnTo>
                    <a:pt x="9041" y="7539"/>
                  </a:lnTo>
                  <a:lnTo>
                    <a:pt x="9057" y="7523"/>
                  </a:lnTo>
                  <a:lnTo>
                    <a:pt x="9074" y="7506"/>
                  </a:lnTo>
                  <a:lnTo>
                    <a:pt x="9074" y="7489"/>
                  </a:lnTo>
                  <a:lnTo>
                    <a:pt x="9091" y="7489"/>
                  </a:lnTo>
                  <a:lnTo>
                    <a:pt x="9091" y="7472"/>
                  </a:lnTo>
                  <a:lnTo>
                    <a:pt x="9108" y="7455"/>
                  </a:lnTo>
                  <a:lnTo>
                    <a:pt x="9125" y="7438"/>
                  </a:lnTo>
                  <a:lnTo>
                    <a:pt x="9142" y="7405"/>
                  </a:lnTo>
                  <a:lnTo>
                    <a:pt x="9159" y="7405"/>
                  </a:lnTo>
                  <a:lnTo>
                    <a:pt x="9159" y="7388"/>
                  </a:lnTo>
                  <a:lnTo>
                    <a:pt x="9176" y="7371"/>
                  </a:lnTo>
                  <a:lnTo>
                    <a:pt x="9192" y="7354"/>
                  </a:lnTo>
                  <a:lnTo>
                    <a:pt x="9192" y="7337"/>
                  </a:lnTo>
                  <a:lnTo>
                    <a:pt x="9209" y="7320"/>
                  </a:lnTo>
                  <a:lnTo>
                    <a:pt x="9226" y="7320"/>
                  </a:lnTo>
                  <a:lnTo>
                    <a:pt x="9226" y="7303"/>
                  </a:lnTo>
                  <a:lnTo>
                    <a:pt x="9243" y="7286"/>
                  </a:lnTo>
                  <a:lnTo>
                    <a:pt x="9260" y="7270"/>
                  </a:lnTo>
                  <a:lnTo>
                    <a:pt x="9277" y="7253"/>
                  </a:lnTo>
                  <a:lnTo>
                    <a:pt x="9277" y="7236"/>
                  </a:lnTo>
                  <a:lnTo>
                    <a:pt x="9294" y="7236"/>
                  </a:lnTo>
                  <a:lnTo>
                    <a:pt x="9294" y="7219"/>
                  </a:lnTo>
                  <a:lnTo>
                    <a:pt x="9310" y="7202"/>
                  </a:lnTo>
                  <a:lnTo>
                    <a:pt x="9327" y="7185"/>
                  </a:lnTo>
                  <a:lnTo>
                    <a:pt x="9327" y="7168"/>
                  </a:lnTo>
                  <a:lnTo>
                    <a:pt x="9344" y="7168"/>
                  </a:lnTo>
                  <a:lnTo>
                    <a:pt x="9344" y="7152"/>
                  </a:lnTo>
                  <a:lnTo>
                    <a:pt x="9361" y="7135"/>
                  </a:lnTo>
                  <a:lnTo>
                    <a:pt x="9378" y="7118"/>
                  </a:lnTo>
                  <a:lnTo>
                    <a:pt x="9395" y="7101"/>
                  </a:lnTo>
                  <a:lnTo>
                    <a:pt x="9412" y="7084"/>
                  </a:lnTo>
                  <a:lnTo>
                    <a:pt x="9412" y="7067"/>
                  </a:lnTo>
                  <a:lnTo>
                    <a:pt x="9429" y="7067"/>
                  </a:lnTo>
                  <a:lnTo>
                    <a:pt x="9429" y="7050"/>
                  </a:lnTo>
                  <a:lnTo>
                    <a:pt x="9445" y="7033"/>
                  </a:lnTo>
                  <a:lnTo>
                    <a:pt x="9462" y="7017"/>
                  </a:lnTo>
                  <a:lnTo>
                    <a:pt x="9462" y="7000"/>
                  </a:lnTo>
                  <a:lnTo>
                    <a:pt x="9479" y="7000"/>
                  </a:lnTo>
                  <a:lnTo>
                    <a:pt x="9479" y="6983"/>
                  </a:lnTo>
                  <a:lnTo>
                    <a:pt x="9496" y="6966"/>
                  </a:lnTo>
                  <a:lnTo>
                    <a:pt x="9513" y="6966"/>
                  </a:lnTo>
                  <a:lnTo>
                    <a:pt x="9513" y="6949"/>
                  </a:lnTo>
                  <a:lnTo>
                    <a:pt x="9530" y="6932"/>
                  </a:lnTo>
                  <a:lnTo>
                    <a:pt x="9530" y="6915"/>
                  </a:lnTo>
                  <a:lnTo>
                    <a:pt x="9547" y="6899"/>
                  </a:lnTo>
                  <a:lnTo>
                    <a:pt x="9563" y="6899"/>
                  </a:lnTo>
                  <a:lnTo>
                    <a:pt x="9563" y="6882"/>
                  </a:lnTo>
                  <a:lnTo>
                    <a:pt x="9580" y="6865"/>
                  </a:lnTo>
                  <a:lnTo>
                    <a:pt x="9580" y="6848"/>
                  </a:lnTo>
                  <a:lnTo>
                    <a:pt x="9597" y="6848"/>
                  </a:lnTo>
                  <a:lnTo>
                    <a:pt x="9614" y="6831"/>
                  </a:lnTo>
                  <a:lnTo>
                    <a:pt x="9614" y="6814"/>
                  </a:lnTo>
                  <a:lnTo>
                    <a:pt x="9631" y="6797"/>
                  </a:lnTo>
                  <a:lnTo>
                    <a:pt x="9648" y="6780"/>
                  </a:lnTo>
                  <a:lnTo>
                    <a:pt x="9665" y="6764"/>
                  </a:lnTo>
                  <a:lnTo>
                    <a:pt x="9665" y="6747"/>
                  </a:lnTo>
                  <a:lnTo>
                    <a:pt x="9682" y="6747"/>
                  </a:lnTo>
                  <a:lnTo>
                    <a:pt x="9682" y="6730"/>
                  </a:lnTo>
                  <a:lnTo>
                    <a:pt x="9698" y="6713"/>
                  </a:lnTo>
                  <a:lnTo>
                    <a:pt x="9715" y="6696"/>
                  </a:lnTo>
                  <a:lnTo>
                    <a:pt x="9715" y="6679"/>
                  </a:lnTo>
                  <a:lnTo>
                    <a:pt x="9732" y="6679"/>
                  </a:lnTo>
                  <a:lnTo>
                    <a:pt x="9732" y="6662"/>
                  </a:lnTo>
                  <a:lnTo>
                    <a:pt x="9749" y="6646"/>
                  </a:lnTo>
                  <a:lnTo>
                    <a:pt x="9766" y="6646"/>
                  </a:lnTo>
                  <a:lnTo>
                    <a:pt x="9766" y="6612"/>
                  </a:lnTo>
                  <a:lnTo>
                    <a:pt x="9783" y="6612"/>
                  </a:lnTo>
                  <a:lnTo>
                    <a:pt x="9783" y="6595"/>
                  </a:lnTo>
                  <a:lnTo>
                    <a:pt x="9800" y="6595"/>
                  </a:lnTo>
                  <a:lnTo>
                    <a:pt x="9816" y="6578"/>
                  </a:lnTo>
                  <a:lnTo>
                    <a:pt x="9816" y="6561"/>
                  </a:lnTo>
                  <a:lnTo>
                    <a:pt x="9833" y="6544"/>
                  </a:lnTo>
                  <a:lnTo>
                    <a:pt x="9850" y="6527"/>
                  </a:lnTo>
                  <a:lnTo>
                    <a:pt x="9850" y="6511"/>
                  </a:lnTo>
                  <a:lnTo>
                    <a:pt x="9867" y="6494"/>
                  </a:lnTo>
                  <a:lnTo>
                    <a:pt x="9884" y="6477"/>
                  </a:lnTo>
                  <a:lnTo>
                    <a:pt x="9884" y="6460"/>
                  </a:lnTo>
                  <a:lnTo>
                    <a:pt x="9901" y="6443"/>
                  </a:lnTo>
                  <a:lnTo>
                    <a:pt x="9918" y="6443"/>
                  </a:lnTo>
                  <a:lnTo>
                    <a:pt x="9918" y="6426"/>
                  </a:lnTo>
                  <a:lnTo>
                    <a:pt x="9935" y="6409"/>
                  </a:lnTo>
                  <a:lnTo>
                    <a:pt x="9951" y="6393"/>
                  </a:lnTo>
                  <a:lnTo>
                    <a:pt x="9968" y="6376"/>
                  </a:lnTo>
                  <a:lnTo>
                    <a:pt x="9968" y="6359"/>
                  </a:lnTo>
                  <a:lnTo>
                    <a:pt x="9985" y="6342"/>
                  </a:lnTo>
                  <a:lnTo>
                    <a:pt x="10002" y="6325"/>
                  </a:lnTo>
                  <a:lnTo>
                    <a:pt x="10002" y="6308"/>
                  </a:lnTo>
                  <a:lnTo>
                    <a:pt x="10019" y="6291"/>
                  </a:lnTo>
                  <a:lnTo>
                    <a:pt x="10036" y="6291"/>
                  </a:lnTo>
                  <a:lnTo>
                    <a:pt x="10036" y="6274"/>
                  </a:lnTo>
                  <a:lnTo>
                    <a:pt x="10053" y="6274"/>
                  </a:lnTo>
                  <a:lnTo>
                    <a:pt x="10053" y="6241"/>
                  </a:lnTo>
                  <a:lnTo>
                    <a:pt x="10069" y="6241"/>
                  </a:lnTo>
                  <a:lnTo>
                    <a:pt x="10086" y="6224"/>
                  </a:lnTo>
                  <a:lnTo>
                    <a:pt x="10086" y="6207"/>
                  </a:lnTo>
                  <a:lnTo>
                    <a:pt x="10103" y="6207"/>
                  </a:lnTo>
                  <a:lnTo>
                    <a:pt x="10103" y="6190"/>
                  </a:lnTo>
                  <a:lnTo>
                    <a:pt x="10120" y="6173"/>
                  </a:lnTo>
                  <a:lnTo>
                    <a:pt x="10137" y="6156"/>
                  </a:lnTo>
                  <a:lnTo>
                    <a:pt x="10137" y="6140"/>
                  </a:lnTo>
                  <a:lnTo>
                    <a:pt x="10154" y="6140"/>
                  </a:lnTo>
                  <a:lnTo>
                    <a:pt x="10154" y="6123"/>
                  </a:lnTo>
                  <a:lnTo>
                    <a:pt x="10171" y="6106"/>
                  </a:lnTo>
                  <a:lnTo>
                    <a:pt x="10188" y="6089"/>
                  </a:lnTo>
                  <a:lnTo>
                    <a:pt x="10204" y="6072"/>
                  </a:lnTo>
                  <a:lnTo>
                    <a:pt x="10204" y="6055"/>
                  </a:lnTo>
                  <a:lnTo>
                    <a:pt x="10221" y="6038"/>
                  </a:lnTo>
                  <a:lnTo>
                    <a:pt x="10238" y="6021"/>
                  </a:lnTo>
                  <a:lnTo>
                    <a:pt x="10255" y="6005"/>
                  </a:lnTo>
                  <a:lnTo>
                    <a:pt x="10255" y="5988"/>
                  </a:lnTo>
                  <a:lnTo>
                    <a:pt x="10272" y="5988"/>
                  </a:lnTo>
                  <a:lnTo>
                    <a:pt x="10289" y="5971"/>
                  </a:lnTo>
                  <a:lnTo>
                    <a:pt x="10289" y="5954"/>
                  </a:lnTo>
                  <a:lnTo>
                    <a:pt x="10306" y="5937"/>
                  </a:lnTo>
                  <a:lnTo>
                    <a:pt x="10322" y="5920"/>
                  </a:lnTo>
                  <a:lnTo>
                    <a:pt x="10322" y="5903"/>
                  </a:lnTo>
                  <a:lnTo>
                    <a:pt x="10339" y="5887"/>
                  </a:lnTo>
                  <a:lnTo>
                    <a:pt x="10356" y="5870"/>
                  </a:lnTo>
                  <a:lnTo>
                    <a:pt x="10356" y="5853"/>
                  </a:lnTo>
                  <a:lnTo>
                    <a:pt x="10373" y="5853"/>
                  </a:lnTo>
                  <a:lnTo>
                    <a:pt x="10373" y="5836"/>
                  </a:lnTo>
                  <a:lnTo>
                    <a:pt x="10390" y="5836"/>
                  </a:lnTo>
                  <a:lnTo>
                    <a:pt x="10390" y="5819"/>
                  </a:lnTo>
                  <a:lnTo>
                    <a:pt x="10407" y="5802"/>
                  </a:lnTo>
                  <a:lnTo>
                    <a:pt x="10424" y="5785"/>
                  </a:lnTo>
                  <a:lnTo>
                    <a:pt x="10424" y="5768"/>
                  </a:lnTo>
                  <a:lnTo>
                    <a:pt x="10441" y="5768"/>
                  </a:lnTo>
                  <a:lnTo>
                    <a:pt x="10441" y="5752"/>
                  </a:lnTo>
                  <a:lnTo>
                    <a:pt x="10474" y="5718"/>
                  </a:lnTo>
                  <a:lnTo>
                    <a:pt x="10491" y="5701"/>
                  </a:lnTo>
                  <a:lnTo>
                    <a:pt x="10491" y="5684"/>
                  </a:lnTo>
                  <a:lnTo>
                    <a:pt x="10508" y="5667"/>
                  </a:lnTo>
                  <a:lnTo>
                    <a:pt x="10525" y="5634"/>
                  </a:lnTo>
                  <a:lnTo>
                    <a:pt x="10542" y="5634"/>
                  </a:lnTo>
                  <a:lnTo>
                    <a:pt x="10542" y="5617"/>
                  </a:lnTo>
                  <a:lnTo>
                    <a:pt x="10559" y="5617"/>
                  </a:lnTo>
                  <a:lnTo>
                    <a:pt x="10575" y="5600"/>
                  </a:lnTo>
                  <a:lnTo>
                    <a:pt x="10575" y="5583"/>
                  </a:lnTo>
                  <a:lnTo>
                    <a:pt x="10592" y="5566"/>
                  </a:lnTo>
                  <a:lnTo>
                    <a:pt x="10592" y="5549"/>
                  </a:lnTo>
                  <a:lnTo>
                    <a:pt x="10609" y="5549"/>
                  </a:lnTo>
                  <a:lnTo>
                    <a:pt x="10609" y="5532"/>
                  </a:lnTo>
                  <a:lnTo>
                    <a:pt x="10643" y="5499"/>
                  </a:lnTo>
                  <a:lnTo>
                    <a:pt x="10660" y="5482"/>
                  </a:lnTo>
                  <a:lnTo>
                    <a:pt x="10660" y="5465"/>
                  </a:lnTo>
                  <a:lnTo>
                    <a:pt x="10677" y="5448"/>
                  </a:lnTo>
                  <a:lnTo>
                    <a:pt x="10694" y="5414"/>
                  </a:lnTo>
                  <a:lnTo>
                    <a:pt x="10710" y="5414"/>
                  </a:lnTo>
                  <a:lnTo>
                    <a:pt x="10710" y="5397"/>
                  </a:lnTo>
                  <a:lnTo>
                    <a:pt x="10727" y="5397"/>
                  </a:lnTo>
                  <a:lnTo>
                    <a:pt x="10727" y="5364"/>
                  </a:lnTo>
                  <a:lnTo>
                    <a:pt x="10744" y="5364"/>
                  </a:lnTo>
                  <a:lnTo>
                    <a:pt x="10761" y="5347"/>
                  </a:lnTo>
                  <a:lnTo>
                    <a:pt x="10761" y="5330"/>
                  </a:lnTo>
                  <a:lnTo>
                    <a:pt x="10778" y="5330"/>
                  </a:lnTo>
                  <a:lnTo>
                    <a:pt x="10778" y="5313"/>
                  </a:lnTo>
                  <a:lnTo>
                    <a:pt x="10795" y="5296"/>
                  </a:lnTo>
                  <a:lnTo>
                    <a:pt x="10795" y="5279"/>
                  </a:lnTo>
                  <a:lnTo>
                    <a:pt x="10812" y="5279"/>
                  </a:lnTo>
                  <a:lnTo>
                    <a:pt x="10828" y="5246"/>
                  </a:lnTo>
                  <a:lnTo>
                    <a:pt x="10845" y="5229"/>
                  </a:lnTo>
                  <a:lnTo>
                    <a:pt x="10845" y="5212"/>
                  </a:lnTo>
                  <a:lnTo>
                    <a:pt x="10862" y="5212"/>
                  </a:lnTo>
                  <a:lnTo>
                    <a:pt x="10862" y="5195"/>
                  </a:lnTo>
                  <a:lnTo>
                    <a:pt x="10879" y="5178"/>
                  </a:lnTo>
                  <a:lnTo>
                    <a:pt x="10896" y="5161"/>
                  </a:lnTo>
                  <a:lnTo>
                    <a:pt x="10896" y="5144"/>
                  </a:lnTo>
                  <a:lnTo>
                    <a:pt x="10913" y="5128"/>
                  </a:lnTo>
                  <a:lnTo>
                    <a:pt x="10946" y="5094"/>
                  </a:lnTo>
                  <a:lnTo>
                    <a:pt x="10963" y="5077"/>
                  </a:lnTo>
                  <a:lnTo>
                    <a:pt x="10980" y="5060"/>
                  </a:lnTo>
                  <a:lnTo>
                    <a:pt x="10980" y="5043"/>
                  </a:lnTo>
                  <a:lnTo>
                    <a:pt x="11014" y="5010"/>
                  </a:lnTo>
                  <a:lnTo>
                    <a:pt x="11031" y="4993"/>
                  </a:lnTo>
                  <a:lnTo>
                    <a:pt x="11031" y="4976"/>
                  </a:lnTo>
                  <a:lnTo>
                    <a:pt x="11048" y="4959"/>
                  </a:lnTo>
                  <a:lnTo>
                    <a:pt x="11048" y="4942"/>
                  </a:lnTo>
                  <a:lnTo>
                    <a:pt x="11065" y="4942"/>
                  </a:lnTo>
                  <a:lnTo>
                    <a:pt x="11065" y="4925"/>
                  </a:lnTo>
                  <a:lnTo>
                    <a:pt x="11081" y="4908"/>
                  </a:lnTo>
                  <a:lnTo>
                    <a:pt x="11098" y="4891"/>
                  </a:lnTo>
                  <a:lnTo>
                    <a:pt x="11098" y="4875"/>
                  </a:lnTo>
                  <a:lnTo>
                    <a:pt x="11115" y="4858"/>
                  </a:lnTo>
                  <a:lnTo>
                    <a:pt x="11149" y="4824"/>
                  </a:lnTo>
                  <a:lnTo>
                    <a:pt x="11166" y="4790"/>
                  </a:lnTo>
                  <a:lnTo>
                    <a:pt x="11183" y="4790"/>
                  </a:lnTo>
                  <a:lnTo>
                    <a:pt x="11183" y="4773"/>
                  </a:lnTo>
                  <a:lnTo>
                    <a:pt x="11199" y="4757"/>
                  </a:lnTo>
                  <a:lnTo>
                    <a:pt x="11199" y="4740"/>
                  </a:lnTo>
                  <a:lnTo>
                    <a:pt x="11216" y="4740"/>
                  </a:lnTo>
                  <a:lnTo>
                    <a:pt x="11233" y="4723"/>
                  </a:lnTo>
                  <a:lnTo>
                    <a:pt x="11233" y="4706"/>
                  </a:lnTo>
                  <a:lnTo>
                    <a:pt x="11250" y="4689"/>
                  </a:lnTo>
                  <a:lnTo>
                    <a:pt x="11250" y="4672"/>
                  </a:lnTo>
                  <a:lnTo>
                    <a:pt x="11267" y="4672"/>
                  </a:lnTo>
                  <a:lnTo>
                    <a:pt x="11284" y="4655"/>
                  </a:lnTo>
                  <a:lnTo>
                    <a:pt x="11284" y="4638"/>
                  </a:lnTo>
                  <a:lnTo>
                    <a:pt x="11301" y="4605"/>
                  </a:lnTo>
                  <a:lnTo>
                    <a:pt x="11318" y="4605"/>
                  </a:lnTo>
                  <a:lnTo>
                    <a:pt x="11334" y="4571"/>
                  </a:lnTo>
                  <a:lnTo>
                    <a:pt x="11351" y="4537"/>
                  </a:lnTo>
                  <a:lnTo>
                    <a:pt x="11368" y="4537"/>
                  </a:lnTo>
                  <a:lnTo>
                    <a:pt x="11385" y="4504"/>
                  </a:lnTo>
                  <a:lnTo>
                    <a:pt x="11402" y="4487"/>
                  </a:lnTo>
                  <a:lnTo>
                    <a:pt x="11402" y="4470"/>
                  </a:lnTo>
                  <a:lnTo>
                    <a:pt x="11419" y="4453"/>
                  </a:lnTo>
                  <a:lnTo>
                    <a:pt x="11436" y="4453"/>
                  </a:lnTo>
                  <a:lnTo>
                    <a:pt x="11436" y="4436"/>
                  </a:lnTo>
                  <a:lnTo>
                    <a:pt x="11452" y="4419"/>
                  </a:lnTo>
                  <a:lnTo>
                    <a:pt x="11452" y="4402"/>
                  </a:lnTo>
                  <a:lnTo>
                    <a:pt x="11469" y="4402"/>
                  </a:lnTo>
                  <a:lnTo>
                    <a:pt x="11469" y="4385"/>
                  </a:lnTo>
                  <a:lnTo>
                    <a:pt x="11486" y="4369"/>
                  </a:lnTo>
                  <a:lnTo>
                    <a:pt x="11486" y="4352"/>
                  </a:lnTo>
                  <a:lnTo>
                    <a:pt x="11503" y="4352"/>
                  </a:lnTo>
                  <a:lnTo>
                    <a:pt x="11503" y="4335"/>
                  </a:lnTo>
                  <a:lnTo>
                    <a:pt x="11520" y="4335"/>
                  </a:lnTo>
                  <a:lnTo>
                    <a:pt x="11520" y="4318"/>
                  </a:lnTo>
                  <a:lnTo>
                    <a:pt x="11537" y="4301"/>
                  </a:lnTo>
                  <a:lnTo>
                    <a:pt x="11554" y="4284"/>
                  </a:lnTo>
                  <a:lnTo>
                    <a:pt x="11554" y="4267"/>
                  </a:lnTo>
                  <a:lnTo>
                    <a:pt x="11571" y="4251"/>
                  </a:lnTo>
                  <a:lnTo>
                    <a:pt x="11587" y="4234"/>
                  </a:lnTo>
                  <a:lnTo>
                    <a:pt x="11604" y="4217"/>
                  </a:lnTo>
                  <a:lnTo>
                    <a:pt x="11604" y="4200"/>
                  </a:lnTo>
                  <a:lnTo>
                    <a:pt x="11621" y="4183"/>
                  </a:lnTo>
                  <a:lnTo>
                    <a:pt x="11621" y="4166"/>
                  </a:lnTo>
                  <a:lnTo>
                    <a:pt x="11638" y="4166"/>
                  </a:lnTo>
                  <a:lnTo>
                    <a:pt x="11655" y="4149"/>
                  </a:lnTo>
                  <a:lnTo>
                    <a:pt x="11672" y="4116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FFFF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5617025" y="4369575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38" y="2665"/>
                  </a:lnTo>
                  <a:lnTo>
                    <a:pt x="338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71" y="0"/>
                  </a:lnTo>
                  <a:lnTo>
                    <a:pt x="1771" y="217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5684475" y="4369575"/>
              <a:ext cx="54850" cy="66650"/>
            </a:xfrm>
            <a:custGeom>
              <a:avLst/>
              <a:gdLst/>
              <a:ahLst/>
              <a:cxnLst/>
              <a:rect l="l" t="t" r="r" b="b"/>
              <a:pathLst>
                <a:path w="2194" h="2666" extrusionOk="0">
                  <a:moveTo>
                    <a:pt x="996" y="321"/>
                  </a:moveTo>
                  <a:cubicBezTo>
                    <a:pt x="1300" y="321"/>
                    <a:pt x="1502" y="405"/>
                    <a:pt x="1637" y="591"/>
                  </a:cubicBezTo>
                  <a:cubicBezTo>
                    <a:pt x="1755" y="776"/>
                    <a:pt x="1823" y="1029"/>
                    <a:pt x="1823" y="1367"/>
                  </a:cubicBezTo>
                  <a:cubicBezTo>
                    <a:pt x="1823" y="1451"/>
                    <a:pt x="1823" y="1535"/>
                    <a:pt x="1806" y="1637"/>
                  </a:cubicBezTo>
                  <a:cubicBezTo>
                    <a:pt x="1772" y="1805"/>
                    <a:pt x="1721" y="1940"/>
                    <a:pt x="1654" y="2058"/>
                  </a:cubicBezTo>
                  <a:cubicBezTo>
                    <a:pt x="1553" y="2193"/>
                    <a:pt x="1451" y="2277"/>
                    <a:pt x="1317" y="2328"/>
                  </a:cubicBezTo>
                  <a:cubicBezTo>
                    <a:pt x="1232" y="2345"/>
                    <a:pt x="1131" y="2362"/>
                    <a:pt x="996" y="2362"/>
                  </a:cubicBezTo>
                  <a:lnTo>
                    <a:pt x="355" y="2362"/>
                  </a:lnTo>
                  <a:lnTo>
                    <a:pt x="355" y="321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1080" y="2665"/>
                  </a:lnTo>
                  <a:cubicBezTo>
                    <a:pt x="1536" y="2665"/>
                    <a:pt x="1856" y="2463"/>
                    <a:pt x="2042" y="2058"/>
                  </a:cubicBezTo>
                  <a:cubicBezTo>
                    <a:pt x="2143" y="1839"/>
                    <a:pt x="2194" y="1586"/>
                    <a:pt x="2194" y="1299"/>
                  </a:cubicBezTo>
                  <a:cubicBezTo>
                    <a:pt x="2194" y="928"/>
                    <a:pt x="2109" y="641"/>
                    <a:pt x="1924" y="405"/>
                  </a:cubicBezTo>
                  <a:cubicBezTo>
                    <a:pt x="1721" y="135"/>
                    <a:pt x="1451" y="0"/>
                    <a:pt x="10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5746475" y="4371250"/>
              <a:ext cx="45975" cy="64975"/>
            </a:xfrm>
            <a:custGeom>
              <a:avLst/>
              <a:gdLst/>
              <a:ahLst/>
              <a:cxnLst/>
              <a:rect l="l" t="t" r="r" b="b"/>
              <a:pathLst>
                <a:path w="1839" h="2599" extrusionOk="0">
                  <a:moveTo>
                    <a:pt x="1130" y="507"/>
                  </a:moveTo>
                  <a:lnTo>
                    <a:pt x="1130" y="1688"/>
                  </a:lnTo>
                  <a:lnTo>
                    <a:pt x="304" y="1688"/>
                  </a:lnTo>
                  <a:lnTo>
                    <a:pt x="1130" y="507"/>
                  </a:lnTo>
                  <a:close/>
                  <a:moveTo>
                    <a:pt x="1181" y="1"/>
                  </a:moveTo>
                  <a:lnTo>
                    <a:pt x="0" y="1654"/>
                  </a:lnTo>
                  <a:lnTo>
                    <a:pt x="0" y="1974"/>
                  </a:lnTo>
                  <a:lnTo>
                    <a:pt x="1130" y="1974"/>
                  </a:lnTo>
                  <a:lnTo>
                    <a:pt x="1130" y="2598"/>
                  </a:lnTo>
                  <a:lnTo>
                    <a:pt x="1451" y="2598"/>
                  </a:lnTo>
                  <a:lnTo>
                    <a:pt x="1451" y="1974"/>
                  </a:lnTo>
                  <a:lnTo>
                    <a:pt x="1839" y="1974"/>
                  </a:lnTo>
                  <a:lnTo>
                    <a:pt x="1839" y="1688"/>
                  </a:lnTo>
                  <a:lnTo>
                    <a:pt x="1451" y="1688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5802550" y="4369575"/>
              <a:ext cx="43025" cy="66650"/>
            </a:xfrm>
            <a:custGeom>
              <a:avLst/>
              <a:gdLst/>
              <a:ahLst/>
              <a:cxnLst/>
              <a:rect l="l" t="t" r="r" b="b"/>
              <a:pathLst>
                <a:path w="1721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1721" y="2665"/>
                  </a:lnTo>
                  <a:lnTo>
                    <a:pt x="1721" y="2362"/>
                  </a:lnTo>
                  <a:lnTo>
                    <a:pt x="372" y="236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5486300" y="3046400"/>
              <a:ext cx="393450" cy="1011600"/>
            </a:xfrm>
            <a:custGeom>
              <a:avLst/>
              <a:gdLst/>
              <a:ahLst/>
              <a:cxnLst/>
              <a:rect l="l" t="t" r="r" b="b"/>
              <a:pathLst>
                <a:path w="15738" h="40464" fill="none" extrusionOk="0">
                  <a:moveTo>
                    <a:pt x="1" y="40463"/>
                  </a:moveTo>
                  <a:lnTo>
                    <a:pt x="51" y="40396"/>
                  </a:lnTo>
                  <a:lnTo>
                    <a:pt x="68" y="40362"/>
                  </a:lnTo>
                  <a:lnTo>
                    <a:pt x="102" y="40328"/>
                  </a:lnTo>
                  <a:lnTo>
                    <a:pt x="152" y="40261"/>
                  </a:lnTo>
                  <a:lnTo>
                    <a:pt x="169" y="40227"/>
                  </a:lnTo>
                  <a:lnTo>
                    <a:pt x="220" y="40143"/>
                  </a:lnTo>
                  <a:lnTo>
                    <a:pt x="254" y="40109"/>
                  </a:lnTo>
                  <a:lnTo>
                    <a:pt x="271" y="40075"/>
                  </a:lnTo>
                  <a:lnTo>
                    <a:pt x="338" y="40008"/>
                  </a:lnTo>
                  <a:lnTo>
                    <a:pt x="355" y="39974"/>
                  </a:lnTo>
                  <a:lnTo>
                    <a:pt x="389" y="39940"/>
                  </a:lnTo>
                  <a:lnTo>
                    <a:pt x="439" y="39856"/>
                  </a:lnTo>
                  <a:lnTo>
                    <a:pt x="456" y="39822"/>
                  </a:lnTo>
                  <a:lnTo>
                    <a:pt x="490" y="39788"/>
                  </a:lnTo>
                  <a:lnTo>
                    <a:pt x="507" y="39755"/>
                  </a:lnTo>
                  <a:lnTo>
                    <a:pt x="557" y="39687"/>
                  </a:lnTo>
                  <a:lnTo>
                    <a:pt x="591" y="39653"/>
                  </a:lnTo>
                  <a:lnTo>
                    <a:pt x="608" y="39620"/>
                  </a:lnTo>
                  <a:lnTo>
                    <a:pt x="642" y="39569"/>
                  </a:lnTo>
                  <a:lnTo>
                    <a:pt x="658" y="39535"/>
                  </a:lnTo>
                  <a:lnTo>
                    <a:pt x="692" y="39502"/>
                  </a:lnTo>
                  <a:lnTo>
                    <a:pt x="709" y="39468"/>
                  </a:lnTo>
                  <a:lnTo>
                    <a:pt x="743" y="39434"/>
                  </a:lnTo>
                  <a:lnTo>
                    <a:pt x="760" y="39400"/>
                  </a:lnTo>
                  <a:lnTo>
                    <a:pt x="793" y="39367"/>
                  </a:lnTo>
                  <a:lnTo>
                    <a:pt x="810" y="39333"/>
                  </a:lnTo>
                  <a:lnTo>
                    <a:pt x="844" y="39282"/>
                  </a:lnTo>
                  <a:lnTo>
                    <a:pt x="861" y="39249"/>
                  </a:lnTo>
                  <a:lnTo>
                    <a:pt x="895" y="39215"/>
                  </a:lnTo>
                  <a:lnTo>
                    <a:pt x="911" y="39181"/>
                  </a:lnTo>
                  <a:lnTo>
                    <a:pt x="945" y="39147"/>
                  </a:lnTo>
                  <a:lnTo>
                    <a:pt x="962" y="39114"/>
                  </a:lnTo>
                  <a:lnTo>
                    <a:pt x="996" y="39080"/>
                  </a:lnTo>
                  <a:lnTo>
                    <a:pt x="1013" y="39029"/>
                  </a:lnTo>
                  <a:lnTo>
                    <a:pt x="1046" y="38996"/>
                  </a:lnTo>
                  <a:lnTo>
                    <a:pt x="1063" y="38962"/>
                  </a:lnTo>
                  <a:lnTo>
                    <a:pt x="1097" y="38928"/>
                  </a:lnTo>
                  <a:lnTo>
                    <a:pt x="1114" y="38894"/>
                  </a:lnTo>
                  <a:lnTo>
                    <a:pt x="1148" y="38861"/>
                  </a:lnTo>
                  <a:lnTo>
                    <a:pt x="1164" y="38827"/>
                  </a:lnTo>
                  <a:lnTo>
                    <a:pt x="1198" y="38793"/>
                  </a:lnTo>
                  <a:lnTo>
                    <a:pt x="1215" y="38743"/>
                  </a:lnTo>
                  <a:lnTo>
                    <a:pt x="1249" y="38709"/>
                  </a:lnTo>
                  <a:lnTo>
                    <a:pt x="1266" y="38675"/>
                  </a:lnTo>
                  <a:lnTo>
                    <a:pt x="1299" y="38641"/>
                  </a:lnTo>
                  <a:lnTo>
                    <a:pt x="1316" y="38608"/>
                  </a:lnTo>
                  <a:lnTo>
                    <a:pt x="1350" y="38574"/>
                  </a:lnTo>
                  <a:lnTo>
                    <a:pt x="1367" y="38540"/>
                  </a:lnTo>
                  <a:lnTo>
                    <a:pt x="1401" y="38490"/>
                  </a:lnTo>
                  <a:lnTo>
                    <a:pt x="1417" y="38456"/>
                  </a:lnTo>
                  <a:lnTo>
                    <a:pt x="1451" y="38422"/>
                  </a:lnTo>
                  <a:lnTo>
                    <a:pt x="1468" y="38388"/>
                  </a:lnTo>
                  <a:lnTo>
                    <a:pt x="1502" y="38355"/>
                  </a:lnTo>
                  <a:lnTo>
                    <a:pt x="1519" y="38321"/>
                  </a:lnTo>
                  <a:lnTo>
                    <a:pt x="1536" y="38270"/>
                  </a:lnTo>
                  <a:lnTo>
                    <a:pt x="1569" y="38237"/>
                  </a:lnTo>
                  <a:lnTo>
                    <a:pt x="1586" y="38203"/>
                  </a:lnTo>
                  <a:lnTo>
                    <a:pt x="1620" y="38169"/>
                  </a:lnTo>
                  <a:lnTo>
                    <a:pt x="1637" y="38135"/>
                  </a:lnTo>
                  <a:lnTo>
                    <a:pt x="1670" y="38102"/>
                  </a:lnTo>
                  <a:lnTo>
                    <a:pt x="1687" y="38068"/>
                  </a:lnTo>
                  <a:lnTo>
                    <a:pt x="1721" y="38017"/>
                  </a:lnTo>
                  <a:lnTo>
                    <a:pt x="1738" y="37984"/>
                  </a:lnTo>
                  <a:lnTo>
                    <a:pt x="1772" y="37950"/>
                  </a:lnTo>
                  <a:lnTo>
                    <a:pt x="1822" y="37882"/>
                  </a:lnTo>
                  <a:lnTo>
                    <a:pt x="1839" y="37849"/>
                  </a:lnTo>
                  <a:lnTo>
                    <a:pt x="1856" y="37798"/>
                  </a:lnTo>
                  <a:lnTo>
                    <a:pt x="1890" y="37764"/>
                  </a:lnTo>
                  <a:lnTo>
                    <a:pt x="1907" y="37731"/>
                  </a:lnTo>
                  <a:lnTo>
                    <a:pt x="1940" y="37697"/>
                  </a:lnTo>
                  <a:lnTo>
                    <a:pt x="1991" y="37629"/>
                  </a:lnTo>
                  <a:lnTo>
                    <a:pt x="2008" y="37596"/>
                  </a:lnTo>
                  <a:lnTo>
                    <a:pt x="2042" y="37545"/>
                  </a:lnTo>
                  <a:lnTo>
                    <a:pt x="2058" y="37511"/>
                  </a:lnTo>
                  <a:lnTo>
                    <a:pt x="2092" y="37478"/>
                  </a:lnTo>
                  <a:lnTo>
                    <a:pt x="2109" y="37444"/>
                  </a:lnTo>
                  <a:lnTo>
                    <a:pt x="2143" y="37410"/>
                  </a:lnTo>
                  <a:lnTo>
                    <a:pt x="2160" y="37360"/>
                  </a:lnTo>
                  <a:lnTo>
                    <a:pt x="2176" y="37326"/>
                  </a:lnTo>
                  <a:lnTo>
                    <a:pt x="2227" y="37258"/>
                  </a:lnTo>
                  <a:lnTo>
                    <a:pt x="2261" y="37225"/>
                  </a:lnTo>
                  <a:lnTo>
                    <a:pt x="2311" y="37140"/>
                  </a:lnTo>
                  <a:lnTo>
                    <a:pt x="2328" y="37107"/>
                  </a:lnTo>
                  <a:lnTo>
                    <a:pt x="2396" y="37005"/>
                  </a:lnTo>
                  <a:lnTo>
                    <a:pt x="2429" y="36972"/>
                  </a:lnTo>
                  <a:lnTo>
                    <a:pt x="2480" y="36887"/>
                  </a:lnTo>
                  <a:lnTo>
                    <a:pt x="2497" y="36854"/>
                  </a:lnTo>
                  <a:lnTo>
                    <a:pt x="2548" y="36786"/>
                  </a:lnTo>
                  <a:lnTo>
                    <a:pt x="2564" y="36752"/>
                  </a:lnTo>
                  <a:lnTo>
                    <a:pt x="2615" y="36668"/>
                  </a:lnTo>
                  <a:lnTo>
                    <a:pt x="2649" y="36634"/>
                  </a:lnTo>
                  <a:lnTo>
                    <a:pt x="2666" y="36601"/>
                  </a:lnTo>
                  <a:lnTo>
                    <a:pt x="2767" y="36449"/>
                  </a:lnTo>
                  <a:lnTo>
                    <a:pt x="2784" y="36415"/>
                  </a:lnTo>
                  <a:lnTo>
                    <a:pt x="2817" y="36381"/>
                  </a:lnTo>
                  <a:lnTo>
                    <a:pt x="2834" y="36331"/>
                  </a:lnTo>
                  <a:lnTo>
                    <a:pt x="2885" y="36263"/>
                  </a:lnTo>
                  <a:lnTo>
                    <a:pt x="2902" y="36230"/>
                  </a:lnTo>
                  <a:lnTo>
                    <a:pt x="2935" y="36196"/>
                  </a:lnTo>
                  <a:lnTo>
                    <a:pt x="2952" y="36145"/>
                  </a:lnTo>
                  <a:lnTo>
                    <a:pt x="3003" y="36078"/>
                  </a:lnTo>
                  <a:lnTo>
                    <a:pt x="3020" y="36044"/>
                  </a:lnTo>
                  <a:lnTo>
                    <a:pt x="3054" y="36010"/>
                  </a:lnTo>
                  <a:lnTo>
                    <a:pt x="3121" y="35892"/>
                  </a:lnTo>
                  <a:lnTo>
                    <a:pt x="3138" y="35859"/>
                  </a:lnTo>
                  <a:lnTo>
                    <a:pt x="3188" y="35774"/>
                  </a:lnTo>
                  <a:lnTo>
                    <a:pt x="3205" y="35740"/>
                  </a:lnTo>
                  <a:lnTo>
                    <a:pt x="3256" y="35673"/>
                  </a:lnTo>
                  <a:lnTo>
                    <a:pt x="3290" y="35639"/>
                  </a:lnTo>
                  <a:lnTo>
                    <a:pt x="3323" y="35555"/>
                  </a:lnTo>
                  <a:lnTo>
                    <a:pt x="3357" y="35521"/>
                  </a:lnTo>
                  <a:lnTo>
                    <a:pt x="3408" y="35454"/>
                  </a:lnTo>
                  <a:lnTo>
                    <a:pt x="3425" y="35403"/>
                  </a:lnTo>
                  <a:lnTo>
                    <a:pt x="3441" y="35369"/>
                  </a:lnTo>
                  <a:lnTo>
                    <a:pt x="3475" y="35336"/>
                  </a:lnTo>
                  <a:lnTo>
                    <a:pt x="3509" y="35268"/>
                  </a:lnTo>
                  <a:lnTo>
                    <a:pt x="3543" y="35218"/>
                  </a:lnTo>
                  <a:lnTo>
                    <a:pt x="3560" y="35184"/>
                  </a:lnTo>
                  <a:lnTo>
                    <a:pt x="3593" y="35150"/>
                  </a:lnTo>
                  <a:lnTo>
                    <a:pt x="3610" y="35116"/>
                  </a:lnTo>
                  <a:lnTo>
                    <a:pt x="3627" y="35083"/>
                  </a:lnTo>
                  <a:lnTo>
                    <a:pt x="3661" y="35032"/>
                  </a:lnTo>
                  <a:lnTo>
                    <a:pt x="3678" y="34998"/>
                  </a:lnTo>
                  <a:lnTo>
                    <a:pt x="3694" y="34965"/>
                  </a:lnTo>
                  <a:lnTo>
                    <a:pt x="3728" y="34931"/>
                  </a:lnTo>
                  <a:lnTo>
                    <a:pt x="3745" y="34880"/>
                  </a:lnTo>
                  <a:lnTo>
                    <a:pt x="3762" y="34847"/>
                  </a:lnTo>
                  <a:lnTo>
                    <a:pt x="3796" y="34813"/>
                  </a:lnTo>
                  <a:lnTo>
                    <a:pt x="3813" y="34779"/>
                  </a:lnTo>
                  <a:lnTo>
                    <a:pt x="3846" y="34745"/>
                  </a:lnTo>
                  <a:lnTo>
                    <a:pt x="3863" y="34695"/>
                  </a:lnTo>
                  <a:lnTo>
                    <a:pt x="3880" y="34661"/>
                  </a:lnTo>
                  <a:lnTo>
                    <a:pt x="3914" y="34627"/>
                  </a:lnTo>
                  <a:lnTo>
                    <a:pt x="3931" y="34594"/>
                  </a:lnTo>
                  <a:lnTo>
                    <a:pt x="3947" y="34543"/>
                  </a:lnTo>
                  <a:lnTo>
                    <a:pt x="3981" y="34509"/>
                  </a:lnTo>
                  <a:lnTo>
                    <a:pt x="3998" y="34475"/>
                  </a:lnTo>
                  <a:lnTo>
                    <a:pt x="4049" y="34391"/>
                  </a:lnTo>
                  <a:lnTo>
                    <a:pt x="4066" y="34357"/>
                  </a:lnTo>
                  <a:lnTo>
                    <a:pt x="4116" y="34290"/>
                  </a:lnTo>
                  <a:lnTo>
                    <a:pt x="4133" y="34256"/>
                  </a:lnTo>
                  <a:lnTo>
                    <a:pt x="4184" y="34172"/>
                  </a:lnTo>
                  <a:lnTo>
                    <a:pt x="4200" y="34138"/>
                  </a:lnTo>
                  <a:lnTo>
                    <a:pt x="4268" y="34020"/>
                  </a:lnTo>
                  <a:lnTo>
                    <a:pt x="4302" y="33986"/>
                  </a:lnTo>
                  <a:lnTo>
                    <a:pt x="4335" y="33919"/>
                  </a:lnTo>
                  <a:lnTo>
                    <a:pt x="4369" y="33868"/>
                  </a:lnTo>
                  <a:lnTo>
                    <a:pt x="4453" y="33716"/>
                  </a:lnTo>
                  <a:lnTo>
                    <a:pt x="4470" y="33683"/>
                  </a:lnTo>
                  <a:lnTo>
                    <a:pt x="4504" y="33649"/>
                  </a:lnTo>
                  <a:lnTo>
                    <a:pt x="4588" y="33497"/>
                  </a:lnTo>
                  <a:lnTo>
                    <a:pt x="4605" y="33463"/>
                  </a:lnTo>
                  <a:lnTo>
                    <a:pt x="4673" y="33345"/>
                  </a:lnTo>
                  <a:lnTo>
                    <a:pt x="4706" y="33312"/>
                  </a:lnTo>
                  <a:lnTo>
                    <a:pt x="4757" y="33194"/>
                  </a:lnTo>
                  <a:lnTo>
                    <a:pt x="4791" y="33160"/>
                  </a:lnTo>
                  <a:lnTo>
                    <a:pt x="4808" y="33109"/>
                  </a:lnTo>
                  <a:lnTo>
                    <a:pt x="4841" y="33076"/>
                  </a:lnTo>
                  <a:lnTo>
                    <a:pt x="4858" y="33042"/>
                  </a:lnTo>
                  <a:lnTo>
                    <a:pt x="4875" y="33008"/>
                  </a:lnTo>
                  <a:lnTo>
                    <a:pt x="4926" y="32924"/>
                  </a:lnTo>
                  <a:lnTo>
                    <a:pt x="4943" y="32890"/>
                  </a:lnTo>
                  <a:lnTo>
                    <a:pt x="5010" y="32772"/>
                  </a:lnTo>
                  <a:lnTo>
                    <a:pt x="5027" y="32738"/>
                  </a:lnTo>
                  <a:lnTo>
                    <a:pt x="5077" y="32654"/>
                  </a:lnTo>
                  <a:lnTo>
                    <a:pt x="5094" y="32620"/>
                  </a:lnTo>
                  <a:lnTo>
                    <a:pt x="5145" y="32553"/>
                  </a:lnTo>
                  <a:lnTo>
                    <a:pt x="5162" y="32502"/>
                  </a:lnTo>
                  <a:lnTo>
                    <a:pt x="5212" y="32435"/>
                  </a:lnTo>
                  <a:lnTo>
                    <a:pt x="5229" y="32384"/>
                  </a:lnTo>
                  <a:lnTo>
                    <a:pt x="5246" y="32350"/>
                  </a:lnTo>
                  <a:lnTo>
                    <a:pt x="5263" y="32317"/>
                  </a:lnTo>
                  <a:lnTo>
                    <a:pt x="5297" y="32283"/>
                  </a:lnTo>
                  <a:lnTo>
                    <a:pt x="5314" y="32232"/>
                  </a:lnTo>
                  <a:lnTo>
                    <a:pt x="5330" y="32198"/>
                  </a:lnTo>
                  <a:lnTo>
                    <a:pt x="5364" y="32165"/>
                  </a:lnTo>
                  <a:lnTo>
                    <a:pt x="5381" y="32114"/>
                  </a:lnTo>
                  <a:lnTo>
                    <a:pt x="5415" y="32047"/>
                  </a:lnTo>
                  <a:lnTo>
                    <a:pt x="5449" y="32013"/>
                  </a:lnTo>
                  <a:lnTo>
                    <a:pt x="5465" y="31962"/>
                  </a:lnTo>
                  <a:lnTo>
                    <a:pt x="5482" y="31929"/>
                  </a:lnTo>
                  <a:lnTo>
                    <a:pt x="5516" y="31895"/>
                  </a:lnTo>
                  <a:lnTo>
                    <a:pt x="5533" y="31861"/>
                  </a:lnTo>
                  <a:lnTo>
                    <a:pt x="5550" y="31811"/>
                  </a:lnTo>
                  <a:lnTo>
                    <a:pt x="5567" y="31777"/>
                  </a:lnTo>
                  <a:lnTo>
                    <a:pt x="5600" y="31743"/>
                  </a:lnTo>
                  <a:lnTo>
                    <a:pt x="5617" y="31709"/>
                  </a:lnTo>
                  <a:lnTo>
                    <a:pt x="5634" y="31659"/>
                  </a:lnTo>
                  <a:lnTo>
                    <a:pt x="5651" y="31625"/>
                  </a:lnTo>
                  <a:lnTo>
                    <a:pt x="5685" y="31591"/>
                  </a:lnTo>
                  <a:lnTo>
                    <a:pt x="5702" y="31541"/>
                  </a:lnTo>
                  <a:lnTo>
                    <a:pt x="5718" y="31507"/>
                  </a:lnTo>
                  <a:lnTo>
                    <a:pt x="5752" y="31473"/>
                  </a:lnTo>
                  <a:lnTo>
                    <a:pt x="5769" y="31439"/>
                  </a:lnTo>
                  <a:lnTo>
                    <a:pt x="5786" y="31389"/>
                  </a:lnTo>
                  <a:lnTo>
                    <a:pt x="5803" y="31355"/>
                  </a:lnTo>
                  <a:lnTo>
                    <a:pt x="5836" y="31321"/>
                  </a:lnTo>
                  <a:lnTo>
                    <a:pt x="5853" y="31271"/>
                  </a:lnTo>
                  <a:lnTo>
                    <a:pt x="5870" y="31237"/>
                  </a:lnTo>
                  <a:lnTo>
                    <a:pt x="5887" y="31203"/>
                  </a:lnTo>
                  <a:lnTo>
                    <a:pt x="5921" y="31170"/>
                  </a:lnTo>
                  <a:lnTo>
                    <a:pt x="5938" y="31119"/>
                  </a:lnTo>
                  <a:lnTo>
                    <a:pt x="5955" y="31085"/>
                  </a:lnTo>
                  <a:lnTo>
                    <a:pt x="5971" y="31052"/>
                  </a:lnTo>
                  <a:lnTo>
                    <a:pt x="6005" y="31001"/>
                  </a:lnTo>
                  <a:lnTo>
                    <a:pt x="6022" y="30967"/>
                  </a:lnTo>
                  <a:lnTo>
                    <a:pt x="6039" y="30933"/>
                  </a:lnTo>
                  <a:lnTo>
                    <a:pt x="6056" y="30900"/>
                  </a:lnTo>
                  <a:lnTo>
                    <a:pt x="6089" y="30849"/>
                  </a:lnTo>
                  <a:lnTo>
                    <a:pt x="6106" y="30815"/>
                  </a:lnTo>
                  <a:lnTo>
                    <a:pt x="6123" y="30782"/>
                  </a:lnTo>
                  <a:lnTo>
                    <a:pt x="6140" y="30731"/>
                  </a:lnTo>
                  <a:lnTo>
                    <a:pt x="6157" y="30697"/>
                  </a:lnTo>
                  <a:lnTo>
                    <a:pt x="6191" y="30664"/>
                  </a:lnTo>
                  <a:lnTo>
                    <a:pt x="6208" y="30630"/>
                  </a:lnTo>
                  <a:lnTo>
                    <a:pt x="6224" y="30579"/>
                  </a:lnTo>
                  <a:lnTo>
                    <a:pt x="6241" y="30546"/>
                  </a:lnTo>
                  <a:lnTo>
                    <a:pt x="6275" y="30512"/>
                  </a:lnTo>
                  <a:lnTo>
                    <a:pt x="6292" y="30461"/>
                  </a:lnTo>
                  <a:lnTo>
                    <a:pt x="6309" y="30427"/>
                  </a:lnTo>
                  <a:lnTo>
                    <a:pt x="6326" y="30394"/>
                  </a:lnTo>
                  <a:lnTo>
                    <a:pt x="6359" y="30343"/>
                  </a:lnTo>
                  <a:lnTo>
                    <a:pt x="6376" y="30309"/>
                  </a:lnTo>
                  <a:lnTo>
                    <a:pt x="6393" y="30276"/>
                  </a:lnTo>
                  <a:lnTo>
                    <a:pt x="6410" y="30242"/>
                  </a:lnTo>
                  <a:lnTo>
                    <a:pt x="6444" y="30191"/>
                  </a:lnTo>
                  <a:lnTo>
                    <a:pt x="6461" y="30158"/>
                  </a:lnTo>
                  <a:lnTo>
                    <a:pt x="6477" y="30124"/>
                  </a:lnTo>
                  <a:lnTo>
                    <a:pt x="6494" y="30073"/>
                  </a:lnTo>
                  <a:lnTo>
                    <a:pt x="6511" y="30040"/>
                  </a:lnTo>
                  <a:lnTo>
                    <a:pt x="6545" y="30006"/>
                  </a:lnTo>
                  <a:lnTo>
                    <a:pt x="6562" y="29955"/>
                  </a:lnTo>
                  <a:lnTo>
                    <a:pt x="6579" y="29921"/>
                  </a:lnTo>
                  <a:lnTo>
                    <a:pt x="6595" y="29888"/>
                  </a:lnTo>
                  <a:lnTo>
                    <a:pt x="6612" y="29837"/>
                  </a:lnTo>
                  <a:lnTo>
                    <a:pt x="6646" y="29803"/>
                  </a:lnTo>
                  <a:lnTo>
                    <a:pt x="6663" y="29770"/>
                  </a:lnTo>
                  <a:lnTo>
                    <a:pt x="6680" y="29736"/>
                  </a:lnTo>
                  <a:lnTo>
                    <a:pt x="6697" y="29685"/>
                  </a:lnTo>
                  <a:lnTo>
                    <a:pt x="6730" y="29652"/>
                  </a:lnTo>
                  <a:lnTo>
                    <a:pt x="6747" y="29618"/>
                  </a:lnTo>
                  <a:lnTo>
                    <a:pt x="6764" y="29567"/>
                  </a:lnTo>
                  <a:lnTo>
                    <a:pt x="6781" y="29534"/>
                  </a:lnTo>
                  <a:lnTo>
                    <a:pt x="6798" y="29500"/>
                  </a:lnTo>
                  <a:lnTo>
                    <a:pt x="6865" y="29382"/>
                  </a:lnTo>
                  <a:lnTo>
                    <a:pt x="6882" y="29331"/>
                  </a:lnTo>
                  <a:lnTo>
                    <a:pt x="6899" y="29297"/>
                  </a:lnTo>
                  <a:lnTo>
                    <a:pt x="6967" y="29179"/>
                  </a:lnTo>
                  <a:lnTo>
                    <a:pt x="6983" y="29146"/>
                  </a:lnTo>
                  <a:lnTo>
                    <a:pt x="7051" y="29028"/>
                  </a:lnTo>
                  <a:lnTo>
                    <a:pt x="7068" y="28994"/>
                  </a:lnTo>
                  <a:lnTo>
                    <a:pt x="7169" y="28791"/>
                  </a:lnTo>
                  <a:lnTo>
                    <a:pt x="7186" y="28758"/>
                  </a:lnTo>
                  <a:lnTo>
                    <a:pt x="7287" y="28555"/>
                  </a:lnTo>
                  <a:lnTo>
                    <a:pt x="7304" y="28522"/>
                  </a:lnTo>
                  <a:lnTo>
                    <a:pt x="7405" y="28319"/>
                  </a:lnTo>
                  <a:lnTo>
                    <a:pt x="7422" y="28285"/>
                  </a:lnTo>
                  <a:lnTo>
                    <a:pt x="7439" y="28235"/>
                  </a:lnTo>
                  <a:lnTo>
                    <a:pt x="7456" y="28201"/>
                  </a:lnTo>
                  <a:lnTo>
                    <a:pt x="7557" y="27999"/>
                  </a:lnTo>
                  <a:lnTo>
                    <a:pt x="7574" y="27965"/>
                  </a:lnTo>
                  <a:lnTo>
                    <a:pt x="7675" y="27763"/>
                  </a:lnTo>
                  <a:lnTo>
                    <a:pt x="7692" y="27729"/>
                  </a:lnTo>
                  <a:lnTo>
                    <a:pt x="7709" y="27695"/>
                  </a:lnTo>
                  <a:lnTo>
                    <a:pt x="7759" y="27611"/>
                  </a:lnTo>
                  <a:lnTo>
                    <a:pt x="7776" y="27577"/>
                  </a:lnTo>
                  <a:lnTo>
                    <a:pt x="7827" y="27459"/>
                  </a:lnTo>
                  <a:lnTo>
                    <a:pt x="7844" y="27408"/>
                  </a:lnTo>
                  <a:lnTo>
                    <a:pt x="7894" y="27341"/>
                  </a:lnTo>
                  <a:lnTo>
                    <a:pt x="7911" y="27290"/>
                  </a:lnTo>
                  <a:lnTo>
                    <a:pt x="7945" y="27206"/>
                  </a:lnTo>
                  <a:lnTo>
                    <a:pt x="7962" y="27172"/>
                  </a:lnTo>
                  <a:lnTo>
                    <a:pt x="7995" y="27088"/>
                  </a:lnTo>
                  <a:lnTo>
                    <a:pt x="8012" y="27054"/>
                  </a:lnTo>
                  <a:lnTo>
                    <a:pt x="8046" y="27020"/>
                  </a:lnTo>
                  <a:lnTo>
                    <a:pt x="8063" y="26970"/>
                  </a:lnTo>
                  <a:lnTo>
                    <a:pt x="8097" y="26902"/>
                  </a:lnTo>
                  <a:lnTo>
                    <a:pt x="8113" y="26852"/>
                  </a:lnTo>
                  <a:lnTo>
                    <a:pt x="8130" y="26818"/>
                  </a:lnTo>
                  <a:lnTo>
                    <a:pt x="8147" y="26784"/>
                  </a:lnTo>
                  <a:lnTo>
                    <a:pt x="8164" y="26734"/>
                  </a:lnTo>
                  <a:lnTo>
                    <a:pt x="8181" y="26700"/>
                  </a:lnTo>
                  <a:lnTo>
                    <a:pt x="8215" y="26649"/>
                  </a:lnTo>
                  <a:lnTo>
                    <a:pt x="8232" y="26616"/>
                  </a:lnTo>
                  <a:lnTo>
                    <a:pt x="8248" y="26582"/>
                  </a:lnTo>
                  <a:lnTo>
                    <a:pt x="8265" y="26531"/>
                  </a:lnTo>
                  <a:lnTo>
                    <a:pt x="8282" y="26498"/>
                  </a:lnTo>
                  <a:lnTo>
                    <a:pt x="8299" y="26464"/>
                  </a:lnTo>
                  <a:lnTo>
                    <a:pt x="8316" y="26413"/>
                  </a:lnTo>
                  <a:lnTo>
                    <a:pt x="8333" y="26380"/>
                  </a:lnTo>
                  <a:lnTo>
                    <a:pt x="8350" y="26346"/>
                  </a:lnTo>
                  <a:lnTo>
                    <a:pt x="8366" y="26295"/>
                  </a:lnTo>
                  <a:lnTo>
                    <a:pt x="8400" y="26261"/>
                  </a:lnTo>
                  <a:lnTo>
                    <a:pt x="8417" y="26228"/>
                  </a:lnTo>
                  <a:lnTo>
                    <a:pt x="8434" y="26177"/>
                  </a:lnTo>
                  <a:lnTo>
                    <a:pt x="8468" y="26093"/>
                  </a:lnTo>
                  <a:lnTo>
                    <a:pt x="8485" y="26059"/>
                  </a:lnTo>
                  <a:lnTo>
                    <a:pt x="8501" y="26025"/>
                  </a:lnTo>
                  <a:lnTo>
                    <a:pt x="8518" y="25975"/>
                  </a:lnTo>
                  <a:lnTo>
                    <a:pt x="8535" y="25941"/>
                  </a:lnTo>
                  <a:lnTo>
                    <a:pt x="8552" y="25907"/>
                  </a:lnTo>
                  <a:lnTo>
                    <a:pt x="8586" y="25857"/>
                  </a:lnTo>
                  <a:lnTo>
                    <a:pt x="8619" y="25789"/>
                  </a:lnTo>
                  <a:lnTo>
                    <a:pt x="8636" y="25739"/>
                  </a:lnTo>
                  <a:lnTo>
                    <a:pt x="8653" y="25705"/>
                  </a:lnTo>
                  <a:lnTo>
                    <a:pt x="8687" y="25621"/>
                  </a:lnTo>
                  <a:lnTo>
                    <a:pt x="8704" y="25587"/>
                  </a:lnTo>
                  <a:lnTo>
                    <a:pt x="8721" y="25536"/>
                  </a:lnTo>
                  <a:lnTo>
                    <a:pt x="8754" y="25469"/>
                  </a:lnTo>
                  <a:lnTo>
                    <a:pt x="8771" y="25418"/>
                  </a:lnTo>
                  <a:lnTo>
                    <a:pt x="8788" y="25384"/>
                  </a:lnTo>
                  <a:lnTo>
                    <a:pt x="8822" y="25334"/>
                  </a:lnTo>
                  <a:lnTo>
                    <a:pt x="8856" y="25266"/>
                  </a:lnTo>
                  <a:lnTo>
                    <a:pt x="8872" y="25216"/>
                  </a:lnTo>
                  <a:lnTo>
                    <a:pt x="8889" y="25182"/>
                  </a:lnTo>
                  <a:lnTo>
                    <a:pt x="8940" y="25064"/>
                  </a:lnTo>
                  <a:lnTo>
                    <a:pt x="8957" y="25013"/>
                  </a:lnTo>
                  <a:lnTo>
                    <a:pt x="8974" y="24980"/>
                  </a:lnTo>
                  <a:lnTo>
                    <a:pt x="9007" y="24895"/>
                  </a:lnTo>
                  <a:lnTo>
                    <a:pt x="9024" y="24862"/>
                  </a:lnTo>
                  <a:lnTo>
                    <a:pt x="9075" y="24743"/>
                  </a:lnTo>
                  <a:lnTo>
                    <a:pt x="9092" y="24693"/>
                  </a:lnTo>
                  <a:lnTo>
                    <a:pt x="9142" y="24625"/>
                  </a:lnTo>
                  <a:lnTo>
                    <a:pt x="9159" y="24575"/>
                  </a:lnTo>
                  <a:lnTo>
                    <a:pt x="9210" y="24457"/>
                  </a:lnTo>
                  <a:lnTo>
                    <a:pt x="9227" y="24423"/>
                  </a:lnTo>
                  <a:lnTo>
                    <a:pt x="9260" y="24339"/>
                  </a:lnTo>
                  <a:lnTo>
                    <a:pt x="9277" y="24288"/>
                  </a:lnTo>
                  <a:lnTo>
                    <a:pt x="9311" y="24221"/>
                  </a:lnTo>
                  <a:lnTo>
                    <a:pt x="9328" y="24170"/>
                  </a:lnTo>
                  <a:lnTo>
                    <a:pt x="9362" y="24086"/>
                  </a:lnTo>
                  <a:lnTo>
                    <a:pt x="9378" y="24052"/>
                  </a:lnTo>
                  <a:lnTo>
                    <a:pt x="9412" y="23968"/>
                  </a:lnTo>
                  <a:lnTo>
                    <a:pt x="9429" y="23934"/>
                  </a:lnTo>
                  <a:lnTo>
                    <a:pt x="9446" y="23883"/>
                  </a:lnTo>
                  <a:lnTo>
                    <a:pt x="9463" y="23850"/>
                  </a:lnTo>
                  <a:lnTo>
                    <a:pt x="9497" y="23765"/>
                  </a:lnTo>
                  <a:lnTo>
                    <a:pt x="9513" y="23731"/>
                  </a:lnTo>
                  <a:lnTo>
                    <a:pt x="9547" y="23647"/>
                  </a:lnTo>
                  <a:lnTo>
                    <a:pt x="9564" y="23613"/>
                  </a:lnTo>
                  <a:lnTo>
                    <a:pt x="9581" y="23563"/>
                  </a:lnTo>
                  <a:lnTo>
                    <a:pt x="9598" y="23529"/>
                  </a:lnTo>
                  <a:lnTo>
                    <a:pt x="9631" y="23478"/>
                  </a:lnTo>
                  <a:lnTo>
                    <a:pt x="9631" y="23445"/>
                  </a:lnTo>
                  <a:lnTo>
                    <a:pt x="9648" y="23411"/>
                  </a:lnTo>
                  <a:lnTo>
                    <a:pt x="9682" y="23360"/>
                  </a:lnTo>
                  <a:lnTo>
                    <a:pt x="9699" y="23327"/>
                  </a:lnTo>
                  <a:lnTo>
                    <a:pt x="9699" y="23276"/>
                  </a:lnTo>
                  <a:lnTo>
                    <a:pt x="9716" y="23242"/>
                  </a:lnTo>
                  <a:lnTo>
                    <a:pt x="9766" y="23158"/>
                  </a:lnTo>
                  <a:lnTo>
                    <a:pt x="9766" y="23124"/>
                  </a:lnTo>
                  <a:lnTo>
                    <a:pt x="9800" y="23074"/>
                  </a:lnTo>
                  <a:lnTo>
                    <a:pt x="9817" y="23040"/>
                  </a:lnTo>
                  <a:lnTo>
                    <a:pt x="9817" y="23006"/>
                  </a:lnTo>
                  <a:lnTo>
                    <a:pt x="9851" y="22956"/>
                  </a:lnTo>
                  <a:lnTo>
                    <a:pt x="9868" y="22922"/>
                  </a:lnTo>
                  <a:lnTo>
                    <a:pt x="9868" y="22871"/>
                  </a:lnTo>
                  <a:lnTo>
                    <a:pt x="9901" y="22838"/>
                  </a:lnTo>
                  <a:lnTo>
                    <a:pt x="9901" y="22804"/>
                  </a:lnTo>
                  <a:lnTo>
                    <a:pt x="9918" y="22753"/>
                  </a:lnTo>
                  <a:lnTo>
                    <a:pt x="9952" y="22719"/>
                  </a:lnTo>
                  <a:lnTo>
                    <a:pt x="9952" y="22669"/>
                  </a:lnTo>
                  <a:lnTo>
                    <a:pt x="9969" y="22635"/>
                  </a:lnTo>
                  <a:lnTo>
                    <a:pt x="9986" y="22601"/>
                  </a:lnTo>
                  <a:lnTo>
                    <a:pt x="10003" y="22551"/>
                  </a:lnTo>
                  <a:lnTo>
                    <a:pt x="10019" y="22517"/>
                  </a:lnTo>
                  <a:lnTo>
                    <a:pt x="10036" y="22466"/>
                  </a:lnTo>
                  <a:lnTo>
                    <a:pt x="10053" y="22433"/>
                  </a:lnTo>
                  <a:lnTo>
                    <a:pt x="10070" y="22382"/>
                  </a:lnTo>
                  <a:lnTo>
                    <a:pt x="10087" y="22348"/>
                  </a:lnTo>
                  <a:lnTo>
                    <a:pt x="10104" y="22315"/>
                  </a:lnTo>
                  <a:lnTo>
                    <a:pt x="10121" y="22264"/>
                  </a:lnTo>
                  <a:lnTo>
                    <a:pt x="10137" y="22230"/>
                  </a:lnTo>
                  <a:lnTo>
                    <a:pt x="10154" y="22180"/>
                  </a:lnTo>
                  <a:lnTo>
                    <a:pt x="10171" y="22146"/>
                  </a:lnTo>
                  <a:lnTo>
                    <a:pt x="10188" y="22112"/>
                  </a:lnTo>
                  <a:lnTo>
                    <a:pt x="10205" y="22062"/>
                  </a:lnTo>
                  <a:lnTo>
                    <a:pt x="10222" y="22028"/>
                  </a:lnTo>
                  <a:lnTo>
                    <a:pt x="10239" y="21977"/>
                  </a:lnTo>
                  <a:lnTo>
                    <a:pt x="10256" y="21944"/>
                  </a:lnTo>
                  <a:lnTo>
                    <a:pt x="10272" y="21893"/>
                  </a:lnTo>
                  <a:lnTo>
                    <a:pt x="10289" y="21859"/>
                  </a:lnTo>
                  <a:lnTo>
                    <a:pt x="10306" y="21826"/>
                  </a:lnTo>
                  <a:lnTo>
                    <a:pt x="10323" y="21775"/>
                  </a:lnTo>
                  <a:lnTo>
                    <a:pt x="10340" y="21741"/>
                  </a:lnTo>
                  <a:lnTo>
                    <a:pt x="10357" y="21691"/>
                  </a:lnTo>
                  <a:lnTo>
                    <a:pt x="10374" y="21657"/>
                  </a:lnTo>
                  <a:lnTo>
                    <a:pt x="10390" y="21623"/>
                  </a:lnTo>
                  <a:lnTo>
                    <a:pt x="10407" y="21573"/>
                  </a:lnTo>
                  <a:lnTo>
                    <a:pt x="10424" y="21539"/>
                  </a:lnTo>
                  <a:lnTo>
                    <a:pt x="10458" y="21454"/>
                  </a:lnTo>
                  <a:lnTo>
                    <a:pt x="10458" y="21404"/>
                  </a:lnTo>
                  <a:lnTo>
                    <a:pt x="10475" y="21370"/>
                  </a:lnTo>
                  <a:lnTo>
                    <a:pt x="10492" y="21336"/>
                  </a:lnTo>
                  <a:lnTo>
                    <a:pt x="10509" y="21286"/>
                  </a:lnTo>
                  <a:lnTo>
                    <a:pt x="10525" y="21252"/>
                  </a:lnTo>
                  <a:lnTo>
                    <a:pt x="10542" y="21201"/>
                  </a:lnTo>
                  <a:lnTo>
                    <a:pt x="10559" y="21168"/>
                  </a:lnTo>
                  <a:lnTo>
                    <a:pt x="10576" y="21117"/>
                  </a:lnTo>
                  <a:lnTo>
                    <a:pt x="10593" y="21083"/>
                  </a:lnTo>
                  <a:lnTo>
                    <a:pt x="10610" y="21033"/>
                  </a:lnTo>
                  <a:lnTo>
                    <a:pt x="10627" y="20999"/>
                  </a:lnTo>
                  <a:lnTo>
                    <a:pt x="10660" y="20915"/>
                  </a:lnTo>
                  <a:lnTo>
                    <a:pt x="10677" y="20881"/>
                  </a:lnTo>
                  <a:lnTo>
                    <a:pt x="10694" y="20830"/>
                  </a:lnTo>
                  <a:lnTo>
                    <a:pt x="10711" y="20797"/>
                  </a:lnTo>
                  <a:lnTo>
                    <a:pt x="10728" y="20763"/>
                  </a:lnTo>
                  <a:lnTo>
                    <a:pt x="10745" y="20679"/>
                  </a:lnTo>
                  <a:lnTo>
                    <a:pt x="10762" y="20628"/>
                  </a:lnTo>
                  <a:lnTo>
                    <a:pt x="10795" y="20544"/>
                  </a:lnTo>
                  <a:lnTo>
                    <a:pt x="10812" y="20510"/>
                  </a:lnTo>
                  <a:lnTo>
                    <a:pt x="10863" y="20375"/>
                  </a:lnTo>
                  <a:lnTo>
                    <a:pt x="10880" y="20341"/>
                  </a:lnTo>
                  <a:lnTo>
                    <a:pt x="10913" y="20257"/>
                  </a:lnTo>
                  <a:lnTo>
                    <a:pt x="10913" y="20223"/>
                  </a:lnTo>
                  <a:lnTo>
                    <a:pt x="10964" y="20088"/>
                  </a:lnTo>
                  <a:lnTo>
                    <a:pt x="10981" y="20055"/>
                  </a:lnTo>
                  <a:lnTo>
                    <a:pt x="11031" y="19936"/>
                  </a:lnTo>
                  <a:lnTo>
                    <a:pt x="11048" y="19886"/>
                  </a:lnTo>
                  <a:lnTo>
                    <a:pt x="11082" y="19768"/>
                  </a:lnTo>
                  <a:lnTo>
                    <a:pt x="11099" y="19717"/>
                  </a:lnTo>
                  <a:lnTo>
                    <a:pt x="11116" y="19683"/>
                  </a:lnTo>
                  <a:lnTo>
                    <a:pt x="11133" y="19633"/>
                  </a:lnTo>
                  <a:lnTo>
                    <a:pt x="11149" y="19599"/>
                  </a:lnTo>
                  <a:lnTo>
                    <a:pt x="11166" y="19565"/>
                  </a:lnTo>
                  <a:lnTo>
                    <a:pt x="11217" y="19430"/>
                  </a:lnTo>
                  <a:lnTo>
                    <a:pt x="11217" y="19397"/>
                  </a:lnTo>
                  <a:lnTo>
                    <a:pt x="11284" y="19228"/>
                  </a:lnTo>
                  <a:lnTo>
                    <a:pt x="11301" y="19194"/>
                  </a:lnTo>
                  <a:lnTo>
                    <a:pt x="11335" y="19110"/>
                  </a:lnTo>
                  <a:lnTo>
                    <a:pt x="11335" y="19059"/>
                  </a:lnTo>
                  <a:lnTo>
                    <a:pt x="11369" y="18975"/>
                  </a:lnTo>
                  <a:lnTo>
                    <a:pt x="11386" y="18941"/>
                  </a:lnTo>
                  <a:lnTo>
                    <a:pt x="11402" y="18891"/>
                  </a:lnTo>
                  <a:lnTo>
                    <a:pt x="11436" y="18806"/>
                  </a:lnTo>
                  <a:lnTo>
                    <a:pt x="11453" y="18773"/>
                  </a:lnTo>
                  <a:lnTo>
                    <a:pt x="11453" y="18722"/>
                  </a:lnTo>
                  <a:lnTo>
                    <a:pt x="11470" y="18688"/>
                  </a:lnTo>
                  <a:lnTo>
                    <a:pt x="11487" y="18655"/>
                  </a:lnTo>
                  <a:lnTo>
                    <a:pt x="11504" y="18604"/>
                  </a:lnTo>
                  <a:lnTo>
                    <a:pt x="11520" y="18570"/>
                  </a:lnTo>
                  <a:lnTo>
                    <a:pt x="11554" y="18486"/>
                  </a:lnTo>
                  <a:lnTo>
                    <a:pt x="11554" y="18435"/>
                  </a:lnTo>
                  <a:lnTo>
                    <a:pt x="11571" y="18402"/>
                  </a:lnTo>
                  <a:lnTo>
                    <a:pt x="11588" y="18351"/>
                  </a:lnTo>
                  <a:lnTo>
                    <a:pt x="11605" y="18317"/>
                  </a:lnTo>
                  <a:lnTo>
                    <a:pt x="11622" y="18267"/>
                  </a:lnTo>
                  <a:lnTo>
                    <a:pt x="11639" y="18233"/>
                  </a:lnTo>
                  <a:lnTo>
                    <a:pt x="11655" y="18199"/>
                  </a:lnTo>
                  <a:lnTo>
                    <a:pt x="11655" y="18149"/>
                  </a:lnTo>
                  <a:lnTo>
                    <a:pt x="11672" y="18115"/>
                  </a:lnTo>
                  <a:lnTo>
                    <a:pt x="11689" y="18064"/>
                  </a:lnTo>
                  <a:lnTo>
                    <a:pt x="11706" y="18031"/>
                  </a:lnTo>
                  <a:lnTo>
                    <a:pt x="11723" y="17980"/>
                  </a:lnTo>
                  <a:lnTo>
                    <a:pt x="11740" y="17946"/>
                  </a:lnTo>
                  <a:lnTo>
                    <a:pt x="11757" y="17896"/>
                  </a:lnTo>
                  <a:lnTo>
                    <a:pt x="11757" y="17862"/>
                  </a:lnTo>
                  <a:lnTo>
                    <a:pt x="11773" y="17811"/>
                  </a:lnTo>
                  <a:lnTo>
                    <a:pt x="11807" y="17727"/>
                  </a:lnTo>
                  <a:lnTo>
                    <a:pt x="11824" y="17693"/>
                  </a:lnTo>
                  <a:lnTo>
                    <a:pt x="11841" y="17643"/>
                  </a:lnTo>
                  <a:lnTo>
                    <a:pt x="11841" y="17609"/>
                  </a:lnTo>
                  <a:lnTo>
                    <a:pt x="11875" y="17525"/>
                  </a:lnTo>
                  <a:lnTo>
                    <a:pt x="11892" y="17491"/>
                  </a:lnTo>
                  <a:lnTo>
                    <a:pt x="11908" y="17440"/>
                  </a:lnTo>
                  <a:lnTo>
                    <a:pt x="11908" y="17406"/>
                  </a:lnTo>
                  <a:lnTo>
                    <a:pt x="11925" y="17356"/>
                  </a:lnTo>
                  <a:lnTo>
                    <a:pt x="11959" y="17272"/>
                  </a:lnTo>
                  <a:lnTo>
                    <a:pt x="11976" y="17238"/>
                  </a:lnTo>
                  <a:lnTo>
                    <a:pt x="12010" y="17103"/>
                  </a:lnTo>
                  <a:lnTo>
                    <a:pt x="12026" y="17069"/>
                  </a:lnTo>
                  <a:lnTo>
                    <a:pt x="12060" y="16934"/>
                  </a:lnTo>
                  <a:lnTo>
                    <a:pt x="12077" y="16901"/>
                  </a:lnTo>
                  <a:lnTo>
                    <a:pt x="12145" y="16698"/>
                  </a:lnTo>
                  <a:lnTo>
                    <a:pt x="12161" y="16648"/>
                  </a:lnTo>
                  <a:lnTo>
                    <a:pt x="12263" y="16310"/>
                  </a:lnTo>
                  <a:lnTo>
                    <a:pt x="12279" y="16276"/>
                  </a:lnTo>
                  <a:lnTo>
                    <a:pt x="12313" y="16192"/>
                  </a:lnTo>
                  <a:lnTo>
                    <a:pt x="12330" y="16142"/>
                  </a:lnTo>
                  <a:lnTo>
                    <a:pt x="12448" y="15770"/>
                  </a:lnTo>
                  <a:lnTo>
                    <a:pt x="12448" y="15720"/>
                  </a:lnTo>
                  <a:lnTo>
                    <a:pt x="12499" y="15602"/>
                  </a:lnTo>
                  <a:lnTo>
                    <a:pt x="12516" y="15551"/>
                  </a:lnTo>
                  <a:lnTo>
                    <a:pt x="12566" y="15383"/>
                  </a:lnTo>
                  <a:lnTo>
                    <a:pt x="12566" y="15349"/>
                  </a:lnTo>
                  <a:lnTo>
                    <a:pt x="12617" y="15231"/>
                  </a:lnTo>
                  <a:lnTo>
                    <a:pt x="12617" y="15180"/>
                  </a:lnTo>
                  <a:lnTo>
                    <a:pt x="12634" y="15130"/>
                  </a:lnTo>
                  <a:lnTo>
                    <a:pt x="12684" y="14978"/>
                  </a:lnTo>
                  <a:lnTo>
                    <a:pt x="12701" y="14927"/>
                  </a:lnTo>
                  <a:lnTo>
                    <a:pt x="12718" y="14893"/>
                  </a:lnTo>
                  <a:lnTo>
                    <a:pt x="12718" y="14843"/>
                  </a:lnTo>
                  <a:lnTo>
                    <a:pt x="12735" y="14809"/>
                  </a:lnTo>
                  <a:lnTo>
                    <a:pt x="12769" y="14674"/>
                  </a:lnTo>
                  <a:lnTo>
                    <a:pt x="12785" y="14640"/>
                  </a:lnTo>
                  <a:lnTo>
                    <a:pt x="12802" y="14590"/>
                  </a:lnTo>
                  <a:lnTo>
                    <a:pt x="12819" y="14556"/>
                  </a:lnTo>
                  <a:lnTo>
                    <a:pt x="12819" y="14505"/>
                  </a:lnTo>
                  <a:lnTo>
                    <a:pt x="12836" y="14472"/>
                  </a:lnTo>
                  <a:lnTo>
                    <a:pt x="12853" y="14421"/>
                  </a:lnTo>
                  <a:lnTo>
                    <a:pt x="12870" y="14387"/>
                  </a:lnTo>
                  <a:lnTo>
                    <a:pt x="12870" y="14337"/>
                  </a:lnTo>
                  <a:lnTo>
                    <a:pt x="12887" y="14303"/>
                  </a:lnTo>
                  <a:lnTo>
                    <a:pt x="12904" y="14252"/>
                  </a:lnTo>
                  <a:lnTo>
                    <a:pt x="12904" y="14219"/>
                  </a:lnTo>
                  <a:lnTo>
                    <a:pt x="12920" y="14168"/>
                  </a:lnTo>
                  <a:lnTo>
                    <a:pt x="12937" y="14118"/>
                  </a:lnTo>
                  <a:lnTo>
                    <a:pt x="12954" y="14084"/>
                  </a:lnTo>
                  <a:lnTo>
                    <a:pt x="12954" y="14050"/>
                  </a:lnTo>
                  <a:lnTo>
                    <a:pt x="12971" y="13999"/>
                  </a:lnTo>
                  <a:lnTo>
                    <a:pt x="12988" y="13966"/>
                  </a:lnTo>
                  <a:lnTo>
                    <a:pt x="13005" y="13915"/>
                  </a:lnTo>
                  <a:lnTo>
                    <a:pt x="13005" y="13865"/>
                  </a:lnTo>
                  <a:lnTo>
                    <a:pt x="13022" y="13831"/>
                  </a:lnTo>
                  <a:lnTo>
                    <a:pt x="13038" y="13797"/>
                  </a:lnTo>
                  <a:lnTo>
                    <a:pt x="13038" y="13746"/>
                  </a:lnTo>
                  <a:lnTo>
                    <a:pt x="13055" y="13696"/>
                  </a:lnTo>
                  <a:lnTo>
                    <a:pt x="13072" y="13662"/>
                  </a:lnTo>
                  <a:lnTo>
                    <a:pt x="13072" y="13612"/>
                  </a:lnTo>
                  <a:lnTo>
                    <a:pt x="13089" y="13578"/>
                  </a:lnTo>
                  <a:lnTo>
                    <a:pt x="13106" y="13527"/>
                  </a:lnTo>
                  <a:lnTo>
                    <a:pt x="13123" y="13493"/>
                  </a:lnTo>
                  <a:lnTo>
                    <a:pt x="13140" y="13409"/>
                  </a:lnTo>
                  <a:lnTo>
                    <a:pt x="13157" y="13359"/>
                  </a:lnTo>
                  <a:lnTo>
                    <a:pt x="13173" y="13274"/>
                  </a:lnTo>
                  <a:lnTo>
                    <a:pt x="13190" y="13240"/>
                  </a:lnTo>
                  <a:lnTo>
                    <a:pt x="13190" y="13190"/>
                  </a:lnTo>
                  <a:lnTo>
                    <a:pt x="13207" y="13156"/>
                  </a:lnTo>
                  <a:lnTo>
                    <a:pt x="13224" y="13106"/>
                  </a:lnTo>
                  <a:lnTo>
                    <a:pt x="13241" y="13072"/>
                  </a:lnTo>
                  <a:lnTo>
                    <a:pt x="13241" y="13021"/>
                  </a:lnTo>
                  <a:lnTo>
                    <a:pt x="13258" y="12987"/>
                  </a:lnTo>
                  <a:lnTo>
                    <a:pt x="13275" y="12903"/>
                  </a:lnTo>
                  <a:lnTo>
                    <a:pt x="13291" y="12853"/>
                  </a:lnTo>
                  <a:lnTo>
                    <a:pt x="13308" y="12819"/>
                  </a:lnTo>
                  <a:lnTo>
                    <a:pt x="13308" y="12768"/>
                  </a:lnTo>
                  <a:lnTo>
                    <a:pt x="13325" y="12734"/>
                  </a:lnTo>
                  <a:lnTo>
                    <a:pt x="13342" y="12684"/>
                  </a:lnTo>
                  <a:lnTo>
                    <a:pt x="13342" y="12650"/>
                  </a:lnTo>
                  <a:lnTo>
                    <a:pt x="13359" y="12600"/>
                  </a:lnTo>
                  <a:lnTo>
                    <a:pt x="13376" y="12566"/>
                  </a:lnTo>
                  <a:lnTo>
                    <a:pt x="13393" y="12481"/>
                  </a:lnTo>
                  <a:lnTo>
                    <a:pt x="13410" y="12431"/>
                  </a:lnTo>
                  <a:lnTo>
                    <a:pt x="13426" y="12397"/>
                  </a:lnTo>
                  <a:lnTo>
                    <a:pt x="13426" y="12347"/>
                  </a:lnTo>
                  <a:lnTo>
                    <a:pt x="13443" y="12296"/>
                  </a:lnTo>
                  <a:lnTo>
                    <a:pt x="13460" y="12228"/>
                  </a:lnTo>
                  <a:lnTo>
                    <a:pt x="13477" y="12178"/>
                  </a:lnTo>
                  <a:lnTo>
                    <a:pt x="13494" y="12094"/>
                  </a:lnTo>
                  <a:lnTo>
                    <a:pt x="13511" y="12043"/>
                  </a:lnTo>
                  <a:lnTo>
                    <a:pt x="13528" y="11959"/>
                  </a:lnTo>
                  <a:lnTo>
                    <a:pt x="13544" y="11925"/>
                  </a:lnTo>
                  <a:lnTo>
                    <a:pt x="13561" y="11841"/>
                  </a:lnTo>
                  <a:lnTo>
                    <a:pt x="13578" y="11790"/>
                  </a:lnTo>
                  <a:lnTo>
                    <a:pt x="13595" y="11706"/>
                  </a:lnTo>
                  <a:lnTo>
                    <a:pt x="13612" y="11672"/>
                  </a:lnTo>
                  <a:lnTo>
                    <a:pt x="13629" y="11588"/>
                  </a:lnTo>
                  <a:lnTo>
                    <a:pt x="13646" y="11537"/>
                  </a:lnTo>
                  <a:lnTo>
                    <a:pt x="13663" y="11453"/>
                  </a:lnTo>
                  <a:lnTo>
                    <a:pt x="13679" y="11419"/>
                  </a:lnTo>
                  <a:lnTo>
                    <a:pt x="13679" y="11368"/>
                  </a:lnTo>
                  <a:lnTo>
                    <a:pt x="13696" y="11318"/>
                  </a:lnTo>
                  <a:lnTo>
                    <a:pt x="13696" y="11284"/>
                  </a:lnTo>
                  <a:lnTo>
                    <a:pt x="13713" y="11233"/>
                  </a:lnTo>
                  <a:lnTo>
                    <a:pt x="13730" y="11200"/>
                  </a:lnTo>
                  <a:lnTo>
                    <a:pt x="13730" y="11149"/>
                  </a:lnTo>
                  <a:lnTo>
                    <a:pt x="13747" y="11115"/>
                  </a:lnTo>
                  <a:lnTo>
                    <a:pt x="13764" y="11031"/>
                  </a:lnTo>
                  <a:lnTo>
                    <a:pt x="13781" y="10980"/>
                  </a:lnTo>
                  <a:lnTo>
                    <a:pt x="13797" y="10896"/>
                  </a:lnTo>
                  <a:lnTo>
                    <a:pt x="13814" y="10862"/>
                  </a:lnTo>
                  <a:lnTo>
                    <a:pt x="13814" y="10812"/>
                  </a:lnTo>
                  <a:lnTo>
                    <a:pt x="13831" y="10778"/>
                  </a:lnTo>
                  <a:lnTo>
                    <a:pt x="13848" y="10727"/>
                  </a:lnTo>
                  <a:lnTo>
                    <a:pt x="13848" y="10677"/>
                  </a:lnTo>
                  <a:lnTo>
                    <a:pt x="13865" y="10643"/>
                  </a:lnTo>
                  <a:lnTo>
                    <a:pt x="13865" y="10609"/>
                  </a:lnTo>
                  <a:lnTo>
                    <a:pt x="13882" y="10559"/>
                  </a:lnTo>
                  <a:lnTo>
                    <a:pt x="13899" y="10508"/>
                  </a:lnTo>
                  <a:lnTo>
                    <a:pt x="13899" y="10474"/>
                  </a:lnTo>
                  <a:lnTo>
                    <a:pt x="13932" y="10390"/>
                  </a:lnTo>
                  <a:lnTo>
                    <a:pt x="13932" y="10339"/>
                  </a:lnTo>
                  <a:lnTo>
                    <a:pt x="13949" y="10306"/>
                  </a:lnTo>
                  <a:lnTo>
                    <a:pt x="13949" y="10255"/>
                  </a:lnTo>
                  <a:lnTo>
                    <a:pt x="13966" y="10221"/>
                  </a:lnTo>
                  <a:lnTo>
                    <a:pt x="13983" y="10171"/>
                  </a:lnTo>
                  <a:lnTo>
                    <a:pt x="13983" y="10137"/>
                  </a:lnTo>
                  <a:lnTo>
                    <a:pt x="14000" y="10086"/>
                  </a:lnTo>
                  <a:lnTo>
                    <a:pt x="14000" y="10053"/>
                  </a:lnTo>
                  <a:lnTo>
                    <a:pt x="14017" y="10002"/>
                  </a:lnTo>
                  <a:lnTo>
                    <a:pt x="14034" y="9951"/>
                  </a:lnTo>
                  <a:lnTo>
                    <a:pt x="14034" y="9918"/>
                  </a:lnTo>
                  <a:lnTo>
                    <a:pt x="14050" y="9867"/>
                  </a:lnTo>
                  <a:lnTo>
                    <a:pt x="14050" y="9833"/>
                  </a:lnTo>
                  <a:lnTo>
                    <a:pt x="14067" y="9783"/>
                  </a:lnTo>
                  <a:lnTo>
                    <a:pt x="14067" y="9749"/>
                  </a:lnTo>
                  <a:lnTo>
                    <a:pt x="14084" y="9698"/>
                  </a:lnTo>
                  <a:lnTo>
                    <a:pt x="14101" y="9665"/>
                  </a:lnTo>
                  <a:lnTo>
                    <a:pt x="14101" y="9614"/>
                  </a:lnTo>
                  <a:lnTo>
                    <a:pt x="14118" y="9580"/>
                  </a:lnTo>
                  <a:lnTo>
                    <a:pt x="14118" y="9530"/>
                  </a:lnTo>
                  <a:lnTo>
                    <a:pt x="14135" y="9496"/>
                  </a:lnTo>
                  <a:lnTo>
                    <a:pt x="14152" y="9445"/>
                  </a:lnTo>
                  <a:lnTo>
                    <a:pt x="14152" y="9395"/>
                  </a:lnTo>
                  <a:lnTo>
                    <a:pt x="14169" y="9361"/>
                  </a:lnTo>
                  <a:lnTo>
                    <a:pt x="14169" y="9311"/>
                  </a:lnTo>
                  <a:lnTo>
                    <a:pt x="14185" y="9277"/>
                  </a:lnTo>
                  <a:lnTo>
                    <a:pt x="14185" y="9226"/>
                  </a:lnTo>
                  <a:lnTo>
                    <a:pt x="14202" y="9192"/>
                  </a:lnTo>
                  <a:lnTo>
                    <a:pt x="14219" y="9142"/>
                  </a:lnTo>
                  <a:lnTo>
                    <a:pt x="14219" y="9108"/>
                  </a:lnTo>
                  <a:lnTo>
                    <a:pt x="14236" y="9058"/>
                  </a:lnTo>
                  <a:lnTo>
                    <a:pt x="14236" y="9024"/>
                  </a:lnTo>
                  <a:lnTo>
                    <a:pt x="14253" y="8973"/>
                  </a:lnTo>
                  <a:lnTo>
                    <a:pt x="14253" y="8923"/>
                  </a:lnTo>
                  <a:lnTo>
                    <a:pt x="14270" y="8889"/>
                  </a:lnTo>
                  <a:lnTo>
                    <a:pt x="14270" y="8838"/>
                  </a:lnTo>
                  <a:lnTo>
                    <a:pt x="14287" y="8805"/>
                  </a:lnTo>
                  <a:lnTo>
                    <a:pt x="14303" y="8754"/>
                  </a:lnTo>
                  <a:lnTo>
                    <a:pt x="14303" y="8720"/>
                  </a:lnTo>
                  <a:lnTo>
                    <a:pt x="14320" y="8670"/>
                  </a:lnTo>
                  <a:lnTo>
                    <a:pt x="14320" y="8636"/>
                  </a:lnTo>
                  <a:lnTo>
                    <a:pt x="14337" y="8585"/>
                  </a:lnTo>
                  <a:lnTo>
                    <a:pt x="14337" y="8552"/>
                  </a:lnTo>
                  <a:lnTo>
                    <a:pt x="14354" y="8501"/>
                  </a:lnTo>
                  <a:lnTo>
                    <a:pt x="14354" y="8467"/>
                  </a:lnTo>
                  <a:lnTo>
                    <a:pt x="14371" y="8417"/>
                  </a:lnTo>
                  <a:lnTo>
                    <a:pt x="14371" y="8366"/>
                  </a:lnTo>
                  <a:lnTo>
                    <a:pt x="14388" y="8332"/>
                  </a:lnTo>
                  <a:lnTo>
                    <a:pt x="14405" y="8282"/>
                  </a:lnTo>
                  <a:lnTo>
                    <a:pt x="14422" y="8197"/>
                  </a:lnTo>
                  <a:lnTo>
                    <a:pt x="14422" y="8164"/>
                  </a:lnTo>
                  <a:lnTo>
                    <a:pt x="14438" y="8113"/>
                  </a:lnTo>
                  <a:lnTo>
                    <a:pt x="14438" y="8079"/>
                  </a:lnTo>
                  <a:lnTo>
                    <a:pt x="14455" y="8029"/>
                  </a:lnTo>
                  <a:lnTo>
                    <a:pt x="14455" y="7978"/>
                  </a:lnTo>
                  <a:lnTo>
                    <a:pt x="14472" y="7944"/>
                  </a:lnTo>
                  <a:lnTo>
                    <a:pt x="14472" y="7894"/>
                  </a:lnTo>
                  <a:lnTo>
                    <a:pt x="14506" y="7809"/>
                  </a:lnTo>
                  <a:lnTo>
                    <a:pt x="14506" y="7776"/>
                  </a:lnTo>
                  <a:lnTo>
                    <a:pt x="14523" y="7725"/>
                  </a:lnTo>
                  <a:lnTo>
                    <a:pt x="14523" y="7691"/>
                  </a:lnTo>
                  <a:lnTo>
                    <a:pt x="14540" y="7641"/>
                  </a:lnTo>
                  <a:lnTo>
                    <a:pt x="14540" y="7607"/>
                  </a:lnTo>
                  <a:lnTo>
                    <a:pt x="14556" y="7506"/>
                  </a:lnTo>
                  <a:lnTo>
                    <a:pt x="14573" y="7472"/>
                  </a:lnTo>
                  <a:lnTo>
                    <a:pt x="14573" y="7421"/>
                  </a:lnTo>
                  <a:lnTo>
                    <a:pt x="14590" y="7388"/>
                  </a:lnTo>
                  <a:lnTo>
                    <a:pt x="14607" y="7303"/>
                  </a:lnTo>
                  <a:lnTo>
                    <a:pt x="14607" y="7253"/>
                  </a:lnTo>
                  <a:lnTo>
                    <a:pt x="14624" y="7202"/>
                  </a:lnTo>
                  <a:lnTo>
                    <a:pt x="14624" y="7169"/>
                  </a:lnTo>
                  <a:lnTo>
                    <a:pt x="14641" y="7084"/>
                  </a:lnTo>
                  <a:lnTo>
                    <a:pt x="14658" y="7034"/>
                  </a:lnTo>
                  <a:lnTo>
                    <a:pt x="14658" y="7000"/>
                  </a:lnTo>
                  <a:lnTo>
                    <a:pt x="14675" y="6949"/>
                  </a:lnTo>
                  <a:lnTo>
                    <a:pt x="14675" y="6916"/>
                  </a:lnTo>
                  <a:lnTo>
                    <a:pt x="14691" y="6865"/>
                  </a:lnTo>
                  <a:lnTo>
                    <a:pt x="14691" y="6814"/>
                  </a:lnTo>
                  <a:lnTo>
                    <a:pt x="14708" y="6781"/>
                  </a:lnTo>
                  <a:lnTo>
                    <a:pt x="14708" y="6730"/>
                  </a:lnTo>
                  <a:lnTo>
                    <a:pt x="14725" y="6696"/>
                  </a:lnTo>
                  <a:lnTo>
                    <a:pt x="14725" y="6646"/>
                  </a:lnTo>
                  <a:lnTo>
                    <a:pt x="14742" y="6612"/>
                  </a:lnTo>
                  <a:lnTo>
                    <a:pt x="14759" y="6511"/>
                  </a:lnTo>
                  <a:lnTo>
                    <a:pt x="14759" y="6477"/>
                  </a:lnTo>
                  <a:lnTo>
                    <a:pt x="14776" y="6426"/>
                  </a:lnTo>
                  <a:lnTo>
                    <a:pt x="14776" y="6393"/>
                  </a:lnTo>
                  <a:lnTo>
                    <a:pt x="14793" y="6342"/>
                  </a:lnTo>
                  <a:lnTo>
                    <a:pt x="14793" y="6308"/>
                  </a:lnTo>
                  <a:lnTo>
                    <a:pt x="14809" y="6258"/>
                  </a:lnTo>
                  <a:lnTo>
                    <a:pt x="14809" y="6224"/>
                  </a:lnTo>
                  <a:lnTo>
                    <a:pt x="14826" y="6173"/>
                  </a:lnTo>
                  <a:lnTo>
                    <a:pt x="14826" y="6140"/>
                  </a:lnTo>
                  <a:lnTo>
                    <a:pt x="14843" y="6089"/>
                  </a:lnTo>
                  <a:lnTo>
                    <a:pt x="14843" y="6038"/>
                  </a:lnTo>
                  <a:lnTo>
                    <a:pt x="14843" y="6005"/>
                  </a:lnTo>
                  <a:lnTo>
                    <a:pt x="14860" y="5954"/>
                  </a:lnTo>
                  <a:lnTo>
                    <a:pt x="14860" y="5920"/>
                  </a:lnTo>
                  <a:lnTo>
                    <a:pt x="14877" y="5870"/>
                  </a:lnTo>
                  <a:lnTo>
                    <a:pt x="14877" y="5836"/>
                  </a:lnTo>
                  <a:lnTo>
                    <a:pt x="14894" y="5785"/>
                  </a:lnTo>
                  <a:lnTo>
                    <a:pt x="14894" y="5735"/>
                  </a:lnTo>
                  <a:lnTo>
                    <a:pt x="14911" y="5701"/>
                  </a:lnTo>
                  <a:lnTo>
                    <a:pt x="14911" y="5651"/>
                  </a:lnTo>
                  <a:lnTo>
                    <a:pt x="14928" y="5617"/>
                  </a:lnTo>
                  <a:lnTo>
                    <a:pt x="14928" y="5566"/>
                  </a:lnTo>
                  <a:lnTo>
                    <a:pt x="14944" y="5532"/>
                  </a:lnTo>
                  <a:lnTo>
                    <a:pt x="14944" y="5482"/>
                  </a:lnTo>
                  <a:lnTo>
                    <a:pt x="14961" y="5398"/>
                  </a:lnTo>
                  <a:lnTo>
                    <a:pt x="14961" y="5347"/>
                  </a:lnTo>
                  <a:lnTo>
                    <a:pt x="14978" y="5313"/>
                  </a:lnTo>
                  <a:lnTo>
                    <a:pt x="14978" y="5263"/>
                  </a:lnTo>
                  <a:lnTo>
                    <a:pt x="14995" y="5229"/>
                  </a:lnTo>
                  <a:lnTo>
                    <a:pt x="14995" y="5178"/>
                  </a:lnTo>
                  <a:lnTo>
                    <a:pt x="15012" y="5128"/>
                  </a:lnTo>
                  <a:lnTo>
                    <a:pt x="15012" y="5094"/>
                  </a:lnTo>
                  <a:lnTo>
                    <a:pt x="15029" y="5010"/>
                  </a:lnTo>
                  <a:lnTo>
                    <a:pt x="15029" y="4959"/>
                  </a:lnTo>
                  <a:lnTo>
                    <a:pt x="15046" y="4875"/>
                  </a:lnTo>
                  <a:lnTo>
                    <a:pt x="15062" y="4824"/>
                  </a:lnTo>
                  <a:lnTo>
                    <a:pt x="15062" y="4790"/>
                  </a:lnTo>
                  <a:lnTo>
                    <a:pt x="15079" y="4740"/>
                  </a:lnTo>
                  <a:lnTo>
                    <a:pt x="15079" y="4706"/>
                  </a:lnTo>
                  <a:lnTo>
                    <a:pt x="15079" y="4655"/>
                  </a:lnTo>
                  <a:lnTo>
                    <a:pt x="15096" y="4622"/>
                  </a:lnTo>
                  <a:lnTo>
                    <a:pt x="15096" y="4571"/>
                  </a:lnTo>
                  <a:lnTo>
                    <a:pt x="15113" y="4537"/>
                  </a:lnTo>
                  <a:lnTo>
                    <a:pt x="15113" y="4436"/>
                  </a:lnTo>
                  <a:lnTo>
                    <a:pt x="15130" y="4402"/>
                  </a:lnTo>
                  <a:lnTo>
                    <a:pt x="15130" y="4352"/>
                  </a:lnTo>
                  <a:lnTo>
                    <a:pt x="15147" y="4267"/>
                  </a:lnTo>
                  <a:lnTo>
                    <a:pt x="15164" y="4217"/>
                  </a:lnTo>
                  <a:lnTo>
                    <a:pt x="15164" y="4183"/>
                  </a:lnTo>
                  <a:lnTo>
                    <a:pt x="15181" y="4099"/>
                  </a:lnTo>
                  <a:lnTo>
                    <a:pt x="15181" y="4048"/>
                  </a:lnTo>
                  <a:lnTo>
                    <a:pt x="15197" y="3964"/>
                  </a:lnTo>
                  <a:lnTo>
                    <a:pt x="15214" y="3913"/>
                  </a:lnTo>
                  <a:lnTo>
                    <a:pt x="15214" y="3880"/>
                  </a:lnTo>
                  <a:lnTo>
                    <a:pt x="15231" y="3745"/>
                  </a:lnTo>
                  <a:lnTo>
                    <a:pt x="15248" y="3711"/>
                  </a:lnTo>
                  <a:lnTo>
                    <a:pt x="15265" y="3576"/>
                  </a:lnTo>
                  <a:lnTo>
                    <a:pt x="15265" y="3525"/>
                  </a:lnTo>
                  <a:lnTo>
                    <a:pt x="15282" y="3407"/>
                  </a:lnTo>
                  <a:lnTo>
                    <a:pt x="15299" y="3357"/>
                  </a:lnTo>
                  <a:lnTo>
                    <a:pt x="15315" y="3222"/>
                  </a:lnTo>
                  <a:lnTo>
                    <a:pt x="15315" y="3188"/>
                  </a:lnTo>
                  <a:lnTo>
                    <a:pt x="15332" y="3053"/>
                  </a:lnTo>
                  <a:lnTo>
                    <a:pt x="15349" y="3002"/>
                  </a:lnTo>
                  <a:lnTo>
                    <a:pt x="15366" y="2884"/>
                  </a:lnTo>
                  <a:lnTo>
                    <a:pt x="15366" y="2834"/>
                  </a:lnTo>
                  <a:lnTo>
                    <a:pt x="15383" y="2800"/>
                  </a:lnTo>
                  <a:lnTo>
                    <a:pt x="15400" y="2665"/>
                  </a:lnTo>
                  <a:lnTo>
                    <a:pt x="15400" y="2615"/>
                  </a:lnTo>
                  <a:lnTo>
                    <a:pt x="15400" y="2581"/>
                  </a:lnTo>
                  <a:lnTo>
                    <a:pt x="15434" y="2446"/>
                  </a:lnTo>
                  <a:lnTo>
                    <a:pt x="15434" y="2395"/>
                  </a:lnTo>
                  <a:lnTo>
                    <a:pt x="15434" y="2362"/>
                  </a:lnTo>
                  <a:lnTo>
                    <a:pt x="15450" y="2227"/>
                  </a:lnTo>
                  <a:lnTo>
                    <a:pt x="15467" y="2176"/>
                  </a:lnTo>
                  <a:lnTo>
                    <a:pt x="15484" y="2092"/>
                  </a:lnTo>
                  <a:lnTo>
                    <a:pt x="15484" y="2058"/>
                  </a:lnTo>
                  <a:lnTo>
                    <a:pt x="15484" y="2007"/>
                  </a:lnTo>
                  <a:lnTo>
                    <a:pt x="15501" y="1957"/>
                  </a:lnTo>
                  <a:lnTo>
                    <a:pt x="15501" y="1923"/>
                  </a:lnTo>
                  <a:lnTo>
                    <a:pt x="15518" y="1839"/>
                  </a:lnTo>
                  <a:lnTo>
                    <a:pt x="15518" y="1788"/>
                  </a:lnTo>
                  <a:lnTo>
                    <a:pt x="15518" y="1754"/>
                  </a:lnTo>
                  <a:lnTo>
                    <a:pt x="15535" y="1704"/>
                  </a:lnTo>
                  <a:lnTo>
                    <a:pt x="15535" y="1619"/>
                  </a:lnTo>
                  <a:lnTo>
                    <a:pt x="15552" y="1569"/>
                  </a:lnTo>
                  <a:lnTo>
                    <a:pt x="15552" y="1535"/>
                  </a:lnTo>
                  <a:lnTo>
                    <a:pt x="15552" y="1484"/>
                  </a:lnTo>
                  <a:lnTo>
                    <a:pt x="15568" y="1434"/>
                  </a:lnTo>
                  <a:lnTo>
                    <a:pt x="15568" y="1400"/>
                  </a:lnTo>
                  <a:lnTo>
                    <a:pt x="15568" y="1350"/>
                  </a:lnTo>
                  <a:lnTo>
                    <a:pt x="15585" y="1316"/>
                  </a:lnTo>
                  <a:lnTo>
                    <a:pt x="15585" y="1265"/>
                  </a:lnTo>
                  <a:lnTo>
                    <a:pt x="15585" y="1231"/>
                  </a:lnTo>
                  <a:lnTo>
                    <a:pt x="15602" y="1181"/>
                  </a:lnTo>
                  <a:lnTo>
                    <a:pt x="15602" y="1130"/>
                  </a:lnTo>
                  <a:lnTo>
                    <a:pt x="15602" y="1097"/>
                  </a:lnTo>
                  <a:lnTo>
                    <a:pt x="15619" y="1046"/>
                  </a:lnTo>
                  <a:lnTo>
                    <a:pt x="15619" y="1012"/>
                  </a:lnTo>
                  <a:lnTo>
                    <a:pt x="15619" y="911"/>
                  </a:lnTo>
                  <a:lnTo>
                    <a:pt x="15636" y="877"/>
                  </a:lnTo>
                  <a:lnTo>
                    <a:pt x="15636" y="827"/>
                  </a:lnTo>
                  <a:lnTo>
                    <a:pt x="15636" y="793"/>
                  </a:lnTo>
                  <a:lnTo>
                    <a:pt x="15653" y="742"/>
                  </a:lnTo>
                  <a:lnTo>
                    <a:pt x="15653" y="692"/>
                  </a:lnTo>
                  <a:lnTo>
                    <a:pt x="15653" y="658"/>
                  </a:lnTo>
                  <a:lnTo>
                    <a:pt x="15670" y="574"/>
                  </a:lnTo>
                  <a:lnTo>
                    <a:pt x="15670" y="523"/>
                  </a:lnTo>
                  <a:lnTo>
                    <a:pt x="15687" y="472"/>
                  </a:lnTo>
                  <a:lnTo>
                    <a:pt x="15687" y="439"/>
                  </a:lnTo>
                  <a:lnTo>
                    <a:pt x="15687" y="388"/>
                  </a:lnTo>
                  <a:lnTo>
                    <a:pt x="15703" y="270"/>
                  </a:lnTo>
                  <a:lnTo>
                    <a:pt x="15703" y="219"/>
                  </a:lnTo>
                  <a:lnTo>
                    <a:pt x="15720" y="169"/>
                  </a:lnTo>
                  <a:lnTo>
                    <a:pt x="15720" y="85"/>
                  </a:lnTo>
                  <a:lnTo>
                    <a:pt x="15737" y="51"/>
                  </a:lnTo>
                  <a:lnTo>
                    <a:pt x="15737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5627550" y="3065800"/>
              <a:ext cx="426325" cy="1095925"/>
            </a:xfrm>
            <a:custGeom>
              <a:avLst/>
              <a:gdLst/>
              <a:ahLst/>
              <a:cxnLst/>
              <a:rect l="l" t="t" r="r" b="b"/>
              <a:pathLst>
                <a:path w="17053" h="43837" fill="none" extrusionOk="0">
                  <a:moveTo>
                    <a:pt x="1" y="43836"/>
                  </a:moveTo>
                  <a:lnTo>
                    <a:pt x="35" y="43803"/>
                  </a:lnTo>
                  <a:lnTo>
                    <a:pt x="52" y="43752"/>
                  </a:lnTo>
                  <a:lnTo>
                    <a:pt x="85" y="43718"/>
                  </a:lnTo>
                  <a:lnTo>
                    <a:pt x="102" y="43684"/>
                  </a:lnTo>
                  <a:lnTo>
                    <a:pt x="136" y="43634"/>
                  </a:lnTo>
                  <a:lnTo>
                    <a:pt x="170" y="43600"/>
                  </a:lnTo>
                  <a:lnTo>
                    <a:pt x="203" y="43566"/>
                  </a:lnTo>
                  <a:lnTo>
                    <a:pt x="220" y="43533"/>
                  </a:lnTo>
                  <a:lnTo>
                    <a:pt x="254" y="43482"/>
                  </a:lnTo>
                  <a:lnTo>
                    <a:pt x="288" y="43448"/>
                  </a:lnTo>
                  <a:lnTo>
                    <a:pt x="305" y="43415"/>
                  </a:lnTo>
                  <a:lnTo>
                    <a:pt x="338" y="43364"/>
                  </a:lnTo>
                  <a:lnTo>
                    <a:pt x="355" y="43330"/>
                  </a:lnTo>
                  <a:lnTo>
                    <a:pt x="389" y="43297"/>
                  </a:lnTo>
                  <a:lnTo>
                    <a:pt x="423" y="43246"/>
                  </a:lnTo>
                  <a:lnTo>
                    <a:pt x="439" y="43212"/>
                  </a:lnTo>
                  <a:lnTo>
                    <a:pt x="473" y="43178"/>
                  </a:lnTo>
                  <a:lnTo>
                    <a:pt x="507" y="43145"/>
                  </a:lnTo>
                  <a:lnTo>
                    <a:pt x="524" y="43094"/>
                  </a:lnTo>
                  <a:lnTo>
                    <a:pt x="558" y="43060"/>
                  </a:lnTo>
                  <a:lnTo>
                    <a:pt x="608" y="42976"/>
                  </a:lnTo>
                  <a:lnTo>
                    <a:pt x="642" y="42942"/>
                  </a:lnTo>
                  <a:lnTo>
                    <a:pt x="676" y="42909"/>
                  </a:lnTo>
                  <a:lnTo>
                    <a:pt x="692" y="42875"/>
                  </a:lnTo>
                  <a:lnTo>
                    <a:pt x="726" y="42824"/>
                  </a:lnTo>
                  <a:lnTo>
                    <a:pt x="743" y="42791"/>
                  </a:lnTo>
                  <a:lnTo>
                    <a:pt x="777" y="42757"/>
                  </a:lnTo>
                  <a:lnTo>
                    <a:pt x="811" y="42706"/>
                  </a:lnTo>
                  <a:lnTo>
                    <a:pt x="827" y="42672"/>
                  </a:lnTo>
                  <a:lnTo>
                    <a:pt x="861" y="42639"/>
                  </a:lnTo>
                  <a:lnTo>
                    <a:pt x="895" y="42588"/>
                  </a:lnTo>
                  <a:lnTo>
                    <a:pt x="912" y="42554"/>
                  </a:lnTo>
                  <a:lnTo>
                    <a:pt x="945" y="42521"/>
                  </a:lnTo>
                  <a:lnTo>
                    <a:pt x="979" y="42487"/>
                  </a:lnTo>
                  <a:lnTo>
                    <a:pt x="996" y="42436"/>
                  </a:lnTo>
                  <a:lnTo>
                    <a:pt x="1030" y="42403"/>
                  </a:lnTo>
                  <a:lnTo>
                    <a:pt x="1047" y="42369"/>
                  </a:lnTo>
                  <a:lnTo>
                    <a:pt x="1080" y="42318"/>
                  </a:lnTo>
                  <a:lnTo>
                    <a:pt x="1114" y="42285"/>
                  </a:lnTo>
                  <a:lnTo>
                    <a:pt x="1131" y="42251"/>
                  </a:lnTo>
                  <a:lnTo>
                    <a:pt x="1165" y="42200"/>
                  </a:lnTo>
                  <a:lnTo>
                    <a:pt x="1198" y="42166"/>
                  </a:lnTo>
                  <a:lnTo>
                    <a:pt x="1215" y="42133"/>
                  </a:lnTo>
                  <a:lnTo>
                    <a:pt x="1249" y="42082"/>
                  </a:lnTo>
                  <a:lnTo>
                    <a:pt x="1300" y="42015"/>
                  </a:lnTo>
                  <a:lnTo>
                    <a:pt x="1333" y="41964"/>
                  </a:lnTo>
                  <a:lnTo>
                    <a:pt x="1350" y="41930"/>
                  </a:lnTo>
                  <a:lnTo>
                    <a:pt x="1384" y="41897"/>
                  </a:lnTo>
                  <a:lnTo>
                    <a:pt x="1401" y="41863"/>
                  </a:lnTo>
                  <a:lnTo>
                    <a:pt x="1468" y="41779"/>
                  </a:lnTo>
                  <a:lnTo>
                    <a:pt x="1485" y="41728"/>
                  </a:lnTo>
                  <a:lnTo>
                    <a:pt x="1519" y="41694"/>
                  </a:lnTo>
                  <a:lnTo>
                    <a:pt x="1570" y="41627"/>
                  </a:lnTo>
                  <a:lnTo>
                    <a:pt x="1603" y="41576"/>
                  </a:lnTo>
                  <a:lnTo>
                    <a:pt x="1654" y="41509"/>
                  </a:lnTo>
                  <a:lnTo>
                    <a:pt x="1671" y="41458"/>
                  </a:lnTo>
                  <a:lnTo>
                    <a:pt x="1704" y="41424"/>
                  </a:lnTo>
                  <a:lnTo>
                    <a:pt x="1806" y="41273"/>
                  </a:lnTo>
                  <a:lnTo>
                    <a:pt x="1839" y="41222"/>
                  </a:lnTo>
                  <a:lnTo>
                    <a:pt x="1924" y="41104"/>
                  </a:lnTo>
                  <a:lnTo>
                    <a:pt x="1941" y="41070"/>
                  </a:lnTo>
                  <a:lnTo>
                    <a:pt x="1991" y="40986"/>
                  </a:lnTo>
                  <a:lnTo>
                    <a:pt x="2025" y="40952"/>
                  </a:lnTo>
                  <a:lnTo>
                    <a:pt x="2548" y="40159"/>
                  </a:lnTo>
                  <a:lnTo>
                    <a:pt x="2582" y="40109"/>
                  </a:lnTo>
                  <a:lnTo>
                    <a:pt x="2615" y="40075"/>
                  </a:lnTo>
                  <a:lnTo>
                    <a:pt x="2632" y="40041"/>
                  </a:lnTo>
                  <a:lnTo>
                    <a:pt x="2784" y="39805"/>
                  </a:lnTo>
                  <a:lnTo>
                    <a:pt x="2818" y="39755"/>
                  </a:lnTo>
                  <a:lnTo>
                    <a:pt x="2919" y="39603"/>
                  </a:lnTo>
                  <a:lnTo>
                    <a:pt x="2953" y="39552"/>
                  </a:lnTo>
                  <a:lnTo>
                    <a:pt x="2969" y="39518"/>
                  </a:lnTo>
                  <a:lnTo>
                    <a:pt x="3003" y="39485"/>
                  </a:lnTo>
                  <a:lnTo>
                    <a:pt x="3020" y="39434"/>
                  </a:lnTo>
                  <a:lnTo>
                    <a:pt x="3054" y="39400"/>
                  </a:lnTo>
                  <a:lnTo>
                    <a:pt x="3104" y="39316"/>
                  </a:lnTo>
                  <a:lnTo>
                    <a:pt x="3121" y="39282"/>
                  </a:lnTo>
                  <a:lnTo>
                    <a:pt x="3155" y="39232"/>
                  </a:lnTo>
                  <a:lnTo>
                    <a:pt x="3206" y="39164"/>
                  </a:lnTo>
                  <a:lnTo>
                    <a:pt x="3222" y="39114"/>
                  </a:lnTo>
                  <a:lnTo>
                    <a:pt x="3256" y="39080"/>
                  </a:lnTo>
                  <a:lnTo>
                    <a:pt x="3290" y="39046"/>
                  </a:lnTo>
                  <a:lnTo>
                    <a:pt x="3307" y="38996"/>
                  </a:lnTo>
                  <a:lnTo>
                    <a:pt x="3341" y="38962"/>
                  </a:lnTo>
                  <a:lnTo>
                    <a:pt x="3357" y="38911"/>
                  </a:lnTo>
                  <a:lnTo>
                    <a:pt x="3391" y="38877"/>
                  </a:lnTo>
                  <a:lnTo>
                    <a:pt x="3408" y="38844"/>
                  </a:lnTo>
                  <a:lnTo>
                    <a:pt x="3442" y="38793"/>
                  </a:lnTo>
                  <a:lnTo>
                    <a:pt x="3492" y="38726"/>
                  </a:lnTo>
                  <a:lnTo>
                    <a:pt x="3509" y="38675"/>
                  </a:lnTo>
                  <a:lnTo>
                    <a:pt x="3543" y="38641"/>
                  </a:lnTo>
                  <a:lnTo>
                    <a:pt x="3560" y="38591"/>
                  </a:lnTo>
                  <a:lnTo>
                    <a:pt x="3594" y="38557"/>
                  </a:lnTo>
                  <a:lnTo>
                    <a:pt x="3610" y="38523"/>
                  </a:lnTo>
                  <a:lnTo>
                    <a:pt x="3644" y="38473"/>
                  </a:lnTo>
                  <a:lnTo>
                    <a:pt x="3661" y="38439"/>
                  </a:lnTo>
                  <a:lnTo>
                    <a:pt x="3695" y="38388"/>
                  </a:lnTo>
                  <a:lnTo>
                    <a:pt x="3712" y="38355"/>
                  </a:lnTo>
                  <a:lnTo>
                    <a:pt x="3745" y="38321"/>
                  </a:lnTo>
                  <a:lnTo>
                    <a:pt x="3762" y="38270"/>
                  </a:lnTo>
                  <a:lnTo>
                    <a:pt x="3796" y="38237"/>
                  </a:lnTo>
                  <a:lnTo>
                    <a:pt x="3813" y="38186"/>
                  </a:lnTo>
                  <a:lnTo>
                    <a:pt x="3847" y="38152"/>
                  </a:lnTo>
                  <a:lnTo>
                    <a:pt x="3863" y="38118"/>
                  </a:lnTo>
                  <a:lnTo>
                    <a:pt x="3897" y="38068"/>
                  </a:lnTo>
                  <a:lnTo>
                    <a:pt x="3948" y="37984"/>
                  </a:lnTo>
                  <a:lnTo>
                    <a:pt x="3965" y="37950"/>
                  </a:lnTo>
                  <a:lnTo>
                    <a:pt x="3998" y="37916"/>
                  </a:lnTo>
                  <a:lnTo>
                    <a:pt x="4015" y="37865"/>
                  </a:lnTo>
                  <a:lnTo>
                    <a:pt x="4066" y="37781"/>
                  </a:lnTo>
                  <a:lnTo>
                    <a:pt x="4100" y="37747"/>
                  </a:lnTo>
                  <a:lnTo>
                    <a:pt x="4116" y="37714"/>
                  </a:lnTo>
                  <a:lnTo>
                    <a:pt x="4133" y="37663"/>
                  </a:lnTo>
                  <a:lnTo>
                    <a:pt x="4167" y="37629"/>
                  </a:lnTo>
                  <a:lnTo>
                    <a:pt x="4184" y="37579"/>
                  </a:lnTo>
                  <a:lnTo>
                    <a:pt x="4218" y="37545"/>
                  </a:lnTo>
                  <a:lnTo>
                    <a:pt x="4234" y="37511"/>
                  </a:lnTo>
                  <a:lnTo>
                    <a:pt x="4268" y="37461"/>
                  </a:lnTo>
                  <a:lnTo>
                    <a:pt x="4285" y="37427"/>
                  </a:lnTo>
                  <a:lnTo>
                    <a:pt x="4319" y="37376"/>
                  </a:lnTo>
                  <a:lnTo>
                    <a:pt x="4336" y="37343"/>
                  </a:lnTo>
                  <a:lnTo>
                    <a:pt x="4369" y="37309"/>
                  </a:lnTo>
                  <a:lnTo>
                    <a:pt x="4386" y="37258"/>
                  </a:lnTo>
                  <a:lnTo>
                    <a:pt x="4420" y="37225"/>
                  </a:lnTo>
                  <a:lnTo>
                    <a:pt x="4437" y="37174"/>
                  </a:lnTo>
                  <a:lnTo>
                    <a:pt x="4471" y="37140"/>
                  </a:lnTo>
                  <a:lnTo>
                    <a:pt x="4487" y="37090"/>
                  </a:lnTo>
                  <a:lnTo>
                    <a:pt x="4504" y="37056"/>
                  </a:lnTo>
                  <a:lnTo>
                    <a:pt x="4538" y="37022"/>
                  </a:lnTo>
                  <a:lnTo>
                    <a:pt x="4555" y="36972"/>
                  </a:lnTo>
                  <a:lnTo>
                    <a:pt x="4589" y="36938"/>
                  </a:lnTo>
                  <a:lnTo>
                    <a:pt x="4606" y="36887"/>
                  </a:lnTo>
                  <a:lnTo>
                    <a:pt x="4639" y="36853"/>
                  </a:lnTo>
                  <a:lnTo>
                    <a:pt x="4656" y="36820"/>
                  </a:lnTo>
                  <a:lnTo>
                    <a:pt x="4707" y="36735"/>
                  </a:lnTo>
                  <a:lnTo>
                    <a:pt x="4740" y="36685"/>
                  </a:lnTo>
                  <a:lnTo>
                    <a:pt x="4757" y="36651"/>
                  </a:lnTo>
                  <a:lnTo>
                    <a:pt x="4774" y="36600"/>
                  </a:lnTo>
                  <a:lnTo>
                    <a:pt x="4808" y="36567"/>
                  </a:lnTo>
                  <a:lnTo>
                    <a:pt x="4825" y="36516"/>
                  </a:lnTo>
                  <a:lnTo>
                    <a:pt x="4859" y="36482"/>
                  </a:lnTo>
                  <a:lnTo>
                    <a:pt x="4909" y="36398"/>
                  </a:lnTo>
                  <a:lnTo>
                    <a:pt x="4926" y="36364"/>
                  </a:lnTo>
                  <a:lnTo>
                    <a:pt x="4960" y="36314"/>
                  </a:lnTo>
                  <a:lnTo>
                    <a:pt x="4977" y="36280"/>
                  </a:lnTo>
                  <a:lnTo>
                    <a:pt x="5027" y="36196"/>
                  </a:lnTo>
                  <a:lnTo>
                    <a:pt x="5044" y="36162"/>
                  </a:lnTo>
                  <a:lnTo>
                    <a:pt x="5095" y="36078"/>
                  </a:lnTo>
                  <a:lnTo>
                    <a:pt x="5128" y="36027"/>
                  </a:lnTo>
                  <a:lnTo>
                    <a:pt x="5145" y="35993"/>
                  </a:lnTo>
                  <a:lnTo>
                    <a:pt x="5162" y="35943"/>
                  </a:lnTo>
                  <a:lnTo>
                    <a:pt x="5196" y="35909"/>
                  </a:lnTo>
                  <a:lnTo>
                    <a:pt x="5263" y="35791"/>
                  </a:lnTo>
                  <a:lnTo>
                    <a:pt x="5297" y="35740"/>
                  </a:lnTo>
                  <a:lnTo>
                    <a:pt x="5331" y="35656"/>
                  </a:lnTo>
                  <a:lnTo>
                    <a:pt x="5364" y="35622"/>
                  </a:lnTo>
                  <a:lnTo>
                    <a:pt x="5381" y="35589"/>
                  </a:lnTo>
                  <a:lnTo>
                    <a:pt x="5449" y="35454"/>
                  </a:lnTo>
                  <a:lnTo>
                    <a:pt x="5483" y="35420"/>
                  </a:lnTo>
                  <a:lnTo>
                    <a:pt x="5550" y="35285"/>
                  </a:lnTo>
                  <a:lnTo>
                    <a:pt x="5567" y="35251"/>
                  </a:lnTo>
                  <a:lnTo>
                    <a:pt x="5601" y="35201"/>
                  </a:lnTo>
                  <a:lnTo>
                    <a:pt x="5651" y="35133"/>
                  </a:lnTo>
                  <a:lnTo>
                    <a:pt x="5668" y="35083"/>
                  </a:lnTo>
                  <a:lnTo>
                    <a:pt x="5685" y="35049"/>
                  </a:lnTo>
                  <a:lnTo>
                    <a:pt x="5736" y="34964"/>
                  </a:lnTo>
                  <a:lnTo>
                    <a:pt x="5769" y="34914"/>
                  </a:lnTo>
                  <a:lnTo>
                    <a:pt x="5803" y="34830"/>
                  </a:lnTo>
                  <a:lnTo>
                    <a:pt x="5837" y="34796"/>
                  </a:lnTo>
                  <a:lnTo>
                    <a:pt x="5854" y="34745"/>
                  </a:lnTo>
                  <a:lnTo>
                    <a:pt x="5887" y="34711"/>
                  </a:lnTo>
                  <a:lnTo>
                    <a:pt x="5921" y="34627"/>
                  </a:lnTo>
                  <a:lnTo>
                    <a:pt x="5955" y="34593"/>
                  </a:lnTo>
                  <a:lnTo>
                    <a:pt x="5972" y="34543"/>
                  </a:lnTo>
                  <a:lnTo>
                    <a:pt x="5989" y="34509"/>
                  </a:lnTo>
                  <a:lnTo>
                    <a:pt x="6022" y="34458"/>
                  </a:lnTo>
                  <a:lnTo>
                    <a:pt x="6039" y="34425"/>
                  </a:lnTo>
                  <a:lnTo>
                    <a:pt x="6073" y="34374"/>
                  </a:lnTo>
                  <a:lnTo>
                    <a:pt x="6090" y="34340"/>
                  </a:lnTo>
                  <a:lnTo>
                    <a:pt x="6107" y="34290"/>
                  </a:lnTo>
                  <a:lnTo>
                    <a:pt x="6140" y="34256"/>
                  </a:lnTo>
                  <a:lnTo>
                    <a:pt x="6157" y="34205"/>
                  </a:lnTo>
                  <a:lnTo>
                    <a:pt x="6191" y="34172"/>
                  </a:lnTo>
                  <a:lnTo>
                    <a:pt x="6208" y="34121"/>
                  </a:lnTo>
                  <a:lnTo>
                    <a:pt x="6225" y="34087"/>
                  </a:lnTo>
                  <a:lnTo>
                    <a:pt x="6258" y="34037"/>
                  </a:lnTo>
                  <a:lnTo>
                    <a:pt x="6275" y="34003"/>
                  </a:lnTo>
                  <a:lnTo>
                    <a:pt x="6292" y="33969"/>
                  </a:lnTo>
                  <a:lnTo>
                    <a:pt x="6326" y="33919"/>
                  </a:lnTo>
                  <a:lnTo>
                    <a:pt x="6343" y="33885"/>
                  </a:lnTo>
                  <a:lnTo>
                    <a:pt x="6360" y="33834"/>
                  </a:lnTo>
                  <a:lnTo>
                    <a:pt x="6393" y="33801"/>
                  </a:lnTo>
                  <a:lnTo>
                    <a:pt x="6410" y="33750"/>
                  </a:lnTo>
                  <a:lnTo>
                    <a:pt x="6444" y="33716"/>
                  </a:lnTo>
                  <a:lnTo>
                    <a:pt x="6478" y="33632"/>
                  </a:lnTo>
                  <a:lnTo>
                    <a:pt x="6511" y="33581"/>
                  </a:lnTo>
                  <a:lnTo>
                    <a:pt x="6545" y="33497"/>
                  </a:lnTo>
                  <a:lnTo>
                    <a:pt x="6579" y="33463"/>
                  </a:lnTo>
                  <a:lnTo>
                    <a:pt x="6596" y="33413"/>
                  </a:lnTo>
                  <a:lnTo>
                    <a:pt x="6613" y="33379"/>
                  </a:lnTo>
                  <a:lnTo>
                    <a:pt x="6646" y="33328"/>
                  </a:lnTo>
                  <a:lnTo>
                    <a:pt x="6714" y="33210"/>
                  </a:lnTo>
                  <a:lnTo>
                    <a:pt x="6731" y="33160"/>
                  </a:lnTo>
                  <a:lnTo>
                    <a:pt x="6798" y="33042"/>
                  </a:lnTo>
                  <a:lnTo>
                    <a:pt x="6815" y="33008"/>
                  </a:lnTo>
                  <a:lnTo>
                    <a:pt x="6916" y="32839"/>
                  </a:lnTo>
                  <a:lnTo>
                    <a:pt x="6933" y="32789"/>
                  </a:lnTo>
                  <a:lnTo>
                    <a:pt x="7068" y="32536"/>
                  </a:lnTo>
                  <a:lnTo>
                    <a:pt x="7085" y="32502"/>
                  </a:lnTo>
                  <a:lnTo>
                    <a:pt x="7220" y="32249"/>
                  </a:lnTo>
                  <a:lnTo>
                    <a:pt x="7237" y="32198"/>
                  </a:lnTo>
                  <a:lnTo>
                    <a:pt x="7338" y="32030"/>
                  </a:lnTo>
                  <a:lnTo>
                    <a:pt x="7355" y="31996"/>
                  </a:lnTo>
                  <a:lnTo>
                    <a:pt x="7422" y="31861"/>
                  </a:lnTo>
                  <a:lnTo>
                    <a:pt x="7439" y="31810"/>
                  </a:lnTo>
                  <a:lnTo>
                    <a:pt x="7507" y="31692"/>
                  </a:lnTo>
                  <a:lnTo>
                    <a:pt x="7523" y="31642"/>
                  </a:lnTo>
                  <a:lnTo>
                    <a:pt x="7591" y="31524"/>
                  </a:lnTo>
                  <a:lnTo>
                    <a:pt x="7608" y="31473"/>
                  </a:lnTo>
                  <a:lnTo>
                    <a:pt x="7658" y="31389"/>
                  </a:lnTo>
                  <a:lnTo>
                    <a:pt x="7675" y="31355"/>
                  </a:lnTo>
                  <a:lnTo>
                    <a:pt x="7709" y="31304"/>
                  </a:lnTo>
                  <a:lnTo>
                    <a:pt x="7743" y="31220"/>
                  </a:lnTo>
                  <a:lnTo>
                    <a:pt x="7760" y="31186"/>
                  </a:lnTo>
                  <a:lnTo>
                    <a:pt x="7793" y="31136"/>
                  </a:lnTo>
                  <a:lnTo>
                    <a:pt x="7810" y="31102"/>
                  </a:lnTo>
                  <a:lnTo>
                    <a:pt x="7827" y="31051"/>
                  </a:lnTo>
                  <a:lnTo>
                    <a:pt x="7861" y="31018"/>
                  </a:lnTo>
                  <a:lnTo>
                    <a:pt x="7878" y="30967"/>
                  </a:lnTo>
                  <a:lnTo>
                    <a:pt x="7894" y="30933"/>
                  </a:lnTo>
                  <a:lnTo>
                    <a:pt x="7945" y="30849"/>
                  </a:lnTo>
                  <a:lnTo>
                    <a:pt x="7962" y="30798"/>
                  </a:lnTo>
                  <a:lnTo>
                    <a:pt x="7996" y="30714"/>
                  </a:lnTo>
                  <a:lnTo>
                    <a:pt x="8029" y="30680"/>
                  </a:lnTo>
                  <a:lnTo>
                    <a:pt x="8063" y="30596"/>
                  </a:lnTo>
                  <a:lnTo>
                    <a:pt x="8080" y="30545"/>
                  </a:lnTo>
                  <a:lnTo>
                    <a:pt x="8114" y="30495"/>
                  </a:lnTo>
                  <a:lnTo>
                    <a:pt x="8131" y="30461"/>
                  </a:lnTo>
                  <a:lnTo>
                    <a:pt x="8147" y="30410"/>
                  </a:lnTo>
                  <a:lnTo>
                    <a:pt x="8164" y="30377"/>
                  </a:lnTo>
                  <a:lnTo>
                    <a:pt x="8198" y="30326"/>
                  </a:lnTo>
                  <a:lnTo>
                    <a:pt x="8215" y="30292"/>
                  </a:lnTo>
                  <a:lnTo>
                    <a:pt x="8232" y="30242"/>
                  </a:lnTo>
                  <a:lnTo>
                    <a:pt x="8249" y="30208"/>
                  </a:lnTo>
                  <a:lnTo>
                    <a:pt x="8282" y="30157"/>
                  </a:lnTo>
                  <a:lnTo>
                    <a:pt x="8299" y="30124"/>
                  </a:lnTo>
                  <a:lnTo>
                    <a:pt x="8316" y="30073"/>
                  </a:lnTo>
                  <a:lnTo>
                    <a:pt x="8333" y="30039"/>
                  </a:lnTo>
                  <a:lnTo>
                    <a:pt x="8367" y="29989"/>
                  </a:lnTo>
                  <a:lnTo>
                    <a:pt x="8384" y="29938"/>
                  </a:lnTo>
                  <a:lnTo>
                    <a:pt x="8400" y="29904"/>
                  </a:lnTo>
                  <a:lnTo>
                    <a:pt x="8417" y="29854"/>
                  </a:lnTo>
                  <a:lnTo>
                    <a:pt x="8451" y="29820"/>
                  </a:lnTo>
                  <a:lnTo>
                    <a:pt x="8468" y="29770"/>
                  </a:lnTo>
                  <a:lnTo>
                    <a:pt x="8485" y="29736"/>
                  </a:lnTo>
                  <a:lnTo>
                    <a:pt x="8502" y="29685"/>
                  </a:lnTo>
                  <a:lnTo>
                    <a:pt x="8519" y="29651"/>
                  </a:lnTo>
                  <a:lnTo>
                    <a:pt x="8552" y="29601"/>
                  </a:lnTo>
                  <a:lnTo>
                    <a:pt x="8569" y="29567"/>
                  </a:lnTo>
                  <a:lnTo>
                    <a:pt x="8586" y="29517"/>
                  </a:lnTo>
                  <a:lnTo>
                    <a:pt x="8603" y="29483"/>
                  </a:lnTo>
                  <a:lnTo>
                    <a:pt x="8637" y="29432"/>
                  </a:lnTo>
                  <a:lnTo>
                    <a:pt x="8653" y="29382"/>
                  </a:lnTo>
                  <a:lnTo>
                    <a:pt x="8670" y="29348"/>
                  </a:lnTo>
                  <a:lnTo>
                    <a:pt x="8687" y="29297"/>
                  </a:lnTo>
                  <a:lnTo>
                    <a:pt x="8721" y="29264"/>
                  </a:lnTo>
                  <a:lnTo>
                    <a:pt x="8738" y="29213"/>
                  </a:lnTo>
                  <a:lnTo>
                    <a:pt x="8755" y="29179"/>
                  </a:lnTo>
                  <a:lnTo>
                    <a:pt x="8772" y="29129"/>
                  </a:lnTo>
                  <a:lnTo>
                    <a:pt x="8788" y="29095"/>
                  </a:lnTo>
                  <a:lnTo>
                    <a:pt x="8822" y="29044"/>
                  </a:lnTo>
                  <a:lnTo>
                    <a:pt x="8839" y="29011"/>
                  </a:lnTo>
                  <a:lnTo>
                    <a:pt x="8856" y="28960"/>
                  </a:lnTo>
                  <a:lnTo>
                    <a:pt x="8873" y="28909"/>
                  </a:lnTo>
                  <a:lnTo>
                    <a:pt x="8890" y="28876"/>
                  </a:lnTo>
                  <a:lnTo>
                    <a:pt x="8923" y="28825"/>
                  </a:lnTo>
                  <a:lnTo>
                    <a:pt x="8940" y="28791"/>
                  </a:lnTo>
                  <a:lnTo>
                    <a:pt x="8957" y="28741"/>
                  </a:lnTo>
                  <a:lnTo>
                    <a:pt x="8991" y="28656"/>
                  </a:lnTo>
                  <a:lnTo>
                    <a:pt x="9025" y="28623"/>
                  </a:lnTo>
                  <a:lnTo>
                    <a:pt x="9041" y="28572"/>
                  </a:lnTo>
                  <a:lnTo>
                    <a:pt x="9058" y="28521"/>
                  </a:lnTo>
                  <a:lnTo>
                    <a:pt x="9075" y="28488"/>
                  </a:lnTo>
                  <a:lnTo>
                    <a:pt x="9092" y="28437"/>
                  </a:lnTo>
                  <a:lnTo>
                    <a:pt x="9126" y="28403"/>
                  </a:lnTo>
                  <a:lnTo>
                    <a:pt x="9159" y="28319"/>
                  </a:lnTo>
                  <a:lnTo>
                    <a:pt x="9176" y="28268"/>
                  </a:lnTo>
                  <a:lnTo>
                    <a:pt x="9227" y="28184"/>
                  </a:lnTo>
                  <a:lnTo>
                    <a:pt x="9244" y="28133"/>
                  </a:lnTo>
                  <a:lnTo>
                    <a:pt x="9278" y="28049"/>
                  </a:lnTo>
                  <a:lnTo>
                    <a:pt x="9294" y="28015"/>
                  </a:lnTo>
                  <a:lnTo>
                    <a:pt x="9345" y="27914"/>
                  </a:lnTo>
                  <a:lnTo>
                    <a:pt x="9362" y="27880"/>
                  </a:lnTo>
                  <a:lnTo>
                    <a:pt x="9396" y="27796"/>
                  </a:lnTo>
                  <a:lnTo>
                    <a:pt x="9412" y="27746"/>
                  </a:lnTo>
                  <a:lnTo>
                    <a:pt x="9480" y="27611"/>
                  </a:lnTo>
                  <a:lnTo>
                    <a:pt x="9497" y="27577"/>
                  </a:lnTo>
                  <a:lnTo>
                    <a:pt x="9514" y="27526"/>
                  </a:lnTo>
                  <a:lnTo>
                    <a:pt x="9531" y="27493"/>
                  </a:lnTo>
                  <a:lnTo>
                    <a:pt x="9547" y="27442"/>
                  </a:lnTo>
                  <a:lnTo>
                    <a:pt x="9615" y="27307"/>
                  </a:lnTo>
                  <a:lnTo>
                    <a:pt x="9632" y="27273"/>
                  </a:lnTo>
                  <a:lnTo>
                    <a:pt x="9665" y="27189"/>
                  </a:lnTo>
                  <a:lnTo>
                    <a:pt x="9699" y="27138"/>
                  </a:lnTo>
                  <a:lnTo>
                    <a:pt x="9716" y="27105"/>
                  </a:lnTo>
                  <a:lnTo>
                    <a:pt x="9767" y="26970"/>
                  </a:lnTo>
                  <a:lnTo>
                    <a:pt x="9784" y="26919"/>
                  </a:lnTo>
                  <a:lnTo>
                    <a:pt x="9800" y="26885"/>
                  </a:lnTo>
                  <a:lnTo>
                    <a:pt x="9851" y="26801"/>
                  </a:lnTo>
                  <a:lnTo>
                    <a:pt x="9868" y="26750"/>
                  </a:lnTo>
                  <a:lnTo>
                    <a:pt x="9885" y="26700"/>
                  </a:lnTo>
                  <a:lnTo>
                    <a:pt x="9902" y="26666"/>
                  </a:lnTo>
                  <a:lnTo>
                    <a:pt x="9918" y="26615"/>
                  </a:lnTo>
                  <a:lnTo>
                    <a:pt x="9935" y="26582"/>
                  </a:lnTo>
                  <a:lnTo>
                    <a:pt x="9986" y="26481"/>
                  </a:lnTo>
                  <a:lnTo>
                    <a:pt x="10003" y="26447"/>
                  </a:lnTo>
                  <a:lnTo>
                    <a:pt x="10020" y="26396"/>
                  </a:lnTo>
                  <a:lnTo>
                    <a:pt x="10037" y="26362"/>
                  </a:lnTo>
                  <a:lnTo>
                    <a:pt x="10053" y="26312"/>
                  </a:lnTo>
                  <a:lnTo>
                    <a:pt x="10070" y="26278"/>
                  </a:lnTo>
                  <a:lnTo>
                    <a:pt x="10087" y="26228"/>
                  </a:lnTo>
                  <a:lnTo>
                    <a:pt x="10138" y="26143"/>
                  </a:lnTo>
                  <a:lnTo>
                    <a:pt x="10155" y="26093"/>
                  </a:lnTo>
                  <a:lnTo>
                    <a:pt x="10171" y="26059"/>
                  </a:lnTo>
                  <a:lnTo>
                    <a:pt x="10188" y="26008"/>
                  </a:lnTo>
                  <a:lnTo>
                    <a:pt x="10205" y="25958"/>
                  </a:lnTo>
                  <a:lnTo>
                    <a:pt x="10222" y="25924"/>
                  </a:lnTo>
                  <a:lnTo>
                    <a:pt x="10239" y="25873"/>
                  </a:lnTo>
                  <a:lnTo>
                    <a:pt x="10256" y="25840"/>
                  </a:lnTo>
                  <a:lnTo>
                    <a:pt x="10290" y="25789"/>
                  </a:lnTo>
                  <a:lnTo>
                    <a:pt x="10306" y="25738"/>
                  </a:lnTo>
                  <a:lnTo>
                    <a:pt x="10323" y="25705"/>
                  </a:lnTo>
                  <a:lnTo>
                    <a:pt x="10340" y="25654"/>
                  </a:lnTo>
                  <a:lnTo>
                    <a:pt x="10357" y="25620"/>
                  </a:lnTo>
                  <a:lnTo>
                    <a:pt x="10374" y="25570"/>
                  </a:lnTo>
                  <a:lnTo>
                    <a:pt x="10391" y="25519"/>
                  </a:lnTo>
                  <a:lnTo>
                    <a:pt x="10408" y="25485"/>
                  </a:lnTo>
                  <a:lnTo>
                    <a:pt x="10424" y="25435"/>
                  </a:lnTo>
                  <a:lnTo>
                    <a:pt x="10475" y="25351"/>
                  </a:lnTo>
                  <a:lnTo>
                    <a:pt x="10492" y="25300"/>
                  </a:lnTo>
                  <a:lnTo>
                    <a:pt x="10509" y="25266"/>
                  </a:lnTo>
                  <a:lnTo>
                    <a:pt x="10526" y="25216"/>
                  </a:lnTo>
                  <a:lnTo>
                    <a:pt x="10559" y="25131"/>
                  </a:lnTo>
                  <a:lnTo>
                    <a:pt x="10576" y="25081"/>
                  </a:lnTo>
                  <a:lnTo>
                    <a:pt x="10610" y="24996"/>
                  </a:lnTo>
                  <a:lnTo>
                    <a:pt x="10627" y="24963"/>
                  </a:lnTo>
                  <a:lnTo>
                    <a:pt x="10677" y="24861"/>
                  </a:lnTo>
                  <a:lnTo>
                    <a:pt x="10694" y="24828"/>
                  </a:lnTo>
                  <a:lnTo>
                    <a:pt x="10745" y="24693"/>
                  </a:lnTo>
                  <a:lnTo>
                    <a:pt x="10762" y="24642"/>
                  </a:lnTo>
                  <a:lnTo>
                    <a:pt x="10829" y="24473"/>
                  </a:lnTo>
                  <a:lnTo>
                    <a:pt x="10846" y="24423"/>
                  </a:lnTo>
                  <a:lnTo>
                    <a:pt x="10964" y="24170"/>
                  </a:lnTo>
                  <a:lnTo>
                    <a:pt x="10981" y="24119"/>
                  </a:lnTo>
                  <a:lnTo>
                    <a:pt x="11015" y="24035"/>
                  </a:lnTo>
                  <a:lnTo>
                    <a:pt x="11032" y="23984"/>
                  </a:lnTo>
                  <a:lnTo>
                    <a:pt x="11167" y="23630"/>
                  </a:lnTo>
                  <a:lnTo>
                    <a:pt x="11183" y="23580"/>
                  </a:lnTo>
                  <a:lnTo>
                    <a:pt x="11318" y="23276"/>
                  </a:lnTo>
                  <a:lnTo>
                    <a:pt x="11335" y="23225"/>
                  </a:lnTo>
                  <a:lnTo>
                    <a:pt x="11352" y="23192"/>
                  </a:lnTo>
                  <a:lnTo>
                    <a:pt x="11420" y="23006"/>
                  </a:lnTo>
                  <a:lnTo>
                    <a:pt x="11436" y="22972"/>
                  </a:lnTo>
                  <a:lnTo>
                    <a:pt x="11453" y="22922"/>
                  </a:lnTo>
                  <a:lnTo>
                    <a:pt x="11470" y="22871"/>
                  </a:lnTo>
                  <a:lnTo>
                    <a:pt x="11504" y="22787"/>
                  </a:lnTo>
                  <a:lnTo>
                    <a:pt x="11521" y="22736"/>
                  </a:lnTo>
                  <a:lnTo>
                    <a:pt x="11538" y="22702"/>
                  </a:lnTo>
                  <a:lnTo>
                    <a:pt x="11554" y="22652"/>
                  </a:lnTo>
                  <a:lnTo>
                    <a:pt x="11588" y="22568"/>
                  </a:lnTo>
                  <a:lnTo>
                    <a:pt x="11605" y="22517"/>
                  </a:lnTo>
                  <a:lnTo>
                    <a:pt x="11622" y="22483"/>
                  </a:lnTo>
                  <a:lnTo>
                    <a:pt x="11656" y="22382"/>
                  </a:lnTo>
                  <a:lnTo>
                    <a:pt x="11673" y="22348"/>
                  </a:lnTo>
                  <a:lnTo>
                    <a:pt x="11706" y="22247"/>
                  </a:lnTo>
                  <a:lnTo>
                    <a:pt x="11723" y="22213"/>
                  </a:lnTo>
                  <a:lnTo>
                    <a:pt x="11740" y="22163"/>
                  </a:lnTo>
                  <a:lnTo>
                    <a:pt x="11757" y="22129"/>
                  </a:lnTo>
                  <a:lnTo>
                    <a:pt x="11774" y="22078"/>
                  </a:lnTo>
                  <a:lnTo>
                    <a:pt x="11791" y="22028"/>
                  </a:lnTo>
                  <a:lnTo>
                    <a:pt x="11807" y="21994"/>
                  </a:lnTo>
                  <a:lnTo>
                    <a:pt x="11841" y="21893"/>
                  </a:lnTo>
                  <a:lnTo>
                    <a:pt x="11858" y="21859"/>
                  </a:lnTo>
                  <a:lnTo>
                    <a:pt x="11875" y="21809"/>
                  </a:lnTo>
                  <a:lnTo>
                    <a:pt x="11892" y="21758"/>
                  </a:lnTo>
                  <a:lnTo>
                    <a:pt x="11909" y="21724"/>
                  </a:lnTo>
                  <a:lnTo>
                    <a:pt x="11926" y="21674"/>
                  </a:lnTo>
                  <a:lnTo>
                    <a:pt x="11942" y="21623"/>
                  </a:lnTo>
                  <a:lnTo>
                    <a:pt x="11959" y="21589"/>
                  </a:lnTo>
                  <a:lnTo>
                    <a:pt x="11976" y="21539"/>
                  </a:lnTo>
                  <a:lnTo>
                    <a:pt x="11993" y="21488"/>
                  </a:lnTo>
                  <a:lnTo>
                    <a:pt x="12010" y="21454"/>
                  </a:lnTo>
                  <a:lnTo>
                    <a:pt x="12027" y="21404"/>
                  </a:lnTo>
                  <a:lnTo>
                    <a:pt x="12044" y="21370"/>
                  </a:lnTo>
                  <a:lnTo>
                    <a:pt x="12060" y="21319"/>
                  </a:lnTo>
                  <a:lnTo>
                    <a:pt x="12077" y="21269"/>
                  </a:lnTo>
                  <a:lnTo>
                    <a:pt x="12094" y="21235"/>
                  </a:lnTo>
                  <a:lnTo>
                    <a:pt x="12111" y="21184"/>
                  </a:lnTo>
                  <a:lnTo>
                    <a:pt x="12111" y="21134"/>
                  </a:lnTo>
                  <a:lnTo>
                    <a:pt x="12128" y="21100"/>
                  </a:lnTo>
                  <a:lnTo>
                    <a:pt x="12145" y="21050"/>
                  </a:lnTo>
                  <a:lnTo>
                    <a:pt x="12162" y="20999"/>
                  </a:lnTo>
                  <a:lnTo>
                    <a:pt x="12179" y="20965"/>
                  </a:lnTo>
                  <a:lnTo>
                    <a:pt x="12195" y="20915"/>
                  </a:lnTo>
                  <a:lnTo>
                    <a:pt x="12212" y="20864"/>
                  </a:lnTo>
                  <a:lnTo>
                    <a:pt x="12229" y="20830"/>
                  </a:lnTo>
                  <a:lnTo>
                    <a:pt x="12246" y="20780"/>
                  </a:lnTo>
                  <a:lnTo>
                    <a:pt x="12263" y="20729"/>
                  </a:lnTo>
                  <a:lnTo>
                    <a:pt x="12280" y="20695"/>
                  </a:lnTo>
                  <a:lnTo>
                    <a:pt x="12297" y="20645"/>
                  </a:lnTo>
                  <a:lnTo>
                    <a:pt x="12313" y="20594"/>
                  </a:lnTo>
                  <a:lnTo>
                    <a:pt x="12330" y="20560"/>
                  </a:lnTo>
                  <a:lnTo>
                    <a:pt x="12347" y="20510"/>
                  </a:lnTo>
                  <a:lnTo>
                    <a:pt x="12364" y="20459"/>
                  </a:lnTo>
                  <a:lnTo>
                    <a:pt x="12381" y="20425"/>
                  </a:lnTo>
                  <a:lnTo>
                    <a:pt x="12398" y="20375"/>
                  </a:lnTo>
                  <a:lnTo>
                    <a:pt x="12415" y="20324"/>
                  </a:lnTo>
                  <a:lnTo>
                    <a:pt x="12432" y="20291"/>
                  </a:lnTo>
                  <a:lnTo>
                    <a:pt x="12448" y="20240"/>
                  </a:lnTo>
                  <a:lnTo>
                    <a:pt x="12448" y="20189"/>
                  </a:lnTo>
                  <a:lnTo>
                    <a:pt x="12482" y="20105"/>
                  </a:lnTo>
                  <a:lnTo>
                    <a:pt x="12499" y="20054"/>
                  </a:lnTo>
                  <a:lnTo>
                    <a:pt x="12516" y="20021"/>
                  </a:lnTo>
                  <a:lnTo>
                    <a:pt x="12533" y="19970"/>
                  </a:lnTo>
                  <a:lnTo>
                    <a:pt x="12550" y="19919"/>
                  </a:lnTo>
                  <a:lnTo>
                    <a:pt x="12566" y="19886"/>
                  </a:lnTo>
                  <a:lnTo>
                    <a:pt x="12583" y="19835"/>
                  </a:lnTo>
                  <a:lnTo>
                    <a:pt x="12600" y="19785"/>
                  </a:lnTo>
                  <a:lnTo>
                    <a:pt x="12634" y="19700"/>
                  </a:lnTo>
                  <a:lnTo>
                    <a:pt x="12651" y="19650"/>
                  </a:lnTo>
                  <a:lnTo>
                    <a:pt x="12651" y="19616"/>
                  </a:lnTo>
                  <a:lnTo>
                    <a:pt x="12668" y="19565"/>
                  </a:lnTo>
                  <a:lnTo>
                    <a:pt x="12685" y="19515"/>
                  </a:lnTo>
                  <a:lnTo>
                    <a:pt x="12701" y="19481"/>
                  </a:lnTo>
                  <a:lnTo>
                    <a:pt x="12718" y="19430"/>
                  </a:lnTo>
                  <a:lnTo>
                    <a:pt x="12735" y="19380"/>
                  </a:lnTo>
                  <a:lnTo>
                    <a:pt x="12752" y="19346"/>
                  </a:lnTo>
                  <a:lnTo>
                    <a:pt x="12769" y="19295"/>
                  </a:lnTo>
                  <a:lnTo>
                    <a:pt x="12786" y="19245"/>
                  </a:lnTo>
                  <a:lnTo>
                    <a:pt x="12803" y="19211"/>
                  </a:lnTo>
                  <a:lnTo>
                    <a:pt x="12819" y="19160"/>
                  </a:lnTo>
                  <a:lnTo>
                    <a:pt x="12819" y="19110"/>
                  </a:lnTo>
                  <a:lnTo>
                    <a:pt x="12836" y="19076"/>
                  </a:lnTo>
                  <a:lnTo>
                    <a:pt x="12853" y="19026"/>
                  </a:lnTo>
                  <a:lnTo>
                    <a:pt x="12870" y="18975"/>
                  </a:lnTo>
                  <a:lnTo>
                    <a:pt x="12887" y="18941"/>
                  </a:lnTo>
                  <a:lnTo>
                    <a:pt x="12904" y="18891"/>
                  </a:lnTo>
                  <a:lnTo>
                    <a:pt x="12921" y="18840"/>
                  </a:lnTo>
                  <a:lnTo>
                    <a:pt x="12938" y="18806"/>
                  </a:lnTo>
                  <a:lnTo>
                    <a:pt x="12971" y="18705"/>
                  </a:lnTo>
                  <a:lnTo>
                    <a:pt x="12971" y="18671"/>
                  </a:lnTo>
                  <a:lnTo>
                    <a:pt x="12988" y="18621"/>
                  </a:lnTo>
                  <a:lnTo>
                    <a:pt x="13005" y="18570"/>
                  </a:lnTo>
                  <a:lnTo>
                    <a:pt x="13022" y="18536"/>
                  </a:lnTo>
                  <a:lnTo>
                    <a:pt x="13039" y="18486"/>
                  </a:lnTo>
                  <a:lnTo>
                    <a:pt x="13056" y="18435"/>
                  </a:lnTo>
                  <a:lnTo>
                    <a:pt x="13072" y="18401"/>
                  </a:lnTo>
                  <a:lnTo>
                    <a:pt x="13106" y="18300"/>
                  </a:lnTo>
                  <a:lnTo>
                    <a:pt x="13106" y="18267"/>
                  </a:lnTo>
                  <a:lnTo>
                    <a:pt x="13123" y="18216"/>
                  </a:lnTo>
                  <a:lnTo>
                    <a:pt x="13140" y="18165"/>
                  </a:lnTo>
                  <a:lnTo>
                    <a:pt x="13157" y="18115"/>
                  </a:lnTo>
                  <a:lnTo>
                    <a:pt x="13174" y="18081"/>
                  </a:lnTo>
                  <a:lnTo>
                    <a:pt x="13191" y="18030"/>
                  </a:lnTo>
                  <a:lnTo>
                    <a:pt x="13207" y="17980"/>
                  </a:lnTo>
                  <a:lnTo>
                    <a:pt x="13207" y="17946"/>
                  </a:lnTo>
                  <a:lnTo>
                    <a:pt x="13224" y="17895"/>
                  </a:lnTo>
                  <a:lnTo>
                    <a:pt x="13241" y="17845"/>
                  </a:lnTo>
                  <a:lnTo>
                    <a:pt x="13258" y="17811"/>
                  </a:lnTo>
                  <a:lnTo>
                    <a:pt x="13275" y="17761"/>
                  </a:lnTo>
                  <a:lnTo>
                    <a:pt x="13292" y="17710"/>
                  </a:lnTo>
                  <a:lnTo>
                    <a:pt x="13309" y="17676"/>
                  </a:lnTo>
                  <a:lnTo>
                    <a:pt x="13309" y="17626"/>
                  </a:lnTo>
                  <a:lnTo>
                    <a:pt x="13325" y="17575"/>
                  </a:lnTo>
                  <a:lnTo>
                    <a:pt x="13342" y="17524"/>
                  </a:lnTo>
                  <a:lnTo>
                    <a:pt x="13359" y="17491"/>
                  </a:lnTo>
                  <a:lnTo>
                    <a:pt x="13376" y="17440"/>
                  </a:lnTo>
                  <a:lnTo>
                    <a:pt x="13393" y="17389"/>
                  </a:lnTo>
                  <a:lnTo>
                    <a:pt x="13410" y="17356"/>
                  </a:lnTo>
                  <a:lnTo>
                    <a:pt x="13410" y="17305"/>
                  </a:lnTo>
                  <a:lnTo>
                    <a:pt x="13427" y="17255"/>
                  </a:lnTo>
                  <a:lnTo>
                    <a:pt x="13444" y="17221"/>
                  </a:lnTo>
                  <a:lnTo>
                    <a:pt x="13460" y="17170"/>
                  </a:lnTo>
                  <a:lnTo>
                    <a:pt x="13477" y="17120"/>
                  </a:lnTo>
                  <a:lnTo>
                    <a:pt x="13494" y="17086"/>
                  </a:lnTo>
                  <a:lnTo>
                    <a:pt x="13494" y="17035"/>
                  </a:lnTo>
                  <a:lnTo>
                    <a:pt x="13511" y="16985"/>
                  </a:lnTo>
                  <a:lnTo>
                    <a:pt x="13528" y="16951"/>
                  </a:lnTo>
                  <a:lnTo>
                    <a:pt x="13562" y="16850"/>
                  </a:lnTo>
                  <a:lnTo>
                    <a:pt x="13578" y="16799"/>
                  </a:lnTo>
                  <a:lnTo>
                    <a:pt x="13578" y="16765"/>
                  </a:lnTo>
                  <a:lnTo>
                    <a:pt x="13595" y="16715"/>
                  </a:lnTo>
                  <a:lnTo>
                    <a:pt x="13612" y="16664"/>
                  </a:lnTo>
                  <a:lnTo>
                    <a:pt x="13629" y="16630"/>
                  </a:lnTo>
                  <a:lnTo>
                    <a:pt x="13646" y="16580"/>
                  </a:lnTo>
                  <a:lnTo>
                    <a:pt x="13663" y="16529"/>
                  </a:lnTo>
                  <a:lnTo>
                    <a:pt x="13663" y="16496"/>
                  </a:lnTo>
                  <a:lnTo>
                    <a:pt x="13680" y="16445"/>
                  </a:lnTo>
                  <a:lnTo>
                    <a:pt x="13697" y="16394"/>
                  </a:lnTo>
                  <a:lnTo>
                    <a:pt x="13713" y="16344"/>
                  </a:lnTo>
                  <a:lnTo>
                    <a:pt x="13730" y="16310"/>
                  </a:lnTo>
                  <a:lnTo>
                    <a:pt x="13730" y="16259"/>
                  </a:lnTo>
                  <a:lnTo>
                    <a:pt x="13747" y="16209"/>
                  </a:lnTo>
                  <a:lnTo>
                    <a:pt x="13764" y="16158"/>
                  </a:lnTo>
                  <a:lnTo>
                    <a:pt x="13781" y="16125"/>
                  </a:lnTo>
                  <a:lnTo>
                    <a:pt x="13798" y="16023"/>
                  </a:lnTo>
                  <a:lnTo>
                    <a:pt x="13815" y="15990"/>
                  </a:lnTo>
                  <a:lnTo>
                    <a:pt x="13882" y="15804"/>
                  </a:lnTo>
                  <a:lnTo>
                    <a:pt x="13882" y="15753"/>
                  </a:lnTo>
                  <a:lnTo>
                    <a:pt x="13899" y="15703"/>
                  </a:lnTo>
                  <a:lnTo>
                    <a:pt x="13933" y="15619"/>
                  </a:lnTo>
                  <a:lnTo>
                    <a:pt x="13950" y="15568"/>
                  </a:lnTo>
                  <a:lnTo>
                    <a:pt x="13983" y="15433"/>
                  </a:lnTo>
                  <a:lnTo>
                    <a:pt x="14000" y="15399"/>
                  </a:lnTo>
                  <a:lnTo>
                    <a:pt x="14051" y="15214"/>
                  </a:lnTo>
                  <a:lnTo>
                    <a:pt x="14068" y="15163"/>
                  </a:lnTo>
                  <a:lnTo>
                    <a:pt x="14135" y="14927"/>
                  </a:lnTo>
                  <a:lnTo>
                    <a:pt x="14135" y="14893"/>
                  </a:lnTo>
                  <a:lnTo>
                    <a:pt x="14152" y="14843"/>
                  </a:lnTo>
                  <a:lnTo>
                    <a:pt x="14169" y="14792"/>
                  </a:lnTo>
                  <a:lnTo>
                    <a:pt x="14203" y="14657"/>
                  </a:lnTo>
                  <a:lnTo>
                    <a:pt x="14219" y="14607"/>
                  </a:lnTo>
                  <a:lnTo>
                    <a:pt x="14236" y="14522"/>
                  </a:lnTo>
                  <a:lnTo>
                    <a:pt x="14253" y="14472"/>
                  </a:lnTo>
                  <a:lnTo>
                    <a:pt x="14287" y="14387"/>
                  </a:lnTo>
                  <a:lnTo>
                    <a:pt x="14287" y="14337"/>
                  </a:lnTo>
                  <a:lnTo>
                    <a:pt x="14304" y="14286"/>
                  </a:lnTo>
                  <a:lnTo>
                    <a:pt x="14321" y="14252"/>
                  </a:lnTo>
                  <a:lnTo>
                    <a:pt x="14354" y="14101"/>
                  </a:lnTo>
                  <a:lnTo>
                    <a:pt x="14371" y="14067"/>
                  </a:lnTo>
                  <a:lnTo>
                    <a:pt x="14388" y="14016"/>
                  </a:lnTo>
                  <a:lnTo>
                    <a:pt x="14388" y="13966"/>
                  </a:lnTo>
                  <a:lnTo>
                    <a:pt x="14405" y="13932"/>
                  </a:lnTo>
                  <a:lnTo>
                    <a:pt x="14439" y="13831"/>
                  </a:lnTo>
                  <a:lnTo>
                    <a:pt x="14439" y="13780"/>
                  </a:lnTo>
                  <a:lnTo>
                    <a:pt x="14472" y="13696"/>
                  </a:lnTo>
                  <a:lnTo>
                    <a:pt x="14489" y="13645"/>
                  </a:lnTo>
                  <a:lnTo>
                    <a:pt x="14506" y="13561"/>
                  </a:lnTo>
                  <a:lnTo>
                    <a:pt x="14523" y="13510"/>
                  </a:lnTo>
                  <a:lnTo>
                    <a:pt x="14540" y="13460"/>
                  </a:lnTo>
                  <a:lnTo>
                    <a:pt x="14540" y="13426"/>
                  </a:lnTo>
                  <a:lnTo>
                    <a:pt x="14557" y="13375"/>
                  </a:lnTo>
                  <a:lnTo>
                    <a:pt x="14574" y="13325"/>
                  </a:lnTo>
                  <a:lnTo>
                    <a:pt x="14574" y="13274"/>
                  </a:lnTo>
                  <a:lnTo>
                    <a:pt x="14590" y="13240"/>
                  </a:lnTo>
                  <a:lnTo>
                    <a:pt x="14607" y="13190"/>
                  </a:lnTo>
                  <a:lnTo>
                    <a:pt x="14607" y="13139"/>
                  </a:lnTo>
                  <a:lnTo>
                    <a:pt x="14624" y="13089"/>
                  </a:lnTo>
                  <a:lnTo>
                    <a:pt x="14641" y="13055"/>
                  </a:lnTo>
                  <a:lnTo>
                    <a:pt x="14658" y="13004"/>
                  </a:lnTo>
                  <a:lnTo>
                    <a:pt x="14658" y="12954"/>
                  </a:lnTo>
                  <a:lnTo>
                    <a:pt x="14675" y="12903"/>
                  </a:lnTo>
                  <a:lnTo>
                    <a:pt x="14692" y="12869"/>
                  </a:lnTo>
                  <a:lnTo>
                    <a:pt x="14709" y="12819"/>
                  </a:lnTo>
                  <a:lnTo>
                    <a:pt x="14709" y="12768"/>
                  </a:lnTo>
                  <a:lnTo>
                    <a:pt x="14725" y="12734"/>
                  </a:lnTo>
                  <a:lnTo>
                    <a:pt x="14742" y="12633"/>
                  </a:lnTo>
                  <a:lnTo>
                    <a:pt x="14759" y="12583"/>
                  </a:lnTo>
                  <a:lnTo>
                    <a:pt x="14776" y="12498"/>
                  </a:lnTo>
                  <a:lnTo>
                    <a:pt x="14793" y="12448"/>
                  </a:lnTo>
                  <a:lnTo>
                    <a:pt x="14810" y="12363"/>
                  </a:lnTo>
                  <a:lnTo>
                    <a:pt x="14827" y="12313"/>
                  </a:lnTo>
                  <a:lnTo>
                    <a:pt x="14860" y="12211"/>
                  </a:lnTo>
                  <a:lnTo>
                    <a:pt x="14860" y="12178"/>
                  </a:lnTo>
                  <a:lnTo>
                    <a:pt x="14911" y="11992"/>
                  </a:lnTo>
                  <a:lnTo>
                    <a:pt x="14928" y="11942"/>
                  </a:lnTo>
                  <a:lnTo>
                    <a:pt x="14962" y="11756"/>
                  </a:lnTo>
                  <a:lnTo>
                    <a:pt x="14978" y="11705"/>
                  </a:lnTo>
                  <a:lnTo>
                    <a:pt x="15029" y="11486"/>
                  </a:lnTo>
                  <a:lnTo>
                    <a:pt x="15046" y="11436"/>
                  </a:lnTo>
                  <a:lnTo>
                    <a:pt x="15063" y="11385"/>
                  </a:lnTo>
                  <a:lnTo>
                    <a:pt x="15063" y="11334"/>
                  </a:lnTo>
                  <a:lnTo>
                    <a:pt x="15215" y="10744"/>
                  </a:lnTo>
                  <a:lnTo>
                    <a:pt x="15215" y="10693"/>
                  </a:lnTo>
                  <a:lnTo>
                    <a:pt x="15231" y="10643"/>
                  </a:lnTo>
                  <a:lnTo>
                    <a:pt x="15299" y="10373"/>
                  </a:lnTo>
                  <a:lnTo>
                    <a:pt x="15316" y="10322"/>
                  </a:lnTo>
                  <a:lnTo>
                    <a:pt x="15333" y="10221"/>
                  </a:lnTo>
                  <a:lnTo>
                    <a:pt x="15333" y="10187"/>
                  </a:lnTo>
                  <a:lnTo>
                    <a:pt x="15349" y="10137"/>
                  </a:lnTo>
                  <a:lnTo>
                    <a:pt x="15366" y="10086"/>
                  </a:lnTo>
                  <a:lnTo>
                    <a:pt x="15400" y="9951"/>
                  </a:lnTo>
                  <a:lnTo>
                    <a:pt x="15400" y="9901"/>
                  </a:lnTo>
                  <a:lnTo>
                    <a:pt x="15417" y="9850"/>
                  </a:lnTo>
                  <a:lnTo>
                    <a:pt x="15417" y="9816"/>
                  </a:lnTo>
                  <a:lnTo>
                    <a:pt x="15434" y="9766"/>
                  </a:lnTo>
                  <a:lnTo>
                    <a:pt x="15451" y="9715"/>
                  </a:lnTo>
                  <a:lnTo>
                    <a:pt x="15468" y="9631"/>
                  </a:lnTo>
                  <a:lnTo>
                    <a:pt x="15468" y="9580"/>
                  </a:lnTo>
                  <a:lnTo>
                    <a:pt x="15484" y="9530"/>
                  </a:lnTo>
                  <a:lnTo>
                    <a:pt x="15501" y="9479"/>
                  </a:lnTo>
                  <a:lnTo>
                    <a:pt x="15501" y="9428"/>
                  </a:lnTo>
                  <a:lnTo>
                    <a:pt x="15518" y="9395"/>
                  </a:lnTo>
                  <a:lnTo>
                    <a:pt x="15518" y="9344"/>
                  </a:lnTo>
                  <a:lnTo>
                    <a:pt x="15535" y="9294"/>
                  </a:lnTo>
                  <a:lnTo>
                    <a:pt x="15552" y="9260"/>
                  </a:lnTo>
                  <a:lnTo>
                    <a:pt x="15552" y="9209"/>
                  </a:lnTo>
                  <a:lnTo>
                    <a:pt x="15569" y="9159"/>
                  </a:lnTo>
                  <a:lnTo>
                    <a:pt x="15569" y="9108"/>
                  </a:lnTo>
                  <a:lnTo>
                    <a:pt x="15586" y="9057"/>
                  </a:lnTo>
                  <a:lnTo>
                    <a:pt x="15602" y="9024"/>
                  </a:lnTo>
                  <a:lnTo>
                    <a:pt x="15602" y="8973"/>
                  </a:lnTo>
                  <a:lnTo>
                    <a:pt x="15619" y="8922"/>
                  </a:lnTo>
                  <a:lnTo>
                    <a:pt x="15619" y="8872"/>
                  </a:lnTo>
                  <a:lnTo>
                    <a:pt x="15636" y="8838"/>
                  </a:lnTo>
                  <a:lnTo>
                    <a:pt x="15653" y="8788"/>
                  </a:lnTo>
                  <a:lnTo>
                    <a:pt x="15653" y="8737"/>
                  </a:lnTo>
                  <a:lnTo>
                    <a:pt x="15670" y="8686"/>
                  </a:lnTo>
                  <a:lnTo>
                    <a:pt x="15670" y="8653"/>
                  </a:lnTo>
                  <a:lnTo>
                    <a:pt x="15687" y="8602"/>
                  </a:lnTo>
                  <a:lnTo>
                    <a:pt x="15687" y="8551"/>
                  </a:lnTo>
                  <a:lnTo>
                    <a:pt x="15704" y="8501"/>
                  </a:lnTo>
                  <a:lnTo>
                    <a:pt x="15721" y="8467"/>
                  </a:lnTo>
                  <a:lnTo>
                    <a:pt x="15721" y="8416"/>
                  </a:lnTo>
                  <a:lnTo>
                    <a:pt x="15737" y="8366"/>
                  </a:lnTo>
                  <a:lnTo>
                    <a:pt x="15737" y="8315"/>
                  </a:lnTo>
                  <a:lnTo>
                    <a:pt x="15754" y="8231"/>
                  </a:lnTo>
                  <a:lnTo>
                    <a:pt x="15771" y="8180"/>
                  </a:lnTo>
                  <a:lnTo>
                    <a:pt x="15788" y="8079"/>
                  </a:lnTo>
                  <a:lnTo>
                    <a:pt x="15805" y="8045"/>
                  </a:lnTo>
                  <a:lnTo>
                    <a:pt x="15805" y="7995"/>
                  </a:lnTo>
                  <a:lnTo>
                    <a:pt x="15822" y="7944"/>
                  </a:lnTo>
                  <a:lnTo>
                    <a:pt x="15822" y="7894"/>
                  </a:lnTo>
                  <a:lnTo>
                    <a:pt x="15839" y="7860"/>
                  </a:lnTo>
                  <a:lnTo>
                    <a:pt x="15839" y="7809"/>
                  </a:lnTo>
                  <a:lnTo>
                    <a:pt x="15855" y="7759"/>
                  </a:lnTo>
                  <a:lnTo>
                    <a:pt x="15855" y="7708"/>
                  </a:lnTo>
                  <a:lnTo>
                    <a:pt x="15872" y="7674"/>
                  </a:lnTo>
                  <a:lnTo>
                    <a:pt x="15889" y="7573"/>
                  </a:lnTo>
                  <a:lnTo>
                    <a:pt x="15906" y="7523"/>
                  </a:lnTo>
                  <a:lnTo>
                    <a:pt x="15923" y="7438"/>
                  </a:lnTo>
                  <a:lnTo>
                    <a:pt x="15923" y="7388"/>
                  </a:lnTo>
                  <a:lnTo>
                    <a:pt x="15940" y="7337"/>
                  </a:lnTo>
                  <a:lnTo>
                    <a:pt x="15957" y="7202"/>
                  </a:lnTo>
                  <a:lnTo>
                    <a:pt x="15974" y="7151"/>
                  </a:lnTo>
                  <a:lnTo>
                    <a:pt x="15990" y="7067"/>
                  </a:lnTo>
                  <a:lnTo>
                    <a:pt x="16007" y="7017"/>
                  </a:lnTo>
                  <a:lnTo>
                    <a:pt x="16024" y="6865"/>
                  </a:lnTo>
                  <a:lnTo>
                    <a:pt x="16041" y="6831"/>
                  </a:lnTo>
                  <a:lnTo>
                    <a:pt x="16058" y="6679"/>
                  </a:lnTo>
                  <a:lnTo>
                    <a:pt x="16075" y="6629"/>
                  </a:lnTo>
                  <a:lnTo>
                    <a:pt x="16092" y="6544"/>
                  </a:lnTo>
                  <a:lnTo>
                    <a:pt x="16092" y="6494"/>
                  </a:lnTo>
                  <a:lnTo>
                    <a:pt x="16125" y="6359"/>
                  </a:lnTo>
                  <a:lnTo>
                    <a:pt x="16125" y="6308"/>
                  </a:lnTo>
                  <a:lnTo>
                    <a:pt x="16142" y="6258"/>
                  </a:lnTo>
                  <a:lnTo>
                    <a:pt x="16142" y="6224"/>
                  </a:lnTo>
                  <a:lnTo>
                    <a:pt x="16159" y="6173"/>
                  </a:lnTo>
                  <a:lnTo>
                    <a:pt x="16176" y="6072"/>
                  </a:lnTo>
                  <a:lnTo>
                    <a:pt x="16176" y="6021"/>
                  </a:lnTo>
                  <a:lnTo>
                    <a:pt x="16193" y="5988"/>
                  </a:lnTo>
                  <a:lnTo>
                    <a:pt x="16193" y="5937"/>
                  </a:lnTo>
                  <a:lnTo>
                    <a:pt x="16210" y="5887"/>
                  </a:lnTo>
                  <a:lnTo>
                    <a:pt x="16227" y="5802"/>
                  </a:lnTo>
                  <a:lnTo>
                    <a:pt x="16227" y="5752"/>
                  </a:lnTo>
                  <a:lnTo>
                    <a:pt x="16243" y="5650"/>
                  </a:lnTo>
                  <a:lnTo>
                    <a:pt x="16260" y="5600"/>
                  </a:lnTo>
                  <a:lnTo>
                    <a:pt x="16260" y="5566"/>
                  </a:lnTo>
                  <a:lnTo>
                    <a:pt x="16277" y="5465"/>
                  </a:lnTo>
                  <a:lnTo>
                    <a:pt x="16294" y="5414"/>
                  </a:lnTo>
                  <a:lnTo>
                    <a:pt x="16294" y="5364"/>
                  </a:lnTo>
                  <a:lnTo>
                    <a:pt x="16311" y="5330"/>
                  </a:lnTo>
                  <a:lnTo>
                    <a:pt x="16311" y="5279"/>
                  </a:lnTo>
                  <a:lnTo>
                    <a:pt x="16328" y="5229"/>
                  </a:lnTo>
                  <a:lnTo>
                    <a:pt x="16328" y="5178"/>
                  </a:lnTo>
                  <a:lnTo>
                    <a:pt x="16345" y="5094"/>
                  </a:lnTo>
                  <a:lnTo>
                    <a:pt x="16345" y="5043"/>
                  </a:lnTo>
                  <a:lnTo>
                    <a:pt x="16361" y="4993"/>
                  </a:lnTo>
                  <a:lnTo>
                    <a:pt x="16361" y="4942"/>
                  </a:lnTo>
                  <a:lnTo>
                    <a:pt x="16378" y="4908"/>
                  </a:lnTo>
                  <a:lnTo>
                    <a:pt x="16378" y="4858"/>
                  </a:lnTo>
                  <a:lnTo>
                    <a:pt x="16395" y="4807"/>
                  </a:lnTo>
                  <a:lnTo>
                    <a:pt x="16395" y="4756"/>
                  </a:lnTo>
                  <a:lnTo>
                    <a:pt x="16412" y="4706"/>
                  </a:lnTo>
                  <a:lnTo>
                    <a:pt x="16412" y="4672"/>
                  </a:lnTo>
                  <a:lnTo>
                    <a:pt x="16429" y="4622"/>
                  </a:lnTo>
                  <a:lnTo>
                    <a:pt x="16429" y="4571"/>
                  </a:lnTo>
                  <a:lnTo>
                    <a:pt x="16429" y="4520"/>
                  </a:lnTo>
                  <a:lnTo>
                    <a:pt x="16446" y="4487"/>
                  </a:lnTo>
                  <a:lnTo>
                    <a:pt x="16446" y="4436"/>
                  </a:lnTo>
                  <a:lnTo>
                    <a:pt x="16463" y="4385"/>
                  </a:lnTo>
                  <a:lnTo>
                    <a:pt x="16463" y="4335"/>
                  </a:lnTo>
                  <a:lnTo>
                    <a:pt x="16480" y="4284"/>
                  </a:lnTo>
                  <a:lnTo>
                    <a:pt x="16480" y="4250"/>
                  </a:lnTo>
                  <a:lnTo>
                    <a:pt x="16496" y="4200"/>
                  </a:lnTo>
                  <a:lnTo>
                    <a:pt x="16496" y="4149"/>
                  </a:lnTo>
                  <a:lnTo>
                    <a:pt x="16496" y="4099"/>
                  </a:lnTo>
                  <a:lnTo>
                    <a:pt x="16513" y="4048"/>
                  </a:lnTo>
                  <a:lnTo>
                    <a:pt x="16513" y="4014"/>
                  </a:lnTo>
                  <a:lnTo>
                    <a:pt x="16530" y="3964"/>
                  </a:lnTo>
                  <a:lnTo>
                    <a:pt x="16530" y="3913"/>
                  </a:lnTo>
                  <a:lnTo>
                    <a:pt x="16547" y="3863"/>
                  </a:lnTo>
                  <a:lnTo>
                    <a:pt x="16547" y="3829"/>
                  </a:lnTo>
                  <a:lnTo>
                    <a:pt x="16564" y="3778"/>
                  </a:lnTo>
                  <a:lnTo>
                    <a:pt x="16564" y="3677"/>
                  </a:lnTo>
                  <a:lnTo>
                    <a:pt x="16581" y="3626"/>
                  </a:lnTo>
                  <a:lnTo>
                    <a:pt x="16581" y="3593"/>
                  </a:lnTo>
                  <a:lnTo>
                    <a:pt x="16598" y="3542"/>
                  </a:lnTo>
                  <a:lnTo>
                    <a:pt x="16598" y="3491"/>
                  </a:lnTo>
                  <a:lnTo>
                    <a:pt x="16598" y="3441"/>
                  </a:lnTo>
                  <a:lnTo>
                    <a:pt x="16614" y="3390"/>
                  </a:lnTo>
                  <a:lnTo>
                    <a:pt x="16614" y="3357"/>
                  </a:lnTo>
                  <a:lnTo>
                    <a:pt x="16631" y="3306"/>
                  </a:lnTo>
                  <a:lnTo>
                    <a:pt x="16631" y="3255"/>
                  </a:lnTo>
                  <a:lnTo>
                    <a:pt x="16631" y="3205"/>
                  </a:lnTo>
                  <a:lnTo>
                    <a:pt x="16648" y="3120"/>
                  </a:lnTo>
                  <a:lnTo>
                    <a:pt x="16665" y="3070"/>
                  </a:lnTo>
                  <a:lnTo>
                    <a:pt x="16665" y="3019"/>
                  </a:lnTo>
                  <a:lnTo>
                    <a:pt x="16682" y="2969"/>
                  </a:lnTo>
                  <a:lnTo>
                    <a:pt x="16682" y="2918"/>
                  </a:lnTo>
                  <a:lnTo>
                    <a:pt x="16682" y="2884"/>
                  </a:lnTo>
                  <a:lnTo>
                    <a:pt x="16699" y="2783"/>
                  </a:lnTo>
                  <a:lnTo>
                    <a:pt x="16716" y="2732"/>
                  </a:lnTo>
                  <a:lnTo>
                    <a:pt x="16716" y="2682"/>
                  </a:lnTo>
                  <a:lnTo>
                    <a:pt x="16716" y="2648"/>
                  </a:lnTo>
                  <a:lnTo>
                    <a:pt x="16733" y="2598"/>
                  </a:lnTo>
                  <a:lnTo>
                    <a:pt x="16733" y="2547"/>
                  </a:lnTo>
                  <a:lnTo>
                    <a:pt x="16733" y="2496"/>
                  </a:lnTo>
                  <a:lnTo>
                    <a:pt x="16749" y="2446"/>
                  </a:lnTo>
                  <a:lnTo>
                    <a:pt x="16766" y="2361"/>
                  </a:lnTo>
                  <a:lnTo>
                    <a:pt x="16766" y="2311"/>
                  </a:lnTo>
                  <a:lnTo>
                    <a:pt x="16766" y="2260"/>
                  </a:lnTo>
                  <a:lnTo>
                    <a:pt x="16783" y="2210"/>
                  </a:lnTo>
                  <a:lnTo>
                    <a:pt x="16783" y="2176"/>
                  </a:lnTo>
                  <a:lnTo>
                    <a:pt x="16783" y="2125"/>
                  </a:lnTo>
                  <a:lnTo>
                    <a:pt x="16800" y="2075"/>
                  </a:lnTo>
                  <a:lnTo>
                    <a:pt x="16800" y="2024"/>
                  </a:lnTo>
                  <a:lnTo>
                    <a:pt x="16817" y="1940"/>
                  </a:lnTo>
                  <a:lnTo>
                    <a:pt x="16817" y="1889"/>
                  </a:lnTo>
                  <a:lnTo>
                    <a:pt x="16834" y="1839"/>
                  </a:lnTo>
                  <a:lnTo>
                    <a:pt x="16834" y="1788"/>
                  </a:lnTo>
                  <a:lnTo>
                    <a:pt x="16834" y="1754"/>
                  </a:lnTo>
                  <a:lnTo>
                    <a:pt x="16851" y="1704"/>
                  </a:lnTo>
                  <a:lnTo>
                    <a:pt x="16851" y="1653"/>
                  </a:lnTo>
                  <a:lnTo>
                    <a:pt x="16867" y="1602"/>
                  </a:lnTo>
                  <a:lnTo>
                    <a:pt x="16867" y="1552"/>
                  </a:lnTo>
                  <a:lnTo>
                    <a:pt x="16867" y="1501"/>
                  </a:lnTo>
                  <a:lnTo>
                    <a:pt x="16884" y="1467"/>
                  </a:lnTo>
                  <a:lnTo>
                    <a:pt x="16884" y="1417"/>
                  </a:lnTo>
                  <a:lnTo>
                    <a:pt x="16884" y="1366"/>
                  </a:lnTo>
                  <a:lnTo>
                    <a:pt x="16901" y="1316"/>
                  </a:lnTo>
                  <a:lnTo>
                    <a:pt x="16901" y="1282"/>
                  </a:lnTo>
                  <a:lnTo>
                    <a:pt x="16901" y="1231"/>
                  </a:lnTo>
                  <a:lnTo>
                    <a:pt x="16918" y="1181"/>
                  </a:lnTo>
                  <a:lnTo>
                    <a:pt x="16918" y="1130"/>
                  </a:lnTo>
                  <a:lnTo>
                    <a:pt x="16918" y="1080"/>
                  </a:lnTo>
                  <a:lnTo>
                    <a:pt x="16935" y="1029"/>
                  </a:lnTo>
                  <a:lnTo>
                    <a:pt x="16952" y="945"/>
                  </a:lnTo>
                  <a:lnTo>
                    <a:pt x="16952" y="894"/>
                  </a:lnTo>
                  <a:lnTo>
                    <a:pt x="16952" y="843"/>
                  </a:lnTo>
                  <a:lnTo>
                    <a:pt x="16952" y="793"/>
                  </a:lnTo>
                  <a:lnTo>
                    <a:pt x="16969" y="759"/>
                  </a:lnTo>
                  <a:lnTo>
                    <a:pt x="16969" y="708"/>
                  </a:lnTo>
                  <a:lnTo>
                    <a:pt x="16969" y="658"/>
                  </a:lnTo>
                  <a:lnTo>
                    <a:pt x="16986" y="607"/>
                  </a:lnTo>
                  <a:lnTo>
                    <a:pt x="16986" y="574"/>
                  </a:lnTo>
                  <a:lnTo>
                    <a:pt x="17002" y="523"/>
                  </a:lnTo>
                  <a:lnTo>
                    <a:pt x="17002" y="472"/>
                  </a:lnTo>
                  <a:lnTo>
                    <a:pt x="17002" y="422"/>
                  </a:lnTo>
                  <a:lnTo>
                    <a:pt x="17002" y="371"/>
                  </a:lnTo>
                  <a:lnTo>
                    <a:pt x="17019" y="321"/>
                  </a:lnTo>
                  <a:lnTo>
                    <a:pt x="17019" y="287"/>
                  </a:lnTo>
                  <a:lnTo>
                    <a:pt x="17019" y="236"/>
                  </a:lnTo>
                  <a:lnTo>
                    <a:pt x="17036" y="186"/>
                  </a:lnTo>
                  <a:lnTo>
                    <a:pt x="17036" y="135"/>
                  </a:lnTo>
                  <a:lnTo>
                    <a:pt x="17036" y="84"/>
                  </a:lnTo>
                  <a:lnTo>
                    <a:pt x="17053" y="51"/>
                  </a:lnTo>
                  <a:lnTo>
                    <a:pt x="17053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5486300" y="4057975"/>
              <a:ext cx="141275" cy="103750"/>
            </a:xfrm>
            <a:custGeom>
              <a:avLst/>
              <a:gdLst/>
              <a:ahLst/>
              <a:cxnLst/>
              <a:rect l="l" t="t" r="r" b="b"/>
              <a:pathLst>
                <a:path w="5651" h="4150" fill="none" extrusionOk="0">
                  <a:moveTo>
                    <a:pt x="1" y="0"/>
                  </a:moveTo>
                  <a:lnTo>
                    <a:pt x="5651" y="414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5879725" y="3046400"/>
              <a:ext cx="174150" cy="19000"/>
            </a:xfrm>
            <a:custGeom>
              <a:avLst/>
              <a:gdLst/>
              <a:ahLst/>
              <a:cxnLst/>
              <a:rect l="l" t="t" r="r" b="b"/>
              <a:pathLst>
                <a:path w="6966" h="760" fill="none" extrusionOk="0">
                  <a:moveTo>
                    <a:pt x="0" y="0"/>
                  </a:moveTo>
                  <a:lnTo>
                    <a:pt x="6966" y="75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5486300" y="3046400"/>
              <a:ext cx="567575" cy="1115325"/>
            </a:xfrm>
            <a:custGeom>
              <a:avLst/>
              <a:gdLst/>
              <a:ahLst/>
              <a:cxnLst/>
              <a:rect l="l" t="t" r="r" b="b"/>
              <a:pathLst>
                <a:path w="22703" h="44613" extrusionOk="0">
                  <a:moveTo>
                    <a:pt x="15737" y="0"/>
                  </a:moveTo>
                  <a:lnTo>
                    <a:pt x="15737" y="51"/>
                  </a:lnTo>
                  <a:lnTo>
                    <a:pt x="15720" y="85"/>
                  </a:lnTo>
                  <a:lnTo>
                    <a:pt x="15720" y="169"/>
                  </a:lnTo>
                  <a:lnTo>
                    <a:pt x="15703" y="219"/>
                  </a:lnTo>
                  <a:lnTo>
                    <a:pt x="15703" y="270"/>
                  </a:lnTo>
                  <a:lnTo>
                    <a:pt x="15687" y="388"/>
                  </a:lnTo>
                  <a:lnTo>
                    <a:pt x="15687" y="439"/>
                  </a:lnTo>
                  <a:lnTo>
                    <a:pt x="15687" y="472"/>
                  </a:lnTo>
                  <a:lnTo>
                    <a:pt x="15670" y="523"/>
                  </a:lnTo>
                  <a:lnTo>
                    <a:pt x="15670" y="574"/>
                  </a:lnTo>
                  <a:lnTo>
                    <a:pt x="15653" y="658"/>
                  </a:lnTo>
                  <a:lnTo>
                    <a:pt x="15653" y="692"/>
                  </a:lnTo>
                  <a:lnTo>
                    <a:pt x="15653" y="742"/>
                  </a:lnTo>
                  <a:lnTo>
                    <a:pt x="15636" y="793"/>
                  </a:lnTo>
                  <a:lnTo>
                    <a:pt x="15636" y="827"/>
                  </a:lnTo>
                  <a:lnTo>
                    <a:pt x="15636" y="877"/>
                  </a:lnTo>
                  <a:lnTo>
                    <a:pt x="15619" y="911"/>
                  </a:lnTo>
                  <a:lnTo>
                    <a:pt x="15619" y="1012"/>
                  </a:lnTo>
                  <a:lnTo>
                    <a:pt x="15619" y="1046"/>
                  </a:lnTo>
                  <a:lnTo>
                    <a:pt x="15602" y="1097"/>
                  </a:lnTo>
                  <a:lnTo>
                    <a:pt x="15602" y="1130"/>
                  </a:lnTo>
                  <a:lnTo>
                    <a:pt x="15602" y="1181"/>
                  </a:lnTo>
                  <a:lnTo>
                    <a:pt x="15585" y="1231"/>
                  </a:lnTo>
                  <a:lnTo>
                    <a:pt x="15585" y="1265"/>
                  </a:lnTo>
                  <a:lnTo>
                    <a:pt x="15585" y="1316"/>
                  </a:lnTo>
                  <a:lnTo>
                    <a:pt x="15568" y="1350"/>
                  </a:lnTo>
                  <a:lnTo>
                    <a:pt x="15568" y="1400"/>
                  </a:lnTo>
                  <a:lnTo>
                    <a:pt x="15568" y="1434"/>
                  </a:lnTo>
                  <a:lnTo>
                    <a:pt x="15552" y="1484"/>
                  </a:lnTo>
                  <a:lnTo>
                    <a:pt x="15552" y="1535"/>
                  </a:lnTo>
                  <a:lnTo>
                    <a:pt x="15552" y="1569"/>
                  </a:lnTo>
                  <a:lnTo>
                    <a:pt x="15535" y="1619"/>
                  </a:lnTo>
                  <a:lnTo>
                    <a:pt x="15535" y="1704"/>
                  </a:lnTo>
                  <a:lnTo>
                    <a:pt x="15518" y="1754"/>
                  </a:lnTo>
                  <a:lnTo>
                    <a:pt x="15518" y="1788"/>
                  </a:lnTo>
                  <a:lnTo>
                    <a:pt x="15518" y="1839"/>
                  </a:lnTo>
                  <a:lnTo>
                    <a:pt x="15501" y="1923"/>
                  </a:lnTo>
                  <a:lnTo>
                    <a:pt x="15501" y="1957"/>
                  </a:lnTo>
                  <a:lnTo>
                    <a:pt x="15484" y="2007"/>
                  </a:lnTo>
                  <a:lnTo>
                    <a:pt x="15484" y="2058"/>
                  </a:lnTo>
                  <a:lnTo>
                    <a:pt x="15484" y="2092"/>
                  </a:lnTo>
                  <a:lnTo>
                    <a:pt x="15467" y="2176"/>
                  </a:lnTo>
                  <a:lnTo>
                    <a:pt x="15450" y="2227"/>
                  </a:lnTo>
                  <a:lnTo>
                    <a:pt x="15434" y="2362"/>
                  </a:lnTo>
                  <a:lnTo>
                    <a:pt x="15434" y="2395"/>
                  </a:lnTo>
                  <a:lnTo>
                    <a:pt x="15434" y="2446"/>
                  </a:lnTo>
                  <a:lnTo>
                    <a:pt x="15400" y="2581"/>
                  </a:lnTo>
                  <a:lnTo>
                    <a:pt x="15400" y="2615"/>
                  </a:lnTo>
                  <a:lnTo>
                    <a:pt x="15400" y="2665"/>
                  </a:lnTo>
                  <a:lnTo>
                    <a:pt x="15383" y="2800"/>
                  </a:lnTo>
                  <a:lnTo>
                    <a:pt x="15366" y="2834"/>
                  </a:lnTo>
                  <a:lnTo>
                    <a:pt x="15366" y="2884"/>
                  </a:lnTo>
                  <a:lnTo>
                    <a:pt x="15349" y="3002"/>
                  </a:lnTo>
                  <a:lnTo>
                    <a:pt x="15332" y="3053"/>
                  </a:lnTo>
                  <a:lnTo>
                    <a:pt x="15315" y="3188"/>
                  </a:lnTo>
                  <a:lnTo>
                    <a:pt x="15315" y="3222"/>
                  </a:lnTo>
                  <a:lnTo>
                    <a:pt x="15299" y="3357"/>
                  </a:lnTo>
                  <a:lnTo>
                    <a:pt x="15282" y="3407"/>
                  </a:lnTo>
                  <a:lnTo>
                    <a:pt x="15265" y="3525"/>
                  </a:lnTo>
                  <a:lnTo>
                    <a:pt x="15265" y="3576"/>
                  </a:lnTo>
                  <a:lnTo>
                    <a:pt x="15248" y="3711"/>
                  </a:lnTo>
                  <a:lnTo>
                    <a:pt x="15231" y="3745"/>
                  </a:lnTo>
                  <a:lnTo>
                    <a:pt x="15214" y="3880"/>
                  </a:lnTo>
                  <a:lnTo>
                    <a:pt x="15214" y="3913"/>
                  </a:lnTo>
                  <a:lnTo>
                    <a:pt x="15197" y="3964"/>
                  </a:lnTo>
                  <a:lnTo>
                    <a:pt x="15181" y="4048"/>
                  </a:lnTo>
                  <a:lnTo>
                    <a:pt x="15181" y="4099"/>
                  </a:lnTo>
                  <a:lnTo>
                    <a:pt x="15164" y="4183"/>
                  </a:lnTo>
                  <a:lnTo>
                    <a:pt x="15164" y="4217"/>
                  </a:lnTo>
                  <a:lnTo>
                    <a:pt x="15147" y="4267"/>
                  </a:lnTo>
                  <a:lnTo>
                    <a:pt x="15130" y="4352"/>
                  </a:lnTo>
                  <a:lnTo>
                    <a:pt x="15130" y="4402"/>
                  </a:lnTo>
                  <a:lnTo>
                    <a:pt x="15113" y="4436"/>
                  </a:lnTo>
                  <a:lnTo>
                    <a:pt x="15113" y="4537"/>
                  </a:lnTo>
                  <a:lnTo>
                    <a:pt x="15096" y="4571"/>
                  </a:lnTo>
                  <a:lnTo>
                    <a:pt x="15096" y="4622"/>
                  </a:lnTo>
                  <a:lnTo>
                    <a:pt x="15079" y="4655"/>
                  </a:lnTo>
                  <a:lnTo>
                    <a:pt x="15079" y="4706"/>
                  </a:lnTo>
                  <a:lnTo>
                    <a:pt x="15079" y="4740"/>
                  </a:lnTo>
                  <a:lnTo>
                    <a:pt x="15062" y="4790"/>
                  </a:lnTo>
                  <a:lnTo>
                    <a:pt x="15062" y="4824"/>
                  </a:lnTo>
                  <a:lnTo>
                    <a:pt x="15046" y="4875"/>
                  </a:lnTo>
                  <a:lnTo>
                    <a:pt x="15029" y="4959"/>
                  </a:lnTo>
                  <a:lnTo>
                    <a:pt x="15029" y="5010"/>
                  </a:lnTo>
                  <a:lnTo>
                    <a:pt x="15012" y="5094"/>
                  </a:lnTo>
                  <a:lnTo>
                    <a:pt x="15012" y="5128"/>
                  </a:lnTo>
                  <a:lnTo>
                    <a:pt x="14995" y="5178"/>
                  </a:lnTo>
                  <a:lnTo>
                    <a:pt x="14995" y="5229"/>
                  </a:lnTo>
                  <a:lnTo>
                    <a:pt x="14978" y="5263"/>
                  </a:lnTo>
                  <a:lnTo>
                    <a:pt x="14978" y="5313"/>
                  </a:lnTo>
                  <a:lnTo>
                    <a:pt x="14961" y="5347"/>
                  </a:lnTo>
                  <a:lnTo>
                    <a:pt x="14961" y="5398"/>
                  </a:lnTo>
                  <a:lnTo>
                    <a:pt x="14944" y="5482"/>
                  </a:lnTo>
                  <a:lnTo>
                    <a:pt x="14944" y="5532"/>
                  </a:lnTo>
                  <a:lnTo>
                    <a:pt x="14928" y="5566"/>
                  </a:lnTo>
                  <a:lnTo>
                    <a:pt x="14928" y="5617"/>
                  </a:lnTo>
                  <a:lnTo>
                    <a:pt x="14911" y="5651"/>
                  </a:lnTo>
                  <a:lnTo>
                    <a:pt x="14911" y="5701"/>
                  </a:lnTo>
                  <a:lnTo>
                    <a:pt x="14894" y="5735"/>
                  </a:lnTo>
                  <a:lnTo>
                    <a:pt x="14894" y="5785"/>
                  </a:lnTo>
                  <a:lnTo>
                    <a:pt x="14877" y="5836"/>
                  </a:lnTo>
                  <a:lnTo>
                    <a:pt x="14877" y="5870"/>
                  </a:lnTo>
                  <a:lnTo>
                    <a:pt x="14860" y="5920"/>
                  </a:lnTo>
                  <a:lnTo>
                    <a:pt x="14860" y="5954"/>
                  </a:lnTo>
                  <a:lnTo>
                    <a:pt x="14843" y="6005"/>
                  </a:lnTo>
                  <a:lnTo>
                    <a:pt x="14843" y="6038"/>
                  </a:lnTo>
                  <a:lnTo>
                    <a:pt x="14843" y="6089"/>
                  </a:lnTo>
                  <a:lnTo>
                    <a:pt x="14826" y="6140"/>
                  </a:lnTo>
                  <a:lnTo>
                    <a:pt x="14826" y="6173"/>
                  </a:lnTo>
                  <a:lnTo>
                    <a:pt x="14809" y="6224"/>
                  </a:lnTo>
                  <a:lnTo>
                    <a:pt x="14809" y="6258"/>
                  </a:lnTo>
                  <a:lnTo>
                    <a:pt x="14793" y="6308"/>
                  </a:lnTo>
                  <a:lnTo>
                    <a:pt x="14793" y="6342"/>
                  </a:lnTo>
                  <a:lnTo>
                    <a:pt x="14776" y="6393"/>
                  </a:lnTo>
                  <a:lnTo>
                    <a:pt x="14776" y="6426"/>
                  </a:lnTo>
                  <a:lnTo>
                    <a:pt x="14759" y="6477"/>
                  </a:lnTo>
                  <a:lnTo>
                    <a:pt x="14759" y="6511"/>
                  </a:lnTo>
                  <a:lnTo>
                    <a:pt x="14742" y="6612"/>
                  </a:lnTo>
                  <a:lnTo>
                    <a:pt x="14725" y="6646"/>
                  </a:lnTo>
                  <a:lnTo>
                    <a:pt x="14725" y="6696"/>
                  </a:lnTo>
                  <a:lnTo>
                    <a:pt x="14708" y="6730"/>
                  </a:lnTo>
                  <a:lnTo>
                    <a:pt x="14708" y="6781"/>
                  </a:lnTo>
                  <a:lnTo>
                    <a:pt x="14691" y="6814"/>
                  </a:lnTo>
                  <a:lnTo>
                    <a:pt x="14691" y="6865"/>
                  </a:lnTo>
                  <a:lnTo>
                    <a:pt x="14675" y="6916"/>
                  </a:lnTo>
                  <a:lnTo>
                    <a:pt x="14675" y="6949"/>
                  </a:lnTo>
                  <a:lnTo>
                    <a:pt x="14658" y="7000"/>
                  </a:lnTo>
                  <a:lnTo>
                    <a:pt x="14658" y="7034"/>
                  </a:lnTo>
                  <a:lnTo>
                    <a:pt x="14641" y="7084"/>
                  </a:lnTo>
                  <a:lnTo>
                    <a:pt x="14624" y="7169"/>
                  </a:lnTo>
                  <a:lnTo>
                    <a:pt x="14624" y="7202"/>
                  </a:lnTo>
                  <a:lnTo>
                    <a:pt x="14607" y="7253"/>
                  </a:lnTo>
                  <a:lnTo>
                    <a:pt x="14607" y="7303"/>
                  </a:lnTo>
                  <a:lnTo>
                    <a:pt x="14590" y="7388"/>
                  </a:lnTo>
                  <a:lnTo>
                    <a:pt x="14573" y="7421"/>
                  </a:lnTo>
                  <a:lnTo>
                    <a:pt x="14573" y="7472"/>
                  </a:lnTo>
                  <a:lnTo>
                    <a:pt x="14556" y="7506"/>
                  </a:lnTo>
                  <a:lnTo>
                    <a:pt x="14540" y="7607"/>
                  </a:lnTo>
                  <a:lnTo>
                    <a:pt x="14540" y="7641"/>
                  </a:lnTo>
                  <a:lnTo>
                    <a:pt x="14523" y="7691"/>
                  </a:lnTo>
                  <a:lnTo>
                    <a:pt x="14523" y="7725"/>
                  </a:lnTo>
                  <a:lnTo>
                    <a:pt x="14506" y="7776"/>
                  </a:lnTo>
                  <a:lnTo>
                    <a:pt x="14506" y="7809"/>
                  </a:lnTo>
                  <a:lnTo>
                    <a:pt x="14472" y="7894"/>
                  </a:lnTo>
                  <a:lnTo>
                    <a:pt x="14472" y="7944"/>
                  </a:lnTo>
                  <a:lnTo>
                    <a:pt x="14455" y="7978"/>
                  </a:lnTo>
                  <a:lnTo>
                    <a:pt x="14455" y="8029"/>
                  </a:lnTo>
                  <a:lnTo>
                    <a:pt x="14438" y="8079"/>
                  </a:lnTo>
                  <a:lnTo>
                    <a:pt x="14438" y="8113"/>
                  </a:lnTo>
                  <a:lnTo>
                    <a:pt x="14422" y="8164"/>
                  </a:lnTo>
                  <a:lnTo>
                    <a:pt x="14422" y="8197"/>
                  </a:lnTo>
                  <a:lnTo>
                    <a:pt x="14405" y="8282"/>
                  </a:lnTo>
                  <a:lnTo>
                    <a:pt x="14388" y="8332"/>
                  </a:lnTo>
                  <a:lnTo>
                    <a:pt x="14371" y="8366"/>
                  </a:lnTo>
                  <a:lnTo>
                    <a:pt x="14371" y="8417"/>
                  </a:lnTo>
                  <a:lnTo>
                    <a:pt x="14354" y="8467"/>
                  </a:lnTo>
                  <a:lnTo>
                    <a:pt x="14354" y="8501"/>
                  </a:lnTo>
                  <a:lnTo>
                    <a:pt x="14337" y="8552"/>
                  </a:lnTo>
                  <a:lnTo>
                    <a:pt x="14337" y="8585"/>
                  </a:lnTo>
                  <a:lnTo>
                    <a:pt x="14320" y="8636"/>
                  </a:lnTo>
                  <a:lnTo>
                    <a:pt x="14320" y="8670"/>
                  </a:lnTo>
                  <a:lnTo>
                    <a:pt x="14303" y="8720"/>
                  </a:lnTo>
                  <a:lnTo>
                    <a:pt x="14303" y="8754"/>
                  </a:lnTo>
                  <a:lnTo>
                    <a:pt x="14287" y="8805"/>
                  </a:lnTo>
                  <a:lnTo>
                    <a:pt x="14270" y="8838"/>
                  </a:lnTo>
                  <a:lnTo>
                    <a:pt x="14270" y="8889"/>
                  </a:lnTo>
                  <a:lnTo>
                    <a:pt x="14253" y="8923"/>
                  </a:lnTo>
                  <a:lnTo>
                    <a:pt x="14253" y="8973"/>
                  </a:lnTo>
                  <a:lnTo>
                    <a:pt x="14236" y="9024"/>
                  </a:lnTo>
                  <a:lnTo>
                    <a:pt x="14236" y="9058"/>
                  </a:lnTo>
                  <a:lnTo>
                    <a:pt x="14219" y="9108"/>
                  </a:lnTo>
                  <a:lnTo>
                    <a:pt x="14219" y="9142"/>
                  </a:lnTo>
                  <a:lnTo>
                    <a:pt x="14202" y="9192"/>
                  </a:lnTo>
                  <a:lnTo>
                    <a:pt x="14185" y="9226"/>
                  </a:lnTo>
                  <a:lnTo>
                    <a:pt x="14185" y="9277"/>
                  </a:lnTo>
                  <a:lnTo>
                    <a:pt x="14169" y="9311"/>
                  </a:lnTo>
                  <a:lnTo>
                    <a:pt x="14169" y="9361"/>
                  </a:lnTo>
                  <a:lnTo>
                    <a:pt x="14152" y="9395"/>
                  </a:lnTo>
                  <a:lnTo>
                    <a:pt x="14152" y="9445"/>
                  </a:lnTo>
                  <a:lnTo>
                    <a:pt x="14135" y="9496"/>
                  </a:lnTo>
                  <a:lnTo>
                    <a:pt x="14118" y="9530"/>
                  </a:lnTo>
                  <a:lnTo>
                    <a:pt x="14118" y="9580"/>
                  </a:lnTo>
                  <a:lnTo>
                    <a:pt x="14101" y="9614"/>
                  </a:lnTo>
                  <a:lnTo>
                    <a:pt x="14101" y="9665"/>
                  </a:lnTo>
                  <a:lnTo>
                    <a:pt x="14084" y="9698"/>
                  </a:lnTo>
                  <a:lnTo>
                    <a:pt x="14067" y="9749"/>
                  </a:lnTo>
                  <a:lnTo>
                    <a:pt x="14067" y="9783"/>
                  </a:lnTo>
                  <a:lnTo>
                    <a:pt x="14050" y="9833"/>
                  </a:lnTo>
                  <a:lnTo>
                    <a:pt x="14050" y="9867"/>
                  </a:lnTo>
                  <a:lnTo>
                    <a:pt x="14034" y="9918"/>
                  </a:lnTo>
                  <a:lnTo>
                    <a:pt x="14034" y="9951"/>
                  </a:lnTo>
                  <a:lnTo>
                    <a:pt x="14017" y="10002"/>
                  </a:lnTo>
                  <a:lnTo>
                    <a:pt x="14000" y="10053"/>
                  </a:lnTo>
                  <a:lnTo>
                    <a:pt x="14000" y="10086"/>
                  </a:lnTo>
                  <a:lnTo>
                    <a:pt x="13983" y="10137"/>
                  </a:lnTo>
                  <a:lnTo>
                    <a:pt x="13983" y="10171"/>
                  </a:lnTo>
                  <a:lnTo>
                    <a:pt x="13966" y="10221"/>
                  </a:lnTo>
                  <a:lnTo>
                    <a:pt x="13949" y="10255"/>
                  </a:lnTo>
                  <a:lnTo>
                    <a:pt x="13949" y="10306"/>
                  </a:lnTo>
                  <a:lnTo>
                    <a:pt x="13932" y="10339"/>
                  </a:lnTo>
                  <a:lnTo>
                    <a:pt x="13932" y="10390"/>
                  </a:lnTo>
                  <a:lnTo>
                    <a:pt x="13899" y="10474"/>
                  </a:lnTo>
                  <a:lnTo>
                    <a:pt x="13899" y="10508"/>
                  </a:lnTo>
                  <a:lnTo>
                    <a:pt x="13882" y="10559"/>
                  </a:lnTo>
                  <a:lnTo>
                    <a:pt x="13865" y="10609"/>
                  </a:lnTo>
                  <a:lnTo>
                    <a:pt x="13865" y="10643"/>
                  </a:lnTo>
                  <a:lnTo>
                    <a:pt x="13848" y="10677"/>
                  </a:lnTo>
                  <a:lnTo>
                    <a:pt x="13848" y="10727"/>
                  </a:lnTo>
                  <a:lnTo>
                    <a:pt x="13831" y="10778"/>
                  </a:lnTo>
                  <a:lnTo>
                    <a:pt x="13814" y="10812"/>
                  </a:lnTo>
                  <a:lnTo>
                    <a:pt x="13814" y="10862"/>
                  </a:lnTo>
                  <a:lnTo>
                    <a:pt x="13797" y="10896"/>
                  </a:lnTo>
                  <a:lnTo>
                    <a:pt x="13781" y="10980"/>
                  </a:lnTo>
                  <a:lnTo>
                    <a:pt x="13764" y="11031"/>
                  </a:lnTo>
                  <a:lnTo>
                    <a:pt x="13747" y="11115"/>
                  </a:lnTo>
                  <a:lnTo>
                    <a:pt x="13730" y="11149"/>
                  </a:lnTo>
                  <a:lnTo>
                    <a:pt x="13730" y="11200"/>
                  </a:lnTo>
                  <a:lnTo>
                    <a:pt x="13713" y="11233"/>
                  </a:lnTo>
                  <a:lnTo>
                    <a:pt x="13696" y="11284"/>
                  </a:lnTo>
                  <a:lnTo>
                    <a:pt x="13696" y="11318"/>
                  </a:lnTo>
                  <a:lnTo>
                    <a:pt x="13679" y="11368"/>
                  </a:lnTo>
                  <a:lnTo>
                    <a:pt x="13679" y="11419"/>
                  </a:lnTo>
                  <a:lnTo>
                    <a:pt x="13663" y="11453"/>
                  </a:lnTo>
                  <a:lnTo>
                    <a:pt x="13646" y="11537"/>
                  </a:lnTo>
                  <a:lnTo>
                    <a:pt x="13629" y="11588"/>
                  </a:lnTo>
                  <a:lnTo>
                    <a:pt x="13612" y="11672"/>
                  </a:lnTo>
                  <a:lnTo>
                    <a:pt x="13595" y="11706"/>
                  </a:lnTo>
                  <a:lnTo>
                    <a:pt x="13578" y="11790"/>
                  </a:lnTo>
                  <a:lnTo>
                    <a:pt x="13561" y="11841"/>
                  </a:lnTo>
                  <a:lnTo>
                    <a:pt x="13544" y="11925"/>
                  </a:lnTo>
                  <a:lnTo>
                    <a:pt x="13528" y="11959"/>
                  </a:lnTo>
                  <a:lnTo>
                    <a:pt x="13511" y="12043"/>
                  </a:lnTo>
                  <a:lnTo>
                    <a:pt x="13494" y="12094"/>
                  </a:lnTo>
                  <a:lnTo>
                    <a:pt x="13477" y="12178"/>
                  </a:lnTo>
                  <a:lnTo>
                    <a:pt x="13460" y="12228"/>
                  </a:lnTo>
                  <a:lnTo>
                    <a:pt x="13443" y="12296"/>
                  </a:lnTo>
                  <a:lnTo>
                    <a:pt x="13426" y="12347"/>
                  </a:lnTo>
                  <a:lnTo>
                    <a:pt x="13426" y="12397"/>
                  </a:lnTo>
                  <a:lnTo>
                    <a:pt x="13410" y="12431"/>
                  </a:lnTo>
                  <a:lnTo>
                    <a:pt x="13393" y="12481"/>
                  </a:lnTo>
                  <a:lnTo>
                    <a:pt x="13376" y="12566"/>
                  </a:lnTo>
                  <a:lnTo>
                    <a:pt x="13359" y="12600"/>
                  </a:lnTo>
                  <a:lnTo>
                    <a:pt x="13342" y="12650"/>
                  </a:lnTo>
                  <a:lnTo>
                    <a:pt x="13342" y="12684"/>
                  </a:lnTo>
                  <a:lnTo>
                    <a:pt x="13325" y="12734"/>
                  </a:lnTo>
                  <a:lnTo>
                    <a:pt x="13308" y="12768"/>
                  </a:lnTo>
                  <a:lnTo>
                    <a:pt x="13308" y="12819"/>
                  </a:lnTo>
                  <a:lnTo>
                    <a:pt x="13291" y="12853"/>
                  </a:lnTo>
                  <a:lnTo>
                    <a:pt x="13275" y="12903"/>
                  </a:lnTo>
                  <a:lnTo>
                    <a:pt x="13258" y="12987"/>
                  </a:lnTo>
                  <a:lnTo>
                    <a:pt x="13241" y="13021"/>
                  </a:lnTo>
                  <a:lnTo>
                    <a:pt x="13241" y="13072"/>
                  </a:lnTo>
                  <a:lnTo>
                    <a:pt x="13224" y="13106"/>
                  </a:lnTo>
                  <a:lnTo>
                    <a:pt x="13207" y="13156"/>
                  </a:lnTo>
                  <a:lnTo>
                    <a:pt x="13190" y="13190"/>
                  </a:lnTo>
                  <a:lnTo>
                    <a:pt x="13190" y="13240"/>
                  </a:lnTo>
                  <a:lnTo>
                    <a:pt x="13173" y="13274"/>
                  </a:lnTo>
                  <a:lnTo>
                    <a:pt x="13157" y="13359"/>
                  </a:lnTo>
                  <a:lnTo>
                    <a:pt x="13140" y="13409"/>
                  </a:lnTo>
                  <a:lnTo>
                    <a:pt x="13123" y="13493"/>
                  </a:lnTo>
                  <a:lnTo>
                    <a:pt x="13106" y="13527"/>
                  </a:lnTo>
                  <a:lnTo>
                    <a:pt x="13089" y="13578"/>
                  </a:lnTo>
                  <a:lnTo>
                    <a:pt x="13072" y="13612"/>
                  </a:lnTo>
                  <a:lnTo>
                    <a:pt x="13072" y="13662"/>
                  </a:lnTo>
                  <a:lnTo>
                    <a:pt x="13055" y="13696"/>
                  </a:lnTo>
                  <a:lnTo>
                    <a:pt x="13038" y="13746"/>
                  </a:lnTo>
                  <a:lnTo>
                    <a:pt x="13038" y="13797"/>
                  </a:lnTo>
                  <a:lnTo>
                    <a:pt x="13022" y="13831"/>
                  </a:lnTo>
                  <a:lnTo>
                    <a:pt x="13005" y="13865"/>
                  </a:lnTo>
                  <a:lnTo>
                    <a:pt x="13005" y="13915"/>
                  </a:lnTo>
                  <a:lnTo>
                    <a:pt x="12988" y="13966"/>
                  </a:lnTo>
                  <a:lnTo>
                    <a:pt x="12971" y="13999"/>
                  </a:lnTo>
                  <a:lnTo>
                    <a:pt x="12954" y="14050"/>
                  </a:lnTo>
                  <a:lnTo>
                    <a:pt x="12954" y="14084"/>
                  </a:lnTo>
                  <a:lnTo>
                    <a:pt x="12937" y="14118"/>
                  </a:lnTo>
                  <a:lnTo>
                    <a:pt x="12920" y="14168"/>
                  </a:lnTo>
                  <a:lnTo>
                    <a:pt x="12904" y="14219"/>
                  </a:lnTo>
                  <a:lnTo>
                    <a:pt x="12904" y="14252"/>
                  </a:lnTo>
                  <a:lnTo>
                    <a:pt x="12887" y="14303"/>
                  </a:lnTo>
                  <a:lnTo>
                    <a:pt x="12870" y="14337"/>
                  </a:lnTo>
                  <a:lnTo>
                    <a:pt x="12870" y="14387"/>
                  </a:lnTo>
                  <a:lnTo>
                    <a:pt x="12853" y="14421"/>
                  </a:lnTo>
                  <a:lnTo>
                    <a:pt x="12836" y="14472"/>
                  </a:lnTo>
                  <a:lnTo>
                    <a:pt x="12819" y="14505"/>
                  </a:lnTo>
                  <a:lnTo>
                    <a:pt x="12819" y="14556"/>
                  </a:lnTo>
                  <a:lnTo>
                    <a:pt x="12802" y="14590"/>
                  </a:lnTo>
                  <a:lnTo>
                    <a:pt x="12785" y="14640"/>
                  </a:lnTo>
                  <a:lnTo>
                    <a:pt x="12769" y="14674"/>
                  </a:lnTo>
                  <a:lnTo>
                    <a:pt x="12735" y="14809"/>
                  </a:lnTo>
                  <a:lnTo>
                    <a:pt x="12718" y="14843"/>
                  </a:lnTo>
                  <a:lnTo>
                    <a:pt x="12718" y="14893"/>
                  </a:lnTo>
                  <a:lnTo>
                    <a:pt x="12701" y="14927"/>
                  </a:lnTo>
                  <a:lnTo>
                    <a:pt x="12684" y="14978"/>
                  </a:lnTo>
                  <a:lnTo>
                    <a:pt x="12634" y="15130"/>
                  </a:lnTo>
                  <a:lnTo>
                    <a:pt x="12617" y="15180"/>
                  </a:lnTo>
                  <a:lnTo>
                    <a:pt x="12617" y="15231"/>
                  </a:lnTo>
                  <a:lnTo>
                    <a:pt x="12566" y="15349"/>
                  </a:lnTo>
                  <a:lnTo>
                    <a:pt x="12566" y="15383"/>
                  </a:lnTo>
                  <a:lnTo>
                    <a:pt x="12516" y="15551"/>
                  </a:lnTo>
                  <a:lnTo>
                    <a:pt x="12499" y="15602"/>
                  </a:lnTo>
                  <a:lnTo>
                    <a:pt x="12448" y="15720"/>
                  </a:lnTo>
                  <a:lnTo>
                    <a:pt x="12448" y="15770"/>
                  </a:lnTo>
                  <a:lnTo>
                    <a:pt x="12330" y="16142"/>
                  </a:lnTo>
                  <a:lnTo>
                    <a:pt x="12313" y="16192"/>
                  </a:lnTo>
                  <a:lnTo>
                    <a:pt x="12279" y="16276"/>
                  </a:lnTo>
                  <a:lnTo>
                    <a:pt x="12263" y="16310"/>
                  </a:lnTo>
                  <a:lnTo>
                    <a:pt x="12161" y="16648"/>
                  </a:lnTo>
                  <a:lnTo>
                    <a:pt x="12145" y="16698"/>
                  </a:lnTo>
                  <a:lnTo>
                    <a:pt x="12077" y="16901"/>
                  </a:lnTo>
                  <a:lnTo>
                    <a:pt x="12060" y="16934"/>
                  </a:lnTo>
                  <a:lnTo>
                    <a:pt x="12026" y="17069"/>
                  </a:lnTo>
                  <a:lnTo>
                    <a:pt x="12010" y="17103"/>
                  </a:lnTo>
                  <a:lnTo>
                    <a:pt x="11976" y="17238"/>
                  </a:lnTo>
                  <a:lnTo>
                    <a:pt x="11959" y="17272"/>
                  </a:lnTo>
                  <a:lnTo>
                    <a:pt x="11925" y="17356"/>
                  </a:lnTo>
                  <a:lnTo>
                    <a:pt x="11908" y="17406"/>
                  </a:lnTo>
                  <a:lnTo>
                    <a:pt x="11908" y="17440"/>
                  </a:lnTo>
                  <a:lnTo>
                    <a:pt x="11892" y="17491"/>
                  </a:lnTo>
                  <a:lnTo>
                    <a:pt x="11875" y="17525"/>
                  </a:lnTo>
                  <a:lnTo>
                    <a:pt x="11841" y="17609"/>
                  </a:lnTo>
                  <a:lnTo>
                    <a:pt x="11841" y="17643"/>
                  </a:lnTo>
                  <a:lnTo>
                    <a:pt x="11824" y="17693"/>
                  </a:lnTo>
                  <a:lnTo>
                    <a:pt x="11807" y="17727"/>
                  </a:lnTo>
                  <a:lnTo>
                    <a:pt x="11773" y="17811"/>
                  </a:lnTo>
                  <a:lnTo>
                    <a:pt x="11757" y="17862"/>
                  </a:lnTo>
                  <a:lnTo>
                    <a:pt x="11757" y="17896"/>
                  </a:lnTo>
                  <a:lnTo>
                    <a:pt x="11740" y="17946"/>
                  </a:lnTo>
                  <a:lnTo>
                    <a:pt x="11723" y="17980"/>
                  </a:lnTo>
                  <a:lnTo>
                    <a:pt x="11706" y="18031"/>
                  </a:lnTo>
                  <a:lnTo>
                    <a:pt x="11689" y="18064"/>
                  </a:lnTo>
                  <a:lnTo>
                    <a:pt x="11672" y="18115"/>
                  </a:lnTo>
                  <a:lnTo>
                    <a:pt x="11655" y="18149"/>
                  </a:lnTo>
                  <a:lnTo>
                    <a:pt x="11655" y="18199"/>
                  </a:lnTo>
                  <a:lnTo>
                    <a:pt x="11639" y="18233"/>
                  </a:lnTo>
                  <a:lnTo>
                    <a:pt x="11622" y="18267"/>
                  </a:lnTo>
                  <a:lnTo>
                    <a:pt x="11605" y="18317"/>
                  </a:lnTo>
                  <a:lnTo>
                    <a:pt x="11588" y="18351"/>
                  </a:lnTo>
                  <a:lnTo>
                    <a:pt x="11571" y="18402"/>
                  </a:lnTo>
                  <a:lnTo>
                    <a:pt x="11554" y="18435"/>
                  </a:lnTo>
                  <a:lnTo>
                    <a:pt x="11554" y="18486"/>
                  </a:lnTo>
                  <a:lnTo>
                    <a:pt x="11520" y="18570"/>
                  </a:lnTo>
                  <a:lnTo>
                    <a:pt x="11504" y="18604"/>
                  </a:lnTo>
                  <a:lnTo>
                    <a:pt x="11487" y="18655"/>
                  </a:lnTo>
                  <a:lnTo>
                    <a:pt x="11470" y="18688"/>
                  </a:lnTo>
                  <a:lnTo>
                    <a:pt x="11453" y="18722"/>
                  </a:lnTo>
                  <a:lnTo>
                    <a:pt x="11453" y="18773"/>
                  </a:lnTo>
                  <a:lnTo>
                    <a:pt x="11436" y="18806"/>
                  </a:lnTo>
                  <a:lnTo>
                    <a:pt x="11402" y="18891"/>
                  </a:lnTo>
                  <a:lnTo>
                    <a:pt x="11386" y="18941"/>
                  </a:lnTo>
                  <a:lnTo>
                    <a:pt x="11369" y="18975"/>
                  </a:lnTo>
                  <a:lnTo>
                    <a:pt x="11335" y="19059"/>
                  </a:lnTo>
                  <a:lnTo>
                    <a:pt x="11335" y="19110"/>
                  </a:lnTo>
                  <a:lnTo>
                    <a:pt x="11301" y="19194"/>
                  </a:lnTo>
                  <a:lnTo>
                    <a:pt x="11284" y="19228"/>
                  </a:lnTo>
                  <a:lnTo>
                    <a:pt x="11217" y="19397"/>
                  </a:lnTo>
                  <a:lnTo>
                    <a:pt x="11217" y="19430"/>
                  </a:lnTo>
                  <a:lnTo>
                    <a:pt x="11166" y="19565"/>
                  </a:lnTo>
                  <a:lnTo>
                    <a:pt x="11149" y="19599"/>
                  </a:lnTo>
                  <a:lnTo>
                    <a:pt x="11133" y="19633"/>
                  </a:lnTo>
                  <a:lnTo>
                    <a:pt x="11116" y="19683"/>
                  </a:lnTo>
                  <a:lnTo>
                    <a:pt x="11099" y="19717"/>
                  </a:lnTo>
                  <a:lnTo>
                    <a:pt x="11082" y="19768"/>
                  </a:lnTo>
                  <a:lnTo>
                    <a:pt x="11048" y="19886"/>
                  </a:lnTo>
                  <a:lnTo>
                    <a:pt x="11031" y="19936"/>
                  </a:lnTo>
                  <a:lnTo>
                    <a:pt x="10981" y="20055"/>
                  </a:lnTo>
                  <a:lnTo>
                    <a:pt x="10964" y="20088"/>
                  </a:lnTo>
                  <a:lnTo>
                    <a:pt x="10913" y="20223"/>
                  </a:lnTo>
                  <a:lnTo>
                    <a:pt x="10913" y="20257"/>
                  </a:lnTo>
                  <a:lnTo>
                    <a:pt x="10880" y="20341"/>
                  </a:lnTo>
                  <a:lnTo>
                    <a:pt x="10863" y="20375"/>
                  </a:lnTo>
                  <a:lnTo>
                    <a:pt x="10812" y="20510"/>
                  </a:lnTo>
                  <a:lnTo>
                    <a:pt x="10795" y="20544"/>
                  </a:lnTo>
                  <a:lnTo>
                    <a:pt x="10762" y="20628"/>
                  </a:lnTo>
                  <a:lnTo>
                    <a:pt x="10745" y="20679"/>
                  </a:lnTo>
                  <a:lnTo>
                    <a:pt x="10728" y="20763"/>
                  </a:lnTo>
                  <a:lnTo>
                    <a:pt x="10711" y="20797"/>
                  </a:lnTo>
                  <a:lnTo>
                    <a:pt x="10694" y="20830"/>
                  </a:lnTo>
                  <a:lnTo>
                    <a:pt x="10677" y="20881"/>
                  </a:lnTo>
                  <a:lnTo>
                    <a:pt x="10660" y="20915"/>
                  </a:lnTo>
                  <a:lnTo>
                    <a:pt x="10627" y="20999"/>
                  </a:lnTo>
                  <a:lnTo>
                    <a:pt x="10610" y="21033"/>
                  </a:lnTo>
                  <a:lnTo>
                    <a:pt x="10593" y="21083"/>
                  </a:lnTo>
                  <a:lnTo>
                    <a:pt x="10576" y="21117"/>
                  </a:lnTo>
                  <a:lnTo>
                    <a:pt x="10559" y="21168"/>
                  </a:lnTo>
                  <a:lnTo>
                    <a:pt x="10542" y="21201"/>
                  </a:lnTo>
                  <a:lnTo>
                    <a:pt x="10525" y="21252"/>
                  </a:lnTo>
                  <a:lnTo>
                    <a:pt x="10509" y="21286"/>
                  </a:lnTo>
                  <a:lnTo>
                    <a:pt x="10492" y="21336"/>
                  </a:lnTo>
                  <a:lnTo>
                    <a:pt x="10475" y="21370"/>
                  </a:lnTo>
                  <a:lnTo>
                    <a:pt x="10458" y="21404"/>
                  </a:lnTo>
                  <a:lnTo>
                    <a:pt x="10458" y="21454"/>
                  </a:lnTo>
                  <a:lnTo>
                    <a:pt x="10424" y="21539"/>
                  </a:lnTo>
                  <a:lnTo>
                    <a:pt x="10407" y="21573"/>
                  </a:lnTo>
                  <a:lnTo>
                    <a:pt x="10390" y="21623"/>
                  </a:lnTo>
                  <a:lnTo>
                    <a:pt x="10374" y="21657"/>
                  </a:lnTo>
                  <a:lnTo>
                    <a:pt x="10357" y="21691"/>
                  </a:lnTo>
                  <a:lnTo>
                    <a:pt x="10340" y="21741"/>
                  </a:lnTo>
                  <a:lnTo>
                    <a:pt x="10323" y="21775"/>
                  </a:lnTo>
                  <a:lnTo>
                    <a:pt x="10306" y="21826"/>
                  </a:lnTo>
                  <a:lnTo>
                    <a:pt x="10289" y="21859"/>
                  </a:lnTo>
                  <a:lnTo>
                    <a:pt x="10272" y="21893"/>
                  </a:lnTo>
                  <a:lnTo>
                    <a:pt x="10256" y="21944"/>
                  </a:lnTo>
                  <a:lnTo>
                    <a:pt x="10239" y="21977"/>
                  </a:lnTo>
                  <a:lnTo>
                    <a:pt x="10222" y="22028"/>
                  </a:lnTo>
                  <a:lnTo>
                    <a:pt x="10205" y="22062"/>
                  </a:lnTo>
                  <a:lnTo>
                    <a:pt x="10188" y="22112"/>
                  </a:lnTo>
                  <a:lnTo>
                    <a:pt x="10171" y="22146"/>
                  </a:lnTo>
                  <a:lnTo>
                    <a:pt x="10154" y="22180"/>
                  </a:lnTo>
                  <a:lnTo>
                    <a:pt x="10137" y="22230"/>
                  </a:lnTo>
                  <a:lnTo>
                    <a:pt x="10121" y="22264"/>
                  </a:lnTo>
                  <a:lnTo>
                    <a:pt x="10104" y="22315"/>
                  </a:lnTo>
                  <a:lnTo>
                    <a:pt x="10087" y="22348"/>
                  </a:lnTo>
                  <a:lnTo>
                    <a:pt x="10070" y="22382"/>
                  </a:lnTo>
                  <a:lnTo>
                    <a:pt x="10053" y="22433"/>
                  </a:lnTo>
                  <a:lnTo>
                    <a:pt x="10036" y="22466"/>
                  </a:lnTo>
                  <a:lnTo>
                    <a:pt x="10019" y="22517"/>
                  </a:lnTo>
                  <a:lnTo>
                    <a:pt x="10003" y="22551"/>
                  </a:lnTo>
                  <a:lnTo>
                    <a:pt x="9986" y="22601"/>
                  </a:lnTo>
                  <a:lnTo>
                    <a:pt x="9969" y="22635"/>
                  </a:lnTo>
                  <a:lnTo>
                    <a:pt x="9952" y="22669"/>
                  </a:lnTo>
                  <a:lnTo>
                    <a:pt x="9952" y="22719"/>
                  </a:lnTo>
                  <a:lnTo>
                    <a:pt x="9918" y="22753"/>
                  </a:lnTo>
                  <a:lnTo>
                    <a:pt x="9901" y="22804"/>
                  </a:lnTo>
                  <a:lnTo>
                    <a:pt x="9901" y="22838"/>
                  </a:lnTo>
                  <a:lnTo>
                    <a:pt x="9868" y="22871"/>
                  </a:lnTo>
                  <a:lnTo>
                    <a:pt x="9868" y="22922"/>
                  </a:lnTo>
                  <a:lnTo>
                    <a:pt x="9851" y="22956"/>
                  </a:lnTo>
                  <a:lnTo>
                    <a:pt x="9817" y="23006"/>
                  </a:lnTo>
                  <a:lnTo>
                    <a:pt x="9817" y="23040"/>
                  </a:lnTo>
                  <a:lnTo>
                    <a:pt x="9800" y="23074"/>
                  </a:lnTo>
                  <a:lnTo>
                    <a:pt x="9766" y="23124"/>
                  </a:lnTo>
                  <a:lnTo>
                    <a:pt x="9766" y="23158"/>
                  </a:lnTo>
                  <a:lnTo>
                    <a:pt x="9716" y="23242"/>
                  </a:lnTo>
                  <a:lnTo>
                    <a:pt x="9699" y="23276"/>
                  </a:lnTo>
                  <a:lnTo>
                    <a:pt x="9699" y="23327"/>
                  </a:lnTo>
                  <a:lnTo>
                    <a:pt x="9682" y="23360"/>
                  </a:lnTo>
                  <a:lnTo>
                    <a:pt x="9648" y="23411"/>
                  </a:lnTo>
                  <a:lnTo>
                    <a:pt x="9631" y="23445"/>
                  </a:lnTo>
                  <a:lnTo>
                    <a:pt x="9631" y="23478"/>
                  </a:lnTo>
                  <a:lnTo>
                    <a:pt x="9598" y="23529"/>
                  </a:lnTo>
                  <a:lnTo>
                    <a:pt x="9581" y="23563"/>
                  </a:lnTo>
                  <a:lnTo>
                    <a:pt x="9564" y="23613"/>
                  </a:lnTo>
                  <a:lnTo>
                    <a:pt x="9547" y="23647"/>
                  </a:lnTo>
                  <a:lnTo>
                    <a:pt x="9513" y="23731"/>
                  </a:lnTo>
                  <a:lnTo>
                    <a:pt x="9497" y="23765"/>
                  </a:lnTo>
                  <a:lnTo>
                    <a:pt x="9463" y="23850"/>
                  </a:lnTo>
                  <a:lnTo>
                    <a:pt x="9446" y="23883"/>
                  </a:lnTo>
                  <a:lnTo>
                    <a:pt x="9429" y="23934"/>
                  </a:lnTo>
                  <a:lnTo>
                    <a:pt x="9412" y="23968"/>
                  </a:lnTo>
                  <a:lnTo>
                    <a:pt x="9378" y="24052"/>
                  </a:lnTo>
                  <a:lnTo>
                    <a:pt x="9362" y="24086"/>
                  </a:lnTo>
                  <a:lnTo>
                    <a:pt x="9328" y="24170"/>
                  </a:lnTo>
                  <a:lnTo>
                    <a:pt x="9311" y="24221"/>
                  </a:lnTo>
                  <a:lnTo>
                    <a:pt x="9277" y="24288"/>
                  </a:lnTo>
                  <a:lnTo>
                    <a:pt x="9260" y="24339"/>
                  </a:lnTo>
                  <a:lnTo>
                    <a:pt x="9227" y="24423"/>
                  </a:lnTo>
                  <a:lnTo>
                    <a:pt x="9210" y="24457"/>
                  </a:lnTo>
                  <a:lnTo>
                    <a:pt x="9159" y="24575"/>
                  </a:lnTo>
                  <a:lnTo>
                    <a:pt x="9142" y="24625"/>
                  </a:lnTo>
                  <a:lnTo>
                    <a:pt x="9092" y="24693"/>
                  </a:lnTo>
                  <a:lnTo>
                    <a:pt x="9075" y="24743"/>
                  </a:lnTo>
                  <a:lnTo>
                    <a:pt x="9024" y="24862"/>
                  </a:lnTo>
                  <a:lnTo>
                    <a:pt x="9007" y="24895"/>
                  </a:lnTo>
                  <a:lnTo>
                    <a:pt x="8974" y="24980"/>
                  </a:lnTo>
                  <a:lnTo>
                    <a:pt x="8957" y="25013"/>
                  </a:lnTo>
                  <a:lnTo>
                    <a:pt x="8940" y="25064"/>
                  </a:lnTo>
                  <a:lnTo>
                    <a:pt x="8889" y="25182"/>
                  </a:lnTo>
                  <a:lnTo>
                    <a:pt x="8872" y="25216"/>
                  </a:lnTo>
                  <a:lnTo>
                    <a:pt x="8856" y="25266"/>
                  </a:lnTo>
                  <a:lnTo>
                    <a:pt x="8822" y="25334"/>
                  </a:lnTo>
                  <a:lnTo>
                    <a:pt x="8788" y="25384"/>
                  </a:lnTo>
                  <a:lnTo>
                    <a:pt x="8771" y="25418"/>
                  </a:lnTo>
                  <a:lnTo>
                    <a:pt x="8754" y="25469"/>
                  </a:lnTo>
                  <a:lnTo>
                    <a:pt x="8721" y="25536"/>
                  </a:lnTo>
                  <a:lnTo>
                    <a:pt x="8704" y="25587"/>
                  </a:lnTo>
                  <a:lnTo>
                    <a:pt x="8687" y="25621"/>
                  </a:lnTo>
                  <a:lnTo>
                    <a:pt x="8653" y="25705"/>
                  </a:lnTo>
                  <a:lnTo>
                    <a:pt x="8636" y="25739"/>
                  </a:lnTo>
                  <a:lnTo>
                    <a:pt x="8619" y="25789"/>
                  </a:lnTo>
                  <a:lnTo>
                    <a:pt x="8586" y="25857"/>
                  </a:lnTo>
                  <a:lnTo>
                    <a:pt x="8552" y="25907"/>
                  </a:lnTo>
                  <a:lnTo>
                    <a:pt x="8535" y="25941"/>
                  </a:lnTo>
                  <a:lnTo>
                    <a:pt x="8518" y="25975"/>
                  </a:lnTo>
                  <a:lnTo>
                    <a:pt x="8501" y="26025"/>
                  </a:lnTo>
                  <a:lnTo>
                    <a:pt x="8485" y="26059"/>
                  </a:lnTo>
                  <a:lnTo>
                    <a:pt x="8468" y="26093"/>
                  </a:lnTo>
                  <a:lnTo>
                    <a:pt x="8434" y="26177"/>
                  </a:lnTo>
                  <a:lnTo>
                    <a:pt x="8417" y="26228"/>
                  </a:lnTo>
                  <a:lnTo>
                    <a:pt x="8400" y="26261"/>
                  </a:lnTo>
                  <a:lnTo>
                    <a:pt x="8366" y="26295"/>
                  </a:lnTo>
                  <a:lnTo>
                    <a:pt x="8350" y="26346"/>
                  </a:lnTo>
                  <a:lnTo>
                    <a:pt x="8333" y="26380"/>
                  </a:lnTo>
                  <a:lnTo>
                    <a:pt x="8316" y="26413"/>
                  </a:lnTo>
                  <a:lnTo>
                    <a:pt x="8299" y="26464"/>
                  </a:lnTo>
                  <a:lnTo>
                    <a:pt x="8282" y="26498"/>
                  </a:lnTo>
                  <a:lnTo>
                    <a:pt x="8265" y="26531"/>
                  </a:lnTo>
                  <a:lnTo>
                    <a:pt x="8248" y="26582"/>
                  </a:lnTo>
                  <a:lnTo>
                    <a:pt x="8232" y="26616"/>
                  </a:lnTo>
                  <a:lnTo>
                    <a:pt x="8215" y="26649"/>
                  </a:lnTo>
                  <a:lnTo>
                    <a:pt x="8181" y="26700"/>
                  </a:lnTo>
                  <a:lnTo>
                    <a:pt x="8164" y="26734"/>
                  </a:lnTo>
                  <a:lnTo>
                    <a:pt x="8147" y="26784"/>
                  </a:lnTo>
                  <a:lnTo>
                    <a:pt x="8130" y="26818"/>
                  </a:lnTo>
                  <a:lnTo>
                    <a:pt x="8113" y="26852"/>
                  </a:lnTo>
                  <a:lnTo>
                    <a:pt x="8097" y="26902"/>
                  </a:lnTo>
                  <a:lnTo>
                    <a:pt x="8063" y="26970"/>
                  </a:lnTo>
                  <a:lnTo>
                    <a:pt x="8046" y="27020"/>
                  </a:lnTo>
                  <a:lnTo>
                    <a:pt x="8012" y="27054"/>
                  </a:lnTo>
                  <a:lnTo>
                    <a:pt x="7995" y="27088"/>
                  </a:lnTo>
                  <a:lnTo>
                    <a:pt x="7962" y="27172"/>
                  </a:lnTo>
                  <a:lnTo>
                    <a:pt x="7945" y="27206"/>
                  </a:lnTo>
                  <a:lnTo>
                    <a:pt x="7911" y="27290"/>
                  </a:lnTo>
                  <a:lnTo>
                    <a:pt x="7894" y="27341"/>
                  </a:lnTo>
                  <a:lnTo>
                    <a:pt x="7844" y="27408"/>
                  </a:lnTo>
                  <a:lnTo>
                    <a:pt x="7827" y="27459"/>
                  </a:lnTo>
                  <a:lnTo>
                    <a:pt x="7776" y="27577"/>
                  </a:lnTo>
                  <a:lnTo>
                    <a:pt x="7759" y="27611"/>
                  </a:lnTo>
                  <a:lnTo>
                    <a:pt x="7709" y="27695"/>
                  </a:lnTo>
                  <a:lnTo>
                    <a:pt x="7692" y="27729"/>
                  </a:lnTo>
                  <a:lnTo>
                    <a:pt x="7675" y="27763"/>
                  </a:lnTo>
                  <a:lnTo>
                    <a:pt x="7574" y="27965"/>
                  </a:lnTo>
                  <a:lnTo>
                    <a:pt x="7557" y="27999"/>
                  </a:lnTo>
                  <a:lnTo>
                    <a:pt x="7456" y="28201"/>
                  </a:lnTo>
                  <a:lnTo>
                    <a:pt x="7439" y="28235"/>
                  </a:lnTo>
                  <a:lnTo>
                    <a:pt x="7422" y="28285"/>
                  </a:lnTo>
                  <a:lnTo>
                    <a:pt x="7405" y="28319"/>
                  </a:lnTo>
                  <a:lnTo>
                    <a:pt x="7304" y="28522"/>
                  </a:lnTo>
                  <a:lnTo>
                    <a:pt x="7287" y="28555"/>
                  </a:lnTo>
                  <a:lnTo>
                    <a:pt x="7186" y="28758"/>
                  </a:lnTo>
                  <a:lnTo>
                    <a:pt x="7169" y="28791"/>
                  </a:lnTo>
                  <a:lnTo>
                    <a:pt x="7068" y="28994"/>
                  </a:lnTo>
                  <a:lnTo>
                    <a:pt x="7051" y="29028"/>
                  </a:lnTo>
                  <a:lnTo>
                    <a:pt x="6983" y="29146"/>
                  </a:lnTo>
                  <a:lnTo>
                    <a:pt x="6967" y="29179"/>
                  </a:lnTo>
                  <a:lnTo>
                    <a:pt x="6899" y="29297"/>
                  </a:lnTo>
                  <a:lnTo>
                    <a:pt x="6882" y="29331"/>
                  </a:lnTo>
                  <a:lnTo>
                    <a:pt x="6865" y="29382"/>
                  </a:lnTo>
                  <a:lnTo>
                    <a:pt x="6798" y="29500"/>
                  </a:lnTo>
                  <a:lnTo>
                    <a:pt x="6781" y="29534"/>
                  </a:lnTo>
                  <a:lnTo>
                    <a:pt x="6764" y="29567"/>
                  </a:lnTo>
                  <a:lnTo>
                    <a:pt x="6747" y="29618"/>
                  </a:lnTo>
                  <a:lnTo>
                    <a:pt x="6730" y="29652"/>
                  </a:lnTo>
                  <a:lnTo>
                    <a:pt x="6697" y="29685"/>
                  </a:lnTo>
                  <a:lnTo>
                    <a:pt x="6680" y="29736"/>
                  </a:lnTo>
                  <a:lnTo>
                    <a:pt x="6663" y="29770"/>
                  </a:lnTo>
                  <a:lnTo>
                    <a:pt x="6646" y="29803"/>
                  </a:lnTo>
                  <a:lnTo>
                    <a:pt x="6612" y="29837"/>
                  </a:lnTo>
                  <a:lnTo>
                    <a:pt x="6595" y="29888"/>
                  </a:lnTo>
                  <a:lnTo>
                    <a:pt x="6579" y="29921"/>
                  </a:lnTo>
                  <a:lnTo>
                    <a:pt x="6562" y="29955"/>
                  </a:lnTo>
                  <a:lnTo>
                    <a:pt x="6545" y="30006"/>
                  </a:lnTo>
                  <a:lnTo>
                    <a:pt x="6511" y="30040"/>
                  </a:lnTo>
                  <a:lnTo>
                    <a:pt x="6494" y="30073"/>
                  </a:lnTo>
                  <a:lnTo>
                    <a:pt x="6477" y="30124"/>
                  </a:lnTo>
                  <a:lnTo>
                    <a:pt x="6461" y="30158"/>
                  </a:lnTo>
                  <a:lnTo>
                    <a:pt x="6444" y="30191"/>
                  </a:lnTo>
                  <a:lnTo>
                    <a:pt x="6410" y="30242"/>
                  </a:lnTo>
                  <a:lnTo>
                    <a:pt x="6393" y="30276"/>
                  </a:lnTo>
                  <a:lnTo>
                    <a:pt x="6376" y="30309"/>
                  </a:lnTo>
                  <a:lnTo>
                    <a:pt x="6359" y="30343"/>
                  </a:lnTo>
                  <a:lnTo>
                    <a:pt x="6326" y="30394"/>
                  </a:lnTo>
                  <a:lnTo>
                    <a:pt x="6309" y="30427"/>
                  </a:lnTo>
                  <a:lnTo>
                    <a:pt x="6292" y="30461"/>
                  </a:lnTo>
                  <a:lnTo>
                    <a:pt x="6275" y="30512"/>
                  </a:lnTo>
                  <a:lnTo>
                    <a:pt x="6241" y="30546"/>
                  </a:lnTo>
                  <a:lnTo>
                    <a:pt x="6224" y="30579"/>
                  </a:lnTo>
                  <a:lnTo>
                    <a:pt x="6208" y="30630"/>
                  </a:lnTo>
                  <a:lnTo>
                    <a:pt x="6191" y="30664"/>
                  </a:lnTo>
                  <a:lnTo>
                    <a:pt x="6157" y="30697"/>
                  </a:lnTo>
                  <a:lnTo>
                    <a:pt x="6140" y="30731"/>
                  </a:lnTo>
                  <a:lnTo>
                    <a:pt x="6123" y="30782"/>
                  </a:lnTo>
                  <a:lnTo>
                    <a:pt x="6106" y="30815"/>
                  </a:lnTo>
                  <a:lnTo>
                    <a:pt x="6089" y="30849"/>
                  </a:lnTo>
                  <a:lnTo>
                    <a:pt x="6056" y="30900"/>
                  </a:lnTo>
                  <a:lnTo>
                    <a:pt x="6039" y="30933"/>
                  </a:lnTo>
                  <a:lnTo>
                    <a:pt x="6022" y="30967"/>
                  </a:lnTo>
                  <a:lnTo>
                    <a:pt x="6005" y="31001"/>
                  </a:lnTo>
                  <a:lnTo>
                    <a:pt x="5971" y="31052"/>
                  </a:lnTo>
                  <a:lnTo>
                    <a:pt x="5955" y="31085"/>
                  </a:lnTo>
                  <a:lnTo>
                    <a:pt x="5938" y="31119"/>
                  </a:lnTo>
                  <a:lnTo>
                    <a:pt x="5921" y="31170"/>
                  </a:lnTo>
                  <a:lnTo>
                    <a:pt x="5887" y="31203"/>
                  </a:lnTo>
                  <a:lnTo>
                    <a:pt x="5870" y="31237"/>
                  </a:lnTo>
                  <a:lnTo>
                    <a:pt x="5853" y="31271"/>
                  </a:lnTo>
                  <a:lnTo>
                    <a:pt x="5836" y="31321"/>
                  </a:lnTo>
                  <a:lnTo>
                    <a:pt x="5803" y="31355"/>
                  </a:lnTo>
                  <a:lnTo>
                    <a:pt x="5786" y="31389"/>
                  </a:lnTo>
                  <a:lnTo>
                    <a:pt x="5769" y="31439"/>
                  </a:lnTo>
                  <a:lnTo>
                    <a:pt x="5752" y="31473"/>
                  </a:lnTo>
                  <a:lnTo>
                    <a:pt x="5718" y="31507"/>
                  </a:lnTo>
                  <a:lnTo>
                    <a:pt x="5702" y="31541"/>
                  </a:lnTo>
                  <a:lnTo>
                    <a:pt x="5685" y="31591"/>
                  </a:lnTo>
                  <a:lnTo>
                    <a:pt x="5651" y="31625"/>
                  </a:lnTo>
                  <a:lnTo>
                    <a:pt x="5634" y="31659"/>
                  </a:lnTo>
                  <a:lnTo>
                    <a:pt x="5617" y="31709"/>
                  </a:lnTo>
                  <a:lnTo>
                    <a:pt x="5600" y="31743"/>
                  </a:lnTo>
                  <a:lnTo>
                    <a:pt x="5567" y="31777"/>
                  </a:lnTo>
                  <a:lnTo>
                    <a:pt x="5550" y="31811"/>
                  </a:lnTo>
                  <a:lnTo>
                    <a:pt x="5533" y="31861"/>
                  </a:lnTo>
                  <a:lnTo>
                    <a:pt x="5516" y="31895"/>
                  </a:lnTo>
                  <a:lnTo>
                    <a:pt x="5482" y="31929"/>
                  </a:lnTo>
                  <a:lnTo>
                    <a:pt x="5465" y="31962"/>
                  </a:lnTo>
                  <a:lnTo>
                    <a:pt x="5449" y="32013"/>
                  </a:lnTo>
                  <a:lnTo>
                    <a:pt x="5415" y="32047"/>
                  </a:lnTo>
                  <a:lnTo>
                    <a:pt x="5381" y="32114"/>
                  </a:lnTo>
                  <a:lnTo>
                    <a:pt x="5364" y="32165"/>
                  </a:lnTo>
                  <a:lnTo>
                    <a:pt x="5330" y="32198"/>
                  </a:lnTo>
                  <a:lnTo>
                    <a:pt x="5314" y="32232"/>
                  </a:lnTo>
                  <a:lnTo>
                    <a:pt x="5297" y="32283"/>
                  </a:lnTo>
                  <a:lnTo>
                    <a:pt x="5263" y="32317"/>
                  </a:lnTo>
                  <a:lnTo>
                    <a:pt x="5246" y="32350"/>
                  </a:lnTo>
                  <a:lnTo>
                    <a:pt x="5229" y="32384"/>
                  </a:lnTo>
                  <a:lnTo>
                    <a:pt x="5212" y="32435"/>
                  </a:lnTo>
                  <a:lnTo>
                    <a:pt x="5162" y="32502"/>
                  </a:lnTo>
                  <a:lnTo>
                    <a:pt x="5145" y="32553"/>
                  </a:lnTo>
                  <a:lnTo>
                    <a:pt x="5094" y="32620"/>
                  </a:lnTo>
                  <a:lnTo>
                    <a:pt x="5077" y="32654"/>
                  </a:lnTo>
                  <a:lnTo>
                    <a:pt x="5027" y="32738"/>
                  </a:lnTo>
                  <a:lnTo>
                    <a:pt x="5010" y="32772"/>
                  </a:lnTo>
                  <a:lnTo>
                    <a:pt x="4943" y="32890"/>
                  </a:lnTo>
                  <a:lnTo>
                    <a:pt x="4926" y="32924"/>
                  </a:lnTo>
                  <a:lnTo>
                    <a:pt x="4875" y="33008"/>
                  </a:lnTo>
                  <a:lnTo>
                    <a:pt x="4858" y="33042"/>
                  </a:lnTo>
                  <a:lnTo>
                    <a:pt x="4841" y="33076"/>
                  </a:lnTo>
                  <a:lnTo>
                    <a:pt x="4808" y="33109"/>
                  </a:lnTo>
                  <a:lnTo>
                    <a:pt x="4791" y="33160"/>
                  </a:lnTo>
                  <a:lnTo>
                    <a:pt x="4757" y="33194"/>
                  </a:lnTo>
                  <a:lnTo>
                    <a:pt x="4706" y="33312"/>
                  </a:lnTo>
                  <a:lnTo>
                    <a:pt x="4673" y="33345"/>
                  </a:lnTo>
                  <a:lnTo>
                    <a:pt x="4605" y="33463"/>
                  </a:lnTo>
                  <a:lnTo>
                    <a:pt x="4588" y="33497"/>
                  </a:lnTo>
                  <a:lnTo>
                    <a:pt x="4504" y="33649"/>
                  </a:lnTo>
                  <a:lnTo>
                    <a:pt x="4470" y="33683"/>
                  </a:lnTo>
                  <a:lnTo>
                    <a:pt x="4453" y="33716"/>
                  </a:lnTo>
                  <a:lnTo>
                    <a:pt x="4369" y="33868"/>
                  </a:lnTo>
                  <a:lnTo>
                    <a:pt x="4335" y="33919"/>
                  </a:lnTo>
                  <a:lnTo>
                    <a:pt x="4302" y="33986"/>
                  </a:lnTo>
                  <a:lnTo>
                    <a:pt x="4268" y="34020"/>
                  </a:lnTo>
                  <a:lnTo>
                    <a:pt x="4200" y="34138"/>
                  </a:lnTo>
                  <a:lnTo>
                    <a:pt x="4184" y="34172"/>
                  </a:lnTo>
                  <a:lnTo>
                    <a:pt x="4133" y="34256"/>
                  </a:lnTo>
                  <a:lnTo>
                    <a:pt x="4116" y="34290"/>
                  </a:lnTo>
                  <a:lnTo>
                    <a:pt x="4066" y="34357"/>
                  </a:lnTo>
                  <a:lnTo>
                    <a:pt x="4049" y="34391"/>
                  </a:lnTo>
                  <a:lnTo>
                    <a:pt x="3998" y="34475"/>
                  </a:lnTo>
                  <a:lnTo>
                    <a:pt x="3981" y="34509"/>
                  </a:lnTo>
                  <a:lnTo>
                    <a:pt x="3947" y="34543"/>
                  </a:lnTo>
                  <a:lnTo>
                    <a:pt x="3931" y="34594"/>
                  </a:lnTo>
                  <a:lnTo>
                    <a:pt x="3914" y="34627"/>
                  </a:lnTo>
                  <a:lnTo>
                    <a:pt x="3880" y="34661"/>
                  </a:lnTo>
                  <a:lnTo>
                    <a:pt x="3863" y="34695"/>
                  </a:lnTo>
                  <a:lnTo>
                    <a:pt x="3846" y="34745"/>
                  </a:lnTo>
                  <a:lnTo>
                    <a:pt x="3813" y="34779"/>
                  </a:lnTo>
                  <a:lnTo>
                    <a:pt x="3796" y="34813"/>
                  </a:lnTo>
                  <a:lnTo>
                    <a:pt x="3762" y="34847"/>
                  </a:lnTo>
                  <a:lnTo>
                    <a:pt x="3745" y="34880"/>
                  </a:lnTo>
                  <a:lnTo>
                    <a:pt x="3728" y="34931"/>
                  </a:lnTo>
                  <a:lnTo>
                    <a:pt x="3694" y="34965"/>
                  </a:lnTo>
                  <a:lnTo>
                    <a:pt x="3678" y="34998"/>
                  </a:lnTo>
                  <a:lnTo>
                    <a:pt x="3661" y="35032"/>
                  </a:lnTo>
                  <a:lnTo>
                    <a:pt x="3627" y="35083"/>
                  </a:lnTo>
                  <a:lnTo>
                    <a:pt x="3610" y="35116"/>
                  </a:lnTo>
                  <a:lnTo>
                    <a:pt x="3593" y="35150"/>
                  </a:lnTo>
                  <a:lnTo>
                    <a:pt x="3560" y="35184"/>
                  </a:lnTo>
                  <a:lnTo>
                    <a:pt x="3543" y="35218"/>
                  </a:lnTo>
                  <a:lnTo>
                    <a:pt x="3509" y="35268"/>
                  </a:lnTo>
                  <a:lnTo>
                    <a:pt x="3475" y="35336"/>
                  </a:lnTo>
                  <a:lnTo>
                    <a:pt x="3441" y="35369"/>
                  </a:lnTo>
                  <a:lnTo>
                    <a:pt x="3425" y="35403"/>
                  </a:lnTo>
                  <a:lnTo>
                    <a:pt x="3408" y="35454"/>
                  </a:lnTo>
                  <a:lnTo>
                    <a:pt x="3357" y="35521"/>
                  </a:lnTo>
                  <a:lnTo>
                    <a:pt x="3323" y="35555"/>
                  </a:lnTo>
                  <a:lnTo>
                    <a:pt x="3290" y="35639"/>
                  </a:lnTo>
                  <a:lnTo>
                    <a:pt x="3256" y="35673"/>
                  </a:lnTo>
                  <a:lnTo>
                    <a:pt x="3205" y="35740"/>
                  </a:lnTo>
                  <a:lnTo>
                    <a:pt x="3188" y="35774"/>
                  </a:lnTo>
                  <a:lnTo>
                    <a:pt x="3138" y="35859"/>
                  </a:lnTo>
                  <a:lnTo>
                    <a:pt x="3121" y="35892"/>
                  </a:lnTo>
                  <a:lnTo>
                    <a:pt x="3054" y="36010"/>
                  </a:lnTo>
                  <a:lnTo>
                    <a:pt x="3020" y="36044"/>
                  </a:lnTo>
                  <a:lnTo>
                    <a:pt x="3003" y="36078"/>
                  </a:lnTo>
                  <a:lnTo>
                    <a:pt x="2952" y="36145"/>
                  </a:lnTo>
                  <a:lnTo>
                    <a:pt x="2935" y="36196"/>
                  </a:lnTo>
                  <a:lnTo>
                    <a:pt x="2902" y="36230"/>
                  </a:lnTo>
                  <a:lnTo>
                    <a:pt x="2885" y="36263"/>
                  </a:lnTo>
                  <a:lnTo>
                    <a:pt x="2834" y="36331"/>
                  </a:lnTo>
                  <a:lnTo>
                    <a:pt x="2817" y="36381"/>
                  </a:lnTo>
                  <a:lnTo>
                    <a:pt x="2784" y="36415"/>
                  </a:lnTo>
                  <a:lnTo>
                    <a:pt x="2767" y="36449"/>
                  </a:lnTo>
                  <a:lnTo>
                    <a:pt x="2666" y="36601"/>
                  </a:lnTo>
                  <a:lnTo>
                    <a:pt x="2649" y="36634"/>
                  </a:lnTo>
                  <a:lnTo>
                    <a:pt x="2615" y="36668"/>
                  </a:lnTo>
                  <a:lnTo>
                    <a:pt x="2564" y="36752"/>
                  </a:lnTo>
                  <a:lnTo>
                    <a:pt x="2548" y="36786"/>
                  </a:lnTo>
                  <a:lnTo>
                    <a:pt x="2497" y="36854"/>
                  </a:lnTo>
                  <a:lnTo>
                    <a:pt x="2480" y="36887"/>
                  </a:lnTo>
                  <a:lnTo>
                    <a:pt x="2429" y="36972"/>
                  </a:lnTo>
                  <a:lnTo>
                    <a:pt x="2396" y="37005"/>
                  </a:lnTo>
                  <a:lnTo>
                    <a:pt x="2328" y="37107"/>
                  </a:lnTo>
                  <a:lnTo>
                    <a:pt x="2311" y="37140"/>
                  </a:lnTo>
                  <a:lnTo>
                    <a:pt x="2261" y="37225"/>
                  </a:lnTo>
                  <a:lnTo>
                    <a:pt x="2227" y="37258"/>
                  </a:lnTo>
                  <a:lnTo>
                    <a:pt x="2176" y="37326"/>
                  </a:lnTo>
                  <a:lnTo>
                    <a:pt x="2160" y="37360"/>
                  </a:lnTo>
                  <a:lnTo>
                    <a:pt x="2143" y="37410"/>
                  </a:lnTo>
                  <a:lnTo>
                    <a:pt x="2109" y="37444"/>
                  </a:lnTo>
                  <a:lnTo>
                    <a:pt x="2092" y="37478"/>
                  </a:lnTo>
                  <a:lnTo>
                    <a:pt x="2058" y="37511"/>
                  </a:lnTo>
                  <a:lnTo>
                    <a:pt x="2042" y="37545"/>
                  </a:lnTo>
                  <a:lnTo>
                    <a:pt x="2008" y="37596"/>
                  </a:lnTo>
                  <a:lnTo>
                    <a:pt x="1991" y="37629"/>
                  </a:lnTo>
                  <a:lnTo>
                    <a:pt x="1940" y="37697"/>
                  </a:lnTo>
                  <a:lnTo>
                    <a:pt x="1907" y="37731"/>
                  </a:lnTo>
                  <a:lnTo>
                    <a:pt x="1890" y="37764"/>
                  </a:lnTo>
                  <a:lnTo>
                    <a:pt x="1856" y="37798"/>
                  </a:lnTo>
                  <a:lnTo>
                    <a:pt x="1839" y="37849"/>
                  </a:lnTo>
                  <a:lnTo>
                    <a:pt x="1822" y="37882"/>
                  </a:lnTo>
                  <a:lnTo>
                    <a:pt x="1772" y="37950"/>
                  </a:lnTo>
                  <a:lnTo>
                    <a:pt x="1738" y="37984"/>
                  </a:lnTo>
                  <a:lnTo>
                    <a:pt x="1721" y="38017"/>
                  </a:lnTo>
                  <a:lnTo>
                    <a:pt x="1687" y="38068"/>
                  </a:lnTo>
                  <a:lnTo>
                    <a:pt x="1670" y="38102"/>
                  </a:lnTo>
                  <a:lnTo>
                    <a:pt x="1637" y="38135"/>
                  </a:lnTo>
                  <a:lnTo>
                    <a:pt x="1620" y="38169"/>
                  </a:lnTo>
                  <a:lnTo>
                    <a:pt x="1586" y="38203"/>
                  </a:lnTo>
                  <a:lnTo>
                    <a:pt x="1569" y="38237"/>
                  </a:lnTo>
                  <a:lnTo>
                    <a:pt x="1536" y="38270"/>
                  </a:lnTo>
                  <a:lnTo>
                    <a:pt x="1519" y="38321"/>
                  </a:lnTo>
                  <a:lnTo>
                    <a:pt x="1502" y="38355"/>
                  </a:lnTo>
                  <a:lnTo>
                    <a:pt x="1468" y="38388"/>
                  </a:lnTo>
                  <a:lnTo>
                    <a:pt x="1451" y="38422"/>
                  </a:lnTo>
                  <a:lnTo>
                    <a:pt x="1417" y="38456"/>
                  </a:lnTo>
                  <a:lnTo>
                    <a:pt x="1401" y="38490"/>
                  </a:lnTo>
                  <a:lnTo>
                    <a:pt x="1367" y="38540"/>
                  </a:lnTo>
                  <a:lnTo>
                    <a:pt x="1350" y="38574"/>
                  </a:lnTo>
                  <a:lnTo>
                    <a:pt x="1316" y="38608"/>
                  </a:lnTo>
                  <a:lnTo>
                    <a:pt x="1299" y="38641"/>
                  </a:lnTo>
                  <a:lnTo>
                    <a:pt x="1266" y="38675"/>
                  </a:lnTo>
                  <a:lnTo>
                    <a:pt x="1249" y="38709"/>
                  </a:lnTo>
                  <a:lnTo>
                    <a:pt x="1215" y="38743"/>
                  </a:lnTo>
                  <a:lnTo>
                    <a:pt x="1198" y="38793"/>
                  </a:lnTo>
                  <a:lnTo>
                    <a:pt x="1164" y="38827"/>
                  </a:lnTo>
                  <a:lnTo>
                    <a:pt x="1148" y="38861"/>
                  </a:lnTo>
                  <a:lnTo>
                    <a:pt x="1114" y="38894"/>
                  </a:lnTo>
                  <a:lnTo>
                    <a:pt x="1097" y="38928"/>
                  </a:lnTo>
                  <a:lnTo>
                    <a:pt x="1063" y="38962"/>
                  </a:lnTo>
                  <a:lnTo>
                    <a:pt x="1046" y="38996"/>
                  </a:lnTo>
                  <a:lnTo>
                    <a:pt x="1013" y="39029"/>
                  </a:lnTo>
                  <a:lnTo>
                    <a:pt x="996" y="39080"/>
                  </a:lnTo>
                  <a:lnTo>
                    <a:pt x="962" y="39114"/>
                  </a:lnTo>
                  <a:lnTo>
                    <a:pt x="945" y="39147"/>
                  </a:lnTo>
                  <a:lnTo>
                    <a:pt x="911" y="39181"/>
                  </a:lnTo>
                  <a:lnTo>
                    <a:pt x="895" y="39215"/>
                  </a:lnTo>
                  <a:lnTo>
                    <a:pt x="861" y="39249"/>
                  </a:lnTo>
                  <a:lnTo>
                    <a:pt x="844" y="39282"/>
                  </a:lnTo>
                  <a:lnTo>
                    <a:pt x="810" y="39333"/>
                  </a:lnTo>
                  <a:lnTo>
                    <a:pt x="793" y="39367"/>
                  </a:lnTo>
                  <a:lnTo>
                    <a:pt x="760" y="39400"/>
                  </a:lnTo>
                  <a:lnTo>
                    <a:pt x="743" y="39434"/>
                  </a:lnTo>
                  <a:lnTo>
                    <a:pt x="709" y="39468"/>
                  </a:lnTo>
                  <a:lnTo>
                    <a:pt x="692" y="39502"/>
                  </a:lnTo>
                  <a:lnTo>
                    <a:pt x="658" y="39535"/>
                  </a:lnTo>
                  <a:lnTo>
                    <a:pt x="642" y="39569"/>
                  </a:lnTo>
                  <a:lnTo>
                    <a:pt x="608" y="39620"/>
                  </a:lnTo>
                  <a:lnTo>
                    <a:pt x="591" y="39653"/>
                  </a:lnTo>
                  <a:lnTo>
                    <a:pt x="557" y="39687"/>
                  </a:lnTo>
                  <a:lnTo>
                    <a:pt x="507" y="39755"/>
                  </a:lnTo>
                  <a:lnTo>
                    <a:pt x="490" y="39788"/>
                  </a:lnTo>
                  <a:lnTo>
                    <a:pt x="456" y="39822"/>
                  </a:lnTo>
                  <a:lnTo>
                    <a:pt x="439" y="39856"/>
                  </a:lnTo>
                  <a:lnTo>
                    <a:pt x="389" y="39940"/>
                  </a:lnTo>
                  <a:lnTo>
                    <a:pt x="355" y="39974"/>
                  </a:lnTo>
                  <a:lnTo>
                    <a:pt x="338" y="40008"/>
                  </a:lnTo>
                  <a:lnTo>
                    <a:pt x="271" y="40075"/>
                  </a:lnTo>
                  <a:lnTo>
                    <a:pt x="254" y="40109"/>
                  </a:lnTo>
                  <a:lnTo>
                    <a:pt x="220" y="40143"/>
                  </a:lnTo>
                  <a:lnTo>
                    <a:pt x="169" y="40227"/>
                  </a:lnTo>
                  <a:lnTo>
                    <a:pt x="152" y="40261"/>
                  </a:lnTo>
                  <a:lnTo>
                    <a:pt x="102" y="40328"/>
                  </a:lnTo>
                  <a:lnTo>
                    <a:pt x="68" y="40362"/>
                  </a:lnTo>
                  <a:lnTo>
                    <a:pt x="51" y="40396"/>
                  </a:lnTo>
                  <a:lnTo>
                    <a:pt x="1" y="40463"/>
                  </a:lnTo>
                  <a:lnTo>
                    <a:pt x="5651" y="44612"/>
                  </a:lnTo>
                  <a:lnTo>
                    <a:pt x="5668" y="44562"/>
                  </a:lnTo>
                  <a:lnTo>
                    <a:pt x="5702" y="44528"/>
                  </a:lnTo>
                  <a:lnTo>
                    <a:pt x="5735" y="44494"/>
                  </a:lnTo>
                  <a:lnTo>
                    <a:pt x="5752" y="44444"/>
                  </a:lnTo>
                  <a:lnTo>
                    <a:pt x="5786" y="44410"/>
                  </a:lnTo>
                  <a:lnTo>
                    <a:pt x="5820" y="44376"/>
                  </a:lnTo>
                  <a:lnTo>
                    <a:pt x="5836" y="44342"/>
                  </a:lnTo>
                  <a:lnTo>
                    <a:pt x="5870" y="44292"/>
                  </a:lnTo>
                  <a:lnTo>
                    <a:pt x="5904" y="44258"/>
                  </a:lnTo>
                  <a:lnTo>
                    <a:pt x="5921" y="44224"/>
                  </a:lnTo>
                  <a:lnTo>
                    <a:pt x="5955" y="44191"/>
                  </a:lnTo>
                  <a:lnTo>
                    <a:pt x="5988" y="44140"/>
                  </a:lnTo>
                  <a:lnTo>
                    <a:pt x="6005" y="44106"/>
                  </a:lnTo>
                  <a:lnTo>
                    <a:pt x="6039" y="44073"/>
                  </a:lnTo>
                  <a:lnTo>
                    <a:pt x="6073" y="44022"/>
                  </a:lnTo>
                  <a:lnTo>
                    <a:pt x="6089" y="43988"/>
                  </a:lnTo>
                  <a:lnTo>
                    <a:pt x="6123" y="43954"/>
                  </a:lnTo>
                  <a:lnTo>
                    <a:pt x="6157" y="43904"/>
                  </a:lnTo>
                  <a:lnTo>
                    <a:pt x="6174" y="43870"/>
                  </a:lnTo>
                  <a:lnTo>
                    <a:pt x="6208" y="43836"/>
                  </a:lnTo>
                  <a:lnTo>
                    <a:pt x="6258" y="43752"/>
                  </a:lnTo>
                  <a:lnTo>
                    <a:pt x="6292" y="43718"/>
                  </a:lnTo>
                  <a:lnTo>
                    <a:pt x="6326" y="43685"/>
                  </a:lnTo>
                  <a:lnTo>
                    <a:pt x="6342" y="43634"/>
                  </a:lnTo>
                  <a:lnTo>
                    <a:pt x="6376" y="43600"/>
                  </a:lnTo>
                  <a:lnTo>
                    <a:pt x="6393" y="43567"/>
                  </a:lnTo>
                  <a:lnTo>
                    <a:pt x="6427" y="43533"/>
                  </a:lnTo>
                  <a:lnTo>
                    <a:pt x="6461" y="43482"/>
                  </a:lnTo>
                  <a:lnTo>
                    <a:pt x="6477" y="43448"/>
                  </a:lnTo>
                  <a:lnTo>
                    <a:pt x="6511" y="43415"/>
                  </a:lnTo>
                  <a:lnTo>
                    <a:pt x="6545" y="43364"/>
                  </a:lnTo>
                  <a:lnTo>
                    <a:pt x="6562" y="43330"/>
                  </a:lnTo>
                  <a:lnTo>
                    <a:pt x="6595" y="43297"/>
                  </a:lnTo>
                  <a:lnTo>
                    <a:pt x="6612" y="43246"/>
                  </a:lnTo>
                  <a:lnTo>
                    <a:pt x="6646" y="43212"/>
                  </a:lnTo>
                  <a:lnTo>
                    <a:pt x="6680" y="43179"/>
                  </a:lnTo>
                  <a:lnTo>
                    <a:pt x="6697" y="43128"/>
                  </a:lnTo>
                  <a:lnTo>
                    <a:pt x="6730" y="43094"/>
                  </a:lnTo>
                  <a:lnTo>
                    <a:pt x="6764" y="43061"/>
                  </a:lnTo>
                  <a:lnTo>
                    <a:pt x="6781" y="43027"/>
                  </a:lnTo>
                  <a:lnTo>
                    <a:pt x="6815" y="42976"/>
                  </a:lnTo>
                  <a:lnTo>
                    <a:pt x="6832" y="42942"/>
                  </a:lnTo>
                  <a:lnTo>
                    <a:pt x="6865" y="42892"/>
                  </a:lnTo>
                  <a:lnTo>
                    <a:pt x="6899" y="42858"/>
                  </a:lnTo>
                  <a:lnTo>
                    <a:pt x="6950" y="42791"/>
                  </a:lnTo>
                  <a:lnTo>
                    <a:pt x="6983" y="42740"/>
                  </a:lnTo>
                  <a:lnTo>
                    <a:pt x="7000" y="42706"/>
                  </a:lnTo>
                  <a:lnTo>
                    <a:pt x="7034" y="42673"/>
                  </a:lnTo>
                  <a:lnTo>
                    <a:pt x="7051" y="42622"/>
                  </a:lnTo>
                  <a:lnTo>
                    <a:pt x="7118" y="42555"/>
                  </a:lnTo>
                  <a:lnTo>
                    <a:pt x="7135" y="42504"/>
                  </a:lnTo>
                  <a:lnTo>
                    <a:pt x="7169" y="42470"/>
                  </a:lnTo>
                  <a:lnTo>
                    <a:pt x="7220" y="42386"/>
                  </a:lnTo>
                  <a:lnTo>
                    <a:pt x="7253" y="42352"/>
                  </a:lnTo>
                  <a:lnTo>
                    <a:pt x="7304" y="42268"/>
                  </a:lnTo>
                  <a:lnTo>
                    <a:pt x="7321" y="42234"/>
                  </a:lnTo>
                  <a:lnTo>
                    <a:pt x="7354" y="42200"/>
                  </a:lnTo>
                  <a:lnTo>
                    <a:pt x="7456" y="42032"/>
                  </a:lnTo>
                  <a:lnTo>
                    <a:pt x="7489" y="41998"/>
                  </a:lnTo>
                  <a:lnTo>
                    <a:pt x="7574" y="41880"/>
                  </a:lnTo>
                  <a:lnTo>
                    <a:pt x="7591" y="41846"/>
                  </a:lnTo>
                  <a:lnTo>
                    <a:pt x="7641" y="41762"/>
                  </a:lnTo>
                  <a:lnTo>
                    <a:pt x="7675" y="41728"/>
                  </a:lnTo>
                  <a:lnTo>
                    <a:pt x="8198" y="40935"/>
                  </a:lnTo>
                  <a:lnTo>
                    <a:pt x="8232" y="40885"/>
                  </a:lnTo>
                  <a:lnTo>
                    <a:pt x="8265" y="40851"/>
                  </a:lnTo>
                  <a:lnTo>
                    <a:pt x="8282" y="40817"/>
                  </a:lnTo>
                  <a:lnTo>
                    <a:pt x="8434" y="40564"/>
                  </a:lnTo>
                  <a:lnTo>
                    <a:pt x="8468" y="40531"/>
                  </a:lnTo>
                  <a:lnTo>
                    <a:pt x="8569" y="40379"/>
                  </a:lnTo>
                  <a:lnTo>
                    <a:pt x="8586" y="40328"/>
                  </a:lnTo>
                  <a:lnTo>
                    <a:pt x="8619" y="40294"/>
                  </a:lnTo>
                  <a:lnTo>
                    <a:pt x="8653" y="40244"/>
                  </a:lnTo>
                  <a:lnTo>
                    <a:pt x="8670" y="40210"/>
                  </a:lnTo>
                  <a:lnTo>
                    <a:pt x="8704" y="40176"/>
                  </a:lnTo>
                  <a:lnTo>
                    <a:pt x="8754" y="40092"/>
                  </a:lnTo>
                  <a:lnTo>
                    <a:pt x="8771" y="40058"/>
                  </a:lnTo>
                  <a:lnTo>
                    <a:pt x="8805" y="40008"/>
                  </a:lnTo>
                  <a:lnTo>
                    <a:pt x="8856" y="39940"/>
                  </a:lnTo>
                  <a:lnTo>
                    <a:pt x="8872" y="39890"/>
                  </a:lnTo>
                  <a:lnTo>
                    <a:pt x="8906" y="39856"/>
                  </a:lnTo>
                  <a:lnTo>
                    <a:pt x="8923" y="39805"/>
                  </a:lnTo>
                  <a:lnTo>
                    <a:pt x="8957" y="39772"/>
                  </a:lnTo>
                  <a:lnTo>
                    <a:pt x="8974" y="39738"/>
                  </a:lnTo>
                  <a:lnTo>
                    <a:pt x="9007" y="39687"/>
                  </a:lnTo>
                  <a:lnTo>
                    <a:pt x="9024" y="39653"/>
                  </a:lnTo>
                  <a:lnTo>
                    <a:pt x="9058" y="39603"/>
                  </a:lnTo>
                  <a:lnTo>
                    <a:pt x="9075" y="39569"/>
                  </a:lnTo>
                  <a:lnTo>
                    <a:pt x="9142" y="39485"/>
                  </a:lnTo>
                  <a:lnTo>
                    <a:pt x="9159" y="39451"/>
                  </a:lnTo>
                  <a:lnTo>
                    <a:pt x="9193" y="39400"/>
                  </a:lnTo>
                  <a:lnTo>
                    <a:pt x="9210" y="39367"/>
                  </a:lnTo>
                  <a:lnTo>
                    <a:pt x="9244" y="39333"/>
                  </a:lnTo>
                  <a:lnTo>
                    <a:pt x="9260" y="39282"/>
                  </a:lnTo>
                  <a:lnTo>
                    <a:pt x="9294" y="39249"/>
                  </a:lnTo>
                  <a:lnTo>
                    <a:pt x="9311" y="39215"/>
                  </a:lnTo>
                  <a:lnTo>
                    <a:pt x="9345" y="39164"/>
                  </a:lnTo>
                  <a:lnTo>
                    <a:pt x="9362" y="39131"/>
                  </a:lnTo>
                  <a:lnTo>
                    <a:pt x="9395" y="39080"/>
                  </a:lnTo>
                  <a:lnTo>
                    <a:pt x="9412" y="39046"/>
                  </a:lnTo>
                  <a:lnTo>
                    <a:pt x="9446" y="39013"/>
                  </a:lnTo>
                  <a:lnTo>
                    <a:pt x="9463" y="38962"/>
                  </a:lnTo>
                  <a:lnTo>
                    <a:pt x="9497" y="38928"/>
                  </a:lnTo>
                  <a:lnTo>
                    <a:pt x="9513" y="38878"/>
                  </a:lnTo>
                  <a:lnTo>
                    <a:pt x="9547" y="38844"/>
                  </a:lnTo>
                  <a:lnTo>
                    <a:pt x="9581" y="38760"/>
                  </a:lnTo>
                  <a:lnTo>
                    <a:pt x="9615" y="38726"/>
                  </a:lnTo>
                  <a:lnTo>
                    <a:pt x="9631" y="38675"/>
                  </a:lnTo>
                  <a:lnTo>
                    <a:pt x="9665" y="38641"/>
                  </a:lnTo>
                  <a:lnTo>
                    <a:pt x="9716" y="38557"/>
                  </a:lnTo>
                  <a:lnTo>
                    <a:pt x="9733" y="38523"/>
                  </a:lnTo>
                  <a:lnTo>
                    <a:pt x="9766" y="38473"/>
                  </a:lnTo>
                  <a:lnTo>
                    <a:pt x="9783" y="38439"/>
                  </a:lnTo>
                  <a:lnTo>
                    <a:pt x="9817" y="38405"/>
                  </a:lnTo>
                  <a:lnTo>
                    <a:pt x="9834" y="38355"/>
                  </a:lnTo>
                  <a:lnTo>
                    <a:pt x="9868" y="38321"/>
                  </a:lnTo>
                  <a:lnTo>
                    <a:pt x="9884" y="38270"/>
                  </a:lnTo>
                  <a:lnTo>
                    <a:pt x="9918" y="38237"/>
                  </a:lnTo>
                  <a:lnTo>
                    <a:pt x="9935" y="38186"/>
                  </a:lnTo>
                  <a:lnTo>
                    <a:pt x="9969" y="38152"/>
                  </a:lnTo>
                  <a:lnTo>
                    <a:pt x="9986" y="38119"/>
                  </a:lnTo>
                  <a:lnTo>
                    <a:pt x="10019" y="38068"/>
                  </a:lnTo>
                  <a:lnTo>
                    <a:pt x="10036" y="38034"/>
                  </a:lnTo>
                  <a:lnTo>
                    <a:pt x="10070" y="37984"/>
                  </a:lnTo>
                  <a:lnTo>
                    <a:pt x="10087" y="37950"/>
                  </a:lnTo>
                  <a:lnTo>
                    <a:pt x="10121" y="37916"/>
                  </a:lnTo>
                  <a:lnTo>
                    <a:pt x="10137" y="37866"/>
                  </a:lnTo>
                  <a:lnTo>
                    <a:pt x="10154" y="37832"/>
                  </a:lnTo>
                  <a:lnTo>
                    <a:pt x="10188" y="37781"/>
                  </a:lnTo>
                  <a:lnTo>
                    <a:pt x="10205" y="37748"/>
                  </a:lnTo>
                  <a:lnTo>
                    <a:pt x="10239" y="37714"/>
                  </a:lnTo>
                  <a:lnTo>
                    <a:pt x="10256" y="37663"/>
                  </a:lnTo>
                  <a:lnTo>
                    <a:pt x="10289" y="37629"/>
                  </a:lnTo>
                  <a:lnTo>
                    <a:pt x="10306" y="37579"/>
                  </a:lnTo>
                  <a:lnTo>
                    <a:pt x="10357" y="37495"/>
                  </a:lnTo>
                  <a:lnTo>
                    <a:pt x="10374" y="37461"/>
                  </a:lnTo>
                  <a:lnTo>
                    <a:pt x="10407" y="37427"/>
                  </a:lnTo>
                  <a:lnTo>
                    <a:pt x="10424" y="37376"/>
                  </a:lnTo>
                  <a:lnTo>
                    <a:pt x="10458" y="37343"/>
                  </a:lnTo>
                  <a:lnTo>
                    <a:pt x="10475" y="37292"/>
                  </a:lnTo>
                  <a:lnTo>
                    <a:pt x="10509" y="37258"/>
                  </a:lnTo>
                  <a:lnTo>
                    <a:pt x="10559" y="37174"/>
                  </a:lnTo>
                  <a:lnTo>
                    <a:pt x="10576" y="37140"/>
                  </a:lnTo>
                  <a:lnTo>
                    <a:pt x="10593" y="37090"/>
                  </a:lnTo>
                  <a:lnTo>
                    <a:pt x="10627" y="37056"/>
                  </a:lnTo>
                  <a:lnTo>
                    <a:pt x="10677" y="36972"/>
                  </a:lnTo>
                  <a:lnTo>
                    <a:pt x="10694" y="36921"/>
                  </a:lnTo>
                  <a:lnTo>
                    <a:pt x="10745" y="36854"/>
                  </a:lnTo>
                  <a:lnTo>
                    <a:pt x="10778" y="36803"/>
                  </a:lnTo>
                  <a:lnTo>
                    <a:pt x="10795" y="36769"/>
                  </a:lnTo>
                  <a:lnTo>
                    <a:pt x="10812" y="36719"/>
                  </a:lnTo>
                  <a:lnTo>
                    <a:pt x="10846" y="36685"/>
                  </a:lnTo>
                  <a:lnTo>
                    <a:pt x="10913" y="36550"/>
                  </a:lnTo>
                  <a:lnTo>
                    <a:pt x="10930" y="36516"/>
                  </a:lnTo>
                  <a:lnTo>
                    <a:pt x="10981" y="36432"/>
                  </a:lnTo>
                  <a:lnTo>
                    <a:pt x="11014" y="36398"/>
                  </a:lnTo>
                  <a:lnTo>
                    <a:pt x="11031" y="36348"/>
                  </a:lnTo>
                  <a:lnTo>
                    <a:pt x="11099" y="36230"/>
                  </a:lnTo>
                  <a:lnTo>
                    <a:pt x="11133" y="36196"/>
                  </a:lnTo>
                  <a:lnTo>
                    <a:pt x="11200" y="36061"/>
                  </a:lnTo>
                  <a:lnTo>
                    <a:pt x="11217" y="36027"/>
                  </a:lnTo>
                  <a:lnTo>
                    <a:pt x="11251" y="35977"/>
                  </a:lnTo>
                  <a:lnTo>
                    <a:pt x="11301" y="35892"/>
                  </a:lnTo>
                  <a:lnTo>
                    <a:pt x="11318" y="35859"/>
                  </a:lnTo>
                  <a:lnTo>
                    <a:pt x="11335" y="35808"/>
                  </a:lnTo>
                  <a:lnTo>
                    <a:pt x="11386" y="35740"/>
                  </a:lnTo>
                  <a:lnTo>
                    <a:pt x="11419" y="35690"/>
                  </a:lnTo>
                  <a:lnTo>
                    <a:pt x="11453" y="35606"/>
                  </a:lnTo>
                  <a:lnTo>
                    <a:pt x="11487" y="35572"/>
                  </a:lnTo>
                  <a:lnTo>
                    <a:pt x="11504" y="35521"/>
                  </a:lnTo>
                  <a:lnTo>
                    <a:pt x="11520" y="35487"/>
                  </a:lnTo>
                  <a:lnTo>
                    <a:pt x="11571" y="35403"/>
                  </a:lnTo>
                  <a:lnTo>
                    <a:pt x="11605" y="35353"/>
                  </a:lnTo>
                  <a:lnTo>
                    <a:pt x="11622" y="35319"/>
                  </a:lnTo>
                  <a:lnTo>
                    <a:pt x="11639" y="35268"/>
                  </a:lnTo>
                  <a:lnTo>
                    <a:pt x="11672" y="35234"/>
                  </a:lnTo>
                  <a:lnTo>
                    <a:pt x="11689" y="35201"/>
                  </a:lnTo>
                  <a:lnTo>
                    <a:pt x="11723" y="35150"/>
                  </a:lnTo>
                  <a:lnTo>
                    <a:pt x="11740" y="35116"/>
                  </a:lnTo>
                  <a:lnTo>
                    <a:pt x="11757" y="35066"/>
                  </a:lnTo>
                  <a:lnTo>
                    <a:pt x="11790" y="35032"/>
                  </a:lnTo>
                  <a:lnTo>
                    <a:pt x="11807" y="34981"/>
                  </a:lnTo>
                  <a:lnTo>
                    <a:pt x="11824" y="34948"/>
                  </a:lnTo>
                  <a:lnTo>
                    <a:pt x="11858" y="34897"/>
                  </a:lnTo>
                  <a:lnTo>
                    <a:pt x="11875" y="34863"/>
                  </a:lnTo>
                  <a:lnTo>
                    <a:pt x="11892" y="34813"/>
                  </a:lnTo>
                  <a:lnTo>
                    <a:pt x="11925" y="34779"/>
                  </a:lnTo>
                  <a:lnTo>
                    <a:pt x="11942" y="34728"/>
                  </a:lnTo>
                  <a:lnTo>
                    <a:pt x="11976" y="34695"/>
                  </a:lnTo>
                  <a:lnTo>
                    <a:pt x="11993" y="34644"/>
                  </a:lnTo>
                  <a:lnTo>
                    <a:pt x="12010" y="34610"/>
                  </a:lnTo>
                  <a:lnTo>
                    <a:pt x="12043" y="34577"/>
                  </a:lnTo>
                  <a:lnTo>
                    <a:pt x="12060" y="34526"/>
                  </a:lnTo>
                  <a:lnTo>
                    <a:pt x="12077" y="34492"/>
                  </a:lnTo>
                  <a:lnTo>
                    <a:pt x="12128" y="34408"/>
                  </a:lnTo>
                  <a:lnTo>
                    <a:pt x="12161" y="34357"/>
                  </a:lnTo>
                  <a:lnTo>
                    <a:pt x="12195" y="34273"/>
                  </a:lnTo>
                  <a:lnTo>
                    <a:pt x="12229" y="34239"/>
                  </a:lnTo>
                  <a:lnTo>
                    <a:pt x="12246" y="34189"/>
                  </a:lnTo>
                  <a:lnTo>
                    <a:pt x="12263" y="34155"/>
                  </a:lnTo>
                  <a:lnTo>
                    <a:pt x="12296" y="34104"/>
                  </a:lnTo>
                  <a:lnTo>
                    <a:pt x="12364" y="33986"/>
                  </a:lnTo>
                  <a:lnTo>
                    <a:pt x="12381" y="33936"/>
                  </a:lnTo>
                  <a:lnTo>
                    <a:pt x="12448" y="33818"/>
                  </a:lnTo>
                  <a:lnTo>
                    <a:pt x="12465" y="33767"/>
                  </a:lnTo>
                  <a:lnTo>
                    <a:pt x="12566" y="33598"/>
                  </a:lnTo>
                  <a:lnTo>
                    <a:pt x="12583" y="33565"/>
                  </a:lnTo>
                  <a:lnTo>
                    <a:pt x="12718" y="33312"/>
                  </a:lnTo>
                  <a:lnTo>
                    <a:pt x="12735" y="33261"/>
                  </a:lnTo>
                  <a:lnTo>
                    <a:pt x="12870" y="33008"/>
                  </a:lnTo>
                  <a:lnTo>
                    <a:pt x="12887" y="32974"/>
                  </a:lnTo>
                  <a:lnTo>
                    <a:pt x="12988" y="32806"/>
                  </a:lnTo>
                  <a:lnTo>
                    <a:pt x="13005" y="32755"/>
                  </a:lnTo>
                  <a:lnTo>
                    <a:pt x="13072" y="32637"/>
                  </a:lnTo>
                  <a:lnTo>
                    <a:pt x="13089" y="32586"/>
                  </a:lnTo>
                  <a:lnTo>
                    <a:pt x="13157" y="32468"/>
                  </a:lnTo>
                  <a:lnTo>
                    <a:pt x="13173" y="32418"/>
                  </a:lnTo>
                  <a:lnTo>
                    <a:pt x="13241" y="32300"/>
                  </a:lnTo>
                  <a:lnTo>
                    <a:pt x="13258" y="32249"/>
                  </a:lnTo>
                  <a:lnTo>
                    <a:pt x="13308" y="32165"/>
                  </a:lnTo>
                  <a:lnTo>
                    <a:pt x="13325" y="32131"/>
                  </a:lnTo>
                  <a:lnTo>
                    <a:pt x="13342" y="32080"/>
                  </a:lnTo>
                  <a:lnTo>
                    <a:pt x="13393" y="31996"/>
                  </a:lnTo>
                  <a:lnTo>
                    <a:pt x="13410" y="31962"/>
                  </a:lnTo>
                  <a:lnTo>
                    <a:pt x="13443" y="31912"/>
                  </a:lnTo>
                  <a:lnTo>
                    <a:pt x="13460" y="31878"/>
                  </a:lnTo>
                  <a:lnTo>
                    <a:pt x="13477" y="31827"/>
                  </a:lnTo>
                  <a:lnTo>
                    <a:pt x="13494" y="31794"/>
                  </a:lnTo>
                  <a:lnTo>
                    <a:pt x="13528" y="31743"/>
                  </a:lnTo>
                  <a:lnTo>
                    <a:pt x="13544" y="31692"/>
                  </a:lnTo>
                  <a:lnTo>
                    <a:pt x="13595" y="31608"/>
                  </a:lnTo>
                  <a:lnTo>
                    <a:pt x="13612" y="31574"/>
                  </a:lnTo>
                  <a:lnTo>
                    <a:pt x="13646" y="31490"/>
                  </a:lnTo>
                  <a:lnTo>
                    <a:pt x="13679" y="31439"/>
                  </a:lnTo>
                  <a:lnTo>
                    <a:pt x="13713" y="31355"/>
                  </a:lnTo>
                  <a:lnTo>
                    <a:pt x="13730" y="31321"/>
                  </a:lnTo>
                  <a:lnTo>
                    <a:pt x="13764" y="31271"/>
                  </a:lnTo>
                  <a:lnTo>
                    <a:pt x="13781" y="31237"/>
                  </a:lnTo>
                  <a:lnTo>
                    <a:pt x="13797" y="31186"/>
                  </a:lnTo>
                  <a:lnTo>
                    <a:pt x="13814" y="31153"/>
                  </a:lnTo>
                  <a:lnTo>
                    <a:pt x="13848" y="31102"/>
                  </a:lnTo>
                  <a:lnTo>
                    <a:pt x="13865" y="31068"/>
                  </a:lnTo>
                  <a:lnTo>
                    <a:pt x="13882" y="31018"/>
                  </a:lnTo>
                  <a:lnTo>
                    <a:pt x="13899" y="30984"/>
                  </a:lnTo>
                  <a:lnTo>
                    <a:pt x="13932" y="30933"/>
                  </a:lnTo>
                  <a:lnTo>
                    <a:pt x="13949" y="30883"/>
                  </a:lnTo>
                  <a:lnTo>
                    <a:pt x="13966" y="30849"/>
                  </a:lnTo>
                  <a:lnTo>
                    <a:pt x="13983" y="30799"/>
                  </a:lnTo>
                  <a:lnTo>
                    <a:pt x="14017" y="30765"/>
                  </a:lnTo>
                  <a:lnTo>
                    <a:pt x="14034" y="30714"/>
                  </a:lnTo>
                  <a:lnTo>
                    <a:pt x="14050" y="30680"/>
                  </a:lnTo>
                  <a:lnTo>
                    <a:pt x="14067" y="30630"/>
                  </a:lnTo>
                  <a:lnTo>
                    <a:pt x="14101" y="30596"/>
                  </a:lnTo>
                  <a:lnTo>
                    <a:pt x="14118" y="30546"/>
                  </a:lnTo>
                  <a:lnTo>
                    <a:pt x="14135" y="30512"/>
                  </a:lnTo>
                  <a:lnTo>
                    <a:pt x="14152" y="30461"/>
                  </a:lnTo>
                  <a:lnTo>
                    <a:pt x="14169" y="30427"/>
                  </a:lnTo>
                  <a:lnTo>
                    <a:pt x="14202" y="30377"/>
                  </a:lnTo>
                  <a:lnTo>
                    <a:pt x="14219" y="30326"/>
                  </a:lnTo>
                  <a:lnTo>
                    <a:pt x="14236" y="30293"/>
                  </a:lnTo>
                  <a:lnTo>
                    <a:pt x="14253" y="30242"/>
                  </a:lnTo>
                  <a:lnTo>
                    <a:pt x="14287" y="30208"/>
                  </a:lnTo>
                  <a:lnTo>
                    <a:pt x="14303" y="30158"/>
                  </a:lnTo>
                  <a:lnTo>
                    <a:pt x="14320" y="30124"/>
                  </a:lnTo>
                  <a:lnTo>
                    <a:pt x="14337" y="30073"/>
                  </a:lnTo>
                  <a:lnTo>
                    <a:pt x="14371" y="30040"/>
                  </a:lnTo>
                  <a:lnTo>
                    <a:pt x="14388" y="29989"/>
                  </a:lnTo>
                  <a:lnTo>
                    <a:pt x="14405" y="29938"/>
                  </a:lnTo>
                  <a:lnTo>
                    <a:pt x="14422" y="29905"/>
                  </a:lnTo>
                  <a:lnTo>
                    <a:pt x="14438" y="29854"/>
                  </a:lnTo>
                  <a:lnTo>
                    <a:pt x="14472" y="29820"/>
                  </a:lnTo>
                  <a:lnTo>
                    <a:pt x="14489" y="29770"/>
                  </a:lnTo>
                  <a:lnTo>
                    <a:pt x="14506" y="29736"/>
                  </a:lnTo>
                  <a:lnTo>
                    <a:pt x="14523" y="29685"/>
                  </a:lnTo>
                  <a:lnTo>
                    <a:pt x="14540" y="29652"/>
                  </a:lnTo>
                  <a:lnTo>
                    <a:pt x="14573" y="29601"/>
                  </a:lnTo>
                  <a:lnTo>
                    <a:pt x="14590" y="29567"/>
                  </a:lnTo>
                  <a:lnTo>
                    <a:pt x="14607" y="29517"/>
                  </a:lnTo>
                  <a:lnTo>
                    <a:pt x="14641" y="29432"/>
                  </a:lnTo>
                  <a:lnTo>
                    <a:pt x="14675" y="29382"/>
                  </a:lnTo>
                  <a:lnTo>
                    <a:pt x="14691" y="29348"/>
                  </a:lnTo>
                  <a:lnTo>
                    <a:pt x="14708" y="29297"/>
                  </a:lnTo>
                  <a:lnTo>
                    <a:pt x="14725" y="29264"/>
                  </a:lnTo>
                  <a:lnTo>
                    <a:pt x="14742" y="29213"/>
                  </a:lnTo>
                  <a:lnTo>
                    <a:pt x="14776" y="29179"/>
                  </a:lnTo>
                  <a:lnTo>
                    <a:pt x="14809" y="29078"/>
                  </a:lnTo>
                  <a:lnTo>
                    <a:pt x="14826" y="29044"/>
                  </a:lnTo>
                  <a:lnTo>
                    <a:pt x="14877" y="28960"/>
                  </a:lnTo>
                  <a:lnTo>
                    <a:pt x="14894" y="28909"/>
                  </a:lnTo>
                  <a:lnTo>
                    <a:pt x="14928" y="28825"/>
                  </a:lnTo>
                  <a:lnTo>
                    <a:pt x="14944" y="28775"/>
                  </a:lnTo>
                  <a:lnTo>
                    <a:pt x="14995" y="28690"/>
                  </a:lnTo>
                  <a:lnTo>
                    <a:pt x="15012" y="28656"/>
                  </a:lnTo>
                  <a:lnTo>
                    <a:pt x="15046" y="28572"/>
                  </a:lnTo>
                  <a:lnTo>
                    <a:pt x="15062" y="28522"/>
                  </a:lnTo>
                  <a:lnTo>
                    <a:pt x="15130" y="28387"/>
                  </a:lnTo>
                  <a:lnTo>
                    <a:pt x="15147" y="28353"/>
                  </a:lnTo>
                  <a:lnTo>
                    <a:pt x="15164" y="28302"/>
                  </a:lnTo>
                  <a:lnTo>
                    <a:pt x="15181" y="28269"/>
                  </a:lnTo>
                  <a:lnTo>
                    <a:pt x="15197" y="28218"/>
                  </a:lnTo>
                  <a:lnTo>
                    <a:pt x="15265" y="28083"/>
                  </a:lnTo>
                  <a:lnTo>
                    <a:pt x="15282" y="28049"/>
                  </a:lnTo>
                  <a:lnTo>
                    <a:pt x="15315" y="27965"/>
                  </a:lnTo>
                  <a:lnTo>
                    <a:pt x="15332" y="27914"/>
                  </a:lnTo>
                  <a:lnTo>
                    <a:pt x="15366" y="27864"/>
                  </a:lnTo>
                  <a:lnTo>
                    <a:pt x="15417" y="27746"/>
                  </a:lnTo>
                  <a:lnTo>
                    <a:pt x="15434" y="27695"/>
                  </a:lnTo>
                  <a:lnTo>
                    <a:pt x="15450" y="27661"/>
                  </a:lnTo>
                  <a:lnTo>
                    <a:pt x="15501" y="27560"/>
                  </a:lnTo>
                  <a:lnTo>
                    <a:pt x="15518" y="27526"/>
                  </a:lnTo>
                  <a:lnTo>
                    <a:pt x="15535" y="27476"/>
                  </a:lnTo>
                  <a:lnTo>
                    <a:pt x="15552" y="27442"/>
                  </a:lnTo>
                  <a:lnTo>
                    <a:pt x="15568" y="27391"/>
                  </a:lnTo>
                  <a:lnTo>
                    <a:pt x="15585" y="27341"/>
                  </a:lnTo>
                  <a:lnTo>
                    <a:pt x="15636" y="27257"/>
                  </a:lnTo>
                  <a:lnTo>
                    <a:pt x="15653" y="27223"/>
                  </a:lnTo>
                  <a:lnTo>
                    <a:pt x="15670" y="27172"/>
                  </a:lnTo>
                  <a:lnTo>
                    <a:pt x="15687" y="27138"/>
                  </a:lnTo>
                  <a:lnTo>
                    <a:pt x="15703" y="27088"/>
                  </a:lnTo>
                  <a:lnTo>
                    <a:pt x="15720" y="27037"/>
                  </a:lnTo>
                  <a:lnTo>
                    <a:pt x="15737" y="27004"/>
                  </a:lnTo>
                  <a:lnTo>
                    <a:pt x="15788" y="26902"/>
                  </a:lnTo>
                  <a:lnTo>
                    <a:pt x="15805" y="26869"/>
                  </a:lnTo>
                  <a:lnTo>
                    <a:pt x="15821" y="26818"/>
                  </a:lnTo>
                  <a:lnTo>
                    <a:pt x="15838" y="26784"/>
                  </a:lnTo>
                  <a:lnTo>
                    <a:pt x="15855" y="26734"/>
                  </a:lnTo>
                  <a:lnTo>
                    <a:pt x="15872" y="26700"/>
                  </a:lnTo>
                  <a:lnTo>
                    <a:pt x="15889" y="26649"/>
                  </a:lnTo>
                  <a:lnTo>
                    <a:pt x="15906" y="26599"/>
                  </a:lnTo>
                  <a:lnTo>
                    <a:pt x="15940" y="26565"/>
                  </a:lnTo>
                  <a:lnTo>
                    <a:pt x="15956" y="26514"/>
                  </a:lnTo>
                  <a:lnTo>
                    <a:pt x="15973" y="26481"/>
                  </a:lnTo>
                  <a:lnTo>
                    <a:pt x="15990" y="26430"/>
                  </a:lnTo>
                  <a:lnTo>
                    <a:pt x="16007" y="26380"/>
                  </a:lnTo>
                  <a:lnTo>
                    <a:pt x="16024" y="26346"/>
                  </a:lnTo>
                  <a:lnTo>
                    <a:pt x="16041" y="26295"/>
                  </a:lnTo>
                  <a:lnTo>
                    <a:pt x="16058" y="26261"/>
                  </a:lnTo>
                  <a:lnTo>
                    <a:pt x="16074" y="26211"/>
                  </a:lnTo>
                  <a:lnTo>
                    <a:pt x="16108" y="26127"/>
                  </a:lnTo>
                  <a:lnTo>
                    <a:pt x="16142" y="26076"/>
                  </a:lnTo>
                  <a:lnTo>
                    <a:pt x="16159" y="26042"/>
                  </a:lnTo>
                  <a:lnTo>
                    <a:pt x="16176" y="25992"/>
                  </a:lnTo>
                  <a:lnTo>
                    <a:pt x="16209" y="25907"/>
                  </a:lnTo>
                  <a:lnTo>
                    <a:pt x="16226" y="25857"/>
                  </a:lnTo>
                  <a:lnTo>
                    <a:pt x="16260" y="25772"/>
                  </a:lnTo>
                  <a:lnTo>
                    <a:pt x="16277" y="25722"/>
                  </a:lnTo>
                  <a:lnTo>
                    <a:pt x="16311" y="25637"/>
                  </a:lnTo>
                  <a:lnTo>
                    <a:pt x="16344" y="25587"/>
                  </a:lnTo>
                  <a:lnTo>
                    <a:pt x="16395" y="25469"/>
                  </a:lnTo>
                  <a:lnTo>
                    <a:pt x="16412" y="25418"/>
                  </a:lnTo>
                  <a:lnTo>
                    <a:pt x="16479" y="25249"/>
                  </a:lnTo>
                  <a:lnTo>
                    <a:pt x="16496" y="25199"/>
                  </a:lnTo>
                  <a:lnTo>
                    <a:pt x="16614" y="24929"/>
                  </a:lnTo>
                  <a:lnTo>
                    <a:pt x="16631" y="24895"/>
                  </a:lnTo>
                  <a:lnTo>
                    <a:pt x="16665" y="24811"/>
                  </a:lnTo>
                  <a:lnTo>
                    <a:pt x="16682" y="24760"/>
                  </a:lnTo>
                  <a:lnTo>
                    <a:pt x="16817" y="24406"/>
                  </a:lnTo>
                  <a:lnTo>
                    <a:pt x="16833" y="24356"/>
                  </a:lnTo>
                  <a:lnTo>
                    <a:pt x="16968" y="24052"/>
                  </a:lnTo>
                  <a:lnTo>
                    <a:pt x="16985" y="24001"/>
                  </a:lnTo>
                  <a:lnTo>
                    <a:pt x="17002" y="23968"/>
                  </a:lnTo>
                  <a:lnTo>
                    <a:pt x="17070" y="23782"/>
                  </a:lnTo>
                  <a:lnTo>
                    <a:pt x="17086" y="23731"/>
                  </a:lnTo>
                  <a:lnTo>
                    <a:pt x="17103" y="23698"/>
                  </a:lnTo>
                  <a:lnTo>
                    <a:pt x="17120" y="23647"/>
                  </a:lnTo>
                  <a:lnTo>
                    <a:pt x="17154" y="23563"/>
                  </a:lnTo>
                  <a:lnTo>
                    <a:pt x="17171" y="23512"/>
                  </a:lnTo>
                  <a:lnTo>
                    <a:pt x="17188" y="23478"/>
                  </a:lnTo>
                  <a:lnTo>
                    <a:pt x="17204" y="23428"/>
                  </a:lnTo>
                  <a:lnTo>
                    <a:pt x="17238" y="23344"/>
                  </a:lnTo>
                  <a:lnTo>
                    <a:pt x="17255" y="23293"/>
                  </a:lnTo>
                  <a:lnTo>
                    <a:pt x="17272" y="23242"/>
                  </a:lnTo>
                  <a:lnTo>
                    <a:pt x="17306" y="23158"/>
                  </a:lnTo>
                  <a:lnTo>
                    <a:pt x="17323" y="23107"/>
                  </a:lnTo>
                  <a:lnTo>
                    <a:pt x="17356" y="23023"/>
                  </a:lnTo>
                  <a:lnTo>
                    <a:pt x="17373" y="22989"/>
                  </a:lnTo>
                  <a:lnTo>
                    <a:pt x="17390" y="22939"/>
                  </a:lnTo>
                  <a:lnTo>
                    <a:pt x="17407" y="22888"/>
                  </a:lnTo>
                  <a:lnTo>
                    <a:pt x="17424" y="22854"/>
                  </a:lnTo>
                  <a:lnTo>
                    <a:pt x="17441" y="22804"/>
                  </a:lnTo>
                  <a:lnTo>
                    <a:pt x="17457" y="22753"/>
                  </a:lnTo>
                  <a:lnTo>
                    <a:pt x="17491" y="22669"/>
                  </a:lnTo>
                  <a:lnTo>
                    <a:pt x="17508" y="22635"/>
                  </a:lnTo>
                  <a:lnTo>
                    <a:pt x="17525" y="22585"/>
                  </a:lnTo>
                  <a:lnTo>
                    <a:pt x="17542" y="22534"/>
                  </a:lnTo>
                  <a:lnTo>
                    <a:pt x="17559" y="22500"/>
                  </a:lnTo>
                  <a:lnTo>
                    <a:pt x="17576" y="22450"/>
                  </a:lnTo>
                  <a:lnTo>
                    <a:pt x="17592" y="22399"/>
                  </a:lnTo>
                  <a:lnTo>
                    <a:pt x="17609" y="22365"/>
                  </a:lnTo>
                  <a:lnTo>
                    <a:pt x="17626" y="22315"/>
                  </a:lnTo>
                  <a:lnTo>
                    <a:pt x="17643" y="22264"/>
                  </a:lnTo>
                  <a:lnTo>
                    <a:pt x="17660" y="22230"/>
                  </a:lnTo>
                  <a:lnTo>
                    <a:pt x="17677" y="22180"/>
                  </a:lnTo>
                  <a:lnTo>
                    <a:pt x="17694" y="22129"/>
                  </a:lnTo>
                  <a:lnTo>
                    <a:pt x="17710" y="22095"/>
                  </a:lnTo>
                  <a:lnTo>
                    <a:pt x="17727" y="22045"/>
                  </a:lnTo>
                  <a:lnTo>
                    <a:pt x="17727" y="21994"/>
                  </a:lnTo>
                  <a:lnTo>
                    <a:pt x="17761" y="21960"/>
                  </a:lnTo>
                  <a:lnTo>
                    <a:pt x="17761" y="21910"/>
                  </a:lnTo>
                  <a:lnTo>
                    <a:pt x="17778" y="21859"/>
                  </a:lnTo>
                  <a:lnTo>
                    <a:pt x="17795" y="21826"/>
                  </a:lnTo>
                  <a:lnTo>
                    <a:pt x="17812" y="21775"/>
                  </a:lnTo>
                  <a:lnTo>
                    <a:pt x="17829" y="21724"/>
                  </a:lnTo>
                  <a:lnTo>
                    <a:pt x="17845" y="21691"/>
                  </a:lnTo>
                  <a:lnTo>
                    <a:pt x="17862" y="21640"/>
                  </a:lnTo>
                  <a:lnTo>
                    <a:pt x="17879" y="21589"/>
                  </a:lnTo>
                  <a:lnTo>
                    <a:pt x="17896" y="21556"/>
                  </a:lnTo>
                  <a:lnTo>
                    <a:pt x="17913" y="21505"/>
                  </a:lnTo>
                  <a:lnTo>
                    <a:pt x="17930" y="21471"/>
                  </a:lnTo>
                  <a:lnTo>
                    <a:pt x="17947" y="21421"/>
                  </a:lnTo>
                  <a:lnTo>
                    <a:pt x="17963" y="21370"/>
                  </a:lnTo>
                  <a:lnTo>
                    <a:pt x="17980" y="21336"/>
                  </a:lnTo>
                  <a:lnTo>
                    <a:pt x="17997" y="21286"/>
                  </a:lnTo>
                  <a:lnTo>
                    <a:pt x="18014" y="21235"/>
                  </a:lnTo>
                  <a:lnTo>
                    <a:pt x="18031" y="21201"/>
                  </a:lnTo>
                  <a:lnTo>
                    <a:pt x="18048" y="21151"/>
                  </a:lnTo>
                  <a:lnTo>
                    <a:pt x="18048" y="21100"/>
                  </a:lnTo>
                  <a:lnTo>
                    <a:pt x="18082" y="21067"/>
                  </a:lnTo>
                  <a:lnTo>
                    <a:pt x="18082" y="21016"/>
                  </a:lnTo>
                  <a:lnTo>
                    <a:pt x="18098" y="20965"/>
                  </a:lnTo>
                  <a:lnTo>
                    <a:pt x="18132" y="20881"/>
                  </a:lnTo>
                  <a:lnTo>
                    <a:pt x="18149" y="20830"/>
                  </a:lnTo>
                  <a:lnTo>
                    <a:pt x="18166" y="20797"/>
                  </a:lnTo>
                  <a:lnTo>
                    <a:pt x="18183" y="20746"/>
                  </a:lnTo>
                  <a:lnTo>
                    <a:pt x="18200" y="20695"/>
                  </a:lnTo>
                  <a:lnTo>
                    <a:pt x="18216" y="20662"/>
                  </a:lnTo>
                  <a:lnTo>
                    <a:pt x="18233" y="20611"/>
                  </a:lnTo>
                  <a:lnTo>
                    <a:pt x="18250" y="20561"/>
                  </a:lnTo>
                  <a:lnTo>
                    <a:pt x="18284" y="20476"/>
                  </a:lnTo>
                  <a:lnTo>
                    <a:pt x="18284" y="20426"/>
                  </a:lnTo>
                  <a:lnTo>
                    <a:pt x="18301" y="20392"/>
                  </a:lnTo>
                  <a:lnTo>
                    <a:pt x="18318" y="20341"/>
                  </a:lnTo>
                  <a:lnTo>
                    <a:pt x="18335" y="20291"/>
                  </a:lnTo>
                  <a:lnTo>
                    <a:pt x="18351" y="20257"/>
                  </a:lnTo>
                  <a:lnTo>
                    <a:pt x="18368" y="20206"/>
                  </a:lnTo>
                  <a:lnTo>
                    <a:pt x="18385" y="20156"/>
                  </a:lnTo>
                  <a:lnTo>
                    <a:pt x="18402" y="20122"/>
                  </a:lnTo>
                  <a:lnTo>
                    <a:pt x="18419" y="20071"/>
                  </a:lnTo>
                  <a:lnTo>
                    <a:pt x="18436" y="20021"/>
                  </a:lnTo>
                  <a:lnTo>
                    <a:pt x="18453" y="19970"/>
                  </a:lnTo>
                  <a:lnTo>
                    <a:pt x="18453" y="19936"/>
                  </a:lnTo>
                  <a:lnTo>
                    <a:pt x="18469" y="19886"/>
                  </a:lnTo>
                  <a:lnTo>
                    <a:pt x="18486" y="19852"/>
                  </a:lnTo>
                  <a:lnTo>
                    <a:pt x="18503" y="19802"/>
                  </a:lnTo>
                  <a:lnTo>
                    <a:pt x="18520" y="19751"/>
                  </a:lnTo>
                  <a:lnTo>
                    <a:pt x="18537" y="19700"/>
                  </a:lnTo>
                  <a:lnTo>
                    <a:pt x="18554" y="19667"/>
                  </a:lnTo>
                  <a:lnTo>
                    <a:pt x="18571" y="19616"/>
                  </a:lnTo>
                  <a:lnTo>
                    <a:pt x="18588" y="19582"/>
                  </a:lnTo>
                  <a:lnTo>
                    <a:pt x="18604" y="19481"/>
                  </a:lnTo>
                  <a:lnTo>
                    <a:pt x="18621" y="19430"/>
                  </a:lnTo>
                  <a:lnTo>
                    <a:pt x="18638" y="19397"/>
                  </a:lnTo>
                  <a:lnTo>
                    <a:pt x="18655" y="19346"/>
                  </a:lnTo>
                  <a:lnTo>
                    <a:pt x="18672" y="19296"/>
                  </a:lnTo>
                  <a:lnTo>
                    <a:pt x="18689" y="19262"/>
                  </a:lnTo>
                  <a:lnTo>
                    <a:pt x="18706" y="19211"/>
                  </a:lnTo>
                  <a:lnTo>
                    <a:pt x="18722" y="19161"/>
                  </a:lnTo>
                  <a:lnTo>
                    <a:pt x="18739" y="19076"/>
                  </a:lnTo>
                  <a:lnTo>
                    <a:pt x="18756" y="19026"/>
                  </a:lnTo>
                  <a:lnTo>
                    <a:pt x="18773" y="18992"/>
                  </a:lnTo>
                  <a:lnTo>
                    <a:pt x="18790" y="18941"/>
                  </a:lnTo>
                  <a:lnTo>
                    <a:pt x="18807" y="18891"/>
                  </a:lnTo>
                  <a:lnTo>
                    <a:pt x="18824" y="18840"/>
                  </a:lnTo>
                  <a:lnTo>
                    <a:pt x="18841" y="18806"/>
                  </a:lnTo>
                  <a:lnTo>
                    <a:pt x="18857" y="18756"/>
                  </a:lnTo>
                  <a:lnTo>
                    <a:pt x="18857" y="18722"/>
                  </a:lnTo>
                  <a:lnTo>
                    <a:pt x="18874" y="18671"/>
                  </a:lnTo>
                  <a:lnTo>
                    <a:pt x="18891" y="18621"/>
                  </a:lnTo>
                  <a:lnTo>
                    <a:pt x="18908" y="18570"/>
                  </a:lnTo>
                  <a:lnTo>
                    <a:pt x="18925" y="18537"/>
                  </a:lnTo>
                  <a:lnTo>
                    <a:pt x="18942" y="18486"/>
                  </a:lnTo>
                  <a:lnTo>
                    <a:pt x="18959" y="18435"/>
                  </a:lnTo>
                  <a:lnTo>
                    <a:pt x="18959" y="18402"/>
                  </a:lnTo>
                  <a:lnTo>
                    <a:pt x="18975" y="18351"/>
                  </a:lnTo>
                  <a:lnTo>
                    <a:pt x="18992" y="18300"/>
                  </a:lnTo>
                  <a:lnTo>
                    <a:pt x="19009" y="18267"/>
                  </a:lnTo>
                  <a:lnTo>
                    <a:pt x="19026" y="18216"/>
                  </a:lnTo>
                  <a:lnTo>
                    <a:pt x="19043" y="18165"/>
                  </a:lnTo>
                  <a:lnTo>
                    <a:pt x="19060" y="18132"/>
                  </a:lnTo>
                  <a:lnTo>
                    <a:pt x="19060" y="18081"/>
                  </a:lnTo>
                  <a:lnTo>
                    <a:pt x="19077" y="18031"/>
                  </a:lnTo>
                  <a:lnTo>
                    <a:pt x="19094" y="17980"/>
                  </a:lnTo>
                  <a:lnTo>
                    <a:pt x="19110" y="17946"/>
                  </a:lnTo>
                  <a:lnTo>
                    <a:pt x="19127" y="17896"/>
                  </a:lnTo>
                  <a:lnTo>
                    <a:pt x="19144" y="17845"/>
                  </a:lnTo>
                  <a:lnTo>
                    <a:pt x="19144" y="17811"/>
                  </a:lnTo>
                  <a:lnTo>
                    <a:pt x="19161" y="17761"/>
                  </a:lnTo>
                  <a:lnTo>
                    <a:pt x="19178" y="17710"/>
                  </a:lnTo>
                  <a:lnTo>
                    <a:pt x="19212" y="17626"/>
                  </a:lnTo>
                  <a:lnTo>
                    <a:pt x="19228" y="17575"/>
                  </a:lnTo>
                  <a:lnTo>
                    <a:pt x="19228" y="17525"/>
                  </a:lnTo>
                  <a:lnTo>
                    <a:pt x="19245" y="17491"/>
                  </a:lnTo>
                  <a:lnTo>
                    <a:pt x="19262" y="17440"/>
                  </a:lnTo>
                  <a:lnTo>
                    <a:pt x="19279" y="17390"/>
                  </a:lnTo>
                  <a:lnTo>
                    <a:pt x="19296" y="17356"/>
                  </a:lnTo>
                  <a:lnTo>
                    <a:pt x="19313" y="17305"/>
                  </a:lnTo>
                  <a:lnTo>
                    <a:pt x="19313" y="17255"/>
                  </a:lnTo>
                  <a:lnTo>
                    <a:pt x="19330" y="17221"/>
                  </a:lnTo>
                  <a:lnTo>
                    <a:pt x="19347" y="17170"/>
                  </a:lnTo>
                  <a:lnTo>
                    <a:pt x="19363" y="17120"/>
                  </a:lnTo>
                  <a:lnTo>
                    <a:pt x="19380" y="17069"/>
                  </a:lnTo>
                  <a:lnTo>
                    <a:pt x="19380" y="17035"/>
                  </a:lnTo>
                  <a:lnTo>
                    <a:pt x="19397" y="16985"/>
                  </a:lnTo>
                  <a:lnTo>
                    <a:pt x="19414" y="16934"/>
                  </a:lnTo>
                  <a:lnTo>
                    <a:pt x="19431" y="16901"/>
                  </a:lnTo>
                  <a:lnTo>
                    <a:pt x="19448" y="16799"/>
                  </a:lnTo>
                  <a:lnTo>
                    <a:pt x="19465" y="16766"/>
                  </a:lnTo>
                  <a:lnTo>
                    <a:pt x="19515" y="16580"/>
                  </a:lnTo>
                  <a:lnTo>
                    <a:pt x="19532" y="16529"/>
                  </a:lnTo>
                  <a:lnTo>
                    <a:pt x="19549" y="16479"/>
                  </a:lnTo>
                  <a:lnTo>
                    <a:pt x="19583" y="16395"/>
                  </a:lnTo>
                  <a:lnTo>
                    <a:pt x="19583" y="16344"/>
                  </a:lnTo>
                  <a:lnTo>
                    <a:pt x="19633" y="16209"/>
                  </a:lnTo>
                  <a:lnTo>
                    <a:pt x="19650" y="16158"/>
                  </a:lnTo>
                  <a:lnTo>
                    <a:pt x="19701" y="15973"/>
                  </a:lnTo>
                  <a:lnTo>
                    <a:pt x="19718" y="15939"/>
                  </a:lnTo>
                  <a:lnTo>
                    <a:pt x="19768" y="15703"/>
                  </a:lnTo>
                  <a:lnTo>
                    <a:pt x="19785" y="15652"/>
                  </a:lnTo>
                  <a:lnTo>
                    <a:pt x="19802" y="15619"/>
                  </a:lnTo>
                  <a:lnTo>
                    <a:pt x="19819" y="15568"/>
                  </a:lnTo>
                  <a:lnTo>
                    <a:pt x="19853" y="15433"/>
                  </a:lnTo>
                  <a:lnTo>
                    <a:pt x="19869" y="15383"/>
                  </a:lnTo>
                  <a:lnTo>
                    <a:pt x="19886" y="15298"/>
                  </a:lnTo>
                  <a:lnTo>
                    <a:pt x="19903" y="15248"/>
                  </a:lnTo>
                  <a:lnTo>
                    <a:pt x="19937" y="15146"/>
                  </a:lnTo>
                  <a:lnTo>
                    <a:pt x="19937" y="15113"/>
                  </a:lnTo>
                  <a:lnTo>
                    <a:pt x="19954" y="15062"/>
                  </a:lnTo>
                  <a:lnTo>
                    <a:pt x="19971" y="15011"/>
                  </a:lnTo>
                  <a:lnTo>
                    <a:pt x="20004" y="14877"/>
                  </a:lnTo>
                  <a:lnTo>
                    <a:pt x="20021" y="14826"/>
                  </a:lnTo>
                  <a:lnTo>
                    <a:pt x="20038" y="14792"/>
                  </a:lnTo>
                  <a:lnTo>
                    <a:pt x="20038" y="14742"/>
                  </a:lnTo>
                  <a:lnTo>
                    <a:pt x="20055" y="14691"/>
                  </a:lnTo>
                  <a:lnTo>
                    <a:pt x="20089" y="14607"/>
                  </a:lnTo>
                  <a:lnTo>
                    <a:pt x="20089" y="14556"/>
                  </a:lnTo>
                  <a:lnTo>
                    <a:pt x="20122" y="14472"/>
                  </a:lnTo>
                  <a:lnTo>
                    <a:pt x="20122" y="14421"/>
                  </a:lnTo>
                  <a:lnTo>
                    <a:pt x="20156" y="14320"/>
                  </a:lnTo>
                  <a:lnTo>
                    <a:pt x="20173" y="14286"/>
                  </a:lnTo>
                  <a:lnTo>
                    <a:pt x="20173" y="14236"/>
                  </a:lnTo>
                  <a:lnTo>
                    <a:pt x="20190" y="14185"/>
                  </a:lnTo>
                  <a:lnTo>
                    <a:pt x="20207" y="14151"/>
                  </a:lnTo>
                  <a:lnTo>
                    <a:pt x="20224" y="14101"/>
                  </a:lnTo>
                  <a:lnTo>
                    <a:pt x="20224" y="14050"/>
                  </a:lnTo>
                  <a:lnTo>
                    <a:pt x="20240" y="13999"/>
                  </a:lnTo>
                  <a:lnTo>
                    <a:pt x="20257" y="13966"/>
                  </a:lnTo>
                  <a:lnTo>
                    <a:pt x="20257" y="13915"/>
                  </a:lnTo>
                  <a:lnTo>
                    <a:pt x="20274" y="13865"/>
                  </a:lnTo>
                  <a:lnTo>
                    <a:pt x="20291" y="13814"/>
                  </a:lnTo>
                  <a:lnTo>
                    <a:pt x="20308" y="13780"/>
                  </a:lnTo>
                  <a:lnTo>
                    <a:pt x="20308" y="13730"/>
                  </a:lnTo>
                  <a:lnTo>
                    <a:pt x="20325" y="13679"/>
                  </a:lnTo>
                  <a:lnTo>
                    <a:pt x="20342" y="13628"/>
                  </a:lnTo>
                  <a:lnTo>
                    <a:pt x="20342" y="13595"/>
                  </a:lnTo>
                  <a:lnTo>
                    <a:pt x="20359" y="13544"/>
                  </a:lnTo>
                  <a:lnTo>
                    <a:pt x="20375" y="13493"/>
                  </a:lnTo>
                  <a:lnTo>
                    <a:pt x="20392" y="13409"/>
                  </a:lnTo>
                  <a:lnTo>
                    <a:pt x="20409" y="13359"/>
                  </a:lnTo>
                  <a:lnTo>
                    <a:pt x="20426" y="13274"/>
                  </a:lnTo>
                  <a:lnTo>
                    <a:pt x="20443" y="13224"/>
                  </a:lnTo>
                  <a:lnTo>
                    <a:pt x="20460" y="13122"/>
                  </a:lnTo>
                  <a:lnTo>
                    <a:pt x="20477" y="13089"/>
                  </a:lnTo>
                  <a:lnTo>
                    <a:pt x="20493" y="12987"/>
                  </a:lnTo>
                  <a:lnTo>
                    <a:pt x="20510" y="12954"/>
                  </a:lnTo>
                  <a:lnTo>
                    <a:pt x="20561" y="12768"/>
                  </a:lnTo>
                  <a:lnTo>
                    <a:pt x="20578" y="12718"/>
                  </a:lnTo>
                  <a:lnTo>
                    <a:pt x="20612" y="12532"/>
                  </a:lnTo>
                  <a:lnTo>
                    <a:pt x="20628" y="12481"/>
                  </a:lnTo>
                  <a:lnTo>
                    <a:pt x="20679" y="12245"/>
                  </a:lnTo>
                  <a:lnTo>
                    <a:pt x="20696" y="12212"/>
                  </a:lnTo>
                  <a:lnTo>
                    <a:pt x="20713" y="12161"/>
                  </a:lnTo>
                  <a:lnTo>
                    <a:pt x="20713" y="12110"/>
                  </a:lnTo>
                  <a:lnTo>
                    <a:pt x="20865" y="11503"/>
                  </a:lnTo>
                  <a:lnTo>
                    <a:pt x="20865" y="11469"/>
                  </a:lnTo>
                  <a:lnTo>
                    <a:pt x="20881" y="11419"/>
                  </a:lnTo>
                  <a:lnTo>
                    <a:pt x="20949" y="11132"/>
                  </a:lnTo>
                  <a:lnTo>
                    <a:pt x="20949" y="11098"/>
                  </a:lnTo>
                  <a:lnTo>
                    <a:pt x="20983" y="10997"/>
                  </a:lnTo>
                  <a:lnTo>
                    <a:pt x="20983" y="10947"/>
                  </a:lnTo>
                  <a:lnTo>
                    <a:pt x="20999" y="10913"/>
                  </a:lnTo>
                  <a:lnTo>
                    <a:pt x="21016" y="10862"/>
                  </a:lnTo>
                  <a:lnTo>
                    <a:pt x="21050" y="10727"/>
                  </a:lnTo>
                  <a:lnTo>
                    <a:pt x="21050" y="10677"/>
                  </a:lnTo>
                  <a:lnTo>
                    <a:pt x="21067" y="10626"/>
                  </a:lnTo>
                  <a:lnTo>
                    <a:pt x="21067" y="10576"/>
                  </a:lnTo>
                  <a:lnTo>
                    <a:pt x="21084" y="10542"/>
                  </a:lnTo>
                  <a:lnTo>
                    <a:pt x="21101" y="10491"/>
                  </a:lnTo>
                  <a:lnTo>
                    <a:pt x="21118" y="10390"/>
                  </a:lnTo>
                  <a:lnTo>
                    <a:pt x="21118" y="10356"/>
                  </a:lnTo>
                  <a:lnTo>
                    <a:pt x="21134" y="10306"/>
                  </a:lnTo>
                  <a:lnTo>
                    <a:pt x="21151" y="10255"/>
                  </a:lnTo>
                  <a:lnTo>
                    <a:pt x="21151" y="10204"/>
                  </a:lnTo>
                  <a:lnTo>
                    <a:pt x="21168" y="10171"/>
                  </a:lnTo>
                  <a:lnTo>
                    <a:pt x="21168" y="10120"/>
                  </a:lnTo>
                  <a:lnTo>
                    <a:pt x="21185" y="10070"/>
                  </a:lnTo>
                  <a:lnTo>
                    <a:pt x="21202" y="10019"/>
                  </a:lnTo>
                  <a:lnTo>
                    <a:pt x="21202" y="9985"/>
                  </a:lnTo>
                  <a:lnTo>
                    <a:pt x="21219" y="9935"/>
                  </a:lnTo>
                  <a:lnTo>
                    <a:pt x="21219" y="9884"/>
                  </a:lnTo>
                  <a:lnTo>
                    <a:pt x="21236" y="9833"/>
                  </a:lnTo>
                  <a:lnTo>
                    <a:pt x="21252" y="9783"/>
                  </a:lnTo>
                  <a:lnTo>
                    <a:pt x="21252" y="9749"/>
                  </a:lnTo>
                  <a:lnTo>
                    <a:pt x="21269" y="9698"/>
                  </a:lnTo>
                  <a:lnTo>
                    <a:pt x="21269" y="9648"/>
                  </a:lnTo>
                  <a:lnTo>
                    <a:pt x="21286" y="9597"/>
                  </a:lnTo>
                  <a:lnTo>
                    <a:pt x="21303" y="9564"/>
                  </a:lnTo>
                  <a:lnTo>
                    <a:pt x="21303" y="9513"/>
                  </a:lnTo>
                  <a:lnTo>
                    <a:pt x="21320" y="9462"/>
                  </a:lnTo>
                  <a:lnTo>
                    <a:pt x="21320" y="9412"/>
                  </a:lnTo>
                  <a:lnTo>
                    <a:pt x="21337" y="9378"/>
                  </a:lnTo>
                  <a:lnTo>
                    <a:pt x="21337" y="9327"/>
                  </a:lnTo>
                  <a:lnTo>
                    <a:pt x="21354" y="9277"/>
                  </a:lnTo>
                  <a:lnTo>
                    <a:pt x="21371" y="9226"/>
                  </a:lnTo>
                  <a:lnTo>
                    <a:pt x="21371" y="9192"/>
                  </a:lnTo>
                  <a:lnTo>
                    <a:pt x="21387" y="9142"/>
                  </a:lnTo>
                  <a:lnTo>
                    <a:pt x="21387" y="9091"/>
                  </a:lnTo>
                  <a:lnTo>
                    <a:pt x="21404" y="9007"/>
                  </a:lnTo>
                  <a:lnTo>
                    <a:pt x="21421" y="8956"/>
                  </a:lnTo>
                  <a:lnTo>
                    <a:pt x="21438" y="8855"/>
                  </a:lnTo>
                  <a:lnTo>
                    <a:pt x="21455" y="8805"/>
                  </a:lnTo>
                  <a:lnTo>
                    <a:pt x="21455" y="8771"/>
                  </a:lnTo>
                  <a:lnTo>
                    <a:pt x="21472" y="8720"/>
                  </a:lnTo>
                  <a:lnTo>
                    <a:pt x="21472" y="8670"/>
                  </a:lnTo>
                  <a:lnTo>
                    <a:pt x="21489" y="8619"/>
                  </a:lnTo>
                  <a:lnTo>
                    <a:pt x="21489" y="8585"/>
                  </a:lnTo>
                  <a:lnTo>
                    <a:pt x="21505" y="8535"/>
                  </a:lnTo>
                  <a:lnTo>
                    <a:pt x="21505" y="8484"/>
                  </a:lnTo>
                  <a:lnTo>
                    <a:pt x="21522" y="8433"/>
                  </a:lnTo>
                  <a:lnTo>
                    <a:pt x="21539" y="8349"/>
                  </a:lnTo>
                  <a:lnTo>
                    <a:pt x="21556" y="8299"/>
                  </a:lnTo>
                  <a:lnTo>
                    <a:pt x="21573" y="8197"/>
                  </a:lnTo>
                  <a:lnTo>
                    <a:pt x="21573" y="8164"/>
                  </a:lnTo>
                  <a:lnTo>
                    <a:pt x="21590" y="8113"/>
                  </a:lnTo>
                  <a:lnTo>
                    <a:pt x="21607" y="7978"/>
                  </a:lnTo>
                  <a:lnTo>
                    <a:pt x="21624" y="7927"/>
                  </a:lnTo>
                  <a:lnTo>
                    <a:pt x="21640" y="7826"/>
                  </a:lnTo>
                  <a:lnTo>
                    <a:pt x="21657" y="7776"/>
                  </a:lnTo>
                  <a:lnTo>
                    <a:pt x="21674" y="7641"/>
                  </a:lnTo>
                  <a:lnTo>
                    <a:pt x="21691" y="7590"/>
                  </a:lnTo>
                  <a:lnTo>
                    <a:pt x="21708" y="7455"/>
                  </a:lnTo>
                  <a:lnTo>
                    <a:pt x="21725" y="7405"/>
                  </a:lnTo>
                  <a:lnTo>
                    <a:pt x="21742" y="7320"/>
                  </a:lnTo>
                  <a:lnTo>
                    <a:pt x="21742" y="7270"/>
                  </a:lnTo>
                  <a:lnTo>
                    <a:pt x="21775" y="7135"/>
                  </a:lnTo>
                  <a:lnTo>
                    <a:pt x="21775" y="7084"/>
                  </a:lnTo>
                  <a:lnTo>
                    <a:pt x="21792" y="7034"/>
                  </a:lnTo>
                  <a:lnTo>
                    <a:pt x="21792" y="6983"/>
                  </a:lnTo>
                  <a:lnTo>
                    <a:pt x="21809" y="6932"/>
                  </a:lnTo>
                  <a:lnTo>
                    <a:pt x="21826" y="6848"/>
                  </a:lnTo>
                  <a:lnTo>
                    <a:pt x="21826" y="6797"/>
                  </a:lnTo>
                  <a:lnTo>
                    <a:pt x="21843" y="6747"/>
                  </a:lnTo>
                  <a:lnTo>
                    <a:pt x="21843" y="6713"/>
                  </a:lnTo>
                  <a:lnTo>
                    <a:pt x="21860" y="6663"/>
                  </a:lnTo>
                  <a:lnTo>
                    <a:pt x="21877" y="6561"/>
                  </a:lnTo>
                  <a:lnTo>
                    <a:pt x="21877" y="6511"/>
                  </a:lnTo>
                  <a:lnTo>
                    <a:pt x="21893" y="6426"/>
                  </a:lnTo>
                  <a:lnTo>
                    <a:pt x="21910" y="6376"/>
                  </a:lnTo>
                  <a:lnTo>
                    <a:pt x="21910" y="6325"/>
                  </a:lnTo>
                  <a:lnTo>
                    <a:pt x="21927" y="6241"/>
                  </a:lnTo>
                  <a:lnTo>
                    <a:pt x="21944" y="6190"/>
                  </a:lnTo>
                  <a:lnTo>
                    <a:pt x="21944" y="6140"/>
                  </a:lnTo>
                  <a:lnTo>
                    <a:pt x="21944" y="6106"/>
                  </a:lnTo>
                  <a:lnTo>
                    <a:pt x="21961" y="6055"/>
                  </a:lnTo>
                  <a:lnTo>
                    <a:pt x="21978" y="6005"/>
                  </a:lnTo>
                  <a:lnTo>
                    <a:pt x="21978" y="5954"/>
                  </a:lnTo>
                  <a:lnTo>
                    <a:pt x="21995" y="5870"/>
                  </a:lnTo>
                  <a:lnTo>
                    <a:pt x="21995" y="5819"/>
                  </a:lnTo>
                  <a:lnTo>
                    <a:pt x="22011" y="5769"/>
                  </a:lnTo>
                  <a:lnTo>
                    <a:pt x="22011" y="5718"/>
                  </a:lnTo>
                  <a:lnTo>
                    <a:pt x="22028" y="5667"/>
                  </a:lnTo>
                  <a:lnTo>
                    <a:pt x="22028" y="5634"/>
                  </a:lnTo>
                  <a:lnTo>
                    <a:pt x="22045" y="5583"/>
                  </a:lnTo>
                  <a:lnTo>
                    <a:pt x="22045" y="5532"/>
                  </a:lnTo>
                  <a:lnTo>
                    <a:pt x="22062" y="5482"/>
                  </a:lnTo>
                  <a:lnTo>
                    <a:pt x="22062" y="5448"/>
                  </a:lnTo>
                  <a:lnTo>
                    <a:pt x="22079" y="5398"/>
                  </a:lnTo>
                  <a:lnTo>
                    <a:pt x="22079" y="5347"/>
                  </a:lnTo>
                  <a:lnTo>
                    <a:pt x="22079" y="5296"/>
                  </a:lnTo>
                  <a:lnTo>
                    <a:pt x="22096" y="5246"/>
                  </a:lnTo>
                  <a:lnTo>
                    <a:pt x="22096" y="5212"/>
                  </a:lnTo>
                  <a:lnTo>
                    <a:pt x="22113" y="5161"/>
                  </a:lnTo>
                  <a:lnTo>
                    <a:pt x="22113" y="5111"/>
                  </a:lnTo>
                  <a:lnTo>
                    <a:pt x="22130" y="5060"/>
                  </a:lnTo>
                  <a:lnTo>
                    <a:pt x="22130" y="5010"/>
                  </a:lnTo>
                  <a:lnTo>
                    <a:pt x="22146" y="4976"/>
                  </a:lnTo>
                  <a:lnTo>
                    <a:pt x="22146" y="4925"/>
                  </a:lnTo>
                  <a:lnTo>
                    <a:pt x="22146" y="4875"/>
                  </a:lnTo>
                  <a:lnTo>
                    <a:pt x="22163" y="4824"/>
                  </a:lnTo>
                  <a:lnTo>
                    <a:pt x="22163" y="4773"/>
                  </a:lnTo>
                  <a:lnTo>
                    <a:pt x="22180" y="4740"/>
                  </a:lnTo>
                  <a:lnTo>
                    <a:pt x="22180" y="4689"/>
                  </a:lnTo>
                  <a:lnTo>
                    <a:pt x="22197" y="4639"/>
                  </a:lnTo>
                  <a:lnTo>
                    <a:pt x="22197" y="4588"/>
                  </a:lnTo>
                  <a:lnTo>
                    <a:pt x="22197" y="4537"/>
                  </a:lnTo>
                  <a:lnTo>
                    <a:pt x="22214" y="4453"/>
                  </a:lnTo>
                  <a:lnTo>
                    <a:pt x="22231" y="4402"/>
                  </a:lnTo>
                  <a:lnTo>
                    <a:pt x="22231" y="4352"/>
                  </a:lnTo>
                  <a:lnTo>
                    <a:pt x="22248" y="4301"/>
                  </a:lnTo>
                  <a:lnTo>
                    <a:pt x="22248" y="4267"/>
                  </a:lnTo>
                  <a:lnTo>
                    <a:pt x="22248" y="4217"/>
                  </a:lnTo>
                  <a:lnTo>
                    <a:pt x="22264" y="4166"/>
                  </a:lnTo>
                  <a:lnTo>
                    <a:pt x="22264" y="4116"/>
                  </a:lnTo>
                  <a:lnTo>
                    <a:pt x="22281" y="4082"/>
                  </a:lnTo>
                  <a:lnTo>
                    <a:pt x="22281" y="4031"/>
                  </a:lnTo>
                  <a:lnTo>
                    <a:pt x="22281" y="3981"/>
                  </a:lnTo>
                  <a:lnTo>
                    <a:pt x="22298" y="3880"/>
                  </a:lnTo>
                  <a:lnTo>
                    <a:pt x="22315" y="3846"/>
                  </a:lnTo>
                  <a:lnTo>
                    <a:pt x="22315" y="3795"/>
                  </a:lnTo>
                  <a:lnTo>
                    <a:pt x="22315" y="3745"/>
                  </a:lnTo>
                  <a:lnTo>
                    <a:pt x="22332" y="3694"/>
                  </a:lnTo>
                  <a:lnTo>
                    <a:pt x="22332" y="3643"/>
                  </a:lnTo>
                  <a:lnTo>
                    <a:pt x="22349" y="3559"/>
                  </a:lnTo>
                  <a:lnTo>
                    <a:pt x="22349" y="3508"/>
                  </a:lnTo>
                  <a:lnTo>
                    <a:pt x="22366" y="3458"/>
                  </a:lnTo>
                  <a:lnTo>
                    <a:pt x="22366" y="3407"/>
                  </a:lnTo>
                  <a:lnTo>
                    <a:pt x="22383" y="3374"/>
                  </a:lnTo>
                  <a:lnTo>
                    <a:pt x="22383" y="3323"/>
                  </a:lnTo>
                  <a:lnTo>
                    <a:pt x="22383" y="3272"/>
                  </a:lnTo>
                  <a:lnTo>
                    <a:pt x="22399" y="3222"/>
                  </a:lnTo>
                  <a:lnTo>
                    <a:pt x="22416" y="3137"/>
                  </a:lnTo>
                  <a:lnTo>
                    <a:pt x="22416" y="3087"/>
                  </a:lnTo>
                  <a:lnTo>
                    <a:pt x="22416" y="3036"/>
                  </a:lnTo>
                  <a:lnTo>
                    <a:pt x="22433" y="2986"/>
                  </a:lnTo>
                  <a:lnTo>
                    <a:pt x="22433" y="2952"/>
                  </a:lnTo>
                  <a:lnTo>
                    <a:pt x="22433" y="2901"/>
                  </a:lnTo>
                  <a:lnTo>
                    <a:pt x="22450" y="2851"/>
                  </a:lnTo>
                  <a:lnTo>
                    <a:pt x="22450" y="2800"/>
                  </a:lnTo>
                  <a:lnTo>
                    <a:pt x="22467" y="2716"/>
                  </a:lnTo>
                  <a:lnTo>
                    <a:pt x="22467" y="2665"/>
                  </a:lnTo>
                  <a:lnTo>
                    <a:pt x="22484" y="2615"/>
                  </a:lnTo>
                  <a:lnTo>
                    <a:pt x="22484" y="2564"/>
                  </a:lnTo>
                  <a:lnTo>
                    <a:pt x="22484" y="2513"/>
                  </a:lnTo>
                  <a:lnTo>
                    <a:pt x="22501" y="2463"/>
                  </a:lnTo>
                  <a:lnTo>
                    <a:pt x="22501" y="2429"/>
                  </a:lnTo>
                  <a:lnTo>
                    <a:pt x="22501" y="2378"/>
                  </a:lnTo>
                  <a:lnTo>
                    <a:pt x="22517" y="2328"/>
                  </a:lnTo>
                  <a:lnTo>
                    <a:pt x="22517" y="2277"/>
                  </a:lnTo>
                  <a:lnTo>
                    <a:pt x="22534" y="2243"/>
                  </a:lnTo>
                  <a:lnTo>
                    <a:pt x="22534" y="2193"/>
                  </a:lnTo>
                  <a:lnTo>
                    <a:pt x="22534" y="2142"/>
                  </a:lnTo>
                  <a:lnTo>
                    <a:pt x="22551" y="2092"/>
                  </a:lnTo>
                  <a:lnTo>
                    <a:pt x="22551" y="2041"/>
                  </a:lnTo>
                  <a:lnTo>
                    <a:pt x="22551" y="1990"/>
                  </a:lnTo>
                  <a:lnTo>
                    <a:pt x="22568" y="1957"/>
                  </a:lnTo>
                  <a:lnTo>
                    <a:pt x="22568" y="1906"/>
                  </a:lnTo>
                  <a:lnTo>
                    <a:pt x="22568" y="1856"/>
                  </a:lnTo>
                  <a:lnTo>
                    <a:pt x="22585" y="1805"/>
                  </a:lnTo>
                  <a:lnTo>
                    <a:pt x="22585" y="1721"/>
                  </a:lnTo>
                  <a:lnTo>
                    <a:pt x="22602" y="1670"/>
                  </a:lnTo>
                  <a:lnTo>
                    <a:pt x="22602" y="1619"/>
                  </a:lnTo>
                  <a:lnTo>
                    <a:pt x="22602" y="1569"/>
                  </a:lnTo>
                  <a:lnTo>
                    <a:pt x="22619" y="1535"/>
                  </a:lnTo>
                  <a:lnTo>
                    <a:pt x="22619" y="1484"/>
                  </a:lnTo>
                  <a:lnTo>
                    <a:pt x="22619" y="1434"/>
                  </a:lnTo>
                  <a:lnTo>
                    <a:pt x="22636" y="1383"/>
                  </a:lnTo>
                  <a:lnTo>
                    <a:pt x="22636" y="1333"/>
                  </a:lnTo>
                  <a:lnTo>
                    <a:pt x="22636" y="1282"/>
                  </a:lnTo>
                  <a:lnTo>
                    <a:pt x="22652" y="1248"/>
                  </a:lnTo>
                  <a:lnTo>
                    <a:pt x="22652" y="1198"/>
                  </a:lnTo>
                  <a:lnTo>
                    <a:pt x="22652" y="1147"/>
                  </a:lnTo>
                  <a:lnTo>
                    <a:pt x="22669" y="1097"/>
                  </a:lnTo>
                  <a:lnTo>
                    <a:pt x="22669" y="1046"/>
                  </a:lnTo>
                  <a:lnTo>
                    <a:pt x="22669" y="1012"/>
                  </a:lnTo>
                  <a:lnTo>
                    <a:pt x="22686" y="962"/>
                  </a:lnTo>
                  <a:lnTo>
                    <a:pt x="22686" y="911"/>
                  </a:lnTo>
                  <a:lnTo>
                    <a:pt x="22686" y="860"/>
                  </a:lnTo>
                  <a:lnTo>
                    <a:pt x="22703" y="810"/>
                  </a:lnTo>
                  <a:lnTo>
                    <a:pt x="22703" y="776"/>
                  </a:lnTo>
                  <a:lnTo>
                    <a:pt x="15737" y="0"/>
                  </a:lnTo>
                  <a:close/>
                </a:path>
              </a:pathLst>
            </a:custGeom>
            <a:solidFill>
              <a:srgbClr val="FFFF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6038675" y="3691550"/>
              <a:ext cx="53150" cy="66625"/>
            </a:xfrm>
            <a:custGeom>
              <a:avLst/>
              <a:gdLst/>
              <a:ahLst/>
              <a:cxnLst/>
              <a:rect l="l" t="t" r="r" b="b"/>
              <a:pathLst>
                <a:path w="2126" h="2665" extrusionOk="0">
                  <a:moveTo>
                    <a:pt x="1" y="0"/>
                  </a:moveTo>
                  <a:lnTo>
                    <a:pt x="1" y="2665"/>
                  </a:lnTo>
                  <a:lnTo>
                    <a:pt x="355" y="2665"/>
                  </a:lnTo>
                  <a:lnTo>
                    <a:pt x="355" y="506"/>
                  </a:lnTo>
                  <a:lnTo>
                    <a:pt x="1721" y="2665"/>
                  </a:lnTo>
                  <a:lnTo>
                    <a:pt x="2126" y="2665"/>
                  </a:lnTo>
                  <a:lnTo>
                    <a:pt x="2126" y="0"/>
                  </a:lnTo>
                  <a:lnTo>
                    <a:pt x="1772" y="0"/>
                  </a:lnTo>
                  <a:lnTo>
                    <a:pt x="1772" y="215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6106575" y="3691550"/>
              <a:ext cx="54825" cy="66625"/>
            </a:xfrm>
            <a:custGeom>
              <a:avLst/>
              <a:gdLst/>
              <a:ahLst/>
              <a:cxnLst/>
              <a:rect l="l" t="t" r="r" b="b"/>
              <a:pathLst>
                <a:path w="2193" h="2665" extrusionOk="0">
                  <a:moveTo>
                    <a:pt x="995" y="304"/>
                  </a:moveTo>
                  <a:cubicBezTo>
                    <a:pt x="1282" y="304"/>
                    <a:pt x="1501" y="405"/>
                    <a:pt x="1636" y="590"/>
                  </a:cubicBezTo>
                  <a:cubicBezTo>
                    <a:pt x="1754" y="759"/>
                    <a:pt x="1822" y="1029"/>
                    <a:pt x="1822" y="1349"/>
                  </a:cubicBezTo>
                  <a:cubicBezTo>
                    <a:pt x="1822" y="1434"/>
                    <a:pt x="1822" y="1535"/>
                    <a:pt x="1805" y="1636"/>
                  </a:cubicBezTo>
                  <a:cubicBezTo>
                    <a:pt x="1771" y="1805"/>
                    <a:pt x="1721" y="1940"/>
                    <a:pt x="1653" y="2041"/>
                  </a:cubicBezTo>
                  <a:cubicBezTo>
                    <a:pt x="1552" y="2176"/>
                    <a:pt x="1434" y="2277"/>
                    <a:pt x="1299" y="2311"/>
                  </a:cubicBezTo>
                  <a:cubicBezTo>
                    <a:pt x="1215" y="2344"/>
                    <a:pt x="1113" y="2361"/>
                    <a:pt x="995" y="2361"/>
                  </a:cubicBezTo>
                  <a:lnTo>
                    <a:pt x="354" y="2361"/>
                  </a:lnTo>
                  <a:lnTo>
                    <a:pt x="354" y="304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1063" y="2665"/>
                  </a:lnTo>
                  <a:cubicBezTo>
                    <a:pt x="1518" y="2665"/>
                    <a:pt x="1839" y="2463"/>
                    <a:pt x="2041" y="2058"/>
                  </a:cubicBezTo>
                  <a:cubicBezTo>
                    <a:pt x="2142" y="1822"/>
                    <a:pt x="2193" y="1569"/>
                    <a:pt x="2193" y="1282"/>
                  </a:cubicBezTo>
                  <a:cubicBezTo>
                    <a:pt x="2193" y="928"/>
                    <a:pt x="2109" y="624"/>
                    <a:pt x="1923" y="388"/>
                  </a:cubicBezTo>
                  <a:cubicBezTo>
                    <a:pt x="1721" y="118"/>
                    <a:pt x="1434" y="0"/>
                    <a:pt x="10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6168550" y="3692800"/>
              <a:ext cx="46000" cy="65375"/>
            </a:xfrm>
            <a:custGeom>
              <a:avLst/>
              <a:gdLst/>
              <a:ahLst/>
              <a:cxnLst/>
              <a:rect l="l" t="t" r="r" b="b"/>
              <a:pathLst>
                <a:path w="1840" h="2615" extrusionOk="0">
                  <a:moveTo>
                    <a:pt x="1114" y="524"/>
                  </a:moveTo>
                  <a:lnTo>
                    <a:pt x="1114" y="1704"/>
                  </a:lnTo>
                  <a:lnTo>
                    <a:pt x="287" y="1704"/>
                  </a:lnTo>
                  <a:lnTo>
                    <a:pt x="1114" y="524"/>
                  </a:lnTo>
                  <a:close/>
                  <a:moveTo>
                    <a:pt x="1181" y="1"/>
                  </a:moveTo>
                  <a:lnTo>
                    <a:pt x="1" y="1654"/>
                  </a:lnTo>
                  <a:lnTo>
                    <a:pt x="1" y="1974"/>
                  </a:lnTo>
                  <a:lnTo>
                    <a:pt x="1131" y="1974"/>
                  </a:lnTo>
                  <a:lnTo>
                    <a:pt x="1131" y="2615"/>
                  </a:lnTo>
                  <a:lnTo>
                    <a:pt x="1451" y="2615"/>
                  </a:lnTo>
                  <a:lnTo>
                    <a:pt x="1451" y="1974"/>
                  </a:lnTo>
                  <a:lnTo>
                    <a:pt x="1839" y="1974"/>
                  </a:lnTo>
                  <a:lnTo>
                    <a:pt x="1839" y="1704"/>
                  </a:lnTo>
                  <a:lnTo>
                    <a:pt x="1451" y="1704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5486300" y="4054175"/>
              <a:ext cx="2550" cy="3825"/>
            </a:xfrm>
            <a:custGeom>
              <a:avLst/>
              <a:gdLst/>
              <a:ahLst/>
              <a:cxnLst/>
              <a:rect l="l" t="t" r="r" b="b"/>
              <a:pathLst>
                <a:path w="102" h="153" fill="none" extrusionOk="0">
                  <a:moveTo>
                    <a:pt x="1" y="152"/>
                  </a:move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34" y="118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5627550" y="4157475"/>
              <a:ext cx="3000" cy="4250"/>
            </a:xfrm>
            <a:custGeom>
              <a:avLst/>
              <a:gdLst/>
              <a:ahLst/>
              <a:cxnLst/>
              <a:rect l="l" t="t" r="r" b="b"/>
              <a:pathLst>
                <a:path w="120" h="170" fill="none" extrusionOk="0"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35" y="136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19" y="17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19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5486300" y="4057975"/>
              <a:ext cx="141275" cy="103750"/>
            </a:xfrm>
            <a:custGeom>
              <a:avLst/>
              <a:gdLst/>
              <a:ahLst/>
              <a:cxnLst/>
              <a:rect l="l" t="t" r="r" b="b"/>
              <a:pathLst>
                <a:path w="5651" h="4150" fill="none" extrusionOk="0">
                  <a:moveTo>
                    <a:pt x="1" y="0"/>
                  </a:moveTo>
                  <a:lnTo>
                    <a:pt x="5651" y="414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5488825" y="4054175"/>
              <a:ext cx="141725" cy="103325"/>
            </a:xfrm>
            <a:custGeom>
              <a:avLst/>
              <a:gdLst/>
              <a:ahLst/>
              <a:cxnLst/>
              <a:rect l="l" t="t" r="r" b="b"/>
              <a:pathLst>
                <a:path w="5669" h="4133" fill="none" extrusionOk="0">
                  <a:moveTo>
                    <a:pt x="1" y="0"/>
                  </a:moveTo>
                  <a:lnTo>
                    <a:pt x="5668" y="413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5486300" y="4054175"/>
              <a:ext cx="144250" cy="107550"/>
            </a:xfrm>
            <a:custGeom>
              <a:avLst/>
              <a:gdLst/>
              <a:ahLst/>
              <a:cxnLst/>
              <a:rect l="l" t="t" r="r" b="b"/>
              <a:pathLst>
                <a:path w="5770" h="4302" extrusionOk="0">
                  <a:moveTo>
                    <a:pt x="102" y="0"/>
                  </a:moveTo>
                  <a:lnTo>
                    <a:pt x="102" y="17"/>
                  </a:lnTo>
                  <a:lnTo>
                    <a:pt x="85" y="17"/>
                  </a:lnTo>
                  <a:lnTo>
                    <a:pt x="85" y="34"/>
                  </a:lnTo>
                  <a:lnTo>
                    <a:pt x="68" y="34"/>
                  </a:lnTo>
                  <a:lnTo>
                    <a:pt x="68" y="51"/>
                  </a:lnTo>
                  <a:lnTo>
                    <a:pt x="68" y="68"/>
                  </a:lnTo>
                  <a:lnTo>
                    <a:pt x="51" y="68"/>
                  </a:lnTo>
                  <a:lnTo>
                    <a:pt x="51" y="85"/>
                  </a:lnTo>
                  <a:lnTo>
                    <a:pt x="34" y="85"/>
                  </a:lnTo>
                  <a:lnTo>
                    <a:pt x="34" y="101"/>
                  </a:lnTo>
                  <a:lnTo>
                    <a:pt x="34" y="118"/>
                  </a:lnTo>
                  <a:lnTo>
                    <a:pt x="18" y="118"/>
                  </a:lnTo>
                  <a:lnTo>
                    <a:pt x="18" y="135"/>
                  </a:lnTo>
                  <a:lnTo>
                    <a:pt x="1" y="135"/>
                  </a:lnTo>
                  <a:lnTo>
                    <a:pt x="1" y="152"/>
                  </a:lnTo>
                  <a:lnTo>
                    <a:pt x="5651" y="4301"/>
                  </a:lnTo>
                  <a:lnTo>
                    <a:pt x="5651" y="4284"/>
                  </a:lnTo>
                  <a:lnTo>
                    <a:pt x="5668" y="4284"/>
                  </a:lnTo>
                  <a:lnTo>
                    <a:pt x="5668" y="4268"/>
                  </a:lnTo>
                  <a:lnTo>
                    <a:pt x="5685" y="4268"/>
                  </a:lnTo>
                  <a:lnTo>
                    <a:pt x="5685" y="4251"/>
                  </a:lnTo>
                  <a:lnTo>
                    <a:pt x="5685" y="4234"/>
                  </a:lnTo>
                  <a:lnTo>
                    <a:pt x="5702" y="4234"/>
                  </a:lnTo>
                  <a:lnTo>
                    <a:pt x="5702" y="4217"/>
                  </a:lnTo>
                  <a:lnTo>
                    <a:pt x="5718" y="4217"/>
                  </a:lnTo>
                  <a:lnTo>
                    <a:pt x="5718" y="4200"/>
                  </a:lnTo>
                  <a:lnTo>
                    <a:pt x="5718" y="4183"/>
                  </a:lnTo>
                  <a:lnTo>
                    <a:pt x="5735" y="4183"/>
                  </a:lnTo>
                  <a:lnTo>
                    <a:pt x="5735" y="4166"/>
                  </a:lnTo>
                  <a:lnTo>
                    <a:pt x="5752" y="4166"/>
                  </a:lnTo>
                  <a:lnTo>
                    <a:pt x="5752" y="4149"/>
                  </a:lnTo>
                  <a:lnTo>
                    <a:pt x="5769" y="4149"/>
                  </a:lnTo>
                  <a:lnTo>
                    <a:pt x="5769" y="413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5460150" y="1538525"/>
              <a:ext cx="432250" cy="1348925"/>
            </a:xfrm>
            <a:custGeom>
              <a:avLst/>
              <a:gdLst/>
              <a:ahLst/>
              <a:cxnLst/>
              <a:rect l="l" t="t" r="r" b="b"/>
              <a:pathLst>
                <a:path w="17290" h="53957" fill="none" extrusionOk="0">
                  <a:moveTo>
                    <a:pt x="17239" y="53957"/>
                  </a:moveTo>
                  <a:lnTo>
                    <a:pt x="17239" y="53889"/>
                  </a:lnTo>
                  <a:lnTo>
                    <a:pt x="17239" y="53838"/>
                  </a:lnTo>
                  <a:lnTo>
                    <a:pt x="17255" y="53720"/>
                  </a:lnTo>
                  <a:lnTo>
                    <a:pt x="17255" y="53653"/>
                  </a:lnTo>
                  <a:lnTo>
                    <a:pt x="17255" y="53602"/>
                  </a:lnTo>
                  <a:lnTo>
                    <a:pt x="17255" y="53484"/>
                  </a:lnTo>
                  <a:lnTo>
                    <a:pt x="17255" y="53434"/>
                  </a:lnTo>
                  <a:lnTo>
                    <a:pt x="17255" y="53366"/>
                  </a:lnTo>
                  <a:lnTo>
                    <a:pt x="17255" y="53248"/>
                  </a:lnTo>
                  <a:lnTo>
                    <a:pt x="17255" y="53198"/>
                  </a:lnTo>
                  <a:lnTo>
                    <a:pt x="17272" y="53079"/>
                  </a:lnTo>
                  <a:lnTo>
                    <a:pt x="17272" y="53029"/>
                  </a:lnTo>
                  <a:lnTo>
                    <a:pt x="17272" y="52961"/>
                  </a:lnTo>
                  <a:lnTo>
                    <a:pt x="17272" y="52911"/>
                  </a:lnTo>
                  <a:lnTo>
                    <a:pt x="17272" y="52843"/>
                  </a:lnTo>
                  <a:lnTo>
                    <a:pt x="17272" y="52793"/>
                  </a:lnTo>
                  <a:lnTo>
                    <a:pt x="17272" y="52742"/>
                  </a:lnTo>
                  <a:lnTo>
                    <a:pt x="17272" y="52675"/>
                  </a:lnTo>
                  <a:lnTo>
                    <a:pt x="17272" y="52624"/>
                  </a:lnTo>
                  <a:lnTo>
                    <a:pt x="17272" y="52557"/>
                  </a:lnTo>
                  <a:lnTo>
                    <a:pt x="17272" y="52506"/>
                  </a:lnTo>
                  <a:lnTo>
                    <a:pt x="17272" y="52439"/>
                  </a:lnTo>
                  <a:lnTo>
                    <a:pt x="17272" y="52388"/>
                  </a:lnTo>
                  <a:lnTo>
                    <a:pt x="17272" y="52337"/>
                  </a:lnTo>
                  <a:lnTo>
                    <a:pt x="17289" y="52270"/>
                  </a:lnTo>
                  <a:lnTo>
                    <a:pt x="17289" y="52152"/>
                  </a:lnTo>
                  <a:lnTo>
                    <a:pt x="17289" y="52101"/>
                  </a:lnTo>
                  <a:lnTo>
                    <a:pt x="17289" y="51933"/>
                  </a:lnTo>
                  <a:lnTo>
                    <a:pt x="17289" y="51865"/>
                  </a:lnTo>
                  <a:lnTo>
                    <a:pt x="17289" y="51696"/>
                  </a:lnTo>
                  <a:lnTo>
                    <a:pt x="17289" y="51629"/>
                  </a:lnTo>
                  <a:lnTo>
                    <a:pt x="17289" y="50533"/>
                  </a:lnTo>
                  <a:lnTo>
                    <a:pt x="17289" y="50482"/>
                  </a:lnTo>
                  <a:lnTo>
                    <a:pt x="17289" y="50296"/>
                  </a:lnTo>
                  <a:lnTo>
                    <a:pt x="17289" y="50246"/>
                  </a:lnTo>
                  <a:lnTo>
                    <a:pt x="17289" y="50077"/>
                  </a:lnTo>
                  <a:lnTo>
                    <a:pt x="17289" y="50010"/>
                  </a:lnTo>
                  <a:lnTo>
                    <a:pt x="17289" y="49892"/>
                  </a:lnTo>
                  <a:lnTo>
                    <a:pt x="17272" y="49841"/>
                  </a:lnTo>
                  <a:lnTo>
                    <a:pt x="17272" y="49790"/>
                  </a:lnTo>
                  <a:lnTo>
                    <a:pt x="17272" y="49723"/>
                  </a:lnTo>
                  <a:lnTo>
                    <a:pt x="17272" y="49672"/>
                  </a:lnTo>
                  <a:lnTo>
                    <a:pt x="17272" y="49605"/>
                  </a:lnTo>
                  <a:lnTo>
                    <a:pt x="17272" y="49504"/>
                  </a:lnTo>
                  <a:lnTo>
                    <a:pt x="17272" y="49436"/>
                  </a:lnTo>
                  <a:lnTo>
                    <a:pt x="17272" y="49386"/>
                  </a:lnTo>
                  <a:lnTo>
                    <a:pt x="17272" y="49318"/>
                  </a:lnTo>
                  <a:lnTo>
                    <a:pt x="17272" y="49268"/>
                  </a:lnTo>
                  <a:lnTo>
                    <a:pt x="17272" y="49200"/>
                  </a:lnTo>
                  <a:lnTo>
                    <a:pt x="17272" y="49150"/>
                  </a:lnTo>
                  <a:lnTo>
                    <a:pt x="17272" y="49099"/>
                  </a:lnTo>
                  <a:lnTo>
                    <a:pt x="17272" y="49031"/>
                  </a:lnTo>
                  <a:lnTo>
                    <a:pt x="17255" y="48981"/>
                  </a:lnTo>
                  <a:lnTo>
                    <a:pt x="17255" y="48913"/>
                  </a:lnTo>
                  <a:lnTo>
                    <a:pt x="17255" y="48863"/>
                  </a:lnTo>
                  <a:lnTo>
                    <a:pt x="17255" y="48795"/>
                  </a:lnTo>
                  <a:lnTo>
                    <a:pt x="17255" y="48745"/>
                  </a:lnTo>
                  <a:lnTo>
                    <a:pt x="17255" y="48694"/>
                  </a:lnTo>
                  <a:lnTo>
                    <a:pt x="17255" y="48627"/>
                  </a:lnTo>
                  <a:lnTo>
                    <a:pt x="17255" y="48509"/>
                  </a:lnTo>
                  <a:lnTo>
                    <a:pt x="17255" y="48458"/>
                  </a:lnTo>
                  <a:lnTo>
                    <a:pt x="17239" y="48391"/>
                  </a:lnTo>
                  <a:lnTo>
                    <a:pt x="17239" y="48222"/>
                  </a:lnTo>
                  <a:lnTo>
                    <a:pt x="17239" y="48171"/>
                  </a:lnTo>
                  <a:lnTo>
                    <a:pt x="17239" y="48003"/>
                  </a:lnTo>
                  <a:lnTo>
                    <a:pt x="17239" y="47935"/>
                  </a:lnTo>
                  <a:lnTo>
                    <a:pt x="17222" y="47817"/>
                  </a:lnTo>
                  <a:lnTo>
                    <a:pt x="17222" y="47767"/>
                  </a:lnTo>
                  <a:lnTo>
                    <a:pt x="17222" y="47598"/>
                  </a:lnTo>
                  <a:lnTo>
                    <a:pt x="17222" y="47530"/>
                  </a:lnTo>
                  <a:lnTo>
                    <a:pt x="17205" y="47362"/>
                  </a:lnTo>
                  <a:lnTo>
                    <a:pt x="17205" y="47294"/>
                  </a:lnTo>
                  <a:lnTo>
                    <a:pt x="17205" y="47244"/>
                  </a:lnTo>
                  <a:lnTo>
                    <a:pt x="17188" y="47126"/>
                  </a:lnTo>
                  <a:lnTo>
                    <a:pt x="17188" y="47075"/>
                  </a:lnTo>
                  <a:lnTo>
                    <a:pt x="17188" y="47008"/>
                  </a:lnTo>
                  <a:lnTo>
                    <a:pt x="17188" y="46889"/>
                  </a:lnTo>
                  <a:lnTo>
                    <a:pt x="17188" y="46839"/>
                  </a:lnTo>
                  <a:lnTo>
                    <a:pt x="17171" y="46788"/>
                  </a:lnTo>
                  <a:lnTo>
                    <a:pt x="17171" y="46721"/>
                  </a:lnTo>
                  <a:lnTo>
                    <a:pt x="17171" y="46670"/>
                  </a:lnTo>
                  <a:lnTo>
                    <a:pt x="17171" y="46603"/>
                  </a:lnTo>
                  <a:lnTo>
                    <a:pt x="17171" y="46552"/>
                  </a:lnTo>
                  <a:lnTo>
                    <a:pt x="17154" y="46485"/>
                  </a:lnTo>
                  <a:lnTo>
                    <a:pt x="17154" y="46434"/>
                  </a:lnTo>
                  <a:lnTo>
                    <a:pt x="17154" y="46383"/>
                  </a:lnTo>
                  <a:lnTo>
                    <a:pt x="17154" y="46316"/>
                  </a:lnTo>
                  <a:lnTo>
                    <a:pt x="17154" y="46265"/>
                  </a:lnTo>
                  <a:lnTo>
                    <a:pt x="17154" y="46198"/>
                  </a:lnTo>
                  <a:lnTo>
                    <a:pt x="17137" y="46147"/>
                  </a:lnTo>
                  <a:lnTo>
                    <a:pt x="17137" y="46080"/>
                  </a:lnTo>
                  <a:lnTo>
                    <a:pt x="17137" y="46029"/>
                  </a:lnTo>
                  <a:lnTo>
                    <a:pt x="17137" y="45979"/>
                  </a:lnTo>
                  <a:lnTo>
                    <a:pt x="17120" y="45911"/>
                  </a:lnTo>
                  <a:lnTo>
                    <a:pt x="17120" y="45861"/>
                  </a:lnTo>
                  <a:lnTo>
                    <a:pt x="17120" y="45793"/>
                  </a:lnTo>
                  <a:lnTo>
                    <a:pt x="17120" y="45692"/>
                  </a:lnTo>
                  <a:lnTo>
                    <a:pt x="17104" y="45624"/>
                  </a:lnTo>
                  <a:lnTo>
                    <a:pt x="17104" y="45506"/>
                  </a:lnTo>
                  <a:lnTo>
                    <a:pt x="17104" y="45456"/>
                  </a:lnTo>
                  <a:lnTo>
                    <a:pt x="17104" y="45388"/>
                  </a:lnTo>
                  <a:lnTo>
                    <a:pt x="17087" y="45338"/>
                  </a:lnTo>
                  <a:lnTo>
                    <a:pt x="17087" y="45169"/>
                  </a:lnTo>
                  <a:lnTo>
                    <a:pt x="17070" y="45102"/>
                  </a:lnTo>
                  <a:lnTo>
                    <a:pt x="17053" y="44882"/>
                  </a:lnTo>
                  <a:lnTo>
                    <a:pt x="17053" y="44815"/>
                  </a:lnTo>
                  <a:lnTo>
                    <a:pt x="17036" y="44596"/>
                  </a:lnTo>
                  <a:lnTo>
                    <a:pt x="17036" y="44528"/>
                  </a:lnTo>
                  <a:lnTo>
                    <a:pt x="17019" y="44292"/>
                  </a:lnTo>
                  <a:lnTo>
                    <a:pt x="17002" y="44241"/>
                  </a:lnTo>
                  <a:lnTo>
                    <a:pt x="17002" y="44191"/>
                  </a:lnTo>
                  <a:lnTo>
                    <a:pt x="16986" y="44005"/>
                  </a:lnTo>
                  <a:lnTo>
                    <a:pt x="16986" y="43955"/>
                  </a:lnTo>
                  <a:lnTo>
                    <a:pt x="16986" y="43887"/>
                  </a:lnTo>
                  <a:lnTo>
                    <a:pt x="16969" y="43719"/>
                  </a:lnTo>
                  <a:lnTo>
                    <a:pt x="16952" y="43668"/>
                  </a:lnTo>
                  <a:lnTo>
                    <a:pt x="16952" y="43600"/>
                  </a:lnTo>
                  <a:lnTo>
                    <a:pt x="16952" y="43550"/>
                  </a:lnTo>
                  <a:lnTo>
                    <a:pt x="16952" y="43499"/>
                  </a:lnTo>
                  <a:lnTo>
                    <a:pt x="16935" y="43432"/>
                  </a:lnTo>
                  <a:lnTo>
                    <a:pt x="16935" y="43381"/>
                  </a:lnTo>
                  <a:lnTo>
                    <a:pt x="16935" y="43314"/>
                  </a:lnTo>
                  <a:lnTo>
                    <a:pt x="16918" y="43263"/>
                  </a:lnTo>
                  <a:lnTo>
                    <a:pt x="16918" y="43213"/>
                  </a:lnTo>
                  <a:lnTo>
                    <a:pt x="16918" y="43145"/>
                  </a:lnTo>
                  <a:lnTo>
                    <a:pt x="16901" y="43094"/>
                  </a:lnTo>
                  <a:lnTo>
                    <a:pt x="16901" y="43027"/>
                  </a:lnTo>
                  <a:lnTo>
                    <a:pt x="16901" y="42976"/>
                  </a:lnTo>
                  <a:lnTo>
                    <a:pt x="16884" y="42909"/>
                  </a:lnTo>
                  <a:lnTo>
                    <a:pt x="16884" y="42808"/>
                  </a:lnTo>
                  <a:lnTo>
                    <a:pt x="16867" y="42740"/>
                  </a:lnTo>
                  <a:lnTo>
                    <a:pt x="16867" y="42690"/>
                  </a:lnTo>
                  <a:lnTo>
                    <a:pt x="16867" y="42622"/>
                  </a:lnTo>
                  <a:lnTo>
                    <a:pt x="16851" y="42572"/>
                  </a:lnTo>
                  <a:lnTo>
                    <a:pt x="16851" y="42521"/>
                  </a:lnTo>
                  <a:lnTo>
                    <a:pt x="16851" y="42454"/>
                  </a:lnTo>
                  <a:lnTo>
                    <a:pt x="16817" y="42285"/>
                  </a:lnTo>
                  <a:lnTo>
                    <a:pt x="16817" y="42234"/>
                  </a:lnTo>
                  <a:lnTo>
                    <a:pt x="16817" y="42167"/>
                  </a:lnTo>
                  <a:lnTo>
                    <a:pt x="16800" y="42116"/>
                  </a:lnTo>
                  <a:lnTo>
                    <a:pt x="16800" y="41998"/>
                  </a:lnTo>
                  <a:lnTo>
                    <a:pt x="16783" y="41948"/>
                  </a:lnTo>
                  <a:lnTo>
                    <a:pt x="16766" y="41711"/>
                  </a:lnTo>
                  <a:lnTo>
                    <a:pt x="16749" y="41644"/>
                  </a:lnTo>
                  <a:lnTo>
                    <a:pt x="16699" y="41189"/>
                  </a:lnTo>
                  <a:lnTo>
                    <a:pt x="16699" y="41138"/>
                  </a:lnTo>
                  <a:lnTo>
                    <a:pt x="16682" y="41020"/>
                  </a:lnTo>
                  <a:lnTo>
                    <a:pt x="16682" y="40969"/>
                  </a:lnTo>
                  <a:lnTo>
                    <a:pt x="16648" y="40733"/>
                  </a:lnTo>
                  <a:lnTo>
                    <a:pt x="16648" y="40683"/>
                  </a:lnTo>
                  <a:lnTo>
                    <a:pt x="16614" y="40497"/>
                  </a:lnTo>
                  <a:lnTo>
                    <a:pt x="16614" y="40446"/>
                  </a:lnTo>
                  <a:lnTo>
                    <a:pt x="16598" y="40328"/>
                  </a:lnTo>
                  <a:lnTo>
                    <a:pt x="16598" y="40278"/>
                  </a:lnTo>
                  <a:lnTo>
                    <a:pt x="16581" y="40210"/>
                  </a:lnTo>
                  <a:lnTo>
                    <a:pt x="16581" y="40160"/>
                  </a:lnTo>
                  <a:lnTo>
                    <a:pt x="16564" y="40042"/>
                  </a:lnTo>
                  <a:lnTo>
                    <a:pt x="16547" y="39991"/>
                  </a:lnTo>
                  <a:lnTo>
                    <a:pt x="16547" y="39924"/>
                  </a:lnTo>
                  <a:lnTo>
                    <a:pt x="16530" y="39873"/>
                  </a:lnTo>
                  <a:lnTo>
                    <a:pt x="16530" y="39822"/>
                  </a:lnTo>
                  <a:lnTo>
                    <a:pt x="16513" y="39755"/>
                  </a:lnTo>
                  <a:lnTo>
                    <a:pt x="16513" y="39704"/>
                  </a:lnTo>
                  <a:lnTo>
                    <a:pt x="16496" y="39586"/>
                  </a:lnTo>
                  <a:lnTo>
                    <a:pt x="16496" y="39536"/>
                  </a:lnTo>
                  <a:lnTo>
                    <a:pt x="16480" y="39468"/>
                  </a:lnTo>
                  <a:lnTo>
                    <a:pt x="16480" y="39418"/>
                  </a:lnTo>
                  <a:lnTo>
                    <a:pt x="16463" y="39299"/>
                  </a:lnTo>
                  <a:lnTo>
                    <a:pt x="16446" y="39249"/>
                  </a:lnTo>
                  <a:lnTo>
                    <a:pt x="16429" y="39131"/>
                  </a:lnTo>
                  <a:lnTo>
                    <a:pt x="16429" y="39063"/>
                  </a:lnTo>
                  <a:lnTo>
                    <a:pt x="16412" y="39013"/>
                  </a:lnTo>
                  <a:lnTo>
                    <a:pt x="16378" y="38777"/>
                  </a:lnTo>
                  <a:lnTo>
                    <a:pt x="16378" y="38726"/>
                  </a:lnTo>
                  <a:lnTo>
                    <a:pt x="16345" y="38557"/>
                  </a:lnTo>
                  <a:lnTo>
                    <a:pt x="16345" y="38507"/>
                  </a:lnTo>
                  <a:lnTo>
                    <a:pt x="16243" y="37866"/>
                  </a:lnTo>
                  <a:lnTo>
                    <a:pt x="16227" y="37815"/>
                  </a:lnTo>
                  <a:lnTo>
                    <a:pt x="16193" y="37579"/>
                  </a:lnTo>
                  <a:lnTo>
                    <a:pt x="16193" y="37529"/>
                  </a:lnTo>
                  <a:lnTo>
                    <a:pt x="16159" y="37360"/>
                  </a:lnTo>
                  <a:lnTo>
                    <a:pt x="16142" y="37292"/>
                  </a:lnTo>
                  <a:lnTo>
                    <a:pt x="16142" y="37242"/>
                  </a:lnTo>
                  <a:lnTo>
                    <a:pt x="16125" y="37191"/>
                  </a:lnTo>
                  <a:lnTo>
                    <a:pt x="16125" y="37124"/>
                  </a:lnTo>
                  <a:lnTo>
                    <a:pt x="16108" y="37023"/>
                  </a:lnTo>
                  <a:lnTo>
                    <a:pt x="16092" y="36955"/>
                  </a:lnTo>
                  <a:lnTo>
                    <a:pt x="16092" y="36904"/>
                  </a:lnTo>
                  <a:lnTo>
                    <a:pt x="16075" y="36837"/>
                  </a:lnTo>
                  <a:lnTo>
                    <a:pt x="16058" y="36786"/>
                  </a:lnTo>
                  <a:lnTo>
                    <a:pt x="16058" y="36736"/>
                  </a:lnTo>
                  <a:lnTo>
                    <a:pt x="16041" y="36668"/>
                  </a:lnTo>
                  <a:lnTo>
                    <a:pt x="16041" y="36618"/>
                  </a:lnTo>
                  <a:lnTo>
                    <a:pt x="16024" y="36567"/>
                  </a:lnTo>
                  <a:lnTo>
                    <a:pt x="16007" y="36500"/>
                  </a:lnTo>
                  <a:lnTo>
                    <a:pt x="16007" y="36449"/>
                  </a:lnTo>
                  <a:lnTo>
                    <a:pt x="15990" y="36382"/>
                  </a:lnTo>
                  <a:lnTo>
                    <a:pt x="15990" y="36331"/>
                  </a:lnTo>
                  <a:lnTo>
                    <a:pt x="15957" y="36213"/>
                  </a:lnTo>
                  <a:lnTo>
                    <a:pt x="15957" y="36162"/>
                  </a:lnTo>
                  <a:lnTo>
                    <a:pt x="15940" y="36044"/>
                  </a:lnTo>
                  <a:lnTo>
                    <a:pt x="15923" y="35994"/>
                  </a:lnTo>
                  <a:lnTo>
                    <a:pt x="15889" y="35825"/>
                  </a:lnTo>
                  <a:lnTo>
                    <a:pt x="15889" y="35758"/>
                  </a:lnTo>
                  <a:lnTo>
                    <a:pt x="15822" y="35471"/>
                  </a:lnTo>
                  <a:lnTo>
                    <a:pt x="15822" y="35420"/>
                  </a:lnTo>
                  <a:lnTo>
                    <a:pt x="15771" y="35201"/>
                  </a:lnTo>
                  <a:lnTo>
                    <a:pt x="15771" y="35133"/>
                  </a:lnTo>
                  <a:lnTo>
                    <a:pt x="15721" y="34914"/>
                  </a:lnTo>
                  <a:lnTo>
                    <a:pt x="15704" y="34847"/>
                  </a:lnTo>
                  <a:lnTo>
                    <a:pt x="15687" y="34746"/>
                  </a:lnTo>
                  <a:lnTo>
                    <a:pt x="15670" y="34678"/>
                  </a:lnTo>
                  <a:lnTo>
                    <a:pt x="15670" y="34627"/>
                  </a:lnTo>
                  <a:lnTo>
                    <a:pt x="15653" y="34577"/>
                  </a:lnTo>
                  <a:lnTo>
                    <a:pt x="15619" y="34391"/>
                  </a:lnTo>
                  <a:lnTo>
                    <a:pt x="15602" y="34341"/>
                  </a:lnTo>
                  <a:lnTo>
                    <a:pt x="15569" y="34172"/>
                  </a:lnTo>
                  <a:lnTo>
                    <a:pt x="15552" y="34121"/>
                  </a:lnTo>
                  <a:lnTo>
                    <a:pt x="15535" y="34003"/>
                  </a:lnTo>
                  <a:lnTo>
                    <a:pt x="15518" y="33953"/>
                  </a:lnTo>
                  <a:lnTo>
                    <a:pt x="15518" y="33885"/>
                  </a:lnTo>
                  <a:lnTo>
                    <a:pt x="15501" y="33835"/>
                  </a:lnTo>
                  <a:lnTo>
                    <a:pt x="15484" y="33767"/>
                  </a:lnTo>
                  <a:lnTo>
                    <a:pt x="15484" y="33717"/>
                  </a:lnTo>
                  <a:lnTo>
                    <a:pt x="15468" y="33666"/>
                  </a:lnTo>
                  <a:lnTo>
                    <a:pt x="15451" y="33599"/>
                  </a:lnTo>
                  <a:lnTo>
                    <a:pt x="15434" y="33548"/>
                  </a:lnTo>
                  <a:lnTo>
                    <a:pt x="15434" y="33497"/>
                  </a:lnTo>
                  <a:lnTo>
                    <a:pt x="15417" y="33430"/>
                  </a:lnTo>
                  <a:lnTo>
                    <a:pt x="15400" y="33379"/>
                  </a:lnTo>
                  <a:lnTo>
                    <a:pt x="15383" y="33329"/>
                  </a:lnTo>
                  <a:lnTo>
                    <a:pt x="15383" y="33261"/>
                  </a:lnTo>
                  <a:lnTo>
                    <a:pt x="15366" y="33211"/>
                  </a:lnTo>
                  <a:lnTo>
                    <a:pt x="15349" y="33160"/>
                  </a:lnTo>
                  <a:lnTo>
                    <a:pt x="15333" y="33042"/>
                  </a:lnTo>
                  <a:lnTo>
                    <a:pt x="15316" y="32991"/>
                  </a:lnTo>
                  <a:lnTo>
                    <a:pt x="15299" y="32873"/>
                  </a:lnTo>
                  <a:lnTo>
                    <a:pt x="15282" y="32823"/>
                  </a:lnTo>
                  <a:lnTo>
                    <a:pt x="15248" y="32705"/>
                  </a:lnTo>
                  <a:lnTo>
                    <a:pt x="15248" y="32654"/>
                  </a:lnTo>
                  <a:lnTo>
                    <a:pt x="15231" y="32587"/>
                  </a:lnTo>
                  <a:lnTo>
                    <a:pt x="15215" y="32536"/>
                  </a:lnTo>
                  <a:lnTo>
                    <a:pt x="15198" y="32485"/>
                  </a:lnTo>
                  <a:lnTo>
                    <a:pt x="15198" y="32418"/>
                  </a:lnTo>
                  <a:lnTo>
                    <a:pt x="15181" y="32367"/>
                  </a:lnTo>
                  <a:lnTo>
                    <a:pt x="15164" y="32300"/>
                  </a:lnTo>
                  <a:lnTo>
                    <a:pt x="15147" y="32249"/>
                  </a:lnTo>
                  <a:lnTo>
                    <a:pt x="15147" y="32199"/>
                  </a:lnTo>
                  <a:lnTo>
                    <a:pt x="15113" y="32081"/>
                  </a:lnTo>
                  <a:lnTo>
                    <a:pt x="15096" y="32030"/>
                  </a:lnTo>
                  <a:lnTo>
                    <a:pt x="15080" y="31963"/>
                  </a:lnTo>
                  <a:lnTo>
                    <a:pt x="15080" y="31912"/>
                  </a:lnTo>
                  <a:lnTo>
                    <a:pt x="15063" y="31861"/>
                  </a:lnTo>
                  <a:lnTo>
                    <a:pt x="15046" y="31794"/>
                  </a:lnTo>
                  <a:lnTo>
                    <a:pt x="15029" y="31693"/>
                  </a:lnTo>
                  <a:lnTo>
                    <a:pt x="15012" y="31625"/>
                  </a:lnTo>
                  <a:lnTo>
                    <a:pt x="14995" y="31575"/>
                  </a:lnTo>
                  <a:lnTo>
                    <a:pt x="14978" y="31524"/>
                  </a:lnTo>
                  <a:lnTo>
                    <a:pt x="14962" y="31457"/>
                  </a:lnTo>
                  <a:lnTo>
                    <a:pt x="14962" y="31406"/>
                  </a:lnTo>
                  <a:lnTo>
                    <a:pt x="14928" y="31288"/>
                  </a:lnTo>
                  <a:lnTo>
                    <a:pt x="14911" y="31237"/>
                  </a:lnTo>
                  <a:lnTo>
                    <a:pt x="14894" y="31187"/>
                  </a:lnTo>
                  <a:lnTo>
                    <a:pt x="14894" y="31119"/>
                  </a:lnTo>
                  <a:lnTo>
                    <a:pt x="14877" y="31069"/>
                  </a:lnTo>
                  <a:lnTo>
                    <a:pt x="14860" y="31018"/>
                  </a:lnTo>
                  <a:lnTo>
                    <a:pt x="14843" y="30951"/>
                  </a:lnTo>
                  <a:lnTo>
                    <a:pt x="14827" y="30900"/>
                  </a:lnTo>
                  <a:lnTo>
                    <a:pt x="14810" y="30849"/>
                  </a:lnTo>
                  <a:lnTo>
                    <a:pt x="14810" y="30782"/>
                  </a:lnTo>
                  <a:lnTo>
                    <a:pt x="14793" y="30731"/>
                  </a:lnTo>
                  <a:lnTo>
                    <a:pt x="14776" y="30681"/>
                  </a:lnTo>
                  <a:lnTo>
                    <a:pt x="14759" y="30613"/>
                  </a:lnTo>
                  <a:lnTo>
                    <a:pt x="14742" y="30563"/>
                  </a:lnTo>
                  <a:lnTo>
                    <a:pt x="14742" y="30512"/>
                  </a:lnTo>
                  <a:lnTo>
                    <a:pt x="14725" y="30445"/>
                  </a:lnTo>
                  <a:lnTo>
                    <a:pt x="14709" y="30394"/>
                  </a:lnTo>
                  <a:lnTo>
                    <a:pt x="14692" y="30343"/>
                  </a:lnTo>
                  <a:lnTo>
                    <a:pt x="14675" y="30276"/>
                  </a:lnTo>
                  <a:lnTo>
                    <a:pt x="14658" y="30225"/>
                  </a:lnTo>
                  <a:lnTo>
                    <a:pt x="14641" y="30175"/>
                  </a:lnTo>
                  <a:lnTo>
                    <a:pt x="14641" y="30124"/>
                  </a:lnTo>
                  <a:lnTo>
                    <a:pt x="14624" y="30057"/>
                  </a:lnTo>
                  <a:lnTo>
                    <a:pt x="14607" y="30006"/>
                  </a:lnTo>
                  <a:lnTo>
                    <a:pt x="14590" y="29955"/>
                  </a:lnTo>
                  <a:lnTo>
                    <a:pt x="14574" y="29888"/>
                  </a:lnTo>
                  <a:lnTo>
                    <a:pt x="14557" y="29837"/>
                  </a:lnTo>
                  <a:lnTo>
                    <a:pt x="14540" y="29787"/>
                  </a:lnTo>
                  <a:lnTo>
                    <a:pt x="14523" y="29669"/>
                  </a:lnTo>
                  <a:lnTo>
                    <a:pt x="14506" y="29618"/>
                  </a:lnTo>
                  <a:lnTo>
                    <a:pt x="14489" y="29551"/>
                  </a:lnTo>
                  <a:lnTo>
                    <a:pt x="14472" y="29500"/>
                  </a:lnTo>
                  <a:lnTo>
                    <a:pt x="14456" y="29449"/>
                  </a:lnTo>
                  <a:lnTo>
                    <a:pt x="14439" y="29382"/>
                  </a:lnTo>
                  <a:lnTo>
                    <a:pt x="14422" y="29331"/>
                  </a:lnTo>
                  <a:lnTo>
                    <a:pt x="14405" y="29281"/>
                  </a:lnTo>
                  <a:lnTo>
                    <a:pt x="14405" y="29213"/>
                  </a:lnTo>
                  <a:lnTo>
                    <a:pt x="14388" y="29163"/>
                  </a:lnTo>
                  <a:lnTo>
                    <a:pt x="14371" y="29112"/>
                  </a:lnTo>
                  <a:lnTo>
                    <a:pt x="14354" y="29045"/>
                  </a:lnTo>
                  <a:lnTo>
                    <a:pt x="14321" y="28943"/>
                  </a:lnTo>
                  <a:lnTo>
                    <a:pt x="14304" y="28893"/>
                  </a:lnTo>
                  <a:lnTo>
                    <a:pt x="14270" y="28775"/>
                  </a:lnTo>
                  <a:lnTo>
                    <a:pt x="14253" y="28724"/>
                  </a:lnTo>
                  <a:lnTo>
                    <a:pt x="14236" y="28606"/>
                  </a:lnTo>
                  <a:lnTo>
                    <a:pt x="14219" y="28556"/>
                  </a:lnTo>
                  <a:lnTo>
                    <a:pt x="14186" y="28437"/>
                  </a:lnTo>
                  <a:lnTo>
                    <a:pt x="14169" y="28387"/>
                  </a:lnTo>
                  <a:lnTo>
                    <a:pt x="14135" y="28269"/>
                  </a:lnTo>
                  <a:lnTo>
                    <a:pt x="14118" y="28218"/>
                  </a:lnTo>
                  <a:lnTo>
                    <a:pt x="14101" y="28168"/>
                  </a:lnTo>
                  <a:lnTo>
                    <a:pt x="14068" y="28050"/>
                  </a:lnTo>
                  <a:lnTo>
                    <a:pt x="14051" y="27999"/>
                  </a:lnTo>
                  <a:lnTo>
                    <a:pt x="14051" y="27931"/>
                  </a:lnTo>
                  <a:lnTo>
                    <a:pt x="14034" y="27881"/>
                  </a:lnTo>
                  <a:lnTo>
                    <a:pt x="14017" y="27830"/>
                  </a:lnTo>
                  <a:lnTo>
                    <a:pt x="13983" y="27712"/>
                  </a:lnTo>
                  <a:lnTo>
                    <a:pt x="13966" y="27662"/>
                  </a:lnTo>
                  <a:lnTo>
                    <a:pt x="13950" y="27611"/>
                  </a:lnTo>
                  <a:lnTo>
                    <a:pt x="13933" y="27544"/>
                  </a:lnTo>
                  <a:lnTo>
                    <a:pt x="13916" y="27493"/>
                  </a:lnTo>
                  <a:lnTo>
                    <a:pt x="13899" y="27442"/>
                  </a:lnTo>
                  <a:lnTo>
                    <a:pt x="13882" y="27392"/>
                  </a:lnTo>
                  <a:lnTo>
                    <a:pt x="13865" y="27324"/>
                  </a:lnTo>
                  <a:lnTo>
                    <a:pt x="13848" y="27274"/>
                  </a:lnTo>
                  <a:lnTo>
                    <a:pt x="13831" y="27223"/>
                  </a:lnTo>
                  <a:lnTo>
                    <a:pt x="13815" y="27156"/>
                  </a:lnTo>
                  <a:lnTo>
                    <a:pt x="13798" y="27105"/>
                  </a:lnTo>
                  <a:lnTo>
                    <a:pt x="13781" y="27054"/>
                  </a:lnTo>
                  <a:lnTo>
                    <a:pt x="13764" y="26987"/>
                  </a:lnTo>
                  <a:lnTo>
                    <a:pt x="13747" y="26936"/>
                  </a:lnTo>
                  <a:lnTo>
                    <a:pt x="13730" y="26886"/>
                  </a:lnTo>
                  <a:lnTo>
                    <a:pt x="13713" y="26835"/>
                  </a:lnTo>
                  <a:lnTo>
                    <a:pt x="13697" y="26768"/>
                  </a:lnTo>
                  <a:lnTo>
                    <a:pt x="13680" y="26717"/>
                  </a:lnTo>
                  <a:lnTo>
                    <a:pt x="13663" y="26666"/>
                  </a:lnTo>
                  <a:lnTo>
                    <a:pt x="13629" y="26548"/>
                  </a:lnTo>
                  <a:lnTo>
                    <a:pt x="13612" y="26498"/>
                  </a:lnTo>
                  <a:lnTo>
                    <a:pt x="13578" y="26380"/>
                  </a:lnTo>
                  <a:lnTo>
                    <a:pt x="13562" y="26329"/>
                  </a:lnTo>
                  <a:lnTo>
                    <a:pt x="13511" y="26160"/>
                  </a:lnTo>
                  <a:lnTo>
                    <a:pt x="13494" y="26110"/>
                  </a:lnTo>
                  <a:lnTo>
                    <a:pt x="13410" y="25840"/>
                  </a:lnTo>
                  <a:lnTo>
                    <a:pt x="13393" y="25773"/>
                  </a:lnTo>
                  <a:lnTo>
                    <a:pt x="13376" y="25722"/>
                  </a:lnTo>
                  <a:lnTo>
                    <a:pt x="13224" y="25233"/>
                  </a:lnTo>
                  <a:lnTo>
                    <a:pt x="13191" y="25165"/>
                  </a:lnTo>
                  <a:lnTo>
                    <a:pt x="13089" y="24845"/>
                  </a:lnTo>
                  <a:lnTo>
                    <a:pt x="13072" y="24794"/>
                  </a:lnTo>
                  <a:lnTo>
                    <a:pt x="13022" y="24626"/>
                  </a:lnTo>
                  <a:lnTo>
                    <a:pt x="13005" y="24575"/>
                  </a:lnTo>
                  <a:lnTo>
                    <a:pt x="12988" y="24508"/>
                  </a:lnTo>
                  <a:lnTo>
                    <a:pt x="12971" y="24457"/>
                  </a:lnTo>
                  <a:lnTo>
                    <a:pt x="12938" y="24406"/>
                  </a:lnTo>
                  <a:lnTo>
                    <a:pt x="12904" y="24288"/>
                  </a:lnTo>
                  <a:lnTo>
                    <a:pt x="12887" y="24238"/>
                  </a:lnTo>
                  <a:lnTo>
                    <a:pt x="12853" y="24136"/>
                  </a:lnTo>
                  <a:lnTo>
                    <a:pt x="12836" y="24069"/>
                  </a:lnTo>
                  <a:lnTo>
                    <a:pt x="12819" y="24018"/>
                  </a:lnTo>
                  <a:lnTo>
                    <a:pt x="12803" y="23968"/>
                  </a:lnTo>
                  <a:lnTo>
                    <a:pt x="12786" y="23917"/>
                  </a:lnTo>
                  <a:lnTo>
                    <a:pt x="12769" y="23850"/>
                  </a:lnTo>
                  <a:lnTo>
                    <a:pt x="12735" y="23799"/>
                  </a:lnTo>
                  <a:lnTo>
                    <a:pt x="12718" y="23749"/>
                  </a:lnTo>
                  <a:lnTo>
                    <a:pt x="12701" y="23698"/>
                  </a:lnTo>
                  <a:lnTo>
                    <a:pt x="12668" y="23580"/>
                  </a:lnTo>
                  <a:lnTo>
                    <a:pt x="12651" y="23529"/>
                  </a:lnTo>
                  <a:lnTo>
                    <a:pt x="12634" y="23479"/>
                  </a:lnTo>
                  <a:lnTo>
                    <a:pt x="12617" y="23411"/>
                  </a:lnTo>
                  <a:lnTo>
                    <a:pt x="12566" y="23310"/>
                  </a:lnTo>
                  <a:lnTo>
                    <a:pt x="12550" y="23259"/>
                  </a:lnTo>
                  <a:lnTo>
                    <a:pt x="12499" y="23091"/>
                  </a:lnTo>
                  <a:lnTo>
                    <a:pt x="12482" y="23040"/>
                  </a:lnTo>
                  <a:lnTo>
                    <a:pt x="12465" y="22990"/>
                  </a:lnTo>
                  <a:lnTo>
                    <a:pt x="12415" y="22871"/>
                  </a:lnTo>
                  <a:lnTo>
                    <a:pt x="12398" y="22821"/>
                  </a:lnTo>
                  <a:lnTo>
                    <a:pt x="12381" y="22770"/>
                  </a:lnTo>
                  <a:lnTo>
                    <a:pt x="12313" y="22602"/>
                  </a:lnTo>
                  <a:lnTo>
                    <a:pt x="12297" y="22551"/>
                  </a:lnTo>
                  <a:lnTo>
                    <a:pt x="12246" y="22382"/>
                  </a:lnTo>
                  <a:lnTo>
                    <a:pt x="12229" y="22332"/>
                  </a:lnTo>
                  <a:lnTo>
                    <a:pt x="12179" y="22214"/>
                  </a:lnTo>
                  <a:lnTo>
                    <a:pt x="12162" y="22163"/>
                  </a:lnTo>
                  <a:lnTo>
                    <a:pt x="12128" y="22062"/>
                  </a:lnTo>
                  <a:lnTo>
                    <a:pt x="12111" y="22011"/>
                  </a:lnTo>
                  <a:lnTo>
                    <a:pt x="12060" y="21893"/>
                  </a:lnTo>
                  <a:lnTo>
                    <a:pt x="12044" y="21843"/>
                  </a:lnTo>
                  <a:lnTo>
                    <a:pt x="12010" y="21725"/>
                  </a:lnTo>
                  <a:lnTo>
                    <a:pt x="11976" y="21674"/>
                  </a:lnTo>
                  <a:lnTo>
                    <a:pt x="11959" y="21623"/>
                  </a:lnTo>
                  <a:lnTo>
                    <a:pt x="11942" y="21573"/>
                  </a:lnTo>
                  <a:lnTo>
                    <a:pt x="11926" y="21522"/>
                  </a:lnTo>
                  <a:lnTo>
                    <a:pt x="11909" y="21455"/>
                  </a:lnTo>
                  <a:lnTo>
                    <a:pt x="11875" y="21404"/>
                  </a:lnTo>
                  <a:lnTo>
                    <a:pt x="11858" y="21353"/>
                  </a:lnTo>
                  <a:lnTo>
                    <a:pt x="11841" y="21303"/>
                  </a:lnTo>
                  <a:lnTo>
                    <a:pt x="11824" y="21252"/>
                  </a:lnTo>
                  <a:lnTo>
                    <a:pt x="11808" y="21185"/>
                  </a:lnTo>
                  <a:lnTo>
                    <a:pt x="11774" y="21134"/>
                  </a:lnTo>
                  <a:lnTo>
                    <a:pt x="11757" y="21084"/>
                  </a:lnTo>
                  <a:lnTo>
                    <a:pt x="11740" y="21033"/>
                  </a:lnTo>
                  <a:lnTo>
                    <a:pt x="11723" y="20982"/>
                  </a:lnTo>
                  <a:lnTo>
                    <a:pt x="11689" y="20915"/>
                  </a:lnTo>
                  <a:lnTo>
                    <a:pt x="11673" y="20864"/>
                  </a:lnTo>
                  <a:lnTo>
                    <a:pt x="11656" y="20814"/>
                  </a:lnTo>
                  <a:lnTo>
                    <a:pt x="11639" y="20763"/>
                  </a:lnTo>
                  <a:lnTo>
                    <a:pt x="11605" y="20713"/>
                  </a:lnTo>
                  <a:lnTo>
                    <a:pt x="11588" y="20645"/>
                  </a:lnTo>
                  <a:lnTo>
                    <a:pt x="11571" y="20594"/>
                  </a:lnTo>
                  <a:lnTo>
                    <a:pt x="11555" y="20544"/>
                  </a:lnTo>
                  <a:lnTo>
                    <a:pt x="11521" y="20493"/>
                  </a:lnTo>
                  <a:lnTo>
                    <a:pt x="11504" y="20443"/>
                  </a:lnTo>
                  <a:lnTo>
                    <a:pt x="11487" y="20375"/>
                  </a:lnTo>
                  <a:lnTo>
                    <a:pt x="11470" y="20325"/>
                  </a:lnTo>
                  <a:lnTo>
                    <a:pt x="11453" y="20274"/>
                  </a:lnTo>
                  <a:lnTo>
                    <a:pt x="11420" y="20223"/>
                  </a:lnTo>
                  <a:lnTo>
                    <a:pt x="11403" y="20173"/>
                  </a:lnTo>
                  <a:lnTo>
                    <a:pt x="11386" y="20122"/>
                  </a:lnTo>
                  <a:lnTo>
                    <a:pt x="11352" y="20055"/>
                  </a:lnTo>
                  <a:lnTo>
                    <a:pt x="11335" y="20004"/>
                  </a:lnTo>
                  <a:lnTo>
                    <a:pt x="11318" y="19954"/>
                  </a:lnTo>
                  <a:lnTo>
                    <a:pt x="11302" y="19903"/>
                  </a:lnTo>
                  <a:lnTo>
                    <a:pt x="11268" y="19836"/>
                  </a:lnTo>
                  <a:lnTo>
                    <a:pt x="11251" y="19785"/>
                  </a:lnTo>
                  <a:lnTo>
                    <a:pt x="11234" y="19734"/>
                  </a:lnTo>
                  <a:lnTo>
                    <a:pt x="11217" y="19684"/>
                  </a:lnTo>
                  <a:lnTo>
                    <a:pt x="11167" y="19583"/>
                  </a:lnTo>
                  <a:lnTo>
                    <a:pt x="11150" y="19515"/>
                  </a:lnTo>
                  <a:lnTo>
                    <a:pt x="11116" y="19464"/>
                  </a:lnTo>
                  <a:lnTo>
                    <a:pt x="11099" y="19414"/>
                  </a:lnTo>
                  <a:lnTo>
                    <a:pt x="11065" y="19313"/>
                  </a:lnTo>
                  <a:lnTo>
                    <a:pt x="11032" y="19262"/>
                  </a:lnTo>
                  <a:lnTo>
                    <a:pt x="10998" y="19144"/>
                  </a:lnTo>
                  <a:lnTo>
                    <a:pt x="10964" y="19093"/>
                  </a:lnTo>
                  <a:lnTo>
                    <a:pt x="10897" y="18942"/>
                  </a:lnTo>
                  <a:lnTo>
                    <a:pt x="10880" y="18874"/>
                  </a:lnTo>
                  <a:lnTo>
                    <a:pt x="10812" y="18722"/>
                  </a:lnTo>
                  <a:lnTo>
                    <a:pt x="10796" y="18672"/>
                  </a:lnTo>
                  <a:lnTo>
                    <a:pt x="10728" y="18503"/>
                  </a:lnTo>
                  <a:lnTo>
                    <a:pt x="10711" y="18452"/>
                  </a:lnTo>
                  <a:lnTo>
                    <a:pt x="10677" y="18402"/>
                  </a:lnTo>
                  <a:lnTo>
                    <a:pt x="10661" y="18351"/>
                  </a:lnTo>
                  <a:lnTo>
                    <a:pt x="10627" y="18301"/>
                  </a:lnTo>
                  <a:lnTo>
                    <a:pt x="10610" y="18233"/>
                  </a:lnTo>
                  <a:lnTo>
                    <a:pt x="10593" y="18183"/>
                  </a:lnTo>
                  <a:lnTo>
                    <a:pt x="10559" y="18132"/>
                  </a:lnTo>
                  <a:lnTo>
                    <a:pt x="10526" y="18031"/>
                  </a:lnTo>
                  <a:lnTo>
                    <a:pt x="10492" y="17980"/>
                  </a:lnTo>
                  <a:lnTo>
                    <a:pt x="10475" y="17913"/>
                  </a:lnTo>
                  <a:lnTo>
                    <a:pt x="10458" y="17862"/>
                  </a:lnTo>
                  <a:lnTo>
                    <a:pt x="10424" y="17812"/>
                  </a:lnTo>
                  <a:lnTo>
                    <a:pt x="10408" y="17761"/>
                  </a:lnTo>
                  <a:lnTo>
                    <a:pt x="10391" y="17710"/>
                  </a:lnTo>
                  <a:lnTo>
                    <a:pt x="10340" y="17609"/>
                  </a:lnTo>
                  <a:lnTo>
                    <a:pt x="10323" y="17559"/>
                  </a:lnTo>
                  <a:lnTo>
                    <a:pt x="10290" y="17491"/>
                  </a:lnTo>
                  <a:lnTo>
                    <a:pt x="10273" y="17440"/>
                  </a:lnTo>
                  <a:lnTo>
                    <a:pt x="10256" y="17390"/>
                  </a:lnTo>
                  <a:lnTo>
                    <a:pt x="10222" y="17339"/>
                  </a:lnTo>
                  <a:lnTo>
                    <a:pt x="10205" y="17289"/>
                  </a:lnTo>
                  <a:lnTo>
                    <a:pt x="10155" y="17187"/>
                  </a:lnTo>
                  <a:lnTo>
                    <a:pt x="10138" y="17120"/>
                  </a:lnTo>
                  <a:lnTo>
                    <a:pt x="10104" y="17069"/>
                  </a:lnTo>
                  <a:lnTo>
                    <a:pt x="10087" y="17019"/>
                  </a:lnTo>
                  <a:lnTo>
                    <a:pt x="10037" y="16918"/>
                  </a:lnTo>
                  <a:lnTo>
                    <a:pt x="10020" y="16867"/>
                  </a:lnTo>
                  <a:lnTo>
                    <a:pt x="9935" y="16698"/>
                  </a:lnTo>
                  <a:lnTo>
                    <a:pt x="9918" y="16648"/>
                  </a:lnTo>
                  <a:lnTo>
                    <a:pt x="9817" y="16445"/>
                  </a:lnTo>
                  <a:lnTo>
                    <a:pt x="9800" y="16395"/>
                  </a:lnTo>
                  <a:lnTo>
                    <a:pt x="9682" y="16125"/>
                  </a:lnTo>
                  <a:lnTo>
                    <a:pt x="9649" y="16074"/>
                  </a:lnTo>
                  <a:lnTo>
                    <a:pt x="9480" y="15703"/>
                  </a:lnTo>
                  <a:lnTo>
                    <a:pt x="9463" y="15653"/>
                  </a:lnTo>
                  <a:lnTo>
                    <a:pt x="9362" y="15433"/>
                  </a:lnTo>
                  <a:lnTo>
                    <a:pt x="9345" y="15383"/>
                  </a:lnTo>
                  <a:lnTo>
                    <a:pt x="9311" y="15332"/>
                  </a:lnTo>
                  <a:lnTo>
                    <a:pt x="9294" y="15282"/>
                  </a:lnTo>
                  <a:lnTo>
                    <a:pt x="9244" y="15180"/>
                  </a:lnTo>
                  <a:lnTo>
                    <a:pt x="9210" y="15130"/>
                  </a:lnTo>
                  <a:lnTo>
                    <a:pt x="9193" y="15079"/>
                  </a:lnTo>
                  <a:lnTo>
                    <a:pt x="9143" y="14978"/>
                  </a:lnTo>
                  <a:lnTo>
                    <a:pt x="9126" y="14927"/>
                  </a:lnTo>
                  <a:lnTo>
                    <a:pt x="9092" y="14860"/>
                  </a:lnTo>
                  <a:lnTo>
                    <a:pt x="9075" y="14809"/>
                  </a:lnTo>
                  <a:lnTo>
                    <a:pt x="9041" y="14759"/>
                  </a:lnTo>
                  <a:lnTo>
                    <a:pt x="9025" y="14708"/>
                  </a:lnTo>
                  <a:lnTo>
                    <a:pt x="8974" y="14607"/>
                  </a:lnTo>
                  <a:lnTo>
                    <a:pt x="8940" y="14556"/>
                  </a:lnTo>
                  <a:lnTo>
                    <a:pt x="8923" y="14506"/>
                  </a:lnTo>
                  <a:lnTo>
                    <a:pt x="8890" y="14455"/>
                  </a:lnTo>
                  <a:lnTo>
                    <a:pt x="8873" y="14404"/>
                  </a:lnTo>
                  <a:lnTo>
                    <a:pt x="8839" y="14354"/>
                  </a:lnTo>
                  <a:lnTo>
                    <a:pt x="8822" y="14303"/>
                  </a:lnTo>
                  <a:lnTo>
                    <a:pt x="8788" y="14236"/>
                  </a:lnTo>
                  <a:lnTo>
                    <a:pt x="8772" y="14185"/>
                  </a:lnTo>
                  <a:lnTo>
                    <a:pt x="8738" y="14135"/>
                  </a:lnTo>
                  <a:lnTo>
                    <a:pt x="8721" y="14084"/>
                  </a:lnTo>
                  <a:lnTo>
                    <a:pt x="8687" y="14033"/>
                  </a:lnTo>
                  <a:lnTo>
                    <a:pt x="8670" y="13983"/>
                  </a:lnTo>
                  <a:lnTo>
                    <a:pt x="8637" y="13932"/>
                  </a:lnTo>
                  <a:lnTo>
                    <a:pt x="8620" y="13882"/>
                  </a:lnTo>
                  <a:lnTo>
                    <a:pt x="8586" y="13831"/>
                  </a:lnTo>
                  <a:lnTo>
                    <a:pt x="8569" y="13780"/>
                  </a:lnTo>
                  <a:lnTo>
                    <a:pt x="8535" y="13730"/>
                  </a:lnTo>
                  <a:lnTo>
                    <a:pt x="8519" y="13679"/>
                  </a:lnTo>
                  <a:lnTo>
                    <a:pt x="8451" y="13561"/>
                  </a:lnTo>
                  <a:lnTo>
                    <a:pt x="8434" y="13511"/>
                  </a:lnTo>
                  <a:lnTo>
                    <a:pt x="8400" y="13460"/>
                  </a:lnTo>
                  <a:lnTo>
                    <a:pt x="8384" y="13409"/>
                  </a:lnTo>
                  <a:lnTo>
                    <a:pt x="8350" y="13359"/>
                  </a:lnTo>
                  <a:lnTo>
                    <a:pt x="8333" y="13308"/>
                  </a:lnTo>
                  <a:lnTo>
                    <a:pt x="8299" y="13258"/>
                  </a:lnTo>
                  <a:lnTo>
                    <a:pt x="8249" y="13156"/>
                  </a:lnTo>
                  <a:lnTo>
                    <a:pt x="8232" y="13106"/>
                  </a:lnTo>
                  <a:lnTo>
                    <a:pt x="8198" y="13055"/>
                  </a:lnTo>
                  <a:lnTo>
                    <a:pt x="8164" y="13005"/>
                  </a:lnTo>
                  <a:lnTo>
                    <a:pt x="8147" y="12954"/>
                  </a:lnTo>
                  <a:lnTo>
                    <a:pt x="8114" y="12903"/>
                  </a:lnTo>
                  <a:lnTo>
                    <a:pt x="8063" y="12802"/>
                  </a:lnTo>
                  <a:lnTo>
                    <a:pt x="8046" y="12735"/>
                  </a:lnTo>
                  <a:lnTo>
                    <a:pt x="8013" y="12684"/>
                  </a:lnTo>
                  <a:lnTo>
                    <a:pt x="7996" y="12633"/>
                  </a:lnTo>
                  <a:lnTo>
                    <a:pt x="7945" y="12532"/>
                  </a:lnTo>
                  <a:lnTo>
                    <a:pt x="7911" y="12482"/>
                  </a:lnTo>
                  <a:lnTo>
                    <a:pt x="7861" y="12380"/>
                  </a:lnTo>
                  <a:lnTo>
                    <a:pt x="7827" y="12330"/>
                  </a:lnTo>
                  <a:lnTo>
                    <a:pt x="7776" y="12229"/>
                  </a:lnTo>
                  <a:lnTo>
                    <a:pt x="7743" y="12178"/>
                  </a:lnTo>
                  <a:lnTo>
                    <a:pt x="7692" y="12077"/>
                  </a:lnTo>
                  <a:lnTo>
                    <a:pt x="7675" y="12026"/>
                  </a:lnTo>
                  <a:lnTo>
                    <a:pt x="7591" y="11874"/>
                  </a:lnTo>
                  <a:lnTo>
                    <a:pt x="7557" y="11824"/>
                  </a:lnTo>
                  <a:lnTo>
                    <a:pt x="7540" y="11773"/>
                  </a:lnTo>
                  <a:lnTo>
                    <a:pt x="7490" y="11672"/>
                  </a:lnTo>
                  <a:lnTo>
                    <a:pt x="7456" y="11621"/>
                  </a:lnTo>
                  <a:lnTo>
                    <a:pt x="7422" y="11571"/>
                  </a:lnTo>
                  <a:lnTo>
                    <a:pt x="7405" y="11520"/>
                  </a:lnTo>
                  <a:lnTo>
                    <a:pt x="7372" y="11470"/>
                  </a:lnTo>
                  <a:lnTo>
                    <a:pt x="7338" y="11419"/>
                  </a:lnTo>
                  <a:lnTo>
                    <a:pt x="7321" y="11368"/>
                  </a:lnTo>
                  <a:lnTo>
                    <a:pt x="7287" y="11301"/>
                  </a:lnTo>
                  <a:lnTo>
                    <a:pt x="7270" y="11250"/>
                  </a:lnTo>
                  <a:lnTo>
                    <a:pt x="7237" y="11200"/>
                  </a:lnTo>
                  <a:lnTo>
                    <a:pt x="7203" y="11149"/>
                  </a:lnTo>
                  <a:lnTo>
                    <a:pt x="7186" y="11099"/>
                  </a:lnTo>
                  <a:lnTo>
                    <a:pt x="7152" y="11048"/>
                  </a:lnTo>
                  <a:lnTo>
                    <a:pt x="7119" y="10997"/>
                  </a:lnTo>
                  <a:lnTo>
                    <a:pt x="7102" y="10947"/>
                  </a:lnTo>
                  <a:lnTo>
                    <a:pt x="7068" y="10896"/>
                  </a:lnTo>
                  <a:lnTo>
                    <a:pt x="7051" y="10846"/>
                  </a:lnTo>
                  <a:lnTo>
                    <a:pt x="6984" y="10744"/>
                  </a:lnTo>
                  <a:lnTo>
                    <a:pt x="6967" y="10694"/>
                  </a:lnTo>
                  <a:lnTo>
                    <a:pt x="6933" y="10643"/>
                  </a:lnTo>
                  <a:lnTo>
                    <a:pt x="6899" y="10593"/>
                  </a:lnTo>
                  <a:lnTo>
                    <a:pt x="6849" y="10491"/>
                  </a:lnTo>
                  <a:lnTo>
                    <a:pt x="6815" y="10441"/>
                  </a:lnTo>
                  <a:lnTo>
                    <a:pt x="6731" y="10289"/>
                  </a:lnTo>
                  <a:lnTo>
                    <a:pt x="6714" y="10238"/>
                  </a:lnTo>
                  <a:lnTo>
                    <a:pt x="6596" y="10036"/>
                  </a:lnTo>
                  <a:lnTo>
                    <a:pt x="6562" y="9985"/>
                  </a:lnTo>
                  <a:lnTo>
                    <a:pt x="6511" y="9884"/>
                  </a:lnTo>
                  <a:lnTo>
                    <a:pt x="6478" y="9834"/>
                  </a:lnTo>
                  <a:lnTo>
                    <a:pt x="6275" y="9479"/>
                  </a:lnTo>
                  <a:lnTo>
                    <a:pt x="6258" y="9446"/>
                  </a:lnTo>
                  <a:lnTo>
                    <a:pt x="6140" y="9243"/>
                  </a:lnTo>
                  <a:lnTo>
                    <a:pt x="6107" y="9193"/>
                  </a:lnTo>
                  <a:lnTo>
                    <a:pt x="5989" y="8990"/>
                  </a:lnTo>
                  <a:lnTo>
                    <a:pt x="5972" y="8940"/>
                  </a:lnTo>
                  <a:lnTo>
                    <a:pt x="5938" y="8889"/>
                  </a:lnTo>
                  <a:lnTo>
                    <a:pt x="5904" y="8839"/>
                  </a:lnTo>
                  <a:lnTo>
                    <a:pt x="5887" y="8788"/>
                  </a:lnTo>
                  <a:lnTo>
                    <a:pt x="5854" y="8737"/>
                  </a:lnTo>
                  <a:lnTo>
                    <a:pt x="5820" y="8687"/>
                  </a:lnTo>
                  <a:lnTo>
                    <a:pt x="5786" y="8636"/>
                  </a:lnTo>
                  <a:lnTo>
                    <a:pt x="5769" y="8586"/>
                  </a:lnTo>
                  <a:lnTo>
                    <a:pt x="5736" y="8535"/>
                  </a:lnTo>
                  <a:lnTo>
                    <a:pt x="5702" y="8484"/>
                  </a:lnTo>
                  <a:lnTo>
                    <a:pt x="5668" y="8434"/>
                  </a:lnTo>
                  <a:lnTo>
                    <a:pt x="5651" y="8383"/>
                  </a:lnTo>
                  <a:lnTo>
                    <a:pt x="5618" y="8333"/>
                  </a:lnTo>
                  <a:lnTo>
                    <a:pt x="5584" y="8282"/>
                  </a:lnTo>
                  <a:lnTo>
                    <a:pt x="5550" y="8231"/>
                  </a:lnTo>
                  <a:lnTo>
                    <a:pt x="5533" y="8198"/>
                  </a:lnTo>
                  <a:lnTo>
                    <a:pt x="5499" y="8147"/>
                  </a:lnTo>
                  <a:lnTo>
                    <a:pt x="5466" y="8096"/>
                  </a:lnTo>
                  <a:lnTo>
                    <a:pt x="5432" y="8046"/>
                  </a:lnTo>
                  <a:lnTo>
                    <a:pt x="5415" y="7995"/>
                  </a:lnTo>
                  <a:lnTo>
                    <a:pt x="5381" y="7945"/>
                  </a:lnTo>
                  <a:lnTo>
                    <a:pt x="5348" y="7894"/>
                  </a:lnTo>
                  <a:lnTo>
                    <a:pt x="5314" y="7843"/>
                  </a:lnTo>
                  <a:lnTo>
                    <a:pt x="5297" y="7793"/>
                  </a:lnTo>
                  <a:lnTo>
                    <a:pt x="5263" y="7742"/>
                  </a:lnTo>
                  <a:lnTo>
                    <a:pt x="5230" y="7692"/>
                  </a:lnTo>
                  <a:lnTo>
                    <a:pt x="5196" y="7641"/>
                  </a:lnTo>
                  <a:lnTo>
                    <a:pt x="5162" y="7590"/>
                  </a:lnTo>
                  <a:lnTo>
                    <a:pt x="5145" y="7540"/>
                  </a:lnTo>
                  <a:lnTo>
                    <a:pt x="5078" y="7439"/>
                  </a:lnTo>
                  <a:lnTo>
                    <a:pt x="5044" y="7388"/>
                  </a:lnTo>
                  <a:lnTo>
                    <a:pt x="5027" y="7354"/>
                  </a:lnTo>
                  <a:lnTo>
                    <a:pt x="4993" y="7304"/>
                  </a:lnTo>
                  <a:lnTo>
                    <a:pt x="4960" y="7253"/>
                  </a:lnTo>
                  <a:lnTo>
                    <a:pt x="4926" y="7202"/>
                  </a:lnTo>
                  <a:lnTo>
                    <a:pt x="4892" y="7152"/>
                  </a:lnTo>
                  <a:lnTo>
                    <a:pt x="4875" y="7101"/>
                  </a:lnTo>
                  <a:lnTo>
                    <a:pt x="4842" y="7051"/>
                  </a:lnTo>
                  <a:lnTo>
                    <a:pt x="4808" y="7000"/>
                  </a:lnTo>
                  <a:lnTo>
                    <a:pt x="4774" y="6949"/>
                  </a:lnTo>
                  <a:lnTo>
                    <a:pt x="4757" y="6899"/>
                  </a:lnTo>
                  <a:lnTo>
                    <a:pt x="4724" y="6848"/>
                  </a:lnTo>
                  <a:lnTo>
                    <a:pt x="4690" y="6798"/>
                  </a:lnTo>
                  <a:lnTo>
                    <a:pt x="4622" y="6713"/>
                  </a:lnTo>
                  <a:lnTo>
                    <a:pt x="4589" y="6663"/>
                  </a:lnTo>
                  <a:lnTo>
                    <a:pt x="4572" y="6612"/>
                  </a:lnTo>
                  <a:lnTo>
                    <a:pt x="4538" y="6562"/>
                  </a:lnTo>
                  <a:lnTo>
                    <a:pt x="4504" y="6511"/>
                  </a:lnTo>
                  <a:lnTo>
                    <a:pt x="4420" y="6359"/>
                  </a:lnTo>
                  <a:lnTo>
                    <a:pt x="4386" y="6309"/>
                  </a:lnTo>
                  <a:lnTo>
                    <a:pt x="4285" y="6174"/>
                  </a:lnTo>
                  <a:lnTo>
                    <a:pt x="4251" y="6123"/>
                  </a:lnTo>
                  <a:lnTo>
                    <a:pt x="4201" y="6022"/>
                  </a:lnTo>
                  <a:lnTo>
                    <a:pt x="4167" y="5971"/>
                  </a:lnTo>
                  <a:lnTo>
                    <a:pt x="4133" y="5921"/>
                  </a:lnTo>
                  <a:lnTo>
                    <a:pt x="4100" y="5870"/>
                  </a:lnTo>
                  <a:lnTo>
                    <a:pt x="3981" y="5684"/>
                  </a:lnTo>
                  <a:lnTo>
                    <a:pt x="3948" y="5634"/>
                  </a:lnTo>
                  <a:lnTo>
                    <a:pt x="3880" y="5533"/>
                  </a:lnTo>
                  <a:lnTo>
                    <a:pt x="3847" y="5482"/>
                  </a:lnTo>
                  <a:lnTo>
                    <a:pt x="3830" y="5431"/>
                  </a:lnTo>
                  <a:lnTo>
                    <a:pt x="3728" y="5297"/>
                  </a:lnTo>
                  <a:lnTo>
                    <a:pt x="3695" y="5246"/>
                  </a:lnTo>
                  <a:lnTo>
                    <a:pt x="3627" y="5145"/>
                  </a:lnTo>
                  <a:lnTo>
                    <a:pt x="3594" y="5094"/>
                  </a:lnTo>
                  <a:lnTo>
                    <a:pt x="3543" y="4993"/>
                  </a:lnTo>
                  <a:lnTo>
                    <a:pt x="3509" y="4959"/>
                  </a:lnTo>
                  <a:lnTo>
                    <a:pt x="3475" y="4909"/>
                  </a:lnTo>
                  <a:lnTo>
                    <a:pt x="3442" y="4858"/>
                  </a:lnTo>
                  <a:lnTo>
                    <a:pt x="3408" y="4807"/>
                  </a:lnTo>
                  <a:lnTo>
                    <a:pt x="3374" y="4757"/>
                  </a:lnTo>
                  <a:lnTo>
                    <a:pt x="3341" y="4706"/>
                  </a:lnTo>
                  <a:lnTo>
                    <a:pt x="3324" y="4656"/>
                  </a:lnTo>
                  <a:lnTo>
                    <a:pt x="3290" y="4622"/>
                  </a:lnTo>
                  <a:lnTo>
                    <a:pt x="3256" y="4571"/>
                  </a:lnTo>
                  <a:lnTo>
                    <a:pt x="3222" y="4521"/>
                  </a:lnTo>
                  <a:lnTo>
                    <a:pt x="3189" y="4470"/>
                  </a:lnTo>
                  <a:lnTo>
                    <a:pt x="3155" y="4419"/>
                  </a:lnTo>
                  <a:lnTo>
                    <a:pt x="3088" y="4318"/>
                  </a:lnTo>
                  <a:lnTo>
                    <a:pt x="3054" y="4268"/>
                  </a:lnTo>
                  <a:lnTo>
                    <a:pt x="3020" y="4234"/>
                  </a:lnTo>
                  <a:lnTo>
                    <a:pt x="3003" y="4183"/>
                  </a:lnTo>
                  <a:lnTo>
                    <a:pt x="2936" y="4082"/>
                  </a:lnTo>
                  <a:lnTo>
                    <a:pt x="2902" y="4032"/>
                  </a:lnTo>
                  <a:lnTo>
                    <a:pt x="2868" y="3998"/>
                  </a:lnTo>
                  <a:lnTo>
                    <a:pt x="2801" y="3897"/>
                  </a:lnTo>
                  <a:lnTo>
                    <a:pt x="2767" y="3846"/>
                  </a:lnTo>
                  <a:lnTo>
                    <a:pt x="2733" y="3795"/>
                  </a:lnTo>
                  <a:lnTo>
                    <a:pt x="2632" y="3660"/>
                  </a:lnTo>
                  <a:lnTo>
                    <a:pt x="2598" y="3610"/>
                  </a:lnTo>
                  <a:lnTo>
                    <a:pt x="2548" y="3509"/>
                  </a:lnTo>
                  <a:lnTo>
                    <a:pt x="2514" y="3458"/>
                  </a:lnTo>
                  <a:lnTo>
                    <a:pt x="2447" y="3374"/>
                  </a:lnTo>
                  <a:lnTo>
                    <a:pt x="2413" y="3323"/>
                  </a:lnTo>
                  <a:lnTo>
                    <a:pt x="2379" y="3273"/>
                  </a:lnTo>
                  <a:lnTo>
                    <a:pt x="2345" y="3222"/>
                  </a:lnTo>
                  <a:lnTo>
                    <a:pt x="2312" y="3171"/>
                  </a:lnTo>
                  <a:lnTo>
                    <a:pt x="2278" y="3138"/>
                  </a:lnTo>
                  <a:lnTo>
                    <a:pt x="2244" y="3087"/>
                  </a:lnTo>
                  <a:lnTo>
                    <a:pt x="2210" y="3036"/>
                  </a:lnTo>
                  <a:lnTo>
                    <a:pt x="2177" y="2986"/>
                  </a:lnTo>
                  <a:lnTo>
                    <a:pt x="2143" y="2935"/>
                  </a:lnTo>
                  <a:lnTo>
                    <a:pt x="2109" y="2901"/>
                  </a:lnTo>
                  <a:lnTo>
                    <a:pt x="2042" y="2800"/>
                  </a:lnTo>
                  <a:lnTo>
                    <a:pt x="2008" y="2750"/>
                  </a:lnTo>
                  <a:lnTo>
                    <a:pt x="1974" y="2699"/>
                  </a:lnTo>
                  <a:lnTo>
                    <a:pt x="1941" y="2665"/>
                  </a:lnTo>
                  <a:lnTo>
                    <a:pt x="1907" y="2615"/>
                  </a:lnTo>
                  <a:lnTo>
                    <a:pt x="1873" y="2564"/>
                  </a:lnTo>
                  <a:lnTo>
                    <a:pt x="1839" y="2514"/>
                  </a:lnTo>
                  <a:lnTo>
                    <a:pt x="1806" y="2463"/>
                  </a:lnTo>
                  <a:lnTo>
                    <a:pt x="1772" y="2429"/>
                  </a:lnTo>
                  <a:lnTo>
                    <a:pt x="1738" y="2379"/>
                  </a:lnTo>
                  <a:lnTo>
                    <a:pt x="1721" y="2328"/>
                  </a:lnTo>
                  <a:lnTo>
                    <a:pt x="1671" y="2277"/>
                  </a:lnTo>
                  <a:lnTo>
                    <a:pt x="1620" y="2193"/>
                  </a:lnTo>
                  <a:lnTo>
                    <a:pt x="1586" y="2142"/>
                  </a:lnTo>
                  <a:lnTo>
                    <a:pt x="1536" y="2092"/>
                  </a:lnTo>
                  <a:lnTo>
                    <a:pt x="1519" y="2041"/>
                  </a:lnTo>
                  <a:lnTo>
                    <a:pt x="1485" y="1991"/>
                  </a:lnTo>
                  <a:lnTo>
                    <a:pt x="1435" y="1957"/>
                  </a:lnTo>
                  <a:lnTo>
                    <a:pt x="1418" y="1906"/>
                  </a:lnTo>
                  <a:lnTo>
                    <a:pt x="1384" y="1856"/>
                  </a:lnTo>
                  <a:lnTo>
                    <a:pt x="1333" y="1805"/>
                  </a:lnTo>
                  <a:lnTo>
                    <a:pt x="1317" y="1771"/>
                  </a:lnTo>
                  <a:lnTo>
                    <a:pt x="1266" y="1721"/>
                  </a:lnTo>
                  <a:lnTo>
                    <a:pt x="1232" y="1670"/>
                  </a:lnTo>
                  <a:lnTo>
                    <a:pt x="1198" y="1620"/>
                  </a:lnTo>
                  <a:lnTo>
                    <a:pt x="1165" y="1569"/>
                  </a:lnTo>
                  <a:lnTo>
                    <a:pt x="1131" y="1535"/>
                  </a:lnTo>
                  <a:lnTo>
                    <a:pt x="1097" y="1485"/>
                  </a:lnTo>
                  <a:lnTo>
                    <a:pt x="1064" y="1434"/>
                  </a:lnTo>
                  <a:lnTo>
                    <a:pt x="1030" y="1383"/>
                  </a:lnTo>
                  <a:lnTo>
                    <a:pt x="996" y="1350"/>
                  </a:lnTo>
                  <a:lnTo>
                    <a:pt x="929" y="1249"/>
                  </a:lnTo>
                  <a:lnTo>
                    <a:pt x="895" y="1198"/>
                  </a:lnTo>
                  <a:lnTo>
                    <a:pt x="861" y="1164"/>
                  </a:lnTo>
                  <a:lnTo>
                    <a:pt x="827" y="1114"/>
                  </a:lnTo>
                  <a:lnTo>
                    <a:pt x="794" y="1063"/>
                  </a:lnTo>
                  <a:lnTo>
                    <a:pt x="760" y="1012"/>
                  </a:lnTo>
                  <a:lnTo>
                    <a:pt x="726" y="962"/>
                  </a:lnTo>
                  <a:lnTo>
                    <a:pt x="659" y="877"/>
                  </a:lnTo>
                  <a:lnTo>
                    <a:pt x="625" y="827"/>
                  </a:lnTo>
                  <a:lnTo>
                    <a:pt x="524" y="692"/>
                  </a:lnTo>
                  <a:lnTo>
                    <a:pt x="490" y="641"/>
                  </a:lnTo>
                  <a:lnTo>
                    <a:pt x="372" y="506"/>
                  </a:lnTo>
                  <a:lnTo>
                    <a:pt x="355" y="456"/>
                  </a:lnTo>
                  <a:lnTo>
                    <a:pt x="136" y="186"/>
                  </a:lnTo>
                  <a:lnTo>
                    <a:pt x="102" y="135"/>
                  </a:lnTo>
                  <a:lnTo>
                    <a:pt x="1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5599300" y="1432275"/>
              <a:ext cx="468500" cy="1461075"/>
            </a:xfrm>
            <a:custGeom>
              <a:avLst/>
              <a:gdLst/>
              <a:ahLst/>
              <a:cxnLst/>
              <a:rect l="l" t="t" r="r" b="b"/>
              <a:pathLst>
                <a:path w="18740" h="58443" fill="none" extrusionOk="0">
                  <a:moveTo>
                    <a:pt x="18672" y="58443"/>
                  </a:moveTo>
                  <a:lnTo>
                    <a:pt x="18689" y="58375"/>
                  </a:lnTo>
                  <a:lnTo>
                    <a:pt x="18689" y="58308"/>
                  </a:lnTo>
                  <a:lnTo>
                    <a:pt x="18689" y="58257"/>
                  </a:lnTo>
                  <a:lnTo>
                    <a:pt x="18689" y="58190"/>
                  </a:lnTo>
                  <a:lnTo>
                    <a:pt x="18689" y="58055"/>
                  </a:lnTo>
                  <a:lnTo>
                    <a:pt x="18689" y="58004"/>
                  </a:lnTo>
                  <a:lnTo>
                    <a:pt x="18689" y="57937"/>
                  </a:lnTo>
                  <a:lnTo>
                    <a:pt x="18706" y="57869"/>
                  </a:lnTo>
                  <a:lnTo>
                    <a:pt x="18706" y="57819"/>
                  </a:lnTo>
                  <a:lnTo>
                    <a:pt x="18706" y="57751"/>
                  </a:lnTo>
                  <a:lnTo>
                    <a:pt x="18706" y="57684"/>
                  </a:lnTo>
                  <a:lnTo>
                    <a:pt x="18706" y="57616"/>
                  </a:lnTo>
                  <a:lnTo>
                    <a:pt x="18706" y="57566"/>
                  </a:lnTo>
                  <a:lnTo>
                    <a:pt x="18706" y="57498"/>
                  </a:lnTo>
                  <a:lnTo>
                    <a:pt x="18706" y="57431"/>
                  </a:lnTo>
                  <a:lnTo>
                    <a:pt x="18706" y="57363"/>
                  </a:lnTo>
                  <a:lnTo>
                    <a:pt x="18706" y="57313"/>
                  </a:lnTo>
                  <a:lnTo>
                    <a:pt x="18706" y="57245"/>
                  </a:lnTo>
                  <a:lnTo>
                    <a:pt x="18723" y="57178"/>
                  </a:lnTo>
                  <a:lnTo>
                    <a:pt x="18723" y="57127"/>
                  </a:lnTo>
                  <a:lnTo>
                    <a:pt x="18723" y="57060"/>
                  </a:lnTo>
                  <a:lnTo>
                    <a:pt x="18723" y="56992"/>
                  </a:lnTo>
                  <a:lnTo>
                    <a:pt x="18723" y="56942"/>
                  </a:lnTo>
                  <a:lnTo>
                    <a:pt x="18723" y="56874"/>
                  </a:lnTo>
                  <a:lnTo>
                    <a:pt x="18723" y="56807"/>
                  </a:lnTo>
                  <a:lnTo>
                    <a:pt x="18723" y="56739"/>
                  </a:lnTo>
                  <a:lnTo>
                    <a:pt x="18723" y="56689"/>
                  </a:lnTo>
                  <a:lnTo>
                    <a:pt x="18723" y="56554"/>
                  </a:lnTo>
                  <a:lnTo>
                    <a:pt x="18723" y="56503"/>
                  </a:lnTo>
                  <a:lnTo>
                    <a:pt x="18723" y="56368"/>
                  </a:lnTo>
                  <a:lnTo>
                    <a:pt x="18723" y="56301"/>
                  </a:lnTo>
                  <a:lnTo>
                    <a:pt x="18723" y="56183"/>
                  </a:lnTo>
                  <a:lnTo>
                    <a:pt x="18740" y="56115"/>
                  </a:lnTo>
                  <a:lnTo>
                    <a:pt x="18740" y="55862"/>
                  </a:lnTo>
                  <a:lnTo>
                    <a:pt x="18740" y="55811"/>
                  </a:lnTo>
                  <a:lnTo>
                    <a:pt x="18740" y="54867"/>
                  </a:lnTo>
                  <a:lnTo>
                    <a:pt x="18740" y="54799"/>
                  </a:lnTo>
                  <a:lnTo>
                    <a:pt x="18740" y="54546"/>
                  </a:lnTo>
                  <a:lnTo>
                    <a:pt x="18723" y="54496"/>
                  </a:lnTo>
                  <a:lnTo>
                    <a:pt x="18723" y="54361"/>
                  </a:lnTo>
                  <a:lnTo>
                    <a:pt x="18723" y="54293"/>
                  </a:lnTo>
                  <a:lnTo>
                    <a:pt x="18723" y="54175"/>
                  </a:lnTo>
                  <a:lnTo>
                    <a:pt x="18723" y="54108"/>
                  </a:lnTo>
                  <a:lnTo>
                    <a:pt x="18723" y="53990"/>
                  </a:lnTo>
                  <a:lnTo>
                    <a:pt x="18723" y="53922"/>
                  </a:lnTo>
                  <a:lnTo>
                    <a:pt x="18723" y="53872"/>
                  </a:lnTo>
                  <a:lnTo>
                    <a:pt x="18723" y="53804"/>
                  </a:lnTo>
                  <a:lnTo>
                    <a:pt x="18723" y="53737"/>
                  </a:lnTo>
                  <a:lnTo>
                    <a:pt x="18723" y="53669"/>
                  </a:lnTo>
                  <a:lnTo>
                    <a:pt x="18723" y="53619"/>
                  </a:lnTo>
                  <a:lnTo>
                    <a:pt x="18723" y="53551"/>
                  </a:lnTo>
                  <a:lnTo>
                    <a:pt x="18723" y="53484"/>
                  </a:lnTo>
                  <a:lnTo>
                    <a:pt x="18706" y="53433"/>
                  </a:lnTo>
                  <a:lnTo>
                    <a:pt x="18706" y="53366"/>
                  </a:lnTo>
                  <a:lnTo>
                    <a:pt x="18706" y="53298"/>
                  </a:lnTo>
                  <a:lnTo>
                    <a:pt x="18706" y="53231"/>
                  </a:lnTo>
                  <a:lnTo>
                    <a:pt x="18706" y="53180"/>
                  </a:lnTo>
                  <a:lnTo>
                    <a:pt x="18706" y="53113"/>
                  </a:lnTo>
                  <a:lnTo>
                    <a:pt x="18706" y="53045"/>
                  </a:lnTo>
                  <a:lnTo>
                    <a:pt x="18706" y="52995"/>
                  </a:lnTo>
                  <a:lnTo>
                    <a:pt x="18706" y="52927"/>
                  </a:lnTo>
                  <a:lnTo>
                    <a:pt x="18706" y="52860"/>
                  </a:lnTo>
                  <a:lnTo>
                    <a:pt x="18706" y="52792"/>
                  </a:lnTo>
                  <a:lnTo>
                    <a:pt x="18689" y="52742"/>
                  </a:lnTo>
                  <a:lnTo>
                    <a:pt x="18689" y="52674"/>
                  </a:lnTo>
                  <a:lnTo>
                    <a:pt x="18689" y="52607"/>
                  </a:lnTo>
                  <a:lnTo>
                    <a:pt x="18689" y="52556"/>
                  </a:lnTo>
                  <a:lnTo>
                    <a:pt x="18689" y="52489"/>
                  </a:lnTo>
                  <a:lnTo>
                    <a:pt x="18689" y="52421"/>
                  </a:lnTo>
                  <a:lnTo>
                    <a:pt x="18689" y="52354"/>
                  </a:lnTo>
                  <a:lnTo>
                    <a:pt x="18689" y="52303"/>
                  </a:lnTo>
                  <a:lnTo>
                    <a:pt x="18672" y="52236"/>
                  </a:lnTo>
                  <a:lnTo>
                    <a:pt x="18672" y="52168"/>
                  </a:lnTo>
                  <a:lnTo>
                    <a:pt x="18672" y="52118"/>
                  </a:lnTo>
                  <a:lnTo>
                    <a:pt x="18672" y="52050"/>
                  </a:lnTo>
                  <a:lnTo>
                    <a:pt x="18672" y="51983"/>
                  </a:lnTo>
                  <a:lnTo>
                    <a:pt x="18672" y="51865"/>
                  </a:lnTo>
                  <a:lnTo>
                    <a:pt x="18672" y="51797"/>
                  </a:lnTo>
                  <a:lnTo>
                    <a:pt x="18655" y="51730"/>
                  </a:lnTo>
                  <a:lnTo>
                    <a:pt x="18655" y="51679"/>
                  </a:lnTo>
                  <a:lnTo>
                    <a:pt x="18655" y="51612"/>
                  </a:lnTo>
                  <a:lnTo>
                    <a:pt x="18655" y="51544"/>
                  </a:lnTo>
                  <a:lnTo>
                    <a:pt x="18655" y="51494"/>
                  </a:lnTo>
                  <a:lnTo>
                    <a:pt x="18655" y="51426"/>
                  </a:lnTo>
                  <a:lnTo>
                    <a:pt x="18638" y="51359"/>
                  </a:lnTo>
                  <a:lnTo>
                    <a:pt x="18638" y="51291"/>
                  </a:lnTo>
                  <a:lnTo>
                    <a:pt x="18638" y="51241"/>
                  </a:lnTo>
                  <a:lnTo>
                    <a:pt x="18638" y="51173"/>
                  </a:lnTo>
                  <a:lnTo>
                    <a:pt x="18638" y="51106"/>
                  </a:lnTo>
                  <a:lnTo>
                    <a:pt x="18638" y="51055"/>
                  </a:lnTo>
                  <a:lnTo>
                    <a:pt x="18621" y="50988"/>
                  </a:lnTo>
                  <a:lnTo>
                    <a:pt x="18621" y="50920"/>
                  </a:lnTo>
                  <a:lnTo>
                    <a:pt x="18621" y="50853"/>
                  </a:lnTo>
                  <a:lnTo>
                    <a:pt x="18621" y="50802"/>
                  </a:lnTo>
                  <a:lnTo>
                    <a:pt x="18621" y="50735"/>
                  </a:lnTo>
                  <a:lnTo>
                    <a:pt x="18605" y="50667"/>
                  </a:lnTo>
                  <a:lnTo>
                    <a:pt x="18605" y="50617"/>
                  </a:lnTo>
                  <a:lnTo>
                    <a:pt x="18605" y="50549"/>
                  </a:lnTo>
                  <a:lnTo>
                    <a:pt x="18605" y="50482"/>
                  </a:lnTo>
                  <a:lnTo>
                    <a:pt x="18605" y="50414"/>
                  </a:lnTo>
                  <a:lnTo>
                    <a:pt x="18588" y="50364"/>
                  </a:lnTo>
                  <a:lnTo>
                    <a:pt x="18588" y="50296"/>
                  </a:lnTo>
                  <a:lnTo>
                    <a:pt x="18588" y="50229"/>
                  </a:lnTo>
                  <a:lnTo>
                    <a:pt x="18588" y="50178"/>
                  </a:lnTo>
                  <a:lnTo>
                    <a:pt x="18588" y="50111"/>
                  </a:lnTo>
                  <a:lnTo>
                    <a:pt x="18571" y="50043"/>
                  </a:lnTo>
                  <a:lnTo>
                    <a:pt x="18571" y="49976"/>
                  </a:lnTo>
                  <a:lnTo>
                    <a:pt x="18571" y="49858"/>
                  </a:lnTo>
                  <a:lnTo>
                    <a:pt x="18571" y="49790"/>
                  </a:lnTo>
                  <a:lnTo>
                    <a:pt x="18554" y="49740"/>
                  </a:lnTo>
                  <a:lnTo>
                    <a:pt x="18554" y="49672"/>
                  </a:lnTo>
                  <a:lnTo>
                    <a:pt x="18554" y="49605"/>
                  </a:lnTo>
                  <a:lnTo>
                    <a:pt x="18537" y="49537"/>
                  </a:lnTo>
                  <a:lnTo>
                    <a:pt x="18537" y="49487"/>
                  </a:lnTo>
                  <a:lnTo>
                    <a:pt x="18537" y="49419"/>
                  </a:lnTo>
                  <a:lnTo>
                    <a:pt x="18537" y="49352"/>
                  </a:lnTo>
                  <a:lnTo>
                    <a:pt x="18537" y="49301"/>
                  </a:lnTo>
                  <a:lnTo>
                    <a:pt x="18520" y="49234"/>
                  </a:lnTo>
                  <a:lnTo>
                    <a:pt x="18520" y="49115"/>
                  </a:lnTo>
                  <a:lnTo>
                    <a:pt x="18503" y="49048"/>
                  </a:lnTo>
                  <a:lnTo>
                    <a:pt x="18503" y="48981"/>
                  </a:lnTo>
                  <a:lnTo>
                    <a:pt x="18503" y="48913"/>
                  </a:lnTo>
                  <a:lnTo>
                    <a:pt x="18487" y="48795"/>
                  </a:lnTo>
                  <a:lnTo>
                    <a:pt x="18487" y="48728"/>
                  </a:lnTo>
                  <a:lnTo>
                    <a:pt x="18487" y="48677"/>
                  </a:lnTo>
                  <a:lnTo>
                    <a:pt x="18487" y="48609"/>
                  </a:lnTo>
                  <a:lnTo>
                    <a:pt x="18470" y="48491"/>
                  </a:lnTo>
                  <a:lnTo>
                    <a:pt x="18470" y="48424"/>
                  </a:lnTo>
                  <a:lnTo>
                    <a:pt x="18470" y="48356"/>
                  </a:lnTo>
                  <a:lnTo>
                    <a:pt x="18453" y="48289"/>
                  </a:lnTo>
                  <a:lnTo>
                    <a:pt x="18453" y="48238"/>
                  </a:lnTo>
                  <a:lnTo>
                    <a:pt x="18453" y="48171"/>
                  </a:lnTo>
                  <a:lnTo>
                    <a:pt x="18436" y="48103"/>
                  </a:lnTo>
                  <a:lnTo>
                    <a:pt x="18436" y="48053"/>
                  </a:lnTo>
                  <a:lnTo>
                    <a:pt x="18436" y="47985"/>
                  </a:lnTo>
                  <a:lnTo>
                    <a:pt x="18419" y="47918"/>
                  </a:lnTo>
                  <a:lnTo>
                    <a:pt x="18419" y="47867"/>
                  </a:lnTo>
                  <a:lnTo>
                    <a:pt x="18419" y="47800"/>
                  </a:lnTo>
                  <a:lnTo>
                    <a:pt x="18419" y="47732"/>
                  </a:lnTo>
                  <a:lnTo>
                    <a:pt x="18402" y="47665"/>
                  </a:lnTo>
                  <a:lnTo>
                    <a:pt x="18402" y="47614"/>
                  </a:lnTo>
                  <a:lnTo>
                    <a:pt x="18402" y="47547"/>
                  </a:lnTo>
                  <a:lnTo>
                    <a:pt x="18385" y="47479"/>
                  </a:lnTo>
                  <a:lnTo>
                    <a:pt x="18385" y="47429"/>
                  </a:lnTo>
                  <a:lnTo>
                    <a:pt x="18385" y="47361"/>
                  </a:lnTo>
                  <a:lnTo>
                    <a:pt x="18368" y="47294"/>
                  </a:lnTo>
                  <a:lnTo>
                    <a:pt x="18368" y="47226"/>
                  </a:lnTo>
                  <a:lnTo>
                    <a:pt x="18368" y="47176"/>
                  </a:lnTo>
                  <a:lnTo>
                    <a:pt x="18352" y="47108"/>
                  </a:lnTo>
                  <a:lnTo>
                    <a:pt x="18352" y="47041"/>
                  </a:lnTo>
                  <a:lnTo>
                    <a:pt x="18352" y="46990"/>
                  </a:lnTo>
                  <a:lnTo>
                    <a:pt x="18335" y="46923"/>
                  </a:lnTo>
                  <a:lnTo>
                    <a:pt x="18335" y="46855"/>
                  </a:lnTo>
                  <a:lnTo>
                    <a:pt x="18335" y="46805"/>
                  </a:lnTo>
                  <a:lnTo>
                    <a:pt x="18318" y="46737"/>
                  </a:lnTo>
                  <a:lnTo>
                    <a:pt x="18318" y="46670"/>
                  </a:lnTo>
                  <a:lnTo>
                    <a:pt x="18301" y="46619"/>
                  </a:lnTo>
                  <a:lnTo>
                    <a:pt x="18301" y="46552"/>
                  </a:lnTo>
                  <a:lnTo>
                    <a:pt x="18301" y="46484"/>
                  </a:lnTo>
                  <a:lnTo>
                    <a:pt x="18284" y="46417"/>
                  </a:lnTo>
                  <a:lnTo>
                    <a:pt x="18284" y="46366"/>
                  </a:lnTo>
                  <a:lnTo>
                    <a:pt x="18267" y="46231"/>
                  </a:lnTo>
                  <a:lnTo>
                    <a:pt x="18267" y="46181"/>
                  </a:lnTo>
                  <a:lnTo>
                    <a:pt x="18250" y="46113"/>
                  </a:lnTo>
                  <a:lnTo>
                    <a:pt x="18250" y="46046"/>
                  </a:lnTo>
                  <a:lnTo>
                    <a:pt x="18250" y="45978"/>
                  </a:lnTo>
                  <a:lnTo>
                    <a:pt x="18234" y="45860"/>
                  </a:lnTo>
                  <a:lnTo>
                    <a:pt x="18234" y="45793"/>
                  </a:lnTo>
                  <a:lnTo>
                    <a:pt x="18200" y="45607"/>
                  </a:lnTo>
                  <a:lnTo>
                    <a:pt x="18200" y="45557"/>
                  </a:lnTo>
                  <a:lnTo>
                    <a:pt x="18183" y="45422"/>
                  </a:lnTo>
                  <a:lnTo>
                    <a:pt x="18183" y="45371"/>
                  </a:lnTo>
                  <a:lnTo>
                    <a:pt x="18166" y="45236"/>
                  </a:lnTo>
                  <a:lnTo>
                    <a:pt x="18166" y="45169"/>
                  </a:lnTo>
                  <a:lnTo>
                    <a:pt x="18149" y="45051"/>
                  </a:lnTo>
                  <a:lnTo>
                    <a:pt x="18132" y="45000"/>
                  </a:lnTo>
                  <a:lnTo>
                    <a:pt x="18132" y="44933"/>
                  </a:lnTo>
                  <a:lnTo>
                    <a:pt x="18116" y="44798"/>
                  </a:lnTo>
                  <a:lnTo>
                    <a:pt x="18116" y="44747"/>
                  </a:lnTo>
                  <a:lnTo>
                    <a:pt x="18099" y="44612"/>
                  </a:lnTo>
                  <a:lnTo>
                    <a:pt x="18082" y="44561"/>
                  </a:lnTo>
                  <a:lnTo>
                    <a:pt x="18082" y="44494"/>
                  </a:lnTo>
                  <a:lnTo>
                    <a:pt x="18082" y="44427"/>
                  </a:lnTo>
                  <a:lnTo>
                    <a:pt x="18065" y="44376"/>
                  </a:lnTo>
                  <a:lnTo>
                    <a:pt x="18065" y="44308"/>
                  </a:lnTo>
                  <a:lnTo>
                    <a:pt x="18048" y="44241"/>
                  </a:lnTo>
                  <a:lnTo>
                    <a:pt x="18048" y="44190"/>
                  </a:lnTo>
                  <a:lnTo>
                    <a:pt x="18031" y="44123"/>
                  </a:lnTo>
                  <a:lnTo>
                    <a:pt x="18031" y="44055"/>
                  </a:lnTo>
                  <a:lnTo>
                    <a:pt x="18014" y="43988"/>
                  </a:lnTo>
                  <a:lnTo>
                    <a:pt x="18014" y="43937"/>
                  </a:lnTo>
                  <a:lnTo>
                    <a:pt x="17997" y="43802"/>
                  </a:lnTo>
                  <a:lnTo>
                    <a:pt x="17981" y="43752"/>
                  </a:lnTo>
                  <a:lnTo>
                    <a:pt x="17981" y="43684"/>
                  </a:lnTo>
                  <a:lnTo>
                    <a:pt x="17981" y="43617"/>
                  </a:lnTo>
                  <a:lnTo>
                    <a:pt x="17964" y="43566"/>
                  </a:lnTo>
                  <a:lnTo>
                    <a:pt x="17947" y="43499"/>
                  </a:lnTo>
                  <a:lnTo>
                    <a:pt x="17947" y="43431"/>
                  </a:lnTo>
                  <a:lnTo>
                    <a:pt x="17930" y="43313"/>
                  </a:lnTo>
                  <a:lnTo>
                    <a:pt x="17930" y="43246"/>
                  </a:lnTo>
                  <a:lnTo>
                    <a:pt x="17913" y="43195"/>
                  </a:lnTo>
                  <a:lnTo>
                    <a:pt x="17913" y="43128"/>
                  </a:lnTo>
                  <a:lnTo>
                    <a:pt x="17896" y="43010"/>
                  </a:lnTo>
                  <a:lnTo>
                    <a:pt x="17879" y="42942"/>
                  </a:lnTo>
                  <a:lnTo>
                    <a:pt x="17846" y="42757"/>
                  </a:lnTo>
                  <a:lnTo>
                    <a:pt x="17846" y="42689"/>
                  </a:lnTo>
                  <a:lnTo>
                    <a:pt x="17846" y="42622"/>
                  </a:lnTo>
                  <a:lnTo>
                    <a:pt x="17795" y="42386"/>
                  </a:lnTo>
                  <a:lnTo>
                    <a:pt x="17795" y="42318"/>
                  </a:lnTo>
                  <a:lnTo>
                    <a:pt x="17744" y="42015"/>
                  </a:lnTo>
                  <a:lnTo>
                    <a:pt x="17744" y="41947"/>
                  </a:lnTo>
                  <a:lnTo>
                    <a:pt x="17728" y="41880"/>
                  </a:lnTo>
                  <a:lnTo>
                    <a:pt x="17728" y="41829"/>
                  </a:lnTo>
                  <a:lnTo>
                    <a:pt x="17694" y="41644"/>
                  </a:lnTo>
                  <a:lnTo>
                    <a:pt x="17677" y="41576"/>
                  </a:lnTo>
                  <a:lnTo>
                    <a:pt x="17677" y="41509"/>
                  </a:lnTo>
                  <a:lnTo>
                    <a:pt x="17660" y="41458"/>
                  </a:lnTo>
                  <a:lnTo>
                    <a:pt x="17660" y="41391"/>
                  </a:lnTo>
                  <a:lnTo>
                    <a:pt x="17643" y="41273"/>
                  </a:lnTo>
                  <a:lnTo>
                    <a:pt x="17626" y="41205"/>
                  </a:lnTo>
                  <a:lnTo>
                    <a:pt x="17610" y="41138"/>
                  </a:lnTo>
                  <a:lnTo>
                    <a:pt x="17610" y="41087"/>
                  </a:lnTo>
                  <a:lnTo>
                    <a:pt x="17593" y="41020"/>
                  </a:lnTo>
                  <a:lnTo>
                    <a:pt x="17593" y="40952"/>
                  </a:lnTo>
                  <a:lnTo>
                    <a:pt x="17576" y="40901"/>
                  </a:lnTo>
                  <a:lnTo>
                    <a:pt x="17559" y="40834"/>
                  </a:lnTo>
                  <a:lnTo>
                    <a:pt x="17559" y="40767"/>
                  </a:lnTo>
                  <a:lnTo>
                    <a:pt x="17542" y="40716"/>
                  </a:lnTo>
                  <a:lnTo>
                    <a:pt x="17542" y="40648"/>
                  </a:lnTo>
                  <a:lnTo>
                    <a:pt x="17525" y="40581"/>
                  </a:lnTo>
                  <a:lnTo>
                    <a:pt x="17508" y="40530"/>
                  </a:lnTo>
                  <a:lnTo>
                    <a:pt x="17508" y="40463"/>
                  </a:lnTo>
                  <a:lnTo>
                    <a:pt x="17491" y="40345"/>
                  </a:lnTo>
                  <a:lnTo>
                    <a:pt x="17475" y="40277"/>
                  </a:lnTo>
                  <a:lnTo>
                    <a:pt x="17458" y="40159"/>
                  </a:lnTo>
                  <a:lnTo>
                    <a:pt x="17441" y="40092"/>
                  </a:lnTo>
                  <a:lnTo>
                    <a:pt x="17390" y="39788"/>
                  </a:lnTo>
                  <a:lnTo>
                    <a:pt x="17373" y="39721"/>
                  </a:lnTo>
                  <a:lnTo>
                    <a:pt x="17373" y="39653"/>
                  </a:lnTo>
                  <a:lnTo>
                    <a:pt x="17357" y="39603"/>
                  </a:lnTo>
                  <a:lnTo>
                    <a:pt x="17238" y="38911"/>
                  </a:lnTo>
                  <a:lnTo>
                    <a:pt x="17222" y="38861"/>
                  </a:lnTo>
                  <a:lnTo>
                    <a:pt x="17188" y="38608"/>
                  </a:lnTo>
                  <a:lnTo>
                    <a:pt x="17171" y="38557"/>
                  </a:lnTo>
                  <a:lnTo>
                    <a:pt x="17137" y="38371"/>
                  </a:lnTo>
                  <a:lnTo>
                    <a:pt x="17120" y="38304"/>
                  </a:lnTo>
                  <a:lnTo>
                    <a:pt x="17104" y="38186"/>
                  </a:lnTo>
                  <a:lnTo>
                    <a:pt x="17087" y="38118"/>
                  </a:lnTo>
                  <a:lnTo>
                    <a:pt x="17070" y="38051"/>
                  </a:lnTo>
                  <a:lnTo>
                    <a:pt x="17070" y="38000"/>
                  </a:lnTo>
                  <a:lnTo>
                    <a:pt x="17036" y="37882"/>
                  </a:lnTo>
                  <a:lnTo>
                    <a:pt x="17019" y="37815"/>
                  </a:lnTo>
                  <a:lnTo>
                    <a:pt x="17019" y="37747"/>
                  </a:lnTo>
                  <a:lnTo>
                    <a:pt x="17002" y="37697"/>
                  </a:lnTo>
                  <a:lnTo>
                    <a:pt x="16985" y="37629"/>
                  </a:lnTo>
                  <a:lnTo>
                    <a:pt x="16985" y="37562"/>
                  </a:lnTo>
                  <a:lnTo>
                    <a:pt x="16969" y="37511"/>
                  </a:lnTo>
                  <a:lnTo>
                    <a:pt x="16935" y="37376"/>
                  </a:lnTo>
                  <a:lnTo>
                    <a:pt x="16935" y="37326"/>
                  </a:lnTo>
                  <a:lnTo>
                    <a:pt x="16918" y="37258"/>
                  </a:lnTo>
                  <a:lnTo>
                    <a:pt x="16901" y="37191"/>
                  </a:lnTo>
                  <a:lnTo>
                    <a:pt x="16901" y="37140"/>
                  </a:lnTo>
                  <a:lnTo>
                    <a:pt x="16867" y="37022"/>
                  </a:lnTo>
                  <a:lnTo>
                    <a:pt x="16851" y="36955"/>
                  </a:lnTo>
                  <a:lnTo>
                    <a:pt x="16800" y="36702"/>
                  </a:lnTo>
                  <a:lnTo>
                    <a:pt x="16800" y="36651"/>
                  </a:lnTo>
                  <a:lnTo>
                    <a:pt x="16716" y="36280"/>
                  </a:lnTo>
                  <a:lnTo>
                    <a:pt x="16699" y="36213"/>
                  </a:lnTo>
                  <a:lnTo>
                    <a:pt x="16631" y="35909"/>
                  </a:lnTo>
                  <a:lnTo>
                    <a:pt x="16614" y="35841"/>
                  </a:lnTo>
                  <a:lnTo>
                    <a:pt x="16564" y="35605"/>
                  </a:lnTo>
                  <a:lnTo>
                    <a:pt x="16547" y="35538"/>
                  </a:lnTo>
                  <a:lnTo>
                    <a:pt x="16513" y="35352"/>
                  </a:lnTo>
                  <a:lnTo>
                    <a:pt x="16496" y="35302"/>
                  </a:lnTo>
                  <a:lnTo>
                    <a:pt x="16479" y="35234"/>
                  </a:lnTo>
                  <a:lnTo>
                    <a:pt x="16463" y="35116"/>
                  </a:lnTo>
                  <a:lnTo>
                    <a:pt x="16446" y="35049"/>
                  </a:lnTo>
                  <a:lnTo>
                    <a:pt x="16429" y="34998"/>
                  </a:lnTo>
                  <a:lnTo>
                    <a:pt x="16412" y="34931"/>
                  </a:lnTo>
                  <a:lnTo>
                    <a:pt x="16395" y="34863"/>
                  </a:lnTo>
                  <a:lnTo>
                    <a:pt x="16395" y="34813"/>
                  </a:lnTo>
                  <a:lnTo>
                    <a:pt x="16378" y="34745"/>
                  </a:lnTo>
                  <a:lnTo>
                    <a:pt x="16345" y="34627"/>
                  </a:lnTo>
                  <a:lnTo>
                    <a:pt x="16328" y="34560"/>
                  </a:lnTo>
                  <a:lnTo>
                    <a:pt x="16311" y="34509"/>
                  </a:lnTo>
                  <a:lnTo>
                    <a:pt x="16294" y="34374"/>
                  </a:lnTo>
                  <a:lnTo>
                    <a:pt x="16277" y="34323"/>
                  </a:lnTo>
                  <a:lnTo>
                    <a:pt x="16260" y="34256"/>
                  </a:lnTo>
                  <a:lnTo>
                    <a:pt x="16243" y="34205"/>
                  </a:lnTo>
                  <a:lnTo>
                    <a:pt x="16226" y="34138"/>
                  </a:lnTo>
                  <a:lnTo>
                    <a:pt x="16210" y="34070"/>
                  </a:lnTo>
                  <a:lnTo>
                    <a:pt x="16193" y="34020"/>
                  </a:lnTo>
                  <a:lnTo>
                    <a:pt x="16193" y="33952"/>
                  </a:lnTo>
                  <a:lnTo>
                    <a:pt x="16176" y="33902"/>
                  </a:lnTo>
                  <a:lnTo>
                    <a:pt x="16159" y="33834"/>
                  </a:lnTo>
                  <a:lnTo>
                    <a:pt x="16142" y="33767"/>
                  </a:lnTo>
                  <a:lnTo>
                    <a:pt x="16125" y="33716"/>
                  </a:lnTo>
                  <a:lnTo>
                    <a:pt x="16108" y="33649"/>
                  </a:lnTo>
                  <a:lnTo>
                    <a:pt x="16092" y="33598"/>
                  </a:lnTo>
                  <a:lnTo>
                    <a:pt x="16058" y="33463"/>
                  </a:lnTo>
                  <a:lnTo>
                    <a:pt x="16058" y="33413"/>
                  </a:lnTo>
                  <a:lnTo>
                    <a:pt x="16041" y="33345"/>
                  </a:lnTo>
                  <a:lnTo>
                    <a:pt x="16024" y="33295"/>
                  </a:lnTo>
                  <a:lnTo>
                    <a:pt x="16007" y="33227"/>
                  </a:lnTo>
                  <a:lnTo>
                    <a:pt x="15990" y="33160"/>
                  </a:lnTo>
                  <a:lnTo>
                    <a:pt x="15973" y="33109"/>
                  </a:lnTo>
                  <a:lnTo>
                    <a:pt x="15940" y="32991"/>
                  </a:lnTo>
                  <a:lnTo>
                    <a:pt x="15923" y="32924"/>
                  </a:lnTo>
                  <a:lnTo>
                    <a:pt x="15906" y="32856"/>
                  </a:lnTo>
                  <a:lnTo>
                    <a:pt x="15906" y="32806"/>
                  </a:lnTo>
                  <a:lnTo>
                    <a:pt x="15872" y="32687"/>
                  </a:lnTo>
                  <a:lnTo>
                    <a:pt x="15855" y="32620"/>
                  </a:lnTo>
                  <a:lnTo>
                    <a:pt x="15839" y="32553"/>
                  </a:lnTo>
                  <a:lnTo>
                    <a:pt x="15822" y="32502"/>
                  </a:lnTo>
                  <a:lnTo>
                    <a:pt x="15805" y="32434"/>
                  </a:lnTo>
                  <a:lnTo>
                    <a:pt x="15788" y="32384"/>
                  </a:lnTo>
                  <a:lnTo>
                    <a:pt x="15754" y="32249"/>
                  </a:lnTo>
                  <a:lnTo>
                    <a:pt x="15737" y="32198"/>
                  </a:lnTo>
                  <a:lnTo>
                    <a:pt x="15720" y="32131"/>
                  </a:lnTo>
                  <a:lnTo>
                    <a:pt x="15704" y="32080"/>
                  </a:lnTo>
                  <a:lnTo>
                    <a:pt x="15687" y="32013"/>
                  </a:lnTo>
                  <a:lnTo>
                    <a:pt x="15670" y="31945"/>
                  </a:lnTo>
                  <a:lnTo>
                    <a:pt x="15653" y="31895"/>
                  </a:lnTo>
                  <a:lnTo>
                    <a:pt x="15653" y="31827"/>
                  </a:lnTo>
                  <a:lnTo>
                    <a:pt x="15636" y="31777"/>
                  </a:lnTo>
                  <a:lnTo>
                    <a:pt x="15619" y="31709"/>
                  </a:lnTo>
                  <a:lnTo>
                    <a:pt x="15602" y="31642"/>
                  </a:lnTo>
                  <a:lnTo>
                    <a:pt x="15586" y="31591"/>
                  </a:lnTo>
                  <a:lnTo>
                    <a:pt x="15569" y="31524"/>
                  </a:lnTo>
                  <a:lnTo>
                    <a:pt x="15552" y="31473"/>
                  </a:lnTo>
                  <a:lnTo>
                    <a:pt x="15535" y="31406"/>
                  </a:lnTo>
                  <a:lnTo>
                    <a:pt x="15518" y="31355"/>
                  </a:lnTo>
                  <a:lnTo>
                    <a:pt x="15501" y="31288"/>
                  </a:lnTo>
                  <a:lnTo>
                    <a:pt x="15484" y="31220"/>
                  </a:lnTo>
                  <a:lnTo>
                    <a:pt x="15467" y="31169"/>
                  </a:lnTo>
                  <a:lnTo>
                    <a:pt x="15451" y="31102"/>
                  </a:lnTo>
                  <a:lnTo>
                    <a:pt x="15434" y="31051"/>
                  </a:lnTo>
                  <a:lnTo>
                    <a:pt x="15417" y="30984"/>
                  </a:lnTo>
                  <a:lnTo>
                    <a:pt x="15400" y="30933"/>
                  </a:lnTo>
                  <a:lnTo>
                    <a:pt x="15383" y="30866"/>
                  </a:lnTo>
                  <a:lnTo>
                    <a:pt x="15366" y="30798"/>
                  </a:lnTo>
                  <a:lnTo>
                    <a:pt x="15349" y="30748"/>
                  </a:lnTo>
                  <a:lnTo>
                    <a:pt x="15333" y="30680"/>
                  </a:lnTo>
                  <a:lnTo>
                    <a:pt x="15316" y="30630"/>
                  </a:lnTo>
                  <a:lnTo>
                    <a:pt x="15299" y="30562"/>
                  </a:lnTo>
                  <a:lnTo>
                    <a:pt x="15282" y="30495"/>
                  </a:lnTo>
                  <a:lnTo>
                    <a:pt x="15265" y="30444"/>
                  </a:lnTo>
                  <a:lnTo>
                    <a:pt x="15248" y="30377"/>
                  </a:lnTo>
                  <a:lnTo>
                    <a:pt x="15231" y="30326"/>
                  </a:lnTo>
                  <a:lnTo>
                    <a:pt x="15214" y="30259"/>
                  </a:lnTo>
                  <a:lnTo>
                    <a:pt x="15198" y="30208"/>
                  </a:lnTo>
                  <a:lnTo>
                    <a:pt x="15181" y="30141"/>
                  </a:lnTo>
                  <a:lnTo>
                    <a:pt x="15164" y="30073"/>
                  </a:lnTo>
                  <a:lnTo>
                    <a:pt x="15130" y="29955"/>
                  </a:lnTo>
                  <a:lnTo>
                    <a:pt x="15113" y="29904"/>
                  </a:lnTo>
                  <a:lnTo>
                    <a:pt x="15080" y="29786"/>
                  </a:lnTo>
                  <a:lnTo>
                    <a:pt x="15063" y="29719"/>
                  </a:lnTo>
                  <a:lnTo>
                    <a:pt x="15012" y="29601"/>
                  </a:lnTo>
                  <a:lnTo>
                    <a:pt x="14995" y="29533"/>
                  </a:lnTo>
                  <a:lnTo>
                    <a:pt x="14961" y="29415"/>
                  </a:lnTo>
                  <a:lnTo>
                    <a:pt x="14945" y="29365"/>
                  </a:lnTo>
                  <a:lnTo>
                    <a:pt x="14911" y="29247"/>
                  </a:lnTo>
                  <a:lnTo>
                    <a:pt x="14894" y="29179"/>
                  </a:lnTo>
                  <a:lnTo>
                    <a:pt x="14877" y="29112"/>
                  </a:lnTo>
                  <a:lnTo>
                    <a:pt x="14827" y="28943"/>
                  </a:lnTo>
                  <a:lnTo>
                    <a:pt x="14810" y="28876"/>
                  </a:lnTo>
                  <a:lnTo>
                    <a:pt x="14776" y="28758"/>
                  </a:lnTo>
                  <a:lnTo>
                    <a:pt x="14742" y="28707"/>
                  </a:lnTo>
                  <a:lnTo>
                    <a:pt x="14725" y="28639"/>
                  </a:lnTo>
                  <a:lnTo>
                    <a:pt x="14708" y="28572"/>
                  </a:lnTo>
                  <a:lnTo>
                    <a:pt x="14692" y="28521"/>
                  </a:lnTo>
                  <a:lnTo>
                    <a:pt x="14658" y="28403"/>
                  </a:lnTo>
                  <a:lnTo>
                    <a:pt x="14641" y="28336"/>
                  </a:lnTo>
                  <a:lnTo>
                    <a:pt x="14624" y="28285"/>
                  </a:lnTo>
                  <a:lnTo>
                    <a:pt x="14607" y="28218"/>
                  </a:lnTo>
                  <a:lnTo>
                    <a:pt x="14590" y="28167"/>
                  </a:lnTo>
                  <a:lnTo>
                    <a:pt x="14557" y="28100"/>
                  </a:lnTo>
                  <a:lnTo>
                    <a:pt x="14540" y="28049"/>
                  </a:lnTo>
                  <a:lnTo>
                    <a:pt x="14523" y="27982"/>
                  </a:lnTo>
                  <a:lnTo>
                    <a:pt x="14506" y="27914"/>
                  </a:lnTo>
                  <a:lnTo>
                    <a:pt x="14489" y="27864"/>
                  </a:lnTo>
                  <a:lnTo>
                    <a:pt x="14472" y="27796"/>
                  </a:lnTo>
                  <a:lnTo>
                    <a:pt x="14439" y="27678"/>
                  </a:lnTo>
                  <a:lnTo>
                    <a:pt x="14422" y="27627"/>
                  </a:lnTo>
                  <a:lnTo>
                    <a:pt x="14371" y="27509"/>
                  </a:lnTo>
                  <a:lnTo>
                    <a:pt x="14354" y="27442"/>
                  </a:lnTo>
                  <a:lnTo>
                    <a:pt x="14304" y="27273"/>
                  </a:lnTo>
                  <a:lnTo>
                    <a:pt x="14287" y="27206"/>
                  </a:lnTo>
                  <a:lnTo>
                    <a:pt x="14219" y="27020"/>
                  </a:lnTo>
                  <a:lnTo>
                    <a:pt x="14202" y="26970"/>
                  </a:lnTo>
                  <a:lnTo>
                    <a:pt x="14169" y="26852"/>
                  </a:lnTo>
                  <a:lnTo>
                    <a:pt x="14152" y="26784"/>
                  </a:lnTo>
                  <a:lnTo>
                    <a:pt x="13966" y="26261"/>
                  </a:lnTo>
                  <a:lnTo>
                    <a:pt x="13949" y="26194"/>
                  </a:lnTo>
                  <a:lnTo>
                    <a:pt x="13848" y="25890"/>
                  </a:lnTo>
                  <a:lnTo>
                    <a:pt x="13831" y="25840"/>
                  </a:lnTo>
                  <a:lnTo>
                    <a:pt x="13798" y="25789"/>
                  </a:lnTo>
                  <a:lnTo>
                    <a:pt x="13764" y="25654"/>
                  </a:lnTo>
                  <a:lnTo>
                    <a:pt x="13747" y="25603"/>
                  </a:lnTo>
                  <a:lnTo>
                    <a:pt x="13680" y="25418"/>
                  </a:lnTo>
                  <a:lnTo>
                    <a:pt x="13663" y="25367"/>
                  </a:lnTo>
                  <a:lnTo>
                    <a:pt x="13646" y="25300"/>
                  </a:lnTo>
                  <a:lnTo>
                    <a:pt x="13612" y="25249"/>
                  </a:lnTo>
                  <a:lnTo>
                    <a:pt x="13595" y="25182"/>
                  </a:lnTo>
                  <a:lnTo>
                    <a:pt x="13578" y="25131"/>
                  </a:lnTo>
                  <a:lnTo>
                    <a:pt x="13562" y="25064"/>
                  </a:lnTo>
                  <a:lnTo>
                    <a:pt x="13545" y="25013"/>
                  </a:lnTo>
                  <a:lnTo>
                    <a:pt x="13511" y="24946"/>
                  </a:lnTo>
                  <a:lnTo>
                    <a:pt x="13494" y="24895"/>
                  </a:lnTo>
                  <a:lnTo>
                    <a:pt x="13477" y="24828"/>
                  </a:lnTo>
                  <a:lnTo>
                    <a:pt x="13460" y="24777"/>
                  </a:lnTo>
                  <a:lnTo>
                    <a:pt x="13410" y="24659"/>
                  </a:lnTo>
                  <a:lnTo>
                    <a:pt x="13393" y="24591"/>
                  </a:lnTo>
                  <a:lnTo>
                    <a:pt x="13359" y="24541"/>
                  </a:lnTo>
                  <a:lnTo>
                    <a:pt x="13342" y="24473"/>
                  </a:lnTo>
                  <a:lnTo>
                    <a:pt x="13309" y="24355"/>
                  </a:lnTo>
                  <a:lnTo>
                    <a:pt x="13292" y="24305"/>
                  </a:lnTo>
                  <a:lnTo>
                    <a:pt x="13258" y="24237"/>
                  </a:lnTo>
                  <a:lnTo>
                    <a:pt x="13224" y="24119"/>
                  </a:lnTo>
                  <a:lnTo>
                    <a:pt x="13190" y="24069"/>
                  </a:lnTo>
                  <a:lnTo>
                    <a:pt x="13174" y="24018"/>
                  </a:lnTo>
                  <a:lnTo>
                    <a:pt x="13140" y="23883"/>
                  </a:lnTo>
                  <a:lnTo>
                    <a:pt x="13106" y="23833"/>
                  </a:lnTo>
                  <a:lnTo>
                    <a:pt x="13089" y="23782"/>
                  </a:lnTo>
                  <a:lnTo>
                    <a:pt x="13039" y="23664"/>
                  </a:lnTo>
                  <a:lnTo>
                    <a:pt x="13022" y="23596"/>
                  </a:lnTo>
                  <a:lnTo>
                    <a:pt x="12988" y="23478"/>
                  </a:lnTo>
                  <a:lnTo>
                    <a:pt x="12954" y="23428"/>
                  </a:lnTo>
                  <a:lnTo>
                    <a:pt x="12921" y="23310"/>
                  </a:lnTo>
                  <a:lnTo>
                    <a:pt x="12887" y="23242"/>
                  </a:lnTo>
                  <a:lnTo>
                    <a:pt x="12853" y="23124"/>
                  </a:lnTo>
                  <a:lnTo>
                    <a:pt x="12819" y="23074"/>
                  </a:lnTo>
                  <a:lnTo>
                    <a:pt x="12786" y="22955"/>
                  </a:lnTo>
                  <a:lnTo>
                    <a:pt x="12752" y="22888"/>
                  </a:lnTo>
                  <a:lnTo>
                    <a:pt x="12735" y="22837"/>
                  </a:lnTo>
                  <a:lnTo>
                    <a:pt x="12718" y="22770"/>
                  </a:lnTo>
                  <a:lnTo>
                    <a:pt x="12668" y="22652"/>
                  </a:lnTo>
                  <a:lnTo>
                    <a:pt x="12651" y="22601"/>
                  </a:lnTo>
                  <a:lnTo>
                    <a:pt x="12634" y="22534"/>
                  </a:lnTo>
                  <a:lnTo>
                    <a:pt x="12600" y="22483"/>
                  </a:lnTo>
                  <a:lnTo>
                    <a:pt x="12583" y="22433"/>
                  </a:lnTo>
                  <a:lnTo>
                    <a:pt x="12550" y="22365"/>
                  </a:lnTo>
                  <a:lnTo>
                    <a:pt x="12533" y="22315"/>
                  </a:lnTo>
                  <a:lnTo>
                    <a:pt x="12516" y="22247"/>
                  </a:lnTo>
                  <a:lnTo>
                    <a:pt x="12482" y="22196"/>
                  </a:lnTo>
                  <a:lnTo>
                    <a:pt x="12465" y="22129"/>
                  </a:lnTo>
                  <a:lnTo>
                    <a:pt x="12448" y="22078"/>
                  </a:lnTo>
                  <a:lnTo>
                    <a:pt x="12415" y="22011"/>
                  </a:lnTo>
                  <a:lnTo>
                    <a:pt x="12398" y="21960"/>
                  </a:lnTo>
                  <a:lnTo>
                    <a:pt x="12381" y="21910"/>
                  </a:lnTo>
                  <a:lnTo>
                    <a:pt x="12347" y="21842"/>
                  </a:lnTo>
                  <a:lnTo>
                    <a:pt x="12330" y="21792"/>
                  </a:lnTo>
                  <a:lnTo>
                    <a:pt x="12297" y="21724"/>
                  </a:lnTo>
                  <a:lnTo>
                    <a:pt x="12280" y="21674"/>
                  </a:lnTo>
                  <a:lnTo>
                    <a:pt x="12263" y="21606"/>
                  </a:lnTo>
                  <a:lnTo>
                    <a:pt x="12229" y="21556"/>
                  </a:lnTo>
                  <a:lnTo>
                    <a:pt x="12212" y="21488"/>
                  </a:lnTo>
                  <a:lnTo>
                    <a:pt x="12195" y="21437"/>
                  </a:lnTo>
                  <a:lnTo>
                    <a:pt x="12162" y="21370"/>
                  </a:lnTo>
                  <a:lnTo>
                    <a:pt x="12145" y="21319"/>
                  </a:lnTo>
                  <a:lnTo>
                    <a:pt x="12111" y="21269"/>
                  </a:lnTo>
                  <a:lnTo>
                    <a:pt x="12094" y="21201"/>
                  </a:lnTo>
                  <a:lnTo>
                    <a:pt x="12077" y="21151"/>
                  </a:lnTo>
                  <a:lnTo>
                    <a:pt x="12044" y="21083"/>
                  </a:lnTo>
                  <a:lnTo>
                    <a:pt x="11993" y="20965"/>
                  </a:lnTo>
                  <a:lnTo>
                    <a:pt x="11976" y="20915"/>
                  </a:lnTo>
                  <a:lnTo>
                    <a:pt x="11926" y="20797"/>
                  </a:lnTo>
                  <a:lnTo>
                    <a:pt x="11909" y="20746"/>
                  </a:lnTo>
                  <a:lnTo>
                    <a:pt x="11875" y="20678"/>
                  </a:lnTo>
                  <a:lnTo>
                    <a:pt x="11858" y="20628"/>
                  </a:lnTo>
                  <a:lnTo>
                    <a:pt x="11841" y="20560"/>
                  </a:lnTo>
                  <a:lnTo>
                    <a:pt x="11791" y="20442"/>
                  </a:lnTo>
                  <a:lnTo>
                    <a:pt x="11757" y="20392"/>
                  </a:lnTo>
                  <a:lnTo>
                    <a:pt x="11689" y="20223"/>
                  </a:lnTo>
                  <a:lnTo>
                    <a:pt x="11673" y="20156"/>
                  </a:lnTo>
                  <a:lnTo>
                    <a:pt x="11588" y="19987"/>
                  </a:lnTo>
                  <a:lnTo>
                    <a:pt x="11571" y="19936"/>
                  </a:lnTo>
                  <a:lnTo>
                    <a:pt x="11504" y="19751"/>
                  </a:lnTo>
                  <a:lnTo>
                    <a:pt x="11470" y="19700"/>
                  </a:lnTo>
                  <a:lnTo>
                    <a:pt x="11453" y="19633"/>
                  </a:lnTo>
                  <a:lnTo>
                    <a:pt x="11420" y="19582"/>
                  </a:lnTo>
                  <a:lnTo>
                    <a:pt x="11369" y="19464"/>
                  </a:lnTo>
                  <a:lnTo>
                    <a:pt x="11352" y="19413"/>
                  </a:lnTo>
                  <a:lnTo>
                    <a:pt x="11318" y="19346"/>
                  </a:lnTo>
                  <a:lnTo>
                    <a:pt x="11301" y="19295"/>
                  </a:lnTo>
                  <a:lnTo>
                    <a:pt x="11251" y="19177"/>
                  </a:lnTo>
                  <a:lnTo>
                    <a:pt x="11217" y="19127"/>
                  </a:lnTo>
                  <a:lnTo>
                    <a:pt x="11167" y="19009"/>
                  </a:lnTo>
                  <a:lnTo>
                    <a:pt x="11150" y="18941"/>
                  </a:lnTo>
                  <a:lnTo>
                    <a:pt x="11099" y="18840"/>
                  </a:lnTo>
                  <a:lnTo>
                    <a:pt x="11065" y="18773"/>
                  </a:lnTo>
                  <a:lnTo>
                    <a:pt x="11048" y="18722"/>
                  </a:lnTo>
                  <a:lnTo>
                    <a:pt x="11015" y="18671"/>
                  </a:lnTo>
                  <a:lnTo>
                    <a:pt x="10998" y="18604"/>
                  </a:lnTo>
                  <a:lnTo>
                    <a:pt x="10964" y="18553"/>
                  </a:lnTo>
                  <a:lnTo>
                    <a:pt x="10947" y="18486"/>
                  </a:lnTo>
                  <a:lnTo>
                    <a:pt x="10914" y="18435"/>
                  </a:lnTo>
                  <a:lnTo>
                    <a:pt x="10897" y="18385"/>
                  </a:lnTo>
                  <a:lnTo>
                    <a:pt x="10863" y="18317"/>
                  </a:lnTo>
                  <a:lnTo>
                    <a:pt x="10846" y="18267"/>
                  </a:lnTo>
                  <a:lnTo>
                    <a:pt x="10812" y="18199"/>
                  </a:lnTo>
                  <a:lnTo>
                    <a:pt x="10795" y="18148"/>
                  </a:lnTo>
                  <a:lnTo>
                    <a:pt x="10745" y="18030"/>
                  </a:lnTo>
                  <a:lnTo>
                    <a:pt x="10711" y="17980"/>
                  </a:lnTo>
                  <a:lnTo>
                    <a:pt x="10644" y="17811"/>
                  </a:lnTo>
                  <a:lnTo>
                    <a:pt x="10610" y="17744"/>
                  </a:lnTo>
                  <a:lnTo>
                    <a:pt x="10542" y="17575"/>
                  </a:lnTo>
                  <a:lnTo>
                    <a:pt x="10509" y="17524"/>
                  </a:lnTo>
                  <a:lnTo>
                    <a:pt x="10492" y="17457"/>
                  </a:lnTo>
                  <a:lnTo>
                    <a:pt x="10458" y="17406"/>
                  </a:lnTo>
                  <a:lnTo>
                    <a:pt x="10323" y="17120"/>
                  </a:lnTo>
                  <a:lnTo>
                    <a:pt x="10306" y="17069"/>
                  </a:lnTo>
                  <a:lnTo>
                    <a:pt x="10273" y="17002"/>
                  </a:lnTo>
                  <a:lnTo>
                    <a:pt x="10171" y="16782"/>
                  </a:lnTo>
                  <a:lnTo>
                    <a:pt x="10138" y="16715"/>
                  </a:lnTo>
                  <a:lnTo>
                    <a:pt x="10121" y="16664"/>
                  </a:lnTo>
                  <a:lnTo>
                    <a:pt x="10036" y="16496"/>
                  </a:lnTo>
                  <a:lnTo>
                    <a:pt x="10003" y="16445"/>
                  </a:lnTo>
                  <a:lnTo>
                    <a:pt x="9952" y="16327"/>
                  </a:lnTo>
                  <a:lnTo>
                    <a:pt x="9935" y="16276"/>
                  </a:lnTo>
                  <a:lnTo>
                    <a:pt x="9902" y="16209"/>
                  </a:lnTo>
                  <a:lnTo>
                    <a:pt x="9851" y="16108"/>
                  </a:lnTo>
                  <a:lnTo>
                    <a:pt x="9817" y="16040"/>
                  </a:lnTo>
                  <a:lnTo>
                    <a:pt x="9767" y="15922"/>
                  </a:lnTo>
                  <a:lnTo>
                    <a:pt x="9750" y="15871"/>
                  </a:lnTo>
                  <a:lnTo>
                    <a:pt x="9716" y="15821"/>
                  </a:lnTo>
                  <a:lnTo>
                    <a:pt x="9682" y="15753"/>
                  </a:lnTo>
                  <a:lnTo>
                    <a:pt x="9665" y="15703"/>
                  </a:lnTo>
                  <a:lnTo>
                    <a:pt x="9598" y="15585"/>
                  </a:lnTo>
                  <a:lnTo>
                    <a:pt x="9581" y="15534"/>
                  </a:lnTo>
                  <a:lnTo>
                    <a:pt x="9547" y="15484"/>
                  </a:lnTo>
                  <a:lnTo>
                    <a:pt x="9530" y="15416"/>
                  </a:lnTo>
                  <a:lnTo>
                    <a:pt x="9497" y="15365"/>
                  </a:lnTo>
                  <a:lnTo>
                    <a:pt x="9463" y="15315"/>
                  </a:lnTo>
                  <a:lnTo>
                    <a:pt x="9446" y="15247"/>
                  </a:lnTo>
                  <a:lnTo>
                    <a:pt x="9412" y="15197"/>
                  </a:lnTo>
                  <a:lnTo>
                    <a:pt x="9379" y="15146"/>
                  </a:lnTo>
                  <a:lnTo>
                    <a:pt x="9362" y="15079"/>
                  </a:lnTo>
                  <a:lnTo>
                    <a:pt x="9328" y="15028"/>
                  </a:lnTo>
                  <a:lnTo>
                    <a:pt x="9294" y="14978"/>
                  </a:lnTo>
                  <a:lnTo>
                    <a:pt x="9277" y="14910"/>
                  </a:lnTo>
                  <a:lnTo>
                    <a:pt x="9244" y="14859"/>
                  </a:lnTo>
                  <a:lnTo>
                    <a:pt x="9210" y="14809"/>
                  </a:lnTo>
                  <a:lnTo>
                    <a:pt x="9193" y="14741"/>
                  </a:lnTo>
                  <a:lnTo>
                    <a:pt x="9159" y="14691"/>
                  </a:lnTo>
                  <a:lnTo>
                    <a:pt x="9143" y="14640"/>
                  </a:lnTo>
                  <a:lnTo>
                    <a:pt x="9109" y="14573"/>
                  </a:lnTo>
                  <a:lnTo>
                    <a:pt x="9075" y="14522"/>
                  </a:lnTo>
                  <a:lnTo>
                    <a:pt x="9058" y="14472"/>
                  </a:lnTo>
                  <a:lnTo>
                    <a:pt x="9024" y="14404"/>
                  </a:lnTo>
                  <a:lnTo>
                    <a:pt x="8991" y="14354"/>
                  </a:lnTo>
                  <a:lnTo>
                    <a:pt x="8957" y="14303"/>
                  </a:lnTo>
                  <a:lnTo>
                    <a:pt x="8940" y="14252"/>
                  </a:lnTo>
                  <a:lnTo>
                    <a:pt x="8906" y="14185"/>
                  </a:lnTo>
                  <a:lnTo>
                    <a:pt x="8890" y="14134"/>
                  </a:lnTo>
                  <a:lnTo>
                    <a:pt x="8856" y="14084"/>
                  </a:lnTo>
                  <a:lnTo>
                    <a:pt x="8822" y="14016"/>
                  </a:lnTo>
                  <a:lnTo>
                    <a:pt x="8771" y="13915"/>
                  </a:lnTo>
                  <a:lnTo>
                    <a:pt x="8738" y="13848"/>
                  </a:lnTo>
                  <a:lnTo>
                    <a:pt x="8687" y="13746"/>
                  </a:lnTo>
                  <a:lnTo>
                    <a:pt x="8653" y="13679"/>
                  </a:lnTo>
                  <a:lnTo>
                    <a:pt x="8603" y="13578"/>
                  </a:lnTo>
                  <a:lnTo>
                    <a:pt x="8569" y="13510"/>
                  </a:lnTo>
                  <a:lnTo>
                    <a:pt x="8485" y="13358"/>
                  </a:lnTo>
                  <a:lnTo>
                    <a:pt x="8451" y="13291"/>
                  </a:lnTo>
                  <a:lnTo>
                    <a:pt x="8400" y="13190"/>
                  </a:lnTo>
                  <a:lnTo>
                    <a:pt x="8367" y="13139"/>
                  </a:lnTo>
                  <a:lnTo>
                    <a:pt x="8333" y="13072"/>
                  </a:lnTo>
                  <a:lnTo>
                    <a:pt x="8282" y="12970"/>
                  </a:lnTo>
                  <a:lnTo>
                    <a:pt x="8249" y="12903"/>
                  </a:lnTo>
                  <a:lnTo>
                    <a:pt x="8215" y="12852"/>
                  </a:lnTo>
                  <a:lnTo>
                    <a:pt x="8164" y="12734"/>
                  </a:lnTo>
                  <a:lnTo>
                    <a:pt x="8131" y="12684"/>
                  </a:lnTo>
                  <a:lnTo>
                    <a:pt x="8080" y="12583"/>
                  </a:lnTo>
                  <a:lnTo>
                    <a:pt x="8046" y="12515"/>
                  </a:lnTo>
                  <a:lnTo>
                    <a:pt x="8012" y="12464"/>
                  </a:lnTo>
                  <a:lnTo>
                    <a:pt x="7979" y="12414"/>
                  </a:lnTo>
                  <a:lnTo>
                    <a:pt x="7928" y="12296"/>
                  </a:lnTo>
                  <a:lnTo>
                    <a:pt x="7894" y="12245"/>
                  </a:lnTo>
                  <a:lnTo>
                    <a:pt x="7861" y="12195"/>
                  </a:lnTo>
                  <a:lnTo>
                    <a:pt x="7844" y="12127"/>
                  </a:lnTo>
                  <a:lnTo>
                    <a:pt x="7810" y="12077"/>
                  </a:lnTo>
                  <a:lnTo>
                    <a:pt x="7776" y="12026"/>
                  </a:lnTo>
                  <a:lnTo>
                    <a:pt x="7743" y="11975"/>
                  </a:lnTo>
                  <a:lnTo>
                    <a:pt x="7692" y="11857"/>
                  </a:lnTo>
                  <a:lnTo>
                    <a:pt x="7658" y="11807"/>
                  </a:lnTo>
                  <a:lnTo>
                    <a:pt x="7625" y="11756"/>
                  </a:lnTo>
                  <a:lnTo>
                    <a:pt x="7591" y="11689"/>
                  </a:lnTo>
                  <a:lnTo>
                    <a:pt x="7540" y="11587"/>
                  </a:lnTo>
                  <a:lnTo>
                    <a:pt x="7506" y="11537"/>
                  </a:lnTo>
                  <a:lnTo>
                    <a:pt x="7439" y="11419"/>
                  </a:lnTo>
                  <a:lnTo>
                    <a:pt x="7422" y="11368"/>
                  </a:lnTo>
                  <a:lnTo>
                    <a:pt x="7287" y="11149"/>
                  </a:lnTo>
                  <a:lnTo>
                    <a:pt x="7270" y="11081"/>
                  </a:lnTo>
                  <a:lnTo>
                    <a:pt x="7203" y="10980"/>
                  </a:lnTo>
                  <a:lnTo>
                    <a:pt x="7169" y="10930"/>
                  </a:lnTo>
                  <a:lnTo>
                    <a:pt x="7051" y="10710"/>
                  </a:lnTo>
                  <a:lnTo>
                    <a:pt x="7017" y="10643"/>
                  </a:lnTo>
                  <a:lnTo>
                    <a:pt x="6984" y="10592"/>
                  </a:lnTo>
                  <a:lnTo>
                    <a:pt x="6899" y="10440"/>
                  </a:lnTo>
                  <a:lnTo>
                    <a:pt x="6866" y="10373"/>
                  </a:lnTo>
                  <a:lnTo>
                    <a:pt x="6832" y="10322"/>
                  </a:lnTo>
                  <a:lnTo>
                    <a:pt x="6747" y="10154"/>
                  </a:lnTo>
                  <a:lnTo>
                    <a:pt x="6714" y="10103"/>
                  </a:lnTo>
                  <a:lnTo>
                    <a:pt x="6646" y="10002"/>
                  </a:lnTo>
                  <a:lnTo>
                    <a:pt x="6613" y="9951"/>
                  </a:lnTo>
                  <a:lnTo>
                    <a:pt x="6579" y="9884"/>
                  </a:lnTo>
                  <a:lnTo>
                    <a:pt x="6562" y="9833"/>
                  </a:lnTo>
                  <a:lnTo>
                    <a:pt x="6528" y="9783"/>
                  </a:lnTo>
                  <a:lnTo>
                    <a:pt x="6494" y="9732"/>
                  </a:lnTo>
                  <a:lnTo>
                    <a:pt x="6461" y="9665"/>
                  </a:lnTo>
                  <a:lnTo>
                    <a:pt x="6427" y="9614"/>
                  </a:lnTo>
                  <a:lnTo>
                    <a:pt x="6376" y="9513"/>
                  </a:lnTo>
                  <a:lnTo>
                    <a:pt x="6343" y="9462"/>
                  </a:lnTo>
                  <a:lnTo>
                    <a:pt x="6309" y="9395"/>
                  </a:lnTo>
                  <a:lnTo>
                    <a:pt x="6275" y="9344"/>
                  </a:lnTo>
                  <a:lnTo>
                    <a:pt x="6242" y="9294"/>
                  </a:lnTo>
                  <a:lnTo>
                    <a:pt x="6208" y="9243"/>
                  </a:lnTo>
                  <a:lnTo>
                    <a:pt x="6174" y="9192"/>
                  </a:lnTo>
                  <a:lnTo>
                    <a:pt x="6140" y="9125"/>
                  </a:lnTo>
                  <a:lnTo>
                    <a:pt x="6123" y="9074"/>
                  </a:lnTo>
                  <a:lnTo>
                    <a:pt x="6090" y="9024"/>
                  </a:lnTo>
                  <a:lnTo>
                    <a:pt x="6056" y="8973"/>
                  </a:lnTo>
                  <a:lnTo>
                    <a:pt x="6022" y="8922"/>
                  </a:lnTo>
                  <a:lnTo>
                    <a:pt x="5989" y="8855"/>
                  </a:lnTo>
                  <a:lnTo>
                    <a:pt x="5955" y="8804"/>
                  </a:lnTo>
                  <a:lnTo>
                    <a:pt x="5921" y="8754"/>
                  </a:lnTo>
                  <a:lnTo>
                    <a:pt x="5887" y="8703"/>
                  </a:lnTo>
                  <a:lnTo>
                    <a:pt x="5854" y="8653"/>
                  </a:lnTo>
                  <a:lnTo>
                    <a:pt x="5820" y="8585"/>
                  </a:lnTo>
                  <a:lnTo>
                    <a:pt x="5786" y="8535"/>
                  </a:lnTo>
                  <a:lnTo>
                    <a:pt x="5769" y="8484"/>
                  </a:lnTo>
                  <a:lnTo>
                    <a:pt x="5736" y="8433"/>
                  </a:lnTo>
                  <a:lnTo>
                    <a:pt x="5702" y="8383"/>
                  </a:lnTo>
                  <a:lnTo>
                    <a:pt x="5668" y="8315"/>
                  </a:lnTo>
                  <a:lnTo>
                    <a:pt x="5601" y="8214"/>
                  </a:lnTo>
                  <a:lnTo>
                    <a:pt x="5567" y="8163"/>
                  </a:lnTo>
                  <a:lnTo>
                    <a:pt x="5533" y="8113"/>
                  </a:lnTo>
                  <a:lnTo>
                    <a:pt x="5499" y="8062"/>
                  </a:lnTo>
                  <a:lnTo>
                    <a:pt x="5466" y="7995"/>
                  </a:lnTo>
                  <a:lnTo>
                    <a:pt x="5398" y="7894"/>
                  </a:lnTo>
                  <a:lnTo>
                    <a:pt x="5381" y="7843"/>
                  </a:lnTo>
                  <a:lnTo>
                    <a:pt x="5280" y="7674"/>
                  </a:lnTo>
                  <a:lnTo>
                    <a:pt x="5246" y="7624"/>
                  </a:lnTo>
                  <a:lnTo>
                    <a:pt x="5145" y="7472"/>
                  </a:lnTo>
                  <a:lnTo>
                    <a:pt x="5111" y="7421"/>
                  </a:lnTo>
                  <a:lnTo>
                    <a:pt x="4977" y="7202"/>
                  </a:lnTo>
                  <a:lnTo>
                    <a:pt x="4943" y="7151"/>
                  </a:lnTo>
                  <a:lnTo>
                    <a:pt x="4740" y="6831"/>
                  </a:lnTo>
                  <a:lnTo>
                    <a:pt x="4707" y="6780"/>
                  </a:lnTo>
                  <a:lnTo>
                    <a:pt x="4673" y="6730"/>
                  </a:lnTo>
                  <a:lnTo>
                    <a:pt x="4555" y="6511"/>
                  </a:lnTo>
                  <a:lnTo>
                    <a:pt x="4504" y="6460"/>
                  </a:lnTo>
                  <a:lnTo>
                    <a:pt x="4454" y="6359"/>
                  </a:lnTo>
                  <a:lnTo>
                    <a:pt x="4403" y="6308"/>
                  </a:lnTo>
                  <a:lnTo>
                    <a:pt x="4352" y="6190"/>
                  </a:lnTo>
                  <a:lnTo>
                    <a:pt x="4302" y="6139"/>
                  </a:lnTo>
                  <a:lnTo>
                    <a:pt x="4251" y="6038"/>
                  </a:lnTo>
                  <a:lnTo>
                    <a:pt x="4201" y="5988"/>
                  </a:lnTo>
                  <a:lnTo>
                    <a:pt x="4167" y="5937"/>
                  </a:lnTo>
                  <a:lnTo>
                    <a:pt x="4133" y="5886"/>
                  </a:lnTo>
                  <a:lnTo>
                    <a:pt x="4099" y="5836"/>
                  </a:lnTo>
                  <a:lnTo>
                    <a:pt x="4066" y="5768"/>
                  </a:lnTo>
                  <a:lnTo>
                    <a:pt x="4032" y="5718"/>
                  </a:lnTo>
                  <a:lnTo>
                    <a:pt x="3998" y="5667"/>
                  </a:lnTo>
                  <a:lnTo>
                    <a:pt x="3965" y="5617"/>
                  </a:lnTo>
                  <a:lnTo>
                    <a:pt x="3931" y="5566"/>
                  </a:lnTo>
                  <a:lnTo>
                    <a:pt x="3897" y="5515"/>
                  </a:lnTo>
                  <a:lnTo>
                    <a:pt x="3863" y="5465"/>
                  </a:lnTo>
                  <a:lnTo>
                    <a:pt x="3830" y="5414"/>
                  </a:lnTo>
                  <a:lnTo>
                    <a:pt x="3762" y="5296"/>
                  </a:lnTo>
                  <a:lnTo>
                    <a:pt x="3728" y="5246"/>
                  </a:lnTo>
                  <a:lnTo>
                    <a:pt x="3695" y="5195"/>
                  </a:lnTo>
                  <a:lnTo>
                    <a:pt x="3661" y="5144"/>
                  </a:lnTo>
                  <a:lnTo>
                    <a:pt x="3627" y="5094"/>
                  </a:lnTo>
                  <a:lnTo>
                    <a:pt x="3560" y="4993"/>
                  </a:lnTo>
                  <a:lnTo>
                    <a:pt x="3526" y="4942"/>
                  </a:lnTo>
                  <a:lnTo>
                    <a:pt x="3492" y="4891"/>
                  </a:lnTo>
                  <a:lnTo>
                    <a:pt x="3459" y="4824"/>
                  </a:lnTo>
                  <a:lnTo>
                    <a:pt x="3425" y="4773"/>
                  </a:lnTo>
                  <a:lnTo>
                    <a:pt x="3374" y="4723"/>
                  </a:lnTo>
                  <a:lnTo>
                    <a:pt x="3357" y="4672"/>
                  </a:lnTo>
                  <a:lnTo>
                    <a:pt x="3307" y="4622"/>
                  </a:lnTo>
                  <a:lnTo>
                    <a:pt x="3239" y="4520"/>
                  </a:lnTo>
                  <a:lnTo>
                    <a:pt x="3206" y="4470"/>
                  </a:lnTo>
                  <a:lnTo>
                    <a:pt x="3138" y="4369"/>
                  </a:lnTo>
                  <a:lnTo>
                    <a:pt x="3104" y="4318"/>
                  </a:lnTo>
                  <a:lnTo>
                    <a:pt x="3071" y="4267"/>
                  </a:lnTo>
                  <a:lnTo>
                    <a:pt x="3037" y="4217"/>
                  </a:lnTo>
                  <a:lnTo>
                    <a:pt x="3003" y="4149"/>
                  </a:lnTo>
                  <a:lnTo>
                    <a:pt x="2969" y="4099"/>
                  </a:lnTo>
                  <a:lnTo>
                    <a:pt x="2919" y="4048"/>
                  </a:lnTo>
                  <a:lnTo>
                    <a:pt x="2885" y="3997"/>
                  </a:lnTo>
                  <a:lnTo>
                    <a:pt x="2851" y="3947"/>
                  </a:lnTo>
                  <a:lnTo>
                    <a:pt x="2818" y="3896"/>
                  </a:lnTo>
                  <a:lnTo>
                    <a:pt x="2784" y="3846"/>
                  </a:lnTo>
                  <a:lnTo>
                    <a:pt x="2750" y="3795"/>
                  </a:lnTo>
                  <a:lnTo>
                    <a:pt x="2716" y="3744"/>
                  </a:lnTo>
                  <a:lnTo>
                    <a:pt x="2683" y="3694"/>
                  </a:lnTo>
                  <a:lnTo>
                    <a:pt x="2649" y="3643"/>
                  </a:lnTo>
                  <a:lnTo>
                    <a:pt x="2615" y="3593"/>
                  </a:lnTo>
                  <a:lnTo>
                    <a:pt x="2565" y="3542"/>
                  </a:lnTo>
                  <a:lnTo>
                    <a:pt x="2531" y="3491"/>
                  </a:lnTo>
                  <a:lnTo>
                    <a:pt x="2497" y="3441"/>
                  </a:lnTo>
                  <a:lnTo>
                    <a:pt x="2430" y="3340"/>
                  </a:lnTo>
                  <a:lnTo>
                    <a:pt x="2396" y="3272"/>
                  </a:lnTo>
                  <a:lnTo>
                    <a:pt x="2328" y="3171"/>
                  </a:lnTo>
                  <a:lnTo>
                    <a:pt x="2295" y="3120"/>
                  </a:lnTo>
                  <a:lnTo>
                    <a:pt x="2210" y="3019"/>
                  </a:lnTo>
                  <a:lnTo>
                    <a:pt x="2177" y="2969"/>
                  </a:lnTo>
                  <a:lnTo>
                    <a:pt x="2109" y="2867"/>
                  </a:lnTo>
                  <a:lnTo>
                    <a:pt x="2075" y="2817"/>
                  </a:lnTo>
                  <a:lnTo>
                    <a:pt x="2042" y="2766"/>
                  </a:lnTo>
                  <a:lnTo>
                    <a:pt x="1991" y="2716"/>
                  </a:lnTo>
                  <a:lnTo>
                    <a:pt x="1957" y="2665"/>
                  </a:lnTo>
                  <a:lnTo>
                    <a:pt x="1924" y="2614"/>
                  </a:lnTo>
                  <a:lnTo>
                    <a:pt x="1890" y="2564"/>
                  </a:lnTo>
                  <a:lnTo>
                    <a:pt x="1856" y="2513"/>
                  </a:lnTo>
                  <a:lnTo>
                    <a:pt x="1822" y="2463"/>
                  </a:lnTo>
                  <a:lnTo>
                    <a:pt x="1789" y="2412"/>
                  </a:lnTo>
                  <a:lnTo>
                    <a:pt x="1738" y="2361"/>
                  </a:lnTo>
                  <a:lnTo>
                    <a:pt x="1704" y="2311"/>
                  </a:lnTo>
                  <a:lnTo>
                    <a:pt x="1671" y="2260"/>
                  </a:lnTo>
                  <a:lnTo>
                    <a:pt x="1637" y="2210"/>
                  </a:lnTo>
                  <a:lnTo>
                    <a:pt x="1603" y="2159"/>
                  </a:lnTo>
                  <a:lnTo>
                    <a:pt x="1519" y="2058"/>
                  </a:lnTo>
                  <a:lnTo>
                    <a:pt x="1485" y="2007"/>
                  </a:lnTo>
                  <a:lnTo>
                    <a:pt x="1451" y="1957"/>
                  </a:lnTo>
                  <a:lnTo>
                    <a:pt x="1418" y="1906"/>
                  </a:lnTo>
                  <a:lnTo>
                    <a:pt x="1384" y="1855"/>
                  </a:lnTo>
                  <a:lnTo>
                    <a:pt x="1266" y="1704"/>
                  </a:lnTo>
                  <a:lnTo>
                    <a:pt x="1232" y="1653"/>
                  </a:lnTo>
                  <a:lnTo>
                    <a:pt x="1080" y="1451"/>
                  </a:lnTo>
                  <a:lnTo>
                    <a:pt x="1047" y="1400"/>
                  </a:lnTo>
                  <a:lnTo>
                    <a:pt x="1013" y="1349"/>
                  </a:lnTo>
                  <a:lnTo>
                    <a:pt x="709" y="945"/>
                  </a:lnTo>
                  <a:lnTo>
                    <a:pt x="676" y="894"/>
                  </a:lnTo>
                  <a:lnTo>
                    <a:pt x="524" y="692"/>
                  </a:lnTo>
                  <a:lnTo>
                    <a:pt x="490" y="641"/>
                  </a:lnTo>
                  <a:lnTo>
                    <a:pt x="372" y="489"/>
                  </a:lnTo>
                  <a:lnTo>
                    <a:pt x="338" y="439"/>
                  </a:lnTo>
                  <a:lnTo>
                    <a:pt x="305" y="388"/>
                  </a:lnTo>
                  <a:lnTo>
                    <a:pt x="220" y="287"/>
                  </a:lnTo>
                  <a:lnTo>
                    <a:pt x="186" y="236"/>
                  </a:lnTo>
                  <a:lnTo>
                    <a:pt x="153" y="186"/>
                  </a:lnTo>
                  <a:lnTo>
                    <a:pt x="102" y="135"/>
                  </a:lnTo>
                  <a:lnTo>
                    <a:pt x="68" y="84"/>
                  </a:lnTo>
                  <a:lnTo>
                    <a:pt x="35" y="34"/>
                  </a:lnTo>
                  <a:lnTo>
                    <a:pt x="1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5891100" y="2887425"/>
              <a:ext cx="175025" cy="5925"/>
            </a:xfrm>
            <a:custGeom>
              <a:avLst/>
              <a:gdLst/>
              <a:ahLst/>
              <a:cxnLst/>
              <a:rect l="l" t="t" r="r" b="b"/>
              <a:pathLst>
                <a:path w="7001" h="237" fill="none" extrusionOk="0">
                  <a:moveTo>
                    <a:pt x="1" y="1"/>
                  </a:moveTo>
                  <a:lnTo>
                    <a:pt x="7000" y="23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5460150" y="1431850"/>
              <a:ext cx="139175" cy="106700"/>
            </a:xfrm>
            <a:custGeom>
              <a:avLst/>
              <a:gdLst/>
              <a:ahLst/>
              <a:cxnLst/>
              <a:rect l="l" t="t" r="r" b="b"/>
              <a:pathLst>
                <a:path w="5567" h="4268" fill="none" extrusionOk="0">
                  <a:moveTo>
                    <a:pt x="1" y="4267"/>
                  </a:moveTo>
                  <a:lnTo>
                    <a:pt x="5567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5460150" y="1432275"/>
              <a:ext cx="607650" cy="1461075"/>
            </a:xfrm>
            <a:custGeom>
              <a:avLst/>
              <a:gdLst/>
              <a:ahLst/>
              <a:cxnLst/>
              <a:rect l="l" t="t" r="r" b="b"/>
              <a:pathLst>
                <a:path w="24306" h="58443" extrusionOk="0">
                  <a:moveTo>
                    <a:pt x="5567" y="0"/>
                  </a:moveTo>
                  <a:lnTo>
                    <a:pt x="1" y="4250"/>
                  </a:lnTo>
                  <a:lnTo>
                    <a:pt x="102" y="4385"/>
                  </a:lnTo>
                  <a:lnTo>
                    <a:pt x="136" y="4436"/>
                  </a:lnTo>
                  <a:lnTo>
                    <a:pt x="355" y="4706"/>
                  </a:lnTo>
                  <a:lnTo>
                    <a:pt x="372" y="4756"/>
                  </a:lnTo>
                  <a:lnTo>
                    <a:pt x="490" y="4891"/>
                  </a:lnTo>
                  <a:lnTo>
                    <a:pt x="524" y="4942"/>
                  </a:lnTo>
                  <a:lnTo>
                    <a:pt x="625" y="5077"/>
                  </a:lnTo>
                  <a:lnTo>
                    <a:pt x="659" y="5127"/>
                  </a:lnTo>
                  <a:lnTo>
                    <a:pt x="726" y="5212"/>
                  </a:lnTo>
                  <a:lnTo>
                    <a:pt x="760" y="5262"/>
                  </a:lnTo>
                  <a:lnTo>
                    <a:pt x="794" y="5313"/>
                  </a:lnTo>
                  <a:lnTo>
                    <a:pt x="827" y="5364"/>
                  </a:lnTo>
                  <a:lnTo>
                    <a:pt x="861" y="5414"/>
                  </a:lnTo>
                  <a:lnTo>
                    <a:pt x="895" y="5448"/>
                  </a:lnTo>
                  <a:lnTo>
                    <a:pt x="929" y="5499"/>
                  </a:lnTo>
                  <a:lnTo>
                    <a:pt x="996" y="5600"/>
                  </a:lnTo>
                  <a:lnTo>
                    <a:pt x="1030" y="5633"/>
                  </a:lnTo>
                  <a:lnTo>
                    <a:pt x="1064" y="5684"/>
                  </a:lnTo>
                  <a:lnTo>
                    <a:pt x="1097" y="5735"/>
                  </a:lnTo>
                  <a:lnTo>
                    <a:pt x="1131" y="5785"/>
                  </a:lnTo>
                  <a:lnTo>
                    <a:pt x="1165" y="5819"/>
                  </a:lnTo>
                  <a:lnTo>
                    <a:pt x="1198" y="5870"/>
                  </a:lnTo>
                  <a:lnTo>
                    <a:pt x="1232" y="5920"/>
                  </a:lnTo>
                  <a:lnTo>
                    <a:pt x="1266" y="5971"/>
                  </a:lnTo>
                  <a:lnTo>
                    <a:pt x="1317" y="6021"/>
                  </a:lnTo>
                  <a:lnTo>
                    <a:pt x="1333" y="6055"/>
                  </a:lnTo>
                  <a:lnTo>
                    <a:pt x="1384" y="6106"/>
                  </a:lnTo>
                  <a:lnTo>
                    <a:pt x="1418" y="6156"/>
                  </a:lnTo>
                  <a:lnTo>
                    <a:pt x="1435" y="6207"/>
                  </a:lnTo>
                  <a:lnTo>
                    <a:pt x="1485" y="6241"/>
                  </a:lnTo>
                  <a:lnTo>
                    <a:pt x="1519" y="6291"/>
                  </a:lnTo>
                  <a:lnTo>
                    <a:pt x="1536" y="6342"/>
                  </a:lnTo>
                  <a:lnTo>
                    <a:pt x="1586" y="6392"/>
                  </a:lnTo>
                  <a:lnTo>
                    <a:pt x="1620" y="6443"/>
                  </a:lnTo>
                  <a:lnTo>
                    <a:pt x="1671" y="6527"/>
                  </a:lnTo>
                  <a:lnTo>
                    <a:pt x="1721" y="6578"/>
                  </a:lnTo>
                  <a:lnTo>
                    <a:pt x="1738" y="6629"/>
                  </a:lnTo>
                  <a:lnTo>
                    <a:pt x="1772" y="6679"/>
                  </a:lnTo>
                  <a:lnTo>
                    <a:pt x="1806" y="6713"/>
                  </a:lnTo>
                  <a:lnTo>
                    <a:pt x="1839" y="6764"/>
                  </a:lnTo>
                  <a:lnTo>
                    <a:pt x="1873" y="6814"/>
                  </a:lnTo>
                  <a:lnTo>
                    <a:pt x="1907" y="6865"/>
                  </a:lnTo>
                  <a:lnTo>
                    <a:pt x="1941" y="6915"/>
                  </a:lnTo>
                  <a:lnTo>
                    <a:pt x="1974" y="6949"/>
                  </a:lnTo>
                  <a:lnTo>
                    <a:pt x="2008" y="7000"/>
                  </a:lnTo>
                  <a:lnTo>
                    <a:pt x="2042" y="7050"/>
                  </a:lnTo>
                  <a:lnTo>
                    <a:pt x="2109" y="7151"/>
                  </a:lnTo>
                  <a:lnTo>
                    <a:pt x="2143" y="7185"/>
                  </a:lnTo>
                  <a:lnTo>
                    <a:pt x="2177" y="7236"/>
                  </a:lnTo>
                  <a:lnTo>
                    <a:pt x="2210" y="7286"/>
                  </a:lnTo>
                  <a:lnTo>
                    <a:pt x="2244" y="7337"/>
                  </a:lnTo>
                  <a:lnTo>
                    <a:pt x="2278" y="7388"/>
                  </a:lnTo>
                  <a:lnTo>
                    <a:pt x="2312" y="7421"/>
                  </a:lnTo>
                  <a:lnTo>
                    <a:pt x="2345" y="7472"/>
                  </a:lnTo>
                  <a:lnTo>
                    <a:pt x="2379" y="7523"/>
                  </a:lnTo>
                  <a:lnTo>
                    <a:pt x="2413" y="7573"/>
                  </a:lnTo>
                  <a:lnTo>
                    <a:pt x="2447" y="7624"/>
                  </a:lnTo>
                  <a:lnTo>
                    <a:pt x="2514" y="7708"/>
                  </a:lnTo>
                  <a:lnTo>
                    <a:pt x="2548" y="7759"/>
                  </a:lnTo>
                  <a:lnTo>
                    <a:pt x="2598" y="7860"/>
                  </a:lnTo>
                  <a:lnTo>
                    <a:pt x="2632" y="7910"/>
                  </a:lnTo>
                  <a:lnTo>
                    <a:pt x="2733" y="8045"/>
                  </a:lnTo>
                  <a:lnTo>
                    <a:pt x="2767" y="8096"/>
                  </a:lnTo>
                  <a:lnTo>
                    <a:pt x="2801" y="8147"/>
                  </a:lnTo>
                  <a:lnTo>
                    <a:pt x="2868" y="8248"/>
                  </a:lnTo>
                  <a:lnTo>
                    <a:pt x="2902" y="8282"/>
                  </a:lnTo>
                  <a:lnTo>
                    <a:pt x="2936" y="8332"/>
                  </a:lnTo>
                  <a:lnTo>
                    <a:pt x="3003" y="8433"/>
                  </a:lnTo>
                  <a:lnTo>
                    <a:pt x="3020" y="8484"/>
                  </a:lnTo>
                  <a:lnTo>
                    <a:pt x="3054" y="8518"/>
                  </a:lnTo>
                  <a:lnTo>
                    <a:pt x="3088" y="8568"/>
                  </a:lnTo>
                  <a:lnTo>
                    <a:pt x="3155" y="8669"/>
                  </a:lnTo>
                  <a:lnTo>
                    <a:pt x="3189" y="8720"/>
                  </a:lnTo>
                  <a:lnTo>
                    <a:pt x="3222" y="8771"/>
                  </a:lnTo>
                  <a:lnTo>
                    <a:pt x="3256" y="8821"/>
                  </a:lnTo>
                  <a:lnTo>
                    <a:pt x="3290" y="8872"/>
                  </a:lnTo>
                  <a:lnTo>
                    <a:pt x="3324" y="8906"/>
                  </a:lnTo>
                  <a:lnTo>
                    <a:pt x="3341" y="8956"/>
                  </a:lnTo>
                  <a:lnTo>
                    <a:pt x="3374" y="9007"/>
                  </a:lnTo>
                  <a:lnTo>
                    <a:pt x="3408" y="9057"/>
                  </a:lnTo>
                  <a:lnTo>
                    <a:pt x="3442" y="9108"/>
                  </a:lnTo>
                  <a:lnTo>
                    <a:pt x="3475" y="9159"/>
                  </a:lnTo>
                  <a:lnTo>
                    <a:pt x="3509" y="9209"/>
                  </a:lnTo>
                  <a:lnTo>
                    <a:pt x="3543" y="9243"/>
                  </a:lnTo>
                  <a:lnTo>
                    <a:pt x="3594" y="9344"/>
                  </a:lnTo>
                  <a:lnTo>
                    <a:pt x="3627" y="9395"/>
                  </a:lnTo>
                  <a:lnTo>
                    <a:pt x="3695" y="9496"/>
                  </a:lnTo>
                  <a:lnTo>
                    <a:pt x="3728" y="9547"/>
                  </a:lnTo>
                  <a:lnTo>
                    <a:pt x="3830" y="9681"/>
                  </a:lnTo>
                  <a:lnTo>
                    <a:pt x="3847" y="9732"/>
                  </a:lnTo>
                  <a:lnTo>
                    <a:pt x="3880" y="9783"/>
                  </a:lnTo>
                  <a:lnTo>
                    <a:pt x="3948" y="9884"/>
                  </a:lnTo>
                  <a:lnTo>
                    <a:pt x="3981" y="9934"/>
                  </a:lnTo>
                  <a:lnTo>
                    <a:pt x="4100" y="10120"/>
                  </a:lnTo>
                  <a:lnTo>
                    <a:pt x="4133" y="10171"/>
                  </a:lnTo>
                  <a:lnTo>
                    <a:pt x="4167" y="10221"/>
                  </a:lnTo>
                  <a:lnTo>
                    <a:pt x="4201" y="10272"/>
                  </a:lnTo>
                  <a:lnTo>
                    <a:pt x="4251" y="10373"/>
                  </a:lnTo>
                  <a:lnTo>
                    <a:pt x="4285" y="10424"/>
                  </a:lnTo>
                  <a:lnTo>
                    <a:pt x="4386" y="10559"/>
                  </a:lnTo>
                  <a:lnTo>
                    <a:pt x="4420" y="10609"/>
                  </a:lnTo>
                  <a:lnTo>
                    <a:pt x="4504" y="10761"/>
                  </a:lnTo>
                  <a:lnTo>
                    <a:pt x="4538" y="10812"/>
                  </a:lnTo>
                  <a:lnTo>
                    <a:pt x="4572" y="10862"/>
                  </a:lnTo>
                  <a:lnTo>
                    <a:pt x="4589" y="10913"/>
                  </a:lnTo>
                  <a:lnTo>
                    <a:pt x="4622" y="10963"/>
                  </a:lnTo>
                  <a:lnTo>
                    <a:pt x="4690" y="11048"/>
                  </a:lnTo>
                  <a:lnTo>
                    <a:pt x="4724" y="11098"/>
                  </a:lnTo>
                  <a:lnTo>
                    <a:pt x="4757" y="11149"/>
                  </a:lnTo>
                  <a:lnTo>
                    <a:pt x="4774" y="11199"/>
                  </a:lnTo>
                  <a:lnTo>
                    <a:pt x="4808" y="11250"/>
                  </a:lnTo>
                  <a:lnTo>
                    <a:pt x="4842" y="11301"/>
                  </a:lnTo>
                  <a:lnTo>
                    <a:pt x="4875" y="11351"/>
                  </a:lnTo>
                  <a:lnTo>
                    <a:pt x="4892" y="11402"/>
                  </a:lnTo>
                  <a:lnTo>
                    <a:pt x="4926" y="11452"/>
                  </a:lnTo>
                  <a:lnTo>
                    <a:pt x="4960" y="11503"/>
                  </a:lnTo>
                  <a:lnTo>
                    <a:pt x="4993" y="11554"/>
                  </a:lnTo>
                  <a:lnTo>
                    <a:pt x="5027" y="11604"/>
                  </a:lnTo>
                  <a:lnTo>
                    <a:pt x="5044" y="11638"/>
                  </a:lnTo>
                  <a:lnTo>
                    <a:pt x="5078" y="11689"/>
                  </a:lnTo>
                  <a:lnTo>
                    <a:pt x="5145" y="11790"/>
                  </a:lnTo>
                  <a:lnTo>
                    <a:pt x="5162" y="11840"/>
                  </a:lnTo>
                  <a:lnTo>
                    <a:pt x="5196" y="11891"/>
                  </a:lnTo>
                  <a:lnTo>
                    <a:pt x="5230" y="11942"/>
                  </a:lnTo>
                  <a:lnTo>
                    <a:pt x="5263" y="11992"/>
                  </a:lnTo>
                  <a:lnTo>
                    <a:pt x="5297" y="12043"/>
                  </a:lnTo>
                  <a:lnTo>
                    <a:pt x="5314" y="12093"/>
                  </a:lnTo>
                  <a:lnTo>
                    <a:pt x="5348" y="12144"/>
                  </a:lnTo>
                  <a:lnTo>
                    <a:pt x="5381" y="12195"/>
                  </a:lnTo>
                  <a:lnTo>
                    <a:pt x="5415" y="12245"/>
                  </a:lnTo>
                  <a:lnTo>
                    <a:pt x="5432" y="12296"/>
                  </a:lnTo>
                  <a:lnTo>
                    <a:pt x="5466" y="12346"/>
                  </a:lnTo>
                  <a:lnTo>
                    <a:pt x="5499" y="12397"/>
                  </a:lnTo>
                  <a:lnTo>
                    <a:pt x="5533" y="12448"/>
                  </a:lnTo>
                  <a:lnTo>
                    <a:pt x="5550" y="12481"/>
                  </a:lnTo>
                  <a:lnTo>
                    <a:pt x="5584" y="12532"/>
                  </a:lnTo>
                  <a:lnTo>
                    <a:pt x="5618" y="12583"/>
                  </a:lnTo>
                  <a:lnTo>
                    <a:pt x="5651" y="12633"/>
                  </a:lnTo>
                  <a:lnTo>
                    <a:pt x="5668" y="12684"/>
                  </a:lnTo>
                  <a:lnTo>
                    <a:pt x="5702" y="12734"/>
                  </a:lnTo>
                  <a:lnTo>
                    <a:pt x="5736" y="12785"/>
                  </a:lnTo>
                  <a:lnTo>
                    <a:pt x="5769" y="12836"/>
                  </a:lnTo>
                  <a:lnTo>
                    <a:pt x="5786" y="12886"/>
                  </a:lnTo>
                  <a:lnTo>
                    <a:pt x="5820" y="12937"/>
                  </a:lnTo>
                  <a:lnTo>
                    <a:pt x="5854" y="12987"/>
                  </a:lnTo>
                  <a:lnTo>
                    <a:pt x="5887" y="13038"/>
                  </a:lnTo>
                  <a:lnTo>
                    <a:pt x="5904" y="13089"/>
                  </a:lnTo>
                  <a:lnTo>
                    <a:pt x="5938" y="13139"/>
                  </a:lnTo>
                  <a:lnTo>
                    <a:pt x="5972" y="13190"/>
                  </a:lnTo>
                  <a:lnTo>
                    <a:pt x="5989" y="13240"/>
                  </a:lnTo>
                  <a:lnTo>
                    <a:pt x="6107" y="13443"/>
                  </a:lnTo>
                  <a:lnTo>
                    <a:pt x="6140" y="13493"/>
                  </a:lnTo>
                  <a:lnTo>
                    <a:pt x="6258" y="13696"/>
                  </a:lnTo>
                  <a:lnTo>
                    <a:pt x="6275" y="13729"/>
                  </a:lnTo>
                  <a:lnTo>
                    <a:pt x="6478" y="14084"/>
                  </a:lnTo>
                  <a:lnTo>
                    <a:pt x="6511" y="14134"/>
                  </a:lnTo>
                  <a:lnTo>
                    <a:pt x="6562" y="14235"/>
                  </a:lnTo>
                  <a:lnTo>
                    <a:pt x="6596" y="14286"/>
                  </a:lnTo>
                  <a:lnTo>
                    <a:pt x="6714" y="14488"/>
                  </a:lnTo>
                  <a:lnTo>
                    <a:pt x="6731" y="14539"/>
                  </a:lnTo>
                  <a:lnTo>
                    <a:pt x="6815" y="14691"/>
                  </a:lnTo>
                  <a:lnTo>
                    <a:pt x="6849" y="14741"/>
                  </a:lnTo>
                  <a:lnTo>
                    <a:pt x="6899" y="14843"/>
                  </a:lnTo>
                  <a:lnTo>
                    <a:pt x="6933" y="14893"/>
                  </a:lnTo>
                  <a:lnTo>
                    <a:pt x="6967" y="14944"/>
                  </a:lnTo>
                  <a:lnTo>
                    <a:pt x="6984" y="14994"/>
                  </a:lnTo>
                  <a:lnTo>
                    <a:pt x="7051" y="15096"/>
                  </a:lnTo>
                  <a:lnTo>
                    <a:pt x="7068" y="15146"/>
                  </a:lnTo>
                  <a:lnTo>
                    <a:pt x="7102" y="15197"/>
                  </a:lnTo>
                  <a:lnTo>
                    <a:pt x="7119" y="15247"/>
                  </a:lnTo>
                  <a:lnTo>
                    <a:pt x="7152" y="15298"/>
                  </a:lnTo>
                  <a:lnTo>
                    <a:pt x="7186" y="15349"/>
                  </a:lnTo>
                  <a:lnTo>
                    <a:pt x="7203" y="15399"/>
                  </a:lnTo>
                  <a:lnTo>
                    <a:pt x="7237" y="15450"/>
                  </a:lnTo>
                  <a:lnTo>
                    <a:pt x="7270" y="15500"/>
                  </a:lnTo>
                  <a:lnTo>
                    <a:pt x="7287" y="15551"/>
                  </a:lnTo>
                  <a:lnTo>
                    <a:pt x="7321" y="15618"/>
                  </a:lnTo>
                  <a:lnTo>
                    <a:pt x="7338" y="15669"/>
                  </a:lnTo>
                  <a:lnTo>
                    <a:pt x="7372" y="15720"/>
                  </a:lnTo>
                  <a:lnTo>
                    <a:pt x="7405" y="15770"/>
                  </a:lnTo>
                  <a:lnTo>
                    <a:pt x="7422" y="15821"/>
                  </a:lnTo>
                  <a:lnTo>
                    <a:pt x="7456" y="15871"/>
                  </a:lnTo>
                  <a:lnTo>
                    <a:pt x="7490" y="15922"/>
                  </a:lnTo>
                  <a:lnTo>
                    <a:pt x="7540" y="16023"/>
                  </a:lnTo>
                  <a:lnTo>
                    <a:pt x="7557" y="16074"/>
                  </a:lnTo>
                  <a:lnTo>
                    <a:pt x="7591" y="16124"/>
                  </a:lnTo>
                  <a:lnTo>
                    <a:pt x="7675" y="16276"/>
                  </a:lnTo>
                  <a:lnTo>
                    <a:pt x="7692" y="16327"/>
                  </a:lnTo>
                  <a:lnTo>
                    <a:pt x="7743" y="16428"/>
                  </a:lnTo>
                  <a:lnTo>
                    <a:pt x="7776" y="16479"/>
                  </a:lnTo>
                  <a:lnTo>
                    <a:pt x="7827" y="16580"/>
                  </a:lnTo>
                  <a:lnTo>
                    <a:pt x="7861" y="16630"/>
                  </a:lnTo>
                  <a:lnTo>
                    <a:pt x="7911" y="16732"/>
                  </a:lnTo>
                  <a:lnTo>
                    <a:pt x="7945" y="16782"/>
                  </a:lnTo>
                  <a:lnTo>
                    <a:pt x="7996" y="16883"/>
                  </a:lnTo>
                  <a:lnTo>
                    <a:pt x="8013" y="16934"/>
                  </a:lnTo>
                  <a:lnTo>
                    <a:pt x="8046" y="16985"/>
                  </a:lnTo>
                  <a:lnTo>
                    <a:pt x="8063" y="17052"/>
                  </a:lnTo>
                  <a:lnTo>
                    <a:pt x="8114" y="17153"/>
                  </a:lnTo>
                  <a:lnTo>
                    <a:pt x="8147" y="17204"/>
                  </a:lnTo>
                  <a:lnTo>
                    <a:pt x="8164" y="17255"/>
                  </a:lnTo>
                  <a:lnTo>
                    <a:pt x="8198" y="17305"/>
                  </a:lnTo>
                  <a:lnTo>
                    <a:pt x="8232" y="17356"/>
                  </a:lnTo>
                  <a:lnTo>
                    <a:pt x="8249" y="17406"/>
                  </a:lnTo>
                  <a:lnTo>
                    <a:pt x="8299" y="17508"/>
                  </a:lnTo>
                  <a:lnTo>
                    <a:pt x="8333" y="17558"/>
                  </a:lnTo>
                  <a:lnTo>
                    <a:pt x="8350" y="17609"/>
                  </a:lnTo>
                  <a:lnTo>
                    <a:pt x="8384" y="17659"/>
                  </a:lnTo>
                  <a:lnTo>
                    <a:pt x="8400" y="17710"/>
                  </a:lnTo>
                  <a:lnTo>
                    <a:pt x="8434" y="17761"/>
                  </a:lnTo>
                  <a:lnTo>
                    <a:pt x="8451" y="17811"/>
                  </a:lnTo>
                  <a:lnTo>
                    <a:pt x="8519" y="17929"/>
                  </a:lnTo>
                  <a:lnTo>
                    <a:pt x="8535" y="17980"/>
                  </a:lnTo>
                  <a:lnTo>
                    <a:pt x="8569" y="18030"/>
                  </a:lnTo>
                  <a:lnTo>
                    <a:pt x="8586" y="18081"/>
                  </a:lnTo>
                  <a:lnTo>
                    <a:pt x="8620" y="18132"/>
                  </a:lnTo>
                  <a:lnTo>
                    <a:pt x="8637" y="18182"/>
                  </a:lnTo>
                  <a:lnTo>
                    <a:pt x="8670" y="18233"/>
                  </a:lnTo>
                  <a:lnTo>
                    <a:pt x="8687" y="18283"/>
                  </a:lnTo>
                  <a:lnTo>
                    <a:pt x="8721" y="18334"/>
                  </a:lnTo>
                  <a:lnTo>
                    <a:pt x="8738" y="18385"/>
                  </a:lnTo>
                  <a:lnTo>
                    <a:pt x="8772" y="18435"/>
                  </a:lnTo>
                  <a:lnTo>
                    <a:pt x="8788" y="18486"/>
                  </a:lnTo>
                  <a:lnTo>
                    <a:pt x="8822" y="18553"/>
                  </a:lnTo>
                  <a:lnTo>
                    <a:pt x="8839" y="18604"/>
                  </a:lnTo>
                  <a:lnTo>
                    <a:pt x="8873" y="18654"/>
                  </a:lnTo>
                  <a:lnTo>
                    <a:pt x="8890" y="18705"/>
                  </a:lnTo>
                  <a:lnTo>
                    <a:pt x="8923" y="18756"/>
                  </a:lnTo>
                  <a:lnTo>
                    <a:pt x="8940" y="18806"/>
                  </a:lnTo>
                  <a:lnTo>
                    <a:pt x="8974" y="18857"/>
                  </a:lnTo>
                  <a:lnTo>
                    <a:pt x="9025" y="18958"/>
                  </a:lnTo>
                  <a:lnTo>
                    <a:pt x="9041" y="19009"/>
                  </a:lnTo>
                  <a:lnTo>
                    <a:pt x="9075" y="19059"/>
                  </a:lnTo>
                  <a:lnTo>
                    <a:pt x="9092" y="19110"/>
                  </a:lnTo>
                  <a:lnTo>
                    <a:pt x="9126" y="19177"/>
                  </a:lnTo>
                  <a:lnTo>
                    <a:pt x="9143" y="19228"/>
                  </a:lnTo>
                  <a:lnTo>
                    <a:pt x="9193" y="19329"/>
                  </a:lnTo>
                  <a:lnTo>
                    <a:pt x="9210" y="19380"/>
                  </a:lnTo>
                  <a:lnTo>
                    <a:pt x="9244" y="19430"/>
                  </a:lnTo>
                  <a:lnTo>
                    <a:pt x="9294" y="19532"/>
                  </a:lnTo>
                  <a:lnTo>
                    <a:pt x="9311" y="19582"/>
                  </a:lnTo>
                  <a:lnTo>
                    <a:pt x="9345" y="19633"/>
                  </a:lnTo>
                  <a:lnTo>
                    <a:pt x="9362" y="19683"/>
                  </a:lnTo>
                  <a:lnTo>
                    <a:pt x="9463" y="19903"/>
                  </a:lnTo>
                  <a:lnTo>
                    <a:pt x="9480" y="19953"/>
                  </a:lnTo>
                  <a:lnTo>
                    <a:pt x="9649" y="20324"/>
                  </a:lnTo>
                  <a:lnTo>
                    <a:pt x="9682" y="20375"/>
                  </a:lnTo>
                  <a:lnTo>
                    <a:pt x="9800" y="20645"/>
                  </a:lnTo>
                  <a:lnTo>
                    <a:pt x="9817" y="20695"/>
                  </a:lnTo>
                  <a:lnTo>
                    <a:pt x="9918" y="20898"/>
                  </a:lnTo>
                  <a:lnTo>
                    <a:pt x="9935" y="20948"/>
                  </a:lnTo>
                  <a:lnTo>
                    <a:pt x="10020" y="21117"/>
                  </a:lnTo>
                  <a:lnTo>
                    <a:pt x="10037" y="21168"/>
                  </a:lnTo>
                  <a:lnTo>
                    <a:pt x="10087" y="21269"/>
                  </a:lnTo>
                  <a:lnTo>
                    <a:pt x="10104" y="21319"/>
                  </a:lnTo>
                  <a:lnTo>
                    <a:pt x="10138" y="21370"/>
                  </a:lnTo>
                  <a:lnTo>
                    <a:pt x="10155" y="21437"/>
                  </a:lnTo>
                  <a:lnTo>
                    <a:pt x="10205" y="21539"/>
                  </a:lnTo>
                  <a:lnTo>
                    <a:pt x="10222" y="21589"/>
                  </a:lnTo>
                  <a:lnTo>
                    <a:pt x="10256" y="21640"/>
                  </a:lnTo>
                  <a:lnTo>
                    <a:pt x="10273" y="21690"/>
                  </a:lnTo>
                  <a:lnTo>
                    <a:pt x="10290" y="21741"/>
                  </a:lnTo>
                  <a:lnTo>
                    <a:pt x="10323" y="21809"/>
                  </a:lnTo>
                  <a:lnTo>
                    <a:pt x="10340" y="21859"/>
                  </a:lnTo>
                  <a:lnTo>
                    <a:pt x="10391" y="21960"/>
                  </a:lnTo>
                  <a:lnTo>
                    <a:pt x="10408" y="22011"/>
                  </a:lnTo>
                  <a:lnTo>
                    <a:pt x="10424" y="22062"/>
                  </a:lnTo>
                  <a:lnTo>
                    <a:pt x="10458" y="22112"/>
                  </a:lnTo>
                  <a:lnTo>
                    <a:pt x="10475" y="22163"/>
                  </a:lnTo>
                  <a:lnTo>
                    <a:pt x="10492" y="22230"/>
                  </a:lnTo>
                  <a:lnTo>
                    <a:pt x="10526" y="22281"/>
                  </a:lnTo>
                  <a:lnTo>
                    <a:pt x="10559" y="22382"/>
                  </a:lnTo>
                  <a:lnTo>
                    <a:pt x="10593" y="22433"/>
                  </a:lnTo>
                  <a:lnTo>
                    <a:pt x="10610" y="22483"/>
                  </a:lnTo>
                  <a:lnTo>
                    <a:pt x="10627" y="22551"/>
                  </a:lnTo>
                  <a:lnTo>
                    <a:pt x="10661" y="22601"/>
                  </a:lnTo>
                  <a:lnTo>
                    <a:pt x="10677" y="22652"/>
                  </a:lnTo>
                  <a:lnTo>
                    <a:pt x="10711" y="22702"/>
                  </a:lnTo>
                  <a:lnTo>
                    <a:pt x="10728" y="22753"/>
                  </a:lnTo>
                  <a:lnTo>
                    <a:pt x="10796" y="22922"/>
                  </a:lnTo>
                  <a:lnTo>
                    <a:pt x="10812" y="22972"/>
                  </a:lnTo>
                  <a:lnTo>
                    <a:pt x="10880" y="23124"/>
                  </a:lnTo>
                  <a:lnTo>
                    <a:pt x="10897" y="23192"/>
                  </a:lnTo>
                  <a:lnTo>
                    <a:pt x="10964" y="23343"/>
                  </a:lnTo>
                  <a:lnTo>
                    <a:pt x="10998" y="23394"/>
                  </a:lnTo>
                  <a:lnTo>
                    <a:pt x="11032" y="23512"/>
                  </a:lnTo>
                  <a:lnTo>
                    <a:pt x="11065" y="23563"/>
                  </a:lnTo>
                  <a:lnTo>
                    <a:pt x="11099" y="23664"/>
                  </a:lnTo>
                  <a:lnTo>
                    <a:pt x="11116" y="23714"/>
                  </a:lnTo>
                  <a:lnTo>
                    <a:pt x="11150" y="23765"/>
                  </a:lnTo>
                  <a:lnTo>
                    <a:pt x="11167" y="23833"/>
                  </a:lnTo>
                  <a:lnTo>
                    <a:pt x="11217" y="23934"/>
                  </a:lnTo>
                  <a:lnTo>
                    <a:pt x="11234" y="23984"/>
                  </a:lnTo>
                  <a:lnTo>
                    <a:pt x="11251" y="24035"/>
                  </a:lnTo>
                  <a:lnTo>
                    <a:pt x="11268" y="24086"/>
                  </a:lnTo>
                  <a:lnTo>
                    <a:pt x="11302" y="24153"/>
                  </a:lnTo>
                  <a:lnTo>
                    <a:pt x="11318" y="24204"/>
                  </a:lnTo>
                  <a:lnTo>
                    <a:pt x="11335" y="24254"/>
                  </a:lnTo>
                  <a:lnTo>
                    <a:pt x="11352" y="24305"/>
                  </a:lnTo>
                  <a:lnTo>
                    <a:pt x="11386" y="24372"/>
                  </a:lnTo>
                  <a:lnTo>
                    <a:pt x="11403" y="24423"/>
                  </a:lnTo>
                  <a:lnTo>
                    <a:pt x="11420" y="24473"/>
                  </a:lnTo>
                  <a:lnTo>
                    <a:pt x="11453" y="24524"/>
                  </a:lnTo>
                  <a:lnTo>
                    <a:pt x="11470" y="24575"/>
                  </a:lnTo>
                  <a:lnTo>
                    <a:pt x="11487" y="24625"/>
                  </a:lnTo>
                  <a:lnTo>
                    <a:pt x="11504" y="24693"/>
                  </a:lnTo>
                  <a:lnTo>
                    <a:pt x="11521" y="24743"/>
                  </a:lnTo>
                  <a:lnTo>
                    <a:pt x="11555" y="24794"/>
                  </a:lnTo>
                  <a:lnTo>
                    <a:pt x="11571" y="24844"/>
                  </a:lnTo>
                  <a:lnTo>
                    <a:pt x="11588" y="24895"/>
                  </a:lnTo>
                  <a:lnTo>
                    <a:pt x="11605" y="24963"/>
                  </a:lnTo>
                  <a:lnTo>
                    <a:pt x="11639" y="25013"/>
                  </a:lnTo>
                  <a:lnTo>
                    <a:pt x="11656" y="25064"/>
                  </a:lnTo>
                  <a:lnTo>
                    <a:pt x="11673" y="25114"/>
                  </a:lnTo>
                  <a:lnTo>
                    <a:pt x="11689" y="25165"/>
                  </a:lnTo>
                  <a:lnTo>
                    <a:pt x="11723" y="25232"/>
                  </a:lnTo>
                  <a:lnTo>
                    <a:pt x="11740" y="25283"/>
                  </a:lnTo>
                  <a:lnTo>
                    <a:pt x="11757" y="25334"/>
                  </a:lnTo>
                  <a:lnTo>
                    <a:pt x="11774" y="25384"/>
                  </a:lnTo>
                  <a:lnTo>
                    <a:pt x="11808" y="25435"/>
                  </a:lnTo>
                  <a:lnTo>
                    <a:pt x="11824" y="25502"/>
                  </a:lnTo>
                  <a:lnTo>
                    <a:pt x="11841" y="25553"/>
                  </a:lnTo>
                  <a:lnTo>
                    <a:pt x="11858" y="25603"/>
                  </a:lnTo>
                  <a:lnTo>
                    <a:pt x="11875" y="25654"/>
                  </a:lnTo>
                  <a:lnTo>
                    <a:pt x="11909" y="25705"/>
                  </a:lnTo>
                  <a:lnTo>
                    <a:pt x="11926" y="25772"/>
                  </a:lnTo>
                  <a:lnTo>
                    <a:pt x="11942" y="25823"/>
                  </a:lnTo>
                  <a:lnTo>
                    <a:pt x="11959" y="25873"/>
                  </a:lnTo>
                  <a:lnTo>
                    <a:pt x="11976" y="25924"/>
                  </a:lnTo>
                  <a:lnTo>
                    <a:pt x="12010" y="25975"/>
                  </a:lnTo>
                  <a:lnTo>
                    <a:pt x="12044" y="26093"/>
                  </a:lnTo>
                  <a:lnTo>
                    <a:pt x="12060" y="26143"/>
                  </a:lnTo>
                  <a:lnTo>
                    <a:pt x="12111" y="26261"/>
                  </a:lnTo>
                  <a:lnTo>
                    <a:pt x="12128" y="26312"/>
                  </a:lnTo>
                  <a:lnTo>
                    <a:pt x="12162" y="26413"/>
                  </a:lnTo>
                  <a:lnTo>
                    <a:pt x="12179" y="26464"/>
                  </a:lnTo>
                  <a:lnTo>
                    <a:pt x="12229" y="26582"/>
                  </a:lnTo>
                  <a:lnTo>
                    <a:pt x="12246" y="26632"/>
                  </a:lnTo>
                  <a:lnTo>
                    <a:pt x="12297" y="26801"/>
                  </a:lnTo>
                  <a:lnTo>
                    <a:pt x="12313" y="26852"/>
                  </a:lnTo>
                  <a:lnTo>
                    <a:pt x="12381" y="27020"/>
                  </a:lnTo>
                  <a:lnTo>
                    <a:pt x="12398" y="27071"/>
                  </a:lnTo>
                  <a:lnTo>
                    <a:pt x="12415" y="27121"/>
                  </a:lnTo>
                  <a:lnTo>
                    <a:pt x="12465" y="27240"/>
                  </a:lnTo>
                  <a:lnTo>
                    <a:pt x="12482" y="27290"/>
                  </a:lnTo>
                  <a:lnTo>
                    <a:pt x="12499" y="27341"/>
                  </a:lnTo>
                  <a:lnTo>
                    <a:pt x="12550" y="27509"/>
                  </a:lnTo>
                  <a:lnTo>
                    <a:pt x="12566" y="27560"/>
                  </a:lnTo>
                  <a:lnTo>
                    <a:pt x="12617" y="27661"/>
                  </a:lnTo>
                  <a:lnTo>
                    <a:pt x="12634" y="27729"/>
                  </a:lnTo>
                  <a:lnTo>
                    <a:pt x="12651" y="27779"/>
                  </a:lnTo>
                  <a:lnTo>
                    <a:pt x="12668" y="27830"/>
                  </a:lnTo>
                  <a:lnTo>
                    <a:pt x="12701" y="27948"/>
                  </a:lnTo>
                  <a:lnTo>
                    <a:pt x="12718" y="27999"/>
                  </a:lnTo>
                  <a:lnTo>
                    <a:pt x="12735" y="28049"/>
                  </a:lnTo>
                  <a:lnTo>
                    <a:pt x="12769" y="28100"/>
                  </a:lnTo>
                  <a:lnTo>
                    <a:pt x="12786" y="28167"/>
                  </a:lnTo>
                  <a:lnTo>
                    <a:pt x="12803" y="28218"/>
                  </a:lnTo>
                  <a:lnTo>
                    <a:pt x="12819" y="28268"/>
                  </a:lnTo>
                  <a:lnTo>
                    <a:pt x="12836" y="28319"/>
                  </a:lnTo>
                  <a:lnTo>
                    <a:pt x="12853" y="28386"/>
                  </a:lnTo>
                  <a:lnTo>
                    <a:pt x="12887" y="28488"/>
                  </a:lnTo>
                  <a:lnTo>
                    <a:pt x="12904" y="28538"/>
                  </a:lnTo>
                  <a:lnTo>
                    <a:pt x="12938" y="28656"/>
                  </a:lnTo>
                  <a:lnTo>
                    <a:pt x="12971" y="28707"/>
                  </a:lnTo>
                  <a:lnTo>
                    <a:pt x="12988" y="28758"/>
                  </a:lnTo>
                  <a:lnTo>
                    <a:pt x="13005" y="28825"/>
                  </a:lnTo>
                  <a:lnTo>
                    <a:pt x="13022" y="28876"/>
                  </a:lnTo>
                  <a:lnTo>
                    <a:pt x="13072" y="29044"/>
                  </a:lnTo>
                  <a:lnTo>
                    <a:pt x="13089" y="29095"/>
                  </a:lnTo>
                  <a:lnTo>
                    <a:pt x="13191" y="29415"/>
                  </a:lnTo>
                  <a:lnTo>
                    <a:pt x="13224" y="29483"/>
                  </a:lnTo>
                  <a:lnTo>
                    <a:pt x="13376" y="29972"/>
                  </a:lnTo>
                  <a:lnTo>
                    <a:pt x="13393" y="30023"/>
                  </a:lnTo>
                  <a:lnTo>
                    <a:pt x="13410" y="30090"/>
                  </a:lnTo>
                  <a:lnTo>
                    <a:pt x="13494" y="30360"/>
                  </a:lnTo>
                  <a:lnTo>
                    <a:pt x="13511" y="30410"/>
                  </a:lnTo>
                  <a:lnTo>
                    <a:pt x="13562" y="30579"/>
                  </a:lnTo>
                  <a:lnTo>
                    <a:pt x="13578" y="30630"/>
                  </a:lnTo>
                  <a:lnTo>
                    <a:pt x="13612" y="30748"/>
                  </a:lnTo>
                  <a:lnTo>
                    <a:pt x="13629" y="30798"/>
                  </a:lnTo>
                  <a:lnTo>
                    <a:pt x="13663" y="30916"/>
                  </a:lnTo>
                  <a:lnTo>
                    <a:pt x="13680" y="30967"/>
                  </a:lnTo>
                  <a:lnTo>
                    <a:pt x="13697" y="31018"/>
                  </a:lnTo>
                  <a:lnTo>
                    <a:pt x="13713" y="31085"/>
                  </a:lnTo>
                  <a:lnTo>
                    <a:pt x="13730" y="31136"/>
                  </a:lnTo>
                  <a:lnTo>
                    <a:pt x="13747" y="31186"/>
                  </a:lnTo>
                  <a:lnTo>
                    <a:pt x="13764" y="31237"/>
                  </a:lnTo>
                  <a:lnTo>
                    <a:pt x="13781" y="31304"/>
                  </a:lnTo>
                  <a:lnTo>
                    <a:pt x="13798" y="31355"/>
                  </a:lnTo>
                  <a:lnTo>
                    <a:pt x="13815" y="31406"/>
                  </a:lnTo>
                  <a:lnTo>
                    <a:pt x="13831" y="31473"/>
                  </a:lnTo>
                  <a:lnTo>
                    <a:pt x="13848" y="31524"/>
                  </a:lnTo>
                  <a:lnTo>
                    <a:pt x="13865" y="31574"/>
                  </a:lnTo>
                  <a:lnTo>
                    <a:pt x="13882" y="31642"/>
                  </a:lnTo>
                  <a:lnTo>
                    <a:pt x="13899" y="31692"/>
                  </a:lnTo>
                  <a:lnTo>
                    <a:pt x="13916" y="31743"/>
                  </a:lnTo>
                  <a:lnTo>
                    <a:pt x="13933" y="31794"/>
                  </a:lnTo>
                  <a:lnTo>
                    <a:pt x="13950" y="31861"/>
                  </a:lnTo>
                  <a:lnTo>
                    <a:pt x="13966" y="31912"/>
                  </a:lnTo>
                  <a:lnTo>
                    <a:pt x="13983" y="31962"/>
                  </a:lnTo>
                  <a:lnTo>
                    <a:pt x="14017" y="32080"/>
                  </a:lnTo>
                  <a:lnTo>
                    <a:pt x="14034" y="32131"/>
                  </a:lnTo>
                  <a:lnTo>
                    <a:pt x="14051" y="32181"/>
                  </a:lnTo>
                  <a:lnTo>
                    <a:pt x="14051" y="32249"/>
                  </a:lnTo>
                  <a:lnTo>
                    <a:pt x="14068" y="32300"/>
                  </a:lnTo>
                  <a:lnTo>
                    <a:pt x="14101" y="32418"/>
                  </a:lnTo>
                  <a:lnTo>
                    <a:pt x="14118" y="32468"/>
                  </a:lnTo>
                  <a:lnTo>
                    <a:pt x="14135" y="32519"/>
                  </a:lnTo>
                  <a:lnTo>
                    <a:pt x="14169" y="32637"/>
                  </a:lnTo>
                  <a:lnTo>
                    <a:pt x="14186" y="32687"/>
                  </a:lnTo>
                  <a:lnTo>
                    <a:pt x="14219" y="32806"/>
                  </a:lnTo>
                  <a:lnTo>
                    <a:pt x="14236" y="32856"/>
                  </a:lnTo>
                  <a:lnTo>
                    <a:pt x="14253" y="32974"/>
                  </a:lnTo>
                  <a:lnTo>
                    <a:pt x="14270" y="33025"/>
                  </a:lnTo>
                  <a:lnTo>
                    <a:pt x="14304" y="33143"/>
                  </a:lnTo>
                  <a:lnTo>
                    <a:pt x="14321" y="33193"/>
                  </a:lnTo>
                  <a:lnTo>
                    <a:pt x="14354" y="33295"/>
                  </a:lnTo>
                  <a:lnTo>
                    <a:pt x="14371" y="33362"/>
                  </a:lnTo>
                  <a:lnTo>
                    <a:pt x="14388" y="33413"/>
                  </a:lnTo>
                  <a:lnTo>
                    <a:pt x="14405" y="33463"/>
                  </a:lnTo>
                  <a:lnTo>
                    <a:pt x="14405" y="33531"/>
                  </a:lnTo>
                  <a:lnTo>
                    <a:pt x="14422" y="33581"/>
                  </a:lnTo>
                  <a:lnTo>
                    <a:pt x="14439" y="33632"/>
                  </a:lnTo>
                  <a:lnTo>
                    <a:pt x="14456" y="33699"/>
                  </a:lnTo>
                  <a:lnTo>
                    <a:pt x="14472" y="33750"/>
                  </a:lnTo>
                  <a:lnTo>
                    <a:pt x="14489" y="33801"/>
                  </a:lnTo>
                  <a:lnTo>
                    <a:pt x="14506" y="33868"/>
                  </a:lnTo>
                  <a:lnTo>
                    <a:pt x="14523" y="33919"/>
                  </a:lnTo>
                  <a:lnTo>
                    <a:pt x="14540" y="34037"/>
                  </a:lnTo>
                  <a:lnTo>
                    <a:pt x="14557" y="34087"/>
                  </a:lnTo>
                  <a:lnTo>
                    <a:pt x="14574" y="34138"/>
                  </a:lnTo>
                  <a:lnTo>
                    <a:pt x="14590" y="34205"/>
                  </a:lnTo>
                  <a:lnTo>
                    <a:pt x="14607" y="34256"/>
                  </a:lnTo>
                  <a:lnTo>
                    <a:pt x="14624" y="34307"/>
                  </a:lnTo>
                  <a:lnTo>
                    <a:pt x="14641" y="34374"/>
                  </a:lnTo>
                  <a:lnTo>
                    <a:pt x="14641" y="34425"/>
                  </a:lnTo>
                  <a:lnTo>
                    <a:pt x="14658" y="34475"/>
                  </a:lnTo>
                  <a:lnTo>
                    <a:pt x="14675" y="34526"/>
                  </a:lnTo>
                  <a:lnTo>
                    <a:pt x="14692" y="34593"/>
                  </a:lnTo>
                  <a:lnTo>
                    <a:pt x="14709" y="34644"/>
                  </a:lnTo>
                  <a:lnTo>
                    <a:pt x="14725" y="34695"/>
                  </a:lnTo>
                  <a:lnTo>
                    <a:pt x="14742" y="34762"/>
                  </a:lnTo>
                  <a:lnTo>
                    <a:pt x="14742" y="34813"/>
                  </a:lnTo>
                  <a:lnTo>
                    <a:pt x="14759" y="34863"/>
                  </a:lnTo>
                  <a:lnTo>
                    <a:pt x="14776" y="34931"/>
                  </a:lnTo>
                  <a:lnTo>
                    <a:pt x="14793" y="34981"/>
                  </a:lnTo>
                  <a:lnTo>
                    <a:pt x="14810" y="35032"/>
                  </a:lnTo>
                  <a:lnTo>
                    <a:pt x="14810" y="35099"/>
                  </a:lnTo>
                  <a:lnTo>
                    <a:pt x="14827" y="35150"/>
                  </a:lnTo>
                  <a:lnTo>
                    <a:pt x="14843" y="35201"/>
                  </a:lnTo>
                  <a:lnTo>
                    <a:pt x="14860" y="35268"/>
                  </a:lnTo>
                  <a:lnTo>
                    <a:pt x="14877" y="35319"/>
                  </a:lnTo>
                  <a:lnTo>
                    <a:pt x="14894" y="35369"/>
                  </a:lnTo>
                  <a:lnTo>
                    <a:pt x="14894" y="35437"/>
                  </a:lnTo>
                  <a:lnTo>
                    <a:pt x="14911" y="35487"/>
                  </a:lnTo>
                  <a:lnTo>
                    <a:pt x="14928" y="35538"/>
                  </a:lnTo>
                  <a:lnTo>
                    <a:pt x="14962" y="35656"/>
                  </a:lnTo>
                  <a:lnTo>
                    <a:pt x="14962" y="35707"/>
                  </a:lnTo>
                  <a:lnTo>
                    <a:pt x="14978" y="35774"/>
                  </a:lnTo>
                  <a:lnTo>
                    <a:pt x="14995" y="35825"/>
                  </a:lnTo>
                  <a:lnTo>
                    <a:pt x="15012" y="35875"/>
                  </a:lnTo>
                  <a:lnTo>
                    <a:pt x="15029" y="35943"/>
                  </a:lnTo>
                  <a:lnTo>
                    <a:pt x="15046" y="36044"/>
                  </a:lnTo>
                  <a:lnTo>
                    <a:pt x="15063" y="36111"/>
                  </a:lnTo>
                  <a:lnTo>
                    <a:pt x="15080" y="36162"/>
                  </a:lnTo>
                  <a:lnTo>
                    <a:pt x="15080" y="36213"/>
                  </a:lnTo>
                  <a:lnTo>
                    <a:pt x="15096" y="36280"/>
                  </a:lnTo>
                  <a:lnTo>
                    <a:pt x="15113" y="36331"/>
                  </a:lnTo>
                  <a:lnTo>
                    <a:pt x="15147" y="36449"/>
                  </a:lnTo>
                  <a:lnTo>
                    <a:pt x="15147" y="36499"/>
                  </a:lnTo>
                  <a:lnTo>
                    <a:pt x="15164" y="36550"/>
                  </a:lnTo>
                  <a:lnTo>
                    <a:pt x="15181" y="36617"/>
                  </a:lnTo>
                  <a:lnTo>
                    <a:pt x="15198" y="36668"/>
                  </a:lnTo>
                  <a:lnTo>
                    <a:pt x="15198" y="36735"/>
                  </a:lnTo>
                  <a:lnTo>
                    <a:pt x="15215" y="36786"/>
                  </a:lnTo>
                  <a:lnTo>
                    <a:pt x="15231" y="36837"/>
                  </a:lnTo>
                  <a:lnTo>
                    <a:pt x="15248" y="36904"/>
                  </a:lnTo>
                  <a:lnTo>
                    <a:pt x="15248" y="36955"/>
                  </a:lnTo>
                  <a:lnTo>
                    <a:pt x="15282" y="37073"/>
                  </a:lnTo>
                  <a:lnTo>
                    <a:pt x="15299" y="37123"/>
                  </a:lnTo>
                  <a:lnTo>
                    <a:pt x="15316" y="37241"/>
                  </a:lnTo>
                  <a:lnTo>
                    <a:pt x="15333" y="37292"/>
                  </a:lnTo>
                  <a:lnTo>
                    <a:pt x="15349" y="37410"/>
                  </a:lnTo>
                  <a:lnTo>
                    <a:pt x="15366" y="37461"/>
                  </a:lnTo>
                  <a:lnTo>
                    <a:pt x="15383" y="37511"/>
                  </a:lnTo>
                  <a:lnTo>
                    <a:pt x="15383" y="37579"/>
                  </a:lnTo>
                  <a:lnTo>
                    <a:pt x="15400" y="37629"/>
                  </a:lnTo>
                  <a:lnTo>
                    <a:pt x="15417" y="37680"/>
                  </a:lnTo>
                  <a:lnTo>
                    <a:pt x="15434" y="37747"/>
                  </a:lnTo>
                  <a:lnTo>
                    <a:pt x="15434" y="37798"/>
                  </a:lnTo>
                  <a:lnTo>
                    <a:pt x="15451" y="37849"/>
                  </a:lnTo>
                  <a:lnTo>
                    <a:pt x="15468" y="37916"/>
                  </a:lnTo>
                  <a:lnTo>
                    <a:pt x="15484" y="37967"/>
                  </a:lnTo>
                  <a:lnTo>
                    <a:pt x="15484" y="38017"/>
                  </a:lnTo>
                  <a:lnTo>
                    <a:pt x="15501" y="38085"/>
                  </a:lnTo>
                  <a:lnTo>
                    <a:pt x="15518" y="38135"/>
                  </a:lnTo>
                  <a:lnTo>
                    <a:pt x="15518" y="38203"/>
                  </a:lnTo>
                  <a:lnTo>
                    <a:pt x="15535" y="38253"/>
                  </a:lnTo>
                  <a:lnTo>
                    <a:pt x="15552" y="38371"/>
                  </a:lnTo>
                  <a:lnTo>
                    <a:pt x="15569" y="38422"/>
                  </a:lnTo>
                  <a:lnTo>
                    <a:pt x="15602" y="38591"/>
                  </a:lnTo>
                  <a:lnTo>
                    <a:pt x="15619" y="38641"/>
                  </a:lnTo>
                  <a:lnTo>
                    <a:pt x="15653" y="38827"/>
                  </a:lnTo>
                  <a:lnTo>
                    <a:pt x="15670" y="38877"/>
                  </a:lnTo>
                  <a:lnTo>
                    <a:pt x="15670" y="38928"/>
                  </a:lnTo>
                  <a:lnTo>
                    <a:pt x="15687" y="38996"/>
                  </a:lnTo>
                  <a:lnTo>
                    <a:pt x="15704" y="39097"/>
                  </a:lnTo>
                  <a:lnTo>
                    <a:pt x="15721" y="39164"/>
                  </a:lnTo>
                  <a:lnTo>
                    <a:pt x="15771" y="39383"/>
                  </a:lnTo>
                  <a:lnTo>
                    <a:pt x="15771" y="39451"/>
                  </a:lnTo>
                  <a:lnTo>
                    <a:pt x="15822" y="39670"/>
                  </a:lnTo>
                  <a:lnTo>
                    <a:pt x="15822" y="39721"/>
                  </a:lnTo>
                  <a:lnTo>
                    <a:pt x="15889" y="40008"/>
                  </a:lnTo>
                  <a:lnTo>
                    <a:pt x="15889" y="40075"/>
                  </a:lnTo>
                  <a:lnTo>
                    <a:pt x="15923" y="40244"/>
                  </a:lnTo>
                  <a:lnTo>
                    <a:pt x="15940" y="40294"/>
                  </a:lnTo>
                  <a:lnTo>
                    <a:pt x="15957" y="40412"/>
                  </a:lnTo>
                  <a:lnTo>
                    <a:pt x="15957" y="40463"/>
                  </a:lnTo>
                  <a:lnTo>
                    <a:pt x="15990" y="40581"/>
                  </a:lnTo>
                  <a:lnTo>
                    <a:pt x="15990" y="40632"/>
                  </a:lnTo>
                  <a:lnTo>
                    <a:pt x="16007" y="40699"/>
                  </a:lnTo>
                  <a:lnTo>
                    <a:pt x="16007" y="40750"/>
                  </a:lnTo>
                  <a:lnTo>
                    <a:pt x="16024" y="40817"/>
                  </a:lnTo>
                  <a:lnTo>
                    <a:pt x="16041" y="40868"/>
                  </a:lnTo>
                  <a:lnTo>
                    <a:pt x="16041" y="40918"/>
                  </a:lnTo>
                  <a:lnTo>
                    <a:pt x="16058" y="40986"/>
                  </a:lnTo>
                  <a:lnTo>
                    <a:pt x="16058" y="41036"/>
                  </a:lnTo>
                  <a:lnTo>
                    <a:pt x="16075" y="41087"/>
                  </a:lnTo>
                  <a:lnTo>
                    <a:pt x="16092" y="41154"/>
                  </a:lnTo>
                  <a:lnTo>
                    <a:pt x="16092" y="41205"/>
                  </a:lnTo>
                  <a:lnTo>
                    <a:pt x="16108" y="41273"/>
                  </a:lnTo>
                  <a:lnTo>
                    <a:pt x="16125" y="41374"/>
                  </a:lnTo>
                  <a:lnTo>
                    <a:pt x="16125" y="41441"/>
                  </a:lnTo>
                  <a:lnTo>
                    <a:pt x="16142" y="41492"/>
                  </a:lnTo>
                  <a:lnTo>
                    <a:pt x="16142" y="41542"/>
                  </a:lnTo>
                  <a:lnTo>
                    <a:pt x="16159" y="41610"/>
                  </a:lnTo>
                  <a:lnTo>
                    <a:pt x="16193" y="41779"/>
                  </a:lnTo>
                  <a:lnTo>
                    <a:pt x="16193" y="41829"/>
                  </a:lnTo>
                  <a:lnTo>
                    <a:pt x="16227" y="42065"/>
                  </a:lnTo>
                  <a:lnTo>
                    <a:pt x="16243" y="42116"/>
                  </a:lnTo>
                  <a:lnTo>
                    <a:pt x="16345" y="42757"/>
                  </a:lnTo>
                  <a:lnTo>
                    <a:pt x="16345" y="42807"/>
                  </a:lnTo>
                  <a:lnTo>
                    <a:pt x="16378" y="42976"/>
                  </a:lnTo>
                  <a:lnTo>
                    <a:pt x="16378" y="43027"/>
                  </a:lnTo>
                  <a:lnTo>
                    <a:pt x="16412" y="43263"/>
                  </a:lnTo>
                  <a:lnTo>
                    <a:pt x="16429" y="43313"/>
                  </a:lnTo>
                  <a:lnTo>
                    <a:pt x="16429" y="43381"/>
                  </a:lnTo>
                  <a:lnTo>
                    <a:pt x="16446" y="43499"/>
                  </a:lnTo>
                  <a:lnTo>
                    <a:pt x="16463" y="43549"/>
                  </a:lnTo>
                  <a:lnTo>
                    <a:pt x="16480" y="43668"/>
                  </a:lnTo>
                  <a:lnTo>
                    <a:pt x="16480" y="43718"/>
                  </a:lnTo>
                  <a:lnTo>
                    <a:pt x="16496" y="43786"/>
                  </a:lnTo>
                  <a:lnTo>
                    <a:pt x="16496" y="43836"/>
                  </a:lnTo>
                  <a:lnTo>
                    <a:pt x="16513" y="43954"/>
                  </a:lnTo>
                  <a:lnTo>
                    <a:pt x="16513" y="44005"/>
                  </a:lnTo>
                  <a:lnTo>
                    <a:pt x="16530" y="44072"/>
                  </a:lnTo>
                  <a:lnTo>
                    <a:pt x="16530" y="44123"/>
                  </a:lnTo>
                  <a:lnTo>
                    <a:pt x="16547" y="44174"/>
                  </a:lnTo>
                  <a:lnTo>
                    <a:pt x="16547" y="44241"/>
                  </a:lnTo>
                  <a:lnTo>
                    <a:pt x="16564" y="44292"/>
                  </a:lnTo>
                  <a:lnTo>
                    <a:pt x="16581" y="44410"/>
                  </a:lnTo>
                  <a:lnTo>
                    <a:pt x="16581" y="44460"/>
                  </a:lnTo>
                  <a:lnTo>
                    <a:pt x="16598" y="44528"/>
                  </a:lnTo>
                  <a:lnTo>
                    <a:pt x="16598" y="44578"/>
                  </a:lnTo>
                  <a:lnTo>
                    <a:pt x="16614" y="44696"/>
                  </a:lnTo>
                  <a:lnTo>
                    <a:pt x="16614" y="44747"/>
                  </a:lnTo>
                  <a:lnTo>
                    <a:pt x="16648" y="44933"/>
                  </a:lnTo>
                  <a:lnTo>
                    <a:pt x="16648" y="44983"/>
                  </a:lnTo>
                  <a:lnTo>
                    <a:pt x="16682" y="45219"/>
                  </a:lnTo>
                  <a:lnTo>
                    <a:pt x="16682" y="45270"/>
                  </a:lnTo>
                  <a:lnTo>
                    <a:pt x="16699" y="45388"/>
                  </a:lnTo>
                  <a:lnTo>
                    <a:pt x="16699" y="45439"/>
                  </a:lnTo>
                  <a:lnTo>
                    <a:pt x="16749" y="45894"/>
                  </a:lnTo>
                  <a:lnTo>
                    <a:pt x="16766" y="45961"/>
                  </a:lnTo>
                  <a:lnTo>
                    <a:pt x="16783" y="46198"/>
                  </a:lnTo>
                  <a:lnTo>
                    <a:pt x="16800" y="46248"/>
                  </a:lnTo>
                  <a:lnTo>
                    <a:pt x="16800" y="46366"/>
                  </a:lnTo>
                  <a:lnTo>
                    <a:pt x="16817" y="46417"/>
                  </a:lnTo>
                  <a:lnTo>
                    <a:pt x="16817" y="46484"/>
                  </a:lnTo>
                  <a:lnTo>
                    <a:pt x="16817" y="46535"/>
                  </a:lnTo>
                  <a:lnTo>
                    <a:pt x="16851" y="46704"/>
                  </a:lnTo>
                  <a:lnTo>
                    <a:pt x="16851" y="46771"/>
                  </a:lnTo>
                  <a:lnTo>
                    <a:pt x="16851" y="46822"/>
                  </a:lnTo>
                  <a:lnTo>
                    <a:pt x="16867" y="46872"/>
                  </a:lnTo>
                  <a:lnTo>
                    <a:pt x="16867" y="46940"/>
                  </a:lnTo>
                  <a:lnTo>
                    <a:pt x="16867" y="46990"/>
                  </a:lnTo>
                  <a:lnTo>
                    <a:pt x="16884" y="47058"/>
                  </a:lnTo>
                  <a:lnTo>
                    <a:pt x="16884" y="47159"/>
                  </a:lnTo>
                  <a:lnTo>
                    <a:pt x="16901" y="47226"/>
                  </a:lnTo>
                  <a:lnTo>
                    <a:pt x="16901" y="47277"/>
                  </a:lnTo>
                  <a:lnTo>
                    <a:pt x="16901" y="47344"/>
                  </a:lnTo>
                  <a:lnTo>
                    <a:pt x="16918" y="47395"/>
                  </a:lnTo>
                  <a:lnTo>
                    <a:pt x="16918" y="47463"/>
                  </a:lnTo>
                  <a:lnTo>
                    <a:pt x="16918" y="47513"/>
                  </a:lnTo>
                  <a:lnTo>
                    <a:pt x="16935" y="47564"/>
                  </a:lnTo>
                  <a:lnTo>
                    <a:pt x="16935" y="47631"/>
                  </a:lnTo>
                  <a:lnTo>
                    <a:pt x="16935" y="47682"/>
                  </a:lnTo>
                  <a:lnTo>
                    <a:pt x="16952" y="47749"/>
                  </a:lnTo>
                  <a:lnTo>
                    <a:pt x="16952" y="47800"/>
                  </a:lnTo>
                  <a:lnTo>
                    <a:pt x="16952" y="47850"/>
                  </a:lnTo>
                  <a:lnTo>
                    <a:pt x="16952" y="47918"/>
                  </a:lnTo>
                  <a:lnTo>
                    <a:pt x="16969" y="47969"/>
                  </a:lnTo>
                  <a:lnTo>
                    <a:pt x="16986" y="48137"/>
                  </a:lnTo>
                  <a:lnTo>
                    <a:pt x="16986" y="48205"/>
                  </a:lnTo>
                  <a:lnTo>
                    <a:pt x="16986" y="48255"/>
                  </a:lnTo>
                  <a:lnTo>
                    <a:pt x="17002" y="48441"/>
                  </a:lnTo>
                  <a:lnTo>
                    <a:pt x="17002" y="48491"/>
                  </a:lnTo>
                  <a:lnTo>
                    <a:pt x="17019" y="48542"/>
                  </a:lnTo>
                  <a:lnTo>
                    <a:pt x="17036" y="48778"/>
                  </a:lnTo>
                  <a:lnTo>
                    <a:pt x="17036" y="48846"/>
                  </a:lnTo>
                  <a:lnTo>
                    <a:pt x="17053" y="49065"/>
                  </a:lnTo>
                  <a:lnTo>
                    <a:pt x="17053" y="49132"/>
                  </a:lnTo>
                  <a:lnTo>
                    <a:pt x="17070" y="49352"/>
                  </a:lnTo>
                  <a:lnTo>
                    <a:pt x="17087" y="49419"/>
                  </a:lnTo>
                  <a:lnTo>
                    <a:pt x="17087" y="49588"/>
                  </a:lnTo>
                  <a:lnTo>
                    <a:pt x="17104" y="49638"/>
                  </a:lnTo>
                  <a:lnTo>
                    <a:pt x="17104" y="49706"/>
                  </a:lnTo>
                  <a:lnTo>
                    <a:pt x="17104" y="49756"/>
                  </a:lnTo>
                  <a:lnTo>
                    <a:pt x="17104" y="49874"/>
                  </a:lnTo>
                  <a:lnTo>
                    <a:pt x="17120" y="49942"/>
                  </a:lnTo>
                  <a:lnTo>
                    <a:pt x="17120" y="50043"/>
                  </a:lnTo>
                  <a:lnTo>
                    <a:pt x="17120" y="50111"/>
                  </a:lnTo>
                  <a:lnTo>
                    <a:pt x="17120" y="50161"/>
                  </a:lnTo>
                  <a:lnTo>
                    <a:pt x="17137" y="50229"/>
                  </a:lnTo>
                  <a:lnTo>
                    <a:pt x="17137" y="50279"/>
                  </a:lnTo>
                  <a:lnTo>
                    <a:pt x="17137" y="50330"/>
                  </a:lnTo>
                  <a:lnTo>
                    <a:pt x="17137" y="50397"/>
                  </a:lnTo>
                  <a:lnTo>
                    <a:pt x="17154" y="50448"/>
                  </a:lnTo>
                  <a:lnTo>
                    <a:pt x="17154" y="50515"/>
                  </a:lnTo>
                  <a:lnTo>
                    <a:pt x="17154" y="50566"/>
                  </a:lnTo>
                  <a:lnTo>
                    <a:pt x="17154" y="50633"/>
                  </a:lnTo>
                  <a:lnTo>
                    <a:pt x="17154" y="50684"/>
                  </a:lnTo>
                  <a:lnTo>
                    <a:pt x="17154" y="50735"/>
                  </a:lnTo>
                  <a:lnTo>
                    <a:pt x="17171" y="50802"/>
                  </a:lnTo>
                  <a:lnTo>
                    <a:pt x="17171" y="50853"/>
                  </a:lnTo>
                  <a:lnTo>
                    <a:pt x="17171" y="50920"/>
                  </a:lnTo>
                  <a:lnTo>
                    <a:pt x="17171" y="50971"/>
                  </a:lnTo>
                  <a:lnTo>
                    <a:pt x="17171" y="51038"/>
                  </a:lnTo>
                  <a:lnTo>
                    <a:pt x="17188" y="51089"/>
                  </a:lnTo>
                  <a:lnTo>
                    <a:pt x="17188" y="51139"/>
                  </a:lnTo>
                  <a:lnTo>
                    <a:pt x="17188" y="51258"/>
                  </a:lnTo>
                  <a:lnTo>
                    <a:pt x="17188" y="51325"/>
                  </a:lnTo>
                  <a:lnTo>
                    <a:pt x="17188" y="51376"/>
                  </a:lnTo>
                  <a:lnTo>
                    <a:pt x="17205" y="51494"/>
                  </a:lnTo>
                  <a:lnTo>
                    <a:pt x="17205" y="51544"/>
                  </a:lnTo>
                  <a:lnTo>
                    <a:pt x="17205" y="51612"/>
                  </a:lnTo>
                  <a:lnTo>
                    <a:pt x="17222" y="51780"/>
                  </a:lnTo>
                  <a:lnTo>
                    <a:pt x="17222" y="51848"/>
                  </a:lnTo>
                  <a:lnTo>
                    <a:pt x="17222" y="52017"/>
                  </a:lnTo>
                  <a:lnTo>
                    <a:pt x="17222" y="52067"/>
                  </a:lnTo>
                  <a:lnTo>
                    <a:pt x="17239" y="52185"/>
                  </a:lnTo>
                  <a:lnTo>
                    <a:pt x="17239" y="52253"/>
                  </a:lnTo>
                  <a:lnTo>
                    <a:pt x="17239" y="52421"/>
                  </a:lnTo>
                  <a:lnTo>
                    <a:pt x="17239" y="52472"/>
                  </a:lnTo>
                  <a:lnTo>
                    <a:pt x="17239" y="52641"/>
                  </a:lnTo>
                  <a:lnTo>
                    <a:pt x="17255" y="52708"/>
                  </a:lnTo>
                  <a:lnTo>
                    <a:pt x="17255" y="52759"/>
                  </a:lnTo>
                  <a:lnTo>
                    <a:pt x="17255" y="52877"/>
                  </a:lnTo>
                  <a:lnTo>
                    <a:pt x="17255" y="52944"/>
                  </a:lnTo>
                  <a:lnTo>
                    <a:pt x="17255" y="52995"/>
                  </a:lnTo>
                  <a:lnTo>
                    <a:pt x="17255" y="53045"/>
                  </a:lnTo>
                  <a:lnTo>
                    <a:pt x="17255" y="53113"/>
                  </a:lnTo>
                  <a:lnTo>
                    <a:pt x="17255" y="53163"/>
                  </a:lnTo>
                  <a:lnTo>
                    <a:pt x="17255" y="53231"/>
                  </a:lnTo>
                  <a:lnTo>
                    <a:pt x="17272" y="53281"/>
                  </a:lnTo>
                  <a:lnTo>
                    <a:pt x="17272" y="53349"/>
                  </a:lnTo>
                  <a:lnTo>
                    <a:pt x="17272" y="53400"/>
                  </a:lnTo>
                  <a:lnTo>
                    <a:pt x="17272" y="53450"/>
                  </a:lnTo>
                  <a:lnTo>
                    <a:pt x="17272" y="53518"/>
                  </a:lnTo>
                  <a:lnTo>
                    <a:pt x="17272" y="53568"/>
                  </a:lnTo>
                  <a:lnTo>
                    <a:pt x="17272" y="53636"/>
                  </a:lnTo>
                  <a:lnTo>
                    <a:pt x="17272" y="53686"/>
                  </a:lnTo>
                  <a:lnTo>
                    <a:pt x="17272" y="53754"/>
                  </a:lnTo>
                  <a:lnTo>
                    <a:pt x="17272" y="53855"/>
                  </a:lnTo>
                  <a:lnTo>
                    <a:pt x="17272" y="53922"/>
                  </a:lnTo>
                  <a:lnTo>
                    <a:pt x="17272" y="53973"/>
                  </a:lnTo>
                  <a:lnTo>
                    <a:pt x="17272" y="54040"/>
                  </a:lnTo>
                  <a:lnTo>
                    <a:pt x="17272" y="54091"/>
                  </a:lnTo>
                  <a:lnTo>
                    <a:pt x="17289" y="54142"/>
                  </a:lnTo>
                  <a:lnTo>
                    <a:pt x="17289" y="54260"/>
                  </a:lnTo>
                  <a:lnTo>
                    <a:pt x="17289" y="54327"/>
                  </a:lnTo>
                  <a:lnTo>
                    <a:pt x="17289" y="54496"/>
                  </a:lnTo>
                  <a:lnTo>
                    <a:pt x="17289" y="54546"/>
                  </a:lnTo>
                  <a:lnTo>
                    <a:pt x="17289" y="54732"/>
                  </a:lnTo>
                  <a:lnTo>
                    <a:pt x="17289" y="54783"/>
                  </a:lnTo>
                  <a:lnTo>
                    <a:pt x="17289" y="55879"/>
                  </a:lnTo>
                  <a:lnTo>
                    <a:pt x="17289" y="55946"/>
                  </a:lnTo>
                  <a:lnTo>
                    <a:pt x="17289" y="56115"/>
                  </a:lnTo>
                  <a:lnTo>
                    <a:pt x="17289" y="56183"/>
                  </a:lnTo>
                  <a:lnTo>
                    <a:pt x="17289" y="56351"/>
                  </a:lnTo>
                  <a:lnTo>
                    <a:pt x="17289" y="56402"/>
                  </a:lnTo>
                  <a:lnTo>
                    <a:pt x="17289" y="56520"/>
                  </a:lnTo>
                  <a:lnTo>
                    <a:pt x="17272" y="56587"/>
                  </a:lnTo>
                  <a:lnTo>
                    <a:pt x="17272" y="56638"/>
                  </a:lnTo>
                  <a:lnTo>
                    <a:pt x="17272" y="56689"/>
                  </a:lnTo>
                  <a:lnTo>
                    <a:pt x="17272" y="56756"/>
                  </a:lnTo>
                  <a:lnTo>
                    <a:pt x="17272" y="56807"/>
                  </a:lnTo>
                  <a:lnTo>
                    <a:pt x="17272" y="56874"/>
                  </a:lnTo>
                  <a:lnTo>
                    <a:pt x="17272" y="56925"/>
                  </a:lnTo>
                  <a:lnTo>
                    <a:pt x="17272" y="56992"/>
                  </a:lnTo>
                  <a:lnTo>
                    <a:pt x="17272" y="57043"/>
                  </a:lnTo>
                  <a:lnTo>
                    <a:pt x="17272" y="57093"/>
                  </a:lnTo>
                  <a:lnTo>
                    <a:pt x="17272" y="57161"/>
                  </a:lnTo>
                  <a:lnTo>
                    <a:pt x="17272" y="57211"/>
                  </a:lnTo>
                  <a:lnTo>
                    <a:pt x="17272" y="57279"/>
                  </a:lnTo>
                  <a:lnTo>
                    <a:pt x="17272" y="57329"/>
                  </a:lnTo>
                  <a:lnTo>
                    <a:pt x="17255" y="57448"/>
                  </a:lnTo>
                  <a:lnTo>
                    <a:pt x="17255" y="57498"/>
                  </a:lnTo>
                  <a:lnTo>
                    <a:pt x="17255" y="57616"/>
                  </a:lnTo>
                  <a:lnTo>
                    <a:pt x="17255" y="57684"/>
                  </a:lnTo>
                  <a:lnTo>
                    <a:pt x="17255" y="57734"/>
                  </a:lnTo>
                  <a:lnTo>
                    <a:pt x="17255" y="57852"/>
                  </a:lnTo>
                  <a:lnTo>
                    <a:pt x="17255" y="57903"/>
                  </a:lnTo>
                  <a:lnTo>
                    <a:pt x="17255" y="57970"/>
                  </a:lnTo>
                  <a:lnTo>
                    <a:pt x="17239" y="58088"/>
                  </a:lnTo>
                  <a:lnTo>
                    <a:pt x="17239" y="58139"/>
                  </a:lnTo>
                  <a:lnTo>
                    <a:pt x="17239" y="58207"/>
                  </a:lnTo>
                  <a:lnTo>
                    <a:pt x="24255" y="58443"/>
                  </a:lnTo>
                  <a:lnTo>
                    <a:pt x="24255" y="58375"/>
                  </a:lnTo>
                  <a:lnTo>
                    <a:pt x="24255" y="58308"/>
                  </a:lnTo>
                  <a:lnTo>
                    <a:pt x="24255" y="58257"/>
                  </a:lnTo>
                  <a:lnTo>
                    <a:pt x="24255" y="58190"/>
                  </a:lnTo>
                  <a:lnTo>
                    <a:pt x="24255" y="58072"/>
                  </a:lnTo>
                  <a:lnTo>
                    <a:pt x="24255" y="58004"/>
                  </a:lnTo>
                  <a:lnTo>
                    <a:pt x="24272" y="57937"/>
                  </a:lnTo>
                  <a:lnTo>
                    <a:pt x="24272" y="57869"/>
                  </a:lnTo>
                  <a:lnTo>
                    <a:pt x="24272" y="57819"/>
                  </a:lnTo>
                  <a:lnTo>
                    <a:pt x="24272" y="57751"/>
                  </a:lnTo>
                  <a:lnTo>
                    <a:pt x="24272" y="57684"/>
                  </a:lnTo>
                  <a:lnTo>
                    <a:pt x="24272" y="57616"/>
                  </a:lnTo>
                  <a:lnTo>
                    <a:pt x="24272" y="57566"/>
                  </a:lnTo>
                  <a:lnTo>
                    <a:pt x="24272" y="57498"/>
                  </a:lnTo>
                  <a:lnTo>
                    <a:pt x="24272" y="57431"/>
                  </a:lnTo>
                  <a:lnTo>
                    <a:pt x="24289" y="57380"/>
                  </a:lnTo>
                  <a:lnTo>
                    <a:pt x="24289" y="57313"/>
                  </a:lnTo>
                  <a:lnTo>
                    <a:pt x="24289" y="57245"/>
                  </a:lnTo>
                  <a:lnTo>
                    <a:pt x="24289" y="57195"/>
                  </a:lnTo>
                  <a:lnTo>
                    <a:pt x="24289" y="57127"/>
                  </a:lnTo>
                  <a:lnTo>
                    <a:pt x="24289" y="57060"/>
                  </a:lnTo>
                  <a:lnTo>
                    <a:pt x="24289" y="56992"/>
                  </a:lnTo>
                  <a:lnTo>
                    <a:pt x="24289" y="56942"/>
                  </a:lnTo>
                  <a:lnTo>
                    <a:pt x="24289" y="56874"/>
                  </a:lnTo>
                  <a:lnTo>
                    <a:pt x="24289" y="56807"/>
                  </a:lnTo>
                  <a:lnTo>
                    <a:pt x="24289" y="56756"/>
                  </a:lnTo>
                  <a:lnTo>
                    <a:pt x="24289" y="56689"/>
                  </a:lnTo>
                  <a:lnTo>
                    <a:pt x="24289" y="56554"/>
                  </a:lnTo>
                  <a:lnTo>
                    <a:pt x="24289" y="56503"/>
                  </a:lnTo>
                  <a:lnTo>
                    <a:pt x="24289" y="56368"/>
                  </a:lnTo>
                  <a:lnTo>
                    <a:pt x="24306" y="56317"/>
                  </a:lnTo>
                  <a:lnTo>
                    <a:pt x="24306" y="56183"/>
                  </a:lnTo>
                  <a:lnTo>
                    <a:pt x="24306" y="56115"/>
                  </a:lnTo>
                  <a:lnTo>
                    <a:pt x="24306" y="55879"/>
                  </a:lnTo>
                  <a:lnTo>
                    <a:pt x="24306" y="55811"/>
                  </a:lnTo>
                  <a:lnTo>
                    <a:pt x="24306" y="54867"/>
                  </a:lnTo>
                  <a:lnTo>
                    <a:pt x="24306" y="54799"/>
                  </a:lnTo>
                  <a:lnTo>
                    <a:pt x="24306" y="54546"/>
                  </a:lnTo>
                  <a:lnTo>
                    <a:pt x="24306" y="54496"/>
                  </a:lnTo>
                  <a:lnTo>
                    <a:pt x="24306" y="54361"/>
                  </a:lnTo>
                  <a:lnTo>
                    <a:pt x="24289" y="54310"/>
                  </a:lnTo>
                  <a:lnTo>
                    <a:pt x="24289" y="54175"/>
                  </a:lnTo>
                  <a:lnTo>
                    <a:pt x="24289" y="54125"/>
                  </a:lnTo>
                  <a:lnTo>
                    <a:pt x="24289" y="53990"/>
                  </a:lnTo>
                  <a:lnTo>
                    <a:pt x="24289" y="53922"/>
                  </a:lnTo>
                  <a:lnTo>
                    <a:pt x="24289" y="53872"/>
                  </a:lnTo>
                  <a:lnTo>
                    <a:pt x="24289" y="53804"/>
                  </a:lnTo>
                  <a:lnTo>
                    <a:pt x="24289" y="53737"/>
                  </a:lnTo>
                  <a:lnTo>
                    <a:pt x="24289" y="53686"/>
                  </a:lnTo>
                  <a:lnTo>
                    <a:pt x="24289" y="53619"/>
                  </a:lnTo>
                  <a:lnTo>
                    <a:pt x="24289" y="53551"/>
                  </a:lnTo>
                  <a:lnTo>
                    <a:pt x="24289" y="53484"/>
                  </a:lnTo>
                  <a:lnTo>
                    <a:pt x="24289" y="53433"/>
                  </a:lnTo>
                  <a:lnTo>
                    <a:pt x="24289" y="53366"/>
                  </a:lnTo>
                  <a:lnTo>
                    <a:pt x="24289" y="53298"/>
                  </a:lnTo>
                  <a:lnTo>
                    <a:pt x="24272" y="53248"/>
                  </a:lnTo>
                  <a:lnTo>
                    <a:pt x="24272" y="53180"/>
                  </a:lnTo>
                  <a:lnTo>
                    <a:pt x="24272" y="53113"/>
                  </a:lnTo>
                  <a:lnTo>
                    <a:pt x="24272" y="53045"/>
                  </a:lnTo>
                  <a:lnTo>
                    <a:pt x="24272" y="52995"/>
                  </a:lnTo>
                  <a:lnTo>
                    <a:pt x="24272" y="52927"/>
                  </a:lnTo>
                  <a:lnTo>
                    <a:pt x="24272" y="52860"/>
                  </a:lnTo>
                  <a:lnTo>
                    <a:pt x="24272" y="52809"/>
                  </a:lnTo>
                  <a:lnTo>
                    <a:pt x="24272" y="52742"/>
                  </a:lnTo>
                  <a:lnTo>
                    <a:pt x="24255" y="52674"/>
                  </a:lnTo>
                  <a:lnTo>
                    <a:pt x="24255" y="52607"/>
                  </a:lnTo>
                  <a:lnTo>
                    <a:pt x="24255" y="52556"/>
                  </a:lnTo>
                  <a:lnTo>
                    <a:pt x="24255" y="52489"/>
                  </a:lnTo>
                  <a:lnTo>
                    <a:pt x="24255" y="52421"/>
                  </a:lnTo>
                  <a:lnTo>
                    <a:pt x="24255" y="52371"/>
                  </a:lnTo>
                  <a:lnTo>
                    <a:pt x="24255" y="52303"/>
                  </a:lnTo>
                  <a:lnTo>
                    <a:pt x="24255" y="52236"/>
                  </a:lnTo>
                  <a:lnTo>
                    <a:pt x="24255" y="52168"/>
                  </a:lnTo>
                  <a:lnTo>
                    <a:pt x="24238" y="52118"/>
                  </a:lnTo>
                  <a:lnTo>
                    <a:pt x="24238" y="52050"/>
                  </a:lnTo>
                  <a:lnTo>
                    <a:pt x="24238" y="51983"/>
                  </a:lnTo>
                  <a:lnTo>
                    <a:pt x="24238" y="51865"/>
                  </a:lnTo>
                  <a:lnTo>
                    <a:pt x="24238" y="51797"/>
                  </a:lnTo>
                  <a:lnTo>
                    <a:pt x="24238" y="51747"/>
                  </a:lnTo>
                  <a:lnTo>
                    <a:pt x="24221" y="51679"/>
                  </a:lnTo>
                  <a:lnTo>
                    <a:pt x="24221" y="51612"/>
                  </a:lnTo>
                  <a:lnTo>
                    <a:pt x="24221" y="51544"/>
                  </a:lnTo>
                  <a:lnTo>
                    <a:pt x="24221" y="51494"/>
                  </a:lnTo>
                  <a:lnTo>
                    <a:pt x="24221" y="51426"/>
                  </a:lnTo>
                  <a:lnTo>
                    <a:pt x="24221" y="51359"/>
                  </a:lnTo>
                  <a:lnTo>
                    <a:pt x="24204" y="51308"/>
                  </a:lnTo>
                  <a:lnTo>
                    <a:pt x="24204" y="51241"/>
                  </a:lnTo>
                  <a:lnTo>
                    <a:pt x="24204" y="51173"/>
                  </a:lnTo>
                  <a:lnTo>
                    <a:pt x="24204" y="51106"/>
                  </a:lnTo>
                  <a:lnTo>
                    <a:pt x="24204" y="51055"/>
                  </a:lnTo>
                  <a:lnTo>
                    <a:pt x="24204" y="50988"/>
                  </a:lnTo>
                  <a:lnTo>
                    <a:pt x="24187" y="50920"/>
                  </a:lnTo>
                  <a:lnTo>
                    <a:pt x="24187" y="50853"/>
                  </a:lnTo>
                  <a:lnTo>
                    <a:pt x="24187" y="50802"/>
                  </a:lnTo>
                  <a:lnTo>
                    <a:pt x="24187" y="50735"/>
                  </a:lnTo>
                  <a:lnTo>
                    <a:pt x="24187" y="50667"/>
                  </a:lnTo>
                  <a:lnTo>
                    <a:pt x="24171" y="50617"/>
                  </a:lnTo>
                  <a:lnTo>
                    <a:pt x="24171" y="50549"/>
                  </a:lnTo>
                  <a:lnTo>
                    <a:pt x="24171" y="50482"/>
                  </a:lnTo>
                  <a:lnTo>
                    <a:pt x="24171" y="50414"/>
                  </a:lnTo>
                  <a:lnTo>
                    <a:pt x="24171" y="50364"/>
                  </a:lnTo>
                  <a:lnTo>
                    <a:pt x="24154" y="50296"/>
                  </a:lnTo>
                  <a:lnTo>
                    <a:pt x="24154" y="50229"/>
                  </a:lnTo>
                  <a:lnTo>
                    <a:pt x="24154" y="50178"/>
                  </a:lnTo>
                  <a:lnTo>
                    <a:pt x="24154" y="50111"/>
                  </a:lnTo>
                  <a:lnTo>
                    <a:pt x="24154" y="50043"/>
                  </a:lnTo>
                  <a:lnTo>
                    <a:pt x="24137" y="49993"/>
                  </a:lnTo>
                  <a:lnTo>
                    <a:pt x="24137" y="49858"/>
                  </a:lnTo>
                  <a:lnTo>
                    <a:pt x="24137" y="49790"/>
                  </a:lnTo>
                  <a:lnTo>
                    <a:pt x="24120" y="49740"/>
                  </a:lnTo>
                  <a:lnTo>
                    <a:pt x="24120" y="49672"/>
                  </a:lnTo>
                  <a:lnTo>
                    <a:pt x="24120" y="49605"/>
                  </a:lnTo>
                  <a:lnTo>
                    <a:pt x="24120" y="49554"/>
                  </a:lnTo>
                  <a:lnTo>
                    <a:pt x="24120" y="49487"/>
                  </a:lnTo>
                  <a:lnTo>
                    <a:pt x="24103" y="49419"/>
                  </a:lnTo>
                  <a:lnTo>
                    <a:pt x="24103" y="49352"/>
                  </a:lnTo>
                  <a:lnTo>
                    <a:pt x="24103" y="49301"/>
                  </a:lnTo>
                  <a:lnTo>
                    <a:pt x="24086" y="49234"/>
                  </a:lnTo>
                  <a:lnTo>
                    <a:pt x="24086" y="49115"/>
                  </a:lnTo>
                  <a:lnTo>
                    <a:pt x="24086" y="49048"/>
                  </a:lnTo>
                  <a:lnTo>
                    <a:pt x="24069" y="48981"/>
                  </a:lnTo>
                  <a:lnTo>
                    <a:pt x="24069" y="48930"/>
                  </a:lnTo>
                  <a:lnTo>
                    <a:pt x="24069" y="48795"/>
                  </a:lnTo>
                  <a:lnTo>
                    <a:pt x="24053" y="48728"/>
                  </a:lnTo>
                  <a:lnTo>
                    <a:pt x="24053" y="48677"/>
                  </a:lnTo>
                  <a:lnTo>
                    <a:pt x="24053" y="48609"/>
                  </a:lnTo>
                  <a:lnTo>
                    <a:pt x="24036" y="48491"/>
                  </a:lnTo>
                  <a:lnTo>
                    <a:pt x="24036" y="48424"/>
                  </a:lnTo>
                  <a:lnTo>
                    <a:pt x="24036" y="48356"/>
                  </a:lnTo>
                  <a:lnTo>
                    <a:pt x="24019" y="48306"/>
                  </a:lnTo>
                  <a:lnTo>
                    <a:pt x="24019" y="48238"/>
                  </a:lnTo>
                  <a:lnTo>
                    <a:pt x="24019" y="48171"/>
                  </a:lnTo>
                  <a:lnTo>
                    <a:pt x="24019" y="48103"/>
                  </a:lnTo>
                  <a:lnTo>
                    <a:pt x="24002" y="48053"/>
                  </a:lnTo>
                  <a:lnTo>
                    <a:pt x="24002" y="47985"/>
                  </a:lnTo>
                  <a:lnTo>
                    <a:pt x="24002" y="47918"/>
                  </a:lnTo>
                  <a:lnTo>
                    <a:pt x="23985" y="47867"/>
                  </a:lnTo>
                  <a:lnTo>
                    <a:pt x="23985" y="47800"/>
                  </a:lnTo>
                  <a:lnTo>
                    <a:pt x="23985" y="47732"/>
                  </a:lnTo>
                  <a:lnTo>
                    <a:pt x="23968" y="47682"/>
                  </a:lnTo>
                  <a:lnTo>
                    <a:pt x="23968" y="47614"/>
                  </a:lnTo>
                  <a:lnTo>
                    <a:pt x="23968" y="47547"/>
                  </a:lnTo>
                  <a:lnTo>
                    <a:pt x="23951" y="47479"/>
                  </a:lnTo>
                  <a:lnTo>
                    <a:pt x="23951" y="47429"/>
                  </a:lnTo>
                  <a:lnTo>
                    <a:pt x="23951" y="47361"/>
                  </a:lnTo>
                  <a:lnTo>
                    <a:pt x="23951" y="47294"/>
                  </a:lnTo>
                  <a:lnTo>
                    <a:pt x="23934" y="47243"/>
                  </a:lnTo>
                  <a:lnTo>
                    <a:pt x="23934" y="47176"/>
                  </a:lnTo>
                  <a:lnTo>
                    <a:pt x="23918" y="47108"/>
                  </a:lnTo>
                  <a:lnTo>
                    <a:pt x="23918" y="47058"/>
                  </a:lnTo>
                  <a:lnTo>
                    <a:pt x="23918" y="46990"/>
                  </a:lnTo>
                  <a:lnTo>
                    <a:pt x="23901" y="46923"/>
                  </a:lnTo>
                  <a:lnTo>
                    <a:pt x="23901" y="46855"/>
                  </a:lnTo>
                  <a:lnTo>
                    <a:pt x="23901" y="46805"/>
                  </a:lnTo>
                  <a:lnTo>
                    <a:pt x="23884" y="46737"/>
                  </a:lnTo>
                  <a:lnTo>
                    <a:pt x="23884" y="46670"/>
                  </a:lnTo>
                  <a:lnTo>
                    <a:pt x="23884" y="46619"/>
                  </a:lnTo>
                  <a:lnTo>
                    <a:pt x="23867" y="46552"/>
                  </a:lnTo>
                  <a:lnTo>
                    <a:pt x="23867" y="46484"/>
                  </a:lnTo>
                  <a:lnTo>
                    <a:pt x="23867" y="46434"/>
                  </a:lnTo>
                  <a:lnTo>
                    <a:pt x="23850" y="46366"/>
                  </a:lnTo>
                  <a:lnTo>
                    <a:pt x="23833" y="46248"/>
                  </a:lnTo>
                  <a:lnTo>
                    <a:pt x="23833" y="46181"/>
                  </a:lnTo>
                  <a:lnTo>
                    <a:pt x="23833" y="46113"/>
                  </a:lnTo>
                  <a:lnTo>
                    <a:pt x="23816" y="46046"/>
                  </a:lnTo>
                  <a:lnTo>
                    <a:pt x="23816" y="45995"/>
                  </a:lnTo>
                  <a:lnTo>
                    <a:pt x="23800" y="45860"/>
                  </a:lnTo>
                  <a:lnTo>
                    <a:pt x="23800" y="45810"/>
                  </a:lnTo>
                  <a:lnTo>
                    <a:pt x="23783" y="45624"/>
                  </a:lnTo>
                  <a:lnTo>
                    <a:pt x="23766" y="45557"/>
                  </a:lnTo>
                  <a:lnTo>
                    <a:pt x="23766" y="45422"/>
                  </a:lnTo>
                  <a:lnTo>
                    <a:pt x="23749" y="45371"/>
                  </a:lnTo>
                  <a:lnTo>
                    <a:pt x="23732" y="45236"/>
                  </a:lnTo>
                  <a:lnTo>
                    <a:pt x="23732" y="45186"/>
                  </a:lnTo>
                  <a:lnTo>
                    <a:pt x="23715" y="45051"/>
                  </a:lnTo>
                  <a:lnTo>
                    <a:pt x="23715" y="45000"/>
                  </a:lnTo>
                  <a:lnTo>
                    <a:pt x="23698" y="44933"/>
                  </a:lnTo>
                  <a:lnTo>
                    <a:pt x="23682" y="44814"/>
                  </a:lnTo>
                  <a:lnTo>
                    <a:pt x="23682" y="44747"/>
                  </a:lnTo>
                  <a:lnTo>
                    <a:pt x="23665" y="44612"/>
                  </a:lnTo>
                  <a:lnTo>
                    <a:pt x="23665" y="44561"/>
                  </a:lnTo>
                  <a:lnTo>
                    <a:pt x="23648" y="44494"/>
                  </a:lnTo>
                  <a:lnTo>
                    <a:pt x="23648" y="44427"/>
                  </a:lnTo>
                  <a:lnTo>
                    <a:pt x="23631" y="44376"/>
                  </a:lnTo>
                  <a:lnTo>
                    <a:pt x="23631" y="44308"/>
                  </a:lnTo>
                  <a:lnTo>
                    <a:pt x="23614" y="44241"/>
                  </a:lnTo>
                  <a:lnTo>
                    <a:pt x="23614" y="44190"/>
                  </a:lnTo>
                  <a:lnTo>
                    <a:pt x="23597" y="44123"/>
                  </a:lnTo>
                  <a:lnTo>
                    <a:pt x="23597" y="44055"/>
                  </a:lnTo>
                  <a:lnTo>
                    <a:pt x="23580" y="44005"/>
                  </a:lnTo>
                  <a:lnTo>
                    <a:pt x="23580" y="43937"/>
                  </a:lnTo>
                  <a:lnTo>
                    <a:pt x="23563" y="43819"/>
                  </a:lnTo>
                  <a:lnTo>
                    <a:pt x="23563" y="43752"/>
                  </a:lnTo>
                  <a:lnTo>
                    <a:pt x="23547" y="43684"/>
                  </a:lnTo>
                  <a:lnTo>
                    <a:pt x="23547" y="43634"/>
                  </a:lnTo>
                  <a:lnTo>
                    <a:pt x="23530" y="43566"/>
                  </a:lnTo>
                  <a:lnTo>
                    <a:pt x="23530" y="43499"/>
                  </a:lnTo>
                  <a:lnTo>
                    <a:pt x="23513" y="43431"/>
                  </a:lnTo>
                  <a:lnTo>
                    <a:pt x="23496" y="43313"/>
                  </a:lnTo>
                  <a:lnTo>
                    <a:pt x="23496" y="43246"/>
                  </a:lnTo>
                  <a:lnTo>
                    <a:pt x="23479" y="43195"/>
                  </a:lnTo>
                  <a:lnTo>
                    <a:pt x="23479" y="43128"/>
                  </a:lnTo>
                  <a:lnTo>
                    <a:pt x="23462" y="43010"/>
                  </a:lnTo>
                  <a:lnTo>
                    <a:pt x="23445" y="42942"/>
                  </a:lnTo>
                  <a:lnTo>
                    <a:pt x="23429" y="42757"/>
                  </a:lnTo>
                  <a:lnTo>
                    <a:pt x="23412" y="42689"/>
                  </a:lnTo>
                  <a:lnTo>
                    <a:pt x="23412" y="42639"/>
                  </a:lnTo>
                  <a:lnTo>
                    <a:pt x="23378" y="42386"/>
                  </a:lnTo>
                  <a:lnTo>
                    <a:pt x="23361" y="42318"/>
                  </a:lnTo>
                  <a:lnTo>
                    <a:pt x="23310" y="42015"/>
                  </a:lnTo>
                  <a:lnTo>
                    <a:pt x="23310" y="41947"/>
                  </a:lnTo>
                  <a:lnTo>
                    <a:pt x="23294" y="41880"/>
                  </a:lnTo>
                  <a:lnTo>
                    <a:pt x="23294" y="41829"/>
                  </a:lnTo>
                  <a:lnTo>
                    <a:pt x="23260" y="41644"/>
                  </a:lnTo>
                  <a:lnTo>
                    <a:pt x="23260" y="41576"/>
                  </a:lnTo>
                  <a:lnTo>
                    <a:pt x="23243" y="41509"/>
                  </a:lnTo>
                  <a:lnTo>
                    <a:pt x="23243" y="41458"/>
                  </a:lnTo>
                  <a:lnTo>
                    <a:pt x="23226" y="41391"/>
                  </a:lnTo>
                  <a:lnTo>
                    <a:pt x="23209" y="41273"/>
                  </a:lnTo>
                  <a:lnTo>
                    <a:pt x="23192" y="41205"/>
                  </a:lnTo>
                  <a:lnTo>
                    <a:pt x="23192" y="41138"/>
                  </a:lnTo>
                  <a:lnTo>
                    <a:pt x="23176" y="41087"/>
                  </a:lnTo>
                  <a:lnTo>
                    <a:pt x="23159" y="41020"/>
                  </a:lnTo>
                  <a:lnTo>
                    <a:pt x="23159" y="40952"/>
                  </a:lnTo>
                  <a:lnTo>
                    <a:pt x="23142" y="40901"/>
                  </a:lnTo>
                  <a:lnTo>
                    <a:pt x="23142" y="40834"/>
                  </a:lnTo>
                  <a:lnTo>
                    <a:pt x="23125" y="40767"/>
                  </a:lnTo>
                  <a:lnTo>
                    <a:pt x="23108" y="40716"/>
                  </a:lnTo>
                  <a:lnTo>
                    <a:pt x="23108" y="40648"/>
                  </a:lnTo>
                  <a:lnTo>
                    <a:pt x="23091" y="40581"/>
                  </a:lnTo>
                  <a:lnTo>
                    <a:pt x="23091" y="40530"/>
                  </a:lnTo>
                  <a:lnTo>
                    <a:pt x="23074" y="40463"/>
                  </a:lnTo>
                  <a:lnTo>
                    <a:pt x="23057" y="40345"/>
                  </a:lnTo>
                  <a:lnTo>
                    <a:pt x="23041" y="40277"/>
                  </a:lnTo>
                  <a:lnTo>
                    <a:pt x="23024" y="40159"/>
                  </a:lnTo>
                  <a:lnTo>
                    <a:pt x="23007" y="40092"/>
                  </a:lnTo>
                  <a:lnTo>
                    <a:pt x="22956" y="39788"/>
                  </a:lnTo>
                  <a:lnTo>
                    <a:pt x="22956" y="39721"/>
                  </a:lnTo>
                  <a:lnTo>
                    <a:pt x="22939" y="39670"/>
                  </a:lnTo>
                  <a:lnTo>
                    <a:pt x="22923" y="39603"/>
                  </a:lnTo>
                  <a:lnTo>
                    <a:pt x="22804" y="38928"/>
                  </a:lnTo>
                  <a:lnTo>
                    <a:pt x="22788" y="38861"/>
                  </a:lnTo>
                  <a:lnTo>
                    <a:pt x="22754" y="38608"/>
                  </a:lnTo>
                  <a:lnTo>
                    <a:pt x="22737" y="38557"/>
                  </a:lnTo>
                  <a:lnTo>
                    <a:pt x="22703" y="38371"/>
                  </a:lnTo>
                  <a:lnTo>
                    <a:pt x="22686" y="38304"/>
                  </a:lnTo>
                  <a:lnTo>
                    <a:pt x="22670" y="38186"/>
                  </a:lnTo>
                  <a:lnTo>
                    <a:pt x="22653" y="38118"/>
                  </a:lnTo>
                  <a:lnTo>
                    <a:pt x="22653" y="38068"/>
                  </a:lnTo>
                  <a:lnTo>
                    <a:pt x="22636" y="38000"/>
                  </a:lnTo>
                  <a:lnTo>
                    <a:pt x="22602" y="37882"/>
                  </a:lnTo>
                  <a:lnTo>
                    <a:pt x="22602" y="37815"/>
                  </a:lnTo>
                  <a:lnTo>
                    <a:pt x="22585" y="37747"/>
                  </a:lnTo>
                  <a:lnTo>
                    <a:pt x="22568" y="37697"/>
                  </a:lnTo>
                  <a:lnTo>
                    <a:pt x="22568" y="37629"/>
                  </a:lnTo>
                  <a:lnTo>
                    <a:pt x="22551" y="37562"/>
                  </a:lnTo>
                  <a:lnTo>
                    <a:pt x="22535" y="37511"/>
                  </a:lnTo>
                  <a:lnTo>
                    <a:pt x="22518" y="37376"/>
                  </a:lnTo>
                  <a:lnTo>
                    <a:pt x="22501" y="37326"/>
                  </a:lnTo>
                  <a:lnTo>
                    <a:pt x="22484" y="37258"/>
                  </a:lnTo>
                  <a:lnTo>
                    <a:pt x="22467" y="37208"/>
                  </a:lnTo>
                  <a:lnTo>
                    <a:pt x="22467" y="37140"/>
                  </a:lnTo>
                  <a:lnTo>
                    <a:pt x="22433" y="37022"/>
                  </a:lnTo>
                  <a:lnTo>
                    <a:pt x="22433" y="36955"/>
                  </a:lnTo>
                  <a:lnTo>
                    <a:pt x="22366" y="36702"/>
                  </a:lnTo>
                  <a:lnTo>
                    <a:pt x="22366" y="36651"/>
                  </a:lnTo>
                  <a:lnTo>
                    <a:pt x="22282" y="36280"/>
                  </a:lnTo>
                  <a:lnTo>
                    <a:pt x="22265" y="36213"/>
                  </a:lnTo>
                  <a:lnTo>
                    <a:pt x="22197" y="35909"/>
                  </a:lnTo>
                  <a:lnTo>
                    <a:pt x="22197" y="35858"/>
                  </a:lnTo>
                  <a:lnTo>
                    <a:pt x="22130" y="35605"/>
                  </a:lnTo>
                  <a:lnTo>
                    <a:pt x="22130" y="35538"/>
                  </a:lnTo>
                  <a:lnTo>
                    <a:pt x="22079" y="35369"/>
                  </a:lnTo>
                  <a:lnTo>
                    <a:pt x="22062" y="35302"/>
                  </a:lnTo>
                  <a:lnTo>
                    <a:pt x="22045" y="35234"/>
                  </a:lnTo>
                  <a:lnTo>
                    <a:pt x="22029" y="35116"/>
                  </a:lnTo>
                  <a:lnTo>
                    <a:pt x="22012" y="35049"/>
                  </a:lnTo>
                  <a:lnTo>
                    <a:pt x="21995" y="34998"/>
                  </a:lnTo>
                  <a:lnTo>
                    <a:pt x="21978" y="34931"/>
                  </a:lnTo>
                  <a:lnTo>
                    <a:pt x="21978" y="34880"/>
                  </a:lnTo>
                  <a:lnTo>
                    <a:pt x="21961" y="34813"/>
                  </a:lnTo>
                  <a:lnTo>
                    <a:pt x="21944" y="34745"/>
                  </a:lnTo>
                  <a:lnTo>
                    <a:pt x="21911" y="34627"/>
                  </a:lnTo>
                  <a:lnTo>
                    <a:pt x="21894" y="34576"/>
                  </a:lnTo>
                  <a:lnTo>
                    <a:pt x="21894" y="34509"/>
                  </a:lnTo>
                  <a:lnTo>
                    <a:pt x="21860" y="34391"/>
                  </a:lnTo>
                  <a:lnTo>
                    <a:pt x="21843" y="34323"/>
                  </a:lnTo>
                  <a:lnTo>
                    <a:pt x="21826" y="34256"/>
                  </a:lnTo>
                  <a:lnTo>
                    <a:pt x="21809" y="34205"/>
                  </a:lnTo>
                  <a:lnTo>
                    <a:pt x="21792" y="34138"/>
                  </a:lnTo>
                  <a:lnTo>
                    <a:pt x="21792" y="34087"/>
                  </a:lnTo>
                  <a:lnTo>
                    <a:pt x="21776" y="34020"/>
                  </a:lnTo>
                  <a:lnTo>
                    <a:pt x="21759" y="33952"/>
                  </a:lnTo>
                  <a:lnTo>
                    <a:pt x="21742" y="33902"/>
                  </a:lnTo>
                  <a:lnTo>
                    <a:pt x="21725" y="33834"/>
                  </a:lnTo>
                  <a:lnTo>
                    <a:pt x="21708" y="33784"/>
                  </a:lnTo>
                  <a:lnTo>
                    <a:pt x="21691" y="33716"/>
                  </a:lnTo>
                  <a:lnTo>
                    <a:pt x="21674" y="33649"/>
                  </a:lnTo>
                  <a:lnTo>
                    <a:pt x="21674" y="33598"/>
                  </a:lnTo>
                  <a:lnTo>
                    <a:pt x="21641" y="33463"/>
                  </a:lnTo>
                  <a:lnTo>
                    <a:pt x="21624" y="33413"/>
                  </a:lnTo>
                  <a:lnTo>
                    <a:pt x="21607" y="33345"/>
                  </a:lnTo>
                  <a:lnTo>
                    <a:pt x="21590" y="33295"/>
                  </a:lnTo>
                  <a:lnTo>
                    <a:pt x="21573" y="33227"/>
                  </a:lnTo>
                  <a:lnTo>
                    <a:pt x="21556" y="33160"/>
                  </a:lnTo>
                  <a:lnTo>
                    <a:pt x="21539" y="33109"/>
                  </a:lnTo>
                  <a:lnTo>
                    <a:pt x="21523" y="32991"/>
                  </a:lnTo>
                  <a:lnTo>
                    <a:pt x="21506" y="32924"/>
                  </a:lnTo>
                  <a:lnTo>
                    <a:pt x="21489" y="32856"/>
                  </a:lnTo>
                  <a:lnTo>
                    <a:pt x="21472" y="32806"/>
                  </a:lnTo>
                  <a:lnTo>
                    <a:pt x="21438" y="32687"/>
                  </a:lnTo>
                  <a:lnTo>
                    <a:pt x="21421" y="32620"/>
                  </a:lnTo>
                  <a:lnTo>
                    <a:pt x="21405" y="32553"/>
                  </a:lnTo>
                  <a:lnTo>
                    <a:pt x="21388" y="32502"/>
                  </a:lnTo>
                  <a:lnTo>
                    <a:pt x="21371" y="32434"/>
                  </a:lnTo>
                  <a:lnTo>
                    <a:pt x="21354" y="32384"/>
                  </a:lnTo>
                  <a:lnTo>
                    <a:pt x="21320" y="32249"/>
                  </a:lnTo>
                  <a:lnTo>
                    <a:pt x="21303" y="32198"/>
                  </a:lnTo>
                  <a:lnTo>
                    <a:pt x="21286" y="32131"/>
                  </a:lnTo>
                  <a:lnTo>
                    <a:pt x="21286" y="32080"/>
                  </a:lnTo>
                  <a:lnTo>
                    <a:pt x="21270" y="32013"/>
                  </a:lnTo>
                  <a:lnTo>
                    <a:pt x="21253" y="31962"/>
                  </a:lnTo>
                  <a:lnTo>
                    <a:pt x="21236" y="31895"/>
                  </a:lnTo>
                  <a:lnTo>
                    <a:pt x="21219" y="31827"/>
                  </a:lnTo>
                  <a:lnTo>
                    <a:pt x="21202" y="31777"/>
                  </a:lnTo>
                  <a:lnTo>
                    <a:pt x="21185" y="31709"/>
                  </a:lnTo>
                  <a:lnTo>
                    <a:pt x="21168" y="31659"/>
                  </a:lnTo>
                  <a:lnTo>
                    <a:pt x="21152" y="31591"/>
                  </a:lnTo>
                  <a:lnTo>
                    <a:pt x="21135" y="31524"/>
                  </a:lnTo>
                  <a:lnTo>
                    <a:pt x="21118" y="31473"/>
                  </a:lnTo>
                  <a:lnTo>
                    <a:pt x="21101" y="31406"/>
                  </a:lnTo>
                  <a:lnTo>
                    <a:pt x="21084" y="31355"/>
                  </a:lnTo>
                  <a:lnTo>
                    <a:pt x="21067" y="31288"/>
                  </a:lnTo>
                  <a:lnTo>
                    <a:pt x="21050" y="31237"/>
                  </a:lnTo>
                  <a:lnTo>
                    <a:pt x="21033" y="31169"/>
                  </a:lnTo>
                  <a:lnTo>
                    <a:pt x="21017" y="31102"/>
                  </a:lnTo>
                  <a:lnTo>
                    <a:pt x="21000" y="31051"/>
                  </a:lnTo>
                  <a:lnTo>
                    <a:pt x="20983" y="30984"/>
                  </a:lnTo>
                  <a:lnTo>
                    <a:pt x="20966" y="30933"/>
                  </a:lnTo>
                  <a:lnTo>
                    <a:pt x="20949" y="30866"/>
                  </a:lnTo>
                  <a:lnTo>
                    <a:pt x="20932" y="30798"/>
                  </a:lnTo>
                  <a:lnTo>
                    <a:pt x="20915" y="30748"/>
                  </a:lnTo>
                  <a:lnTo>
                    <a:pt x="20899" y="30680"/>
                  </a:lnTo>
                  <a:lnTo>
                    <a:pt x="20882" y="30630"/>
                  </a:lnTo>
                  <a:lnTo>
                    <a:pt x="20865" y="30562"/>
                  </a:lnTo>
                  <a:lnTo>
                    <a:pt x="20848" y="30512"/>
                  </a:lnTo>
                  <a:lnTo>
                    <a:pt x="20831" y="30444"/>
                  </a:lnTo>
                  <a:lnTo>
                    <a:pt x="20814" y="30377"/>
                  </a:lnTo>
                  <a:lnTo>
                    <a:pt x="20797" y="30326"/>
                  </a:lnTo>
                  <a:lnTo>
                    <a:pt x="20780" y="30259"/>
                  </a:lnTo>
                  <a:lnTo>
                    <a:pt x="20764" y="30208"/>
                  </a:lnTo>
                  <a:lnTo>
                    <a:pt x="20747" y="30141"/>
                  </a:lnTo>
                  <a:lnTo>
                    <a:pt x="20730" y="30090"/>
                  </a:lnTo>
                  <a:lnTo>
                    <a:pt x="20696" y="29972"/>
                  </a:lnTo>
                  <a:lnTo>
                    <a:pt x="20679" y="29904"/>
                  </a:lnTo>
                  <a:lnTo>
                    <a:pt x="20646" y="29786"/>
                  </a:lnTo>
                  <a:lnTo>
                    <a:pt x="20629" y="29719"/>
                  </a:lnTo>
                  <a:lnTo>
                    <a:pt x="20595" y="29601"/>
                  </a:lnTo>
                  <a:lnTo>
                    <a:pt x="20578" y="29533"/>
                  </a:lnTo>
                  <a:lnTo>
                    <a:pt x="20544" y="29415"/>
                  </a:lnTo>
                  <a:lnTo>
                    <a:pt x="20511" y="29365"/>
                  </a:lnTo>
                  <a:lnTo>
                    <a:pt x="20477" y="29247"/>
                  </a:lnTo>
                  <a:lnTo>
                    <a:pt x="20460" y="29179"/>
                  </a:lnTo>
                  <a:lnTo>
                    <a:pt x="20443" y="29129"/>
                  </a:lnTo>
                  <a:lnTo>
                    <a:pt x="20393" y="28943"/>
                  </a:lnTo>
                  <a:lnTo>
                    <a:pt x="20376" y="28876"/>
                  </a:lnTo>
                  <a:lnTo>
                    <a:pt x="20342" y="28758"/>
                  </a:lnTo>
                  <a:lnTo>
                    <a:pt x="20325" y="28707"/>
                  </a:lnTo>
                  <a:lnTo>
                    <a:pt x="20308" y="28639"/>
                  </a:lnTo>
                  <a:lnTo>
                    <a:pt x="20291" y="28589"/>
                  </a:lnTo>
                  <a:lnTo>
                    <a:pt x="20258" y="28521"/>
                  </a:lnTo>
                  <a:lnTo>
                    <a:pt x="20224" y="28403"/>
                  </a:lnTo>
                  <a:lnTo>
                    <a:pt x="20207" y="28336"/>
                  </a:lnTo>
                  <a:lnTo>
                    <a:pt x="20190" y="28285"/>
                  </a:lnTo>
                  <a:lnTo>
                    <a:pt x="20173" y="28218"/>
                  </a:lnTo>
                  <a:lnTo>
                    <a:pt x="20156" y="28167"/>
                  </a:lnTo>
                  <a:lnTo>
                    <a:pt x="20140" y="28100"/>
                  </a:lnTo>
                  <a:lnTo>
                    <a:pt x="20123" y="28049"/>
                  </a:lnTo>
                  <a:lnTo>
                    <a:pt x="20089" y="27982"/>
                  </a:lnTo>
                  <a:lnTo>
                    <a:pt x="20072" y="27931"/>
                  </a:lnTo>
                  <a:lnTo>
                    <a:pt x="20055" y="27864"/>
                  </a:lnTo>
                  <a:lnTo>
                    <a:pt x="20038" y="27813"/>
                  </a:lnTo>
                  <a:lnTo>
                    <a:pt x="20005" y="27678"/>
                  </a:lnTo>
                  <a:lnTo>
                    <a:pt x="19988" y="27627"/>
                  </a:lnTo>
                  <a:lnTo>
                    <a:pt x="19937" y="27509"/>
                  </a:lnTo>
                  <a:lnTo>
                    <a:pt x="19920" y="27442"/>
                  </a:lnTo>
                  <a:lnTo>
                    <a:pt x="19870" y="27273"/>
                  </a:lnTo>
                  <a:lnTo>
                    <a:pt x="19853" y="27206"/>
                  </a:lnTo>
                  <a:lnTo>
                    <a:pt x="19785" y="27037"/>
                  </a:lnTo>
                  <a:lnTo>
                    <a:pt x="19768" y="26970"/>
                  </a:lnTo>
                  <a:lnTo>
                    <a:pt x="19735" y="26852"/>
                  </a:lnTo>
                  <a:lnTo>
                    <a:pt x="19718" y="26784"/>
                  </a:lnTo>
                  <a:lnTo>
                    <a:pt x="19532" y="26261"/>
                  </a:lnTo>
                  <a:lnTo>
                    <a:pt x="19515" y="26194"/>
                  </a:lnTo>
                  <a:lnTo>
                    <a:pt x="19414" y="25907"/>
                  </a:lnTo>
                  <a:lnTo>
                    <a:pt x="19397" y="25840"/>
                  </a:lnTo>
                  <a:lnTo>
                    <a:pt x="19381" y="25789"/>
                  </a:lnTo>
                  <a:lnTo>
                    <a:pt x="19330" y="25671"/>
                  </a:lnTo>
                  <a:lnTo>
                    <a:pt x="19313" y="25603"/>
                  </a:lnTo>
                  <a:lnTo>
                    <a:pt x="19246" y="25435"/>
                  </a:lnTo>
                  <a:lnTo>
                    <a:pt x="19229" y="25367"/>
                  </a:lnTo>
                  <a:lnTo>
                    <a:pt x="19212" y="25300"/>
                  </a:lnTo>
                  <a:lnTo>
                    <a:pt x="19195" y="25249"/>
                  </a:lnTo>
                  <a:lnTo>
                    <a:pt x="19161" y="25199"/>
                  </a:lnTo>
                  <a:lnTo>
                    <a:pt x="19144" y="25131"/>
                  </a:lnTo>
                  <a:lnTo>
                    <a:pt x="19128" y="25081"/>
                  </a:lnTo>
                  <a:lnTo>
                    <a:pt x="19111" y="25013"/>
                  </a:lnTo>
                  <a:lnTo>
                    <a:pt x="19077" y="24946"/>
                  </a:lnTo>
                  <a:lnTo>
                    <a:pt x="19060" y="24895"/>
                  </a:lnTo>
                  <a:lnTo>
                    <a:pt x="19043" y="24828"/>
                  </a:lnTo>
                  <a:lnTo>
                    <a:pt x="19026" y="24777"/>
                  </a:lnTo>
                  <a:lnTo>
                    <a:pt x="18976" y="24659"/>
                  </a:lnTo>
                  <a:lnTo>
                    <a:pt x="18959" y="24591"/>
                  </a:lnTo>
                  <a:lnTo>
                    <a:pt x="18942" y="24541"/>
                  </a:lnTo>
                  <a:lnTo>
                    <a:pt x="18925" y="24490"/>
                  </a:lnTo>
                  <a:lnTo>
                    <a:pt x="18875" y="24372"/>
                  </a:lnTo>
                  <a:lnTo>
                    <a:pt x="18858" y="24305"/>
                  </a:lnTo>
                  <a:lnTo>
                    <a:pt x="18824" y="24254"/>
                  </a:lnTo>
                  <a:lnTo>
                    <a:pt x="18790" y="24136"/>
                  </a:lnTo>
                  <a:lnTo>
                    <a:pt x="18773" y="24069"/>
                  </a:lnTo>
                  <a:lnTo>
                    <a:pt x="18740" y="24018"/>
                  </a:lnTo>
                  <a:lnTo>
                    <a:pt x="18706" y="23900"/>
                  </a:lnTo>
                  <a:lnTo>
                    <a:pt x="18689" y="23833"/>
                  </a:lnTo>
                  <a:lnTo>
                    <a:pt x="18655" y="23782"/>
                  </a:lnTo>
                  <a:lnTo>
                    <a:pt x="18622" y="23664"/>
                  </a:lnTo>
                  <a:lnTo>
                    <a:pt x="18588" y="23596"/>
                  </a:lnTo>
                  <a:lnTo>
                    <a:pt x="18554" y="23478"/>
                  </a:lnTo>
                  <a:lnTo>
                    <a:pt x="18520" y="23428"/>
                  </a:lnTo>
                  <a:lnTo>
                    <a:pt x="18487" y="23310"/>
                  </a:lnTo>
                  <a:lnTo>
                    <a:pt x="18470" y="23242"/>
                  </a:lnTo>
                  <a:lnTo>
                    <a:pt x="18419" y="23124"/>
                  </a:lnTo>
                  <a:lnTo>
                    <a:pt x="18402" y="23074"/>
                  </a:lnTo>
                  <a:lnTo>
                    <a:pt x="18352" y="22955"/>
                  </a:lnTo>
                  <a:lnTo>
                    <a:pt x="18335" y="22888"/>
                  </a:lnTo>
                  <a:lnTo>
                    <a:pt x="18301" y="22837"/>
                  </a:lnTo>
                  <a:lnTo>
                    <a:pt x="18284" y="22787"/>
                  </a:lnTo>
                  <a:lnTo>
                    <a:pt x="18234" y="22669"/>
                  </a:lnTo>
                  <a:lnTo>
                    <a:pt x="18217" y="22601"/>
                  </a:lnTo>
                  <a:lnTo>
                    <a:pt x="18200" y="22551"/>
                  </a:lnTo>
                  <a:lnTo>
                    <a:pt x="18166" y="22483"/>
                  </a:lnTo>
                  <a:lnTo>
                    <a:pt x="18149" y="22433"/>
                  </a:lnTo>
                  <a:lnTo>
                    <a:pt x="18132" y="22365"/>
                  </a:lnTo>
                  <a:lnTo>
                    <a:pt x="18099" y="22315"/>
                  </a:lnTo>
                  <a:lnTo>
                    <a:pt x="18082" y="22247"/>
                  </a:lnTo>
                  <a:lnTo>
                    <a:pt x="18065" y="22196"/>
                  </a:lnTo>
                  <a:lnTo>
                    <a:pt x="18031" y="22129"/>
                  </a:lnTo>
                  <a:lnTo>
                    <a:pt x="18014" y="22078"/>
                  </a:lnTo>
                  <a:lnTo>
                    <a:pt x="17997" y="22028"/>
                  </a:lnTo>
                  <a:lnTo>
                    <a:pt x="17964" y="21960"/>
                  </a:lnTo>
                  <a:lnTo>
                    <a:pt x="17947" y="21910"/>
                  </a:lnTo>
                  <a:lnTo>
                    <a:pt x="17913" y="21842"/>
                  </a:lnTo>
                  <a:lnTo>
                    <a:pt x="17896" y="21792"/>
                  </a:lnTo>
                  <a:lnTo>
                    <a:pt x="17879" y="21724"/>
                  </a:lnTo>
                  <a:lnTo>
                    <a:pt x="17846" y="21674"/>
                  </a:lnTo>
                  <a:lnTo>
                    <a:pt x="17829" y="21606"/>
                  </a:lnTo>
                  <a:lnTo>
                    <a:pt x="17812" y="21556"/>
                  </a:lnTo>
                  <a:lnTo>
                    <a:pt x="17778" y="21488"/>
                  </a:lnTo>
                  <a:lnTo>
                    <a:pt x="17761" y="21437"/>
                  </a:lnTo>
                  <a:lnTo>
                    <a:pt x="17728" y="21370"/>
                  </a:lnTo>
                  <a:lnTo>
                    <a:pt x="17711" y="21319"/>
                  </a:lnTo>
                  <a:lnTo>
                    <a:pt x="17694" y="21269"/>
                  </a:lnTo>
                  <a:lnTo>
                    <a:pt x="17660" y="21201"/>
                  </a:lnTo>
                  <a:lnTo>
                    <a:pt x="17643" y="21151"/>
                  </a:lnTo>
                  <a:lnTo>
                    <a:pt x="17626" y="21083"/>
                  </a:lnTo>
                  <a:lnTo>
                    <a:pt x="17576" y="20965"/>
                  </a:lnTo>
                  <a:lnTo>
                    <a:pt x="17542" y="20915"/>
                  </a:lnTo>
                  <a:lnTo>
                    <a:pt x="17492" y="20797"/>
                  </a:lnTo>
                  <a:lnTo>
                    <a:pt x="17475" y="20746"/>
                  </a:lnTo>
                  <a:lnTo>
                    <a:pt x="17458" y="20678"/>
                  </a:lnTo>
                  <a:lnTo>
                    <a:pt x="17424" y="20628"/>
                  </a:lnTo>
                  <a:lnTo>
                    <a:pt x="17407" y="20560"/>
                  </a:lnTo>
                  <a:lnTo>
                    <a:pt x="17357" y="20459"/>
                  </a:lnTo>
                  <a:lnTo>
                    <a:pt x="17340" y="20392"/>
                  </a:lnTo>
                  <a:lnTo>
                    <a:pt x="17255" y="20223"/>
                  </a:lnTo>
                  <a:lnTo>
                    <a:pt x="17239" y="20156"/>
                  </a:lnTo>
                  <a:lnTo>
                    <a:pt x="17171" y="19987"/>
                  </a:lnTo>
                  <a:lnTo>
                    <a:pt x="17137" y="19936"/>
                  </a:lnTo>
                  <a:lnTo>
                    <a:pt x="17070" y="19751"/>
                  </a:lnTo>
                  <a:lnTo>
                    <a:pt x="17036" y="19700"/>
                  </a:lnTo>
                  <a:lnTo>
                    <a:pt x="17019" y="19650"/>
                  </a:lnTo>
                  <a:lnTo>
                    <a:pt x="16986" y="19582"/>
                  </a:lnTo>
                  <a:lnTo>
                    <a:pt x="16935" y="19464"/>
                  </a:lnTo>
                  <a:lnTo>
                    <a:pt x="16918" y="19413"/>
                  </a:lnTo>
                  <a:lnTo>
                    <a:pt x="16901" y="19346"/>
                  </a:lnTo>
                  <a:lnTo>
                    <a:pt x="16867" y="19295"/>
                  </a:lnTo>
                  <a:lnTo>
                    <a:pt x="16817" y="19177"/>
                  </a:lnTo>
                  <a:lnTo>
                    <a:pt x="16800" y="19127"/>
                  </a:lnTo>
                  <a:lnTo>
                    <a:pt x="16749" y="19009"/>
                  </a:lnTo>
                  <a:lnTo>
                    <a:pt x="16716" y="18958"/>
                  </a:lnTo>
                  <a:lnTo>
                    <a:pt x="16665" y="18840"/>
                  </a:lnTo>
                  <a:lnTo>
                    <a:pt x="16648" y="18773"/>
                  </a:lnTo>
                  <a:lnTo>
                    <a:pt x="16614" y="18722"/>
                  </a:lnTo>
                  <a:lnTo>
                    <a:pt x="16598" y="18671"/>
                  </a:lnTo>
                  <a:lnTo>
                    <a:pt x="16564" y="18604"/>
                  </a:lnTo>
                  <a:lnTo>
                    <a:pt x="16547" y="18553"/>
                  </a:lnTo>
                  <a:lnTo>
                    <a:pt x="16513" y="18486"/>
                  </a:lnTo>
                  <a:lnTo>
                    <a:pt x="16496" y="18435"/>
                  </a:lnTo>
                  <a:lnTo>
                    <a:pt x="16463" y="18385"/>
                  </a:lnTo>
                  <a:lnTo>
                    <a:pt x="16446" y="18317"/>
                  </a:lnTo>
                  <a:lnTo>
                    <a:pt x="16412" y="18267"/>
                  </a:lnTo>
                  <a:lnTo>
                    <a:pt x="16395" y="18199"/>
                  </a:lnTo>
                  <a:lnTo>
                    <a:pt x="16361" y="18148"/>
                  </a:lnTo>
                  <a:lnTo>
                    <a:pt x="16311" y="18030"/>
                  </a:lnTo>
                  <a:lnTo>
                    <a:pt x="16294" y="17980"/>
                  </a:lnTo>
                  <a:lnTo>
                    <a:pt x="16210" y="17811"/>
                  </a:lnTo>
                  <a:lnTo>
                    <a:pt x="16193" y="17744"/>
                  </a:lnTo>
                  <a:lnTo>
                    <a:pt x="16108" y="17575"/>
                  </a:lnTo>
                  <a:lnTo>
                    <a:pt x="16075" y="17524"/>
                  </a:lnTo>
                  <a:lnTo>
                    <a:pt x="16058" y="17457"/>
                  </a:lnTo>
                  <a:lnTo>
                    <a:pt x="16024" y="17406"/>
                  </a:lnTo>
                  <a:lnTo>
                    <a:pt x="15889" y="17120"/>
                  </a:lnTo>
                  <a:lnTo>
                    <a:pt x="15872" y="17069"/>
                  </a:lnTo>
                  <a:lnTo>
                    <a:pt x="15839" y="17018"/>
                  </a:lnTo>
                  <a:lnTo>
                    <a:pt x="15737" y="16782"/>
                  </a:lnTo>
                  <a:lnTo>
                    <a:pt x="15721" y="16732"/>
                  </a:lnTo>
                  <a:lnTo>
                    <a:pt x="15687" y="16664"/>
                  </a:lnTo>
                  <a:lnTo>
                    <a:pt x="15602" y="16496"/>
                  </a:lnTo>
                  <a:lnTo>
                    <a:pt x="15586" y="16445"/>
                  </a:lnTo>
                  <a:lnTo>
                    <a:pt x="15535" y="16327"/>
                  </a:lnTo>
                  <a:lnTo>
                    <a:pt x="15501" y="16276"/>
                  </a:lnTo>
                  <a:lnTo>
                    <a:pt x="15468" y="16209"/>
                  </a:lnTo>
                  <a:lnTo>
                    <a:pt x="15417" y="16108"/>
                  </a:lnTo>
                  <a:lnTo>
                    <a:pt x="15383" y="16040"/>
                  </a:lnTo>
                  <a:lnTo>
                    <a:pt x="15333" y="15939"/>
                  </a:lnTo>
                  <a:lnTo>
                    <a:pt x="15316" y="15871"/>
                  </a:lnTo>
                  <a:lnTo>
                    <a:pt x="15282" y="15821"/>
                  </a:lnTo>
                  <a:lnTo>
                    <a:pt x="15265" y="15770"/>
                  </a:lnTo>
                  <a:lnTo>
                    <a:pt x="15231" y="15703"/>
                  </a:lnTo>
                  <a:lnTo>
                    <a:pt x="15181" y="15602"/>
                  </a:lnTo>
                  <a:lnTo>
                    <a:pt x="15147" y="15534"/>
                  </a:lnTo>
                  <a:lnTo>
                    <a:pt x="15113" y="15484"/>
                  </a:lnTo>
                  <a:lnTo>
                    <a:pt x="15096" y="15433"/>
                  </a:lnTo>
                  <a:lnTo>
                    <a:pt x="15063" y="15365"/>
                  </a:lnTo>
                  <a:lnTo>
                    <a:pt x="15029" y="15315"/>
                  </a:lnTo>
                  <a:lnTo>
                    <a:pt x="15012" y="15264"/>
                  </a:lnTo>
                  <a:lnTo>
                    <a:pt x="14978" y="15197"/>
                  </a:lnTo>
                  <a:lnTo>
                    <a:pt x="14962" y="15146"/>
                  </a:lnTo>
                  <a:lnTo>
                    <a:pt x="14928" y="15079"/>
                  </a:lnTo>
                  <a:lnTo>
                    <a:pt x="14894" y="15028"/>
                  </a:lnTo>
                  <a:lnTo>
                    <a:pt x="14877" y="14978"/>
                  </a:lnTo>
                  <a:lnTo>
                    <a:pt x="14843" y="14927"/>
                  </a:lnTo>
                  <a:lnTo>
                    <a:pt x="14810" y="14859"/>
                  </a:lnTo>
                  <a:lnTo>
                    <a:pt x="14793" y="14809"/>
                  </a:lnTo>
                  <a:lnTo>
                    <a:pt x="14759" y="14758"/>
                  </a:lnTo>
                  <a:lnTo>
                    <a:pt x="14725" y="14691"/>
                  </a:lnTo>
                  <a:lnTo>
                    <a:pt x="14709" y="14640"/>
                  </a:lnTo>
                  <a:lnTo>
                    <a:pt x="14675" y="14590"/>
                  </a:lnTo>
                  <a:lnTo>
                    <a:pt x="14641" y="14522"/>
                  </a:lnTo>
                  <a:lnTo>
                    <a:pt x="14624" y="14472"/>
                  </a:lnTo>
                  <a:lnTo>
                    <a:pt x="14590" y="14421"/>
                  </a:lnTo>
                  <a:lnTo>
                    <a:pt x="14557" y="14354"/>
                  </a:lnTo>
                  <a:lnTo>
                    <a:pt x="14540" y="14303"/>
                  </a:lnTo>
                  <a:lnTo>
                    <a:pt x="14506" y="14252"/>
                  </a:lnTo>
                  <a:lnTo>
                    <a:pt x="14472" y="14185"/>
                  </a:lnTo>
                  <a:lnTo>
                    <a:pt x="14456" y="14134"/>
                  </a:lnTo>
                  <a:lnTo>
                    <a:pt x="14422" y="14084"/>
                  </a:lnTo>
                  <a:lnTo>
                    <a:pt x="14388" y="14016"/>
                  </a:lnTo>
                  <a:lnTo>
                    <a:pt x="14337" y="13915"/>
                  </a:lnTo>
                  <a:lnTo>
                    <a:pt x="14304" y="13848"/>
                  </a:lnTo>
                  <a:lnTo>
                    <a:pt x="14253" y="13746"/>
                  </a:lnTo>
                  <a:lnTo>
                    <a:pt x="14219" y="13696"/>
                  </a:lnTo>
                  <a:lnTo>
                    <a:pt x="14169" y="13578"/>
                  </a:lnTo>
                  <a:lnTo>
                    <a:pt x="14135" y="13527"/>
                  </a:lnTo>
                  <a:lnTo>
                    <a:pt x="14051" y="13358"/>
                  </a:lnTo>
                  <a:lnTo>
                    <a:pt x="14017" y="13291"/>
                  </a:lnTo>
                  <a:lnTo>
                    <a:pt x="13966" y="13190"/>
                  </a:lnTo>
                  <a:lnTo>
                    <a:pt x="13933" y="13139"/>
                  </a:lnTo>
                  <a:lnTo>
                    <a:pt x="13899" y="13072"/>
                  </a:lnTo>
                  <a:lnTo>
                    <a:pt x="13848" y="12970"/>
                  </a:lnTo>
                  <a:lnTo>
                    <a:pt x="13815" y="12903"/>
                  </a:lnTo>
                  <a:lnTo>
                    <a:pt x="13781" y="12852"/>
                  </a:lnTo>
                  <a:lnTo>
                    <a:pt x="13730" y="12751"/>
                  </a:lnTo>
                  <a:lnTo>
                    <a:pt x="13697" y="12684"/>
                  </a:lnTo>
                  <a:lnTo>
                    <a:pt x="13646" y="12583"/>
                  </a:lnTo>
                  <a:lnTo>
                    <a:pt x="13612" y="12515"/>
                  </a:lnTo>
                  <a:lnTo>
                    <a:pt x="13578" y="12464"/>
                  </a:lnTo>
                  <a:lnTo>
                    <a:pt x="13562" y="12414"/>
                  </a:lnTo>
                  <a:lnTo>
                    <a:pt x="13494" y="12296"/>
                  </a:lnTo>
                  <a:lnTo>
                    <a:pt x="13460" y="12245"/>
                  </a:lnTo>
                  <a:lnTo>
                    <a:pt x="13444" y="12195"/>
                  </a:lnTo>
                  <a:lnTo>
                    <a:pt x="13410" y="12144"/>
                  </a:lnTo>
                  <a:lnTo>
                    <a:pt x="13376" y="12077"/>
                  </a:lnTo>
                  <a:lnTo>
                    <a:pt x="13342" y="12026"/>
                  </a:lnTo>
                  <a:lnTo>
                    <a:pt x="13325" y="11975"/>
                  </a:lnTo>
                  <a:lnTo>
                    <a:pt x="13258" y="11857"/>
                  </a:lnTo>
                  <a:lnTo>
                    <a:pt x="13224" y="11807"/>
                  </a:lnTo>
                  <a:lnTo>
                    <a:pt x="13191" y="11756"/>
                  </a:lnTo>
                  <a:lnTo>
                    <a:pt x="13174" y="11689"/>
                  </a:lnTo>
                  <a:lnTo>
                    <a:pt x="13106" y="11587"/>
                  </a:lnTo>
                  <a:lnTo>
                    <a:pt x="13072" y="11537"/>
                  </a:lnTo>
                  <a:lnTo>
                    <a:pt x="13022" y="11419"/>
                  </a:lnTo>
                  <a:lnTo>
                    <a:pt x="12988" y="11368"/>
                  </a:lnTo>
                  <a:lnTo>
                    <a:pt x="12870" y="11149"/>
                  </a:lnTo>
                  <a:lnTo>
                    <a:pt x="12836" y="11098"/>
                  </a:lnTo>
                  <a:lnTo>
                    <a:pt x="12769" y="10980"/>
                  </a:lnTo>
                  <a:lnTo>
                    <a:pt x="12752" y="10930"/>
                  </a:lnTo>
                  <a:lnTo>
                    <a:pt x="12617" y="10710"/>
                  </a:lnTo>
                  <a:lnTo>
                    <a:pt x="12600" y="10660"/>
                  </a:lnTo>
                  <a:lnTo>
                    <a:pt x="12566" y="10592"/>
                  </a:lnTo>
                  <a:lnTo>
                    <a:pt x="12465" y="10440"/>
                  </a:lnTo>
                  <a:lnTo>
                    <a:pt x="12432" y="10373"/>
                  </a:lnTo>
                  <a:lnTo>
                    <a:pt x="12398" y="10322"/>
                  </a:lnTo>
                  <a:lnTo>
                    <a:pt x="12313" y="10154"/>
                  </a:lnTo>
                  <a:lnTo>
                    <a:pt x="12280" y="10103"/>
                  </a:lnTo>
                  <a:lnTo>
                    <a:pt x="12212" y="10002"/>
                  </a:lnTo>
                  <a:lnTo>
                    <a:pt x="12195" y="9951"/>
                  </a:lnTo>
                  <a:lnTo>
                    <a:pt x="12162" y="9884"/>
                  </a:lnTo>
                  <a:lnTo>
                    <a:pt x="12128" y="9833"/>
                  </a:lnTo>
                  <a:lnTo>
                    <a:pt x="12094" y="9783"/>
                  </a:lnTo>
                  <a:lnTo>
                    <a:pt x="12060" y="9732"/>
                  </a:lnTo>
                  <a:lnTo>
                    <a:pt x="12027" y="9681"/>
                  </a:lnTo>
                  <a:lnTo>
                    <a:pt x="11993" y="9614"/>
                  </a:lnTo>
                  <a:lnTo>
                    <a:pt x="11942" y="9513"/>
                  </a:lnTo>
                  <a:lnTo>
                    <a:pt x="11909" y="9462"/>
                  </a:lnTo>
                  <a:lnTo>
                    <a:pt x="11875" y="9395"/>
                  </a:lnTo>
                  <a:lnTo>
                    <a:pt x="11841" y="9344"/>
                  </a:lnTo>
                  <a:lnTo>
                    <a:pt x="11808" y="9294"/>
                  </a:lnTo>
                  <a:lnTo>
                    <a:pt x="11774" y="9243"/>
                  </a:lnTo>
                  <a:lnTo>
                    <a:pt x="11740" y="9192"/>
                  </a:lnTo>
                  <a:lnTo>
                    <a:pt x="11723" y="9125"/>
                  </a:lnTo>
                  <a:lnTo>
                    <a:pt x="11689" y="9074"/>
                  </a:lnTo>
                  <a:lnTo>
                    <a:pt x="11656" y="9024"/>
                  </a:lnTo>
                  <a:lnTo>
                    <a:pt x="11622" y="8973"/>
                  </a:lnTo>
                  <a:lnTo>
                    <a:pt x="11588" y="8922"/>
                  </a:lnTo>
                  <a:lnTo>
                    <a:pt x="11555" y="8872"/>
                  </a:lnTo>
                  <a:lnTo>
                    <a:pt x="11521" y="8804"/>
                  </a:lnTo>
                  <a:lnTo>
                    <a:pt x="11487" y="8754"/>
                  </a:lnTo>
                  <a:lnTo>
                    <a:pt x="11453" y="8703"/>
                  </a:lnTo>
                  <a:lnTo>
                    <a:pt x="11420" y="8653"/>
                  </a:lnTo>
                  <a:lnTo>
                    <a:pt x="11403" y="8602"/>
                  </a:lnTo>
                  <a:lnTo>
                    <a:pt x="11369" y="8535"/>
                  </a:lnTo>
                  <a:lnTo>
                    <a:pt x="11335" y="8484"/>
                  </a:lnTo>
                  <a:lnTo>
                    <a:pt x="11302" y="8433"/>
                  </a:lnTo>
                  <a:lnTo>
                    <a:pt x="11268" y="8383"/>
                  </a:lnTo>
                  <a:lnTo>
                    <a:pt x="11234" y="8332"/>
                  </a:lnTo>
                  <a:lnTo>
                    <a:pt x="11167" y="8214"/>
                  </a:lnTo>
                  <a:lnTo>
                    <a:pt x="11133" y="8163"/>
                  </a:lnTo>
                  <a:lnTo>
                    <a:pt x="11099" y="8113"/>
                  </a:lnTo>
                  <a:lnTo>
                    <a:pt x="11065" y="8062"/>
                  </a:lnTo>
                  <a:lnTo>
                    <a:pt x="11049" y="8012"/>
                  </a:lnTo>
                  <a:lnTo>
                    <a:pt x="10981" y="7894"/>
                  </a:lnTo>
                  <a:lnTo>
                    <a:pt x="10947" y="7843"/>
                  </a:lnTo>
                  <a:lnTo>
                    <a:pt x="10846" y="7691"/>
                  </a:lnTo>
                  <a:lnTo>
                    <a:pt x="10812" y="7624"/>
                  </a:lnTo>
                  <a:lnTo>
                    <a:pt x="10711" y="7472"/>
                  </a:lnTo>
                  <a:lnTo>
                    <a:pt x="10677" y="7421"/>
                  </a:lnTo>
                  <a:lnTo>
                    <a:pt x="10543" y="7202"/>
                  </a:lnTo>
                  <a:lnTo>
                    <a:pt x="10509" y="7151"/>
                  </a:lnTo>
                  <a:lnTo>
                    <a:pt x="10323" y="6831"/>
                  </a:lnTo>
                  <a:lnTo>
                    <a:pt x="10290" y="6780"/>
                  </a:lnTo>
                  <a:lnTo>
                    <a:pt x="10256" y="6730"/>
                  </a:lnTo>
                  <a:lnTo>
                    <a:pt x="10121" y="6511"/>
                  </a:lnTo>
                  <a:lnTo>
                    <a:pt x="10087" y="6460"/>
                  </a:lnTo>
                  <a:lnTo>
                    <a:pt x="10020" y="6359"/>
                  </a:lnTo>
                  <a:lnTo>
                    <a:pt x="9986" y="6308"/>
                  </a:lnTo>
                  <a:lnTo>
                    <a:pt x="9918" y="6190"/>
                  </a:lnTo>
                  <a:lnTo>
                    <a:pt x="9885" y="6139"/>
                  </a:lnTo>
                  <a:lnTo>
                    <a:pt x="9817" y="6038"/>
                  </a:lnTo>
                  <a:lnTo>
                    <a:pt x="9784" y="5988"/>
                  </a:lnTo>
                  <a:lnTo>
                    <a:pt x="9750" y="5937"/>
                  </a:lnTo>
                  <a:lnTo>
                    <a:pt x="9716" y="5886"/>
                  </a:lnTo>
                  <a:lnTo>
                    <a:pt x="9682" y="5836"/>
                  </a:lnTo>
                  <a:lnTo>
                    <a:pt x="9649" y="5785"/>
                  </a:lnTo>
                  <a:lnTo>
                    <a:pt x="9615" y="5718"/>
                  </a:lnTo>
                  <a:lnTo>
                    <a:pt x="9581" y="5667"/>
                  </a:lnTo>
                  <a:lnTo>
                    <a:pt x="9547" y="5617"/>
                  </a:lnTo>
                  <a:lnTo>
                    <a:pt x="9497" y="5566"/>
                  </a:lnTo>
                  <a:lnTo>
                    <a:pt x="9480" y="5515"/>
                  </a:lnTo>
                  <a:lnTo>
                    <a:pt x="9429" y="5465"/>
                  </a:lnTo>
                  <a:lnTo>
                    <a:pt x="9396" y="5414"/>
                  </a:lnTo>
                  <a:lnTo>
                    <a:pt x="9328" y="5296"/>
                  </a:lnTo>
                  <a:lnTo>
                    <a:pt x="9294" y="5246"/>
                  </a:lnTo>
                  <a:lnTo>
                    <a:pt x="9261" y="5195"/>
                  </a:lnTo>
                  <a:lnTo>
                    <a:pt x="9227" y="5144"/>
                  </a:lnTo>
                  <a:lnTo>
                    <a:pt x="9193" y="5094"/>
                  </a:lnTo>
                  <a:lnTo>
                    <a:pt x="9126" y="4993"/>
                  </a:lnTo>
                  <a:lnTo>
                    <a:pt x="9092" y="4942"/>
                  </a:lnTo>
                  <a:lnTo>
                    <a:pt x="9058" y="4891"/>
                  </a:lnTo>
                  <a:lnTo>
                    <a:pt x="9025" y="4841"/>
                  </a:lnTo>
                  <a:lnTo>
                    <a:pt x="8991" y="4790"/>
                  </a:lnTo>
                  <a:lnTo>
                    <a:pt x="8957" y="4723"/>
                  </a:lnTo>
                  <a:lnTo>
                    <a:pt x="8923" y="4672"/>
                  </a:lnTo>
                  <a:lnTo>
                    <a:pt x="8890" y="4622"/>
                  </a:lnTo>
                  <a:lnTo>
                    <a:pt x="8805" y="4520"/>
                  </a:lnTo>
                  <a:lnTo>
                    <a:pt x="8772" y="4470"/>
                  </a:lnTo>
                  <a:lnTo>
                    <a:pt x="8704" y="4369"/>
                  </a:lnTo>
                  <a:lnTo>
                    <a:pt x="8670" y="4318"/>
                  </a:lnTo>
                  <a:lnTo>
                    <a:pt x="8637" y="4267"/>
                  </a:lnTo>
                  <a:lnTo>
                    <a:pt x="8603" y="4217"/>
                  </a:lnTo>
                  <a:lnTo>
                    <a:pt x="8569" y="4166"/>
                  </a:lnTo>
                  <a:lnTo>
                    <a:pt x="8535" y="4116"/>
                  </a:lnTo>
                  <a:lnTo>
                    <a:pt x="8502" y="4048"/>
                  </a:lnTo>
                  <a:lnTo>
                    <a:pt x="8468" y="3997"/>
                  </a:lnTo>
                  <a:lnTo>
                    <a:pt x="8434" y="3947"/>
                  </a:lnTo>
                  <a:lnTo>
                    <a:pt x="8384" y="3896"/>
                  </a:lnTo>
                  <a:lnTo>
                    <a:pt x="8350" y="3846"/>
                  </a:lnTo>
                  <a:lnTo>
                    <a:pt x="8316" y="3795"/>
                  </a:lnTo>
                  <a:lnTo>
                    <a:pt x="8282" y="3744"/>
                  </a:lnTo>
                  <a:lnTo>
                    <a:pt x="8249" y="3694"/>
                  </a:lnTo>
                  <a:lnTo>
                    <a:pt x="8215" y="3643"/>
                  </a:lnTo>
                  <a:lnTo>
                    <a:pt x="8181" y="3593"/>
                  </a:lnTo>
                  <a:lnTo>
                    <a:pt x="8147" y="3542"/>
                  </a:lnTo>
                  <a:lnTo>
                    <a:pt x="8114" y="3491"/>
                  </a:lnTo>
                  <a:lnTo>
                    <a:pt x="8080" y="3441"/>
                  </a:lnTo>
                  <a:lnTo>
                    <a:pt x="7996" y="3340"/>
                  </a:lnTo>
                  <a:lnTo>
                    <a:pt x="7962" y="3289"/>
                  </a:lnTo>
                  <a:lnTo>
                    <a:pt x="7894" y="3188"/>
                  </a:lnTo>
                  <a:lnTo>
                    <a:pt x="7861" y="3120"/>
                  </a:lnTo>
                  <a:lnTo>
                    <a:pt x="7793" y="3019"/>
                  </a:lnTo>
                  <a:lnTo>
                    <a:pt x="7743" y="2969"/>
                  </a:lnTo>
                  <a:lnTo>
                    <a:pt x="7675" y="2867"/>
                  </a:lnTo>
                  <a:lnTo>
                    <a:pt x="7641" y="2817"/>
                  </a:lnTo>
                  <a:lnTo>
                    <a:pt x="7608" y="2766"/>
                  </a:lnTo>
                  <a:lnTo>
                    <a:pt x="7574" y="2716"/>
                  </a:lnTo>
                  <a:lnTo>
                    <a:pt x="7540" y="2665"/>
                  </a:lnTo>
                  <a:lnTo>
                    <a:pt x="7490" y="2614"/>
                  </a:lnTo>
                  <a:lnTo>
                    <a:pt x="7456" y="2564"/>
                  </a:lnTo>
                  <a:lnTo>
                    <a:pt x="7422" y="2513"/>
                  </a:lnTo>
                  <a:lnTo>
                    <a:pt x="7388" y="2463"/>
                  </a:lnTo>
                  <a:lnTo>
                    <a:pt x="7355" y="2412"/>
                  </a:lnTo>
                  <a:lnTo>
                    <a:pt x="7321" y="2361"/>
                  </a:lnTo>
                  <a:lnTo>
                    <a:pt x="7270" y="2311"/>
                  </a:lnTo>
                  <a:lnTo>
                    <a:pt x="7237" y="2260"/>
                  </a:lnTo>
                  <a:lnTo>
                    <a:pt x="7203" y="2210"/>
                  </a:lnTo>
                  <a:lnTo>
                    <a:pt x="7169" y="2159"/>
                  </a:lnTo>
                  <a:lnTo>
                    <a:pt x="7102" y="2058"/>
                  </a:lnTo>
                  <a:lnTo>
                    <a:pt x="7068" y="2007"/>
                  </a:lnTo>
                  <a:lnTo>
                    <a:pt x="7017" y="1957"/>
                  </a:lnTo>
                  <a:lnTo>
                    <a:pt x="6984" y="1906"/>
                  </a:lnTo>
                  <a:lnTo>
                    <a:pt x="6950" y="1855"/>
                  </a:lnTo>
                  <a:lnTo>
                    <a:pt x="6832" y="1704"/>
                  </a:lnTo>
                  <a:lnTo>
                    <a:pt x="6798" y="1653"/>
                  </a:lnTo>
                  <a:lnTo>
                    <a:pt x="6646" y="1451"/>
                  </a:lnTo>
                  <a:lnTo>
                    <a:pt x="6613" y="1400"/>
                  </a:lnTo>
                  <a:lnTo>
                    <a:pt x="6579" y="1349"/>
                  </a:lnTo>
                  <a:lnTo>
                    <a:pt x="6275" y="945"/>
                  </a:lnTo>
                  <a:lnTo>
                    <a:pt x="6242" y="894"/>
                  </a:lnTo>
                  <a:lnTo>
                    <a:pt x="6090" y="692"/>
                  </a:lnTo>
                  <a:lnTo>
                    <a:pt x="6056" y="641"/>
                  </a:lnTo>
                  <a:lnTo>
                    <a:pt x="5938" y="489"/>
                  </a:lnTo>
                  <a:lnTo>
                    <a:pt x="5904" y="439"/>
                  </a:lnTo>
                  <a:lnTo>
                    <a:pt x="5871" y="388"/>
                  </a:lnTo>
                  <a:lnTo>
                    <a:pt x="5786" y="287"/>
                  </a:lnTo>
                  <a:lnTo>
                    <a:pt x="5752" y="236"/>
                  </a:lnTo>
                  <a:lnTo>
                    <a:pt x="5719" y="186"/>
                  </a:lnTo>
                  <a:lnTo>
                    <a:pt x="5685" y="135"/>
                  </a:lnTo>
                  <a:lnTo>
                    <a:pt x="5634" y="101"/>
                  </a:lnTo>
                  <a:lnTo>
                    <a:pt x="5601" y="51"/>
                  </a:lnTo>
                  <a:lnTo>
                    <a:pt x="5567" y="0"/>
                  </a:lnTo>
                  <a:close/>
                </a:path>
              </a:pathLst>
            </a:custGeom>
            <a:solidFill>
              <a:srgbClr val="FFFF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6090975" y="2019650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38" y="2665"/>
                  </a:lnTo>
                  <a:lnTo>
                    <a:pt x="338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71" y="0"/>
                  </a:lnTo>
                  <a:lnTo>
                    <a:pt x="1771" y="2159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6158425" y="2019650"/>
              <a:ext cx="54850" cy="66650"/>
            </a:xfrm>
            <a:custGeom>
              <a:avLst/>
              <a:gdLst/>
              <a:ahLst/>
              <a:cxnLst/>
              <a:rect l="l" t="t" r="r" b="b"/>
              <a:pathLst>
                <a:path w="2194" h="2666" extrusionOk="0">
                  <a:moveTo>
                    <a:pt x="996" y="304"/>
                  </a:moveTo>
                  <a:cubicBezTo>
                    <a:pt x="1300" y="304"/>
                    <a:pt x="1502" y="405"/>
                    <a:pt x="1637" y="591"/>
                  </a:cubicBezTo>
                  <a:cubicBezTo>
                    <a:pt x="1772" y="759"/>
                    <a:pt x="1839" y="1029"/>
                    <a:pt x="1839" y="1349"/>
                  </a:cubicBezTo>
                  <a:cubicBezTo>
                    <a:pt x="1839" y="1434"/>
                    <a:pt x="1822" y="1535"/>
                    <a:pt x="1806" y="1636"/>
                  </a:cubicBezTo>
                  <a:cubicBezTo>
                    <a:pt x="1772" y="1788"/>
                    <a:pt x="1721" y="1940"/>
                    <a:pt x="1654" y="2041"/>
                  </a:cubicBezTo>
                  <a:cubicBezTo>
                    <a:pt x="1553" y="2176"/>
                    <a:pt x="1451" y="2277"/>
                    <a:pt x="1316" y="2311"/>
                  </a:cubicBezTo>
                  <a:cubicBezTo>
                    <a:pt x="1232" y="2345"/>
                    <a:pt x="1131" y="2345"/>
                    <a:pt x="996" y="2345"/>
                  </a:cubicBezTo>
                  <a:lnTo>
                    <a:pt x="355" y="2345"/>
                  </a:lnTo>
                  <a:lnTo>
                    <a:pt x="355" y="304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1080" y="2665"/>
                  </a:lnTo>
                  <a:cubicBezTo>
                    <a:pt x="1536" y="2665"/>
                    <a:pt x="1856" y="2463"/>
                    <a:pt x="2042" y="2058"/>
                  </a:cubicBezTo>
                  <a:cubicBezTo>
                    <a:pt x="2143" y="1822"/>
                    <a:pt x="2193" y="1569"/>
                    <a:pt x="2193" y="1282"/>
                  </a:cubicBezTo>
                  <a:cubicBezTo>
                    <a:pt x="2193" y="928"/>
                    <a:pt x="2109" y="624"/>
                    <a:pt x="1924" y="388"/>
                  </a:cubicBezTo>
                  <a:cubicBezTo>
                    <a:pt x="1721" y="118"/>
                    <a:pt x="1451" y="0"/>
                    <a:pt x="10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9"/>
            <p:cNvSpPr/>
            <p:nvPr/>
          </p:nvSpPr>
          <p:spPr>
            <a:xfrm>
              <a:off x="6221250" y="2022175"/>
              <a:ext cx="44725" cy="65375"/>
            </a:xfrm>
            <a:custGeom>
              <a:avLst/>
              <a:gdLst/>
              <a:ahLst/>
              <a:cxnLst/>
              <a:rect l="l" t="t" r="r" b="b"/>
              <a:pathLst>
                <a:path w="1789" h="2615" extrusionOk="0">
                  <a:moveTo>
                    <a:pt x="288" y="0"/>
                  </a:moveTo>
                  <a:lnTo>
                    <a:pt x="85" y="1400"/>
                  </a:lnTo>
                  <a:lnTo>
                    <a:pt x="355" y="1417"/>
                  </a:lnTo>
                  <a:cubicBezTo>
                    <a:pt x="423" y="1350"/>
                    <a:pt x="490" y="1282"/>
                    <a:pt x="574" y="1232"/>
                  </a:cubicBezTo>
                  <a:cubicBezTo>
                    <a:pt x="659" y="1198"/>
                    <a:pt x="760" y="1181"/>
                    <a:pt x="861" y="1181"/>
                  </a:cubicBezTo>
                  <a:cubicBezTo>
                    <a:pt x="1013" y="1181"/>
                    <a:pt x="1148" y="1232"/>
                    <a:pt x="1266" y="1333"/>
                  </a:cubicBezTo>
                  <a:cubicBezTo>
                    <a:pt x="1367" y="1417"/>
                    <a:pt x="1435" y="1552"/>
                    <a:pt x="1435" y="1738"/>
                  </a:cubicBezTo>
                  <a:cubicBezTo>
                    <a:pt x="1435" y="1889"/>
                    <a:pt x="1384" y="2024"/>
                    <a:pt x="1283" y="2159"/>
                  </a:cubicBezTo>
                  <a:cubicBezTo>
                    <a:pt x="1198" y="2277"/>
                    <a:pt x="1047" y="2345"/>
                    <a:pt x="861" y="2345"/>
                  </a:cubicBezTo>
                  <a:cubicBezTo>
                    <a:pt x="760" y="2345"/>
                    <a:pt x="659" y="2328"/>
                    <a:pt x="591" y="2294"/>
                  </a:cubicBezTo>
                  <a:cubicBezTo>
                    <a:pt x="439" y="2210"/>
                    <a:pt x="355" y="2092"/>
                    <a:pt x="321" y="1906"/>
                  </a:cubicBezTo>
                  <a:lnTo>
                    <a:pt x="1" y="1906"/>
                  </a:lnTo>
                  <a:cubicBezTo>
                    <a:pt x="18" y="2142"/>
                    <a:pt x="102" y="2328"/>
                    <a:pt x="254" y="2446"/>
                  </a:cubicBezTo>
                  <a:cubicBezTo>
                    <a:pt x="423" y="2564"/>
                    <a:pt x="608" y="2615"/>
                    <a:pt x="827" y="2615"/>
                  </a:cubicBezTo>
                  <a:cubicBezTo>
                    <a:pt x="1148" y="2615"/>
                    <a:pt x="1401" y="2530"/>
                    <a:pt x="1553" y="2345"/>
                  </a:cubicBezTo>
                  <a:cubicBezTo>
                    <a:pt x="1704" y="2159"/>
                    <a:pt x="1789" y="1940"/>
                    <a:pt x="1789" y="1704"/>
                  </a:cubicBezTo>
                  <a:cubicBezTo>
                    <a:pt x="1789" y="1468"/>
                    <a:pt x="1688" y="1265"/>
                    <a:pt x="1519" y="1114"/>
                  </a:cubicBezTo>
                  <a:cubicBezTo>
                    <a:pt x="1367" y="962"/>
                    <a:pt x="1165" y="877"/>
                    <a:pt x="929" y="877"/>
                  </a:cubicBezTo>
                  <a:cubicBezTo>
                    <a:pt x="794" y="877"/>
                    <a:pt x="692" y="894"/>
                    <a:pt x="591" y="945"/>
                  </a:cubicBezTo>
                  <a:cubicBezTo>
                    <a:pt x="541" y="962"/>
                    <a:pt x="473" y="995"/>
                    <a:pt x="423" y="1046"/>
                  </a:cubicBezTo>
                  <a:lnTo>
                    <a:pt x="524" y="321"/>
                  </a:lnTo>
                  <a:lnTo>
                    <a:pt x="1637" y="321"/>
                  </a:lnTo>
                  <a:lnTo>
                    <a:pt x="16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9"/>
            <p:cNvSpPr/>
            <p:nvPr/>
          </p:nvSpPr>
          <p:spPr>
            <a:xfrm>
              <a:off x="2589475" y="775725"/>
              <a:ext cx="688600" cy="312475"/>
            </a:xfrm>
            <a:custGeom>
              <a:avLst/>
              <a:gdLst/>
              <a:ahLst/>
              <a:cxnLst/>
              <a:rect l="l" t="t" r="r" b="b"/>
              <a:pathLst>
                <a:path w="27544" h="12499" fill="none" extrusionOk="0">
                  <a:moveTo>
                    <a:pt x="27544" y="1"/>
                  </a:moveTo>
                  <a:lnTo>
                    <a:pt x="27510" y="18"/>
                  </a:lnTo>
                  <a:lnTo>
                    <a:pt x="27476" y="18"/>
                  </a:lnTo>
                  <a:lnTo>
                    <a:pt x="27443" y="35"/>
                  </a:lnTo>
                  <a:lnTo>
                    <a:pt x="27426" y="35"/>
                  </a:lnTo>
                  <a:lnTo>
                    <a:pt x="27392" y="51"/>
                  </a:lnTo>
                  <a:lnTo>
                    <a:pt x="27358" y="51"/>
                  </a:lnTo>
                  <a:lnTo>
                    <a:pt x="27325" y="68"/>
                  </a:lnTo>
                  <a:lnTo>
                    <a:pt x="27308" y="68"/>
                  </a:lnTo>
                  <a:lnTo>
                    <a:pt x="27274" y="68"/>
                  </a:lnTo>
                  <a:lnTo>
                    <a:pt x="27207" y="85"/>
                  </a:lnTo>
                  <a:lnTo>
                    <a:pt x="27190" y="102"/>
                  </a:lnTo>
                  <a:lnTo>
                    <a:pt x="27156" y="102"/>
                  </a:lnTo>
                  <a:lnTo>
                    <a:pt x="27122" y="119"/>
                  </a:lnTo>
                  <a:lnTo>
                    <a:pt x="27089" y="119"/>
                  </a:lnTo>
                  <a:lnTo>
                    <a:pt x="27072" y="136"/>
                  </a:lnTo>
                  <a:lnTo>
                    <a:pt x="27038" y="136"/>
                  </a:lnTo>
                  <a:lnTo>
                    <a:pt x="27004" y="136"/>
                  </a:lnTo>
                  <a:lnTo>
                    <a:pt x="26970" y="153"/>
                  </a:lnTo>
                  <a:lnTo>
                    <a:pt x="26954" y="153"/>
                  </a:lnTo>
                  <a:lnTo>
                    <a:pt x="26920" y="170"/>
                  </a:lnTo>
                  <a:lnTo>
                    <a:pt x="26886" y="170"/>
                  </a:lnTo>
                  <a:lnTo>
                    <a:pt x="26852" y="186"/>
                  </a:lnTo>
                  <a:lnTo>
                    <a:pt x="26836" y="186"/>
                  </a:lnTo>
                  <a:lnTo>
                    <a:pt x="26802" y="203"/>
                  </a:lnTo>
                  <a:lnTo>
                    <a:pt x="26768" y="203"/>
                  </a:lnTo>
                  <a:lnTo>
                    <a:pt x="26734" y="203"/>
                  </a:lnTo>
                  <a:lnTo>
                    <a:pt x="26717" y="220"/>
                  </a:lnTo>
                  <a:lnTo>
                    <a:pt x="26684" y="220"/>
                  </a:lnTo>
                  <a:lnTo>
                    <a:pt x="26650" y="237"/>
                  </a:lnTo>
                  <a:lnTo>
                    <a:pt x="26616" y="237"/>
                  </a:lnTo>
                  <a:lnTo>
                    <a:pt x="26599" y="254"/>
                  </a:lnTo>
                  <a:lnTo>
                    <a:pt x="26566" y="254"/>
                  </a:lnTo>
                  <a:lnTo>
                    <a:pt x="26532" y="271"/>
                  </a:lnTo>
                  <a:lnTo>
                    <a:pt x="26498" y="271"/>
                  </a:lnTo>
                  <a:lnTo>
                    <a:pt x="26481" y="288"/>
                  </a:lnTo>
                  <a:lnTo>
                    <a:pt x="26448" y="288"/>
                  </a:lnTo>
                  <a:lnTo>
                    <a:pt x="26414" y="288"/>
                  </a:lnTo>
                  <a:lnTo>
                    <a:pt x="26363" y="304"/>
                  </a:lnTo>
                  <a:lnTo>
                    <a:pt x="26330" y="321"/>
                  </a:lnTo>
                  <a:lnTo>
                    <a:pt x="26296" y="321"/>
                  </a:lnTo>
                  <a:lnTo>
                    <a:pt x="26262" y="338"/>
                  </a:lnTo>
                  <a:lnTo>
                    <a:pt x="26245" y="338"/>
                  </a:lnTo>
                  <a:lnTo>
                    <a:pt x="26211" y="355"/>
                  </a:lnTo>
                  <a:lnTo>
                    <a:pt x="26178" y="355"/>
                  </a:lnTo>
                  <a:lnTo>
                    <a:pt x="26144" y="372"/>
                  </a:lnTo>
                  <a:lnTo>
                    <a:pt x="26127" y="372"/>
                  </a:lnTo>
                  <a:lnTo>
                    <a:pt x="26093" y="389"/>
                  </a:lnTo>
                  <a:lnTo>
                    <a:pt x="26060" y="389"/>
                  </a:lnTo>
                  <a:lnTo>
                    <a:pt x="26043" y="406"/>
                  </a:lnTo>
                  <a:lnTo>
                    <a:pt x="26009" y="406"/>
                  </a:lnTo>
                  <a:lnTo>
                    <a:pt x="25975" y="406"/>
                  </a:lnTo>
                  <a:lnTo>
                    <a:pt x="25942" y="423"/>
                  </a:lnTo>
                  <a:lnTo>
                    <a:pt x="25908" y="423"/>
                  </a:lnTo>
                  <a:lnTo>
                    <a:pt x="25857" y="439"/>
                  </a:lnTo>
                  <a:lnTo>
                    <a:pt x="25824" y="456"/>
                  </a:lnTo>
                  <a:lnTo>
                    <a:pt x="25773" y="473"/>
                  </a:lnTo>
                  <a:lnTo>
                    <a:pt x="25739" y="473"/>
                  </a:lnTo>
                  <a:lnTo>
                    <a:pt x="25689" y="490"/>
                  </a:lnTo>
                  <a:lnTo>
                    <a:pt x="25655" y="507"/>
                  </a:lnTo>
                  <a:lnTo>
                    <a:pt x="25587" y="524"/>
                  </a:lnTo>
                  <a:lnTo>
                    <a:pt x="25571" y="524"/>
                  </a:lnTo>
                  <a:lnTo>
                    <a:pt x="25503" y="541"/>
                  </a:lnTo>
                  <a:lnTo>
                    <a:pt x="25469" y="557"/>
                  </a:lnTo>
                  <a:lnTo>
                    <a:pt x="25419" y="574"/>
                  </a:lnTo>
                  <a:lnTo>
                    <a:pt x="25385" y="574"/>
                  </a:lnTo>
                  <a:lnTo>
                    <a:pt x="25351" y="591"/>
                  </a:lnTo>
                  <a:lnTo>
                    <a:pt x="25334" y="591"/>
                  </a:lnTo>
                  <a:lnTo>
                    <a:pt x="25301" y="608"/>
                  </a:lnTo>
                  <a:lnTo>
                    <a:pt x="25267" y="608"/>
                  </a:lnTo>
                  <a:lnTo>
                    <a:pt x="25250" y="608"/>
                  </a:lnTo>
                  <a:lnTo>
                    <a:pt x="25216" y="625"/>
                  </a:lnTo>
                  <a:lnTo>
                    <a:pt x="25183" y="642"/>
                  </a:lnTo>
                  <a:lnTo>
                    <a:pt x="25149" y="642"/>
                  </a:lnTo>
                  <a:lnTo>
                    <a:pt x="25132" y="642"/>
                  </a:lnTo>
                  <a:lnTo>
                    <a:pt x="25031" y="676"/>
                  </a:lnTo>
                  <a:lnTo>
                    <a:pt x="25014" y="676"/>
                  </a:lnTo>
                  <a:lnTo>
                    <a:pt x="24947" y="692"/>
                  </a:lnTo>
                  <a:lnTo>
                    <a:pt x="24913" y="709"/>
                  </a:lnTo>
                  <a:lnTo>
                    <a:pt x="24896" y="709"/>
                  </a:lnTo>
                  <a:lnTo>
                    <a:pt x="24862" y="726"/>
                  </a:lnTo>
                  <a:lnTo>
                    <a:pt x="24828" y="726"/>
                  </a:lnTo>
                  <a:lnTo>
                    <a:pt x="24744" y="760"/>
                  </a:lnTo>
                  <a:lnTo>
                    <a:pt x="24710" y="760"/>
                  </a:lnTo>
                  <a:lnTo>
                    <a:pt x="24660" y="777"/>
                  </a:lnTo>
                  <a:lnTo>
                    <a:pt x="24626" y="794"/>
                  </a:lnTo>
                  <a:lnTo>
                    <a:pt x="24575" y="810"/>
                  </a:lnTo>
                  <a:lnTo>
                    <a:pt x="24542" y="810"/>
                  </a:lnTo>
                  <a:lnTo>
                    <a:pt x="24508" y="827"/>
                  </a:lnTo>
                  <a:lnTo>
                    <a:pt x="24457" y="844"/>
                  </a:lnTo>
                  <a:lnTo>
                    <a:pt x="24424" y="844"/>
                  </a:lnTo>
                  <a:lnTo>
                    <a:pt x="24339" y="878"/>
                  </a:lnTo>
                  <a:lnTo>
                    <a:pt x="24306" y="878"/>
                  </a:lnTo>
                  <a:lnTo>
                    <a:pt x="24221" y="912"/>
                  </a:lnTo>
                  <a:lnTo>
                    <a:pt x="24188" y="912"/>
                  </a:lnTo>
                  <a:lnTo>
                    <a:pt x="24103" y="945"/>
                  </a:lnTo>
                  <a:lnTo>
                    <a:pt x="24069" y="962"/>
                  </a:lnTo>
                  <a:lnTo>
                    <a:pt x="24019" y="979"/>
                  </a:lnTo>
                  <a:lnTo>
                    <a:pt x="23985" y="979"/>
                  </a:lnTo>
                  <a:lnTo>
                    <a:pt x="23951" y="979"/>
                  </a:lnTo>
                  <a:lnTo>
                    <a:pt x="23901" y="1013"/>
                  </a:lnTo>
                  <a:lnTo>
                    <a:pt x="23867" y="1013"/>
                  </a:lnTo>
                  <a:lnTo>
                    <a:pt x="23783" y="1047"/>
                  </a:lnTo>
                  <a:lnTo>
                    <a:pt x="23749" y="1047"/>
                  </a:lnTo>
                  <a:lnTo>
                    <a:pt x="23631" y="1080"/>
                  </a:lnTo>
                  <a:lnTo>
                    <a:pt x="23614" y="1097"/>
                  </a:lnTo>
                  <a:lnTo>
                    <a:pt x="23513" y="1114"/>
                  </a:lnTo>
                  <a:lnTo>
                    <a:pt x="23496" y="1131"/>
                  </a:lnTo>
                  <a:lnTo>
                    <a:pt x="23412" y="1148"/>
                  </a:lnTo>
                  <a:lnTo>
                    <a:pt x="23378" y="1165"/>
                  </a:lnTo>
                  <a:lnTo>
                    <a:pt x="23260" y="1198"/>
                  </a:lnTo>
                  <a:lnTo>
                    <a:pt x="23226" y="1215"/>
                  </a:lnTo>
                  <a:lnTo>
                    <a:pt x="23108" y="1249"/>
                  </a:lnTo>
                  <a:lnTo>
                    <a:pt x="23074" y="1249"/>
                  </a:lnTo>
                  <a:lnTo>
                    <a:pt x="23024" y="1266"/>
                  </a:lnTo>
                  <a:lnTo>
                    <a:pt x="22990" y="1283"/>
                  </a:lnTo>
                  <a:lnTo>
                    <a:pt x="22973" y="1283"/>
                  </a:lnTo>
                  <a:lnTo>
                    <a:pt x="22855" y="1333"/>
                  </a:lnTo>
                  <a:lnTo>
                    <a:pt x="22821" y="1333"/>
                  </a:lnTo>
                  <a:lnTo>
                    <a:pt x="22788" y="1350"/>
                  </a:lnTo>
                  <a:lnTo>
                    <a:pt x="22771" y="1350"/>
                  </a:lnTo>
                  <a:lnTo>
                    <a:pt x="22670" y="1384"/>
                  </a:lnTo>
                  <a:lnTo>
                    <a:pt x="22653" y="1384"/>
                  </a:lnTo>
                  <a:lnTo>
                    <a:pt x="22619" y="1401"/>
                  </a:lnTo>
                  <a:lnTo>
                    <a:pt x="22585" y="1418"/>
                  </a:lnTo>
                  <a:lnTo>
                    <a:pt x="22535" y="1435"/>
                  </a:lnTo>
                  <a:lnTo>
                    <a:pt x="22501" y="1435"/>
                  </a:lnTo>
                  <a:lnTo>
                    <a:pt x="22467" y="1451"/>
                  </a:lnTo>
                  <a:lnTo>
                    <a:pt x="22450" y="1451"/>
                  </a:lnTo>
                  <a:lnTo>
                    <a:pt x="22366" y="1485"/>
                  </a:lnTo>
                  <a:lnTo>
                    <a:pt x="22332" y="1485"/>
                  </a:lnTo>
                  <a:lnTo>
                    <a:pt x="22298" y="1502"/>
                  </a:lnTo>
                  <a:lnTo>
                    <a:pt x="22214" y="1536"/>
                  </a:lnTo>
                  <a:lnTo>
                    <a:pt x="22180" y="1536"/>
                  </a:lnTo>
                  <a:lnTo>
                    <a:pt x="22147" y="1553"/>
                  </a:lnTo>
                  <a:lnTo>
                    <a:pt x="22096" y="1569"/>
                  </a:lnTo>
                  <a:lnTo>
                    <a:pt x="22062" y="1569"/>
                  </a:lnTo>
                  <a:lnTo>
                    <a:pt x="22012" y="1586"/>
                  </a:lnTo>
                  <a:lnTo>
                    <a:pt x="21978" y="1603"/>
                  </a:lnTo>
                  <a:lnTo>
                    <a:pt x="21944" y="1620"/>
                  </a:lnTo>
                  <a:lnTo>
                    <a:pt x="21860" y="1637"/>
                  </a:lnTo>
                  <a:lnTo>
                    <a:pt x="21843" y="1654"/>
                  </a:lnTo>
                  <a:lnTo>
                    <a:pt x="21809" y="1654"/>
                  </a:lnTo>
                  <a:lnTo>
                    <a:pt x="21776" y="1671"/>
                  </a:lnTo>
                  <a:lnTo>
                    <a:pt x="21742" y="1688"/>
                  </a:lnTo>
                  <a:lnTo>
                    <a:pt x="21691" y="1704"/>
                  </a:lnTo>
                  <a:lnTo>
                    <a:pt x="21658" y="1704"/>
                  </a:lnTo>
                  <a:lnTo>
                    <a:pt x="21607" y="1721"/>
                  </a:lnTo>
                  <a:lnTo>
                    <a:pt x="21573" y="1738"/>
                  </a:lnTo>
                  <a:lnTo>
                    <a:pt x="21523" y="1755"/>
                  </a:lnTo>
                  <a:lnTo>
                    <a:pt x="21489" y="1772"/>
                  </a:lnTo>
                  <a:lnTo>
                    <a:pt x="21438" y="1789"/>
                  </a:lnTo>
                  <a:lnTo>
                    <a:pt x="21405" y="1789"/>
                  </a:lnTo>
                  <a:lnTo>
                    <a:pt x="21371" y="1806"/>
                  </a:lnTo>
                  <a:lnTo>
                    <a:pt x="21337" y="1806"/>
                  </a:lnTo>
                  <a:lnTo>
                    <a:pt x="21286" y="1839"/>
                  </a:lnTo>
                  <a:lnTo>
                    <a:pt x="21253" y="1839"/>
                  </a:lnTo>
                  <a:lnTo>
                    <a:pt x="21236" y="1856"/>
                  </a:lnTo>
                  <a:lnTo>
                    <a:pt x="21202" y="1856"/>
                  </a:lnTo>
                  <a:lnTo>
                    <a:pt x="21152" y="1873"/>
                  </a:lnTo>
                  <a:lnTo>
                    <a:pt x="21118" y="1890"/>
                  </a:lnTo>
                  <a:lnTo>
                    <a:pt x="21084" y="1907"/>
                  </a:lnTo>
                  <a:lnTo>
                    <a:pt x="21050" y="1907"/>
                  </a:lnTo>
                  <a:lnTo>
                    <a:pt x="21033" y="1924"/>
                  </a:lnTo>
                  <a:lnTo>
                    <a:pt x="21000" y="1924"/>
                  </a:lnTo>
                  <a:lnTo>
                    <a:pt x="20932" y="1941"/>
                  </a:lnTo>
                  <a:lnTo>
                    <a:pt x="20915" y="1957"/>
                  </a:lnTo>
                  <a:lnTo>
                    <a:pt x="20882" y="1974"/>
                  </a:lnTo>
                  <a:lnTo>
                    <a:pt x="20848" y="1974"/>
                  </a:lnTo>
                  <a:lnTo>
                    <a:pt x="20831" y="1991"/>
                  </a:lnTo>
                  <a:lnTo>
                    <a:pt x="20797" y="1991"/>
                  </a:lnTo>
                  <a:lnTo>
                    <a:pt x="20764" y="2008"/>
                  </a:lnTo>
                  <a:lnTo>
                    <a:pt x="20730" y="2025"/>
                  </a:lnTo>
                  <a:lnTo>
                    <a:pt x="20713" y="2025"/>
                  </a:lnTo>
                  <a:lnTo>
                    <a:pt x="20679" y="2042"/>
                  </a:lnTo>
                  <a:lnTo>
                    <a:pt x="20646" y="2042"/>
                  </a:lnTo>
                  <a:lnTo>
                    <a:pt x="20629" y="2059"/>
                  </a:lnTo>
                  <a:lnTo>
                    <a:pt x="20595" y="2059"/>
                  </a:lnTo>
                  <a:lnTo>
                    <a:pt x="20561" y="2075"/>
                  </a:lnTo>
                  <a:lnTo>
                    <a:pt x="20544" y="2092"/>
                  </a:lnTo>
                  <a:lnTo>
                    <a:pt x="20511" y="2092"/>
                  </a:lnTo>
                  <a:lnTo>
                    <a:pt x="20477" y="2109"/>
                  </a:lnTo>
                  <a:lnTo>
                    <a:pt x="20460" y="2109"/>
                  </a:lnTo>
                  <a:lnTo>
                    <a:pt x="20426" y="2126"/>
                  </a:lnTo>
                  <a:lnTo>
                    <a:pt x="20393" y="2143"/>
                  </a:lnTo>
                  <a:lnTo>
                    <a:pt x="20359" y="2143"/>
                  </a:lnTo>
                  <a:lnTo>
                    <a:pt x="20342" y="2160"/>
                  </a:lnTo>
                  <a:lnTo>
                    <a:pt x="20308" y="2160"/>
                  </a:lnTo>
                  <a:lnTo>
                    <a:pt x="20258" y="2194"/>
                  </a:lnTo>
                  <a:lnTo>
                    <a:pt x="20224" y="2194"/>
                  </a:lnTo>
                  <a:lnTo>
                    <a:pt x="20190" y="2210"/>
                  </a:lnTo>
                  <a:lnTo>
                    <a:pt x="20156" y="2210"/>
                  </a:lnTo>
                  <a:lnTo>
                    <a:pt x="20140" y="2227"/>
                  </a:lnTo>
                  <a:lnTo>
                    <a:pt x="20106" y="2244"/>
                  </a:lnTo>
                  <a:lnTo>
                    <a:pt x="20055" y="2261"/>
                  </a:lnTo>
                  <a:lnTo>
                    <a:pt x="20021" y="2261"/>
                  </a:lnTo>
                  <a:lnTo>
                    <a:pt x="19988" y="2278"/>
                  </a:lnTo>
                  <a:lnTo>
                    <a:pt x="19971" y="2295"/>
                  </a:lnTo>
                  <a:lnTo>
                    <a:pt x="19903" y="2312"/>
                  </a:lnTo>
                  <a:lnTo>
                    <a:pt x="19870" y="2312"/>
                  </a:lnTo>
                  <a:lnTo>
                    <a:pt x="19853" y="2328"/>
                  </a:lnTo>
                  <a:lnTo>
                    <a:pt x="19819" y="2345"/>
                  </a:lnTo>
                  <a:lnTo>
                    <a:pt x="19768" y="2362"/>
                  </a:lnTo>
                  <a:lnTo>
                    <a:pt x="19735" y="2362"/>
                  </a:lnTo>
                  <a:lnTo>
                    <a:pt x="19667" y="2396"/>
                  </a:lnTo>
                  <a:lnTo>
                    <a:pt x="19650" y="2396"/>
                  </a:lnTo>
                  <a:lnTo>
                    <a:pt x="19583" y="2413"/>
                  </a:lnTo>
                  <a:lnTo>
                    <a:pt x="19566" y="2430"/>
                  </a:lnTo>
                  <a:lnTo>
                    <a:pt x="19499" y="2447"/>
                  </a:lnTo>
                  <a:lnTo>
                    <a:pt x="19482" y="2463"/>
                  </a:lnTo>
                  <a:lnTo>
                    <a:pt x="19397" y="2497"/>
                  </a:lnTo>
                  <a:lnTo>
                    <a:pt x="19364" y="2497"/>
                  </a:lnTo>
                  <a:lnTo>
                    <a:pt x="19296" y="2531"/>
                  </a:lnTo>
                  <a:lnTo>
                    <a:pt x="19279" y="2531"/>
                  </a:lnTo>
                  <a:lnTo>
                    <a:pt x="19195" y="2565"/>
                  </a:lnTo>
                  <a:lnTo>
                    <a:pt x="19161" y="2581"/>
                  </a:lnTo>
                  <a:lnTo>
                    <a:pt x="19077" y="2615"/>
                  </a:lnTo>
                  <a:lnTo>
                    <a:pt x="19043" y="2615"/>
                  </a:lnTo>
                  <a:lnTo>
                    <a:pt x="18959" y="2649"/>
                  </a:lnTo>
                  <a:lnTo>
                    <a:pt x="18925" y="2666"/>
                  </a:lnTo>
                  <a:lnTo>
                    <a:pt x="18875" y="2683"/>
                  </a:lnTo>
                  <a:lnTo>
                    <a:pt x="18841" y="2699"/>
                  </a:lnTo>
                  <a:lnTo>
                    <a:pt x="18824" y="2699"/>
                  </a:lnTo>
                  <a:lnTo>
                    <a:pt x="18790" y="2716"/>
                  </a:lnTo>
                  <a:lnTo>
                    <a:pt x="18672" y="2750"/>
                  </a:lnTo>
                  <a:lnTo>
                    <a:pt x="18655" y="2767"/>
                  </a:lnTo>
                  <a:lnTo>
                    <a:pt x="18504" y="2818"/>
                  </a:lnTo>
                  <a:lnTo>
                    <a:pt x="18470" y="2834"/>
                  </a:lnTo>
                  <a:lnTo>
                    <a:pt x="18267" y="2902"/>
                  </a:lnTo>
                  <a:lnTo>
                    <a:pt x="18251" y="2919"/>
                  </a:lnTo>
                  <a:lnTo>
                    <a:pt x="18217" y="2919"/>
                  </a:lnTo>
                  <a:lnTo>
                    <a:pt x="17964" y="3020"/>
                  </a:lnTo>
                  <a:lnTo>
                    <a:pt x="17930" y="3037"/>
                  </a:lnTo>
                  <a:lnTo>
                    <a:pt x="17879" y="3054"/>
                  </a:lnTo>
                  <a:lnTo>
                    <a:pt x="17846" y="3071"/>
                  </a:lnTo>
                  <a:lnTo>
                    <a:pt x="17593" y="3172"/>
                  </a:lnTo>
                  <a:lnTo>
                    <a:pt x="17559" y="3172"/>
                  </a:lnTo>
                  <a:lnTo>
                    <a:pt x="17340" y="3256"/>
                  </a:lnTo>
                  <a:lnTo>
                    <a:pt x="17306" y="3273"/>
                  </a:lnTo>
                  <a:lnTo>
                    <a:pt x="17255" y="3290"/>
                  </a:lnTo>
                  <a:lnTo>
                    <a:pt x="17222" y="3307"/>
                  </a:lnTo>
                  <a:lnTo>
                    <a:pt x="17104" y="3357"/>
                  </a:lnTo>
                  <a:lnTo>
                    <a:pt x="17087" y="3357"/>
                  </a:lnTo>
                  <a:lnTo>
                    <a:pt x="16918" y="3425"/>
                  </a:lnTo>
                  <a:lnTo>
                    <a:pt x="16884" y="3442"/>
                  </a:lnTo>
                  <a:lnTo>
                    <a:pt x="16749" y="3492"/>
                  </a:lnTo>
                  <a:lnTo>
                    <a:pt x="16716" y="3509"/>
                  </a:lnTo>
                  <a:lnTo>
                    <a:pt x="16682" y="3526"/>
                  </a:lnTo>
                  <a:lnTo>
                    <a:pt x="16665" y="3526"/>
                  </a:lnTo>
                  <a:lnTo>
                    <a:pt x="16581" y="3560"/>
                  </a:lnTo>
                  <a:lnTo>
                    <a:pt x="16547" y="3577"/>
                  </a:lnTo>
                  <a:lnTo>
                    <a:pt x="16513" y="3593"/>
                  </a:lnTo>
                  <a:lnTo>
                    <a:pt x="16496" y="3610"/>
                  </a:lnTo>
                  <a:lnTo>
                    <a:pt x="16412" y="3627"/>
                  </a:lnTo>
                  <a:lnTo>
                    <a:pt x="16378" y="3644"/>
                  </a:lnTo>
                  <a:lnTo>
                    <a:pt x="16345" y="3661"/>
                  </a:lnTo>
                  <a:lnTo>
                    <a:pt x="16260" y="3695"/>
                  </a:lnTo>
                  <a:lnTo>
                    <a:pt x="16243" y="3711"/>
                  </a:lnTo>
                  <a:lnTo>
                    <a:pt x="16210" y="3711"/>
                  </a:lnTo>
                  <a:lnTo>
                    <a:pt x="16125" y="3745"/>
                  </a:lnTo>
                  <a:lnTo>
                    <a:pt x="16092" y="3762"/>
                  </a:lnTo>
                  <a:lnTo>
                    <a:pt x="16007" y="3796"/>
                  </a:lnTo>
                  <a:lnTo>
                    <a:pt x="15990" y="3813"/>
                  </a:lnTo>
                  <a:lnTo>
                    <a:pt x="15957" y="3813"/>
                  </a:lnTo>
                  <a:lnTo>
                    <a:pt x="15906" y="3846"/>
                  </a:lnTo>
                  <a:lnTo>
                    <a:pt x="15872" y="3846"/>
                  </a:lnTo>
                  <a:lnTo>
                    <a:pt x="15839" y="3863"/>
                  </a:lnTo>
                  <a:lnTo>
                    <a:pt x="15822" y="3880"/>
                  </a:lnTo>
                  <a:lnTo>
                    <a:pt x="15788" y="3897"/>
                  </a:lnTo>
                  <a:lnTo>
                    <a:pt x="15737" y="3914"/>
                  </a:lnTo>
                  <a:lnTo>
                    <a:pt x="15704" y="3931"/>
                  </a:lnTo>
                  <a:lnTo>
                    <a:pt x="15670" y="3931"/>
                  </a:lnTo>
                  <a:lnTo>
                    <a:pt x="15619" y="3964"/>
                  </a:lnTo>
                  <a:lnTo>
                    <a:pt x="15586" y="3964"/>
                  </a:lnTo>
                  <a:lnTo>
                    <a:pt x="15535" y="3998"/>
                  </a:lnTo>
                  <a:lnTo>
                    <a:pt x="15501" y="3998"/>
                  </a:lnTo>
                  <a:lnTo>
                    <a:pt x="15484" y="4015"/>
                  </a:lnTo>
                  <a:lnTo>
                    <a:pt x="15451" y="4032"/>
                  </a:lnTo>
                  <a:lnTo>
                    <a:pt x="15417" y="4049"/>
                  </a:lnTo>
                  <a:lnTo>
                    <a:pt x="15400" y="4049"/>
                  </a:lnTo>
                  <a:lnTo>
                    <a:pt x="15366" y="4066"/>
                  </a:lnTo>
                  <a:lnTo>
                    <a:pt x="15316" y="4083"/>
                  </a:lnTo>
                  <a:lnTo>
                    <a:pt x="15282" y="4099"/>
                  </a:lnTo>
                  <a:lnTo>
                    <a:pt x="15248" y="4116"/>
                  </a:lnTo>
                  <a:lnTo>
                    <a:pt x="15231" y="4116"/>
                  </a:lnTo>
                  <a:lnTo>
                    <a:pt x="15198" y="4133"/>
                  </a:lnTo>
                  <a:lnTo>
                    <a:pt x="15164" y="4150"/>
                  </a:lnTo>
                  <a:lnTo>
                    <a:pt x="15147" y="4167"/>
                  </a:lnTo>
                  <a:lnTo>
                    <a:pt x="15080" y="4184"/>
                  </a:lnTo>
                  <a:lnTo>
                    <a:pt x="15063" y="4201"/>
                  </a:lnTo>
                  <a:lnTo>
                    <a:pt x="15029" y="4201"/>
                  </a:lnTo>
                  <a:lnTo>
                    <a:pt x="14995" y="4217"/>
                  </a:lnTo>
                  <a:lnTo>
                    <a:pt x="14978" y="4234"/>
                  </a:lnTo>
                  <a:lnTo>
                    <a:pt x="14945" y="4251"/>
                  </a:lnTo>
                  <a:lnTo>
                    <a:pt x="14894" y="4268"/>
                  </a:lnTo>
                  <a:lnTo>
                    <a:pt x="14860" y="4285"/>
                  </a:lnTo>
                  <a:lnTo>
                    <a:pt x="14827" y="4285"/>
                  </a:lnTo>
                  <a:lnTo>
                    <a:pt x="14810" y="4302"/>
                  </a:lnTo>
                  <a:lnTo>
                    <a:pt x="14776" y="4319"/>
                  </a:lnTo>
                  <a:lnTo>
                    <a:pt x="14742" y="4336"/>
                  </a:lnTo>
                  <a:lnTo>
                    <a:pt x="14725" y="4336"/>
                  </a:lnTo>
                  <a:lnTo>
                    <a:pt x="14692" y="4352"/>
                  </a:lnTo>
                  <a:lnTo>
                    <a:pt x="14658" y="4369"/>
                  </a:lnTo>
                  <a:lnTo>
                    <a:pt x="14641" y="4369"/>
                  </a:lnTo>
                  <a:lnTo>
                    <a:pt x="14607" y="4386"/>
                  </a:lnTo>
                  <a:lnTo>
                    <a:pt x="14574" y="4403"/>
                  </a:lnTo>
                  <a:lnTo>
                    <a:pt x="14557" y="4403"/>
                  </a:lnTo>
                  <a:lnTo>
                    <a:pt x="14523" y="4420"/>
                  </a:lnTo>
                  <a:lnTo>
                    <a:pt x="14489" y="4437"/>
                  </a:lnTo>
                  <a:lnTo>
                    <a:pt x="14472" y="4454"/>
                  </a:lnTo>
                  <a:lnTo>
                    <a:pt x="14439" y="4454"/>
                  </a:lnTo>
                  <a:lnTo>
                    <a:pt x="14405" y="4470"/>
                  </a:lnTo>
                  <a:lnTo>
                    <a:pt x="14388" y="4487"/>
                  </a:lnTo>
                  <a:lnTo>
                    <a:pt x="14354" y="4504"/>
                  </a:lnTo>
                  <a:lnTo>
                    <a:pt x="14337" y="4504"/>
                  </a:lnTo>
                  <a:lnTo>
                    <a:pt x="14304" y="4521"/>
                  </a:lnTo>
                  <a:lnTo>
                    <a:pt x="14270" y="4538"/>
                  </a:lnTo>
                  <a:lnTo>
                    <a:pt x="14253" y="4538"/>
                  </a:lnTo>
                  <a:lnTo>
                    <a:pt x="14219" y="4555"/>
                  </a:lnTo>
                  <a:lnTo>
                    <a:pt x="14186" y="4572"/>
                  </a:lnTo>
                  <a:lnTo>
                    <a:pt x="14169" y="4572"/>
                  </a:lnTo>
                  <a:lnTo>
                    <a:pt x="14135" y="4589"/>
                  </a:lnTo>
                  <a:lnTo>
                    <a:pt x="14101" y="4605"/>
                  </a:lnTo>
                  <a:lnTo>
                    <a:pt x="14084" y="4622"/>
                  </a:lnTo>
                  <a:lnTo>
                    <a:pt x="14051" y="4622"/>
                  </a:lnTo>
                  <a:lnTo>
                    <a:pt x="14017" y="4639"/>
                  </a:lnTo>
                  <a:lnTo>
                    <a:pt x="14000" y="4656"/>
                  </a:lnTo>
                  <a:lnTo>
                    <a:pt x="13966" y="4673"/>
                  </a:lnTo>
                  <a:lnTo>
                    <a:pt x="13933" y="4673"/>
                  </a:lnTo>
                  <a:lnTo>
                    <a:pt x="13916" y="4690"/>
                  </a:lnTo>
                  <a:lnTo>
                    <a:pt x="13882" y="4707"/>
                  </a:lnTo>
                  <a:lnTo>
                    <a:pt x="13831" y="4723"/>
                  </a:lnTo>
                  <a:lnTo>
                    <a:pt x="13798" y="4740"/>
                  </a:lnTo>
                  <a:lnTo>
                    <a:pt x="13781" y="4757"/>
                  </a:lnTo>
                  <a:lnTo>
                    <a:pt x="13747" y="4757"/>
                  </a:lnTo>
                  <a:lnTo>
                    <a:pt x="13697" y="4791"/>
                  </a:lnTo>
                  <a:lnTo>
                    <a:pt x="13663" y="4808"/>
                  </a:lnTo>
                  <a:lnTo>
                    <a:pt x="13612" y="4825"/>
                  </a:lnTo>
                  <a:lnTo>
                    <a:pt x="13578" y="4842"/>
                  </a:lnTo>
                  <a:lnTo>
                    <a:pt x="13545" y="4858"/>
                  </a:lnTo>
                  <a:lnTo>
                    <a:pt x="13528" y="4858"/>
                  </a:lnTo>
                  <a:lnTo>
                    <a:pt x="13494" y="4875"/>
                  </a:lnTo>
                  <a:lnTo>
                    <a:pt x="13460" y="4892"/>
                  </a:lnTo>
                  <a:lnTo>
                    <a:pt x="13444" y="4909"/>
                  </a:lnTo>
                  <a:lnTo>
                    <a:pt x="13410" y="4909"/>
                  </a:lnTo>
                  <a:lnTo>
                    <a:pt x="13393" y="4926"/>
                  </a:lnTo>
                  <a:lnTo>
                    <a:pt x="13359" y="4943"/>
                  </a:lnTo>
                  <a:lnTo>
                    <a:pt x="13326" y="4960"/>
                  </a:lnTo>
                  <a:lnTo>
                    <a:pt x="13309" y="4960"/>
                  </a:lnTo>
                  <a:lnTo>
                    <a:pt x="13275" y="4976"/>
                  </a:lnTo>
                  <a:lnTo>
                    <a:pt x="13241" y="4993"/>
                  </a:lnTo>
                  <a:lnTo>
                    <a:pt x="13224" y="5010"/>
                  </a:lnTo>
                  <a:lnTo>
                    <a:pt x="13191" y="5010"/>
                  </a:lnTo>
                  <a:lnTo>
                    <a:pt x="13157" y="5027"/>
                  </a:lnTo>
                  <a:lnTo>
                    <a:pt x="13140" y="5044"/>
                  </a:lnTo>
                  <a:lnTo>
                    <a:pt x="13106" y="5061"/>
                  </a:lnTo>
                  <a:lnTo>
                    <a:pt x="13056" y="5078"/>
                  </a:lnTo>
                  <a:lnTo>
                    <a:pt x="13022" y="5095"/>
                  </a:lnTo>
                  <a:lnTo>
                    <a:pt x="12988" y="5111"/>
                  </a:lnTo>
                  <a:lnTo>
                    <a:pt x="12971" y="5111"/>
                  </a:lnTo>
                  <a:lnTo>
                    <a:pt x="12938" y="5128"/>
                  </a:lnTo>
                  <a:lnTo>
                    <a:pt x="12921" y="5145"/>
                  </a:lnTo>
                  <a:lnTo>
                    <a:pt x="12853" y="5162"/>
                  </a:lnTo>
                  <a:lnTo>
                    <a:pt x="12836" y="5179"/>
                  </a:lnTo>
                  <a:lnTo>
                    <a:pt x="12803" y="5196"/>
                  </a:lnTo>
                  <a:lnTo>
                    <a:pt x="12769" y="5213"/>
                  </a:lnTo>
                  <a:lnTo>
                    <a:pt x="12752" y="5213"/>
                  </a:lnTo>
                  <a:lnTo>
                    <a:pt x="12718" y="5229"/>
                  </a:lnTo>
                  <a:lnTo>
                    <a:pt x="12668" y="5263"/>
                  </a:lnTo>
                  <a:lnTo>
                    <a:pt x="12634" y="5263"/>
                  </a:lnTo>
                  <a:lnTo>
                    <a:pt x="12600" y="5280"/>
                  </a:lnTo>
                  <a:lnTo>
                    <a:pt x="12583" y="5297"/>
                  </a:lnTo>
                  <a:lnTo>
                    <a:pt x="12550" y="5314"/>
                  </a:lnTo>
                  <a:lnTo>
                    <a:pt x="12533" y="5314"/>
                  </a:lnTo>
                  <a:lnTo>
                    <a:pt x="12499" y="5331"/>
                  </a:lnTo>
                  <a:lnTo>
                    <a:pt x="12465" y="5348"/>
                  </a:lnTo>
                  <a:lnTo>
                    <a:pt x="12448" y="5364"/>
                  </a:lnTo>
                  <a:lnTo>
                    <a:pt x="12415" y="5364"/>
                  </a:lnTo>
                  <a:lnTo>
                    <a:pt x="12381" y="5381"/>
                  </a:lnTo>
                  <a:lnTo>
                    <a:pt x="12364" y="5398"/>
                  </a:lnTo>
                  <a:lnTo>
                    <a:pt x="12330" y="5415"/>
                  </a:lnTo>
                  <a:lnTo>
                    <a:pt x="12314" y="5415"/>
                  </a:lnTo>
                  <a:lnTo>
                    <a:pt x="12246" y="5449"/>
                  </a:lnTo>
                  <a:lnTo>
                    <a:pt x="12229" y="5466"/>
                  </a:lnTo>
                  <a:lnTo>
                    <a:pt x="12195" y="5482"/>
                  </a:lnTo>
                  <a:lnTo>
                    <a:pt x="12162" y="5482"/>
                  </a:lnTo>
                  <a:lnTo>
                    <a:pt x="12145" y="5499"/>
                  </a:lnTo>
                  <a:lnTo>
                    <a:pt x="12111" y="5516"/>
                  </a:lnTo>
                  <a:lnTo>
                    <a:pt x="12077" y="5533"/>
                  </a:lnTo>
                  <a:lnTo>
                    <a:pt x="12061" y="5533"/>
                  </a:lnTo>
                  <a:lnTo>
                    <a:pt x="12027" y="5550"/>
                  </a:lnTo>
                  <a:lnTo>
                    <a:pt x="12010" y="5567"/>
                  </a:lnTo>
                  <a:lnTo>
                    <a:pt x="11976" y="5584"/>
                  </a:lnTo>
                  <a:lnTo>
                    <a:pt x="11942" y="5584"/>
                  </a:lnTo>
                  <a:lnTo>
                    <a:pt x="11926" y="5601"/>
                  </a:lnTo>
                  <a:lnTo>
                    <a:pt x="11892" y="5617"/>
                  </a:lnTo>
                  <a:lnTo>
                    <a:pt x="11858" y="5634"/>
                  </a:lnTo>
                  <a:lnTo>
                    <a:pt x="11841" y="5651"/>
                  </a:lnTo>
                  <a:lnTo>
                    <a:pt x="11808" y="5651"/>
                  </a:lnTo>
                  <a:lnTo>
                    <a:pt x="11791" y="5668"/>
                  </a:lnTo>
                  <a:lnTo>
                    <a:pt x="11757" y="5685"/>
                  </a:lnTo>
                  <a:lnTo>
                    <a:pt x="11706" y="5702"/>
                  </a:lnTo>
                  <a:lnTo>
                    <a:pt x="11673" y="5719"/>
                  </a:lnTo>
                  <a:lnTo>
                    <a:pt x="11639" y="5735"/>
                  </a:lnTo>
                  <a:lnTo>
                    <a:pt x="11622" y="5752"/>
                  </a:lnTo>
                  <a:lnTo>
                    <a:pt x="11588" y="5752"/>
                  </a:lnTo>
                  <a:lnTo>
                    <a:pt x="11555" y="5769"/>
                  </a:lnTo>
                  <a:lnTo>
                    <a:pt x="11538" y="5786"/>
                  </a:lnTo>
                  <a:lnTo>
                    <a:pt x="11504" y="5803"/>
                  </a:lnTo>
                  <a:lnTo>
                    <a:pt x="11487" y="5820"/>
                  </a:lnTo>
                  <a:lnTo>
                    <a:pt x="11453" y="5820"/>
                  </a:lnTo>
                  <a:lnTo>
                    <a:pt x="11420" y="5837"/>
                  </a:lnTo>
                  <a:lnTo>
                    <a:pt x="11403" y="5854"/>
                  </a:lnTo>
                  <a:lnTo>
                    <a:pt x="11352" y="5887"/>
                  </a:lnTo>
                  <a:lnTo>
                    <a:pt x="11318" y="5887"/>
                  </a:lnTo>
                  <a:lnTo>
                    <a:pt x="11285" y="5904"/>
                  </a:lnTo>
                  <a:lnTo>
                    <a:pt x="11268" y="5921"/>
                  </a:lnTo>
                  <a:lnTo>
                    <a:pt x="11234" y="5938"/>
                  </a:lnTo>
                  <a:lnTo>
                    <a:pt x="11200" y="5955"/>
                  </a:lnTo>
                  <a:lnTo>
                    <a:pt x="11183" y="5955"/>
                  </a:lnTo>
                  <a:lnTo>
                    <a:pt x="11150" y="5972"/>
                  </a:lnTo>
                  <a:lnTo>
                    <a:pt x="11099" y="6005"/>
                  </a:lnTo>
                  <a:lnTo>
                    <a:pt x="11065" y="6005"/>
                  </a:lnTo>
                  <a:lnTo>
                    <a:pt x="11049" y="6022"/>
                  </a:lnTo>
                  <a:lnTo>
                    <a:pt x="11015" y="6039"/>
                  </a:lnTo>
                  <a:lnTo>
                    <a:pt x="10981" y="6056"/>
                  </a:lnTo>
                  <a:lnTo>
                    <a:pt x="10964" y="6073"/>
                  </a:lnTo>
                  <a:lnTo>
                    <a:pt x="10930" y="6073"/>
                  </a:lnTo>
                  <a:lnTo>
                    <a:pt x="10914" y="6090"/>
                  </a:lnTo>
                  <a:lnTo>
                    <a:pt x="10880" y="6107"/>
                  </a:lnTo>
                  <a:lnTo>
                    <a:pt x="10846" y="6123"/>
                  </a:lnTo>
                  <a:lnTo>
                    <a:pt x="10829" y="6140"/>
                  </a:lnTo>
                  <a:lnTo>
                    <a:pt x="10779" y="6157"/>
                  </a:lnTo>
                  <a:lnTo>
                    <a:pt x="10745" y="6174"/>
                  </a:lnTo>
                  <a:lnTo>
                    <a:pt x="10711" y="6191"/>
                  </a:lnTo>
                  <a:lnTo>
                    <a:pt x="10694" y="6208"/>
                  </a:lnTo>
                  <a:lnTo>
                    <a:pt x="10661" y="6208"/>
                  </a:lnTo>
                  <a:lnTo>
                    <a:pt x="10627" y="6225"/>
                  </a:lnTo>
                  <a:lnTo>
                    <a:pt x="10610" y="6241"/>
                  </a:lnTo>
                  <a:lnTo>
                    <a:pt x="10576" y="6258"/>
                  </a:lnTo>
                  <a:lnTo>
                    <a:pt x="10543" y="6275"/>
                  </a:lnTo>
                  <a:lnTo>
                    <a:pt x="10526" y="6275"/>
                  </a:lnTo>
                  <a:lnTo>
                    <a:pt x="10492" y="6292"/>
                  </a:lnTo>
                  <a:lnTo>
                    <a:pt x="10475" y="6309"/>
                  </a:lnTo>
                  <a:lnTo>
                    <a:pt x="10424" y="6343"/>
                  </a:lnTo>
                  <a:lnTo>
                    <a:pt x="10391" y="6343"/>
                  </a:lnTo>
                  <a:lnTo>
                    <a:pt x="10357" y="6360"/>
                  </a:lnTo>
                  <a:lnTo>
                    <a:pt x="10340" y="6376"/>
                  </a:lnTo>
                  <a:lnTo>
                    <a:pt x="10273" y="6410"/>
                  </a:lnTo>
                  <a:lnTo>
                    <a:pt x="10256" y="6410"/>
                  </a:lnTo>
                  <a:lnTo>
                    <a:pt x="10222" y="6427"/>
                  </a:lnTo>
                  <a:lnTo>
                    <a:pt x="10205" y="6444"/>
                  </a:lnTo>
                  <a:lnTo>
                    <a:pt x="10171" y="6461"/>
                  </a:lnTo>
                  <a:lnTo>
                    <a:pt x="10121" y="6478"/>
                  </a:lnTo>
                  <a:lnTo>
                    <a:pt x="10087" y="6494"/>
                  </a:lnTo>
                  <a:lnTo>
                    <a:pt x="10053" y="6511"/>
                  </a:lnTo>
                  <a:lnTo>
                    <a:pt x="10037" y="6528"/>
                  </a:lnTo>
                  <a:lnTo>
                    <a:pt x="10003" y="6545"/>
                  </a:lnTo>
                  <a:lnTo>
                    <a:pt x="9986" y="6562"/>
                  </a:lnTo>
                  <a:lnTo>
                    <a:pt x="9952" y="6562"/>
                  </a:lnTo>
                  <a:lnTo>
                    <a:pt x="9918" y="6579"/>
                  </a:lnTo>
                  <a:lnTo>
                    <a:pt x="9868" y="6613"/>
                  </a:lnTo>
                  <a:lnTo>
                    <a:pt x="9851" y="6629"/>
                  </a:lnTo>
                  <a:lnTo>
                    <a:pt x="9784" y="6646"/>
                  </a:lnTo>
                  <a:lnTo>
                    <a:pt x="9767" y="6663"/>
                  </a:lnTo>
                  <a:lnTo>
                    <a:pt x="9716" y="6697"/>
                  </a:lnTo>
                  <a:lnTo>
                    <a:pt x="9682" y="6714"/>
                  </a:lnTo>
                  <a:lnTo>
                    <a:pt x="9649" y="6714"/>
                  </a:lnTo>
                  <a:lnTo>
                    <a:pt x="9632" y="6731"/>
                  </a:lnTo>
                  <a:lnTo>
                    <a:pt x="9598" y="6747"/>
                  </a:lnTo>
                  <a:lnTo>
                    <a:pt x="9581" y="6764"/>
                  </a:lnTo>
                  <a:lnTo>
                    <a:pt x="9514" y="6781"/>
                  </a:lnTo>
                  <a:lnTo>
                    <a:pt x="9497" y="6798"/>
                  </a:lnTo>
                  <a:lnTo>
                    <a:pt x="9446" y="6832"/>
                  </a:lnTo>
                  <a:lnTo>
                    <a:pt x="9412" y="6849"/>
                  </a:lnTo>
                  <a:lnTo>
                    <a:pt x="9362" y="6866"/>
                  </a:lnTo>
                  <a:lnTo>
                    <a:pt x="9328" y="6882"/>
                  </a:lnTo>
                  <a:lnTo>
                    <a:pt x="9278" y="6916"/>
                  </a:lnTo>
                  <a:lnTo>
                    <a:pt x="9244" y="6933"/>
                  </a:lnTo>
                  <a:lnTo>
                    <a:pt x="9227" y="6950"/>
                  </a:lnTo>
                  <a:lnTo>
                    <a:pt x="9193" y="6950"/>
                  </a:lnTo>
                  <a:lnTo>
                    <a:pt x="9143" y="6984"/>
                  </a:lnTo>
                  <a:lnTo>
                    <a:pt x="9109" y="7000"/>
                  </a:lnTo>
                  <a:lnTo>
                    <a:pt x="9092" y="7017"/>
                  </a:lnTo>
                  <a:lnTo>
                    <a:pt x="9058" y="7034"/>
                  </a:lnTo>
                  <a:lnTo>
                    <a:pt x="9041" y="7034"/>
                  </a:lnTo>
                  <a:lnTo>
                    <a:pt x="9008" y="7051"/>
                  </a:lnTo>
                  <a:lnTo>
                    <a:pt x="8974" y="7068"/>
                  </a:lnTo>
                  <a:lnTo>
                    <a:pt x="8957" y="7085"/>
                  </a:lnTo>
                  <a:lnTo>
                    <a:pt x="8923" y="7102"/>
                  </a:lnTo>
                  <a:lnTo>
                    <a:pt x="8890" y="7119"/>
                  </a:lnTo>
                  <a:lnTo>
                    <a:pt x="8873" y="7119"/>
                  </a:lnTo>
                  <a:lnTo>
                    <a:pt x="8839" y="7135"/>
                  </a:lnTo>
                  <a:lnTo>
                    <a:pt x="8822" y="7152"/>
                  </a:lnTo>
                  <a:lnTo>
                    <a:pt x="8788" y="7169"/>
                  </a:lnTo>
                  <a:lnTo>
                    <a:pt x="8772" y="7186"/>
                  </a:lnTo>
                  <a:lnTo>
                    <a:pt x="8738" y="7203"/>
                  </a:lnTo>
                  <a:lnTo>
                    <a:pt x="8704" y="7203"/>
                  </a:lnTo>
                  <a:lnTo>
                    <a:pt x="8687" y="7220"/>
                  </a:lnTo>
                  <a:lnTo>
                    <a:pt x="8653" y="7237"/>
                  </a:lnTo>
                  <a:lnTo>
                    <a:pt x="8637" y="7253"/>
                  </a:lnTo>
                  <a:lnTo>
                    <a:pt x="8603" y="7270"/>
                  </a:lnTo>
                  <a:lnTo>
                    <a:pt x="8569" y="7287"/>
                  </a:lnTo>
                  <a:lnTo>
                    <a:pt x="8552" y="7304"/>
                  </a:lnTo>
                  <a:lnTo>
                    <a:pt x="8519" y="7304"/>
                  </a:lnTo>
                  <a:lnTo>
                    <a:pt x="8502" y="7321"/>
                  </a:lnTo>
                  <a:lnTo>
                    <a:pt x="8468" y="7338"/>
                  </a:lnTo>
                  <a:lnTo>
                    <a:pt x="8434" y="7355"/>
                  </a:lnTo>
                  <a:lnTo>
                    <a:pt x="8417" y="7372"/>
                  </a:lnTo>
                  <a:lnTo>
                    <a:pt x="8384" y="7388"/>
                  </a:lnTo>
                  <a:lnTo>
                    <a:pt x="8367" y="7388"/>
                  </a:lnTo>
                  <a:lnTo>
                    <a:pt x="8333" y="7405"/>
                  </a:lnTo>
                  <a:lnTo>
                    <a:pt x="8299" y="7422"/>
                  </a:lnTo>
                  <a:lnTo>
                    <a:pt x="8282" y="7439"/>
                  </a:lnTo>
                  <a:lnTo>
                    <a:pt x="8249" y="7456"/>
                  </a:lnTo>
                  <a:lnTo>
                    <a:pt x="8232" y="7473"/>
                  </a:lnTo>
                  <a:lnTo>
                    <a:pt x="8198" y="7490"/>
                  </a:lnTo>
                  <a:lnTo>
                    <a:pt x="8164" y="7490"/>
                  </a:lnTo>
                  <a:lnTo>
                    <a:pt x="8147" y="7506"/>
                  </a:lnTo>
                  <a:lnTo>
                    <a:pt x="8114" y="7523"/>
                  </a:lnTo>
                  <a:lnTo>
                    <a:pt x="8097" y="7540"/>
                  </a:lnTo>
                  <a:lnTo>
                    <a:pt x="8063" y="7557"/>
                  </a:lnTo>
                  <a:lnTo>
                    <a:pt x="8046" y="7574"/>
                  </a:lnTo>
                  <a:lnTo>
                    <a:pt x="8013" y="7591"/>
                  </a:lnTo>
                  <a:lnTo>
                    <a:pt x="7979" y="7591"/>
                  </a:lnTo>
                  <a:lnTo>
                    <a:pt x="7962" y="7608"/>
                  </a:lnTo>
                  <a:lnTo>
                    <a:pt x="7928" y="7625"/>
                  </a:lnTo>
                  <a:lnTo>
                    <a:pt x="7911" y="7641"/>
                  </a:lnTo>
                  <a:lnTo>
                    <a:pt x="7878" y="7658"/>
                  </a:lnTo>
                  <a:lnTo>
                    <a:pt x="7844" y="7675"/>
                  </a:lnTo>
                  <a:lnTo>
                    <a:pt x="7827" y="7692"/>
                  </a:lnTo>
                  <a:lnTo>
                    <a:pt x="7793" y="7692"/>
                  </a:lnTo>
                  <a:lnTo>
                    <a:pt x="7776" y="7709"/>
                  </a:lnTo>
                  <a:lnTo>
                    <a:pt x="7743" y="7726"/>
                  </a:lnTo>
                  <a:lnTo>
                    <a:pt x="7692" y="7759"/>
                  </a:lnTo>
                  <a:lnTo>
                    <a:pt x="7658" y="7776"/>
                  </a:lnTo>
                  <a:lnTo>
                    <a:pt x="7608" y="7810"/>
                  </a:lnTo>
                  <a:lnTo>
                    <a:pt x="7591" y="7810"/>
                  </a:lnTo>
                  <a:lnTo>
                    <a:pt x="7523" y="7844"/>
                  </a:lnTo>
                  <a:lnTo>
                    <a:pt x="7507" y="7861"/>
                  </a:lnTo>
                  <a:lnTo>
                    <a:pt x="7473" y="7878"/>
                  </a:lnTo>
                  <a:lnTo>
                    <a:pt x="7456" y="7894"/>
                  </a:lnTo>
                  <a:lnTo>
                    <a:pt x="7422" y="7911"/>
                  </a:lnTo>
                  <a:lnTo>
                    <a:pt x="7372" y="7928"/>
                  </a:lnTo>
                  <a:lnTo>
                    <a:pt x="7338" y="7945"/>
                  </a:lnTo>
                  <a:lnTo>
                    <a:pt x="7287" y="7979"/>
                  </a:lnTo>
                  <a:lnTo>
                    <a:pt x="7270" y="7996"/>
                  </a:lnTo>
                  <a:lnTo>
                    <a:pt x="7220" y="8029"/>
                  </a:lnTo>
                  <a:lnTo>
                    <a:pt x="7186" y="8029"/>
                  </a:lnTo>
                  <a:lnTo>
                    <a:pt x="7102" y="8080"/>
                  </a:lnTo>
                  <a:lnTo>
                    <a:pt x="7085" y="8097"/>
                  </a:lnTo>
                  <a:lnTo>
                    <a:pt x="7001" y="8147"/>
                  </a:lnTo>
                  <a:lnTo>
                    <a:pt x="6967" y="8147"/>
                  </a:lnTo>
                  <a:lnTo>
                    <a:pt x="6899" y="8198"/>
                  </a:lnTo>
                  <a:lnTo>
                    <a:pt x="6866" y="8215"/>
                  </a:lnTo>
                  <a:lnTo>
                    <a:pt x="6781" y="8265"/>
                  </a:lnTo>
                  <a:lnTo>
                    <a:pt x="6764" y="8265"/>
                  </a:lnTo>
                  <a:lnTo>
                    <a:pt x="6646" y="8333"/>
                  </a:lnTo>
                  <a:lnTo>
                    <a:pt x="6630" y="8350"/>
                  </a:lnTo>
                  <a:lnTo>
                    <a:pt x="6528" y="8417"/>
                  </a:lnTo>
                  <a:lnTo>
                    <a:pt x="6495" y="8417"/>
                  </a:lnTo>
                  <a:lnTo>
                    <a:pt x="6360" y="8502"/>
                  </a:lnTo>
                  <a:lnTo>
                    <a:pt x="6343" y="8518"/>
                  </a:lnTo>
                  <a:lnTo>
                    <a:pt x="6174" y="8603"/>
                  </a:lnTo>
                  <a:lnTo>
                    <a:pt x="6157" y="8620"/>
                  </a:lnTo>
                  <a:lnTo>
                    <a:pt x="5921" y="8755"/>
                  </a:lnTo>
                  <a:lnTo>
                    <a:pt x="5887" y="8771"/>
                  </a:lnTo>
                  <a:lnTo>
                    <a:pt x="5516" y="8991"/>
                  </a:lnTo>
                  <a:lnTo>
                    <a:pt x="5499" y="9008"/>
                  </a:lnTo>
                  <a:lnTo>
                    <a:pt x="5179" y="9193"/>
                  </a:lnTo>
                  <a:lnTo>
                    <a:pt x="5145" y="9193"/>
                  </a:lnTo>
                  <a:lnTo>
                    <a:pt x="4943" y="9328"/>
                  </a:lnTo>
                  <a:lnTo>
                    <a:pt x="4909" y="9345"/>
                  </a:lnTo>
                  <a:lnTo>
                    <a:pt x="4724" y="9446"/>
                  </a:lnTo>
                  <a:lnTo>
                    <a:pt x="4707" y="9463"/>
                  </a:lnTo>
                  <a:lnTo>
                    <a:pt x="4673" y="9480"/>
                  </a:lnTo>
                  <a:lnTo>
                    <a:pt x="4656" y="9497"/>
                  </a:lnTo>
                  <a:lnTo>
                    <a:pt x="4572" y="9547"/>
                  </a:lnTo>
                  <a:lnTo>
                    <a:pt x="4555" y="9564"/>
                  </a:lnTo>
                  <a:lnTo>
                    <a:pt x="4504" y="9598"/>
                  </a:lnTo>
                  <a:lnTo>
                    <a:pt x="4471" y="9615"/>
                  </a:lnTo>
                  <a:lnTo>
                    <a:pt x="4420" y="9632"/>
                  </a:lnTo>
                  <a:lnTo>
                    <a:pt x="4403" y="9649"/>
                  </a:lnTo>
                  <a:lnTo>
                    <a:pt x="4336" y="9682"/>
                  </a:lnTo>
                  <a:lnTo>
                    <a:pt x="4319" y="9699"/>
                  </a:lnTo>
                  <a:lnTo>
                    <a:pt x="4268" y="9733"/>
                  </a:lnTo>
                  <a:lnTo>
                    <a:pt x="4234" y="9750"/>
                  </a:lnTo>
                  <a:lnTo>
                    <a:pt x="4218" y="9767"/>
                  </a:lnTo>
                  <a:lnTo>
                    <a:pt x="4184" y="9783"/>
                  </a:lnTo>
                  <a:lnTo>
                    <a:pt x="4133" y="9817"/>
                  </a:lnTo>
                  <a:lnTo>
                    <a:pt x="4116" y="9834"/>
                  </a:lnTo>
                  <a:lnTo>
                    <a:pt x="4083" y="9851"/>
                  </a:lnTo>
                  <a:lnTo>
                    <a:pt x="4049" y="9868"/>
                  </a:lnTo>
                  <a:lnTo>
                    <a:pt x="3998" y="9885"/>
                  </a:lnTo>
                  <a:lnTo>
                    <a:pt x="3981" y="9902"/>
                  </a:lnTo>
                  <a:lnTo>
                    <a:pt x="3948" y="9918"/>
                  </a:lnTo>
                  <a:lnTo>
                    <a:pt x="3897" y="9952"/>
                  </a:lnTo>
                  <a:lnTo>
                    <a:pt x="3880" y="9969"/>
                  </a:lnTo>
                  <a:lnTo>
                    <a:pt x="3847" y="9986"/>
                  </a:lnTo>
                  <a:lnTo>
                    <a:pt x="3762" y="10036"/>
                  </a:lnTo>
                  <a:lnTo>
                    <a:pt x="3745" y="10053"/>
                  </a:lnTo>
                  <a:lnTo>
                    <a:pt x="3661" y="10104"/>
                  </a:lnTo>
                  <a:lnTo>
                    <a:pt x="3644" y="10121"/>
                  </a:lnTo>
                  <a:lnTo>
                    <a:pt x="3594" y="10155"/>
                  </a:lnTo>
                  <a:lnTo>
                    <a:pt x="3560" y="10171"/>
                  </a:lnTo>
                  <a:lnTo>
                    <a:pt x="3543" y="10171"/>
                  </a:lnTo>
                  <a:lnTo>
                    <a:pt x="3509" y="10188"/>
                  </a:lnTo>
                  <a:lnTo>
                    <a:pt x="3492" y="10205"/>
                  </a:lnTo>
                  <a:lnTo>
                    <a:pt x="3459" y="10222"/>
                  </a:lnTo>
                  <a:lnTo>
                    <a:pt x="3442" y="10239"/>
                  </a:lnTo>
                  <a:lnTo>
                    <a:pt x="3408" y="10256"/>
                  </a:lnTo>
                  <a:lnTo>
                    <a:pt x="3391" y="10273"/>
                  </a:lnTo>
                  <a:lnTo>
                    <a:pt x="3357" y="10289"/>
                  </a:lnTo>
                  <a:lnTo>
                    <a:pt x="3341" y="10306"/>
                  </a:lnTo>
                  <a:lnTo>
                    <a:pt x="3273" y="10340"/>
                  </a:lnTo>
                  <a:lnTo>
                    <a:pt x="3256" y="10357"/>
                  </a:lnTo>
                  <a:lnTo>
                    <a:pt x="3206" y="10391"/>
                  </a:lnTo>
                  <a:lnTo>
                    <a:pt x="3172" y="10408"/>
                  </a:lnTo>
                  <a:lnTo>
                    <a:pt x="3121" y="10441"/>
                  </a:lnTo>
                  <a:lnTo>
                    <a:pt x="3104" y="10458"/>
                  </a:lnTo>
                  <a:lnTo>
                    <a:pt x="3071" y="10475"/>
                  </a:lnTo>
                  <a:lnTo>
                    <a:pt x="3054" y="10492"/>
                  </a:lnTo>
                  <a:lnTo>
                    <a:pt x="3020" y="10509"/>
                  </a:lnTo>
                  <a:lnTo>
                    <a:pt x="3003" y="10526"/>
                  </a:lnTo>
                  <a:lnTo>
                    <a:pt x="2969" y="10542"/>
                  </a:lnTo>
                  <a:lnTo>
                    <a:pt x="2953" y="10559"/>
                  </a:lnTo>
                  <a:lnTo>
                    <a:pt x="2919" y="10576"/>
                  </a:lnTo>
                  <a:lnTo>
                    <a:pt x="2868" y="10593"/>
                  </a:lnTo>
                  <a:lnTo>
                    <a:pt x="2851" y="10610"/>
                  </a:lnTo>
                  <a:lnTo>
                    <a:pt x="2818" y="10627"/>
                  </a:lnTo>
                  <a:lnTo>
                    <a:pt x="2784" y="10644"/>
                  </a:lnTo>
                  <a:lnTo>
                    <a:pt x="2767" y="10661"/>
                  </a:lnTo>
                  <a:lnTo>
                    <a:pt x="2733" y="10677"/>
                  </a:lnTo>
                  <a:lnTo>
                    <a:pt x="2716" y="10694"/>
                  </a:lnTo>
                  <a:lnTo>
                    <a:pt x="2683" y="10711"/>
                  </a:lnTo>
                  <a:lnTo>
                    <a:pt x="2666" y="10728"/>
                  </a:lnTo>
                  <a:lnTo>
                    <a:pt x="2632" y="10745"/>
                  </a:lnTo>
                  <a:lnTo>
                    <a:pt x="2615" y="10762"/>
                  </a:lnTo>
                  <a:lnTo>
                    <a:pt x="2582" y="10779"/>
                  </a:lnTo>
                  <a:lnTo>
                    <a:pt x="2565" y="10795"/>
                  </a:lnTo>
                  <a:lnTo>
                    <a:pt x="2531" y="10812"/>
                  </a:lnTo>
                  <a:lnTo>
                    <a:pt x="2514" y="10829"/>
                  </a:lnTo>
                  <a:lnTo>
                    <a:pt x="2480" y="10846"/>
                  </a:lnTo>
                  <a:lnTo>
                    <a:pt x="2463" y="10863"/>
                  </a:lnTo>
                  <a:lnTo>
                    <a:pt x="2430" y="10880"/>
                  </a:lnTo>
                  <a:lnTo>
                    <a:pt x="2413" y="10897"/>
                  </a:lnTo>
                  <a:lnTo>
                    <a:pt x="2379" y="10914"/>
                  </a:lnTo>
                  <a:lnTo>
                    <a:pt x="2362" y="10930"/>
                  </a:lnTo>
                  <a:lnTo>
                    <a:pt x="2329" y="10947"/>
                  </a:lnTo>
                  <a:lnTo>
                    <a:pt x="2312" y="10964"/>
                  </a:lnTo>
                  <a:lnTo>
                    <a:pt x="2278" y="10981"/>
                  </a:lnTo>
                  <a:lnTo>
                    <a:pt x="2261" y="10998"/>
                  </a:lnTo>
                  <a:lnTo>
                    <a:pt x="2227" y="11015"/>
                  </a:lnTo>
                  <a:lnTo>
                    <a:pt x="2210" y="11032"/>
                  </a:lnTo>
                  <a:lnTo>
                    <a:pt x="2177" y="11048"/>
                  </a:lnTo>
                  <a:lnTo>
                    <a:pt x="2160" y="11065"/>
                  </a:lnTo>
                  <a:lnTo>
                    <a:pt x="2126" y="11082"/>
                  </a:lnTo>
                  <a:lnTo>
                    <a:pt x="2092" y="11099"/>
                  </a:lnTo>
                  <a:lnTo>
                    <a:pt x="2076" y="11116"/>
                  </a:lnTo>
                  <a:lnTo>
                    <a:pt x="2042" y="11133"/>
                  </a:lnTo>
                  <a:lnTo>
                    <a:pt x="2025" y="11150"/>
                  </a:lnTo>
                  <a:lnTo>
                    <a:pt x="1991" y="11167"/>
                  </a:lnTo>
                  <a:lnTo>
                    <a:pt x="1974" y="11183"/>
                  </a:lnTo>
                  <a:lnTo>
                    <a:pt x="1941" y="11200"/>
                  </a:lnTo>
                  <a:lnTo>
                    <a:pt x="1924" y="11217"/>
                  </a:lnTo>
                  <a:lnTo>
                    <a:pt x="1890" y="11217"/>
                  </a:lnTo>
                  <a:lnTo>
                    <a:pt x="1873" y="11251"/>
                  </a:lnTo>
                  <a:lnTo>
                    <a:pt x="1839" y="11268"/>
                  </a:lnTo>
                  <a:lnTo>
                    <a:pt x="1823" y="11268"/>
                  </a:lnTo>
                  <a:lnTo>
                    <a:pt x="1789" y="11301"/>
                  </a:lnTo>
                  <a:lnTo>
                    <a:pt x="1772" y="11301"/>
                  </a:lnTo>
                  <a:lnTo>
                    <a:pt x="1738" y="11318"/>
                  </a:lnTo>
                  <a:lnTo>
                    <a:pt x="1721" y="11352"/>
                  </a:lnTo>
                  <a:lnTo>
                    <a:pt x="1688" y="11352"/>
                  </a:lnTo>
                  <a:lnTo>
                    <a:pt x="1671" y="11369"/>
                  </a:lnTo>
                  <a:lnTo>
                    <a:pt x="1637" y="11386"/>
                  </a:lnTo>
                  <a:lnTo>
                    <a:pt x="1620" y="11403"/>
                  </a:lnTo>
                  <a:lnTo>
                    <a:pt x="1586" y="11420"/>
                  </a:lnTo>
                  <a:lnTo>
                    <a:pt x="1570" y="11436"/>
                  </a:lnTo>
                  <a:lnTo>
                    <a:pt x="1536" y="11453"/>
                  </a:lnTo>
                  <a:lnTo>
                    <a:pt x="1519" y="11470"/>
                  </a:lnTo>
                  <a:lnTo>
                    <a:pt x="1485" y="11487"/>
                  </a:lnTo>
                  <a:lnTo>
                    <a:pt x="1468" y="11504"/>
                  </a:lnTo>
                  <a:lnTo>
                    <a:pt x="1435" y="11521"/>
                  </a:lnTo>
                  <a:lnTo>
                    <a:pt x="1418" y="11538"/>
                  </a:lnTo>
                  <a:lnTo>
                    <a:pt x="1384" y="11554"/>
                  </a:lnTo>
                  <a:lnTo>
                    <a:pt x="1367" y="11571"/>
                  </a:lnTo>
                  <a:lnTo>
                    <a:pt x="1333" y="11588"/>
                  </a:lnTo>
                  <a:lnTo>
                    <a:pt x="1317" y="11605"/>
                  </a:lnTo>
                  <a:lnTo>
                    <a:pt x="1283" y="11622"/>
                  </a:lnTo>
                  <a:lnTo>
                    <a:pt x="1266" y="11639"/>
                  </a:lnTo>
                  <a:lnTo>
                    <a:pt x="1232" y="11656"/>
                  </a:lnTo>
                  <a:lnTo>
                    <a:pt x="1215" y="11673"/>
                  </a:lnTo>
                  <a:lnTo>
                    <a:pt x="1182" y="11689"/>
                  </a:lnTo>
                  <a:lnTo>
                    <a:pt x="1165" y="11706"/>
                  </a:lnTo>
                  <a:lnTo>
                    <a:pt x="1131" y="11723"/>
                  </a:lnTo>
                  <a:lnTo>
                    <a:pt x="1114" y="11740"/>
                  </a:lnTo>
                  <a:lnTo>
                    <a:pt x="1064" y="11774"/>
                  </a:lnTo>
                  <a:lnTo>
                    <a:pt x="1030" y="11791"/>
                  </a:lnTo>
                  <a:lnTo>
                    <a:pt x="1013" y="11807"/>
                  </a:lnTo>
                  <a:lnTo>
                    <a:pt x="979" y="11824"/>
                  </a:lnTo>
                  <a:lnTo>
                    <a:pt x="962" y="11841"/>
                  </a:lnTo>
                  <a:lnTo>
                    <a:pt x="929" y="11858"/>
                  </a:lnTo>
                  <a:lnTo>
                    <a:pt x="912" y="11875"/>
                  </a:lnTo>
                  <a:lnTo>
                    <a:pt x="878" y="11892"/>
                  </a:lnTo>
                  <a:lnTo>
                    <a:pt x="861" y="11926"/>
                  </a:lnTo>
                  <a:lnTo>
                    <a:pt x="827" y="11926"/>
                  </a:lnTo>
                  <a:lnTo>
                    <a:pt x="811" y="11942"/>
                  </a:lnTo>
                  <a:lnTo>
                    <a:pt x="777" y="11976"/>
                  </a:lnTo>
                  <a:lnTo>
                    <a:pt x="760" y="11993"/>
                  </a:lnTo>
                  <a:lnTo>
                    <a:pt x="726" y="11993"/>
                  </a:lnTo>
                  <a:lnTo>
                    <a:pt x="709" y="12027"/>
                  </a:lnTo>
                  <a:lnTo>
                    <a:pt x="676" y="12044"/>
                  </a:lnTo>
                  <a:lnTo>
                    <a:pt x="659" y="12060"/>
                  </a:lnTo>
                  <a:lnTo>
                    <a:pt x="625" y="12077"/>
                  </a:lnTo>
                  <a:lnTo>
                    <a:pt x="608" y="12094"/>
                  </a:lnTo>
                  <a:lnTo>
                    <a:pt x="558" y="12128"/>
                  </a:lnTo>
                  <a:lnTo>
                    <a:pt x="524" y="12145"/>
                  </a:lnTo>
                  <a:lnTo>
                    <a:pt x="507" y="12162"/>
                  </a:lnTo>
                  <a:lnTo>
                    <a:pt x="473" y="12178"/>
                  </a:lnTo>
                  <a:lnTo>
                    <a:pt x="456" y="12195"/>
                  </a:lnTo>
                  <a:lnTo>
                    <a:pt x="423" y="12212"/>
                  </a:lnTo>
                  <a:lnTo>
                    <a:pt x="372" y="12246"/>
                  </a:lnTo>
                  <a:lnTo>
                    <a:pt x="355" y="12263"/>
                  </a:lnTo>
                  <a:lnTo>
                    <a:pt x="321" y="12280"/>
                  </a:lnTo>
                  <a:lnTo>
                    <a:pt x="305" y="12297"/>
                  </a:lnTo>
                  <a:lnTo>
                    <a:pt x="254" y="12330"/>
                  </a:lnTo>
                  <a:lnTo>
                    <a:pt x="220" y="12347"/>
                  </a:lnTo>
                  <a:lnTo>
                    <a:pt x="203" y="12364"/>
                  </a:lnTo>
                  <a:lnTo>
                    <a:pt x="187" y="12381"/>
                  </a:lnTo>
                  <a:lnTo>
                    <a:pt x="153" y="12398"/>
                  </a:lnTo>
                  <a:lnTo>
                    <a:pt x="136" y="12415"/>
                  </a:lnTo>
                  <a:lnTo>
                    <a:pt x="102" y="12431"/>
                  </a:lnTo>
                  <a:lnTo>
                    <a:pt x="52" y="12465"/>
                  </a:lnTo>
                  <a:lnTo>
                    <a:pt x="35" y="12482"/>
                  </a:lnTo>
                  <a:lnTo>
                    <a:pt x="1" y="1249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2489550" y="605800"/>
              <a:ext cx="745525" cy="338625"/>
            </a:xfrm>
            <a:custGeom>
              <a:avLst/>
              <a:gdLst/>
              <a:ahLst/>
              <a:cxnLst/>
              <a:rect l="l" t="t" r="r" b="b"/>
              <a:pathLst>
                <a:path w="29821" h="13545" fill="none" extrusionOk="0">
                  <a:moveTo>
                    <a:pt x="29821" y="1"/>
                  </a:moveTo>
                  <a:lnTo>
                    <a:pt x="29804" y="17"/>
                  </a:lnTo>
                  <a:lnTo>
                    <a:pt x="29770" y="17"/>
                  </a:lnTo>
                  <a:lnTo>
                    <a:pt x="29736" y="34"/>
                  </a:lnTo>
                  <a:lnTo>
                    <a:pt x="29702" y="34"/>
                  </a:lnTo>
                  <a:lnTo>
                    <a:pt x="29669" y="51"/>
                  </a:lnTo>
                  <a:lnTo>
                    <a:pt x="29601" y="68"/>
                  </a:lnTo>
                  <a:lnTo>
                    <a:pt x="29568" y="68"/>
                  </a:lnTo>
                  <a:lnTo>
                    <a:pt x="29534" y="85"/>
                  </a:lnTo>
                  <a:lnTo>
                    <a:pt x="29517" y="85"/>
                  </a:lnTo>
                  <a:lnTo>
                    <a:pt x="29483" y="85"/>
                  </a:lnTo>
                  <a:lnTo>
                    <a:pt x="29449" y="102"/>
                  </a:lnTo>
                  <a:lnTo>
                    <a:pt x="29416" y="119"/>
                  </a:lnTo>
                  <a:lnTo>
                    <a:pt x="29382" y="119"/>
                  </a:lnTo>
                  <a:lnTo>
                    <a:pt x="29348" y="119"/>
                  </a:lnTo>
                  <a:lnTo>
                    <a:pt x="29315" y="136"/>
                  </a:lnTo>
                  <a:lnTo>
                    <a:pt x="29281" y="136"/>
                  </a:lnTo>
                  <a:lnTo>
                    <a:pt x="29247" y="152"/>
                  </a:lnTo>
                  <a:lnTo>
                    <a:pt x="29213" y="152"/>
                  </a:lnTo>
                  <a:lnTo>
                    <a:pt x="29197" y="169"/>
                  </a:lnTo>
                  <a:lnTo>
                    <a:pt x="29163" y="169"/>
                  </a:lnTo>
                  <a:lnTo>
                    <a:pt x="29129" y="186"/>
                  </a:lnTo>
                  <a:lnTo>
                    <a:pt x="29095" y="186"/>
                  </a:lnTo>
                  <a:lnTo>
                    <a:pt x="29062" y="203"/>
                  </a:lnTo>
                  <a:lnTo>
                    <a:pt x="29028" y="203"/>
                  </a:lnTo>
                  <a:lnTo>
                    <a:pt x="28994" y="220"/>
                  </a:lnTo>
                  <a:lnTo>
                    <a:pt x="28960" y="220"/>
                  </a:lnTo>
                  <a:lnTo>
                    <a:pt x="28927" y="237"/>
                  </a:lnTo>
                  <a:lnTo>
                    <a:pt x="28910" y="237"/>
                  </a:lnTo>
                  <a:lnTo>
                    <a:pt x="28876" y="254"/>
                  </a:lnTo>
                  <a:lnTo>
                    <a:pt x="28842" y="254"/>
                  </a:lnTo>
                  <a:lnTo>
                    <a:pt x="28809" y="270"/>
                  </a:lnTo>
                  <a:lnTo>
                    <a:pt x="28775" y="270"/>
                  </a:lnTo>
                  <a:lnTo>
                    <a:pt x="28741" y="287"/>
                  </a:lnTo>
                  <a:lnTo>
                    <a:pt x="28707" y="287"/>
                  </a:lnTo>
                  <a:lnTo>
                    <a:pt x="28674" y="304"/>
                  </a:lnTo>
                  <a:lnTo>
                    <a:pt x="28640" y="304"/>
                  </a:lnTo>
                  <a:lnTo>
                    <a:pt x="28623" y="321"/>
                  </a:lnTo>
                  <a:lnTo>
                    <a:pt x="28589" y="321"/>
                  </a:lnTo>
                  <a:lnTo>
                    <a:pt x="28556" y="338"/>
                  </a:lnTo>
                  <a:lnTo>
                    <a:pt x="28522" y="338"/>
                  </a:lnTo>
                  <a:lnTo>
                    <a:pt x="28454" y="355"/>
                  </a:lnTo>
                  <a:lnTo>
                    <a:pt x="28421" y="372"/>
                  </a:lnTo>
                  <a:lnTo>
                    <a:pt x="28387" y="372"/>
                  </a:lnTo>
                  <a:lnTo>
                    <a:pt x="28353" y="389"/>
                  </a:lnTo>
                  <a:lnTo>
                    <a:pt x="28336" y="389"/>
                  </a:lnTo>
                  <a:lnTo>
                    <a:pt x="28303" y="405"/>
                  </a:lnTo>
                  <a:lnTo>
                    <a:pt x="28269" y="405"/>
                  </a:lnTo>
                  <a:lnTo>
                    <a:pt x="28235" y="422"/>
                  </a:lnTo>
                  <a:lnTo>
                    <a:pt x="28201" y="422"/>
                  </a:lnTo>
                  <a:lnTo>
                    <a:pt x="28168" y="439"/>
                  </a:lnTo>
                  <a:lnTo>
                    <a:pt x="28134" y="439"/>
                  </a:lnTo>
                  <a:lnTo>
                    <a:pt x="28100" y="456"/>
                  </a:lnTo>
                  <a:lnTo>
                    <a:pt x="28050" y="473"/>
                  </a:lnTo>
                  <a:lnTo>
                    <a:pt x="28016" y="473"/>
                  </a:lnTo>
                  <a:lnTo>
                    <a:pt x="27982" y="490"/>
                  </a:lnTo>
                  <a:lnTo>
                    <a:pt x="27948" y="507"/>
                  </a:lnTo>
                  <a:lnTo>
                    <a:pt x="27915" y="507"/>
                  </a:lnTo>
                  <a:lnTo>
                    <a:pt x="27881" y="523"/>
                  </a:lnTo>
                  <a:lnTo>
                    <a:pt x="27847" y="523"/>
                  </a:lnTo>
                  <a:lnTo>
                    <a:pt x="27813" y="540"/>
                  </a:lnTo>
                  <a:lnTo>
                    <a:pt x="27780" y="540"/>
                  </a:lnTo>
                  <a:lnTo>
                    <a:pt x="27763" y="557"/>
                  </a:lnTo>
                  <a:lnTo>
                    <a:pt x="27695" y="574"/>
                  </a:lnTo>
                  <a:lnTo>
                    <a:pt x="27662" y="574"/>
                  </a:lnTo>
                  <a:lnTo>
                    <a:pt x="27628" y="591"/>
                  </a:lnTo>
                  <a:lnTo>
                    <a:pt x="27594" y="591"/>
                  </a:lnTo>
                  <a:lnTo>
                    <a:pt x="27560" y="608"/>
                  </a:lnTo>
                  <a:lnTo>
                    <a:pt x="27527" y="608"/>
                  </a:lnTo>
                  <a:lnTo>
                    <a:pt x="27476" y="625"/>
                  </a:lnTo>
                  <a:lnTo>
                    <a:pt x="27442" y="642"/>
                  </a:lnTo>
                  <a:lnTo>
                    <a:pt x="27409" y="642"/>
                  </a:lnTo>
                  <a:lnTo>
                    <a:pt x="27375" y="658"/>
                  </a:lnTo>
                  <a:lnTo>
                    <a:pt x="27341" y="658"/>
                  </a:lnTo>
                  <a:lnTo>
                    <a:pt x="27307" y="675"/>
                  </a:lnTo>
                  <a:lnTo>
                    <a:pt x="27257" y="692"/>
                  </a:lnTo>
                  <a:lnTo>
                    <a:pt x="27223" y="709"/>
                  </a:lnTo>
                  <a:lnTo>
                    <a:pt x="27189" y="709"/>
                  </a:lnTo>
                  <a:lnTo>
                    <a:pt x="27156" y="726"/>
                  </a:lnTo>
                  <a:lnTo>
                    <a:pt x="27122" y="726"/>
                  </a:lnTo>
                  <a:lnTo>
                    <a:pt x="27088" y="743"/>
                  </a:lnTo>
                  <a:lnTo>
                    <a:pt x="27021" y="760"/>
                  </a:lnTo>
                  <a:lnTo>
                    <a:pt x="26987" y="760"/>
                  </a:lnTo>
                  <a:lnTo>
                    <a:pt x="26970" y="776"/>
                  </a:lnTo>
                  <a:lnTo>
                    <a:pt x="26936" y="776"/>
                  </a:lnTo>
                  <a:lnTo>
                    <a:pt x="26903" y="793"/>
                  </a:lnTo>
                  <a:lnTo>
                    <a:pt x="26869" y="810"/>
                  </a:lnTo>
                  <a:lnTo>
                    <a:pt x="26835" y="810"/>
                  </a:lnTo>
                  <a:lnTo>
                    <a:pt x="26801" y="827"/>
                  </a:lnTo>
                  <a:lnTo>
                    <a:pt x="26768" y="827"/>
                  </a:lnTo>
                  <a:lnTo>
                    <a:pt x="26717" y="844"/>
                  </a:lnTo>
                  <a:lnTo>
                    <a:pt x="26683" y="861"/>
                  </a:lnTo>
                  <a:lnTo>
                    <a:pt x="26650" y="861"/>
                  </a:lnTo>
                  <a:lnTo>
                    <a:pt x="26616" y="878"/>
                  </a:lnTo>
                  <a:lnTo>
                    <a:pt x="26548" y="895"/>
                  </a:lnTo>
                  <a:lnTo>
                    <a:pt x="26515" y="895"/>
                  </a:lnTo>
                  <a:lnTo>
                    <a:pt x="26481" y="911"/>
                  </a:lnTo>
                  <a:lnTo>
                    <a:pt x="26464" y="928"/>
                  </a:lnTo>
                  <a:lnTo>
                    <a:pt x="26430" y="928"/>
                  </a:lnTo>
                  <a:lnTo>
                    <a:pt x="26397" y="945"/>
                  </a:lnTo>
                  <a:lnTo>
                    <a:pt x="26363" y="945"/>
                  </a:lnTo>
                  <a:lnTo>
                    <a:pt x="26329" y="962"/>
                  </a:lnTo>
                  <a:lnTo>
                    <a:pt x="26295" y="962"/>
                  </a:lnTo>
                  <a:lnTo>
                    <a:pt x="26262" y="979"/>
                  </a:lnTo>
                  <a:lnTo>
                    <a:pt x="26228" y="979"/>
                  </a:lnTo>
                  <a:lnTo>
                    <a:pt x="26211" y="996"/>
                  </a:lnTo>
                  <a:lnTo>
                    <a:pt x="26177" y="1013"/>
                  </a:lnTo>
                  <a:lnTo>
                    <a:pt x="26144" y="1013"/>
                  </a:lnTo>
                  <a:lnTo>
                    <a:pt x="26110" y="1029"/>
                  </a:lnTo>
                  <a:lnTo>
                    <a:pt x="26076" y="1029"/>
                  </a:lnTo>
                  <a:lnTo>
                    <a:pt x="26042" y="1046"/>
                  </a:lnTo>
                  <a:lnTo>
                    <a:pt x="26009" y="1046"/>
                  </a:lnTo>
                  <a:lnTo>
                    <a:pt x="25975" y="1063"/>
                  </a:lnTo>
                  <a:lnTo>
                    <a:pt x="25958" y="1063"/>
                  </a:lnTo>
                  <a:lnTo>
                    <a:pt x="25924" y="1080"/>
                  </a:lnTo>
                  <a:lnTo>
                    <a:pt x="25857" y="1097"/>
                  </a:lnTo>
                  <a:lnTo>
                    <a:pt x="25823" y="1114"/>
                  </a:lnTo>
                  <a:lnTo>
                    <a:pt x="25756" y="1131"/>
                  </a:lnTo>
                  <a:lnTo>
                    <a:pt x="25722" y="1131"/>
                  </a:lnTo>
                  <a:lnTo>
                    <a:pt x="25671" y="1148"/>
                  </a:lnTo>
                  <a:lnTo>
                    <a:pt x="25638" y="1164"/>
                  </a:lnTo>
                  <a:lnTo>
                    <a:pt x="25604" y="1181"/>
                  </a:lnTo>
                  <a:lnTo>
                    <a:pt x="25570" y="1181"/>
                  </a:lnTo>
                  <a:lnTo>
                    <a:pt x="25536" y="1198"/>
                  </a:lnTo>
                  <a:lnTo>
                    <a:pt x="25503" y="1198"/>
                  </a:lnTo>
                  <a:lnTo>
                    <a:pt x="25469" y="1215"/>
                  </a:lnTo>
                  <a:lnTo>
                    <a:pt x="25452" y="1215"/>
                  </a:lnTo>
                  <a:lnTo>
                    <a:pt x="25418" y="1232"/>
                  </a:lnTo>
                  <a:lnTo>
                    <a:pt x="25385" y="1249"/>
                  </a:lnTo>
                  <a:lnTo>
                    <a:pt x="25317" y="1266"/>
                  </a:lnTo>
                  <a:lnTo>
                    <a:pt x="25283" y="1266"/>
                  </a:lnTo>
                  <a:lnTo>
                    <a:pt x="25250" y="1282"/>
                  </a:lnTo>
                  <a:lnTo>
                    <a:pt x="25216" y="1282"/>
                  </a:lnTo>
                  <a:lnTo>
                    <a:pt x="25199" y="1299"/>
                  </a:lnTo>
                  <a:lnTo>
                    <a:pt x="25165" y="1316"/>
                  </a:lnTo>
                  <a:lnTo>
                    <a:pt x="25132" y="1316"/>
                  </a:lnTo>
                  <a:lnTo>
                    <a:pt x="25098" y="1333"/>
                  </a:lnTo>
                  <a:lnTo>
                    <a:pt x="25064" y="1333"/>
                  </a:lnTo>
                  <a:lnTo>
                    <a:pt x="24997" y="1350"/>
                  </a:lnTo>
                  <a:lnTo>
                    <a:pt x="24963" y="1367"/>
                  </a:lnTo>
                  <a:lnTo>
                    <a:pt x="24946" y="1384"/>
                  </a:lnTo>
                  <a:lnTo>
                    <a:pt x="24912" y="1384"/>
                  </a:lnTo>
                  <a:lnTo>
                    <a:pt x="24879" y="1401"/>
                  </a:lnTo>
                  <a:lnTo>
                    <a:pt x="24845" y="1401"/>
                  </a:lnTo>
                  <a:lnTo>
                    <a:pt x="24811" y="1417"/>
                  </a:lnTo>
                  <a:lnTo>
                    <a:pt x="24777" y="1434"/>
                  </a:lnTo>
                  <a:lnTo>
                    <a:pt x="24744" y="1434"/>
                  </a:lnTo>
                  <a:lnTo>
                    <a:pt x="24727" y="1451"/>
                  </a:lnTo>
                  <a:lnTo>
                    <a:pt x="24693" y="1451"/>
                  </a:lnTo>
                  <a:lnTo>
                    <a:pt x="24659" y="1468"/>
                  </a:lnTo>
                  <a:lnTo>
                    <a:pt x="24626" y="1468"/>
                  </a:lnTo>
                  <a:lnTo>
                    <a:pt x="24592" y="1485"/>
                  </a:lnTo>
                  <a:lnTo>
                    <a:pt x="24558" y="1502"/>
                  </a:lnTo>
                  <a:lnTo>
                    <a:pt x="24524" y="1502"/>
                  </a:lnTo>
                  <a:lnTo>
                    <a:pt x="24508" y="1519"/>
                  </a:lnTo>
                  <a:lnTo>
                    <a:pt x="24474" y="1519"/>
                  </a:lnTo>
                  <a:lnTo>
                    <a:pt x="24440" y="1535"/>
                  </a:lnTo>
                  <a:lnTo>
                    <a:pt x="24406" y="1552"/>
                  </a:lnTo>
                  <a:lnTo>
                    <a:pt x="24373" y="1552"/>
                  </a:lnTo>
                  <a:lnTo>
                    <a:pt x="24339" y="1569"/>
                  </a:lnTo>
                  <a:lnTo>
                    <a:pt x="24305" y="1569"/>
                  </a:lnTo>
                  <a:lnTo>
                    <a:pt x="24288" y="1586"/>
                  </a:lnTo>
                  <a:lnTo>
                    <a:pt x="24255" y="1586"/>
                  </a:lnTo>
                  <a:lnTo>
                    <a:pt x="24221" y="1603"/>
                  </a:lnTo>
                  <a:lnTo>
                    <a:pt x="24187" y="1620"/>
                  </a:lnTo>
                  <a:lnTo>
                    <a:pt x="24153" y="1620"/>
                  </a:lnTo>
                  <a:lnTo>
                    <a:pt x="24120" y="1637"/>
                  </a:lnTo>
                  <a:lnTo>
                    <a:pt x="24086" y="1637"/>
                  </a:lnTo>
                  <a:lnTo>
                    <a:pt x="24052" y="1654"/>
                  </a:lnTo>
                  <a:lnTo>
                    <a:pt x="24035" y="1670"/>
                  </a:lnTo>
                  <a:lnTo>
                    <a:pt x="24002" y="1670"/>
                  </a:lnTo>
                  <a:lnTo>
                    <a:pt x="23968" y="1687"/>
                  </a:lnTo>
                  <a:lnTo>
                    <a:pt x="23934" y="1687"/>
                  </a:lnTo>
                  <a:lnTo>
                    <a:pt x="23867" y="1721"/>
                  </a:lnTo>
                  <a:lnTo>
                    <a:pt x="23833" y="1721"/>
                  </a:lnTo>
                  <a:lnTo>
                    <a:pt x="23816" y="1738"/>
                  </a:lnTo>
                  <a:lnTo>
                    <a:pt x="23782" y="1738"/>
                  </a:lnTo>
                  <a:lnTo>
                    <a:pt x="23749" y="1755"/>
                  </a:lnTo>
                  <a:lnTo>
                    <a:pt x="23715" y="1772"/>
                  </a:lnTo>
                  <a:lnTo>
                    <a:pt x="23681" y="1772"/>
                  </a:lnTo>
                  <a:lnTo>
                    <a:pt x="23614" y="1805"/>
                  </a:lnTo>
                  <a:lnTo>
                    <a:pt x="23597" y="1805"/>
                  </a:lnTo>
                  <a:lnTo>
                    <a:pt x="23529" y="1822"/>
                  </a:lnTo>
                  <a:lnTo>
                    <a:pt x="23496" y="1839"/>
                  </a:lnTo>
                  <a:lnTo>
                    <a:pt x="23462" y="1856"/>
                  </a:lnTo>
                  <a:lnTo>
                    <a:pt x="23428" y="1856"/>
                  </a:lnTo>
                  <a:lnTo>
                    <a:pt x="23394" y="1873"/>
                  </a:lnTo>
                  <a:lnTo>
                    <a:pt x="23344" y="1890"/>
                  </a:lnTo>
                  <a:lnTo>
                    <a:pt x="23310" y="1907"/>
                  </a:lnTo>
                  <a:lnTo>
                    <a:pt x="23276" y="1907"/>
                  </a:lnTo>
                  <a:lnTo>
                    <a:pt x="23209" y="1940"/>
                  </a:lnTo>
                  <a:lnTo>
                    <a:pt x="23175" y="1940"/>
                  </a:lnTo>
                  <a:lnTo>
                    <a:pt x="23091" y="1974"/>
                  </a:lnTo>
                  <a:lnTo>
                    <a:pt x="23057" y="1991"/>
                  </a:lnTo>
                  <a:lnTo>
                    <a:pt x="23023" y="1991"/>
                  </a:lnTo>
                  <a:lnTo>
                    <a:pt x="22939" y="2025"/>
                  </a:lnTo>
                  <a:lnTo>
                    <a:pt x="22905" y="2041"/>
                  </a:lnTo>
                  <a:lnTo>
                    <a:pt x="22872" y="2041"/>
                  </a:lnTo>
                  <a:lnTo>
                    <a:pt x="22770" y="2075"/>
                  </a:lnTo>
                  <a:lnTo>
                    <a:pt x="22754" y="2092"/>
                  </a:lnTo>
                  <a:lnTo>
                    <a:pt x="22720" y="2092"/>
                  </a:lnTo>
                  <a:lnTo>
                    <a:pt x="22619" y="2126"/>
                  </a:lnTo>
                  <a:lnTo>
                    <a:pt x="22585" y="2143"/>
                  </a:lnTo>
                  <a:lnTo>
                    <a:pt x="22551" y="2160"/>
                  </a:lnTo>
                  <a:lnTo>
                    <a:pt x="22534" y="2160"/>
                  </a:lnTo>
                  <a:lnTo>
                    <a:pt x="22399" y="2210"/>
                  </a:lnTo>
                  <a:lnTo>
                    <a:pt x="22366" y="2210"/>
                  </a:lnTo>
                  <a:lnTo>
                    <a:pt x="22180" y="2278"/>
                  </a:lnTo>
                  <a:lnTo>
                    <a:pt x="22146" y="2294"/>
                  </a:lnTo>
                  <a:lnTo>
                    <a:pt x="22129" y="2311"/>
                  </a:lnTo>
                  <a:lnTo>
                    <a:pt x="22096" y="2311"/>
                  </a:lnTo>
                  <a:lnTo>
                    <a:pt x="21995" y="2345"/>
                  </a:lnTo>
                  <a:lnTo>
                    <a:pt x="21961" y="2362"/>
                  </a:lnTo>
                  <a:lnTo>
                    <a:pt x="21775" y="2429"/>
                  </a:lnTo>
                  <a:lnTo>
                    <a:pt x="21742" y="2429"/>
                  </a:lnTo>
                  <a:lnTo>
                    <a:pt x="21539" y="2514"/>
                  </a:lnTo>
                  <a:lnTo>
                    <a:pt x="21505" y="2531"/>
                  </a:lnTo>
                  <a:lnTo>
                    <a:pt x="21252" y="2615"/>
                  </a:lnTo>
                  <a:lnTo>
                    <a:pt x="21219" y="2615"/>
                  </a:lnTo>
                  <a:lnTo>
                    <a:pt x="21067" y="2682"/>
                  </a:lnTo>
                  <a:lnTo>
                    <a:pt x="21033" y="2682"/>
                  </a:lnTo>
                  <a:lnTo>
                    <a:pt x="20915" y="2733"/>
                  </a:lnTo>
                  <a:lnTo>
                    <a:pt x="20881" y="2750"/>
                  </a:lnTo>
                  <a:lnTo>
                    <a:pt x="20780" y="2784"/>
                  </a:lnTo>
                  <a:lnTo>
                    <a:pt x="20763" y="2784"/>
                  </a:lnTo>
                  <a:lnTo>
                    <a:pt x="20578" y="2851"/>
                  </a:lnTo>
                  <a:lnTo>
                    <a:pt x="20544" y="2868"/>
                  </a:lnTo>
                  <a:lnTo>
                    <a:pt x="20443" y="2902"/>
                  </a:lnTo>
                  <a:lnTo>
                    <a:pt x="20409" y="2919"/>
                  </a:lnTo>
                  <a:lnTo>
                    <a:pt x="20375" y="2935"/>
                  </a:lnTo>
                  <a:lnTo>
                    <a:pt x="20257" y="2969"/>
                  </a:lnTo>
                  <a:lnTo>
                    <a:pt x="20224" y="2986"/>
                  </a:lnTo>
                  <a:lnTo>
                    <a:pt x="20139" y="3020"/>
                  </a:lnTo>
                  <a:lnTo>
                    <a:pt x="20105" y="3037"/>
                  </a:lnTo>
                  <a:lnTo>
                    <a:pt x="20021" y="3070"/>
                  </a:lnTo>
                  <a:lnTo>
                    <a:pt x="19987" y="3070"/>
                  </a:lnTo>
                  <a:lnTo>
                    <a:pt x="19886" y="3104"/>
                  </a:lnTo>
                  <a:lnTo>
                    <a:pt x="19852" y="3121"/>
                  </a:lnTo>
                  <a:lnTo>
                    <a:pt x="19802" y="3138"/>
                  </a:lnTo>
                  <a:lnTo>
                    <a:pt x="19768" y="3155"/>
                  </a:lnTo>
                  <a:lnTo>
                    <a:pt x="19667" y="3188"/>
                  </a:lnTo>
                  <a:lnTo>
                    <a:pt x="19650" y="3205"/>
                  </a:lnTo>
                  <a:lnTo>
                    <a:pt x="19583" y="3222"/>
                  </a:lnTo>
                  <a:lnTo>
                    <a:pt x="19549" y="3239"/>
                  </a:lnTo>
                  <a:lnTo>
                    <a:pt x="19481" y="3256"/>
                  </a:lnTo>
                  <a:lnTo>
                    <a:pt x="19465" y="3273"/>
                  </a:lnTo>
                  <a:lnTo>
                    <a:pt x="19397" y="3290"/>
                  </a:lnTo>
                  <a:lnTo>
                    <a:pt x="19363" y="3306"/>
                  </a:lnTo>
                  <a:lnTo>
                    <a:pt x="19330" y="3323"/>
                  </a:lnTo>
                  <a:lnTo>
                    <a:pt x="19313" y="3340"/>
                  </a:lnTo>
                  <a:lnTo>
                    <a:pt x="19245" y="3357"/>
                  </a:lnTo>
                  <a:lnTo>
                    <a:pt x="19212" y="3374"/>
                  </a:lnTo>
                  <a:lnTo>
                    <a:pt x="19178" y="3374"/>
                  </a:lnTo>
                  <a:lnTo>
                    <a:pt x="19144" y="3391"/>
                  </a:lnTo>
                  <a:lnTo>
                    <a:pt x="19093" y="3408"/>
                  </a:lnTo>
                  <a:lnTo>
                    <a:pt x="19060" y="3425"/>
                  </a:lnTo>
                  <a:lnTo>
                    <a:pt x="19026" y="3441"/>
                  </a:lnTo>
                  <a:lnTo>
                    <a:pt x="18992" y="3458"/>
                  </a:lnTo>
                  <a:lnTo>
                    <a:pt x="18942" y="3475"/>
                  </a:lnTo>
                  <a:lnTo>
                    <a:pt x="18908" y="3492"/>
                  </a:lnTo>
                  <a:lnTo>
                    <a:pt x="18874" y="3492"/>
                  </a:lnTo>
                  <a:lnTo>
                    <a:pt x="18840" y="3509"/>
                  </a:lnTo>
                  <a:lnTo>
                    <a:pt x="18807" y="3526"/>
                  </a:lnTo>
                  <a:lnTo>
                    <a:pt x="18773" y="3543"/>
                  </a:lnTo>
                  <a:lnTo>
                    <a:pt x="18756" y="3543"/>
                  </a:lnTo>
                  <a:lnTo>
                    <a:pt x="18722" y="3559"/>
                  </a:lnTo>
                  <a:lnTo>
                    <a:pt x="18689" y="3576"/>
                  </a:lnTo>
                  <a:lnTo>
                    <a:pt x="18655" y="3593"/>
                  </a:lnTo>
                  <a:lnTo>
                    <a:pt x="18621" y="3593"/>
                  </a:lnTo>
                  <a:lnTo>
                    <a:pt x="18604" y="3610"/>
                  </a:lnTo>
                  <a:lnTo>
                    <a:pt x="18571" y="3627"/>
                  </a:lnTo>
                  <a:lnTo>
                    <a:pt x="18537" y="3627"/>
                  </a:lnTo>
                  <a:lnTo>
                    <a:pt x="18503" y="3644"/>
                  </a:lnTo>
                  <a:lnTo>
                    <a:pt x="18469" y="3661"/>
                  </a:lnTo>
                  <a:lnTo>
                    <a:pt x="18453" y="3661"/>
                  </a:lnTo>
                  <a:lnTo>
                    <a:pt x="18419" y="3678"/>
                  </a:lnTo>
                  <a:lnTo>
                    <a:pt x="18385" y="3694"/>
                  </a:lnTo>
                  <a:lnTo>
                    <a:pt x="18351" y="3711"/>
                  </a:lnTo>
                  <a:lnTo>
                    <a:pt x="18318" y="3711"/>
                  </a:lnTo>
                  <a:lnTo>
                    <a:pt x="18284" y="3728"/>
                  </a:lnTo>
                  <a:lnTo>
                    <a:pt x="18267" y="3745"/>
                  </a:lnTo>
                  <a:lnTo>
                    <a:pt x="18233" y="3762"/>
                  </a:lnTo>
                  <a:lnTo>
                    <a:pt x="18200" y="3762"/>
                  </a:lnTo>
                  <a:lnTo>
                    <a:pt x="18166" y="3779"/>
                  </a:lnTo>
                  <a:lnTo>
                    <a:pt x="18132" y="3796"/>
                  </a:lnTo>
                  <a:lnTo>
                    <a:pt x="18081" y="3812"/>
                  </a:lnTo>
                  <a:lnTo>
                    <a:pt x="18048" y="3829"/>
                  </a:lnTo>
                  <a:lnTo>
                    <a:pt x="18014" y="3846"/>
                  </a:lnTo>
                  <a:lnTo>
                    <a:pt x="17980" y="3846"/>
                  </a:lnTo>
                  <a:lnTo>
                    <a:pt x="17930" y="3880"/>
                  </a:lnTo>
                  <a:lnTo>
                    <a:pt x="17896" y="3880"/>
                  </a:lnTo>
                  <a:lnTo>
                    <a:pt x="17862" y="3897"/>
                  </a:lnTo>
                  <a:lnTo>
                    <a:pt x="17828" y="3914"/>
                  </a:lnTo>
                  <a:lnTo>
                    <a:pt x="17778" y="3931"/>
                  </a:lnTo>
                  <a:lnTo>
                    <a:pt x="17744" y="3947"/>
                  </a:lnTo>
                  <a:lnTo>
                    <a:pt x="17677" y="3981"/>
                  </a:lnTo>
                  <a:lnTo>
                    <a:pt x="17643" y="3981"/>
                  </a:lnTo>
                  <a:lnTo>
                    <a:pt x="17626" y="3998"/>
                  </a:lnTo>
                  <a:lnTo>
                    <a:pt x="17592" y="4015"/>
                  </a:lnTo>
                  <a:lnTo>
                    <a:pt x="17525" y="4032"/>
                  </a:lnTo>
                  <a:lnTo>
                    <a:pt x="17491" y="4049"/>
                  </a:lnTo>
                  <a:lnTo>
                    <a:pt x="17441" y="4082"/>
                  </a:lnTo>
                  <a:lnTo>
                    <a:pt x="17407" y="4082"/>
                  </a:lnTo>
                  <a:lnTo>
                    <a:pt x="17306" y="4133"/>
                  </a:lnTo>
                  <a:lnTo>
                    <a:pt x="17289" y="4133"/>
                  </a:lnTo>
                  <a:lnTo>
                    <a:pt x="17221" y="4167"/>
                  </a:lnTo>
                  <a:lnTo>
                    <a:pt x="17188" y="4167"/>
                  </a:lnTo>
                  <a:lnTo>
                    <a:pt x="17103" y="4217"/>
                  </a:lnTo>
                  <a:lnTo>
                    <a:pt x="17070" y="4217"/>
                  </a:lnTo>
                  <a:lnTo>
                    <a:pt x="17036" y="4234"/>
                  </a:lnTo>
                  <a:lnTo>
                    <a:pt x="17002" y="4251"/>
                  </a:lnTo>
                  <a:lnTo>
                    <a:pt x="16985" y="4268"/>
                  </a:lnTo>
                  <a:lnTo>
                    <a:pt x="16951" y="4268"/>
                  </a:lnTo>
                  <a:lnTo>
                    <a:pt x="16850" y="4318"/>
                  </a:lnTo>
                  <a:lnTo>
                    <a:pt x="16833" y="4318"/>
                  </a:lnTo>
                  <a:lnTo>
                    <a:pt x="16698" y="4386"/>
                  </a:lnTo>
                  <a:lnTo>
                    <a:pt x="16665" y="4386"/>
                  </a:lnTo>
                  <a:lnTo>
                    <a:pt x="16648" y="4403"/>
                  </a:lnTo>
                  <a:lnTo>
                    <a:pt x="16513" y="4453"/>
                  </a:lnTo>
                  <a:lnTo>
                    <a:pt x="16496" y="4470"/>
                  </a:lnTo>
                  <a:lnTo>
                    <a:pt x="16361" y="4521"/>
                  </a:lnTo>
                  <a:lnTo>
                    <a:pt x="16344" y="4538"/>
                  </a:lnTo>
                  <a:lnTo>
                    <a:pt x="16311" y="4538"/>
                  </a:lnTo>
                  <a:lnTo>
                    <a:pt x="16243" y="4571"/>
                  </a:lnTo>
                  <a:lnTo>
                    <a:pt x="16226" y="4588"/>
                  </a:lnTo>
                  <a:lnTo>
                    <a:pt x="16091" y="4639"/>
                  </a:lnTo>
                  <a:lnTo>
                    <a:pt x="16074" y="4656"/>
                  </a:lnTo>
                  <a:lnTo>
                    <a:pt x="16041" y="4656"/>
                  </a:lnTo>
                  <a:lnTo>
                    <a:pt x="15973" y="4690"/>
                  </a:lnTo>
                  <a:lnTo>
                    <a:pt x="15939" y="4706"/>
                  </a:lnTo>
                  <a:lnTo>
                    <a:pt x="15855" y="4740"/>
                  </a:lnTo>
                  <a:lnTo>
                    <a:pt x="15821" y="4757"/>
                  </a:lnTo>
                  <a:lnTo>
                    <a:pt x="15737" y="4791"/>
                  </a:lnTo>
                  <a:lnTo>
                    <a:pt x="15703" y="4808"/>
                  </a:lnTo>
                  <a:lnTo>
                    <a:pt x="15619" y="4841"/>
                  </a:lnTo>
                  <a:lnTo>
                    <a:pt x="15585" y="4858"/>
                  </a:lnTo>
                  <a:lnTo>
                    <a:pt x="15484" y="4892"/>
                  </a:lnTo>
                  <a:lnTo>
                    <a:pt x="15467" y="4909"/>
                  </a:lnTo>
                  <a:lnTo>
                    <a:pt x="15400" y="4943"/>
                  </a:lnTo>
                  <a:lnTo>
                    <a:pt x="15366" y="4943"/>
                  </a:lnTo>
                  <a:lnTo>
                    <a:pt x="15282" y="4993"/>
                  </a:lnTo>
                  <a:lnTo>
                    <a:pt x="15248" y="5010"/>
                  </a:lnTo>
                  <a:lnTo>
                    <a:pt x="15197" y="5027"/>
                  </a:lnTo>
                  <a:lnTo>
                    <a:pt x="15164" y="5044"/>
                  </a:lnTo>
                  <a:lnTo>
                    <a:pt x="15062" y="5077"/>
                  </a:lnTo>
                  <a:lnTo>
                    <a:pt x="15046" y="5094"/>
                  </a:lnTo>
                  <a:lnTo>
                    <a:pt x="14978" y="5128"/>
                  </a:lnTo>
                  <a:lnTo>
                    <a:pt x="14944" y="5145"/>
                  </a:lnTo>
                  <a:lnTo>
                    <a:pt x="14894" y="5162"/>
                  </a:lnTo>
                  <a:lnTo>
                    <a:pt x="14860" y="5179"/>
                  </a:lnTo>
                  <a:lnTo>
                    <a:pt x="14793" y="5196"/>
                  </a:lnTo>
                  <a:lnTo>
                    <a:pt x="14776" y="5212"/>
                  </a:lnTo>
                  <a:lnTo>
                    <a:pt x="14708" y="5246"/>
                  </a:lnTo>
                  <a:lnTo>
                    <a:pt x="14674" y="5263"/>
                  </a:lnTo>
                  <a:lnTo>
                    <a:pt x="14624" y="5280"/>
                  </a:lnTo>
                  <a:lnTo>
                    <a:pt x="14590" y="5297"/>
                  </a:lnTo>
                  <a:lnTo>
                    <a:pt x="14523" y="5330"/>
                  </a:lnTo>
                  <a:lnTo>
                    <a:pt x="14506" y="5330"/>
                  </a:lnTo>
                  <a:lnTo>
                    <a:pt x="14472" y="5347"/>
                  </a:lnTo>
                  <a:lnTo>
                    <a:pt x="14438" y="5364"/>
                  </a:lnTo>
                  <a:lnTo>
                    <a:pt x="14405" y="5381"/>
                  </a:lnTo>
                  <a:lnTo>
                    <a:pt x="14354" y="5398"/>
                  </a:lnTo>
                  <a:lnTo>
                    <a:pt x="14320" y="5415"/>
                  </a:lnTo>
                  <a:lnTo>
                    <a:pt x="14253" y="5449"/>
                  </a:lnTo>
                  <a:lnTo>
                    <a:pt x="14236" y="5465"/>
                  </a:lnTo>
                  <a:lnTo>
                    <a:pt x="14202" y="5465"/>
                  </a:lnTo>
                  <a:lnTo>
                    <a:pt x="14168" y="5482"/>
                  </a:lnTo>
                  <a:lnTo>
                    <a:pt x="14101" y="5516"/>
                  </a:lnTo>
                  <a:lnTo>
                    <a:pt x="14084" y="5533"/>
                  </a:lnTo>
                  <a:lnTo>
                    <a:pt x="14050" y="5550"/>
                  </a:lnTo>
                  <a:lnTo>
                    <a:pt x="14017" y="5550"/>
                  </a:lnTo>
                  <a:lnTo>
                    <a:pt x="13983" y="5567"/>
                  </a:lnTo>
                  <a:lnTo>
                    <a:pt x="13949" y="5583"/>
                  </a:lnTo>
                  <a:lnTo>
                    <a:pt x="13932" y="5600"/>
                  </a:lnTo>
                  <a:lnTo>
                    <a:pt x="13899" y="5617"/>
                  </a:lnTo>
                  <a:lnTo>
                    <a:pt x="13865" y="5617"/>
                  </a:lnTo>
                  <a:lnTo>
                    <a:pt x="13831" y="5634"/>
                  </a:lnTo>
                  <a:lnTo>
                    <a:pt x="13814" y="5651"/>
                  </a:lnTo>
                  <a:lnTo>
                    <a:pt x="13781" y="5668"/>
                  </a:lnTo>
                  <a:lnTo>
                    <a:pt x="13713" y="5702"/>
                  </a:lnTo>
                  <a:lnTo>
                    <a:pt x="13696" y="5702"/>
                  </a:lnTo>
                  <a:lnTo>
                    <a:pt x="13662" y="5718"/>
                  </a:lnTo>
                  <a:lnTo>
                    <a:pt x="13629" y="5735"/>
                  </a:lnTo>
                  <a:lnTo>
                    <a:pt x="13595" y="5752"/>
                  </a:lnTo>
                  <a:lnTo>
                    <a:pt x="13561" y="5769"/>
                  </a:lnTo>
                  <a:lnTo>
                    <a:pt x="13544" y="5769"/>
                  </a:lnTo>
                  <a:lnTo>
                    <a:pt x="13511" y="5786"/>
                  </a:lnTo>
                  <a:lnTo>
                    <a:pt x="13477" y="5803"/>
                  </a:lnTo>
                  <a:lnTo>
                    <a:pt x="13443" y="5820"/>
                  </a:lnTo>
                  <a:lnTo>
                    <a:pt x="13426" y="5836"/>
                  </a:lnTo>
                  <a:lnTo>
                    <a:pt x="13359" y="5853"/>
                  </a:lnTo>
                  <a:lnTo>
                    <a:pt x="13325" y="5870"/>
                  </a:lnTo>
                  <a:lnTo>
                    <a:pt x="13291" y="5887"/>
                  </a:lnTo>
                  <a:lnTo>
                    <a:pt x="13275" y="5904"/>
                  </a:lnTo>
                  <a:lnTo>
                    <a:pt x="13241" y="5921"/>
                  </a:lnTo>
                  <a:lnTo>
                    <a:pt x="13207" y="5938"/>
                  </a:lnTo>
                  <a:lnTo>
                    <a:pt x="13173" y="5938"/>
                  </a:lnTo>
                  <a:lnTo>
                    <a:pt x="13156" y="5955"/>
                  </a:lnTo>
                  <a:lnTo>
                    <a:pt x="13123" y="5971"/>
                  </a:lnTo>
                  <a:lnTo>
                    <a:pt x="13089" y="5988"/>
                  </a:lnTo>
                  <a:lnTo>
                    <a:pt x="13055" y="6005"/>
                  </a:lnTo>
                  <a:lnTo>
                    <a:pt x="13038" y="6022"/>
                  </a:lnTo>
                  <a:lnTo>
                    <a:pt x="13005" y="6022"/>
                  </a:lnTo>
                  <a:lnTo>
                    <a:pt x="12971" y="6039"/>
                  </a:lnTo>
                  <a:lnTo>
                    <a:pt x="12937" y="6056"/>
                  </a:lnTo>
                  <a:lnTo>
                    <a:pt x="12903" y="6073"/>
                  </a:lnTo>
                  <a:lnTo>
                    <a:pt x="12887" y="6089"/>
                  </a:lnTo>
                  <a:lnTo>
                    <a:pt x="12853" y="6106"/>
                  </a:lnTo>
                  <a:lnTo>
                    <a:pt x="12819" y="6106"/>
                  </a:lnTo>
                  <a:lnTo>
                    <a:pt x="12785" y="6123"/>
                  </a:lnTo>
                  <a:lnTo>
                    <a:pt x="12769" y="6140"/>
                  </a:lnTo>
                  <a:lnTo>
                    <a:pt x="12735" y="6157"/>
                  </a:lnTo>
                  <a:lnTo>
                    <a:pt x="12701" y="6174"/>
                  </a:lnTo>
                  <a:lnTo>
                    <a:pt x="12667" y="6191"/>
                  </a:lnTo>
                  <a:lnTo>
                    <a:pt x="12650" y="6191"/>
                  </a:lnTo>
                  <a:lnTo>
                    <a:pt x="12617" y="6208"/>
                  </a:lnTo>
                  <a:lnTo>
                    <a:pt x="12583" y="6224"/>
                  </a:lnTo>
                  <a:lnTo>
                    <a:pt x="12549" y="6241"/>
                  </a:lnTo>
                  <a:lnTo>
                    <a:pt x="12532" y="6258"/>
                  </a:lnTo>
                  <a:lnTo>
                    <a:pt x="12499" y="6275"/>
                  </a:lnTo>
                  <a:lnTo>
                    <a:pt x="12465" y="6292"/>
                  </a:lnTo>
                  <a:lnTo>
                    <a:pt x="12431" y="6292"/>
                  </a:lnTo>
                  <a:lnTo>
                    <a:pt x="12397" y="6309"/>
                  </a:lnTo>
                  <a:lnTo>
                    <a:pt x="12381" y="6326"/>
                  </a:lnTo>
                  <a:lnTo>
                    <a:pt x="12347" y="6342"/>
                  </a:lnTo>
                  <a:lnTo>
                    <a:pt x="12313" y="6359"/>
                  </a:lnTo>
                  <a:lnTo>
                    <a:pt x="12279" y="6376"/>
                  </a:lnTo>
                  <a:lnTo>
                    <a:pt x="12263" y="6393"/>
                  </a:lnTo>
                  <a:lnTo>
                    <a:pt x="12229" y="6393"/>
                  </a:lnTo>
                  <a:lnTo>
                    <a:pt x="12195" y="6410"/>
                  </a:lnTo>
                  <a:lnTo>
                    <a:pt x="12161" y="6427"/>
                  </a:lnTo>
                  <a:lnTo>
                    <a:pt x="12144" y="6444"/>
                  </a:lnTo>
                  <a:lnTo>
                    <a:pt x="12111" y="6461"/>
                  </a:lnTo>
                  <a:lnTo>
                    <a:pt x="12077" y="6477"/>
                  </a:lnTo>
                  <a:lnTo>
                    <a:pt x="12043" y="6477"/>
                  </a:lnTo>
                  <a:lnTo>
                    <a:pt x="12026" y="6494"/>
                  </a:lnTo>
                  <a:lnTo>
                    <a:pt x="11993" y="6511"/>
                  </a:lnTo>
                  <a:lnTo>
                    <a:pt x="11959" y="6528"/>
                  </a:lnTo>
                  <a:lnTo>
                    <a:pt x="11925" y="6545"/>
                  </a:lnTo>
                  <a:lnTo>
                    <a:pt x="11908" y="6562"/>
                  </a:lnTo>
                  <a:lnTo>
                    <a:pt x="11875" y="6579"/>
                  </a:lnTo>
                  <a:lnTo>
                    <a:pt x="11841" y="6595"/>
                  </a:lnTo>
                  <a:lnTo>
                    <a:pt x="11807" y="6595"/>
                  </a:lnTo>
                  <a:lnTo>
                    <a:pt x="11790" y="6612"/>
                  </a:lnTo>
                  <a:lnTo>
                    <a:pt x="11757" y="6629"/>
                  </a:lnTo>
                  <a:lnTo>
                    <a:pt x="11723" y="6646"/>
                  </a:lnTo>
                  <a:lnTo>
                    <a:pt x="11689" y="6663"/>
                  </a:lnTo>
                  <a:lnTo>
                    <a:pt x="11672" y="6680"/>
                  </a:lnTo>
                  <a:lnTo>
                    <a:pt x="11638" y="6697"/>
                  </a:lnTo>
                  <a:lnTo>
                    <a:pt x="11605" y="6697"/>
                  </a:lnTo>
                  <a:lnTo>
                    <a:pt x="11571" y="6714"/>
                  </a:lnTo>
                  <a:lnTo>
                    <a:pt x="11554" y="6730"/>
                  </a:lnTo>
                  <a:lnTo>
                    <a:pt x="11520" y="6747"/>
                  </a:lnTo>
                  <a:lnTo>
                    <a:pt x="11487" y="6764"/>
                  </a:lnTo>
                  <a:lnTo>
                    <a:pt x="11453" y="6781"/>
                  </a:lnTo>
                  <a:lnTo>
                    <a:pt x="11436" y="6798"/>
                  </a:lnTo>
                  <a:lnTo>
                    <a:pt x="11369" y="6815"/>
                  </a:lnTo>
                  <a:lnTo>
                    <a:pt x="11335" y="6832"/>
                  </a:lnTo>
                  <a:lnTo>
                    <a:pt x="11318" y="6848"/>
                  </a:lnTo>
                  <a:lnTo>
                    <a:pt x="11284" y="6865"/>
                  </a:lnTo>
                  <a:lnTo>
                    <a:pt x="11251" y="6882"/>
                  </a:lnTo>
                  <a:lnTo>
                    <a:pt x="11217" y="6899"/>
                  </a:lnTo>
                  <a:lnTo>
                    <a:pt x="11166" y="6916"/>
                  </a:lnTo>
                  <a:lnTo>
                    <a:pt x="11133" y="6933"/>
                  </a:lnTo>
                  <a:lnTo>
                    <a:pt x="11082" y="6967"/>
                  </a:lnTo>
                  <a:lnTo>
                    <a:pt x="11048" y="6983"/>
                  </a:lnTo>
                  <a:lnTo>
                    <a:pt x="11014" y="7000"/>
                  </a:lnTo>
                  <a:lnTo>
                    <a:pt x="10981" y="7017"/>
                  </a:lnTo>
                  <a:lnTo>
                    <a:pt x="10930" y="7051"/>
                  </a:lnTo>
                  <a:lnTo>
                    <a:pt x="10896" y="7051"/>
                  </a:lnTo>
                  <a:lnTo>
                    <a:pt x="10846" y="7085"/>
                  </a:lnTo>
                  <a:lnTo>
                    <a:pt x="10812" y="7101"/>
                  </a:lnTo>
                  <a:lnTo>
                    <a:pt x="10778" y="7118"/>
                  </a:lnTo>
                  <a:lnTo>
                    <a:pt x="10745" y="7135"/>
                  </a:lnTo>
                  <a:lnTo>
                    <a:pt x="10694" y="7169"/>
                  </a:lnTo>
                  <a:lnTo>
                    <a:pt x="10660" y="7169"/>
                  </a:lnTo>
                  <a:lnTo>
                    <a:pt x="10610" y="7203"/>
                  </a:lnTo>
                  <a:lnTo>
                    <a:pt x="10576" y="7220"/>
                  </a:lnTo>
                  <a:lnTo>
                    <a:pt x="10525" y="7253"/>
                  </a:lnTo>
                  <a:lnTo>
                    <a:pt x="10492" y="7270"/>
                  </a:lnTo>
                  <a:lnTo>
                    <a:pt x="10424" y="7304"/>
                  </a:lnTo>
                  <a:lnTo>
                    <a:pt x="10390" y="7304"/>
                  </a:lnTo>
                  <a:lnTo>
                    <a:pt x="10340" y="7338"/>
                  </a:lnTo>
                  <a:lnTo>
                    <a:pt x="10306" y="7354"/>
                  </a:lnTo>
                  <a:lnTo>
                    <a:pt x="10255" y="7388"/>
                  </a:lnTo>
                  <a:lnTo>
                    <a:pt x="10222" y="7405"/>
                  </a:lnTo>
                  <a:lnTo>
                    <a:pt x="10171" y="7439"/>
                  </a:lnTo>
                  <a:lnTo>
                    <a:pt x="10137" y="7456"/>
                  </a:lnTo>
                  <a:lnTo>
                    <a:pt x="10104" y="7456"/>
                  </a:lnTo>
                  <a:lnTo>
                    <a:pt x="10070" y="7473"/>
                  </a:lnTo>
                  <a:lnTo>
                    <a:pt x="10053" y="7489"/>
                  </a:lnTo>
                  <a:lnTo>
                    <a:pt x="9969" y="7540"/>
                  </a:lnTo>
                  <a:lnTo>
                    <a:pt x="9935" y="7557"/>
                  </a:lnTo>
                  <a:lnTo>
                    <a:pt x="9868" y="7591"/>
                  </a:lnTo>
                  <a:lnTo>
                    <a:pt x="9834" y="7607"/>
                  </a:lnTo>
                  <a:lnTo>
                    <a:pt x="9783" y="7624"/>
                  </a:lnTo>
                  <a:lnTo>
                    <a:pt x="9749" y="7641"/>
                  </a:lnTo>
                  <a:lnTo>
                    <a:pt x="9733" y="7658"/>
                  </a:lnTo>
                  <a:lnTo>
                    <a:pt x="9631" y="7709"/>
                  </a:lnTo>
                  <a:lnTo>
                    <a:pt x="9615" y="7726"/>
                  </a:lnTo>
                  <a:lnTo>
                    <a:pt x="9547" y="7759"/>
                  </a:lnTo>
                  <a:lnTo>
                    <a:pt x="9513" y="7759"/>
                  </a:lnTo>
                  <a:lnTo>
                    <a:pt x="9429" y="7810"/>
                  </a:lnTo>
                  <a:lnTo>
                    <a:pt x="9412" y="7827"/>
                  </a:lnTo>
                  <a:lnTo>
                    <a:pt x="9294" y="7894"/>
                  </a:lnTo>
                  <a:lnTo>
                    <a:pt x="9260" y="7911"/>
                  </a:lnTo>
                  <a:lnTo>
                    <a:pt x="9176" y="7945"/>
                  </a:lnTo>
                  <a:lnTo>
                    <a:pt x="9142" y="7962"/>
                  </a:lnTo>
                  <a:lnTo>
                    <a:pt x="9058" y="8012"/>
                  </a:lnTo>
                  <a:lnTo>
                    <a:pt x="9024" y="8029"/>
                  </a:lnTo>
                  <a:lnTo>
                    <a:pt x="8990" y="8046"/>
                  </a:lnTo>
                  <a:lnTo>
                    <a:pt x="8906" y="8097"/>
                  </a:lnTo>
                  <a:lnTo>
                    <a:pt x="8872" y="8113"/>
                  </a:lnTo>
                  <a:lnTo>
                    <a:pt x="8737" y="8181"/>
                  </a:lnTo>
                  <a:lnTo>
                    <a:pt x="8704" y="8198"/>
                  </a:lnTo>
                  <a:lnTo>
                    <a:pt x="8586" y="8265"/>
                  </a:lnTo>
                  <a:lnTo>
                    <a:pt x="8569" y="8282"/>
                  </a:lnTo>
                  <a:lnTo>
                    <a:pt x="8501" y="8316"/>
                  </a:lnTo>
                  <a:lnTo>
                    <a:pt x="8468" y="8333"/>
                  </a:lnTo>
                  <a:lnTo>
                    <a:pt x="8417" y="8350"/>
                  </a:lnTo>
                  <a:lnTo>
                    <a:pt x="8383" y="8366"/>
                  </a:lnTo>
                  <a:lnTo>
                    <a:pt x="8333" y="8400"/>
                  </a:lnTo>
                  <a:lnTo>
                    <a:pt x="8299" y="8417"/>
                  </a:lnTo>
                  <a:lnTo>
                    <a:pt x="8215" y="8468"/>
                  </a:lnTo>
                  <a:lnTo>
                    <a:pt x="8181" y="8485"/>
                  </a:lnTo>
                  <a:lnTo>
                    <a:pt x="8164" y="8501"/>
                  </a:lnTo>
                  <a:lnTo>
                    <a:pt x="8046" y="8569"/>
                  </a:lnTo>
                  <a:lnTo>
                    <a:pt x="8012" y="8586"/>
                  </a:lnTo>
                  <a:lnTo>
                    <a:pt x="7978" y="8603"/>
                  </a:lnTo>
                  <a:lnTo>
                    <a:pt x="7962" y="8603"/>
                  </a:lnTo>
                  <a:lnTo>
                    <a:pt x="7928" y="8619"/>
                  </a:lnTo>
                  <a:lnTo>
                    <a:pt x="7894" y="8636"/>
                  </a:lnTo>
                  <a:lnTo>
                    <a:pt x="7810" y="8687"/>
                  </a:lnTo>
                  <a:lnTo>
                    <a:pt x="7776" y="8704"/>
                  </a:lnTo>
                  <a:lnTo>
                    <a:pt x="7725" y="8738"/>
                  </a:lnTo>
                  <a:lnTo>
                    <a:pt x="7692" y="8754"/>
                  </a:lnTo>
                  <a:lnTo>
                    <a:pt x="7607" y="8805"/>
                  </a:lnTo>
                  <a:lnTo>
                    <a:pt x="7574" y="8822"/>
                  </a:lnTo>
                  <a:lnTo>
                    <a:pt x="7523" y="8856"/>
                  </a:lnTo>
                  <a:lnTo>
                    <a:pt x="7489" y="8872"/>
                  </a:lnTo>
                  <a:lnTo>
                    <a:pt x="7439" y="8906"/>
                  </a:lnTo>
                  <a:lnTo>
                    <a:pt x="7405" y="8923"/>
                  </a:lnTo>
                  <a:lnTo>
                    <a:pt x="7354" y="8940"/>
                  </a:lnTo>
                  <a:lnTo>
                    <a:pt x="7321" y="8957"/>
                  </a:lnTo>
                  <a:lnTo>
                    <a:pt x="7287" y="8974"/>
                  </a:lnTo>
                  <a:lnTo>
                    <a:pt x="7270" y="8991"/>
                  </a:lnTo>
                  <a:lnTo>
                    <a:pt x="7236" y="9007"/>
                  </a:lnTo>
                  <a:lnTo>
                    <a:pt x="7169" y="9041"/>
                  </a:lnTo>
                  <a:lnTo>
                    <a:pt x="7152" y="9058"/>
                  </a:lnTo>
                  <a:lnTo>
                    <a:pt x="7118" y="9075"/>
                  </a:lnTo>
                  <a:lnTo>
                    <a:pt x="7085" y="9092"/>
                  </a:lnTo>
                  <a:lnTo>
                    <a:pt x="7034" y="9125"/>
                  </a:lnTo>
                  <a:lnTo>
                    <a:pt x="7000" y="9142"/>
                  </a:lnTo>
                  <a:lnTo>
                    <a:pt x="6983" y="9159"/>
                  </a:lnTo>
                  <a:lnTo>
                    <a:pt x="6950" y="9176"/>
                  </a:lnTo>
                  <a:lnTo>
                    <a:pt x="6899" y="9210"/>
                  </a:lnTo>
                  <a:lnTo>
                    <a:pt x="6865" y="9227"/>
                  </a:lnTo>
                  <a:lnTo>
                    <a:pt x="6832" y="9244"/>
                  </a:lnTo>
                  <a:lnTo>
                    <a:pt x="6798" y="9260"/>
                  </a:lnTo>
                  <a:lnTo>
                    <a:pt x="6747" y="9294"/>
                  </a:lnTo>
                  <a:lnTo>
                    <a:pt x="6713" y="9311"/>
                  </a:lnTo>
                  <a:lnTo>
                    <a:pt x="6697" y="9328"/>
                  </a:lnTo>
                  <a:lnTo>
                    <a:pt x="6663" y="9345"/>
                  </a:lnTo>
                  <a:lnTo>
                    <a:pt x="6629" y="9362"/>
                  </a:lnTo>
                  <a:lnTo>
                    <a:pt x="6612" y="9378"/>
                  </a:lnTo>
                  <a:lnTo>
                    <a:pt x="6579" y="9378"/>
                  </a:lnTo>
                  <a:lnTo>
                    <a:pt x="6545" y="9412"/>
                  </a:lnTo>
                  <a:lnTo>
                    <a:pt x="6511" y="9412"/>
                  </a:lnTo>
                  <a:lnTo>
                    <a:pt x="6494" y="9429"/>
                  </a:lnTo>
                  <a:lnTo>
                    <a:pt x="6460" y="9446"/>
                  </a:lnTo>
                  <a:lnTo>
                    <a:pt x="6427" y="9463"/>
                  </a:lnTo>
                  <a:lnTo>
                    <a:pt x="6410" y="9480"/>
                  </a:lnTo>
                  <a:lnTo>
                    <a:pt x="6376" y="9496"/>
                  </a:lnTo>
                  <a:lnTo>
                    <a:pt x="6342" y="9513"/>
                  </a:lnTo>
                  <a:lnTo>
                    <a:pt x="6326" y="9530"/>
                  </a:lnTo>
                  <a:lnTo>
                    <a:pt x="6292" y="9547"/>
                  </a:lnTo>
                  <a:lnTo>
                    <a:pt x="6258" y="9564"/>
                  </a:lnTo>
                  <a:lnTo>
                    <a:pt x="6224" y="9581"/>
                  </a:lnTo>
                  <a:lnTo>
                    <a:pt x="6207" y="9598"/>
                  </a:lnTo>
                  <a:lnTo>
                    <a:pt x="6174" y="9615"/>
                  </a:lnTo>
                  <a:lnTo>
                    <a:pt x="6140" y="9631"/>
                  </a:lnTo>
                  <a:lnTo>
                    <a:pt x="6123" y="9648"/>
                  </a:lnTo>
                  <a:lnTo>
                    <a:pt x="6089" y="9665"/>
                  </a:lnTo>
                  <a:lnTo>
                    <a:pt x="6056" y="9682"/>
                  </a:lnTo>
                  <a:lnTo>
                    <a:pt x="6039" y="9699"/>
                  </a:lnTo>
                  <a:lnTo>
                    <a:pt x="6005" y="9716"/>
                  </a:lnTo>
                  <a:lnTo>
                    <a:pt x="5954" y="9749"/>
                  </a:lnTo>
                  <a:lnTo>
                    <a:pt x="5921" y="9766"/>
                  </a:lnTo>
                  <a:lnTo>
                    <a:pt x="5887" y="9783"/>
                  </a:lnTo>
                  <a:lnTo>
                    <a:pt x="5870" y="9800"/>
                  </a:lnTo>
                  <a:lnTo>
                    <a:pt x="5836" y="9817"/>
                  </a:lnTo>
                  <a:lnTo>
                    <a:pt x="5803" y="9834"/>
                  </a:lnTo>
                  <a:lnTo>
                    <a:pt x="5752" y="9868"/>
                  </a:lnTo>
                  <a:lnTo>
                    <a:pt x="5718" y="9884"/>
                  </a:lnTo>
                  <a:lnTo>
                    <a:pt x="5701" y="9901"/>
                  </a:lnTo>
                  <a:lnTo>
                    <a:pt x="5668" y="9918"/>
                  </a:lnTo>
                  <a:lnTo>
                    <a:pt x="5634" y="9935"/>
                  </a:lnTo>
                  <a:lnTo>
                    <a:pt x="5600" y="9952"/>
                  </a:lnTo>
                  <a:lnTo>
                    <a:pt x="5583" y="9969"/>
                  </a:lnTo>
                  <a:lnTo>
                    <a:pt x="5516" y="10002"/>
                  </a:lnTo>
                  <a:lnTo>
                    <a:pt x="5499" y="10019"/>
                  </a:lnTo>
                  <a:lnTo>
                    <a:pt x="5465" y="10036"/>
                  </a:lnTo>
                  <a:lnTo>
                    <a:pt x="5432" y="10053"/>
                  </a:lnTo>
                  <a:lnTo>
                    <a:pt x="5415" y="10070"/>
                  </a:lnTo>
                  <a:lnTo>
                    <a:pt x="5347" y="10104"/>
                  </a:lnTo>
                  <a:lnTo>
                    <a:pt x="5330" y="10121"/>
                  </a:lnTo>
                  <a:lnTo>
                    <a:pt x="5263" y="10154"/>
                  </a:lnTo>
                  <a:lnTo>
                    <a:pt x="5246" y="10171"/>
                  </a:lnTo>
                  <a:lnTo>
                    <a:pt x="5212" y="10188"/>
                  </a:lnTo>
                  <a:lnTo>
                    <a:pt x="5179" y="10205"/>
                  </a:lnTo>
                  <a:lnTo>
                    <a:pt x="5162" y="10222"/>
                  </a:lnTo>
                  <a:lnTo>
                    <a:pt x="5061" y="10272"/>
                  </a:lnTo>
                  <a:lnTo>
                    <a:pt x="5044" y="10289"/>
                  </a:lnTo>
                  <a:lnTo>
                    <a:pt x="5010" y="10306"/>
                  </a:lnTo>
                  <a:lnTo>
                    <a:pt x="4993" y="10323"/>
                  </a:lnTo>
                  <a:lnTo>
                    <a:pt x="4959" y="10340"/>
                  </a:lnTo>
                  <a:lnTo>
                    <a:pt x="4892" y="10374"/>
                  </a:lnTo>
                  <a:lnTo>
                    <a:pt x="4875" y="10390"/>
                  </a:lnTo>
                  <a:lnTo>
                    <a:pt x="4841" y="10407"/>
                  </a:lnTo>
                  <a:lnTo>
                    <a:pt x="4757" y="10458"/>
                  </a:lnTo>
                  <a:lnTo>
                    <a:pt x="4723" y="10475"/>
                  </a:lnTo>
                  <a:lnTo>
                    <a:pt x="4706" y="10492"/>
                  </a:lnTo>
                  <a:lnTo>
                    <a:pt x="4622" y="10542"/>
                  </a:lnTo>
                  <a:lnTo>
                    <a:pt x="4588" y="10559"/>
                  </a:lnTo>
                  <a:lnTo>
                    <a:pt x="4555" y="10576"/>
                  </a:lnTo>
                  <a:lnTo>
                    <a:pt x="4470" y="10627"/>
                  </a:lnTo>
                  <a:lnTo>
                    <a:pt x="4453" y="10643"/>
                  </a:lnTo>
                  <a:lnTo>
                    <a:pt x="4420" y="10660"/>
                  </a:lnTo>
                  <a:lnTo>
                    <a:pt x="4335" y="10711"/>
                  </a:lnTo>
                  <a:lnTo>
                    <a:pt x="4302" y="10728"/>
                  </a:lnTo>
                  <a:lnTo>
                    <a:pt x="4217" y="10778"/>
                  </a:lnTo>
                  <a:lnTo>
                    <a:pt x="4200" y="10795"/>
                  </a:lnTo>
                  <a:lnTo>
                    <a:pt x="4133" y="10829"/>
                  </a:lnTo>
                  <a:lnTo>
                    <a:pt x="4116" y="10846"/>
                  </a:lnTo>
                  <a:lnTo>
                    <a:pt x="4082" y="10863"/>
                  </a:lnTo>
                  <a:lnTo>
                    <a:pt x="3998" y="10930"/>
                  </a:lnTo>
                  <a:lnTo>
                    <a:pt x="3964" y="10947"/>
                  </a:lnTo>
                  <a:lnTo>
                    <a:pt x="3880" y="10998"/>
                  </a:lnTo>
                  <a:lnTo>
                    <a:pt x="3863" y="11014"/>
                  </a:lnTo>
                  <a:lnTo>
                    <a:pt x="3829" y="11031"/>
                  </a:lnTo>
                  <a:lnTo>
                    <a:pt x="3796" y="11048"/>
                  </a:lnTo>
                  <a:lnTo>
                    <a:pt x="3779" y="11065"/>
                  </a:lnTo>
                  <a:lnTo>
                    <a:pt x="3694" y="11116"/>
                  </a:lnTo>
                  <a:lnTo>
                    <a:pt x="3661" y="11133"/>
                  </a:lnTo>
                  <a:lnTo>
                    <a:pt x="3610" y="11166"/>
                  </a:lnTo>
                  <a:lnTo>
                    <a:pt x="3576" y="11183"/>
                  </a:lnTo>
                  <a:lnTo>
                    <a:pt x="3526" y="11217"/>
                  </a:lnTo>
                  <a:lnTo>
                    <a:pt x="3492" y="11234"/>
                  </a:lnTo>
                  <a:lnTo>
                    <a:pt x="3441" y="11267"/>
                  </a:lnTo>
                  <a:lnTo>
                    <a:pt x="3408" y="11284"/>
                  </a:lnTo>
                  <a:lnTo>
                    <a:pt x="3323" y="11335"/>
                  </a:lnTo>
                  <a:lnTo>
                    <a:pt x="3306" y="11369"/>
                  </a:lnTo>
                  <a:lnTo>
                    <a:pt x="3273" y="11386"/>
                  </a:lnTo>
                  <a:lnTo>
                    <a:pt x="3239" y="11402"/>
                  </a:lnTo>
                  <a:lnTo>
                    <a:pt x="3188" y="11436"/>
                  </a:lnTo>
                  <a:lnTo>
                    <a:pt x="3155" y="11453"/>
                  </a:lnTo>
                  <a:lnTo>
                    <a:pt x="3104" y="11487"/>
                  </a:lnTo>
                  <a:lnTo>
                    <a:pt x="3087" y="11504"/>
                  </a:lnTo>
                  <a:lnTo>
                    <a:pt x="3020" y="11537"/>
                  </a:lnTo>
                  <a:lnTo>
                    <a:pt x="3003" y="11554"/>
                  </a:lnTo>
                  <a:lnTo>
                    <a:pt x="2935" y="11588"/>
                  </a:lnTo>
                  <a:lnTo>
                    <a:pt x="2919" y="11605"/>
                  </a:lnTo>
                  <a:lnTo>
                    <a:pt x="2885" y="11622"/>
                  </a:lnTo>
                  <a:lnTo>
                    <a:pt x="2851" y="11639"/>
                  </a:lnTo>
                  <a:lnTo>
                    <a:pt x="2834" y="11655"/>
                  </a:lnTo>
                  <a:lnTo>
                    <a:pt x="2800" y="11672"/>
                  </a:lnTo>
                  <a:lnTo>
                    <a:pt x="2767" y="11689"/>
                  </a:lnTo>
                  <a:lnTo>
                    <a:pt x="2750" y="11723"/>
                  </a:lnTo>
                  <a:lnTo>
                    <a:pt x="2716" y="11740"/>
                  </a:lnTo>
                  <a:lnTo>
                    <a:pt x="2666" y="11773"/>
                  </a:lnTo>
                  <a:lnTo>
                    <a:pt x="2632" y="11790"/>
                  </a:lnTo>
                  <a:lnTo>
                    <a:pt x="2598" y="11807"/>
                  </a:lnTo>
                  <a:lnTo>
                    <a:pt x="2581" y="11824"/>
                  </a:lnTo>
                  <a:lnTo>
                    <a:pt x="2547" y="11841"/>
                  </a:lnTo>
                  <a:lnTo>
                    <a:pt x="2514" y="11858"/>
                  </a:lnTo>
                  <a:lnTo>
                    <a:pt x="2497" y="11875"/>
                  </a:lnTo>
                  <a:lnTo>
                    <a:pt x="2463" y="11892"/>
                  </a:lnTo>
                  <a:lnTo>
                    <a:pt x="2446" y="11908"/>
                  </a:lnTo>
                  <a:lnTo>
                    <a:pt x="2413" y="11925"/>
                  </a:lnTo>
                  <a:lnTo>
                    <a:pt x="2379" y="11942"/>
                  </a:lnTo>
                  <a:lnTo>
                    <a:pt x="2362" y="11959"/>
                  </a:lnTo>
                  <a:lnTo>
                    <a:pt x="2328" y="11976"/>
                  </a:lnTo>
                  <a:lnTo>
                    <a:pt x="2294" y="11993"/>
                  </a:lnTo>
                  <a:lnTo>
                    <a:pt x="2278" y="12010"/>
                  </a:lnTo>
                  <a:lnTo>
                    <a:pt x="2244" y="12043"/>
                  </a:lnTo>
                  <a:lnTo>
                    <a:pt x="2210" y="12060"/>
                  </a:lnTo>
                  <a:lnTo>
                    <a:pt x="2193" y="12077"/>
                  </a:lnTo>
                  <a:lnTo>
                    <a:pt x="2160" y="12094"/>
                  </a:lnTo>
                  <a:lnTo>
                    <a:pt x="2143" y="12111"/>
                  </a:lnTo>
                  <a:lnTo>
                    <a:pt x="2075" y="12145"/>
                  </a:lnTo>
                  <a:lnTo>
                    <a:pt x="2058" y="12161"/>
                  </a:lnTo>
                  <a:lnTo>
                    <a:pt x="2025" y="12178"/>
                  </a:lnTo>
                  <a:lnTo>
                    <a:pt x="1991" y="12195"/>
                  </a:lnTo>
                  <a:lnTo>
                    <a:pt x="1974" y="12212"/>
                  </a:lnTo>
                  <a:lnTo>
                    <a:pt x="1940" y="12229"/>
                  </a:lnTo>
                  <a:lnTo>
                    <a:pt x="1907" y="12246"/>
                  </a:lnTo>
                  <a:lnTo>
                    <a:pt x="1890" y="12263"/>
                  </a:lnTo>
                  <a:lnTo>
                    <a:pt x="1856" y="12296"/>
                  </a:lnTo>
                  <a:lnTo>
                    <a:pt x="1839" y="12313"/>
                  </a:lnTo>
                  <a:lnTo>
                    <a:pt x="1805" y="12330"/>
                  </a:lnTo>
                  <a:lnTo>
                    <a:pt x="1772" y="12347"/>
                  </a:lnTo>
                  <a:lnTo>
                    <a:pt x="1755" y="12364"/>
                  </a:lnTo>
                  <a:lnTo>
                    <a:pt x="1721" y="12381"/>
                  </a:lnTo>
                  <a:lnTo>
                    <a:pt x="1687" y="12398"/>
                  </a:lnTo>
                  <a:lnTo>
                    <a:pt x="1670" y="12414"/>
                  </a:lnTo>
                  <a:lnTo>
                    <a:pt x="1637" y="12431"/>
                  </a:lnTo>
                  <a:lnTo>
                    <a:pt x="1620" y="12448"/>
                  </a:lnTo>
                  <a:lnTo>
                    <a:pt x="1586" y="12465"/>
                  </a:lnTo>
                  <a:lnTo>
                    <a:pt x="1552" y="12482"/>
                  </a:lnTo>
                  <a:lnTo>
                    <a:pt x="1535" y="12499"/>
                  </a:lnTo>
                  <a:lnTo>
                    <a:pt x="1502" y="12532"/>
                  </a:lnTo>
                  <a:lnTo>
                    <a:pt x="1468" y="12549"/>
                  </a:lnTo>
                  <a:lnTo>
                    <a:pt x="1451" y="12566"/>
                  </a:lnTo>
                  <a:lnTo>
                    <a:pt x="1417" y="12583"/>
                  </a:lnTo>
                  <a:lnTo>
                    <a:pt x="1367" y="12617"/>
                  </a:lnTo>
                  <a:lnTo>
                    <a:pt x="1333" y="12634"/>
                  </a:lnTo>
                  <a:lnTo>
                    <a:pt x="1316" y="12651"/>
                  </a:lnTo>
                  <a:lnTo>
                    <a:pt x="1282" y="12667"/>
                  </a:lnTo>
                  <a:lnTo>
                    <a:pt x="1249" y="12684"/>
                  </a:lnTo>
                  <a:lnTo>
                    <a:pt x="1232" y="12701"/>
                  </a:lnTo>
                  <a:lnTo>
                    <a:pt x="1198" y="12718"/>
                  </a:lnTo>
                  <a:lnTo>
                    <a:pt x="1164" y="12752"/>
                  </a:lnTo>
                  <a:lnTo>
                    <a:pt x="1114" y="12785"/>
                  </a:lnTo>
                  <a:lnTo>
                    <a:pt x="1097" y="12802"/>
                  </a:lnTo>
                  <a:lnTo>
                    <a:pt x="1063" y="12819"/>
                  </a:lnTo>
                  <a:lnTo>
                    <a:pt x="1029" y="12836"/>
                  </a:lnTo>
                  <a:lnTo>
                    <a:pt x="1013" y="12853"/>
                  </a:lnTo>
                  <a:lnTo>
                    <a:pt x="979" y="12870"/>
                  </a:lnTo>
                  <a:lnTo>
                    <a:pt x="962" y="12887"/>
                  </a:lnTo>
                  <a:lnTo>
                    <a:pt x="928" y="12904"/>
                  </a:lnTo>
                  <a:lnTo>
                    <a:pt x="895" y="12920"/>
                  </a:lnTo>
                  <a:lnTo>
                    <a:pt x="878" y="12954"/>
                  </a:lnTo>
                  <a:lnTo>
                    <a:pt x="844" y="12971"/>
                  </a:lnTo>
                  <a:lnTo>
                    <a:pt x="810" y="12988"/>
                  </a:lnTo>
                  <a:lnTo>
                    <a:pt x="793" y="13005"/>
                  </a:lnTo>
                  <a:lnTo>
                    <a:pt x="760" y="13022"/>
                  </a:lnTo>
                  <a:lnTo>
                    <a:pt x="743" y="13038"/>
                  </a:lnTo>
                  <a:lnTo>
                    <a:pt x="709" y="13055"/>
                  </a:lnTo>
                  <a:lnTo>
                    <a:pt x="675" y="13072"/>
                  </a:lnTo>
                  <a:lnTo>
                    <a:pt x="658" y="13089"/>
                  </a:lnTo>
                  <a:lnTo>
                    <a:pt x="625" y="13123"/>
                  </a:lnTo>
                  <a:lnTo>
                    <a:pt x="574" y="13157"/>
                  </a:lnTo>
                  <a:lnTo>
                    <a:pt x="540" y="13173"/>
                  </a:lnTo>
                  <a:lnTo>
                    <a:pt x="523" y="13190"/>
                  </a:lnTo>
                  <a:lnTo>
                    <a:pt x="490" y="13207"/>
                  </a:lnTo>
                  <a:lnTo>
                    <a:pt x="456" y="13224"/>
                  </a:lnTo>
                  <a:lnTo>
                    <a:pt x="439" y="13241"/>
                  </a:lnTo>
                  <a:lnTo>
                    <a:pt x="405" y="13258"/>
                  </a:lnTo>
                  <a:lnTo>
                    <a:pt x="389" y="13275"/>
                  </a:lnTo>
                  <a:lnTo>
                    <a:pt x="355" y="13308"/>
                  </a:lnTo>
                  <a:lnTo>
                    <a:pt x="321" y="13325"/>
                  </a:lnTo>
                  <a:lnTo>
                    <a:pt x="304" y="13342"/>
                  </a:lnTo>
                  <a:lnTo>
                    <a:pt x="270" y="13359"/>
                  </a:lnTo>
                  <a:lnTo>
                    <a:pt x="254" y="13376"/>
                  </a:lnTo>
                  <a:lnTo>
                    <a:pt x="220" y="13393"/>
                  </a:lnTo>
                  <a:lnTo>
                    <a:pt x="186" y="13410"/>
                  </a:lnTo>
                  <a:lnTo>
                    <a:pt x="169" y="13426"/>
                  </a:lnTo>
                  <a:lnTo>
                    <a:pt x="136" y="13443"/>
                  </a:lnTo>
                  <a:lnTo>
                    <a:pt x="119" y="13477"/>
                  </a:lnTo>
                  <a:lnTo>
                    <a:pt x="85" y="13494"/>
                  </a:lnTo>
                  <a:lnTo>
                    <a:pt x="51" y="13511"/>
                  </a:lnTo>
                  <a:lnTo>
                    <a:pt x="34" y="13528"/>
                  </a:lnTo>
                  <a:lnTo>
                    <a:pt x="1" y="13544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3235050" y="605800"/>
              <a:ext cx="43025" cy="169950"/>
            </a:xfrm>
            <a:custGeom>
              <a:avLst/>
              <a:gdLst/>
              <a:ahLst/>
              <a:cxnLst/>
              <a:rect l="l" t="t" r="r" b="b"/>
              <a:pathLst>
                <a:path w="1721" h="6798" fill="none" extrusionOk="0">
                  <a:moveTo>
                    <a:pt x="1721" y="6798"/>
                  </a:moveTo>
                  <a:lnTo>
                    <a:pt x="1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2489550" y="944400"/>
              <a:ext cx="100375" cy="144225"/>
            </a:xfrm>
            <a:custGeom>
              <a:avLst/>
              <a:gdLst/>
              <a:ahLst/>
              <a:cxnLst/>
              <a:rect l="l" t="t" r="r" b="b"/>
              <a:pathLst>
                <a:path w="4015" h="5769" fill="none" extrusionOk="0">
                  <a:moveTo>
                    <a:pt x="4015" y="5769"/>
                  </a:moveTo>
                  <a:lnTo>
                    <a:pt x="1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2489550" y="605800"/>
              <a:ext cx="788525" cy="482400"/>
            </a:xfrm>
            <a:custGeom>
              <a:avLst/>
              <a:gdLst/>
              <a:ahLst/>
              <a:cxnLst/>
              <a:rect l="l" t="t" r="r" b="b"/>
              <a:pathLst>
                <a:path w="31541" h="19296" extrusionOk="0">
                  <a:moveTo>
                    <a:pt x="29821" y="1"/>
                  </a:moveTo>
                  <a:lnTo>
                    <a:pt x="29804" y="17"/>
                  </a:lnTo>
                  <a:lnTo>
                    <a:pt x="29736" y="17"/>
                  </a:lnTo>
                  <a:lnTo>
                    <a:pt x="29702" y="34"/>
                  </a:lnTo>
                  <a:lnTo>
                    <a:pt x="29669" y="34"/>
                  </a:lnTo>
                  <a:lnTo>
                    <a:pt x="29601" y="51"/>
                  </a:lnTo>
                  <a:lnTo>
                    <a:pt x="29568" y="68"/>
                  </a:lnTo>
                  <a:lnTo>
                    <a:pt x="29534" y="68"/>
                  </a:lnTo>
                  <a:lnTo>
                    <a:pt x="29500" y="85"/>
                  </a:lnTo>
                  <a:lnTo>
                    <a:pt x="29466" y="85"/>
                  </a:lnTo>
                  <a:lnTo>
                    <a:pt x="29449" y="102"/>
                  </a:lnTo>
                  <a:lnTo>
                    <a:pt x="29416" y="102"/>
                  </a:lnTo>
                  <a:lnTo>
                    <a:pt x="29382" y="119"/>
                  </a:lnTo>
                  <a:lnTo>
                    <a:pt x="29348" y="119"/>
                  </a:lnTo>
                  <a:lnTo>
                    <a:pt x="29315" y="136"/>
                  </a:lnTo>
                  <a:lnTo>
                    <a:pt x="29281" y="136"/>
                  </a:lnTo>
                  <a:lnTo>
                    <a:pt x="29247" y="152"/>
                  </a:lnTo>
                  <a:lnTo>
                    <a:pt x="29213" y="152"/>
                  </a:lnTo>
                  <a:lnTo>
                    <a:pt x="29197" y="169"/>
                  </a:lnTo>
                  <a:lnTo>
                    <a:pt x="29163" y="169"/>
                  </a:lnTo>
                  <a:lnTo>
                    <a:pt x="29129" y="186"/>
                  </a:lnTo>
                  <a:lnTo>
                    <a:pt x="29095" y="186"/>
                  </a:lnTo>
                  <a:lnTo>
                    <a:pt x="29062" y="203"/>
                  </a:lnTo>
                  <a:lnTo>
                    <a:pt x="29028" y="203"/>
                  </a:lnTo>
                  <a:lnTo>
                    <a:pt x="28994" y="220"/>
                  </a:lnTo>
                  <a:lnTo>
                    <a:pt x="28960" y="220"/>
                  </a:lnTo>
                  <a:lnTo>
                    <a:pt x="28927" y="237"/>
                  </a:lnTo>
                  <a:lnTo>
                    <a:pt x="28893" y="237"/>
                  </a:lnTo>
                  <a:lnTo>
                    <a:pt x="28876" y="254"/>
                  </a:lnTo>
                  <a:lnTo>
                    <a:pt x="28842" y="254"/>
                  </a:lnTo>
                  <a:lnTo>
                    <a:pt x="28809" y="270"/>
                  </a:lnTo>
                  <a:lnTo>
                    <a:pt x="28775" y="270"/>
                  </a:lnTo>
                  <a:lnTo>
                    <a:pt x="28741" y="287"/>
                  </a:lnTo>
                  <a:lnTo>
                    <a:pt x="28707" y="287"/>
                  </a:lnTo>
                  <a:lnTo>
                    <a:pt x="28674" y="304"/>
                  </a:lnTo>
                  <a:lnTo>
                    <a:pt x="28640" y="304"/>
                  </a:lnTo>
                  <a:lnTo>
                    <a:pt x="28606" y="321"/>
                  </a:lnTo>
                  <a:lnTo>
                    <a:pt x="28589" y="321"/>
                  </a:lnTo>
                  <a:lnTo>
                    <a:pt x="28556" y="338"/>
                  </a:lnTo>
                  <a:lnTo>
                    <a:pt x="28522" y="338"/>
                  </a:lnTo>
                  <a:lnTo>
                    <a:pt x="28454" y="355"/>
                  </a:lnTo>
                  <a:lnTo>
                    <a:pt x="28421" y="372"/>
                  </a:lnTo>
                  <a:lnTo>
                    <a:pt x="28387" y="372"/>
                  </a:lnTo>
                  <a:lnTo>
                    <a:pt x="28353" y="389"/>
                  </a:lnTo>
                  <a:lnTo>
                    <a:pt x="28336" y="389"/>
                  </a:lnTo>
                  <a:lnTo>
                    <a:pt x="28303" y="405"/>
                  </a:lnTo>
                  <a:lnTo>
                    <a:pt x="28269" y="405"/>
                  </a:lnTo>
                  <a:lnTo>
                    <a:pt x="28235" y="422"/>
                  </a:lnTo>
                  <a:lnTo>
                    <a:pt x="28201" y="422"/>
                  </a:lnTo>
                  <a:lnTo>
                    <a:pt x="28168" y="439"/>
                  </a:lnTo>
                  <a:lnTo>
                    <a:pt x="28134" y="439"/>
                  </a:lnTo>
                  <a:lnTo>
                    <a:pt x="28100" y="456"/>
                  </a:lnTo>
                  <a:lnTo>
                    <a:pt x="28050" y="473"/>
                  </a:lnTo>
                  <a:lnTo>
                    <a:pt x="28016" y="473"/>
                  </a:lnTo>
                  <a:lnTo>
                    <a:pt x="27982" y="490"/>
                  </a:lnTo>
                  <a:lnTo>
                    <a:pt x="27948" y="490"/>
                  </a:lnTo>
                  <a:lnTo>
                    <a:pt x="27915" y="507"/>
                  </a:lnTo>
                  <a:lnTo>
                    <a:pt x="27881" y="507"/>
                  </a:lnTo>
                  <a:lnTo>
                    <a:pt x="27847" y="523"/>
                  </a:lnTo>
                  <a:lnTo>
                    <a:pt x="27813" y="523"/>
                  </a:lnTo>
                  <a:lnTo>
                    <a:pt x="27780" y="540"/>
                  </a:lnTo>
                  <a:lnTo>
                    <a:pt x="27746" y="540"/>
                  </a:lnTo>
                  <a:lnTo>
                    <a:pt x="27695" y="557"/>
                  </a:lnTo>
                  <a:lnTo>
                    <a:pt x="27662" y="574"/>
                  </a:lnTo>
                  <a:lnTo>
                    <a:pt x="27628" y="591"/>
                  </a:lnTo>
                  <a:lnTo>
                    <a:pt x="27594" y="591"/>
                  </a:lnTo>
                  <a:lnTo>
                    <a:pt x="27560" y="608"/>
                  </a:lnTo>
                  <a:lnTo>
                    <a:pt x="27527" y="608"/>
                  </a:lnTo>
                  <a:lnTo>
                    <a:pt x="27476" y="625"/>
                  </a:lnTo>
                  <a:lnTo>
                    <a:pt x="27442" y="642"/>
                  </a:lnTo>
                  <a:lnTo>
                    <a:pt x="27409" y="642"/>
                  </a:lnTo>
                  <a:lnTo>
                    <a:pt x="27375" y="658"/>
                  </a:lnTo>
                  <a:lnTo>
                    <a:pt x="27341" y="658"/>
                  </a:lnTo>
                  <a:lnTo>
                    <a:pt x="27307" y="675"/>
                  </a:lnTo>
                  <a:lnTo>
                    <a:pt x="27240" y="692"/>
                  </a:lnTo>
                  <a:lnTo>
                    <a:pt x="27206" y="692"/>
                  </a:lnTo>
                  <a:lnTo>
                    <a:pt x="27189" y="709"/>
                  </a:lnTo>
                  <a:lnTo>
                    <a:pt x="27156" y="709"/>
                  </a:lnTo>
                  <a:lnTo>
                    <a:pt x="27122" y="726"/>
                  </a:lnTo>
                  <a:lnTo>
                    <a:pt x="27088" y="743"/>
                  </a:lnTo>
                  <a:lnTo>
                    <a:pt x="27021" y="760"/>
                  </a:lnTo>
                  <a:lnTo>
                    <a:pt x="26987" y="760"/>
                  </a:lnTo>
                  <a:lnTo>
                    <a:pt x="26953" y="776"/>
                  </a:lnTo>
                  <a:lnTo>
                    <a:pt x="26936" y="776"/>
                  </a:lnTo>
                  <a:lnTo>
                    <a:pt x="26903" y="793"/>
                  </a:lnTo>
                  <a:lnTo>
                    <a:pt x="26869" y="793"/>
                  </a:lnTo>
                  <a:lnTo>
                    <a:pt x="26835" y="810"/>
                  </a:lnTo>
                  <a:lnTo>
                    <a:pt x="26801" y="810"/>
                  </a:lnTo>
                  <a:lnTo>
                    <a:pt x="26768" y="827"/>
                  </a:lnTo>
                  <a:lnTo>
                    <a:pt x="26700" y="844"/>
                  </a:lnTo>
                  <a:lnTo>
                    <a:pt x="26683" y="844"/>
                  </a:lnTo>
                  <a:lnTo>
                    <a:pt x="26650" y="861"/>
                  </a:lnTo>
                  <a:lnTo>
                    <a:pt x="26616" y="878"/>
                  </a:lnTo>
                  <a:lnTo>
                    <a:pt x="26548" y="895"/>
                  </a:lnTo>
                  <a:lnTo>
                    <a:pt x="26515" y="895"/>
                  </a:lnTo>
                  <a:lnTo>
                    <a:pt x="26481" y="911"/>
                  </a:lnTo>
                  <a:lnTo>
                    <a:pt x="26447" y="911"/>
                  </a:lnTo>
                  <a:lnTo>
                    <a:pt x="26430" y="928"/>
                  </a:lnTo>
                  <a:lnTo>
                    <a:pt x="26397" y="928"/>
                  </a:lnTo>
                  <a:lnTo>
                    <a:pt x="26363" y="945"/>
                  </a:lnTo>
                  <a:lnTo>
                    <a:pt x="26329" y="962"/>
                  </a:lnTo>
                  <a:lnTo>
                    <a:pt x="26295" y="962"/>
                  </a:lnTo>
                  <a:lnTo>
                    <a:pt x="26262" y="979"/>
                  </a:lnTo>
                  <a:lnTo>
                    <a:pt x="26228" y="979"/>
                  </a:lnTo>
                  <a:lnTo>
                    <a:pt x="26194" y="996"/>
                  </a:lnTo>
                  <a:lnTo>
                    <a:pt x="26177" y="996"/>
                  </a:lnTo>
                  <a:lnTo>
                    <a:pt x="26144" y="1013"/>
                  </a:lnTo>
                  <a:lnTo>
                    <a:pt x="26110" y="1013"/>
                  </a:lnTo>
                  <a:lnTo>
                    <a:pt x="26076" y="1029"/>
                  </a:lnTo>
                  <a:lnTo>
                    <a:pt x="26042" y="1046"/>
                  </a:lnTo>
                  <a:lnTo>
                    <a:pt x="26009" y="1046"/>
                  </a:lnTo>
                  <a:lnTo>
                    <a:pt x="25975" y="1063"/>
                  </a:lnTo>
                  <a:lnTo>
                    <a:pt x="25941" y="1063"/>
                  </a:lnTo>
                  <a:lnTo>
                    <a:pt x="25924" y="1080"/>
                  </a:lnTo>
                  <a:lnTo>
                    <a:pt x="25857" y="1097"/>
                  </a:lnTo>
                  <a:lnTo>
                    <a:pt x="25823" y="1097"/>
                  </a:lnTo>
                  <a:lnTo>
                    <a:pt x="25756" y="1114"/>
                  </a:lnTo>
                  <a:lnTo>
                    <a:pt x="25722" y="1131"/>
                  </a:lnTo>
                  <a:lnTo>
                    <a:pt x="25671" y="1148"/>
                  </a:lnTo>
                  <a:lnTo>
                    <a:pt x="25638" y="1164"/>
                  </a:lnTo>
                  <a:lnTo>
                    <a:pt x="25604" y="1164"/>
                  </a:lnTo>
                  <a:lnTo>
                    <a:pt x="25570" y="1181"/>
                  </a:lnTo>
                  <a:lnTo>
                    <a:pt x="25536" y="1198"/>
                  </a:lnTo>
                  <a:lnTo>
                    <a:pt x="25503" y="1198"/>
                  </a:lnTo>
                  <a:lnTo>
                    <a:pt x="25469" y="1215"/>
                  </a:lnTo>
                  <a:lnTo>
                    <a:pt x="25435" y="1215"/>
                  </a:lnTo>
                  <a:lnTo>
                    <a:pt x="25418" y="1232"/>
                  </a:lnTo>
                  <a:lnTo>
                    <a:pt x="25385" y="1232"/>
                  </a:lnTo>
                  <a:lnTo>
                    <a:pt x="25317" y="1249"/>
                  </a:lnTo>
                  <a:lnTo>
                    <a:pt x="25283" y="1266"/>
                  </a:lnTo>
                  <a:lnTo>
                    <a:pt x="25250" y="1282"/>
                  </a:lnTo>
                  <a:lnTo>
                    <a:pt x="25216" y="1282"/>
                  </a:lnTo>
                  <a:lnTo>
                    <a:pt x="25199" y="1299"/>
                  </a:lnTo>
                  <a:lnTo>
                    <a:pt x="25165" y="1299"/>
                  </a:lnTo>
                  <a:lnTo>
                    <a:pt x="25132" y="1316"/>
                  </a:lnTo>
                  <a:lnTo>
                    <a:pt x="25098" y="1316"/>
                  </a:lnTo>
                  <a:lnTo>
                    <a:pt x="25064" y="1333"/>
                  </a:lnTo>
                  <a:lnTo>
                    <a:pt x="24997" y="1350"/>
                  </a:lnTo>
                  <a:lnTo>
                    <a:pt x="24963" y="1367"/>
                  </a:lnTo>
                  <a:lnTo>
                    <a:pt x="24946" y="1367"/>
                  </a:lnTo>
                  <a:lnTo>
                    <a:pt x="24912" y="1384"/>
                  </a:lnTo>
                  <a:lnTo>
                    <a:pt x="24879" y="1401"/>
                  </a:lnTo>
                  <a:lnTo>
                    <a:pt x="24845" y="1401"/>
                  </a:lnTo>
                  <a:lnTo>
                    <a:pt x="24811" y="1417"/>
                  </a:lnTo>
                  <a:lnTo>
                    <a:pt x="24777" y="1417"/>
                  </a:lnTo>
                  <a:lnTo>
                    <a:pt x="24744" y="1434"/>
                  </a:lnTo>
                  <a:lnTo>
                    <a:pt x="24727" y="1451"/>
                  </a:lnTo>
                  <a:lnTo>
                    <a:pt x="24693" y="1451"/>
                  </a:lnTo>
                  <a:lnTo>
                    <a:pt x="24659" y="1468"/>
                  </a:lnTo>
                  <a:lnTo>
                    <a:pt x="24626" y="1468"/>
                  </a:lnTo>
                  <a:lnTo>
                    <a:pt x="24592" y="1485"/>
                  </a:lnTo>
                  <a:lnTo>
                    <a:pt x="24558" y="1485"/>
                  </a:lnTo>
                  <a:lnTo>
                    <a:pt x="24524" y="1502"/>
                  </a:lnTo>
                  <a:lnTo>
                    <a:pt x="24491" y="1519"/>
                  </a:lnTo>
                  <a:lnTo>
                    <a:pt x="24474" y="1519"/>
                  </a:lnTo>
                  <a:lnTo>
                    <a:pt x="24440" y="1535"/>
                  </a:lnTo>
                  <a:lnTo>
                    <a:pt x="24406" y="1535"/>
                  </a:lnTo>
                  <a:lnTo>
                    <a:pt x="24373" y="1552"/>
                  </a:lnTo>
                  <a:lnTo>
                    <a:pt x="24339" y="1569"/>
                  </a:lnTo>
                  <a:lnTo>
                    <a:pt x="24305" y="1569"/>
                  </a:lnTo>
                  <a:lnTo>
                    <a:pt x="24271" y="1586"/>
                  </a:lnTo>
                  <a:lnTo>
                    <a:pt x="24255" y="1586"/>
                  </a:lnTo>
                  <a:lnTo>
                    <a:pt x="24221" y="1603"/>
                  </a:lnTo>
                  <a:lnTo>
                    <a:pt x="24187" y="1620"/>
                  </a:lnTo>
                  <a:lnTo>
                    <a:pt x="24153" y="1620"/>
                  </a:lnTo>
                  <a:lnTo>
                    <a:pt x="24120" y="1637"/>
                  </a:lnTo>
                  <a:lnTo>
                    <a:pt x="24086" y="1637"/>
                  </a:lnTo>
                  <a:lnTo>
                    <a:pt x="24052" y="1654"/>
                  </a:lnTo>
                  <a:lnTo>
                    <a:pt x="24035" y="1654"/>
                  </a:lnTo>
                  <a:lnTo>
                    <a:pt x="24002" y="1670"/>
                  </a:lnTo>
                  <a:lnTo>
                    <a:pt x="23968" y="1687"/>
                  </a:lnTo>
                  <a:lnTo>
                    <a:pt x="23934" y="1687"/>
                  </a:lnTo>
                  <a:lnTo>
                    <a:pt x="23867" y="1721"/>
                  </a:lnTo>
                  <a:lnTo>
                    <a:pt x="23833" y="1721"/>
                  </a:lnTo>
                  <a:lnTo>
                    <a:pt x="23816" y="1738"/>
                  </a:lnTo>
                  <a:lnTo>
                    <a:pt x="23782" y="1738"/>
                  </a:lnTo>
                  <a:lnTo>
                    <a:pt x="23749" y="1755"/>
                  </a:lnTo>
                  <a:lnTo>
                    <a:pt x="23715" y="1772"/>
                  </a:lnTo>
                  <a:lnTo>
                    <a:pt x="23681" y="1772"/>
                  </a:lnTo>
                  <a:lnTo>
                    <a:pt x="23614" y="1788"/>
                  </a:lnTo>
                  <a:lnTo>
                    <a:pt x="23580" y="1805"/>
                  </a:lnTo>
                  <a:lnTo>
                    <a:pt x="23529" y="1822"/>
                  </a:lnTo>
                  <a:lnTo>
                    <a:pt x="23496" y="1839"/>
                  </a:lnTo>
                  <a:lnTo>
                    <a:pt x="23462" y="1839"/>
                  </a:lnTo>
                  <a:lnTo>
                    <a:pt x="23428" y="1856"/>
                  </a:lnTo>
                  <a:lnTo>
                    <a:pt x="23394" y="1873"/>
                  </a:lnTo>
                  <a:lnTo>
                    <a:pt x="23344" y="1890"/>
                  </a:lnTo>
                  <a:lnTo>
                    <a:pt x="23310" y="1907"/>
                  </a:lnTo>
                  <a:lnTo>
                    <a:pt x="23276" y="1907"/>
                  </a:lnTo>
                  <a:lnTo>
                    <a:pt x="23209" y="1923"/>
                  </a:lnTo>
                  <a:lnTo>
                    <a:pt x="23175" y="1940"/>
                  </a:lnTo>
                  <a:lnTo>
                    <a:pt x="23091" y="1974"/>
                  </a:lnTo>
                  <a:lnTo>
                    <a:pt x="23057" y="1974"/>
                  </a:lnTo>
                  <a:lnTo>
                    <a:pt x="23023" y="1991"/>
                  </a:lnTo>
                  <a:lnTo>
                    <a:pt x="22939" y="2025"/>
                  </a:lnTo>
                  <a:lnTo>
                    <a:pt x="22905" y="2025"/>
                  </a:lnTo>
                  <a:lnTo>
                    <a:pt x="22872" y="2041"/>
                  </a:lnTo>
                  <a:lnTo>
                    <a:pt x="22770" y="2075"/>
                  </a:lnTo>
                  <a:lnTo>
                    <a:pt x="22754" y="2092"/>
                  </a:lnTo>
                  <a:lnTo>
                    <a:pt x="22720" y="2092"/>
                  </a:lnTo>
                  <a:lnTo>
                    <a:pt x="22619" y="2126"/>
                  </a:lnTo>
                  <a:lnTo>
                    <a:pt x="22585" y="2143"/>
                  </a:lnTo>
                  <a:lnTo>
                    <a:pt x="22551" y="2143"/>
                  </a:lnTo>
                  <a:lnTo>
                    <a:pt x="22517" y="2160"/>
                  </a:lnTo>
                  <a:lnTo>
                    <a:pt x="22399" y="2210"/>
                  </a:lnTo>
                  <a:lnTo>
                    <a:pt x="22366" y="2210"/>
                  </a:lnTo>
                  <a:lnTo>
                    <a:pt x="22180" y="2278"/>
                  </a:lnTo>
                  <a:lnTo>
                    <a:pt x="22146" y="2294"/>
                  </a:lnTo>
                  <a:lnTo>
                    <a:pt x="22113" y="2294"/>
                  </a:lnTo>
                  <a:lnTo>
                    <a:pt x="22096" y="2311"/>
                  </a:lnTo>
                  <a:lnTo>
                    <a:pt x="21995" y="2345"/>
                  </a:lnTo>
                  <a:lnTo>
                    <a:pt x="21961" y="2362"/>
                  </a:lnTo>
                  <a:lnTo>
                    <a:pt x="21775" y="2413"/>
                  </a:lnTo>
                  <a:lnTo>
                    <a:pt x="21742" y="2429"/>
                  </a:lnTo>
                  <a:lnTo>
                    <a:pt x="21522" y="2514"/>
                  </a:lnTo>
                  <a:lnTo>
                    <a:pt x="21505" y="2514"/>
                  </a:lnTo>
                  <a:lnTo>
                    <a:pt x="21252" y="2615"/>
                  </a:lnTo>
                  <a:lnTo>
                    <a:pt x="21219" y="2615"/>
                  </a:lnTo>
                  <a:lnTo>
                    <a:pt x="21067" y="2666"/>
                  </a:lnTo>
                  <a:lnTo>
                    <a:pt x="21033" y="2682"/>
                  </a:lnTo>
                  <a:lnTo>
                    <a:pt x="20915" y="2733"/>
                  </a:lnTo>
                  <a:lnTo>
                    <a:pt x="20881" y="2733"/>
                  </a:lnTo>
                  <a:lnTo>
                    <a:pt x="20780" y="2767"/>
                  </a:lnTo>
                  <a:lnTo>
                    <a:pt x="20746" y="2784"/>
                  </a:lnTo>
                  <a:lnTo>
                    <a:pt x="20561" y="2851"/>
                  </a:lnTo>
                  <a:lnTo>
                    <a:pt x="20544" y="2868"/>
                  </a:lnTo>
                  <a:lnTo>
                    <a:pt x="20443" y="2902"/>
                  </a:lnTo>
                  <a:lnTo>
                    <a:pt x="20409" y="2919"/>
                  </a:lnTo>
                  <a:lnTo>
                    <a:pt x="20375" y="2919"/>
                  </a:lnTo>
                  <a:lnTo>
                    <a:pt x="20257" y="2969"/>
                  </a:lnTo>
                  <a:lnTo>
                    <a:pt x="20224" y="2986"/>
                  </a:lnTo>
                  <a:lnTo>
                    <a:pt x="20139" y="3020"/>
                  </a:lnTo>
                  <a:lnTo>
                    <a:pt x="20105" y="3020"/>
                  </a:lnTo>
                  <a:lnTo>
                    <a:pt x="20004" y="3053"/>
                  </a:lnTo>
                  <a:lnTo>
                    <a:pt x="19987" y="3070"/>
                  </a:lnTo>
                  <a:lnTo>
                    <a:pt x="19886" y="3104"/>
                  </a:lnTo>
                  <a:lnTo>
                    <a:pt x="19852" y="3121"/>
                  </a:lnTo>
                  <a:lnTo>
                    <a:pt x="19802" y="3138"/>
                  </a:lnTo>
                  <a:lnTo>
                    <a:pt x="19768" y="3155"/>
                  </a:lnTo>
                  <a:lnTo>
                    <a:pt x="19667" y="3188"/>
                  </a:lnTo>
                  <a:lnTo>
                    <a:pt x="19650" y="3205"/>
                  </a:lnTo>
                  <a:lnTo>
                    <a:pt x="19583" y="3222"/>
                  </a:lnTo>
                  <a:lnTo>
                    <a:pt x="19549" y="3239"/>
                  </a:lnTo>
                  <a:lnTo>
                    <a:pt x="19481" y="3256"/>
                  </a:lnTo>
                  <a:lnTo>
                    <a:pt x="19465" y="3273"/>
                  </a:lnTo>
                  <a:lnTo>
                    <a:pt x="19397" y="3290"/>
                  </a:lnTo>
                  <a:lnTo>
                    <a:pt x="19363" y="3306"/>
                  </a:lnTo>
                  <a:lnTo>
                    <a:pt x="19330" y="3323"/>
                  </a:lnTo>
                  <a:lnTo>
                    <a:pt x="19296" y="3323"/>
                  </a:lnTo>
                  <a:lnTo>
                    <a:pt x="19245" y="3357"/>
                  </a:lnTo>
                  <a:lnTo>
                    <a:pt x="19212" y="3374"/>
                  </a:lnTo>
                  <a:lnTo>
                    <a:pt x="19178" y="3374"/>
                  </a:lnTo>
                  <a:lnTo>
                    <a:pt x="19144" y="3391"/>
                  </a:lnTo>
                  <a:lnTo>
                    <a:pt x="19093" y="3408"/>
                  </a:lnTo>
                  <a:lnTo>
                    <a:pt x="19060" y="3425"/>
                  </a:lnTo>
                  <a:lnTo>
                    <a:pt x="19026" y="3441"/>
                  </a:lnTo>
                  <a:lnTo>
                    <a:pt x="18992" y="3441"/>
                  </a:lnTo>
                  <a:lnTo>
                    <a:pt x="18942" y="3475"/>
                  </a:lnTo>
                  <a:lnTo>
                    <a:pt x="18908" y="3492"/>
                  </a:lnTo>
                  <a:lnTo>
                    <a:pt x="18874" y="3492"/>
                  </a:lnTo>
                  <a:lnTo>
                    <a:pt x="18840" y="3509"/>
                  </a:lnTo>
                  <a:lnTo>
                    <a:pt x="18807" y="3526"/>
                  </a:lnTo>
                  <a:lnTo>
                    <a:pt x="18773" y="3526"/>
                  </a:lnTo>
                  <a:lnTo>
                    <a:pt x="18756" y="3543"/>
                  </a:lnTo>
                  <a:lnTo>
                    <a:pt x="18722" y="3559"/>
                  </a:lnTo>
                  <a:lnTo>
                    <a:pt x="18689" y="3576"/>
                  </a:lnTo>
                  <a:lnTo>
                    <a:pt x="18655" y="3576"/>
                  </a:lnTo>
                  <a:lnTo>
                    <a:pt x="18621" y="3593"/>
                  </a:lnTo>
                  <a:lnTo>
                    <a:pt x="18604" y="3610"/>
                  </a:lnTo>
                  <a:lnTo>
                    <a:pt x="18571" y="3610"/>
                  </a:lnTo>
                  <a:lnTo>
                    <a:pt x="18537" y="3627"/>
                  </a:lnTo>
                  <a:lnTo>
                    <a:pt x="18503" y="3644"/>
                  </a:lnTo>
                  <a:lnTo>
                    <a:pt x="18469" y="3661"/>
                  </a:lnTo>
                  <a:lnTo>
                    <a:pt x="18436" y="3661"/>
                  </a:lnTo>
                  <a:lnTo>
                    <a:pt x="18419" y="3678"/>
                  </a:lnTo>
                  <a:lnTo>
                    <a:pt x="18385" y="3694"/>
                  </a:lnTo>
                  <a:lnTo>
                    <a:pt x="18351" y="3694"/>
                  </a:lnTo>
                  <a:lnTo>
                    <a:pt x="18318" y="3711"/>
                  </a:lnTo>
                  <a:lnTo>
                    <a:pt x="18284" y="3728"/>
                  </a:lnTo>
                  <a:lnTo>
                    <a:pt x="18250" y="3745"/>
                  </a:lnTo>
                  <a:lnTo>
                    <a:pt x="18233" y="3745"/>
                  </a:lnTo>
                  <a:lnTo>
                    <a:pt x="18200" y="3762"/>
                  </a:lnTo>
                  <a:lnTo>
                    <a:pt x="18166" y="3779"/>
                  </a:lnTo>
                  <a:lnTo>
                    <a:pt x="18132" y="3779"/>
                  </a:lnTo>
                  <a:lnTo>
                    <a:pt x="18081" y="3812"/>
                  </a:lnTo>
                  <a:lnTo>
                    <a:pt x="18048" y="3829"/>
                  </a:lnTo>
                  <a:lnTo>
                    <a:pt x="18014" y="3829"/>
                  </a:lnTo>
                  <a:lnTo>
                    <a:pt x="17980" y="3846"/>
                  </a:lnTo>
                  <a:lnTo>
                    <a:pt x="17930" y="3880"/>
                  </a:lnTo>
                  <a:lnTo>
                    <a:pt x="17896" y="3880"/>
                  </a:lnTo>
                  <a:lnTo>
                    <a:pt x="17862" y="3897"/>
                  </a:lnTo>
                  <a:lnTo>
                    <a:pt x="17828" y="3914"/>
                  </a:lnTo>
                  <a:lnTo>
                    <a:pt x="17778" y="3931"/>
                  </a:lnTo>
                  <a:lnTo>
                    <a:pt x="17744" y="3947"/>
                  </a:lnTo>
                  <a:lnTo>
                    <a:pt x="17677" y="3964"/>
                  </a:lnTo>
                  <a:lnTo>
                    <a:pt x="17643" y="3981"/>
                  </a:lnTo>
                  <a:lnTo>
                    <a:pt x="17626" y="3998"/>
                  </a:lnTo>
                  <a:lnTo>
                    <a:pt x="17592" y="4015"/>
                  </a:lnTo>
                  <a:lnTo>
                    <a:pt x="17525" y="4032"/>
                  </a:lnTo>
                  <a:lnTo>
                    <a:pt x="17491" y="4049"/>
                  </a:lnTo>
                  <a:lnTo>
                    <a:pt x="17441" y="4065"/>
                  </a:lnTo>
                  <a:lnTo>
                    <a:pt x="17407" y="4082"/>
                  </a:lnTo>
                  <a:lnTo>
                    <a:pt x="17306" y="4116"/>
                  </a:lnTo>
                  <a:lnTo>
                    <a:pt x="17289" y="4133"/>
                  </a:lnTo>
                  <a:lnTo>
                    <a:pt x="17221" y="4167"/>
                  </a:lnTo>
                  <a:lnTo>
                    <a:pt x="17188" y="4167"/>
                  </a:lnTo>
                  <a:lnTo>
                    <a:pt x="17103" y="4217"/>
                  </a:lnTo>
                  <a:lnTo>
                    <a:pt x="17070" y="4217"/>
                  </a:lnTo>
                  <a:lnTo>
                    <a:pt x="17036" y="4234"/>
                  </a:lnTo>
                  <a:lnTo>
                    <a:pt x="17002" y="4251"/>
                  </a:lnTo>
                  <a:lnTo>
                    <a:pt x="16985" y="4268"/>
                  </a:lnTo>
                  <a:lnTo>
                    <a:pt x="16951" y="4268"/>
                  </a:lnTo>
                  <a:lnTo>
                    <a:pt x="16850" y="4318"/>
                  </a:lnTo>
                  <a:lnTo>
                    <a:pt x="16833" y="4318"/>
                  </a:lnTo>
                  <a:lnTo>
                    <a:pt x="16698" y="4369"/>
                  </a:lnTo>
                  <a:lnTo>
                    <a:pt x="16665" y="4386"/>
                  </a:lnTo>
                  <a:lnTo>
                    <a:pt x="16648" y="4403"/>
                  </a:lnTo>
                  <a:lnTo>
                    <a:pt x="16513" y="4453"/>
                  </a:lnTo>
                  <a:lnTo>
                    <a:pt x="16496" y="4470"/>
                  </a:lnTo>
                  <a:lnTo>
                    <a:pt x="16361" y="4521"/>
                  </a:lnTo>
                  <a:lnTo>
                    <a:pt x="16344" y="4521"/>
                  </a:lnTo>
                  <a:lnTo>
                    <a:pt x="16311" y="4538"/>
                  </a:lnTo>
                  <a:lnTo>
                    <a:pt x="16243" y="4571"/>
                  </a:lnTo>
                  <a:lnTo>
                    <a:pt x="16226" y="4571"/>
                  </a:lnTo>
                  <a:lnTo>
                    <a:pt x="16091" y="4639"/>
                  </a:lnTo>
                  <a:lnTo>
                    <a:pt x="16074" y="4639"/>
                  </a:lnTo>
                  <a:lnTo>
                    <a:pt x="16041" y="4656"/>
                  </a:lnTo>
                  <a:lnTo>
                    <a:pt x="15973" y="4690"/>
                  </a:lnTo>
                  <a:lnTo>
                    <a:pt x="15939" y="4690"/>
                  </a:lnTo>
                  <a:lnTo>
                    <a:pt x="15855" y="4740"/>
                  </a:lnTo>
                  <a:lnTo>
                    <a:pt x="15821" y="4757"/>
                  </a:lnTo>
                  <a:lnTo>
                    <a:pt x="15737" y="4791"/>
                  </a:lnTo>
                  <a:lnTo>
                    <a:pt x="15703" y="4808"/>
                  </a:lnTo>
                  <a:lnTo>
                    <a:pt x="15619" y="4841"/>
                  </a:lnTo>
                  <a:lnTo>
                    <a:pt x="15585" y="4858"/>
                  </a:lnTo>
                  <a:lnTo>
                    <a:pt x="15484" y="4892"/>
                  </a:lnTo>
                  <a:lnTo>
                    <a:pt x="15467" y="4909"/>
                  </a:lnTo>
                  <a:lnTo>
                    <a:pt x="15400" y="4926"/>
                  </a:lnTo>
                  <a:lnTo>
                    <a:pt x="15366" y="4943"/>
                  </a:lnTo>
                  <a:lnTo>
                    <a:pt x="15282" y="4993"/>
                  </a:lnTo>
                  <a:lnTo>
                    <a:pt x="15248" y="4993"/>
                  </a:lnTo>
                  <a:lnTo>
                    <a:pt x="15180" y="5027"/>
                  </a:lnTo>
                  <a:lnTo>
                    <a:pt x="15164" y="5044"/>
                  </a:lnTo>
                  <a:lnTo>
                    <a:pt x="15062" y="5077"/>
                  </a:lnTo>
                  <a:lnTo>
                    <a:pt x="15046" y="5094"/>
                  </a:lnTo>
                  <a:lnTo>
                    <a:pt x="14978" y="5111"/>
                  </a:lnTo>
                  <a:lnTo>
                    <a:pt x="14944" y="5128"/>
                  </a:lnTo>
                  <a:lnTo>
                    <a:pt x="14894" y="5162"/>
                  </a:lnTo>
                  <a:lnTo>
                    <a:pt x="14860" y="5179"/>
                  </a:lnTo>
                  <a:lnTo>
                    <a:pt x="14793" y="5196"/>
                  </a:lnTo>
                  <a:lnTo>
                    <a:pt x="14776" y="5212"/>
                  </a:lnTo>
                  <a:lnTo>
                    <a:pt x="14708" y="5246"/>
                  </a:lnTo>
                  <a:lnTo>
                    <a:pt x="14674" y="5263"/>
                  </a:lnTo>
                  <a:lnTo>
                    <a:pt x="14624" y="5280"/>
                  </a:lnTo>
                  <a:lnTo>
                    <a:pt x="14590" y="5297"/>
                  </a:lnTo>
                  <a:lnTo>
                    <a:pt x="14523" y="5314"/>
                  </a:lnTo>
                  <a:lnTo>
                    <a:pt x="14506" y="5330"/>
                  </a:lnTo>
                  <a:lnTo>
                    <a:pt x="14472" y="5347"/>
                  </a:lnTo>
                  <a:lnTo>
                    <a:pt x="14438" y="5364"/>
                  </a:lnTo>
                  <a:lnTo>
                    <a:pt x="14405" y="5381"/>
                  </a:lnTo>
                  <a:lnTo>
                    <a:pt x="14354" y="5398"/>
                  </a:lnTo>
                  <a:lnTo>
                    <a:pt x="14320" y="5415"/>
                  </a:lnTo>
                  <a:lnTo>
                    <a:pt x="14253" y="5449"/>
                  </a:lnTo>
                  <a:lnTo>
                    <a:pt x="14219" y="5465"/>
                  </a:lnTo>
                  <a:lnTo>
                    <a:pt x="14202" y="5465"/>
                  </a:lnTo>
                  <a:lnTo>
                    <a:pt x="14168" y="5482"/>
                  </a:lnTo>
                  <a:lnTo>
                    <a:pt x="14101" y="5516"/>
                  </a:lnTo>
                  <a:lnTo>
                    <a:pt x="14084" y="5533"/>
                  </a:lnTo>
                  <a:lnTo>
                    <a:pt x="14050" y="5533"/>
                  </a:lnTo>
                  <a:lnTo>
                    <a:pt x="14017" y="5550"/>
                  </a:lnTo>
                  <a:lnTo>
                    <a:pt x="13983" y="5567"/>
                  </a:lnTo>
                  <a:lnTo>
                    <a:pt x="13949" y="5583"/>
                  </a:lnTo>
                  <a:lnTo>
                    <a:pt x="13932" y="5600"/>
                  </a:lnTo>
                  <a:lnTo>
                    <a:pt x="13899" y="5600"/>
                  </a:lnTo>
                  <a:lnTo>
                    <a:pt x="13865" y="5617"/>
                  </a:lnTo>
                  <a:lnTo>
                    <a:pt x="13831" y="5634"/>
                  </a:lnTo>
                  <a:lnTo>
                    <a:pt x="13814" y="5651"/>
                  </a:lnTo>
                  <a:lnTo>
                    <a:pt x="13781" y="5668"/>
                  </a:lnTo>
                  <a:lnTo>
                    <a:pt x="13713" y="5685"/>
                  </a:lnTo>
                  <a:lnTo>
                    <a:pt x="13679" y="5702"/>
                  </a:lnTo>
                  <a:lnTo>
                    <a:pt x="13662" y="5718"/>
                  </a:lnTo>
                  <a:lnTo>
                    <a:pt x="13629" y="5735"/>
                  </a:lnTo>
                  <a:lnTo>
                    <a:pt x="13595" y="5752"/>
                  </a:lnTo>
                  <a:lnTo>
                    <a:pt x="13561" y="5752"/>
                  </a:lnTo>
                  <a:lnTo>
                    <a:pt x="13544" y="5769"/>
                  </a:lnTo>
                  <a:lnTo>
                    <a:pt x="13511" y="5786"/>
                  </a:lnTo>
                  <a:lnTo>
                    <a:pt x="13477" y="5803"/>
                  </a:lnTo>
                  <a:lnTo>
                    <a:pt x="13443" y="5820"/>
                  </a:lnTo>
                  <a:lnTo>
                    <a:pt x="13426" y="5836"/>
                  </a:lnTo>
                  <a:lnTo>
                    <a:pt x="13359" y="5853"/>
                  </a:lnTo>
                  <a:lnTo>
                    <a:pt x="13325" y="5870"/>
                  </a:lnTo>
                  <a:lnTo>
                    <a:pt x="13291" y="5887"/>
                  </a:lnTo>
                  <a:lnTo>
                    <a:pt x="13275" y="5904"/>
                  </a:lnTo>
                  <a:lnTo>
                    <a:pt x="13241" y="5921"/>
                  </a:lnTo>
                  <a:lnTo>
                    <a:pt x="13207" y="5921"/>
                  </a:lnTo>
                  <a:lnTo>
                    <a:pt x="13173" y="5938"/>
                  </a:lnTo>
                  <a:lnTo>
                    <a:pt x="13156" y="5955"/>
                  </a:lnTo>
                  <a:lnTo>
                    <a:pt x="13123" y="5971"/>
                  </a:lnTo>
                  <a:lnTo>
                    <a:pt x="13089" y="5988"/>
                  </a:lnTo>
                  <a:lnTo>
                    <a:pt x="13055" y="6005"/>
                  </a:lnTo>
                  <a:lnTo>
                    <a:pt x="13022" y="6005"/>
                  </a:lnTo>
                  <a:lnTo>
                    <a:pt x="13005" y="6022"/>
                  </a:lnTo>
                  <a:lnTo>
                    <a:pt x="12971" y="6039"/>
                  </a:lnTo>
                  <a:lnTo>
                    <a:pt x="12937" y="6056"/>
                  </a:lnTo>
                  <a:lnTo>
                    <a:pt x="12903" y="6073"/>
                  </a:lnTo>
                  <a:lnTo>
                    <a:pt x="12887" y="6089"/>
                  </a:lnTo>
                  <a:lnTo>
                    <a:pt x="12853" y="6089"/>
                  </a:lnTo>
                  <a:lnTo>
                    <a:pt x="12819" y="6106"/>
                  </a:lnTo>
                  <a:lnTo>
                    <a:pt x="12785" y="6123"/>
                  </a:lnTo>
                  <a:lnTo>
                    <a:pt x="12769" y="6140"/>
                  </a:lnTo>
                  <a:lnTo>
                    <a:pt x="12735" y="6157"/>
                  </a:lnTo>
                  <a:lnTo>
                    <a:pt x="12701" y="6174"/>
                  </a:lnTo>
                  <a:lnTo>
                    <a:pt x="12667" y="6174"/>
                  </a:lnTo>
                  <a:lnTo>
                    <a:pt x="12650" y="6191"/>
                  </a:lnTo>
                  <a:lnTo>
                    <a:pt x="12617" y="6208"/>
                  </a:lnTo>
                  <a:lnTo>
                    <a:pt x="12583" y="6224"/>
                  </a:lnTo>
                  <a:lnTo>
                    <a:pt x="12549" y="6241"/>
                  </a:lnTo>
                  <a:lnTo>
                    <a:pt x="12516" y="6258"/>
                  </a:lnTo>
                  <a:lnTo>
                    <a:pt x="12499" y="6275"/>
                  </a:lnTo>
                  <a:lnTo>
                    <a:pt x="12465" y="6275"/>
                  </a:lnTo>
                  <a:lnTo>
                    <a:pt x="12431" y="6292"/>
                  </a:lnTo>
                  <a:lnTo>
                    <a:pt x="12397" y="6309"/>
                  </a:lnTo>
                  <a:lnTo>
                    <a:pt x="12381" y="6326"/>
                  </a:lnTo>
                  <a:lnTo>
                    <a:pt x="12347" y="6342"/>
                  </a:lnTo>
                  <a:lnTo>
                    <a:pt x="12313" y="6359"/>
                  </a:lnTo>
                  <a:lnTo>
                    <a:pt x="12279" y="6359"/>
                  </a:lnTo>
                  <a:lnTo>
                    <a:pt x="12263" y="6376"/>
                  </a:lnTo>
                  <a:lnTo>
                    <a:pt x="12229" y="6393"/>
                  </a:lnTo>
                  <a:lnTo>
                    <a:pt x="12195" y="6410"/>
                  </a:lnTo>
                  <a:lnTo>
                    <a:pt x="12161" y="6427"/>
                  </a:lnTo>
                  <a:lnTo>
                    <a:pt x="12144" y="6444"/>
                  </a:lnTo>
                  <a:lnTo>
                    <a:pt x="12111" y="6461"/>
                  </a:lnTo>
                  <a:lnTo>
                    <a:pt x="12077" y="6461"/>
                  </a:lnTo>
                  <a:lnTo>
                    <a:pt x="12043" y="6477"/>
                  </a:lnTo>
                  <a:lnTo>
                    <a:pt x="12026" y="6494"/>
                  </a:lnTo>
                  <a:lnTo>
                    <a:pt x="11993" y="6511"/>
                  </a:lnTo>
                  <a:lnTo>
                    <a:pt x="11959" y="6528"/>
                  </a:lnTo>
                  <a:lnTo>
                    <a:pt x="11925" y="6545"/>
                  </a:lnTo>
                  <a:lnTo>
                    <a:pt x="11908" y="6562"/>
                  </a:lnTo>
                  <a:lnTo>
                    <a:pt x="11875" y="6562"/>
                  </a:lnTo>
                  <a:lnTo>
                    <a:pt x="11841" y="6579"/>
                  </a:lnTo>
                  <a:lnTo>
                    <a:pt x="11807" y="6595"/>
                  </a:lnTo>
                  <a:lnTo>
                    <a:pt x="11773" y="6612"/>
                  </a:lnTo>
                  <a:lnTo>
                    <a:pt x="11757" y="6629"/>
                  </a:lnTo>
                  <a:lnTo>
                    <a:pt x="11723" y="6646"/>
                  </a:lnTo>
                  <a:lnTo>
                    <a:pt x="11689" y="6663"/>
                  </a:lnTo>
                  <a:lnTo>
                    <a:pt x="11672" y="6663"/>
                  </a:lnTo>
                  <a:lnTo>
                    <a:pt x="11638" y="6680"/>
                  </a:lnTo>
                  <a:lnTo>
                    <a:pt x="11605" y="6697"/>
                  </a:lnTo>
                  <a:lnTo>
                    <a:pt x="11571" y="6714"/>
                  </a:lnTo>
                  <a:lnTo>
                    <a:pt x="11554" y="6730"/>
                  </a:lnTo>
                  <a:lnTo>
                    <a:pt x="11520" y="6747"/>
                  </a:lnTo>
                  <a:lnTo>
                    <a:pt x="11487" y="6764"/>
                  </a:lnTo>
                  <a:lnTo>
                    <a:pt x="11453" y="6781"/>
                  </a:lnTo>
                  <a:lnTo>
                    <a:pt x="11419" y="6781"/>
                  </a:lnTo>
                  <a:lnTo>
                    <a:pt x="11369" y="6815"/>
                  </a:lnTo>
                  <a:lnTo>
                    <a:pt x="11335" y="6832"/>
                  </a:lnTo>
                  <a:lnTo>
                    <a:pt x="11318" y="6848"/>
                  </a:lnTo>
                  <a:lnTo>
                    <a:pt x="11284" y="6865"/>
                  </a:lnTo>
                  <a:lnTo>
                    <a:pt x="11251" y="6882"/>
                  </a:lnTo>
                  <a:lnTo>
                    <a:pt x="11217" y="6882"/>
                  </a:lnTo>
                  <a:lnTo>
                    <a:pt x="11166" y="6916"/>
                  </a:lnTo>
                  <a:lnTo>
                    <a:pt x="11133" y="6933"/>
                  </a:lnTo>
                  <a:lnTo>
                    <a:pt x="11082" y="6967"/>
                  </a:lnTo>
                  <a:lnTo>
                    <a:pt x="11048" y="6983"/>
                  </a:lnTo>
                  <a:lnTo>
                    <a:pt x="11014" y="7000"/>
                  </a:lnTo>
                  <a:lnTo>
                    <a:pt x="10981" y="7000"/>
                  </a:lnTo>
                  <a:lnTo>
                    <a:pt x="10930" y="7034"/>
                  </a:lnTo>
                  <a:lnTo>
                    <a:pt x="10896" y="7051"/>
                  </a:lnTo>
                  <a:lnTo>
                    <a:pt x="10846" y="7085"/>
                  </a:lnTo>
                  <a:lnTo>
                    <a:pt x="10812" y="7101"/>
                  </a:lnTo>
                  <a:lnTo>
                    <a:pt x="10778" y="7118"/>
                  </a:lnTo>
                  <a:lnTo>
                    <a:pt x="10745" y="7135"/>
                  </a:lnTo>
                  <a:lnTo>
                    <a:pt x="10694" y="7152"/>
                  </a:lnTo>
                  <a:lnTo>
                    <a:pt x="10660" y="7169"/>
                  </a:lnTo>
                  <a:lnTo>
                    <a:pt x="10610" y="7203"/>
                  </a:lnTo>
                  <a:lnTo>
                    <a:pt x="10576" y="7220"/>
                  </a:lnTo>
                  <a:lnTo>
                    <a:pt x="10508" y="7253"/>
                  </a:lnTo>
                  <a:lnTo>
                    <a:pt x="10492" y="7253"/>
                  </a:lnTo>
                  <a:lnTo>
                    <a:pt x="10424" y="7287"/>
                  </a:lnTo>
                  <a:lnTo>
                    <a:pt x="10390" y="7304"/>
                  </a:lnTo>
                  <a:lnTo>
                    <a:pt x="10340" y="7338"/>
                  </a:lnTo>
                  <a:lnTo>
                    <a:pt x="10306" y="7354"/>
                  </a:lnTo>
                  <a:lnTo>
                    <a:pt x="10255" y="7388"/>
                  </a:lnTo>
                  <a:lnTo>
                    <a:pt x="10222" y="7405"/>
                  </a:lnTo>
                  <a:lnTo>
                    <a:pt x="10171" y="7422"/>
                  </a:lnTo>
                  <a:lnTo>
                    <a:pt x="10137" y="7439"/>
                  </a:lnTo>
                  <a:lnTo>
                    <a:pt x="10104" y="7456"/>
                  </a:lnTo>
                  <a:lnTo>
                    <a:pt x="10070" y="7473"/>
                  </a:lnTo>
                  <a:lnTo>
                    <a:pt x="10053" y="7489"/>
                  </a:lnTo>
                  <a:lnTo>
                    <a:pt x="9952" y="7540"/>
                  </a:lnTo>
                  <a:lnTo>
                    <a:pt x="9935" y="7557"/>
                  </a:lnTo>
                  <a:lnTo>
                    <a:pt x="9868" y="7574"/>
                  </a:lnTo>
                  <a:lnTo>
                    <a:pt x="9834" y="7591"/>
                  </a:lnTo>
                  <a:lnTo>
                    <a:pt x="9783" y="7624"/>
                  </a:lnTo>
                  <a:lnTo>
                    <a:pt x="9749" y="7641"/>
                  </a:lnTo>
                  <a:lnTo>
                    <a:pt x="9716" y="7658"/>
                  </a:lnTo>
                  <a:lnTo>
                    <a:pt x="9631" y="7709"/>
                  </a:lnTo>
                  <a:lnTo>
                    <a:pt x="9615" y="7709"/>
                  </a:lnTo>
                  <a:lnTo>
                    <a:pt x="9547" y="7742"/>
                  </a:lnTo>
                  <a:lnTo>
                    <a:pt x="9513" y="7759"/>
                  </a:lnTo>
                  <a:lnTo>
                    <a:pt x="9429" y="7810"/>
                  </a:lnTo>
                  <a:lnTo>
                    <a:pt x="9395" y="7827"/>
                  </a:lnTo>
                  <a:lnTo>
                    <a:pt x="9294" y="7894"/>
                  </a:lnTo>
                  <a:lnTo>
                    <a:pt x="9260" y="7894"/>
                  </a:lnTo>
                  <a:lnTo>
                    <a:pt x="9176" y="7945"/>
                  </a:lnTo>
                  <a:lnTo>
                    <a:pt x="9142" y="7962"/>
                  </a:lnTo>
                  <a:lnTo>
                    <a:pt x="9058" y="8012"/>
                  </a:lnTo>
                  <a:lnTo>
                    <a:pt x="9024" y="8029"/>
                  </a:lnTo>
                  <a:lnTo>
                    <a:pt x="8990" y="8046"/>
                  </a:lnTo>
                  <a:lnTo>
                    <a:pt x="8906" y="8080"/>
                  </a:lnTo>
                  <a:lnTo>
                    <a:pt x="8872" y="8097"/>
                  </a:lnTo>
                  <a:lnTo>
                    <a:pt x="8737" y="8181"/>
                  </a:lnTo>
                  <a:lnTo>
                    <a:pt x="8704" y="8198"/>
                  </a:lnTo>
                  <a:lnTo>
                    <a:pt x="8586" y="8265"/>
                  </a:lnTo>
                  <a:lnTo>
                    <a:pt x="8552" y="8282"/>
                  </a:lnTo>
                  <a:lnTo>
                    <a:pt x="8501" y="8299"/>
                  </a:lnTo>
                  <a:lnTo>
                    <a:pt x="8468" y="8316"/>
                  </a:lnTo>
                  <a:lnTo>
                    <a:pt x="8417" y="8350"/>
                  </a:lnTo>
                  <a:lnTo>
                    <a:pt x="8383" y="8366"/>
                  </a:lnTo>
                  <a:lnTo>
                    <a:pt x="8333" y="8400"/>
                  </a:lnTo>
                  <a:lnTo>
                    <a:pt x="8299" y="8417"/>
                  </a:lnTo>
                  <a:lnTo>
                    <a:pt x="8215" y="8468"/>
                  </a:lnTo>
                  <a:lnTo>
                    <a:pt x="8181" y="8485"/>
                  </a:lnTo>
                  <a:lnTo>
                    <a:pt x="8147" y="8501"/>
                  </a:lnTo>
                  <a:lnTo>
                    <a:pt x="8046" y="8552"/>
                  </a:lnTo>
                  <a:lnTo>
                    <a:pt x="8012" y="8569"/>
                  </a:lnTo>
                  <a:lnTo>
                    <a:pt x="7978" y="8586"/>
                  </a:lnTo>
                  <a:lnTo>
                    <a:pt x="7945" y="8603"/>
                  </a:lnTo>
                  <a:lnTo>
                    <a:pt x="7928" y="8619"/>
                  </a:lnTo>
                  <a:lnTo>
                    <a:pt x="7894" y="8636"/>
                  </a:lnTo>
                  <a:lnTo>
                    <a:pt x="7810" y="8687"/>
                  </a:lnTo>
                  <a:lnTo>
                    <a:pt x="7776" y="8704"/>
                  </a:lnTo>
                  <a:lnTo>
                    <a:pt x="7725" y="8738"/>
                  </a:lnTo>
                  <a:lnTo>
                    <a:pt x="7692" y="8754"/>
                  </a:lnTo>
                  <a:lnTo>
                    <a:pt x="7607" y="8805"/>
                  </a:lnTo>
                  <a:lnTo>
                    <a:pt x="7574" y="8822"/>
                  </a:lnTo>
                  <a:lnTo>
                    <a:pt x="7523" y="8839"/>
                  </a:lnTo>
                  <a:lnTo>
                    <a:pt x="7489" y="8872"/>
                  </a:lnTo>
                  <a:lnTo>
                    <a:pt x="7439" y="8889"/>
                  </a:lnTo>
                  <a:lnTo>
                    <a:pt x="7405" y="8906"/>
                  </a:lnTo>
                  <a:lnTo>
                    <a:pt x="7354" y="8940"/>
                  </a:lnTo>
                  <a:lnTo>
                    <a:pt x="7321" y="8957"/>
                  </a:lnTo>
                  <a:lnTo>
                    <a:pt x="7287" y="8974"/>
                  </a:lnTo>
                  <a:lnTo>
                    <a:pt x="7253" y="8991"/>
                  </a:lnTo>
                  <a:lnTo>
                    <a:pt x="7236" y="9007"/>
                  </a:lnTo>
                  <a:lnTo>
                    <a:pt x="7169" y="9041"/>
                  </a:lnTo>
                  <a:lnTo>
                    <a:pt x="7152" y="9058"/>
                  </a:lnTo>
                  <a:lnTo>
                    <a:pt x="7118" y="9075"/>
                  </a:lnTo>
                  <a:lnTo>
                    <a:pt x="7085" y="9092"/>
                  </a:lnTo>
                  <a:lnTo>
                    <a:pt x="7034" y="9125"/>
                  </a:lnTo>
                  <a:lnTo>
                    <a:pt x="7000" y="9142"/>
                  </a:lnTo>
                  <a:lnTo>
                    <a:pt x="6983" y="9159"/>
                  </a:lnTo>
                  <a:lnTo>
                    <a:pt x="6950" y="9176"/>
                  </a:lnTo>
                  <a:lnTo>
                    <a:pt x="6882" y="9210"/>
                  </a:lnTo>
                  <a:lnTo>
                    <a:pt x="6865" y="9227"/>
                  </a:lnTo>
                  <a:lnTo>
                    <a:pt x="6832" y="9244"/>
                  </a:lnTo>
                  <a:lnTo>
                    <a:pt x="6798" y="9260"/>
                  </a:lnTo>
                  <a:lnTo>
                    <a:pt x="6747" y="9277"/>
                  </a:lnTo>
                  <a:lnTo>
                    <a:pt x="6713" y="9294"/>
                  </a:lnTo>
                  <a:lnTo>
                    <a:pt x="6697" y="9311"/>
                  </a:lnTo>
                  <a:lnTo>
                    <a:pt x="6663" y="9328"/>
                  </a:lnTo>
                  <a:lnTo>
                    <a:pt x="6629" y="9345"/>
                  </a:lnTo>
                  <a:lnTo>
                    <a:pt x="6595" y="9362"/>
                  </a:lnTo>
                  <a:lnTo>
                    <a:pt x="6579" y="9378"/>
                  </a:lnTo>
                  <a:lnTo>
                    <a:pt x="6545" y="9395"/>
                  </a:lnTo>
                  <a:lnTo>
                    <a:pt x="6511" y="9412"/>
                  </a:lnTo>
                  <a:lnTo>
                    <a:pt x="6494" y="9429"/>
                  </a:lnTo>
                  <a:lnTo>
                    <a:pt x="6460" y="9446"/>
                  </a:lnTo>
                  <a:lnTo>
                    <a:pt x="6427" y="9463"/>
                  </a:lnTo>
                  <a:lnTo>
                    <a:pt x="6410" y="9480"/>
                  </a:lnTo>
                  <a:lnTo>
                    <a:pt x="6376" y="9496"/>
                  </a:lnTo>
                  <a:lnTo>
                    <a:pt x="6342" y="9513"/>
                  </a:lnTo>
                  <a:lnTo>
                    <a:pt x="6326" y="9530"/>
                  </a:lnTo>
                  <a:lnTo>
                    <a:pt x="6292" y="9547"/>
                  </a:lnTo>
                  <a:lnTo>
                    <a:pt x="6258" y="9564"/>
                  </a:lnTo>
                  <a:lnTo>
                    <a:pt x="6224" y="9581"/>
                  </a:lnTo>
                  <a:lnTo>
                    <a:pt x="6207" y="9598"/>
                  </a:lnTo>
                  <a:lnTo>
                    <a:pt x="6174" y="9615"/>
                  </a:lnTo>
                  <a:lnTo>
                    <a:pt x="6140" y="9631"/>
                  </a:lnTo>
                  <a:lnTo>
                    <a:pt x="6123" y="9648"/>
                  </a:lnTo>
                  <a:lnTo>
                    <a:pt x="6089" y="9665"/>
                  </a:lnTo>
                  <a:lnTo>
                    <a:pt x="6056" y="9682"/>
                  </a:lnTo>
                  <a:lnTo>
                    <a:pt x="6039" y="9699"/>
                  </a:lnTo>
                  <a:lnTo>
                    <a:pt x="6005" y="9716"/>
                  </a:lnTo>
                  <a:lnTo>
                    <a:pt x="5954" y="9749"/>
                  </a:lnTo>
                  <a:lnTo>
                    <a:pt x="5921" y="9766"/>
                  </a:lnTo>
                  <a:lnTo>
                    <a:pt x="5887" y="9783"/>
                  </a:lnTo>
                  <a:lnTo>
                    <a:pt x="5870" y="9800"/>
                  </a:lnTo>
                  <a:lnTo>
                    <a:pt x="5836" y="9817"/>
                  </a:lnTo>
                  <a:lnTo>
                    <a:pt x="5803" y="9834"/>
                  </a:lnTo>
                  <a:lnTo>
                    <a:pt x="5752" y="9868"/>
                  </a:lnTo>
                  <a:lnTo>
                    <a:pt x="5718" y="9884"/>
                  </a:lnTo>
                  <a:lnTo>
                    <a:pt x="5685" y="9901"/>
                  </a:lnTo>
                  <a:lnTo>
                    <a:pt x="5668" y="9918"/>
                  </a:lnTo>
                  <a:lnTo>
                    <a:pt x="5634" y="9935"/>
                  </a:lnTo>
                  <a:lnTo>
                    <a:pt x="5600" y="9952"/>
                  </a:lnTo>
                  <a:lnTo>
                    <a:pt x="5583" y="9969"/>
                  </a:lnTo>
                  <a:lnTo>
                    <a:pt x="5516" y="10002"/>
                  </a:lnTo>
                  <a:lnTo>
                    <a:pt x="5499" y="10019"/>
                  </a:lnTo>
                  <a:lnTo>
                    <a:pt x="5465" y="10036"/>
                  </a:lnTo>
                  <a:lnTo>
                    <a:pt x="5432" y="10053"/>
                  </a:lnTo>
                  <a:lnTo>
                    <a:pt x="5415" y="10070"/>
                  </a:lnTo>
                  <a:lnTo>
                    <a:pt x="5347" y="10104"/>
                  </a:lnTo>
                  <a:lnTo>
                    <a:pt x="5330" y="10121"/>
                  </a:lnTo>
                  <a:lnTo>
                    <a:pt x="5263" y="10154"/>
                  </a:lnTo>
                  <a:lnTo>
                    <a:pt x="5229" y="10171"/>
                  </a:lnTo>
                  <a:lnTo>
                    <a:pt x="5212" y="10188"/>
                  </a:lnTo>
                  <a:lnTo>
                    <a:pt x="5179" y="10205"/>
                  </a:lnTo>
                  <a:lnTo>
                    <a:pt x="5145" y="10222"/>
                  </a:lnTo>
                  <a:lnTo>
                    <a:pt x="5061" y="10272"/>
                  </a:lnTo>
                  <a:lnTo>
                    <a:pt x="5044" y="10289"/>
                  </a:lnTo>
                  <a:lnTo>
                    <a:pt x="5010" y="10306"/>
                  </a:lnTo>
                  <a:lnTo>
                    <a:pt x="4976" y="10323"/>
                  </a:lnTo>
                  <a:lnTo>
                    <a:pt x="4959" y="10340"/>
                  </a:lnTo>
                  <a:lnTo>
                    <a:pt x="4892" y="10374"/>
                  </a:lnTo>
                  <a:lnTo>
                    <a:pt x="4875" y="10390"/>
                  </a:lnTo>
                  <a:lnTo>
                    <a:pt x="4841" y="10407"/>
                  </a:lnTo>
                  <a:lnTo>
                    <a:pt x="4757" y="10458"/>
                  </a:lnTo>
                  <a:lnTo>
                    <a:pt x="4723" y="10475"/>
                  </a:lnTo>
                  <a:lnTo>
                    <a:pt x="4706" y="10492"/>
                  </a:lnTo>
                  <a:lnTo>
                    <a:pt x="4622" y="10542"/>
                  </a:lnTo>
                  <a:lnTo>
                    <a:pt x="4588" y="10559"/>
                  </a:lnTo>
                  <a:lnTo>
                    <a:pt x="4555" y="10576"/>
                  </a:lnTo>
                  <a:lnTo>
                    <a:pt x="4470" y="10627"/>
                  </a:lnTo>
                  <a:lnTo>
                    <a:pt x="4453" y="10643"/>
                  </a:lnTo>
                  <a:lnTo>
                    <a:pt x="4420" y="10660"/>
                  </a:lnTo>
                  <a:lnTo>
                    <a:pt x="4335" y="10711"/>
                  </a:lnTo>
                  <a:lnTo>
                    <a:pt x="4302" y="10728"/>
                  </a:lnTo>
                  <a:lnTo>
                    <a:pt x="4217" y="10778"/>
                  </a:lnTo>
                  <a:lnTo>
                    <a:pt x="4200" y="10795"/>
                  </a:lnTo>
                  <a:lnTo>
                    <a:pt x="4133" y="10829"/>
                  </a:lnTo>
                  <a:lnTo>
                    <a:pt x="4116" y="10846"/>
                  </a:lnTo>
                  <a:lnTo>
                    <a:pt x="4082" y="10863"/>
                  </a:lnTo>
                  <a:lnTo>
                    <a:pt x="3998" y="10913"/>
                  </a:lnTo>
                  <a:lnTo>
                    <a:pt x="3964" y="10930"/>
                  </a:lnTo>
                  <a:lnTo>
                    <a:pt x="3880" y="10998"/>
                  </a:lnTo>
                  <a:lnTo>
                    <a:pt x="3863" y="11014"/>
                  </a:lnTo>
                  <a:lnTo>
                    <a:pt x="3829" y="11014"/>
                  </a:lnTo>
                  <a:lnTo>
                    <a:pt x="3796" y="11048"/>
                  </a:lnTo>
                  <a:lnTo>
                    <a:pt x="3779" y="11065"/>
                  </a:lnTo>
                  <a:lnTo>
                    <a:pt x="3694" y="11116"/>
                  </a:lnTo>
                  <a:lnTo>
                    <a:pt x="3661" y="11133"/>
                  </a:lnTo>
                  <a:lnTo>
                    <a:pt x="3610" y="11166"/>
                  </a:lnTo>
                  <a:lnTo>
                    <a:pt x="3576" y="11183"/>
                  </a:lnTo>
                  <a:lnTo>
                    <a:pt x="3526" y="11217"/>
                  </a:lnTo>
                  <a:lnTo>
                    <a:pt x="3492" y="11234"/>
                  </a:lnTo>
                  <a:lnTo>
                    <a:pt x="3441" y="11267"/>
                  </a:lnTo>
                  <a:lnTo>
                    <a:pt x="3408" y="11284"/>
                  </a:lnTo>
                  <a:lnTo>
                    <a:pt x="3323" y="11335"/>
                  </a:lnTo>
                  <a:lnTo>
                    <a:pt x="3306" y="11352"/>
                  </a:lnTo>
                  <a:lnTo>
                    <a:pt x="3273" y="11369"/>
                  </a:lnTo>
                  <a:lnTo>
                    <a:pt x="3239" y="11386"/>
                  </a:lnTo>
                  <a:lnTo>
                    <a:pt x="3188" y="11419"/>
                  </a:lnTo>
                  <a:lnTo>
                    <a:pt x="3155" y="11453"/>
                  </a:lnTo>
                  <a:lnTo>
                    <a:pt x="3104" y="11487"/>
                  </a:lnTo>
                  <a:lnTo>
                    <a:pt x="3070" y="11504"/>
                  </a:lnTo>
                  <a:lnTo>
                    <a:pt x="3020" y="11537"/>
                  </a:lnTo>
                  <a:lnTo>
                    <a:pt x="2986" y="11554"/>
                  </a:lnTo>
                  <a:lnTo>
                    <a:pt x="2935" y="11588"/>
                  </a:lnTo>
                  <a:lnTo>
                    <a:pt x="2919" y="11605"/>
                  </a:lnTo>
                  <a:lnTo>
                    <a:pt x="2885" y="11622"/>
                  </a:lnTo>
                  <a:lnTo>
                    <a:pt x="2851" y="11639"/>
                  </a:lnTo>
                  <a:lnTo>
                    <a:pt x="2834" y="11655"/>
                  </a:lnTo>
                  <a:lnTo>
                    <a:pt x="2800" y="11672"/>
                  </a:lnTo>
                  <a:lnTo>
                    <a:pt x="2767" y="11689"/>
                  </a:lnTo>
                  <a:lnTo>
                    <a:pt x="2750" y="11706"/>
                  </a:lnTo>
                  <a:lnTo>
                    <a:pt x="2716" y="11723"/>
                  </a:lnTo>
                  <a:lnTo>
                    <a:pt x="2666" y="11757"/>
                  </a:lnTo>
                  <a:lnTo>
                    <a:pt x="2632" y="11773"/>
                  </a:lnTo>
                  <a:lnTo>
                    <a:pt x="2598" y="11807"/>
                  </a:lnTo>
                  <a:lnTo>
                    <a:pt x="2581" y="11824"/>
                  </a:lnTo>
                  <a:lnTo>
                    <a:pt x="2547" y="11841"/>
                  </a:lnTo>
                  <a:lnTo>
                    <a:pt x="2514" y="11858"/>
                  </a:lnTo>
                  <a:lnTo>
                    <a:pt x="2497" y="11875"/>
                  </a:lnTo>
                  <a:lnTo>
                    <a:pt x="2463" y="11892"/>
                  </a:lnTo>
                  <a:lnTo>
                    <a:pt x="2446" y="11908"/>
                  </a:lnTo>
                  <a:lnTo>
                    <a:pt x="2413" y="11925"/>
                  </a:lnTo>
                  <a:lnTo>
                    <a:pt x="2379" y="11942"/>
                  </a:lnTo>
                  <a:lnTo>
                    <a:pt x="2362" y="11959"/>
                  </a:lnTo>
                  <a:lnTo>
                    <a:pt x="2328" y="11976"/>
                  </a:lnTo>
                  <a:lnTo>
                    <a:pt x="2294" y="11993"/>
                  </a:lnTo>
                  <a:lnTo>
                    <a:pt x="2278" y="12010"/>
                  </a:lnTo>
                  <a:lnTo>
                    <a:pt x="2244" y="12026"/>
                  </a:lnTo>
                  <a:lnTo>
                    <a:pt x="2210" y="12043"/>
                  </a:lnTo>
                  <a:lnTo>
                    <a:pt x="2193" y="12077"/>
                  </a:lnTo>
                  <a:lnTo>
                    <a:pt x="2160" y="12094"/>
                  </a:lnTo>
                  <a:lnTo>
                    <a:pt x="2143" y="12111"/>
                  </a:lnTo>
                  <a:lnTo>
                    <a:pt x="2075" y="12145"/>
                  </a:lnTo>
                  <a:lnTo>
                    <a:pt x="2058" y="12161"/>
                  </a:lnTo>
                  <a:lnTo>
                    <a:pt x="2025" y="12178"/>
                  </a:lnTo>
                  <a:lnTo>
                    <a:pt x="1991" y="12195"/>
                  </a:lnTo>
                  <a:lnTo>
                    <a:pt x="1974" y="12212"/>
                  </a:lnTo>
                  <a:lnTo>
                    <a:pt x="1940" y="12229"/>
                  </a:lnTo>
                  <a:lnTo>
                    <a:pt x="1907" y="12246"/>
                  </a:lnTo>
                  <a:lnTo>
                    <a:pt x="1890" y="12263"/>
                  </a:lnTo>
                  <a:lnTo>
                    <a:pt x="1856" y="12279"/>
                  </a:lnTo>
                  <a:lnTo>
                    <a:pt x="1839" y="12296"/>
                  </a:lnTo>
                  <a:lnTo>
                    <a:pt x="1805" y="12330"/>
                  </a:lnTo>
                  <a:lnTo>
                    <a:pt x="1772" y="12347"/>
                  </a:lnTo>
                  <a:lnTo>
                    <a:pt x="1755" y="12364"/>
                  </a:lnTo>
                  <a:lnTo>
                    <a:pt x="1721" y="12381"/>
                  </a:lnTo>
                  <a:lnTo>
                    <a:pt x="1687" y="12398"/>
                  </a:lnTo>
                  <a:lnTo>
                    <a:pt x="1670" y="12414"/>
                  </a:lnTo>
                  <a:lnTo>
                    <a:pt x="1637" y="12431"/>
                  </a:lnTo>
                  <a:lnTo>
                    <a:pt x="1620" y="12448"/>
                  </a:lnTo>
                  <a:lnTo>
                    <a:pt x="1586" y="12465"/>
                  </a:lnTo>
                  <a:lnTo>
                    <a:pt x="1552" y="12482"/>
                  </a:lnTo>
                  <a:lnTo>
                    <a:pt x="1535" y="12499"/>
                  </a:lnTo>
                  <a:lnTo>
                    <a:pt x="1502" y="12516"/>
                  </a:lnTo>
                  <a:lnTo>
                    <a:pt x="1468" y="12532"/>
                  </a:lnTo>
                  <a:lnTo>
                    <a:pt x="1451" y="12549"/>
                  </a:lnTo>
                  <a:lnTo>
                    <a:pt x="1417" y="12583"/>
                  </a:lnTo>
                  <a:lnTo>
                    <a:pt x="1367" y="12617"/>
                  </a:lnTo>
                  <a:lnTo>
                    <a:pt x="1333" y="12634"/>
                  </a:lnTo>
                  <a:lnTo>
                    <a:pt x="1316" y="12651"/>
                  </a:lnTo>
                  <a:lnTo>
                    <a:pt x="1282" y="12667"/>
                  </a:lnTo>
                  <a:lnTo>
                    <a:pt x="1249" y="12684"/>
                  </a:lnTo>
                  <a:lnTo>
                    <a:pt x="1232" y="12701"/>
                  </a:lnTo>
                  <a:lnTo>
                    <a:pt x="1198" y="12718"/>
                  </a:lnTo>
                  <a:lnTo>
                    <a:pt x="1164" y="12735"/>
                  </a:lnTo>
                  <a:lnTo>
                    <a:pt x="1114" y="12785"/>
                  </a:lnTo>
                  <a:lnTo>
                    <a:pt x="1097" y="12802"/>
                  </a:lnTo>
                  <a:lnTo>
                    <a:pt x="1063" y="12819"/>
                  </a:lnTo>
                  <a:lnTo>
                    <a:pt x="1029" y="12836"/>
                  </a:lnTo>
                  <a:lnTo>
                    <a:pt x="1013" y="12853"/>
                  </a:lnTo>
                  <a:lnTo>
                    <a:pt x="979" y="12870"/>
                  </a:lnTo>
                  <a:lnTo>
                    <a:pt x="962" y="12887"/>
                  </a:lnTo>
                  <a:lnTo>
                    <a:pt x="928" y="12904"/>
                  </a:lnTo>
                  <a:lnTo>
                    <a:pt x="895" y="12920"/>
                  </a:lnTo>
                  <a:lnTo>
                    <a:pt x="878" y="12937"/>
                  </a:lnTo>
                  <a:lnTo>
                    <a:pt x="844" y="12954"/>
                  </a:lnTo>
                  <a:lnTo>
                    <a:pt x="810" y="12988"/>
                  </a:lnTo>
                  <a:lnTo>
                    <a:pt x="793" y="13005"/>
                  </a:lnTo>
                  <a:lnTo>
                    <a:pt x="760" y="13022"/>
                  </a:lnTo>
                  <a:lnTo>
                    <a:pt x="743" y="13038"/>
                  </a:lnTo>
                  <a:lnTo>
                    <a:pt x="709" y="13055"/>
                  </a:lnTo>
                  <a:lnTo>
                    <a:pt x="675" y="13072"/>
                  </a:lnTo>
                  <a:lnTo>
                    <a:pt x="658" y="13089"/>
                  </a:lnTo>
                  <a:lnTo>
                    <a:pt x="625" y="13106"/>
                  </a:lnTo>
                  <a:lnTo>
                    <a:pt x="574" y="13140"/>
                  </a:lnTo>
                  <a:lnTo>
                    <a:pt x="540" y="13173"/>
                  </a:lnTo>
                  <a:lnTo>
                    <a:pt x="523" y="13190"/>
                  </a:lnTo>
                  <a:lnTo>
                    <a:pt x="490" y="13207"/>
                  </a:lnTo>
                  <a:lnTo>
                    <a:pt x="456" y="13224"/>
                  </a:lnTo>
                  <a:lnTo>
                    <a:pt x="439" y="13241"/>
                  </a:lnTo>
                  <a:lnTo>
                    <a:pt x="405" y="13258"/>
                  </a:lnTo>
                  <a:lnTo>
                    <a:pt x="389" y="13275"/>
                  </a:lnTo>
                  <a:lnTo>
                    <a:pt x="355" y="13291"/>
                  </a:lnTo>
                  <a:lnTo>
                    <a:pt x="321" y="13308"/>
                  </a:lnTo>
                  <a:lnTo>
                    <a:pt x="304" y="13342"/>
                  </a:lnTo>
                  <a:lnTo>
                    <a:pt x="270" y="13359"/>
                  </a:lnTo>
                  <a:lnTo>
                    <a:pt x="237" y="13376"/>
                  </a:lnTo>
                  <a:lnTo>
                    <a:pt x="220" y="13393"/>
                  </a:lnTo>
                  <a:lnTo>
                    <a:pt x="186" y="13410"/>
                  </a:lnTo>
                  <a:lnTo>
                    <a:pt x="169" y="13426"/>
                  </a:lnTo>
                  <a:lnTo>
                    <a:pt x="136" y="13443"/>
                  </a:lnTo>
                  <a:lnTo>
                    <a:pt x="119" y="13460"/>
                  </a:lnTo>
                  <a:lnTo>
                    <a:pt x="85" y="13477"/>
                  </a:lnTo>
                  <a:lnTo>
                    <a:pt x="51" y="13511"/>
                  </a:lnTo>
                  <a:lnTo>
                    <a:pt x="34" y="13528"/>
                  </a:lnTo>
                  <a:lnTo>
                    <a:pt x="1" y="13544"/>
                  </a:lnTo>
                  <a:lnTo>
                    <a:pt x="3998" y="19296"/>
                  </a:lnTo>
                  <a:lnTo>
                    <a:pt x="4032" y="19279"/>
                  </a:lnTo>
                  <a:lnTo>
                    <a:pt x="4049" y="19262"/>
                  </a:lnTo>
                  <a:lnTo>
                    <a:pt x="4099" y="19228"/>
                  </a:lnTo>
                  <a:lnTo>
                    <a:pt x="4133" y="19212"/>
                  </a:lnTo>
                  <a:lnTo>
                    <a:pt x="4150" y="19195"/>
                  </a:lnTo>
                  <a:lnTo>
                    <a:pt x="4184" y="19178"/>
                  </a:lnTo>
                  <a:lnTo>
                    <a:pt x="4200" y="19161"/>
                  </a:lnTo>
                  <a:lnTo>
                    <a:pt x="4217" y="19144"/>
                  </a:lnTo>
                  <a:lnTo>
                    <a:pt x="4251" y="19127"/>
                  </a:lnTo>
                  <a:lnTo>
                    <a:pt x="4302" y="19094"/>
                  </a:lnTo>
                  <a:lnTo>
                    <a:pt x="4318" y="19077"/>
                  </a:lnTo>
                  <a:lnTo>
                    <a:pt x="4352" y="19060"/>
                  </a:lnTo>
                  <a:lnTo>
                    <a:pt x="4369" y="19043"/>
                  </a:lnTo>
                  <a:lnTo>
                    <a:pt x="4420" y="19009"/>
                  </a:lnTo>
                  <a:lnTo>
                    <a:pt x="4453" y="18992"/>
                  </a:lnTo>
                  <a:lnTo>
                    <a:pt x="4470" y="18975"/>
                  </a:lnTo>
                  <a:lnTo>
                    <a:pt x="4504" y="18959"/>
                  </a:lnTo>
                  <a:lnTo>
                    <a:pt x="4521" y="18942"/>
                  </a:lnTo>
                  <a:lnTo>
                    <a:pt x="4555" y="18925"/>
                  </a:lnTo>
                  <a:lnTo>
                    <a:pt x="4605" y="18891"/>
                  </a:lnTo>
                  <a:lnTo>
                    <a:pt x="4622" y="18874"/>
                  </a:lnTo>
                  <a:lnTo>
                    <a:pt x="4656" y="18857"/>
                  </a:lnTo>
                  <a:lnTo>
                    <a:pt x="4673" y="18841"/>
                  </a:lnTo>
                  <a:lnTo>
                    <a:pt x="4706" y="18824"/>
                  </a:lnTo>
                  <a:lnTo>
                    <a:pt x="4723" y="18790"/>
                  </a:lnTo>
                  <a:lnTo>
                    <a:pt x="4757" y="18790"/>
                  </a:lnTo>
                  <a:lnTo>
                    <a:pt x="4774" y="18773"/>
                  </a:lnTo>
                  <a:lnTo>
                    <a:pt x="4808" y="18739"/>
                  </a:lnTo>
                  <a:lnTo>
                    <a:pt x="4824" y="18723"/>
                  </a:lnTo>
                  <a:lnTo>
                    <a:pt x="4858" y="18723"/>
                  </a:lnTo>
                  <a:lnTo>
                    <a:pt x="4875" y="18689"/>
                  </a:lnTo>
                  <a:lnTo>
                    <a:pt x="4909" y="18672"/>
                  </a:lnTo>
                  <a:lnTo>
                    <a:pt x="4926" y="18655"/>
                  </a:lnTo>
                  <a:lnTo>
                    <a:pt x="4959" y="18638"/>
                  </a:lnTo>
                  <a:lnTo>
                    <a:pt x="4976" y="18621"/>
                  </a:lnTo>
                  <a:lnTo>
                    <a:pt x="5010" y="18604"/>
                  </a:lnTo>
                  <a:lnTo>
                    <a:pt x="5027" y="18588"/>
                  </a:lnTo>
                  <a:lnTo>
                    <a:pt x="5061" y="18571"/>
                  </a:lnTo>
                  <a:lnTo>
                    <a:pt x="5111" y="18537"/>
                  </a:lnTo>
                  <a:lnTo>
                    <a:pt x="5128" y="18520"/>
                  </a:lnTo>
                  <a:lnTo>
                    <a:pt x="5162" y="18503"/>
                  </a:lnTo>
                  <a:lnTo>
                    <a:pt x="5179" y="18486"/>
                  </a:lnTo>
                  <a:lnTo>
                    <a:pt x="5212" y="18470"/>
                  </a:lnTo>
                  <a:lnTo>
                    <a:pt x="5229" y="18453"/>
                  </a:lnTo>
                  <a:lnTo>
                    <a:pt x="5263" y="18436"/>
                  </a:lnTo>
                  <a:lnTo>
                    <a:pt x="5280" y="18419"/>
                  </a:lnTo>
                  <a:lnTo>
                    <a:pt x="5314" y="18402"/>
                  </a:lnTo>
                  <a:lnTo>
                    <a:pt x="5330" y="18385"/>
                  </a:lnTo>
                  <a:lnTo>
                    <a:pt x="5364" y="18368"/>
                  </a:lnTo>
                  <a:lnTo>
                    <a:pt x="5381" y="18351"/>
                  </a:lnTo>
                  <a:lnTo>
                    <a:pt x="5415" y="18335"/>
                  </a:lnTo>
                  <a:lnTo>
                    <a:pt x="5432" y="18318"/>
                  </a:lnTo>
                  <a:lnTo>
                    <a:pt x="5465" y="18301"/>
                  </a:lnTo>
                  <a:lnTo>
                    <a:pt x="5482" y="18284"/>
                  </a:lnTo>
                  <a:lnTo>
                    <a:pt x="5516" y="18267"/>
                  </a:lnTo>
                  <a:lnTo>
                    <a:pt x="5533" y="18250"/>
                  </a:lnTo>
                  <a:lnTo>
                    <a:pt x="5567" y="18233"/>
                  </a:lnTo>
                  <a:lnTo>
                    <a:pt x="5583" y="18217"/>
                  </a:lnTo>
                  <a:lnTo>
                    <a:pt x="5617" y="18200"/>
                  </a:lnTo>
                  <a:lnTo>
                    <a:pt x="5634" y="18183"/>
                  </a:lnTo>
                  <a:lnTo>
                    <a:pt x="5668" y="18166"/>
                  </a:lnTo>
                  <a:lnTo>
                    <a:pt x="5685" y="18149"/>
                  </a:lnTo>
                  <a:lnTo>
                    <a:pt x="5718" y="18149"/>
                  </a:lnTo>
                  <a:lnTo>
                    <a:pt x="5735" y="18115"/>
                  </a:lnTo>
                  <a:lnTo>
                    <a:pt x="5769" y="18098"/>
                  </a:lnTo>
                  <a:lnTo>
                    <a:pt x="5786" y="18098"/>
                  </a:lnTo>
                  <a:lnTo>
                    <a:pt x="5820" y="18065"/>
                  </a:lnTo>
                  <a:lnTo>
                    <a:pt x="5836" y="18065"/>
                  </a:lnTo>
                  <a:lnTo>
                    <a:pt x="5870" y="18048"/>
                  </a:lnTo>
                  <a:lnTo>
                    <a:pt x="5887" y="18014"/>
                  </a:lnTo>
                  <a:lnTo>
                    <a:pt x="5921" y="18014"/>
                  </a:lnTo>
                  <a:lnTo>
                    <a:pt x="5938" y="17997"/>
                  </a:lnTo>
                  <a:lnTo>
                    <a:pt x="5971" y="17980"/>
                  </a:lnTo>
                  <a:lnTo>
                    <a:pt x="5988" y="17964"/>
                  </a:lnTo>
                  <a:lnTo>
                    <a:pt x="6022" y="17947"/>
                  </a:lnTo>
                  <a:lnTo>
                    <a:pt x="6039" y="17930"/>
                  </a:lnTo>
                  <a:lnTo>
                    <a:pt x="6073" y="17913"/>
                  </a:lnTo>
                  <a:lnTo>
                    <a:pt x="6089" y="17896"/>
                  </a:lnTo>
                  <a:lnTo>
                    <a:pt x="6123" y="17879"/>
                  </a:lnTo>
                  <a:lnTo>
                    <a:pt x="6157" y="17862"/>
                  </a:lnTo>
                  <a:lnTo>
                    <a:pt x="6174" y="17845"/>
                  </a:lnTo>
                  <a:lnTo>
                    <a:pt x="6207" y="17829"/>
                  </a:lnTo>
                  <a:lnTo>
                    <a:pt x="6224" y="17812"/>
                  </a:lnTo>
                  <a:lnTo>
                    <a:pt x="6258" y="17795"/>
                  </a:lnTo>
                  <a:lnTo>
                    <a:pt x="6275" y="17778"/>
                  </a:lnTo>
                  <a:lnTo>
                    <a:pt x="6309" y="17761"/>
                  </a:lnTo>
                  <a:lnTo>
                    <a:pt x="6326" y="17744"/>
                  </a:lnTo>
                  <a:lnTo>
                    <a:pt x="6359" y="17727"/>
                  </a:lnTo>
                  <a:lnTo>
                    <a:pt x="6376" y="17711"/>
                  </a:lnTo>
                  <a:lnTo>
                    <a:pt x="6410" y="17694"/>
                  </a:lnTo>
                  <a:lnTo>
                    <a:pt x="6427" y="17677"/>
                  </a:lnTo>
                  <a:lnTo>
                    <a:pt x="6460" y="17660"/>
                  </a:lnTo>
                  <a:lnTo>
                    <a:pt x="6477" y="17643"/>
                  </a:lnTo>
                  <a:lnTo>
                    <a:pt x="6511" y="17626"/>
                  </a:lnTo>
                  <a:lnTo>
                    <a:pt x="6528" y="17609"/>
                  </a:lnTo>
                  <a:lnTo>
                    <a:pt x="6562" y="17592"/>
                  </a:lnTo>
                  <a:lnTo>
                    <a:pt x="6579" y="17576"/>
                  </a:lnTo>
                  <a:lnTo>
                    <a:pt x="6612" y="17559"/>
                  </a:lnTo>
                  <a:lnTo>
                    <a:pt x="6629" y="17542"/>
                  </a:lnTo>
                  <a:lnTo>
                    <a:pt x="6663" y="17525"/>
                  </a:lnTo>
                  <a:lnTo>
                    <a:pt x="6680" y="17508"/>
                  </a:lnTo>
                  <a:lnTo>
                    <a:pt x="6713" y="17491"/>
                  </a:lnTo>
                  <a:lnTo>
                    <a:pt x="6730" y="17474"/>
                  </a:lnTo>
                  <a:lnTo>
                    <a:pt x="6764" y="17458"/>
                  </a:lnTo>
                  <a:lnTo>
                    <a:pt x="6781" y="17441"/>
                  </a:lnTo>
                  <a:lnTo>
                    <a:pt x="6815" y="17424"/>
                  </a:lnTo>
                  <a:lnTo>
                    <a:pt x="6848" y="17407"/>
                  </a:lnTo>
                  <a:lnTo>
                    <a:pt x="6865" y="17390"/>
                  </a:lnTo>
                  <a:lnTo>
                    <a:pt x="6916" y="17373"/>
                  </a:lnTo>
                  <a:lnTo>
                    <a:pt x="6950" y="17356"/>
                  </a:lnTo>
                  <a:lnTo>
                    <a:pt x="6966" y="17339"/>
                  </a:lnTo>
                  <a:lnTo>
                    <a:pt x="7000" y="17323"/>
                  </a:lnTo>
                  <a:lnTo>
                    <a:pt x="7017" y="17306"/>
                  </a:lnTo>
                  <a:lnTo>
                    <a:pt x="7051" y="17289"/>
                  </a:lnTo>
                  <a:lnTo>
                    <a:pt x="7068" y="17272"/>
                  </a:lnTo>
                  <a:lnTo>
                    <a:pt x="7101" y="17255"/>
                  </a:lnTo>
                  <a:lnTo>
                    <a:pt x="7118" y="17238"/>
                  </a:lnTo>
                  <a:lnTo>
                    <a:pt x="7169" y="17205"/>
                  </a:lnTo>
                  <a:lnTo>
                    <a:pt x="7203" y="17188"/>
                  </a:lnTo>
                  <a:lnTo>
                    <a:pt x="7253" y="17154"/>
                  </a:lnTo>
                  <a:lnTo>
                    <a:pt x="7270" y="17137"/>
                  </a:lnTo>
                  <a:lnTo>
                    <a:pt x="7338" y="17103"/>
                  </a:lnTo>
                  <a:lnTo>
                    <a:pt x="7354" y="17086"/>
                  </a:lnTo>
                  <a:lnTo>
                    <a:pt x="7388" y="17070"/>
                  </a:lnTo>
                  <a:lnTo>
                    <a:pt x="7405" y="17053"/>
                  </a:lnTo>
                  <a:lnTo>
                    <a:pt x="7439" y="17036"/>
                  </a:lnTo>
                  <a:lnTo>
                    <a:pt x="7456" y="17019"/>
                  </a:lnTo>
                  <a:lnTo>
                    <a:pt x="7489" y="17002"/>
                  </a:lnTo>
                  <a:lnTo>
                    <a:pt x="7506" y="16985"/>
                  </a:lnTo>
                  <a:lnTo>
                    <a:pt x="7540" y="16968"/>
                  </a:lnTo>
                  <a:lnTo>
                    <a:pt x="7557" y="16968"/>
                  </a:lnTo>
                  <a:lnTo>
                    <a:pt x="7591" y="16952"/>
                  </a:lnTo>
                  <a:lnTo>
                    <a:pt x="7641" y="16918"/>
                  </a:lnTo>
                  <a:lnTo>
                    <a:pt x="7658" y="16901"/>
                  </a:lnTo>
                  <a:lnTo>
                    <a:pt x="7742" y="16850"/>
                  </a:lnTo>
                  <a:lnTo>
                    <a:pt x="7759" y="16833"/>
                  </a:lnTo>
                  <a:lnTo>
                    <a:pt x="7844" y="16783"/>
                  </a:lnTo>
                  <a:lnTo>
                    <a:pt x="7877" y="16766"/>
                  </a:lnTo>
                  <a:lnTo>
                    <a:pt x="7894" y="16749"/>
                  </a:lnTo>
                  <a:lnTo>
                    <a:pt x="7945" y="16715"/>
                  </a:lnTo>
                  <a:lnTo>
                    <a:pt x="7978" y="16699"/>
                  </a:lnTo>
                  <a:lnTo>
                    <a:pt x="7995" y="16682"/>
                  </a:lnTo>
                  <a:lnTo>
                    <a:pt x="8046" y="16665"/>
                  </a:lnTo>
                  <a:lnTo>
                    <a:pt x="8080" y="16648"/>
                  </a:lnTo>
                  <a:lnTo>
                    <a:pt x="8113" y="16631"/>
                  </a:lnTo>
                  <a:lnTo>
                    <a:pt x="8130" y="16614"/>
                  </a:lnTo>
                  <a:lnTo>
                    <a:pt x="8181" y="16580"/>
                  </a:lnTo>
                  <a:lnTo>
                    <a:pt x="8215" y="16564"/>
                  </a:lnTo>
                  <a:lnTo>
                    <a:pt x="8231" y="16547"/>
                  </a:lnTo>
                  <a:lnTo>
                    <a:pt x="8265" y="16530"/>
                  </a:lnTo>
                  <a:lnTo>
                    <a:pt x="8316" y="16496"/>
                  </a:lnTo>
                  <a:lnTo>
                    <a:pt x="8333" y="16479"/>
                  </a:lnTo>
                  <a:lnTo>
                    <a:pt x="8400" y="16446"/>
                  </a:lnTo>
                  <a:lnTo>
                    <a:pt x="8417" y="16429"/>
                  </a:lnTo>
                  <a:lnTo>
                    <a:pt x="8468" y="16412"/>
                  </a:lnTo>
                  <a:lnTo>
                    <a:pt x="8501" y="16395"/>
                  </a:lnTo>
                  <a:lnTo>
                    <a:pt x="8552" y="16361"/>
                  </a:lnTo>
                  <a:lnTo>
                    <a:pt x="8569" y="16344"/>
                  </a:lnTo>
                  <a:lnTo>
                    <a:pt x="8653" y="16294"/>
                  </a:lnTo>
                  <a:lnTo>
                    <a:pt x="8670" y="16277"/>
                  </a:lnTo>
                  <a:lnTo>
                    <a:pt x="8704" y="16260"/>
                  </a:lnTo>
                  <a:lnTo>
                    <a:pt x="8721" y="16243"/>
                  </a:lnTo>
                  <a:lnTo>
                    <a:pt x="8906" y="16142"/>
                  </a:lnTo>
                  <a:lnTo>
                    <a:pt x="8940" y="16125"/>
                  </a:lnTo>
                  <a:lnTo>
                    <a:pt x="9142" y="15990"/>
                  </a:lnTo>
                  <a:lnTo>
                    <a:pt x="9176" y="15990"/>
                  </a:lnTo>
                  <a:lnTo>
                    <a:pt x="9496" y="15805"/>
                  </a:lnTo>
                  <a:lnTo>
                    <a:pt x="9513" y="15788"/>
                  </a:lnTo>
                  <a:lnTo>
                    <a:pt x="9884" y="15568"/>
                  </a:lnTo>
                  <a:lnTo>
                    <a:pt x="9918" y="15552"/>
                  </a:lnTo>
                  <a:lnTo>
                    <a:pt x="10154" y="15417"/>
                  </a:lnTo>
                  <a:lnTo>
                    <a:pt x="10171" y="15400"/>
                  </a:lnTo>
                  <a:lnTo>
                    <a:pt x="10340" y="15315"/>
                  </a:lnTo>
                  <a:lnTo>
                    <a:pt x="10357" y="15299"/>
                  </a:lnTo>
                  <a:lnTo>
                    <a:pt x="10492" y="15214"/>
                  </a:lnTo>
                  <a:lnTo>
                    <a:pt x="10525" y="15214"/>
                  </a:lnTo>
                  <a:lnTo>
                    <a:pt x="10627" y="15147"/>
                  </a:lnTo>
                  <a:lnTo>
                    <a:pt x="10643" y="15130"/>
                  </a:lnTo>
                  <a:lnTo>
                    <a:pt x="10761" y="15062"/>
                  </a:lnTo>
                  <a:lnTo>
                    <a:pt x="10778" y="15062"/>
                  </a:lnTo>
                  <a:lnTo>
                    <a:pt x="10863" y="15012"/>
                  </a:lnTo>
                  <a:lnTo>
                    <a:pt x="10896" y="14995"/>
                  </a:lnTo>
                  <a:lnTo>
                    <a:pt x="10964" y="14944"/>
                  </a:lnTo>
                  <a:lnTo>
                    <a:pt x="10998" y="14944"/>
                  </a:lnTo>
                  <a:lnTo>
                    <a:pt x="11082" y="14894"/>
                  </a:lnTo>
                  <a:lnTo>
                    <a:pt x="11099" y="14877"/>
                  </a:lnTo>
                  <a:lnTo>
                    <a:pt x="11183" y="14826"/>
                  </a:lnTo>
                  <a:lnTo>
                    <a:pt x="11217" y="14826"/>
                  </a:lnTo>
                  <a:lnTo>
                    <a:pt x="11267" y="14793"/>
                  </a:lnTo>
                  <a:lnTo>
                    <a:pt x="11284" y="14776"/>
                  </a:lnTo>
                  <a:lnTo>
                    <a:pt x="11335" y="14742"/>
                  </a:lnTo>
                  <a:lnTo>
                    <a:pt x="11369" y="14725"/>
                  </a:lnTo>
                  <a:lnTo>
                    <a:pt x="11419" y="14708"/>
                  </a:lnTo>
                  <a:lnTo>
                    <a:pt x="11453" y="14691"/>
                  </a:lnTo>
                  <a:lnTo>
                    <a:pt x="11470" y="14675"/>
                  </a:lnTo>
                  <a:lnTo>
                    <a:pt x="11504" y="14658"/>
                  </a:lnTo>
                  <a:lnTo>
                    <a:pt x="11520" y="14641"/>
                  </a:lnTo>
                  <a:lnTo>
                    <a:pt x="11588" y="14607"/>
                  </a:lnTo>
                  <a:lnTo>
                    <a:pt x="11605" y="14607"/>
                  </a:lnTo>
                  <a:lnTo>
                    <a:pt x="11655" y="14573"/>
                  </a:lnTo>
                  <a:lnTo>
                    <a:pt x="11689" y="14556"/>
                  </a:lnTo>
                  <a:lnTo>
                    <a:pt x="11740" y="14523"/>
                  </a:lnTo>
                  <a:lnTo>
                    <a:pt x="11773" y="14506"/>
                  </a:lnTo>
                  <a:lnTo>
                    <a:pt x="11790" y="14489"/>
                  </a:lnTo>
                  <a:lnTo>
                    <a:pt x="11824" y="14489"/>
                  </a:lnTo>
                  <a:lnTo>
                    <a:pt x="11841" y="14472"/>
                  </a:lnTo>
                  <a:lnTo>
                    <a:pt x="11875" y="14455"/>
                  </a:lnTo>
                  <a:lnTo>
                    <a:pt x="11908" y="14438"/>
                  </a:lnTo>
                  <a:lnTo>
                    <a:pt x="11925" y="14422"/>
                  </a:lnTo>
                  <a:lnTo>
                    <a:pt x="11959" y="14405"/>
                  </a:lnTo>
                  <a:lnTo>
                    <a:pt x="11976" y="14388"/>
                  </a:lnTo>
                  <a:lnTo>
                    <a:pt x="12010" y="14388"/>
                  </a:lnTo>
                  <a:lnTo>
                    <a:pt x="12043" y="14371"/>
                  </a:lnTo>
                  <a:lnTo>
                    <a:pt x="12060" y="14354"/>
                  </a:lnTo>
                  <a:lnTo>
                    <a:pt x="12094" y="14337"/>
                  </a:lnTo>
                  <a:lnTo>
                    <a:pt x="12111" y="14320"/>
                  </a:lnTo>
                  <a:lnTo>
                    <a:pt x="12144" y="14303"/>
                  </a:lnTo>
                  <a:lnTo>
                    <a:pt x="12161" y="14287"/>
                  </a:lnTo>
                  <a:lnTo>
                    <a:pt x="12195" y="14287"/>
                  </a:lnTo>
                  <a:lnTo>
                    <a:pt x="12229" y="14270"/>
                  </a:lnTo>
                  <a:lnTo>
                    <a:pt x="12246" y="14253"/>
                  </a:lnTo>
                  <a:lnTo>
                    <a:pt x="12279" y="14236"/>
                  </a:lnTo>
                  <a:lnTo>
                    <a:pt x="12296" y="14219"/>
                  </a:lnTo>
                  <a:lnTo>
                    <a:pt x="12330" y="14202"/>
                  </a:lnTo>
                  <a:lnTo>
                    <a:pt x="12364" y="14185"/>
                  </a:lnTo>
                  <a:lnTo>
                    <a:pt x="12381" y="14185"/>
                  </a:lnTo>
                  <a:lnTo>
                    <a:pt x="12414" y="14169"/>
                  </a:lnTo>
                  <a:lnTo>
                    <a:pt x="12431" y="14152"/>
                  </a:lnTo>
                  <a:lnTo>
                    <a:pt x="12465" y="14135"/>
                  </a:lnTo>
                  <a:lnTo>
                    <a:pt x="12499" y="14118"/>
                  </a:lnTo>
                  <a:lnTo>
                    <a:pt x="12516" y="14101"/>
                  </a:lnTo>
                  <a:lnTo>
                    <a:pt x="12549" y="14101"/>
                  </a:lnTo>
                  <a:lnTo>
                    <a:pt x="12566" y="14084"/>
                  </a:lnTo>
                  <a:lnTo>
                    <a:pt x="12600" y="14067"/>
                  </a:lnTo>
                  <a:lnTo>
                    <a:pt x="12634" y="14050"/>
                  </a:lnTo>
                  <a:lnTo>
                    <a:pt x="12650" y="14034"/>
                  </a:lnTo>
                  <a:lnTo>
                    <a:pt x="12684" y="14017"/>
                  </a:lnTo>
                  <a:lnTo>
                    <a:pt x="12701" y="14000"/>
                  </a:lnTo>
                  <a:lnTo>
                    <a:pt x="12735" y="14000"/>
                  </a:lnTo>
                  <a:lnTo>
                    <a:pt x="12769" y="13983"/>
                  </a:lnTo>
                  <a:lnTo>
                    <a:pt x="12785" y="13966"/>
                  </a:lnTo>
                  <a:lnTo>
                    <a:pt x="12819" y="13949"/>
                  </a:lnTo>
                  <a:lnTo>
                    <a:pt x="12836" y="13932"/>
                  </a:lnTo>
                  <a:lnTo>
                    <a:pt x="12870" y="13916"/>
                  </a:lnTo>
                  <a:lnTo>
                    <a:pt x="12887" y="13916"/>
                  </a:lnTo>
                  <a:lnTo>
                    <a:pt x="12920" y="13899"/>
                  </a:lnTo>
                  <a:lnTo>
                    <a:pt x="12954" y="13882"/>
                  </a:lnTo>
                  <a:lnTo>
                    <a:pt x="12971" y="13865"/>
                  </a:lnTo>
                  <a:lnTo>
                    <a:pt x="13005" y="13848"/>
                  </a:lnTo>
                  <a:lnTo>
                    <a:pt x="13038" y="13831"/>
                  </a:lnTo>
                  <a:lnTo>
                    <a:pt x="13055" y="13831"/>
                  </a:lnTo>
                  <a:lnTo>
                    <a:pt x="13089" y="13814"/>
                  </a:lnTo>
                  <a:lnTo>
                    <a:pt x="13106" y="13797"/>
                  </a:lnTo>
                  <a:lnTo>
                    <a:pt x="13140" y="13781"/>
                  </a:lnTo>
                  <a:lnTo>
                    <a:pt x="13190" y="13747"/>
                  </a:lnTo>
                  <a:lnTo>
                    <a:pt x="13224" y="13747"/>
                  </a:lnTo>
                  <a:lnTo>
                    <a:pt x="13241" y="13730"/>
                  </a:lnTo>
                  <a:lnTo>
                    <a:pt x="13275" y="13713"/>
                  </a:lnTo>
                  <a:lnTo>
                    <a:pt x="13325" y="13679"/>
                  </a:lnTo>
                  <a:lnTo>
                    <a:pt x="13359" y="13663"/>
                  </a:lnTo>
                  <a:lnTo>
                    <a:pt x="13409" y="13646"/>
                  </a:lnTo>
                  <a:lnTo>
                    <a:pt x="13443" y="13629"/>
                  </a:lnTo>
                  <a:lnTo>
                    <a:pt x="13494" y="13595"/>
                  </a:lnTo>
                  <a:lnTo>
                    <a:pt x="13511" y="13578"/>
                  </a:lnTo>
                  <a:lnTo>
                    <a:pt x="13578" y="13561"/>
                  </a:lnTo>
                  <a:lnTo>
                    <a:pt x="13595" y="13544"/>
                  </a:lnTo>
                  <a:lnTo>
                    <a:pt x="13629" y="13528"/>
                  </a:lnTo>
                  <a:lnTo>
                    <a:pt x="13646" y="13511"/>
                  </a:lnTo>
                  <a:lnTo>
                    <a:pt x="13679" y="13511"/>
                  </a:lnTo>
                  <a:lnTo>
                    <a:pt x="13713" y="13494"/>
                  </a:lnTo>
                  <a:lnTo>
                    <a:pt x="13764" y="13460"/>
                  </a:lnTo>
                  <a:lnTo>
                    <a:pt x="13781" y="13443"/>
                  </a:lnTo>
                  <a:lnTo>
                    <a:pt x="13848" y="13426"/>
                  </a:lnTo>
                  <a:lnTo>
                    <a:pt x="13865" y="13410"/>
                  </a:lnTo>
                  <a:lnTo>
                    <a:pt x="13915" y="13376"/>
                  </a:lnTo>
                  <a:lnTo>
                    <a:pt x="13949" y="13359"/>
                  </a:lnTo>
                  <a:lnTo>
                    <a:pt x="13983" y="13359"/>
                  </a:lnTo>
                  <a:lnTo>
                    <a:pt x="14000" y="13342"/>
                  </a:lnTo>
                  <a:lnTo>
                    <a:pt x="14034" y="13325"/>
                  </a:lnTo>
                  <a:lnTo>
                    <a:pt x="14050" y="13308"/>
                  </a:lnTo>
                  <a:lnTo>
                    <a:pt x="14084" y="13291"/>
                  </a:lnTo>
                  <a:lnTo>
                    <a:pt x="14118" y="13275"/>
                  </a:lnTo>
                  <a:lnTo>
                    <a:pt x="14168" y="13258"/>
                  </a:lnTo>
                  <a:lnTo>
                    <a:pt x="14202" y="13241"/>
                  </a:lnTo>
                  <a:lnTo>
                    <a:pt x="14219" y="13224"/>
                  </a:lnTo>
                  <a:lnTo>
                    <a:pt x="14253" y="13207"/>
                  </a:lnTo>
                  <a:lnTo>
                    <a:pt x="14270" y="13207"/>
                  </a:lnTo>
                  <a:lnTo>
                    <a:pt x="14337" y="13173"/>
                  </a:lnTo>
                  <a:lnTo>
                    <a:pt x="14354" y="13157"/>
                  </a:lnTo>
                  <a:lnTo>
                    <a:pt x="14388" y="13140"/>
                  </a:lnTo>
                  <a:lnTo>
                    <a:pt x="14421" y="13140"/>
                  </a:lnTo>
                  <a:lnTo>
                    <a:pt x="14472" y="13106"/>
                  </a:lnTo>
                  <a:lnTo>
                    <a:pt x="14489" y="13089"/>
                  </a:lnTo>
                  <a:lnTo>
                    <a:pt x="14523" y="13072"/>
                  </a:lnTo>
                  <a:lnTo>
                    <a:pt x="14540" y="13072"/>
                  </a:lnTo>
                  <a:lnTo>
                    <a:pt x="14573" y="13055"/>
                  </a:lnTo>
                  <a:lnTo>
                    <a:pt x="14607" y="13038"/>
                  </a:lnTo>
                  <a:lnTo>
                    <a:pt x="14624" y="13022"/>
                  </a:lnTo>
                  <a:lnTo>
                    <a:pt x="14658" y="13005"/>
                  </a:lnTo>
                  <a:lnTo>
                    <a:pt x="14691" y="13005"/>
                  </a:lnTo>
                  <a:lnTo>
                    <a:pt x="14708" y="12988"/>
                  </a:lnTo>
                  <a:lnTo>
                    <a:pt x="14742" y="12971"/>
                  </a:lnTo>
                  <a:lnTo>
                    <a:pt x="14776" y="12954"/>
                  </a:lnTo>
                  <a:lnTo>
                    <a:pt x="14826" y="12937"/>
                  </a:lnTo>
                  <a:lnTo>
                    <a:pt x="14843" y="12920"/>
                  </a:lnTo>
                  <a:lnTo>
                    <a:pt x="14877" y="12904"/>
                  </a:lnTo>
                  <a:lnTo>
                    <a:pt x="14911" y="12887"/>
                  </a:lnTo>
                  <a:lnTo>
                    <a:pt x="14927" y="12870"/>
                  </a:lnTo>
                  <a:lnTo>
                    <a:pt x="14961" y="12870"/>
                  </a:lnTo>
                  <a:lnTo>
                    <a:pt x="14978" y="12853"/>
                  </a:lnTo>
                  <a:lnTo>
                    <a:pt x="15012" y="12836"/>
                  </a:lnTo>
                  <a:lnTo>
                    <a:pt x="15046" y="12819"/>
                  </a:lnTo>
                  <a:lnTo>
                    <a:pt x="15062" y="12802"/>
                  </a:lnTo>
                  <a:lnTo>
                    <a:pt x="15096" y="12802"/>
                  </a:lnTo>
                  <a:lnTo>
                    <a:pt x="15147" y="12769"/>
                  </a:lnTo>
                  <a:lnTo>
                    <a:pt x="15180" y="12752"/>
                  </a:lnTo>
                  <a:lnTo>
                    <a:pt x="15197" y="12752"/>
                  </a:lnTo>
                  <a:lnTo>
                    <a:pt x="15231" y="12735"/>
                  </a:lnTo>
                  <a:lnTo>
                    <a:pt x="15265" y="12718"/>
                  </a:lnTo>
                  <a:lnTo>
                    <a:pt x="15282" y="12701"/>
                  </a:lnTo>
                  <a:lnTo>
                    <a:pt x="15315" y="12684"/>
                  </a:lnTo>
                  <a:lnTo>
                    <a:pt x="15349" y="12684"/>
                  </a:lnTo>
                  <a:lnTo>
                    <a:pt x="15400" y="12651"/>
                  </a:lnTo>
                  <a:lnTo>
                    <a:pt x="15417" y="12634"/>
                  </a:lnTo>
                  <a:lnTo>
                    <a:pt x="15450" y="12617"/>
                  </a:lnTo>
                  <a:lnTo>
                    <a:pt x="15484" y="12617"/>
                  </a:lnTo>
                  <a:lnTo>
                    <a:pt x="15501" y="12600"/>
                  </a:lnTo>
                  <a:lnTo>
                    <a:pt x="15535" y="12583"/>
                  </a:lnTo>
                  <a:lnTo>
                    <a:pt x="15552" y="12566"/>
                  </a:lnTo>
                  <a:lnTo>
                    <a:pt x="15585" y="12549"/>
                  </a:lnTo>
                  <a:lnTo>
                    <a:pt x="15619" y="12549"/>
                  </a:lnTo>
                  <a:lnTo>
                    <a:pt x="15636" y="12532"/>
                  </a:lnTo>
                  <a:lnTo>
                    <a:pt x="15670" y="12516"/>
                  </a:lnTo>
                  <a:lnTo>
                    <a:pt x="15703" y="12499"/>
                  </a:lnTo>
                  <a:lnTo>
                    <a:pt x="15754" y="12482"/>
                  </a:lnTo>
                  <a:lnTo>
                    <a:pt x="15788" y="12465"/>
                  </a:lnTo>
                  <a:lnTo>
                    <a:pt x="15805" y="12448"/>
                  </a:lnTo>
                  <a:lnTo>
                    <a:pt x="15838" y="12448"/>
                  </a:lnTo>
                  <a:lnTo>
                    <a:pt x="15855" y="12431"/>
                  </a:lnTo>
                  <a:lnTo>
                    <a:pt x="15889" y="12414"/>
                  </a:lnTo>
                  <a:lnTo>
                    <a:pt x="15923" y="12398"/>
                  </a:lnTo>
                  <a:lnTo>
                    <a:pt x="15939" y="12381"/>
                  </a:lnTo>
                  <a:lnTo>
                    <a:pt x="15973" y="12381"/>
                  </a:lnTo>
                  <a:lnTo>
                    <a:pt x="16007" y="12364"/>
                  </a:lnTo>
                  <a:lnTo>
                    <a:pt x="16024" y="12347"/>
                  </a:lnTo>
                  <a:lnTo>
                    <a:pt x="16058" y="12330"/>
                  </a:lnTo>
                  <a:lnTo>
                    <a:pt x="16074" y="12330"/>
                  </a:lnTo>
                  <a:lnTo>
                    <a:pt x="16108" y="12313"/>
                  </a:lnTo>
                  <a:lnTo>
                    <a:pt x="16142" y="12296"/>
                  </a:lnTo>
                  <a:lnTo>
                    <a:pt x="16159" y="12279"/>
                  </a:lnTo>
                  <a:lnTo>
                    <a:pt x="16192" y="12279"/>
                  </a:lnTo>
                  <a:lnTo>
                    <a:pt x="16226" y="12263"/>
                  </a:lnTo>
                  <a:lnTo>
                    <a:pt x="16243" y="12246"/>
                  </a:lnTo>
                  <a:lnTo>
                    <a:pt x="16311" y="12212"/>
                  </a:lnTo>
                  <a:lnTo>
                    <a:pt x="16327" y="12212"/>
                  </a:lnTo>
                  <a:lnTo>
                    <a:pt x="16361" y="12195"/>
                  </a:lnTo>
                  <a:lnTo>
                    <a:pt x="16378" y="12178"/>
                  </a:lnTo>
                  <a:lnTo>
                    <a:pt x="16412" y="12161"/>
                  </a:lnTo>
                  <a:lnTo>
                    <a:pt x="16445" y="12161"/>
                  </a:lnTo>
                  <a:lnTo>
                    <a:pt x="16462" y="12145"/>
                  </a:lnTo>
                  <a:lnTo>
                    <a:pt x="16496" y="12128"/>
                  </a:lnTo>
                  <a:lnTo>
                    <a:pt x="16530" y="12111"/>
                  </a:lnTo>
                  <a:lnTo>
                    <a:pt x="16547" y="12111"/>
                  </a:lnTo>
                  <a:lnTo>
                    <a:pt x="16580" y="12094"/>
                  </a:lnTo>
                  <a:lnTo>
                    <a:pt x="16597" y="12077"/>
                  </a:lnTo>
                  <a:lnTo>
                    <a:pt x="16631" y="12060"/>
                  </a:lnTo>
                  <a:lnTo>
                    <a:pt x="16665" y="12060"/>
                  </a:lnTo>
                  <a:lnTo>
                    <a:pt x="16715" y="12026"/>
                  </a:lnTo>
                  <a:lnTo>
                    <a:pt x="16749" y="12010"/>
                  </a:lnTo>
                  <a:lnTo>
                    <a:pt x="16766" y="12010"/>
                  </a:lnTo>
                  <a:lnTo>
                    <a:pt x="16800" y="11993"/>
                  </a:lnTo>
                  <a:lnTo>
                    <a:pt x="16833" y="11976"/>
                  </a:lnTo>
                  <a:lnTo>
                    <a:pt x="16850" y="11959"/>
                  </a:lnTo>
                  <a:lnTo>
                    <a:pt x="16918" y="11942"/>
                  </a:lnTo>
                  <a:lnTo>
                    <a:pt x="16935" y="11925"/>
                  </a:lnTo>
                  <a:lnTo>
                    <a:pt x="16968" y="11908"/>
                  </a:lnTo>
                  <a:lnTo>
                    <a:pt x="16985" y="11908"/>
                  </a:lnTo>
                  <a:lnTo>
                    <a:pt x="17019" y="11892"/>
                  </a:lnTo>
                  <a:lnTo>
                    <a:pt x="17053" y="11875"/>
                  </a:lnTo>
                  <a:lnTo>
                    <a:pt x="17103" y="11858"/>
                  </a:lnTo>
                  <a:lnTo>
                    <a:pt x="17137" y="11841"/>
                  </a:lnTo>
                  <a:lnTo>
                    <a:pt x="17154" y="11824"/>
                  </a:lnTo>
                  <a:lnTo>
                    <a:pt x="17188" y="11807"/>
                  </a:lnTo>
                  <a:lnTo>
                    <a:pt x="17221" y="11807"/>
                  </a:lnTo>
                  <a:lnTo>
                    <a:pt x="17238" y="11790"/>
                  </a:lnTo>
                  <a:lnTo>
                    <a:pt x="17272" y="11773"/>
                  </a:lnTo>
                  <a:lnTo>
                    <a:pt x="17306" y="11757"/>
                  </a:lnTo>
                  <a:lnTo>
                    <a:pt x="17323" y="11757"/>
                  </a:lnTo>
                  <a:lnTo>
                    <a:pt x="17356" y="11740"/>
                  </a:lnTo>
                  <a:lnTo>
                    <a:pt x="17390" y="11723"/>
                  </a:lnTo>
                  <a:lnTo>
                    <a:pt x="17407" y="11706"/>
                  </a:lnTo>
                  <a:lnTo>
                    <a:pt x="17441" y="11706"/>
                  </a:lnTo>
                  <a:lnTo>
                    <a:pt x="17457" y="11689"/>
                  </a:lnTo>
                  <a:lnTo>
                    <a:pt x="17491" y="11672"/>
                  </a:lnTo>
                  <a:lnTo>
                    <a:pt x="17525" y="11655"/>
                  </a:lnTo>
                  <a:lnTo>
                    <a:pt x="17542" y="11655"/>
                  </a:lnTo>
                  <a:lnTo>
                    <a:pt x="17575" y="11639"/>
                  </a:lnTo>
                  <a:lnTo>
                    <a:pt x="17609" y="11622"/>
                  </a:lnTo>
                  <a:lnTo>
                    <a:pt x="17660" y="11605"/>
                  </a:lnTo>
                  <a:lnTo>
                    <a:pt x="17694" y="11588"/>
                  </a:lnTo>
                  <a:lnTo>
                    <a:pt x="17744" y="11554"/>
                  </a:lnTo>
                  <a:lnTo>
                    <a:pt x="17778" y="11554"/>
                  </a:lnTo>
                  <a:lnTo>
                    <a:pt x="17795" y="11537"/>
                  </a:lnTo>
                  <a:lnTo>
                    <a:pt x="17828" y="11520"/>
                  </a:lnTo>
                  <a:lnTo>
                    <a:pt x="17879" y="11504"/>
                  </a:lnTo>
                  <a:lnTo>
                    <a:pt x="17913" y="11487"/>
                  </a:lnTo>
                  <a:lnTo>
                    <a:pt x="17930" y="11470"/>
                  </a:lnTo>
                  <a:lnTo>
                    <a:pt x="17963" y="11470"/>
                  </a:lnTo>
                  <a:lnTo>
                    <a:pt x="17997" y="11453"/>
                  </a:lnTo>
                  <a:lnTo>
                    <a:pt x="18014" y="11436"/>
                  </a:lnTo>
                  <a:lnTo>
                    <a:pt x="18048" y="11419"/>
                  </a:lnTo>
                  <a:lnTo>
                    <a:pt x="18081" y="11419"/>
                  </a:lnTo>
                  <a:lnTo>
                    <a:pt x="18098" y="11402"/>
                  </a:lnTo>
                  <a:lnTo>
                    <a:pt x="18132" y="11386"/>
                  </a:lnTo>
                  <a:lnTo>
                    <a:pt x="18166" y="11369"/>
                  </a:lnTo>
                  <a:lnTo>
                    <a:pt x="18183" y="11369"/>
                  </a:lnTo>
                  <a:lnTo>
                    <a:pt x="18216" y="11352"/>
                  </a:lnTo>
                  <a:lnTo>
                    <a:pt x="18250" y="11335"/>
                  </a:lnTo>
                  <a:lnTo>
                    <a:pt x="18267" y="11335"/>
                  </a:lnTo>
                  <a:lnTo>
                    <a:pt x="18301" y="11318"/>
                  </a:lnTo>
                  <a:lnTo>
                    <a:pt x="18334" y="11301"/>
                  </a:lnTo>
                  <a:lnTo>
                    <a:pt x="18351" y="11301"/>
                  </a:lnTo>
                  <a:lnTo>
                    <a:pt x="18385" y="11284"/>
                  </a:lnTo>
                  <a:lnTo>
                    <a:pt x="18402" y="11267"/>
                  </a:lnTo>
                  <a:lnTo>
                    <a:pt x="18436" y="11251"/>
                  </a:lnTo>
                  <a:lnTo>
                    <a:pt x="18469" y="11251"/>
                  </a:lnTo>
                  <a:lnTo>
                    <a:pt x="18486" y="11234"/>
                  </a:lnTo>
                  <a:lnTo>
                    <a:pt x="18520" y="11217"/>
                  </a:lnTo>
                  <a:lnTo>
                    <a:pt x="18554" y="11200"/>
                  </a:lnTo>
                  <a:lnTo>
                    <a:pt x="18571" y="11200"/>
                  </a:lnTo>
                  <a:lnTo>
                    <a:pt x="18604" y="11183"/>
                  </a:lnTo>
                  <a:lnTo>
                    <a:pt x="18638" y="11166"/>
                  </a:lnTo>
                  <a:lnTo>
                    <a:pt x="18655" y="11166"/>
                  </a:lnTo>
                  <a:lnTo>
                    <a:pt x="18689" y="11149"/>
                  </a:lnTo>
                  <a:lnTo>
                    <a:pt x="18722" y="11133"/>
                  </a:lnTo>
                  <a:lnTo>
                    <a:pt x="18739" y="11133"/>
                  </a:lnTo>
                  <a:lnTo>
                    <a:pt x="18773" y="11116"/>
                  </a:lnTo>
                  <a:lnTo>
                    <a:pt x="18807" y="11099"/>
                  </a:lnTo>
                  <a:lnTo>
                    <a:pt x="18824" y="11082"/>
                  </a:lnTo>
                  <a:lnTo>
                    <a:pt x="18857" y="11082"/>
                  </a:lnTo>
                  <a:lnTo>
                    <a:pt x="18891" y="11065"/>
                  </a:lnTo>
                  <a:lnTo>
                    <a:pt x="18942" y="11048"/>
                  </a:lnTo>
                  <a:lnTo>
                    <a:pt x="18975" y="11031"/>
                  </a:lnTo>
                  <a:lnTo>
                    <a:pt x="18992" y="11014"/>
                  </a:lnTo>
                  <a:lnTo>
                    <a:pt x="19026" y="10998"/>
                  </a:lnTo>
                  <a:lnTo>
                    <a:pt x="19060" y="10998"/>
                  </a:lnTo>
                  <a:lnTo>
                    <a:pt x="19077" y="10981"/>
                  </a:lnTo>
                  <a:lnTo>
                    <a:pt x="19144" y="10964"/>
                  </a:lnTo>
                  <a:lnTo>
                    <a:pt x="19161" y="10947"/>
                  </a:lnTo>
                  <a:lnTo>
                    <a:pt x="19195" y="10930"/>
                  </a:lnTo>
                  <a:lnTo>
                    <a:pt x="19228" y="10913"/>
                  </a:lnTo>
                  <a:lnTo>
                    <a:pt x="19245" y="10913"/>
                  </a:lnTo>
                  <a:lnTo>
                    <a:pt x="19279" y="10896"/>
                  </a:lnTo>
                  <a:lnTo>
                    <a:pt x="19313" y="10880"/>
                  </a:lnTo>
                  <a:lnTo>
                    <a:pt x="19363" y="10863"/>
                  </a:lnTo>
                  <a:lnTo>
                    <a:pt x="19397" y="10846"/>
                  </a:lnTo>
                  <a:lnTo>
                    <a:pt x="19414" y="10846"/>
                  </a:lnTo>
                  <a:lnTo>
                    <a:pt x="19448" y="10829"/>
                  </a:lnTo>
                  <a:lnTo>
                    <a:pt x="19481" y="10812"/>
                  </a:lnTo>
                  <a:lnTo>
                    <a:pt x="19498" y="10795"/>
                  </a:lnTo>
                  <a:lnTo>
                    <a:pt x="19532" y="10795"/>
                  </a:lnTo>
                  <a:lnTo>
                    <a:pt x="19583" y="10761"/>
                  </a:lnTo>
                  <a:lnTo>
                    <a:pt x="19616" y="10761"/>
                  </a:lnTo>
                  <a:lnTo>
                    <a:pt x="19667" y="10728"/>
                  </a:lnTo>
                  <a:lnTo>
                    <a:pt x="19701" y="10728"/>
                  </a:lnTo>
                  <a:lnTo>
                    <a:pt x="19734" y="10711"/>
                  </a:lnTo>
                  <a:lnTo>
                    <a:pt x="19785" y="10694"/>
                  </a:lnTo>
                  <a:lnTo>
                    <a:pt x="19819" y="10677"/>
                  </a:lnTo>
                  <a:lnTo>
                    <a:pt x="19836" y="10660"/>
                  </a:lnTo>
                  <a:lnTo>
                    <a:pt x="19869" y="10643"/>
                  </a:lnTo>
                  <a:lnTo>
                    <a:pt x="19903" y="10643"/>
                  </a:lnTo>
                  <a:lnTo>
                    <a:pt x="19954" y="10610"/>
                  </a:lnTo>
                  <a:lnTo>
                    <a:pt x="19987" y="10610"/>
                  </a:lnTo>
                  <a:lnTo>
                    <a:pt x="20004" y="10593"/>
                  </a:lnTo>
                  <a:lnTo>
                    <a:pt x="20089" y="10559"/>
                  </a:lnTo>
                  <a:lnTo>
                    <a:pt x="20122" y="10542"/>
                  </a:lnTo>
                  <a:lnTo>
                    <a:pt x="20207" y="10508"/>
                  </a:lnTo>
                  <a:lnTo>
                    <a:pt x="20240" y="10508"/>
                  </a:lnTo>
                  <a:lnTo>
                    <a:pt x="20257" y="10492"/>
                  </a:lnTo>
                  <a:lnTo>
                    <a:pt x="20342" y="10458"/>
                  </a:lnTo>
                  <a:lnTo>
                    <a:pt x="20375" y="10441"/>
                  </a:lnTo>
                  <a:lnTo>
                    <a:pt x="20409" y="10424"/>
                  </a:lnTo>
                  <a:lnTo>
                    <a:pt x="20493" y="10407"/>
                  </a:lnTo>
                  <a:lnTo>
                    <a:pt x="20510" y="10390"/>
                  </a:lnTo>
                  <a:lnTo>
                    <a:pt x="20544" y="10374"/>
                  </a:lnTo>
                  <a:lnTo>
                    <a:pt x="20578" y="10357"/>
                  </a:lnTo>
                  <a:lnTo>
                    <a:pt x="20662" y="10323"/>
                  </a:lnTo>
                  <a:lnTo>
                    <a:pt x="20679" y="10323"/>
                  </a:lnTo>
                  <a:lnTo>
                    <a:pt x="20713" y="10306"/>
                  </a:lnTo>
                  <a:lnTo>
                    <a:pt x="20746" y="10289"/>
                  </a:lnTo>
                  <a:lnTo>
                    <a:pt x="20881" y="10239"/>
                  </a:lnTo>
                  <a:lnTo>
                    <a:pt x="20915" y="10222"/>
                  </a:lnTo>
                  <a:lnTo>
                    <a:pt x="21084" y="10154"/>
                  </a:lnTo>
                  <a:lnTo>
                    <a:pt x="21101" y="10154"/>
                  </a:lnTo>
                  <a:lnTo>
                    <a:pt x="21219" y="10104"/>
                  </a:lnTo>
                  <a:lnTo>
                    <a:pt x="21252" y="10087"/>
                  </a:lnTo>
                  <a:lnTo>
                    <a:pt x="21303" y="10070"/>
                  </a:lnTo>
                  <a:lnTo>
                    <a:pt x="21337" y="10053"/>
                  </a:lnTo>
                  <a:lnTo>
                    <a:pt x="21556" y="9969"/>
                  </a:lnTo>
                  <a:lnTo>
                    <a:pt x="21590" y="9969"/>
                  </a:lnTo>
                  <a:lnTo>
                    <a:pt x="21843" y="9868"/>
                  </a:lnTo>
                  <a:lnTo>
                    <a:pt x="21876" y="9851"/>
                  </a:lnTo>
                  <a:lnTo>
                    <a:pt x="21927" y="9834"/>
                  </a:lnTo>
                  <a:lnTo>
                    <a:pt x="21961" y="9817"/>
                  </a:lnTo>
                  <a:lnTo>
                    <a:pt x="22214" y="9716"/>
                  </a:lnTo>
                  <a:lnTo>
                    <a:pt x="22248" y="9716"/>
                  </a:lnTo>
                  <a:lnTo>
                    <a:pt x="22264" y="9699"/>
                  </a:lnTo>
                  <a:lnTo>
                    <a:pt x="22467" y="9631"/>
                  </a:lnTo>
                  <a:lnTo>
                    <a:pt x="22501" y="9615"/>
                  </a:lnTo>
                  <a:lnTo>
                    <a:pt x="22652" y="9564"/>
                  </a:lnTo>
                  <a:lnTo>
                    <a:pt x="22669" y="9547"/>
                  </a:lnTo>
                  <a:lnTo>
                    <a:pt x="22787" y="9513"/>
                  </a:lnTo>
                  <a:lnTo>
                    <a:pt x="22821" y="9496"/>
                  </a:lnTo>
                  <a:lnTo>
                    <a:pt x="22838" y="9496"/>
                  </a:lnTo>
                  <a:lnTo>
                    <a:pt x="22872" y="9480"/>
                  </a:lnTo>
                  <a:lnTo>
                    <a:pt x="22922" y="9463"/>
                  </a:lnTo>
                  <a:lnTo>
                    <a:pt x="22956" y="9446"/>
                  </a:lnTo>
                  <a:lnTo>
                    <a:pt x="23040" y="9412"/>
                  </a:lnTo>
                  <a:lnTo>
                    <a:pt x="23074" y="9412"/>
                  </a:lnTo>
                  <a:lnTo>
                    <a:pt x="23158" y="9378"/>
                  </a:lnTo>
                  <a:lnTo>
                    <a:pt x="23192" y="9362"/>
                  </a:lnTo>
                  <a:lnTo>
                    <a:pt x="23276" y="9328"/>
                  </a:lnTo>
                  <a:lnTo>
                    <a:pt x="23293" y="9328"/>
                  </a:lnTo>
                  <a:lnTo>
                    <a:pt x="23361" y="9294"/>
                  </a:lnTo>
                  <a:lnTo>
                    <a:pt x="23394" y="9294"/>
                  </a:lnTo>
                  <a:lnTo>
                    <a:pt x="23479" y="9260"/>
                  </a:lnTo>
                  <a:lnTo>
                    <a:pt x="23496" y="9244"/>
                  </a:lnTo>
                  <a:lnTo>
                    <a:pt x="23563" y="9227"/>
                  </a:lnTo>
                  <a:lnTo>
                    <a:pt x="23580" y="9210"/>
                  </a:lnTo>
                  <a:lnTo>
                    <a:pt x="23647" y="9193"/>
                  </a:lnTo>
                  <a:lnTo>
                    <a:pt x="23664" y="9193"/>
                  </a:lnTo>
                  <a:lnTo>
                    <a:pt x="23732" y="9159"/>
                  </a:lnTo>
                  <a:lnTo>
                    <a:pt x="23765" y="9159"/>
                  </a:lnTo>
                  <a:lnTo>
                    <a:pt x="23816" y="9142"/>
                  </a:lnTo>
                  <a:lnTo>
                    <a:pt x="23850" y="9125"/>
                  </a:lnTo>
                  <a:lnTo>
                    <a:pt x="23867" y="9109"/>
                  </a:lnTo>
                  <a:lnTo>
                    <a:pt x="23900" y="9109"/>
                  </a:lnTo>
                  <a:lnTo>
                    <a:pt x="23968" y="9092"/>
                  </a:lnTo>
                  <a:lnTo>
                    <a:pt x="23985" y="9075"/>
                  </a:lnTo>
                  <a:lnTo>
                    <a:pt x="24018" y="9058"/>
                  </a:lnTo>
                  <a:lnTo>
                    <a:pt x="24052" y="9058"/>
                  </a:lnTo>
                  <a:lnTo>
                    <a:pt x="24103" y="9041"/>
                  </a:lnTo>
                  <a:lnTo>
                    <a:pt x="24137" y="9024"/>
                  </a:lnTo>
                  <a:lnTo>
                    <a:pt x="24153" y="9007"/>
                  </a:lnTo>
                  <a:lnTo>
                    <a:pt x="24187" y="9007"/>
                  </a:lnTo>
                  <a:lnTo>
                    <a:pt x="24221" y="8991"/>
                  </a:lnTo>
                  <a:lnTo>
                    <a:pt x="24255" y="8991"/>
                  </a:lnTo>
                  <a:lnTo>
                    <a:pt x="24305" y="8957"/>
                  </a:lnTo>
                  <a:lnTo>
                    <a:pt x="24339" y="8957"/>
                  </a:lnTo>
                  <a:lnTo>
                    <a:pt x="24356" y="8940"/>
                  </a:lnTo>
                  <a:lnTo>
                    <a:pt x="24390" y="8940"/>
                  </a:lnTo>
                  <a:lnTo>
                    <a:pt x="24423" y="8923"/>
                  </a:lnTo>
                  <a:lnTo>
                    <a:pt x="24457" y="8906"/>
                  </a:lnTo>
                  <a:lnTo>
                    <a:pt x="24474" y="8906"/>
                  </a:lnTo>
                  <a:lnTo>
                    <a:pt x="24508" y="8889"/>
                  </a:lnTo>
                  <a:lnTo>
                    <a:pt x="24541" y="8889"/>
                  </a:lnTo>
                  <a:lnTo>
                    <a:pt x="24558" y="8872"/>
                  </a:lnTo>
                  <a:lnTo>
                    <a:pt x="24592" y="8856"/>
                  </a:lnTo>
                  <a:lnTo>
                    <a:pt x="24626" y="8856"/>
                  </a:lnTo>
                  <a:lnTo>
                    <a:pt x="24643" y="8839"/>
                  </a:lnTo>
                  <a:lnTo>
                    <a:pt x="24676" y="8839"/>
                  </a:lnTo>
                  <a:lnTo>
                    <a:pt x="24710" y="8822"/>
                  </a:lnTo>
                  <a:lnTo>
                    <a:pt x="24727" y="8822"/>
                  </a:lnTo>
                  <a:lnTo>
                    <a:pt x="24761" y="8805"/>
                  </a:lnTo>
                  <a:lnTo>
                    <a:pt x="24794" y="8788"/>
                  </a:lnTo>
                  <a:lnTo>
                    <a:pt x="24828" y="8788"/>
                  </a:lnTo>
                  <a:lnTo>
                    <a:pt x="24845" y="8771"/>
                  </a:lnTo>
                  <a:lnTo>
                    <a:pt x="24879" y="8771"/>
                  </a:lnTo>
                  <a:lnTo>
                    <a:pt x="24912" y="8754"/>
                  </a:lnTo>
                  <a:lnTo>
                    <a:pt x="24929" y="8738"/>
                  </a:lnTo>
                  <a:lnTo>
                    <a:pt x="24997" y="8721"/>
                  </a:lnTo>
                  <a:lnTo>
                    <a:pt x="25030" y="8721"/>
                  </a:lnTo>
                  <a:lnTo>
                    <a:pt x="25047" y="8704"/>
                  </a:lnTo>
                  <a:lnTo>
                    <a:pt x="25081" y="8704"/>
                  </a:lnTo>
                  <a:lnTo>
                    <a:pt x="25115" y="8687"/>
                  </a:lnTo>
                  <a:lnTo>
                    <a:pt x="25149" y="8670"/>
                  </a:lnTo>
                  <a:lnTo>
                    <a:pt x="25199" y="8653"/>
                  </a:lnTo>
                  <a:lnTo>
                    <a:pt x="25233" y="8653"/>
                  </a:lnTo>
                  <a:lnTo>
                    <a:pt x="25250" y="8636"/>
                  </a:lnTo>
                  <a:lnTo>
                    <a:pt x="25283" y="8636"/>
                  </a:lnTo>
                  <a:lnTo>
                    <a:pt x="25334" y="8603"/>
                  </a:lnTo>
                  <a:lnTo>
                    <a:pt x="25368" y="8603"/>
                  </a:lnTo>
                  <a:lnTo>
                    <a:pt x="25402" y="8586"/>
                  </a:lnTo>
                  <a:lnTo>
                    <a:pt x="25435" y="8586"/>
                  </a:lnTo>
                  <a:lnTo>
                    <a:pt x="25486" y="8569"/>
                  </a:lnTo>
                  <a:lnTo>
                    <a:pt x="25520" y="8552"/>
                  </a:lnTo>
                  <a:lnTo>
                    <a:pt x="25570" y="8535"/>
                  </a:lnTo>
                  <a:lnTo>
                    <a:pt x="25604" y="8518"/>
                  </a:lnTo>
                  <a:lnTo>
                    <a:pt x="25655" y="8501"/>
                  </a:lnTo>
                  <a:lnTo>
                    <a:pt x="25688" y="8501"/>
                  </a:lnTo>
                  <a:lnTo>
                    <a:pt x="25739" y="8485"/>
                  </a:lnTo>
                  <a:lnTo>
                    <a:pt x="25773" y="8468"/>
                  </a:lnTo>
                  <a:lnTo>
                    <a:pt x="25806" y="8451"/>
                  </a:lnTo>
                  <a:lnTo>
                    <a:pt x="25840" y="8451"/>
                  </a:lnTo>
                  <a:lnTo>
                    <a:pt x="25857" y="8434"/>
                  </a:lnTo>
                  <a:lnTo>
                    <a:pt x="25941" y="8417"/>
                  </a:lnTo>
                  <a:lnTo>
                    <a:pt x="25975" y="8400"/>
                  </a:lnTo>
                  <a:lnTo>
                    <a:pt x="26009" y="8383"/>
                  </a:lnTo>
                  <a:lnTo>
                    <a:pt x="26059" y="8366"/>
                  </a:lnTo>
                  <a:lnTo>
                    <a:pt x="26093" y="8366"/>
                  </a:lnTo>
                  <a:lnTo>
                    <a:pt x="26144" y="8350"/>
                  </a:lnTo>
                  <a:lnTo>
                    <a:pt x="26177" y="8333"/>
                  </a:lnTo>
                  <a:lnTo>
                    <a:pt x="26211" y="8333"/>
                  </a:lnTo>
                  <a:lnTo>
                    <a:pt x="26295" y="8299"/>
                  </a:lnTo>
                  <a:lnTo>
                    <a:pt x="26329" y="8282"/>
                  </a:lnTo>
                  <a:lnTo>
                    <a:pt x="26363" y="8282"/>
                  </a:lnTo>
                  <a:lnTo>
                    <a:pt x="26447" y="8248"/>
                  </a:lnTo>
                  <a:lnTo>
                    <a:pt x="26464" y="8248"/>
                  </a:lnTo>
                  <a:lnTo>
                    <a:pt x="26498" y="8232"/>
                  </a:lnTo>
                  <a:lnTo>
                    <a:pt x="26532" y="8232"/>
                  </a:lnTo>
                  <a:lnTo>
                    <a:pt x="26582" y="8215"/>
                  </a:lnTo>
                  <a:lnTo>
                    <a:pt x="26616" y="8198"/>
                  </a:lnTo>
                  <a:lnTo>
                    <a:pt x="26650" y="8181"/>
                  </a:lnTo>
                  <a:lnTo>
                    <a:pt x="26667" y="8181"/>
                  </a:lnTo>
                  <a:lnTo>
                    <a:pt x="26768" y="8147"/>
                  </a:lnTo>
                  <a:lnTo>
                    <a:pt x="26785" y="8147"/>
                  </a:lnTo>
                  <a:lnTo>
                    <a:pt x="26818" y="8130"/>
                  </a:lnTo>
                  <a:lnTo>
                    <a:pt x="26852" y="8130"/>
                  </a:lnTo>
                  <a:lnTo>
                    <a:pt x="26970" y="8080"/>
                  </a:lnTo>
                  <a:lnTo>
                    <a:pt x="26987" y="8080"/>
                  </a:lnTo>
                  <a:lnTo>
                    <a:pt x="27021" y="8063"/>
                  </a:lnTo>
                  <a:lnTo>
                    <a:pt x="27071" y="8046"/>
                  </a:lnTo>
                  <a:lnTo>
                    <a:pt x="27105" y="8046"/>
                  </a:lnTo>
                  <a:lnTo>
                    <a:pt x="27223" y="8012"/>
                  </a:lnTo>
                  <a:lnTo>
                    <a:pt x="27257" y="7995"/>
                  </a:lnTo>
                  <a:lnTo>
                    <a:pt x="27375" y="7962"/>
                  </a:lnTo>
                  <a:lnTo>
                    <a:pt x="27409" y="7945"/>
                  </a:lnTo>
                  <a:lnTo>
                    <a:pt x="27493" y="7928"/>
                  </a:lnTo>
                  <a:lnTo>
                    <a:pt x="27510" y="7911"/>
                  </a:lnTo>
                  <a:lnTo>
                    <a:pt x="27611" y="7894"/>
                  </a:lnTo>
                  <a:lnTo>
                    <a:pt x="27628" y="7877"/>
                  </a:lnTo>
                  <a:lnTo>
                    <a:pt x="27746" y="7844"/>
                  </a:lnTo>
                  <a:lnTo>
                    <a:pt x="27780" y="7844"/>
                  </a:lnTo>
                  <a:lnTo>
                    <a:pt x="27864" y="7810"/>
                  </a:lnTo>
                  <a:lnTo>
                    <a:pt x="27898" y="7810"/>
                  </a:lnTo>
                  <a:lnTo>
                    <a:pt x="27948" y="7776"/>
                  </a:lnTo>
                  <a:lnTo>
                    <a:pt x="28016" y="7776"/>
                  </a:lnTo>
                  <a:lnTo>
                    <a:pt x="28066" y="7759"/>
                  </a:lnTo>
                  <a:lnTo>
                    <a:pt x="28100" y="7742"/>
                  </a:lnTo>
                  <a:lnTo>
                    <a:pt x="28185" y="7709"/>
                  </a:lnTo>
                  <a:lnTo>
                    <a:pt x="28218" y="7709"/>
                  </a:lnTo>
                  <a:lnTo>
                    <a:pt x="28303" y="7675"/>
                  </a:lnTo>
                  <a:lnTo>
                    <a:pt x="28336" y="7675"/>
                  </a:lnTo>
                  <a:lnTo>
                    <a:pt x="28421" y="7641"/>
                  </a:lnTo>
                  <a:lnTo>
                    <a:pt x="28454" y="7641"/>
                  </a:lnTo>
                  <a:lnTo>
                    <a:pt x="28505" y="7624"/>
                  </a:lnTo>
                  <a:lnTo>
                    <a:pt x="28539" y="7607"/>
                  </a:lnTo>
                  <a:lnTo>
                    <a:pt x="28572" y="7607"/>
                  </a:lnTo>
                  <a:lnTo>
                    <a:pt x="28623" y="7591"/>
                  </a:lnTo>
                  <a:lnTo>
                    <a:pt x="28657" y="7574"/>
                  </a:lnTo>
                  <a:lnTo>
                    <a:pt x="28707" y="7557"/>
                  </a:lnTo>
                  <a:lnTo>
                    <a:pt x="28741" y="7557"/>
                  </a:lnTo>
                  <a:lnTo>
                    <a:pt x="28825" y="7523"/>
                  </a:lnTo>
                  <a:lnTo>
                    <a:pt x="28859" y="7523"/>
                  </a:lnTo>
                  <a:lnTo>
                    <a:pt x="28893" y="7506"/>
                  </a:lnTo>
                  <a:lnTo>
                    <a:pt x="28910" y="7506"/>
                  </a:lnTo>
                  <a:lnTo>
                    <a:pt x="28944" y="7489"/>
                  </a:lnTo>
                  <a:lnTo>
                    <a:pt x="29011" y="7473"/>
                  </a:lnTo>
                  <a:lnTo>
                    <a:pt x="29028" y="7473"/>
                  </a:lnTo>
                  <a:lnTo>
                    <a:pt x="29129" y="7439"/>
                  </a:lnTo>
                  <a:lnTo>
                    <a:pt x="29180" y="7439"/>
                  </a:lnTo>
                  <a:lnTo>
                    <a:pt x="29213" y="7422"/>
                  </a:lnTo>
                  <a:lnTo>
                    <a:pt x="29247" y="7405"/>
                  </a:lnTo>
                  <a:lnTo>
                    <a:pt x="29298" y="7405"/>
                  </a:lnTo>
                  <a:lnTo>
                    <a:pt x="29331" y="7388"/>
                  </a:lnTo>
                  <a:lnTo>
                    <a:pt x="29348" y="7388"/>
                  </a:lnTo>
                  <a:lnTo>
                    <a:pt x="29382" y="7371"/>
                  </a:lnTo>
                  <a:lnTo>
                    <a:pt x="29416" y="7371"/>
                  </a:lnTo>
                  <a:lnTo>
                    <a:pt x="29466" y="7354"/>
                  </a:lnTo>
                  <a:lnTo>
                    <a:pt x="29500" y="7338"/>
                  </a:lnTo>
                  <a:lnTo>
                    <a:pt x="29568" y="7321"/>
                  </a:lnTo>
                  <a:lnTo>
                    <a:pt x="29584" y="7321"/>
                  </a:lnTo>
                  <a:lnTo>
                    <a:pt x="29652" y="7304"/>
                  </a:lnTo>
                  <a:lnTo>
                    <a:pt x="29686" y="7287"/>
                  </a:lnTo>
                  <a:lnTo>
                    <a:pt x="29736" y="7270"/>
                  </a:lnTo>
                  <a:lnTo>
                    <a:pt x="29770" y="7270"/>
                  </a:lnTo>
                  <a:lnTo>
                    <a:pt x="29821" y="7253"/>
                  </a:lnTo>
                  <a:lnTo>
                    <a:pt x="29854" y="7236"/>
                  </a:lnTo>
                  <a:lnTo>
                    <a:pt x="29905" y="7220"/>
                  </a:lnTo>
                  <a:lnTo>
                    <a:pt x="29939" y="7220"/>
                  </a:lnTo>
                  <a:lnTo>
                    <a:pt x="29972" y="7203"/>
                  </a:lnTo>
                  <a:lnTo>
                    <a:pt x="30040" y="7203"/>
                  </a:lnTo>
                  <a:lnTo>
                    <a:pt x="30057" y="7186"/>
                  </a:lnTo>
                  <a:lnTo>
                    <a:pt x="30090" y="7186"/>
                  </a:lnTo>
                  <a:lnTo>
                    <a:pt x="30124" y="7169"/>
                  </a:lnTo>
                  <a:lnTo>
                    <a:pt x="30141" y="7169"/>
                  </a:lnTo>
                  <a:lnTo>
                    <a:pt x="30175" y="7152"/>
                  </a:lnTo>
                  <a:lnTo>
                    <a:pt x="30208" y="7152"/>
                  </a:lnTo>
                  <a:lnTo>
                    <a:pt x="30242" y="7135"/>
                  </a:lnTo>
                  <a:lnTo>
                    <a:pt x="30259" y="7135"/>
                  </a:lnTo>
                  <a:lnTo>
                    <a:pt x="30293" y="7118"/>
                  </a:lnTo>
                  <a:lnTo>
                    <a:pt x="30327" y="7118"/>
                  </a:lnTo>
                  <a:lnTo>
                    <a:pt x="30360" y="7101"/>
                  </a:lnTo>
                  <a:lnTo>
                    <a:pt x="30411" y="7085"/>
                  </a:lnTo>
                  <a:lnTo>
                    <a:pt x="30478" y="7085"/>
                  </a:lnTo>
                  <a:lnTo>
                    <a:pt x="30495" y="7068"/>
                  </a:lnTo>
                  <a:lnTo>
                    <a:pt x="30529" y="7068"/>
                  </a:lnTo>
                  <a:lnTo>
                    <a:pt x="30563" y="7051"/>
                  </a:lnTo>
                  <a:lnTo>
                    <a:pt x="30596" y="7051"/>
                  </a:lnTo>
                  <a:lnTo>
                    <a:pt x="30613" y="7034"/>
                  </a:lnTo>
                  <a:lnTo>
                    <a:pt x="30647" y="7034"/>
                  </a:lnTo>
                  <a:lnTo>
                    <a:pt x="30681" y="7017"/>
                  </a:lnTo>
                  <a:lnTo>
                    <a:pt x="30714" y="7017"/>
                  </a:lnTo>
                  <a:lnTo>
                    <a:pt x="30731" y="7000"/>
                  </a:lnTo>
                  <a:lnTo>
                    <a:pt x="30799" y="7000"/>
                  </a:lnTo>
                  <a:lnTo>
                    <a:pt x="30833" y="6983"/>
                  </a:lnTo>
                  <a:lnTo>
                    <a:pt x="30849" y="6983"/>
                  </a:lnTo>
                  <a:lnTo>
                    <a:pt x="30883" y="6967"/>
                  </a:lnTo>
                  <a:lnTo>
                    <a:pt x="30917" y="6967"/>
                  </a:lnTo>
                  <a:lnTo>
                    <a:pt x="30951" y="6950"/>
                  </a:lnTo>
                  <a:lnTo>
                    <a:pt x="30967" y="6950"/>
                  </a:lnTo>
                  <a:lnTo>
                    <a:pt x="31001" y="6933"/>
                  </a:lnTo>
                  <a:lnTo>
                    <a:pt x="31069" y="6933"/>
                  </a:lnTo>
                  <a:lnTo>
                    <a:pt x="31086" y="6916"/>
                  </a:lnTo>
                  <a:lnTo>
                    <a:pt x="31119" y="6916"/>
                  </a:lnTo>
                  <a:lnTo>
                    <a:pt x="31153" y="6899"/>
                  </a:lnTo>
                  <a:lnTo>
                    <a:pt x="31187" y="6899"/>
                  </a:lnTo>
                  <a:lnTo>
                    <a:pt x="31204" y="6882"/>
                  </a:lnTo>
                  <a:lnTo>
                    <a:pt x="31271" y="6865"/>
                  </a:lnTo>
                  <a:lnTo>
                    <a:pt x="31322" y="6865"/>
                  </a:lnTo>
                  <a:lnTo>
                    <a:pt x="31355" y="6848"/>
                  </a:lnTo>
                  <a:lnTo>
                    <a:pt x="31389" y="6848"/>
                  </a:lnTo>
                  <a:lnTo>
                    <a:pt x="31423" y="6832"/>
                  </a:lnTo>
                  <a:lnTo>
                    <a:pt x="31440" y="6832"/>
                  </a:lnTo>
                  <a:lnTo>
                    <a:pt x="31473" y="6815"/>
                  </a:lnTo>
                  <a:lnTo>
                    <a:pt x="31507" y="6815"/>
                  </a:lnTo>
                  <a:lnTo>
                    <a:pt x="31541" y="6798"/>
                  </a:lnTo>
                  <a:lnTo>
                    <a:pt x="29821" y="1"/>
                  </a:lnTo>
                  <a:close/>
                </a:path>
              </a:pathLst>
            </a:custGeom>
            <a:solidFill>
              <a:srgbClr val="7DBFEE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2629975" y="500375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31" y="321"/>
                  </a:moveTo>
                  <a:cubicBezTo>
                    <a:pt x="1366" y="321"/>
                    <a:pt x="1468" y="338"/>
                    <a:pt x="1535" y="372"/>
                  </a:cubicBezTo>
                  <a:cubicBezTo>
                    <a:pt x="1670" y="440"/>
                    <a:pt x="1737" y="574"/>
                    <a:pt x="1737" y="760"/>
                  </a:cubicBezTo>
                  <a:cubicBezTo>
                    <a:pt x="1737" y="946"/>
                    <a:pt x="1687" y="1064"/>
                    <a:pt x="1586" y="1131"/>
                  </a:cubicBezTo>
                  <a:cubicBezTo>
                    <a:pt x="1501" y="1199"/>
                    <a:pt x="1366" y="1232"/>
                    <a:pt x="1198" y="1232"/>
                  </a:cubicBezTo>
                  <a:lnTo>
                    <a:pt x="354" y="1232"/>
                  </a:lnTo>
                  <a:lnTo>
                    <a:pt x="354" y="321"/>
                  </a:lnTo>
                  <a:close/>
                  <a:moveTo>
                    <a:pt x="0" y="1"/>
                  </a:moveTo>
                  <a:lnTo>
                    <a:pt x="0" y="2666"/>
                  </a:lnTo>
                  <a:lnTo>
                    <a:pt x="354" y="2666"/>
                  </a:lnTo>
                  <a:lnTo>
                    <a:pt x="354" y="1519"/>
                  </a:lnTo>
                  <a:lnTo>
                    <a:pt x="1181" y="1519"/>
                  </a:lnTo>
                  <a:cubicBezTo>
                    <a:pt x="1333" y="1519"/>
                    <a:pt x="1434" y="1553"/>
                    <a:pt x="1501" y="1586"/>
                  </a:cubicBezTo>
                  <a:cubicBezTo>
                    <a:pt x="1619" y="1637"/>
                    <a:pt x="1687" y="1755"/>
                    <a:pt x="1704" y="1924"/>
                  </a:cubicBezTo>
                  <a:lnTo>
                    <a:pt x="1721" y="2379"/>
                  </a:lnTo>
                  <a:cubicBezTo>
                    <a:pt x="1721" y="2480"/>
                    <a:pt x="1737" y="2548"/>
                    <a:pt x="1737" y="2582"/>
                  </a:cubicBezTo>
                  <a:cubicBezTo>
                    <a:pt x="1737" y="2615"/>
                    <a:pt x="1754" y="2649"/>
                    <a:pt x="1771" y="2666"/>
                  </a:cubicBezTo>
                  <a:lnTo>
                    <a:pt x="2210" y="2666"/>
                  </a:lnTo>
                  <a:lnTo>
                    <a:pt x="2210" y="2615"/>
                  </a:lnTo>
                  <a:cubicBezTo>
                    <a:pt x="2159" y="2582"/>
                    <a:pt x="2108" y="2531"/>
                    <a:pt x="2092" y="2447"/>
                  </a:cubicBezTo>
                  <a:cubicBezTo>
                    <a:pt x="2075" y="2396"/>
                    <a:pt x="2075" y="2329"/>
                    <a:pt x="2075" y="2227"/>
                  </a:cubicBezTo>
                  <a:lnTo>
                    <a:pt x="2058" y="1856"/>
                  </a:lnTo>
                  <a:cubicBezTo>
                    <a:pt x="2058" y="1705"/>
                    <a:pt x="2024" y="1603"/>
                    <a:pt x="1974" y="1519"/>
                  </a:cubicBezTo>
                  <a:cubicBezTo>
                    <a:pt x="1923" y="1452"/>
                    <a:pt x="1839" y="1401"/>
                    <a:pt x="1737" y="1367"/>
                  </a:cubicBezTo>
                  <a:cubicBezTo>
                    <a:pt x="1855" y="1300"/>
                    <a:pt x="1940" y="1215"/>
                    <a:pt x="2007" y="1114"/>
                  </a:cubicBezTo>
                  <a:cubicBezTo>
                    <a:pt x="2075" y="1013"/>
                    <a:pt x="2108" y="878"/>
                    <a:pt x="2108" y="726"/>
                  </a:cubicBezTo>
                  <a:cubicBezTo>
                    <a:pt x="2108" y="423"/>
                    <a:pt x="1990" y="203"/>
                    <a:pt x="1737" y="85"/>
                  </a:cubicBezTo>
                  <a:cubicBezTo>
                    <a:pt x="1602" y="35"/>
                    <a:pt x="1434" y="1"/>
                    <a:pt x="1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2697000" y="500375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249" y="321"/>
                  </a:moveTo>
                  <a:cubicBezTo>
                    <a:pt x="1367" y="321"/>
                    <a:pt x="1468" y="338"/>
                    <a:pt x="1536" y="372"/>
                  </a:cubicBezTo>
                  <a:cubicBezTo>
                    <a:pt x="1671" y="440"/>
                    <a:pt x="1738" y="574"/>
                    <a:pt x="1738" y="760"/>
                  </a:cubicBezTo>
                  <a:cubicBezTo>
                    <a:pt x="1738" y="946"/>
                    <a:pt x="1688" y="1064"/>
                    <a:pt x="1586" y="1131"/>
                  </a:cubicBezTo>
                  <a:cubicBezTo>
                    <a:pt x="1502" y="1199"/>
                    <a:pt x="1367" y="1232"/>
                    <a:pt x="1198" y="1232"/>
                  </a:cubicBezTo>
                  <a:lnTo>
                    <a:pt x="355" y="1232"/>
                  </a:lnTo>
                  <a:lnTo>
                    <a:pt x="355" y="321"/>
                  </a:lnTo>
                  <a:close/>
                  <a:moveTo>
                    <a:pt x="1" y="1"/>
                  </a:moveTo>
                  <a:lnTo>
                    <a:pt x="1" y="2666"/>
                  </a:lnTo>
                  <a:lnTo>
                    <a:pt x="355" y="2666"/>
                  </a:lnTo>
                  <a:lnTo>
                    <a:pt x="355" y="1519"/>
                  </a:lnTo>
                  <a:lnTo>
                    <a:pt x="1182" y="1519"/>
                  </a:lnTo>
                  <a:cubicBezTo>
                    <a:pt x="1333" y="1519"/>
                    <a:pt x="1435" y="1553"/>
                    <a:pt x="1502" y="1586"/>
                  </a:cubicBezTo>
                  <a:cubicBezTo>
                    <a:pt x="1620" y="1637"/>
                    <a:pt x="1688" y="1755"/>
                    <a:pt x="1704" y="1924"/>
                  </a:cubicBezTo>
                  <a:lnTo>
                    <a:pt x="1721" y="2379"/>
                  </a:lnTo>
                  <a:cubicBezTo>
                    <a:pt x="1721" y="2480"/>
                    <a:pt x="1738" y="2548"/>
                    <a:pt x="1738" y="2582"/>
                  </a:cubicBezTo>
                  <a:cubicBezTo>
                    <a:pt x="1755" y="2615"/>
                    <a:pt x="1755" y="2649"/>
                    <a:pt x="1772" y="2666"/>
                  </a:cubicBezTo>
                  <a:lnTo>
                    <a:pt x="2210" y="2666"/>
                  </a:lnTo>
                  <a:lnTo>
                    <a:pt x="2210" y="2615"/>
                  </a:lnTo>
                  <a:cubicBezTo>
                    <a:pt x="2160" y="2582"/>
                    <a:pt x="2109" y="2531"/>
                    <a:pt x="2092" y="2447"/>
                  </a:cubicBezTo>
                  <a:cubicBezTo>
                    <a:pt x="2076" y="2396"/>
                    <a:pt x="2076" y="2329"/>
                    <a:pt x="2076" y="2227"/>
                  </a:cubicBezTo>
                  <a:lnTo>
                    <a:pt x="2059" y="1856"/>
                  </a:lnTo>
                  <a:cubicBezTo>
                    <a:pt x="2059" y="1705"/>
                    <a:pt x="2025" y="1603"/>
                    <a:pt x="1974" y="1519"/>
                  </a:cubicBezTo>
                  <a:cubicBezTo>
                    <a:pt x="1924" y="1452"/>
                    <a:pt x="1839" y="1401"/>
                    <a:pt x="1738" y="1367"/>
                  </a:cubicBezTo>
                  <a:cubicBezTo>
                    <a:pt x="1856" y="1300"/>
                    <a:pt x="1941" y="1215"/>
                    <a:pt x="2008" y="1114"/>
                  </a:cubicBezTo>
                  <a:cubicBezTo>
                    <a:pt x="2076" y="1013"/>
                    <a:pt x="2109" y="878"/>
                    <a:pt x="2109" y="726"/>
                  </a:cubicBezTo>
                  <a:cubicBezTo>
                    <a:pt x="2109" y="423"/>
                    <a:pt x="1991" y="203"/>
                    <a:pt x="1738" y="85"/>
                  </a:cubicBezTo>
                  <a:cubicBezTo>
                    <a:pt x="1603" y="35"/>
                    <a:pt x="1435" y="1"/>
                    <a:pt x="1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9"/>
            <p:cNvSpPr/>
            <p:nvPr/>
          </p:nvSpPr>
          <p:spPr>
            <a:xfrm>
              <a:off x="2762800" y="500375"/>
              <a:ext cx="53150" cy="66650"/>
            </a:xfrm>
            <a:custGeom>
              <a:avLst/>
              <a:gdLst/>
              <a:ahLst/>
              <a:cxnLst/>
              <a:rect l="l" t="t" r="r" b="b"/>
              <a:pathLst>
                <a:path w="2126" h="2666" extrusionOk="0">
                  <a:moveTo>
                    <a:pt x="0" y="1"/>
                  </a:moveTo>
                  <a:lnTo>
                    <a:pt x="0" y="2666"/>
                  </a:lnTo>
                  <a:lnTo>
                    <a:pt x="354" y="2666"/>
                  </a:lnTo>
                  <a:lnTo>
                    <a:pt x="354" y="507"/>
                  </a:lnTo>
                  <a:lnTo>
                    <a:pt x="1720" y="2666"/>
                  </a:lnTo>
                  <a:lnTo>
                    <a:pt x="2125" y="2666"/>
                  </a:lnTo>
                  <a:lnTo>
                    <a:pt x="2125" y="1"/>
                  </a:lnTo>
                  <a:lnTo>
                    <a:pt x="1771" y="1"/>
                  </a:lnTo>
                  <a:lnTo>
                    <a:pt x="1771" y="2177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9"/>
            <p:cNvSpPr/>
            <p:nvPr/>
          </p:nvSpPr>
          <p:spPr>
            <a:xfrm>
              <a:off x="2827300" y="499125"/>
              <a:ext cx="53150" cy="70025"/>
            </a:xfrm>
            <a:custGeom>
              <a:avLst/>
              <a:gdLst/>
              <a:ahLst/>
              <a:cxnLst/>
              <a:rect l="l" t="t" r="r" b="b"/>
              <a:pathLst>
                <a:path w="2126" h="2801" extrusionOk="0">
                  <a:moveTo>
                    <a:pt x="1046" y="0"/>
                  </a:moveTo>
                  <a:cubicBezTo>
                    <a:pt x="743" y="0"/>
                    <a:pt x="507" y="68"/>
                    <a:pt x="338" y="220"/>
                  </a:cubicBezTo>
                  <a:cubicBezTo>
                    <a:pt x="169" y="371"/>
                    <a:pt x="85" y="574"/>
                    <a:pt x="85" y="810"/>
                  </a:cubicBezTo>
                  <a:cubicBezTo>
                    <a:pt x="85" y="1029"/>
                    <a:pt x="169" y="1198"/>
                    <a:pt x="338" y="1299"/>
                  </a:cubicBezTo>
                  <a:cubicBezTo>
                    <a:pt x="439" y="1367"/>
                    <a:pt x="608" y="1434"/>
                    <a:pt x="844" y="1485"/>
                  </a:cubicBezTo>
                  <a:lnTo>
                    <a:pt x="1215" y="1569"/>
                  </a:lnTo>
                  <a:cubicBezTo>
                    <a:pt x="1401" y="1603"/>
                    <a:pt x="1552" y="1670"/>
                    <a:pt x="1637" y="1721"/>
                  </a:cubicBezTo>
                  <a:cubicBezTo>
                    <a:pt x="1738" y="1788"/>
                    <a:pt x="1789" y="1889"/>
                    <a:pt x="1789" y="2041"/>
                  </a:cubicBezTo>
                  <a:cubicBezTo>
                    <a:pt x="1789" y="2227"/>
                    <a:pt x="1670" y="2362"/>
                    <a:pt x="1451" y="2446"/>
                  </a:cubicBezTo>
                  <a:cubicBezTo>
                    <a:pt x="1350" y="2480"/>
                    <a:pt x="1215" y="2497"/>
                    <a:pt x="1080" y="2497"/>
                  </a:cubicBezTo>
                  <a:cubicBezTo>
                    <a:pt x="777" y="2497"/>
                    <a:pt x="574" y="2412"/>
                    <a:pt x="456" y="2227"/>
                  </a:cubicBezTo>
                  <a:cubicBezTo>
                    <a:pt x="389" y="2142"/>
                    <a:pt x="355" y="2008"/>
                    <a:pt x="338" y="1856"/>
                  </a:cubicBezTo>
                  <a:lnTo>
                    <a:pt x="1" y="1856"/>
                  </a:lnTo>
                  <a:cubicBezTo>
                    <a:pt x="1" y="2142"/>
                    <a:pt x="102" y="2379"/>
                    <a:pt x="287" y="2547"/>
                  </a:cubicBezTo>
                  <a:cubicBezTo>
                    <a:pt x="473" y="2716"/>
                    <a:pt x="726" y="2800"/>
                    <a:pt x="1063" y="2800"/>
                  </a:cubicBezTo>
                  <a:cubicBezTo>
                    <a:pt x="1350" y="2800"/>
                    <a:pt x="1603" y="2733"/>
                    <a:pt x="1805" y="2615"/>
                  </a:cubicBezTo>
                  <a:cubicBezTo>
                    <a:pt x="2025" y="2480"/>
                    <a:pt x="2126" y="2277"/>
                    <a:pt x="2126" y="1974"/>
                  </a:cubicBezTo>
                  <a:cubicBezTo>
                    <a:pt x="2126" y="1738"/>
                    <a:pt x="2042" y="1552"/>
                    <a:pt x="1873" y="1434"/>
                  </a:cubicBezTo>
                  <a:cubicBezTo>
                    <a:pt x="1772" y="1367"/>
                    <a:pt x="1637" y="1316"/>
                    <a:pt x="1451" y="1265"/>
                  </a:cubicBezTo>
                  <a:lnTo>
                    <a:pt x="1080" y="1181"/>
                  </a:lnTo>
                  <a:cubicBezTo>
                    <a:pt x="827" y="1130"/>
                    <a:pt x="675" y="1080"/>
                    <a:pt x="608" y="1029"/>
                  </a:cubicBezTo>
                  <a:cubicBezTo>
                    <a:pt x="490" y="979"/>
                    <a:pt x="439" y="877"/>
                    <a:pt x="439" y="743"/>
                  </a:cubicBezTo>
                  <a:cubicBezTo>
                    <a:pt x="439" y="624"/>
                    <a:pt x="473" y="523"/>
                    <a:pt x="574" y="439"/>
                  </a:cubicBezTo>
                  <a:cubicBezTo>
                    <a:pt x="675" y="355"/>
                    <a:pt x="827" y="304"/>
                    <a:pt x="1030" y="304"/>
                  </a:cubicBezTo>
                  <a:cubicBezTo>
                    <a:pt x="1299" y="304"/>
                    <a:pt x="1485" y="371"/>
                    <a:pt x="1603" y="506"/>
                  </a:cubicBezTo>
                  <a:cubicBezTo>
                    <a:pt x="1654" y="591"/>
                    <a:pt x="1687" y="692"/>
                    <a:pt x="1704" y="844"/>
                  </a:cubicBezTo>
                  <a:lnTo>
                    <a:pt x="2058" y="844"/>
                  </a:lnTo>
                  <a:cubicBezTo>
                    <a:pt x="2058" y="540"/>
                    <a:pt x="1957" y="338"/>
                    <a:pt x="1755" y="203"/>
                  </a:cubicBezTo>
                  <a:cubicBezTo>
                    <a:pt x="1552" y="68"/>
                    <a:pt x="1333" y="0"/>
                    <a:pt x="10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1811100" y="1121075"/>
              <a:ext cx="733300" cy="980825"/>
            </a:xfrm>
            <a:custGeom>
              <a:avLst/>
              <a:gdLst/>
              <a:ahLst/>
              <a:cxnLst/>
              <a:rect l="l" t="t" r="r" b="b"/>
              <a:pathLst>
                <a:path w="29332" h="39233" fill="none" extrusionOk="0">
                  <a:moveTo>
                    <a:pt x="29331" y="1"/>
                  </a:moveTo>
                  <a:lnTo>
                    <a:pt x="29281" y="34"/>
                  </a:lnTo>
                  <a:lnTo>
                    <a:pt x="29247" y="51"/>
                  </a:lnTo>
                  <a:lnTo>
                    <a:pt x="29213" y="85"/>
                  </a:lnTo>
                  <a:lnTo>
                    <a:pt x="29163" y="119"/>
                  </a:lnTo>
                  <a:lnTo>
                    <a:pt x="29129" y="135"/>
                  </a:lnTo>
                  <a:lnTo>
                    <a:pt x="29095" y="169"/>
                  </a:lnTo>
                  <a:lnTo>
                    <a:pt x="29045" y="203"/>
                  </a:lnTo>
                  <a:lnTo>
                    <a:pt x="29011" y="237"/>
                  </a:lnTo>
                  <a:lnTo>
                    <a:pt x="28977" y="270"/>
                  </a:lnTo>
                  <a:lnTo>
                    <a:pt x="28926" y="287"/>
                  </a:lnTo>
                  <a:lnTo>
                    <a:pt x="28893" y="321"/>
                  </a:lnTo>
                  <a:lnTo>
                    <a:pt x="28842" y="355"/>
                  </a:lnTo>
                  <a:lnTo>
                    <a:pt x="28808" y="388"/>
                  </a:lnTo>
                  <a:lnTo>
                    <a:pt x="28775" y="405"/>
                  </a:lnTo>
                  <a:lnTo>
                    <a:pt x="28724" y="439"/>
                  </a:lnTo>
                  <a:lnTo>
                    <a:pt x="28657" y="507"/>
                  </a:lnTo>
                  <a:lnTo>
                    <a:pt x="28606" y="523"/>
                  </a:lnTo>
                  <a:lnTo>
                    <a:pt x="28572" y="557"/>
                  </a:lnTo>
                  <a:lnTo>
                    <a:pt x="28539" y="591"/>
                  </a:lnTo>
                  <a:lnTo>
                    <a:pt x="28488" y="625"/>
                  </a:lnTo>
                  <a:lnTo>
                    <a:pt x="28454" y="658"/>
                  </a:lnTo>
                  <a:lnTo>
                    <a:pt x="28404" y="675"/>
                  </a:lnTo>
                  <a:lnTo>
                    <a:pt x="28370" y="709"/>
                  </a:lnTo>
                  <a:lnTo>
                    <a:pt x="28336" y="743"/>
                  </a:lnTo>
                  <a:lnTo>
                    <a:pt x="28252" y="793"/>
                  </a:lnTo>
                  <a:lnTo>
                    <a:pt x="28218" y="827"/>
                  </a:lnTo>
                  <a:lnTo>
                    <a:pt x="28100" y="928"/>
                  </a:lnTo>
                  <a:lnTo>
                    <a:pt x="28049" y="945"/>
                  </a:lnTo>
                  <a:lnTo>
                    <a:pt x="27982" y="1013"/>
                  </a:lnTo>
                  <a:lnTo>
                    <a:pt x="27931" y="1046"/>
                  </a:lnTo>
                  <a:lnTo>
                    <a:pt x="27898" y="1080"/>
                  </a:lnTo>
                  <a:lnTo>
                    <a:pt x="27780" y="1164"/>
                  </a:lnTo>
                  <a:lnTo>
                    <a:pt x="27746" y="1198"/>
                  </a:lnTo>
                  <a:lnTo>
                    <a:pt x="27577" y="1316"/>
                  </a:lnTo>
                  <a:lnTo>
                    <a:pt x="27543" y="1350"/>
                  </a:lnTo>
                  <a:lnTo>
                    <a:pt x="27510" y="1384"/>
                  </a:lnTo>
                  <a:lnTo>
                    <a:pt x="27459" y="1400"/>
                  </a:lnTo>
                  <a:lnTo>
                    <a:pt x="27341" y="1502"/>
                  </a:lnTo>
                  <a:lnTo>
                    <a:pt x="27307" y="1535"/>
                  </a:lnTo>
                  <a:lnTo>
                    <a:pt x="27155" y="1653"/>
                  </a:lnTo>
                  <a:lnTo>
                    <a:pt x="27105" y="1687"/>
                  </a:lnTo>
                  <a:lnTo>
                    <a:pt x="26987" y="1772"/>
                  </a:lnTo>
                  <a:lnTo>
                    <a:pt x="26953" y="1805"/>
                  </a:lnTo>
                  <a:lnTo>
                    <a:pt x="26835" y="1906"/>
                  </a:lnTo>
                  <a:lnTo>
                    <a:pt x="26801" y="1923"/>
                  </a:lnTo>
                  <a:lnTo>
                    <a:pt x="26717" y="1991"/>
                  </a:lnTo>
                  <a:lnTo>
                    <a:pt x="26683" y="2025"/>
                  </a:lnTo>
                  <a:lnTo>
                    <a:pt x="26599" y="2092"/>
                  </a:lnTo>
                  <a:lnTo>
                    <a:pt x="26565" y="2126"/>
                  </a:lnTo>
                  <a:lnTo>
                    <a:pt x="26481" y="2176"/>
                  </a:lnTo>
                  <a:lnTo>
                    <a:pt x="26447" y="2210"/>
                  </a:lnTo>
                  <a:lnTo>
                    <a:pt x="26413" y="2244"/>
                  </a:lnTo>
                  <a:lnTo>
                    <a:pt x="26380" y="2278"/>
                  </a:lnTo>
                  <a:lnTo>
                    <a:pt x="26329" y="2311"/>
                  </a:lnTo>
                  <a:lnTo>
                    <a:pt x="26295" y="2328"/>
                  </a:lnTo>
                  <a:lnTo>
                    <a:pt x="26262" y="2362"/>
                  </a:lnTo>
                  <a:lnTo>
                    <a:pt x="26211" y="2396"/>
                  </a:lnTo>
                  <a:lnTo>
                    <a:pt x="26177" y="2429"/>
                  </a:lnTo>
                  <a:lnTo>
                    <a:pt x="26144" y="2463"/>
                  </a:lnTo>
                  <a:lnTo>
                    <a:pt x="26093" y="2497"/>
                  </a:lnTo>
                  <a:lnTo>
                    <a:pt x="26059" y="2531"/>
                  </a:lnTo>
                  <a:lnTo>
                    <a:pt x="26025" y="2547"/>
                  </a:lnTo>
                  <a:lnTo>
                    <a:pt x="25992" y="2581"/>
                  </a:lnTo>
                  <a:lnTo>
                    <a:pt x="25941" y="2615"/>
                  </a:lnTo>
                  <a:lnTo>
                    <a:pt x="25907" y="2649"/>
                  </a:lnTo>
                  <a:lnTo>
                    <a:pt x="25874" y="2682"/>
                  </a:lnTo>
                  <a:lnTo>
                    <a:pt x="25840" y="2716"/>
                  </a:lnTo>
                  <a:lnTo>
                    <a:pt x="25789" y="2750"/>
                  </a:lnTo>
                  <a:lnTo>
                    <a:pt x="25756" y="2784"/>
                  </a:lnTo>
                  <a:lnTo>
                    <a:pt x="25722" y="2800"/>
                  </a:lnTo>
                  <a:lnTo>
                    <a:pt x="25671" y="2834"/>
                  </a:lnTo>
                  <a:lnTo>
                    <a:pt x="25638" y="2868"/>
                  </a:lnTo>
                  <a:lnTo>
                    <a:pt x="25604" y="2902"/>
                  </a:lnTo>
                  <a:lnTo>
                    <a:pt x="25570" y="2935"/>
                  </a:lnTo>
                  <a:lnTo>
                    <a:pt x="25519" y="2969"/>
                  </a:lnTo>
                  <a:lnTo>
                    <a:pt x="25486" y="3003"/>
                  </a:lnTo>
                  <a:lnTo>
                    <a:pt x="25452" y="3037"/>
                  </a:lnTo>
                  <a:lnTo>
                    <a:pt x="25401" y="3053"/>
                  </a:lnTo>
                  <a:lnTo>
                    <a:pt x="25368" y="3087"/>
                  </a:lnTo>
                  <a:lnTo>
                    <a:pt x="25334" y="3121"/>
                  </a:lnTo>
                  <a:lnTo>
                    <a:pt x="25300" y="3155"/>
                  </a:lnTo>
                  <a:lnTo>
                    <a:pt x="25250" y="3188"/>
                  </a:lnTo>
                  <a:lnTo>
                    <a:pt x="25216" y="3222"/>
                  </a:lnTo>
                  <a:lnTo>
                    <a:pt x="25182" y="3256"/>
                  </a:lnTo>
                  <a:lnTo>
                    <a:pt x="25148" y="3290"/>
                  </a:lnTo>
                  <a:lnTo>
                    <a:pt x="25098" y="3306"/>
                  </a:lnTo>
                  <a:lnTo>
                    <a:pt x="25064" y="3340"/>
                  </a:lnTo>
                  <a:lnTo>
                    <a:pt x="25030" y="3374"/>
                  </a:lnTo>
                  <a:lnTo>
                    <a:pt x="24997" y="3408"/>
                  </a:lnTo>
                  <a:lnTo>
                    <a:pt x="24946" y="3441"/>
                  </a:lnTo>
                  <a:lnTo>
                    <a:pt x="24912" y="3475"/>
                  </a:lnTo>
                  <a:lnTo>
                    <a:pt x="24879" y="3509"/>
                  </a:lnTo>
                  <a:lnTo>
                    <a:pt x="24794" y="3576"/>
                  </a:lnTo>
                  <a:lnTo>
                    <a:pt x="24760" y="3610"/>
                  </a:lnTo>
                  <a:lnTo>
                    <a:pt x="24727" y="3644"/>
                  </a:lnTo>
                  <a:lnTo>
                    <a:pt x="24693" y="3661"/>
                  </a:lnTo>
                  <a:lnTo>
                    <a:pt x="24609" y="3728"/>
                  </a:lnTo>
                  <a:lnTo>
                    <a:pt x="24575" y="3762"/>
                  </a:lnTo>
                  <a:lnTo>
                    <a:pt x="24491" y="3829"/>
                  </a:lnTo>
                  <a:lnTo>
                    <a:pt x="24457" y="3863"/>
                  </a:lnTo>
                  <a:lnTo>
                    <a:pt x="24423" y="3897"/>
                  </a:lnTo>
                  <a:lnTo>
                    <a:pt x="24389" y="3930"/>
                  </a:lnTo>
                  <a:lnTo>
                    <a:pt x="24339" y="3964"/>
                  </a:lnTo>
                  <a:lnTo>
                    <a:pt x="24305" y="3998"/>
                  </a:lnTo>
                  <a:lnTo>
                    <a:pt x="24187" y="4082"/>
                  </a:lnTo>
                  <a:lnTo>
                    <a:pt x="24153" y="4116"/>
                  </a:lnTo>
                  <a:lnTo>
                    <a:pt x="24120" y="4150"/>
                  </a:lnTo>
                  <a:lnTo>
                    <a:pt x="24035" y="4217"/>
                  </a:lnTo>
                  <a:lnTo>
                    <a:pt x="24001" y="4251"/>
                  </a:lnTo>
                  <a:lnTo>
                    <a:pt x="23782" y="4453"/>
                  </a:lnTo>
                  <a:lnTo>
                    <a:pt x="23748" y="4487"/>
                  </a:lnTo>
                  <a:lnTo>
                    <a:pt x="23259" y="4909"/>
                  </a:lnTo>
                  <a:lnTo>
                    <a:pt x="23226" y="4942"/>
                  </a:lnTo>
                  <a:lnTo>
                    <a:pt x="22989" y="5145"/>
                  </a:lnTo>
                  <a:lnTo>
                    <a:pt x="22956" y="5179"/>
                  </a:lnTo>
                  <a:lnTo>
                    <a:pt x="22922" y="5212"/>
                  </a:lnTo>
                  <a:lnTo>
                    <a:pt x="22888" y="5246"/>
                  </a:lnTo>
                  <a:lnTo>
                    <a:pt x="22770" y="5347"/>
                  </a:lnTo>
                  <a:lnTo>
                    <a:pt x="22736" y="5364"/>
                  </a:lnTo>
                  <a:lnTo>
                    <a:pt x="22669" y="5432"/>
                  </a:lnTo>
                  <a:lnTo>
                    <a:pt x="22635" y="5465"/>
                  </a:lnTo>
                  <a:lnTo>
                    <a:pt x="22585" y="5499"/>
                  </a:lnTo>
                  <a:lnTo>
                    <a:pt x="22483" y="5600"/>
                  </a:lnTo>
                  <a:lnTo>
                    <a:pt x="22450" y="5634"/>
                  </a:lnTo>
                  <a:lnTo>
                    <a:pt x="22365" y="5701"/>
                  </a:lnTo>
                  <a:lnTo>
                    <a:pt x="22332" y="5735"/>
                  </a:lnTo>
                  <a:lnTo>
                    <a:pt x="22298" y="5769"/>
                  </a:lnTo>
                  <a:lnTo>
                    <a:pt x="22264" y="5803"/>
                  </a:lnTo>
                  <a:lnTo>
                    <a:pt x="22230" y="5836"/>
                  </a:lnTo>
                  <a:lnTo>
                    <a:pt x="22180" y="5870"/>
                  </a:lnTo>
                  <a:lnTo>
                    <a:pt x="22146" y="5904"/>
                  </a:lnTo>
                  <a:lnTo>
                    <a:pt x="22112" y="5938"/>
                  </a:lnTo>
                  <a:lnTo>
                    <a:pt x="22079" y="5971"/>
                  </a:lnTo>
                  <a:lnTo>
                    <a:pt x="22045" y="6005"/>
                  </a:lnTo>
                  <a:lnTo>
                    <a:pt x="22011" y="6039"/>
                  </a:lnTo>
                  <a:lnTo>
                    <a:pt x="21961" y="6073"/>
                  </a:lnTo>
                  <a:lnTo>
                    <a:pt x="21927" y="6106"/>
                  </a:lnTo>
                  <a:lnTo>
                    <a:pt x="21893" y="6140"/>
                  </a:lnTo>
                  <a:lnTo>
                    <a:pt x="21859" y="6174"/>
                  </a:lnTo>
                  <a:lnTo>
                    <a:pt x="21826" y="6207"/>
                  </a:lnTo>
                  <a:lnTo>
                    <a:pt x="21792" y="6241"/>
                  </a:lnTo>
                  <a:lnTo>
                    <a:pt x="21758" y="6275"/>
                  </a:lnTo>
                  <a:lnTo>
                    <a:pt x="21708" y="6309"/>
                  </a:lnTo>
                  <a:lnTo>
                    <a:pt x="21674" y="6342"/>
                  </a:lnTo>
                  <a:lnTo>
                    <a:pt x="21640" y="6376"/>
                  </a:lnTo>
                  <a:lnTo>
                    <a:pt x="21606" y="6410"/>
                  </a:lnTo>
                  <a:lnTo>
                    <a:pt x="21573" y="6444"/>
                  </a:lnTo>
                  <a:lnTo>
                    <a:pt x="21539" y="6477"/>
                  </a:lnTo>
                  <a:lnTo>
                    <a:pt x="21505" y="6511"/>
                  </a:lnTo>
                  <a:lnTo>
                    <a:pt x="21455" y="6562"/>
                  </a:lnTo>
                  <a:lnTo>
                    <a:pt x="21421" y="6579"/>
                  </a:lnTo>
                  <a:lnTo>
                    <a:pt x="21387" y="6629"/>
                  </a:lnTo>
                  <a:lnTo>
                    <a:pt x="21353" y="6663"/>
                  </a:lnTo>
                  <a:lnTo>
                    <a:pt x="21320" y="6697"/>
                  </a:lnTo>
                  <a:lnTo>
                    <a:pt x="21286" y="6730"/>
                  </a:lnTo>
                  <a:lnTo>
                    <a:pt x="21252" y="6764"/>
                  </a:lnTo>
                  <a:lnTo>
                    <a:pt x="21202" y="6798"/>
                  </a:lnTo>
                  <a:lnTo>
                    <a:pt x="21168" y="6832"/>
                  </a:lnTo>
                  <a:lnTo>
                    <a:pt x="21134" y="6865"/>
                  </a:lnTo>
                  <a:lnTo>
                    <a:pt x="21100" y="6899"/>
                  </a:lnTo>
                  <a:lnTo>
                    <a:pt x="21067" y="6933"/>
                  </a:lnTo>
                  <a:lnTo>
                    <a:pt x="21033" y="6966"/>
                  </a:lnTo>
                  <a:lnTo>
                    <a:pt x="20949" y="7034"/>
                  </a:lnTo>
                  <a:lnTo>
                    <a:pt x="20915" y="7068"/>
                  </a:lnTo>
                  <a:lnTo>
                    <a:pt x="20847" y="7135"/>
                  </a:lnTo>
                  <a:lnTo>
                    <a:pt x="20814" y="7169"/>
                  </a:lnTo>
                  <a:lnTo>
                    <a:pt x="20746" y="7236"/>
                  </a:lnTo>
                  <a:lnTo>
                    <a:pt x="20713" y="7270"/>
                  </a:lnTo>
                  <a:lnTo>
                    <a:pt x="20662" y="7304"/>
                  </a:lnTo>
                  <a:lnTo>
                    <a:pt x="20628" y="7338"/>
                  </a:lnTo>
                  <a:lnTo>
                    <a:pt x="20594" y="7371"/>
                  </a:lnTo>
                  <a:lnTo>
                    <a:pt x="20561" y="7405"/>
                  </a:lnTo>
                  <a:lnTo>
                    <a:pt x="20527" y="7439"/>
                  </a:lnTo>
                  <a:lnTo>
                    <a:pt x="20493" y="7489"/>
                  </a:lnTo>
                  <a:lnTo>
                    <a:pt x="20460" y="7523"/>
                  </a:lnTo>
                  <a:lnTo>
                    <a:pt x="20392" y="7591"/>
                  </a:lnTo>
                  <a:lnTo>
                    <a:pt x="20341" y="7624"/>
                  </a:lnTo>
                  <a:lnTo>
                    <a:pt x="20308" y="7658"/>
                  </a:lnTo>
                  <a:lnTo>
                    <a:pt x="20274" y="7692"/>
                  </a:lnTo>
                  <a:lnTo>
                    <a:pt x="20173" y="7793"/>
                  </a:lnTo>
                  <a:lnTo>
                    <a:pt x="20139" y="7827"/>
                  </a:lnTo>
                  <a:lnTo>
                    <a:pt x="20055" y="7894"/>
                  </a:lnTo>
                  <a:lnTo>
                    <a:pt x="20021" y="7928"/>
                  </a:lnTo>
                  <a:lnTo>
                    <a:pt x="19296" y="8670"/>
                  </a:lnTo>
                  <a:lnTo>
                    <a:pt x="19262" y="8704"/>
                  </a:lnTo>
                  <a:lnTo>
                    <a:pt x="19178" y="8771"/>
                  </a:lnTo>
                  <a:lnTo>
                    <a:pt x="19144" y="8822"/>
                  </a:lnTo>
                  <a:lnTo>
                    <a:pt x="19043" y="8923"/>
                  </a:lnTo>
                  <a:lnTo>
                    <a:pt x="19009" y="8957"/>
                  </a:lnTo>
                  <a:lnTo>
                    <a:pt x="18942" y="9024"/>
                  </a:lnTo>
                  <a:lnTo>
                    <a:pt x="18908" y="9058"/>
                  </a:lnTo>
                  <a:lnTo>
                    <a:pt x="18874" y="9092"/>
                  </a:lnTo>
                  <a:lnTo>
                    <a:pt x="18840" y="9142"/>
                  </a:lnTo>
                  <a:lnTo>
                    <a:pt x="18773" y="9210"/>
                  </a:lnTo>
                  <a:lnTo>
                    <a:pt x="18739" y="9243"/>
                  </a:lnTo>
                  <a:lnTo>
                    <a:pt x="18705" y="9277"/>
                  </a:lnTo>
                  <a:lnTo>
                    <a:pt x="18621" y="9345"/>
                  </a:lnTo>
                  <a:lnTo>
                    <a:pt x="18587" y="9378"/>
                  </a:lnTo>
                  <a:lnTo>
                    <a:pt x="18520" y="9463"/>
                  </a:lnTo>
                  <a:lnTo>
                    <a:pt x="18486" y="9496"/>
                  </a:lnTo>
                  <a:lnTo>
                    <a:pt x="18419" y="9564"/>
                  </a:lnTo>
                  <a:lnTo>
                    <a:pt x="18385" y="9598"/>
                  </a:lnTo>
                  <a:lnTo>
                    <a:pt x="18317" y="9665"/>
                  </a:lnTo>
                  <a:lnTo>
                    <a:pt x="18284" y="9716"/>
                  </a:lnTo>
                  <a:lnTo>
                    <a:pt x="18250" y="9749"/>
                  </a:lnTo>
                  <a:lnTo>
                    <a:pt x="18216" y="9783"/>
                  </a:lnTo>
                  <a:lnTo>
                    <a:pt x="18183" y="9817"/>
                  </a:lnTo>
                  <a:lnTo>
                    <a:pt x="18149" y="9851"/>
                  </a:lnTo>
                  <a:lnTo>
                    <a:pt x="18115" y="9884"/>
                  </a:lnTo>
                  <a:lnTo>
                    <a:pt x="18081" y="9918"/>
                  </a:lnTo>
                  <a:lnTo>
                    <a:pt x="18048" y="9952"/>
                  </a:lnTo>
                  <a:lnTo>
                    <a:pt x="18014" y="10002"/>
                  </a:lnTo>
                  <a:lnTo>
                    <a:pt x="17980" y="10036"/>
                  </a:lnTo>
                  <a:lnTo>
                    <a:pt x="17946" y="10070"/>
                  </a:lnTo>
                  <a:lnTo>
                    <a:pt x="17913" y="10104"/>
                  </a:lnTo>
                  <a:lnTo>
                    <a:pt x="17879" y="10137"/>
                  </a:lnTo>
                  <a:lnTo>
                    <a:pt x="17845" y="10171"/>
                  </a:lnTo>
                  <a:lnTo>
                    <a:pt x="17811" y="10205"/>
                  </a:lnTo>
                  <a:lnTo>
                    <a:pt x="17778" y="10255"/>
                  </a:lnTo>
                  <a:lnTo>
                    <a:pt x="17744" y="10289"/>
                  </a:lnTo>
                  <a:lnTo>
                    <a:pt x="17710" y="10323"/>
                  </a:lnTo>
                  <a:lnTo>
                    <a:pt x="17677" y="10357"/>
                  </a:lnTo>
                  <a:lnTo>
                    <a:pt x="17643" y="10390"/>
                  </a:lnTo>
                  <a:lnTo>
                    <a:pt x="17592" y="10441"/>
                  </a:lnTo>
                  <a:lnTo>
                    <a:pt x="17575" y="10475"/>
                  </a:lnTo>
                  <a:lnTo>
                    <a:pt x="17542" y="10508"/>
                  </a:lnTo>
                  <a:lnTo>
                    <a:pt x="17491" y="10542"/>
                  </a:lnTo>
                  <a:lnTo>
                    <a:pt x="17474" y="10576"/>
                  </a:lnTo>
                  <a:lnTo>
                    <a:pt x="17424" y="10610"/>
                  </a:lnTo>
                  <a:lnTo>
                    <a:pt x="17373" y="10694"/>
                  </a:lnTo>
                  <a:lnTo>
                    <a:pt x="17322" y="10728"/>
                  </a:lnTo>
                  <a:lnTo>
                    <a:pt x="17289" y="10761"/>
                  </a:lnTo>
                  <a:lnTo>
                    <a:pt x="17272" y="10795"/>
                  </a:lnTo>
                  <a:lnTo>
                    <a:pt x="17221" y="10829"/>
                  </a:lnTo>
                  <a:lnTo>
                    <a:pt x="17187" y="10863"/>
                  </a:lnTo>
                  <a:lnTo>
                    <a:pt x="17171" y="10913"/>
                  </a:lnTo>
                  <a:lnTo>
                    <a:pt x="17137" y="10947"/>
                  </a:lnTo>
                  <a:lnTo>
                    <a:pt x="17086" y="10981"/>
                  </a:lnTo>
                  <a:lnTo>
                    <a:pt x="17069" y="11014"/>
                  </a:lnTo>
                  <a:lnTo>
                    <a:pt x="17002" y="11099"/>
                  </a:lnTo>
                  <a:lnTo>
                    <a:pt x="16968" y="11132"/>
                  </a:lnTo>
                  <a:lnTo>
                    <a:pt x="16867" y="11234"/>
                  </a:lnTo>
                  <a:lnTo>
                    <a:pt x="16833" y="11267"/>
                  </a:lnTo>
                  <a:lnTo>
                    <a:pt x="16732" y="11385"/>
                  </a:lnTo>
                  <a:lnTo>
                    <a:pt x="16698" y="11419"/>
                  </a:lnTo>
                  <a:lnTo>
                    <a:pt x="16631" y="11504"/>
                  </a:lnTo>
                  <a:lnTo>
                    <a:pt x="16597" y="11537"/>
                  </a:lnTo>
                  <a:lnTo>
                    <a:pt x="16563" y="11571"/>
                  </a:lnTo>
                  <a:lnTo>
                    <a:pt x="16530" y="11605"/>
                  </a:lnTo>
                  <a:lnTo>
                    <a:pt x="16327" y="11824"/>
                  </a:lnTo>
                  <a:lnTo>
                    <a:pt x="16293" y="11858"/>
                  </a:lnTo>
                  <a:lnTo>
                    <a:pt x="15804" y="12431"/>
                  </a:lnTo>
                  <a:lnTo>
                    <a:pt x="15771" y="12465"/>
                  </a:lnTo>
                  <a:lnTo>
                    <a:pt x="15602" y="12650"/>
                  </a:lnTo>
                  <a:lnTo>
                    <a:pt x="15568" y="12684"/>
                  </a:lnTo>
                  <a:lnTo>
                    <a:pt x="15467" y="12802"/>
                  </a:lnTo>
                  <a:lnTo>
                    <a:pt x="15450" y="12836"/>
                  </a:lnTo>
                  <a:lnTo>
                    <a:pt x="15416" y="12870"/>
                  </a:lnTo>
                  <a:lnTo>
                    <a:pt x="15315" y="12988"/>
                  </a:lnTo>
                  <a:lnTo>
                    <a:pt x="15281" y="13022"/>
                  </a:lnTo>
                  <a:lnTo>
                    <a:pt x="15248" y="13072"/>
                  </a:lnTo>
                  <a:lnTo>
                    <a:pt x="15214" y="13106"/>
                  </a:lnTo>
                  <a:lnTo>
                    <a:pt x="15180" y="13140"/>
                  </a:lnTo>
                  <a:lnTo>
                    <a:pt x="15113" y="13224"/>
                  </a:lnTo>
                  <a:lnTo>
                    <a:pt x="15096" y="13258"/>
                  </a:lnTo>
                  <a:lnTo>
                    <a:pt x="15062" y="13291"/>
                  </a:lnTo>
                  <a:lnTo>
                    <a:pt x="15028" y="13325"/>
                  </a:lnTo>
                  <a:lnTo>
                    <a:pt x="14995" y="13376"/>
                  </a:lnTo>
                  <a:lnTo>
                    <a:pt x="14961" y="13409"/>
                  </a:lnTo>
                  <a:lnTo>
                    <a:pt x="14927" y="13443"/>
                  </a:lnTo>
                  <a:lnTo>
                    <a:pt x="14894" y="13477"/>
                  </a:lnTo>
                  <a:lnTo>
                    <a:pt x="14860" y="13528"/>
                  </a:lnTo>
                  <a:lnTo>
                    <a:pt x="14826" y="13561"/>
                  </a:lnTo>
                  <a:lnTo>
                    <a:pt x="14792" y="13595"/>
                  </a:lnTo>
                  <a:lnTo>
                    <a:pt x="14759" y="13629"/>
                  </a:lnTo>
                  <a:lnTo>
                    <a:pt x="14725" y="13679"/>
                  </a:lnTo>
                  <a:lnTo>
                    <a:pt x="14708" y="13713"/>
                  </a:lnTo>
                  <a:lnTo>
                    <a:pt x="14674" y="13747"/>
                  </a:lnTo>
                  <a:lnTo>
                    <a:pt x="14641" y="13781"/>
                  </a:lnTo>
                  <a:lnTo>
                    <a:pt x="14607" y="13831"/>
                  </a:lnTo>
                  <a:lnTo>
                    <a:pt x="14573" y="13865"/>
                  </a:lnTo>
                  <a:lnTo>
                    <a:pt x="14539" y="13899"/>
                  </a:lnTo>
                  <a:lnTo>
                    <a:pt x="14506" y="13932"/>
                  </a:lnTo>
                  <a:lnTo>
                    <a:pt x="14472" y="13983"/>
                  </a:lnTo>
                  <a:lnTo>
                    <a:pt x="14438" y="14017"/>
                  </a:lnTo>
                  <a:lnTo>
                    <a:pt x="14421" y="14050"/>
                  </a:lnTo>
                  <a:lnTo>
                    <a:pt x="14388" y="14084"/>
                  </a:lnTo>
                  <a:lnTo>
                    <a:pt x="14354" y="14135"/>
                  </a:lnTo>
                  <a:lnTo>
                    <a:pt x="14320" y="14168"/>
                  </a:lnTo>
                  <a:lnTo>
                    <a:pt x="14286" y="14202"/>
                  </a:lnTo>
                  <a:lnTo>
                    <a:pt x="14253" y="14253"/>
                  </a:lnTo>
                  <a:lnTo>
                    <a:pt x="14219" y="14287"/>
                  </a:lnTo>
                  <a:lnTo>
                    <a:pt x="14185" y="14320"/>
                  </a:lnTo>
                  <a:lnTo>
                    <a:pt x="14168" y="14354"/>
                  </a:lnTo>
                  <a:lnTo>
                    <a:pt x="14135" y="14405"/>
                  </a:lnTo>
                  <a:lnTo>
                    <a:pt x="14101" y="14438"/>
                  </a:lnTo>
                  <a:lnTo>
                    <a:pt x="14067" y="14472"/>
                  </a:lnTo>
                  <a:lnTo>
                    <a:pt x="14033" y="14523"/>
                  </a:lnTo>
                  <a:lnTo>
                    <a:pt x="14000" y="14556"/>
                  </a:lnTo>
                  <a:lnTo>
                    <a:pt x="13966" y="14590"/>
                  </a:lnTo>
                  <a:lnTo>
                    <a:pt x="13949" y="14624"/>
                  </a:lnTo>
                  <a:lnTo>
                    <a:pt x="13915" y="14674"/>
                  </a:lnTo>
                  <a:lnTo>
                    <a:pt x="13882" y="14708"/>
                  </a:lnTo>
                  <a:lnTo>
                    <a:pt x="13848" y="14742"/>
                  </a:lnTo>
                  <a:lnTo>
                    <a:pt x="13814" y="14793"/>
                  </a:lnTo>
                  <a:lnTo>
                    <a:pt x="13780" y="14826"/>
                  </a:lnTo>
                  <a:lnTo>
                    <a:pt x="13713" y="14894"/>
                  </a:lnTo>
                  <a:lnTo>
                    <a:pt x="13696" y="14944"/>
                  </a:lnTo>
                  <a:lnTo>
                    <a:pt x="13662" y="14978"/>
                  </a:lnTo>
                  <a:lnTo>
                    <a:pt x="13629" y="15012"/>
                  </a:lnTo>
                  <a:lnTo>
                    <a:pt x="13561" y="15096"/>
                  </a:lnTo>
                  <a:lnTo>
                    <a:pt x="13527" y="15130"/>
                  </a:lnTo>
                  <a:lnTo>
                    <a:pt x="13511" y="15180"/>
                  </a:lnTo>
                  <a:lnTo>
                    <a:pt x="13477" y="15214"/>
                  </a:lnTo>
                  <a:lnTo>
                    <a:pt x="13409" y="15282"/>
                  </a:lnTo>
                  <a:lnTo>
                    <a:pt x="13376" y="15332"/>
                  </a:lnTo>
                  <a:lnTo>
                    <a:pt x="13291" y="15450"/>
                  </a:lnTo>
                  <a:lnTo>
                    <a:pt x="13258" y="15484"/>
                  </a:lnTo>
                  <a:lnTo>
                    <a:pt x="13190" y="15568"/>
                  </a:lnTo>
                  <a:lnTo>
                    <a:pt x="13156" y="15602"/>
                  </a:lnTo>
                  <a:lnTo>
                    <a:pt x="13072" y="15720"/>
                  </a:lnTo>
                  <a:lnTo>
                    <a:pt x="13038" y="15754"/>
                  </a:lnTo>
                  <a:lnTo>
                    <a:pt x="12920" y="15906"/>
                  </a:lnTo>
                  <a:lnTo>
                    <a:pt x="12886" y="15956"/>
                  </a:lnTo>
                  <a:lnTo>
                    <a:pt x="12768" y="16108"/>
                  </a:lnTo>
                  <a:lnTo>
                    <a:pt x="12735" y="16142"/>
                  </a:lnTo>
                  <a:lnTo>
                    <a:pt x="12701" y="16192"/>
                  </a:lnTo>
                  <a:lnTo>
                    <a:pt x="12667" y="16226"/>
                  </a:lnTo>
                  <a:lnTo>
                    <a:pt x="12515" y="16429"/>
                  </a:lnTo>
                  <a:lnTo>
                    <a:pt x="12482" y="16462"/>
                  </a:lnTo>
                  <a:lnTo>
                    <a:pt x="12364" y="16614"/>
                  </a:lnTo>
                  <a:lnTo>
                    <a:pt x="12330" y="16665"/>
                  </a:lnTo>
                  <a:lnTo>
                    <a:pt x="12279" y="16732"/>
                  </a:lnTo>
                  <a:lnTo>
                    <a:pt x="12246" y="16783"/>
                  </a:lnTo>
                  <a:lnTo>
                    <a:pt x="12161" y="16901"/>
                  </a:lnTo>
                  <a:lnTo>
                    <a:pt x="12127" y="16935"/>
                  </a:lnTo>
                  <a:lnTo>
                    <a:pt x="12094" y="16968"/>
                  </a:lnTo>
                  <a:lnTo>
                    <a:pt x="12060" y="17019"/>
                  </a:lnTo>
                  <a:lnTo>
                    <a:pt x="12009" y="17103"/>
                  </a:lnTo>
                  <a:lnTo>
                    <a:pt x="11976" y="17137"/>
                  </a:lnTo>
                  <a:lnTo>
                    <a:pt x="11908" y="17221"/>
                  </a:lnTo>
                  <a:lnTo>
                    <a:pt x="11891" y="17255"/>
                  </a:lnTo>
                  <a:lnTo>
                    <a:pt x="11858" y="17289"/>
                  </a:lnTo>
                  <a:lnTo>
                    <a:pt x="11824" y="17339"/>
                  </a:lnTo>
                  <a:lnTo>
                    <a:pt x="11790" y="17373"/>
                  </a:lnTo>
                  <a:lnTo>
                    <a:pt x="11773" y="17407"/>
                  </a:lnTo>
                  <a:lnTo>
                    <a:pt x="11740" y="17457"/>
                  </a:lnTo>
                  <a:lnTo>
                    <a:pt x="11706" y="17491"/>
                  </a:lnTo>
                  <a:lnTo>
                    <a:pt x="11672" y="17525"/>
                  </a:lnTo>
                  <a:lnTo>
                    <a:pt x="11655" y="17575"/>
                  </a:lnTo>
                  <a:lnTo>
                    <a:pt x="11621" y="17609"/>
                  </a:lnTo>
                  <a:lnTo>
                    <a:pt x="11588" y="17660"/>
                  </a:lnTo>
                  <a:lnTo>
                    <a:pt x="11554" y="17694"/>
                  </a:lnTo>
                  <a:lnTo>
                    <a:pt x="11537" y="17727"/>
                  </a:lnTo>
                  <a:lnTo>
                    <a:pt x="11503" y="17778"/>
                  </a:lnTo>
                  <a:lnTo>
                    <a:pt x="11470" y="17812"/>
                  </a:lnTo>
                  <a:lnTo>
                    <a:pt x="11436" y="17845"/>
                  </a:lnTo>
                  <a:lnTo>
                    <a:pt x="11402" y="17896"/>
                  </a:lnTo>
                  <a:lnTo>
                    <a:pt x="11385" y="17930"/>
                  </a:lnTo>
                  <a:lnTo>
                    <a:pt x="11318" y="18014"/>
                  </a:lnTo>
                  <a:lnTo>
                    <a:pt x="11284" y="18048"/>
                  </a:lnTo>
                  <a:lnTo>
                    <a:pt x="11267" y="18098"/>
                  </a:lnTo>
                  <a:lnTo>
                    <a:pt x="11234" y="18132"/>
                  </a:lnTo>
                  <a:lnTo>
                    <a:pt x="11200" y="18166"/>
                  </a:lnTo>
                  <a:lnTo>
                    <a:pt x="11183" y="18216"/>
                  </a:lnTo>
                  <a:lnTo>
                    <a:pt x="11149" y="18250"/>
                  </a:lnTo>
                  <a:lnTo>
                    <a:pt x="11115" y="18301"/>
                  </a:lnTo>
                  <a:lnTo>
                    <a:pt x="11082" y="18334"/>
                  </a:lnTo>
                  <a:lnTo>
                    <a:pt x="11065" y="18368"/>
                  </a:lnTo>
                  <a:lnTo>
                    <a:pt x="11031" y="18419"/>
                  </a:lnTo>
                  <a:lnTo>
                    <a:pt x="10997" y="18453"/>
                  </a:lnTo>
                  <a:lnTo>
                    <a:pt x="10964" y="18503"/>
                  </a:lnTo>
                  <a:lnTo>
                    <a:pt x="10947" y="18537"/>
                  </a:lnTo>
                  <a:lnTo>
                    <a:pt x="10913" y="18571"/>
                  </a:lnTo>
                  <a:lnTo>
                    <a:pt x="10879" y="18621"/>
                  </a:lnTo>
                  <a:lnTo>
                    <a:pt x="10829" y="18689"/>
                  </a:lnTo>
                  <a:lnTo>
                    <a:pt x="10795" y="18739"/>
                  </a:lnTo>
                  <a:lnTo>
                    <a:pt x="10761" y="18773"/>
                  </a:lnTo>
                  <a:lnTo>
                    <a:pt x="10744" y="18824"/>
                  </a:lnTo>
                  <a:lnTo>
                    <a:pt x="10711" y="18857"/>
                  </a:lnTo>
                  <a:lnTo>
                    <a:pt x="10677" y="18891"/>
                  </a:lnTo>
                  <a:lnTo>
                    <a:pt x="10643" y="18942"/>
                  </a:lnTo>
                  <a:lnTo>
                    <a:pt x="10593" y="19026"/>
                  </a:lnTo>
                  <a:lnTo>
                    <a:pt x="10559" y="19060"/>
                  </a:lnTo>
                  <a:lnTo>
                    <a:pt x="10542" y="19093"/>
                  </a:lnTo>
                  <a:lnTo>
                    <a:pt x="10508" y="19144"/>
                  </a:lnTo>
                  <a:lnTo>
                    <a:pt x="10475" y="19178"/>
                  </a:lnTo>
                  <a:lnTo>
                    <a:pt x="10441" y="19228"/>
                  </a:lnTo>
                  <a:lnTo>
                    <a:pt x="10424" y="19262"/>
                  </a:lnTo>
                  <a:lnTo>
                    <a:pt x="10390" y="19313"/>
                  </a:lnTo>
                  <a:lnTo>
                    <a:pt x="10340" y="19380"/>
                  </a:lnTo>
                  <a:lnTo>
                    <a:pt x="10306" y="19431"/>
                  </a:lnTo>
                  <a:lnTo>
                    <a:pt x="10272" y="19465"/>
                  </a:lnTo>
                  <a:lnTo>
                    <a:pt x="10222" y="19549"/>
                  </a:lnTo>
                  <a:lnTo>
                    <a:pt x="10188" y="19583"/>
                  </a:lnTo>
                  <a:lnTo>
                    <a:pt x="10154" y="19633"/>
                  </a:lnTo>
                  <a:lnTo>
                    <a:pt x="10137" y="19667"/>
                  </a:lnTo>
                  <a:lnTo>
                    <a:pt x="10103" y="19718"/>
                  </a:lnTo>
                  <a:lnTo>
                    <a:pt x="10087" y="19751"/>
                  </a:lnTo>
                  <a:lnTo>
                    <a:pt x="10053" y="19802"/>
                  </a:lnTo>
                  <a:lnTo>
                    <a:pt x="10019" y="19836"/>
                  </a:lnTo>
                  <a:lnTo>
                    <a:pt x="9969" y="19920"/>
                  </a:lnTo>
                  <a:lnTo>
                    <a:pt x="9935" y="19954"/>
                  </a:lnTo>
                  <a:lnTo>
                    <a:pt x="9901" y="20004"/>
                  </a:lnTo>
                  <a:lnTo>
                    <a:pt x="9884" y="20038"/>
                  </a:lnTo>
                  <a:lnTo>
                    <a:pt x="9850" y="20089"/>
                  </a:lnTo>
                  <a:lnTo>
                    <a:pt x="9817" y="20122"/>
                  </a:lnTo>
                  <a:lnTo>
                    <a:pt x="9800" y="20156"/>
                  </a:lnTo>
                  <a:lnTo>
                    <a:pt x="9732" y="20240"/>
                  </a:lnTo>
                  <a:lnTo>
                    <a:pt x="9716" y="20291"/>
                  </a:lnTo>
                  <a:lnTo>
                    <a:pt x="9682" y="20325"/>
                  </a:lnTo>
                  <a:lnTo>
                    <a:pt x="9648" y="20358"/>
                  </a:lnTo>
                  <a:lnTo>
                    <a:pt x="9631" y="20409"/>
                  </a:lnTo>
                  <a:lnTo>
                    <a:pt x="9597" y="20443"/>
                  </a:lnTo>
                  <a:lnTo>
                    <a:pt x="9564" y="20493"/>
                  </a:lnTo>
                  <a:lnTo>
                    <a:pt x="9547" y="20527"/>
                  </a:lnTo>
                  <a:lnTo>
                    <a:pt x="9513" y="20578"/>
                  </a:lnTo>
                  <a:lnTo>
                    <a:pt x="9479" y="20611"/>
                  </a:lnTo>
                  <a:lnTo>
                    <a:pt x="9463" y="20662"/>
                  </a:lnTo>
                  <a:lnTo>
                    <a:pt x="9429" y="20696"/>
                  </a:lnTo>
                  <a:lnTo>
                    <a:pt x="9395" y="20746"/>
                  </a:lnTo>
                  <a:lnTo>
                    <a:pt x="9378" y="20780"/>
                  </a:lnTo>
                  <a:lnTo>
                    <a:pt x="9344" y="20814"/>
                  </a:lnTo>
                  <a:lnTo>
                    <a:pt x="9294" y="20898"/>
                  </a:lnTo>
                  <a:lnTo>
                    <a:pt x="9260" y="20949"/>
                  </a:lnTo>
                  <a:lnTo>
                    <a:pt x="9243" y="20983"/>
                  </a:lnTo>
                  <a:lnTo>
                    <a:pt x="9210" y="21033"/>
                  </a:lnTo>
                  <a:lnTo>
                    <a:pt x="9159" y="21117"/>
                  </a:lnTo>
                  <a:lnTo>
                    <a:pt x="9125" y="21151"/>
                  </a:lnTo>
                  <a:lnTo>
                    <a:pt x="9091" y="21185"/>
                  </a:lnTo>
                  <a:lnTo>
                    <a:pt x="9075" y="21236"/>
                  </a:lnTo>
                  <a:lnTo>
                    <a:pt x="9041" y="21269"/>
                  </a:lnTo>
                  <a:lnTo>
                    <a:pt x="9007" y="21320"/>
                  </a:lnTo>
                  <a:lnTo>
                    <a:pt x="8990" y="21354"/>
                  </a:lnTo>
                  <a:lnTo>
                    <a:pt x="8957" y="21404"/>
                  </a:lnTo>
                  <a:lnTo>
                    <a:pt x="8940" y="21438"/>
                  </a:lnTo>
                  <a:lnTo>
                    <a:pt x="8906" y="21489"/>
                  </a:lnTo>
                  <a:lnTo>
                    <a:pt x="8872" y="21522"/>
                  </a:lnTo>
                  <a:lnTo>
                    <a:pt x="8855" y="21573"/>
                  </a:lnTo>
                  <a:lnTo>
                    <a:pt x="8822" y="21607"/>
                  </a:lnTo>
                  <a:lnTo>
                    <a:pt x="8788" y="21657"/>
                  </a:lnTo>
                  <a:lnTo>
                    <a:pt x="8737" y="21725"/>
                  </a:lnTo>
                  <a:lnTo>
                    <a:pt x="8720" y="21775"/>
                  </a:lnTo>
                  <a:lnTo>
                    <a:pt x="8687" y="21809"/>
                  </a:lnTo>
                  <a:lnTo>
                    <a:pt x="8653" y="21860"/>
                  </a:lnTo>
                  <a:lnTo>
                    <a:pt x="8602" y="21944"/>
                  </a:lnTo>
                  <a:lnTo>
                    <a:pt x="8586" y="21978"/>
                  </a:lnTo>
                  <a:lnTo>
                    <a:pt x="8552" y="22028"/>
                  </a:lnTo>
                  <a:lnTo>
                    <a:pt x="8501" y="22113"/>
                  </a:lnTo>
                  <a:lnTo>
                    <a:pt x="8467" y="22146"/>
                  </a:lnTo>
                  <a:lnTo>
                    <a:pt x="8383" y="22281"/>
                  </a:lnTo>
                  <a:lnTo>
                    <a:pt x="8366" y="22315"/>
                  </a:lnTo>
                  <a:lnTo>
                    <a:pt x="8316" y="22399"/>
                  </a:lnTo>
                  <a:lnTo>
                    <a:pt x="8282" y="22450"/>
                  </a:lnTo>
                  <a:lnTo>
                    <a:pt x="8248" y="22484"/>
                  </a:lnTo>
                  <a:lnTo>
                    <a:pt x="8231" y="22534"/>
                  </a:lnTo>
                  <a:lnTo>
                    <a:pt x="8046" y="22821"/>
                  </a:lnTo>
                  <a:lnTo>
                    <a:pt x="8012" y="22855"/>
                  </a:lnTo>
                  <a:lnTo>
                    <a:pt x="7995" y="22905"/>
                  </a:lnTo>
                  <a:lnTo>
                    <a:pt x="7961" y="22939"/>
                  </a:lnTo>
                  <a:lnTo>
                    <a:pt x="7810" y="23192"/>
                  </a:lnTo>
                  <a:lnTo>
                    <a:pt x="7776" y="23243"/>
                  </a:lnTo>
                  <a:lnTo>
                    <a:pt x="7675" y="23411"/>
                  </a:lnTo>
                  <a:lnTo>
                    <a:pt x="7641" y="23445"/>
                  </a:lnTo>
                  <a:lnTo>
                    <a:pt x="7574" y="23580"/>
                  </a:lnTo>
                  <a:lnTo>
                    <a:pt x="7540" y="23631"/>
                  </a:lnTo>
                  <a:lnTo>
                    <a:pt x="7455" y="23749"/>
                  </a:lnTo>
                  <a:lnTo>
                    <a:pt x="7439" y="23799"/>
                  </a:lnTo>
                  <a:lnTo>
                    <a:pt x="7354" y="23917"/>
                  </a:lnTo>
                  <a:lnTo>
                    <a:pt x="7337" y="23968"/>
                  </a:lnTo>
                  <a:lnTo>
                    <a:pt x="7304" y="24002"/>
                  </a:lnTo>
                  <a:lnTo>
                    <a:pt x="7287" y="24052"/>
                  </a:lnTo>
                  <a:lnTo>
                    <a:pt x="7253" y="24086"/>
                  </a:lnTo>
                  <a:lnTo>
                    <a:pt x="7236" y="24137"/>
                  </a:lnTo>
                  <a:lnTo>
                    <a:pt x="7202" y="24170"/>
                  </a:lnTo>
                  <a:lnTo>
                    <a:pt x="7186" y="24221"/>
                  </a:lnTo>
                  <a:lnTo>
                    <a:pt x="7152" y="24255"/>
                  </a:lnTo>
                  <a:lnTo>
                    <a:pt x="7135" y="24305"/>
                  </a:lnTo>
                  <a:lnTo>
                    <a:pt x="7101" y="24339"/>
                  </a:lnTo>
                  <a:lnTo>
                    <a:pt x="7068" y="24390"/>
                  </a:lnTo>
                  <a:lnTo>
                    <a:pt x="7051" y="24423"/>
                  </a:lnTo>
                  <a:lnTo>
                    <a:pt x="7017" y="24474"/>
                  </a:lnTo>
                  <a:lnTo>
                    <a:pt x="7000" y="24508"/>
                  </a:lnTo>
                  <a:lnTo>
                    <a:pt x="6966" y="24558"/>
                  </a:lnTo>
                  <a:lnTo>
                    <a:pt x="6916" y="24643"/>
                  </a:lnTo>
                  <a:lnTo>
                    <a:pt x="6899" y="24693"/>
                  </a:lnTo>
                  <a:lnTo>
                    <a:pt x="6865" y="24727"/>
                  </a:lnTo>
                  <a:lnTo>
                    <a:pt x="6848" y="24778"/>
                  </a:lnTo>
                  <a:lnTo>
                    <a:pt x="6815" y="24811"/>
                  </a:lnTo>
                  <a:lnTo>
                    <a:pt x="6798" y="24862"/>
                  </a:lnTo>
                  <a:lnTo>
                    <a:pt x="6764" y="24896"/>
                  </a:lnTo>
                  <a:lnTo>
                    <a:pt x="6747" y="24946"/>
                  </a:lnTo>
                  <a:lnTo>
                    <a:pt x="6713" y="24980"/>
                  </a:lnTo>
                  <a:lnTo>
                    <a:pt x="6696" y="25031"/>
                  </a:lnTo>
                  <a:lnTo>
                    <a:pt x="6663" y="25064"/>
                  </a:lnTo>
                  <a:lnTo>
                    <a:pt x="6646" y="25115"/>
                  </a:lnTo>
                  <a:lnTo>
                    <a:pt x="6612" y="25149"/>
                  </a:lnTo>
                  <a:lnTo>
                    <a:pt x="6595" y="25199"/>
                  </a:lnTo>
                  <a:lnTo>
                    <a:pt x="6562" y="25250"/>
                  </a:lnTo>
                  <a:lnTo>
                    <a:pt x="6545" y="25284"/>
                  </a:lnTo>
                  <a:lnTo>
                    <a:pt x="6511" y="25334"/>
                  </a:lnTo>
                  <a:lnTo>
                    <a:pt x="6494" y="25368"/>
                  </a:lnTo>
                  <a:lnTo>
                    <a:pt x="6460" y="25418"/>
                  </a:lnTo>
                  <a:lnTo>
                    <a:pt x="6443" y="25452"/>
                  </a:lnTo>
                  <a:lnTo>
                    <a:pt x="6410" y="25503"/>
                  </a:lnTo>
                  <a:lnTo>
                    <a:pt x="6393" y="25537"/>
                  </a:lnTo>
                  <a:lnTo>
                    <a:pt x="6342" y="25621"/>
                  </a:lnTo>
                  <a:lnTo>
                    <a:pt x="6309" y="25671"/>
                  </a:lnTo>
                  <a:lnTo>
                    <a:pt x="6292" y="25722"/>
                  </a:lnTo>
                  <a:lnTo>
                    <a:pt x="6275" y="25756"/>
                  </a:lnTo>
                  <a:lnTo>
                    <a:pt x="6241" y="25806"/>
                  </a:lnTo>
                  <a:lnTo>
                    <a:pt x="6224" y="25840"/>
                  </a:lnTo>
                  <a:lnTo>
                    <a:pt x="6174" y="25924"/>
                  </a:lnTo>
                  <a:lnTo>
                    <a:pt x="6140" y="25975"/>
                  </a:lnTo>
                  <a:lnTo>
                    <a:pt x="6089" y="26059"/>
                  </a:lnTo>
                  <a:lnTo>
                    <a:pt x="6072" y="26110"/>
                  </a:lnTo>
                  <a:lnTo>
                    <a:pt x="6039" y="26144"/>
                  </a:lnTo>
                  <a:lnTo>
                    <a:pt x="6022" y="26194"/>
                  </a:lnTo>
                  <a:lnTo>
                    <a:pt x="5971" y="26279"/>
                  </a:lnTo>
                  <a:lnTo>
                    <a:pt x="5937" y="26312"/>
                  </a:lnTo>
                  <a:lnTo>
                    <a:pt x="5870" y="26447"/>
                  </a:lnTo>
                  <a:lnTo>
                    <a:pt x="5853" y="26498"/>
                  </a:lnTo>
                  <a:lnTo>
                    <a:pt x="5803" y="26582"/>
                  </a:lnTo>
                  <a:lnTo>
                    <a:pt x="5769" y="26616"/>
                  </a:lnTo>
                  <a:lnTo>
                    <a:pt x="5701" y="26751"/>
                  </a:lnTo>
                  <a:lnTo>
                    <a:pt x="5684" y="26802"/>
                  </a:lnTo>
                  <a:lnTo>
                    <a:pt x="5600" y="26920"/>
                  </a:lnTo>
                  <a:lnTo>
                    <a:pt x="5583" y="26970"/>
                  </a:lnTo>
                  <a:lnTo>
                    <a:pt x="5516" y="27105"/>
                  </a:lnTo>
                  <a:lnTo>
                    <a:pt x="5482" y="27139"/>
                  </a:lnTo>
                  <a:lnTo>
                    <a:pt x="5431" y="27223"/>
                  </a:lnTo>
                  <a:lnTo>
                    <a:pt x="5415" y="27274"/>
                  </a:lnTo>
                  <a:lnTo>
                    <a:pt x="5381" y="27324"/>
                  </a:lnTo>
                  <a:lnTo>
                    <a:pt x="5364" y="27358"/>
                  </a:lnTo>
                  <a:lnTo>
                    <a:pt x="5263" y="27544"/>
                  </a:lnTo>
                  <a:lnTo>
                    <a:pt x="5246" y="27577"/>
                  </a:lnTo>
                  <a:lnTo>
                    <a:pt x="5229" y="27628"/>
                  </a:lnTo>
                  <a:lnTo>
                    <a:pt x="5195" y="27662"/>
                  </a:lnTo>
                  <a:lnTo>
                    <a:pt x="5178" y="27712"/>
                  </a:lnTo>
                  <a:lnTo>
                    <a:pt x="5145" y="27746"/>
                  </a:lnTo>
                  <a:lnTo>
                    <a:pt x="5077" y="27881"/>
                  </a:lnTo>
                  <a:lnTo>
                    <a:pt x="5060" y="27932"/>
                  </a:lnTo>
                  <a:lnTo>
                    <a:pt x="4976" y="28066"/>
                  </a:lnTo>
                  <a:lnTo>
                    <a:pt x="4959" y="28100"/>
                  </a:lnTo>
                  <a:lnTo>
                    <a:pt x="4942" y="28151"/>
                  </a:lnTo>
                  <a:lnTo>
                    <a:pt x="4909" y="28185"/>
                  </a:lnTo>
                  <a:lnTo>
                    <a:pt x="4875" y="28286"/>
                  </a:lnTo>
                  <a:lnTo>
                    <a:pt x="4841" y="28319"/>
                  </a:lnTo>
                  <a:lnTo>
                    <a:pt x="4791" y="28404"/>
                  </a:lnTo>
                  <a:lnTo>
                    <a:pt x="4774" y="28454"/>
                  </a:lnTo>
                  <a:lnTo>
                    <a:pt x="4757" y="28505"/>
                  </a:lnTo>
                  <a:lnTo>
                    <a:pt x="4723" y="28539"/>
                  </a:lnTo>
                  <a:lnTo>
                    <a:pt x="4706" y="28589"/>
                  </a:lnTo>
                  <a:lnTo>
                    <a:pt x="4689" y="28640"/>
                  </a:lnTo>
                  <a:lnTo>
                    <a:pt x="4656" y="28674"/>
                  </a:lnTo>
                  <a:lnTo>
                    <a:pt x="4639" y="28724"/>
                  </a:lnTo>
                  <a:lnTo>
                    <a:pt x="4605" y="28758"/>
                  </a:lnTo>
                  <a:lnTo>
                    <a:pt x="4588" y="28809"/>
                  </a:lnTo>
                  <a:lnTo>
                    <a:pt x="4571" y="28859"/>
                  </a:lnTo>
                  <a:lnTo>
                    <a:pt x="4538" y="28893"/>
                  </a:lnTo>
                  <a:lnTo>
                    <a:pt x="4521" y="28944"/>
                  </a:lnTo>
                  <a:lnTo>
                    <a:pt x="4504" y="28977"/>
                  </a:lnTo>
                  <a:lnTo>
                    <a:pt x="4470" y="29028"/>
                  </a:lnTo>
                  <a:lnTo>
                    <a:pt x="4453" y="29078"/>
                  </a:lnTo>
                  <a:lnTo>
                    <a:pt x="4436" y="29112"/>
                  </a:lnTo>
                  <a:lnTo>
                    <a:pt x="4403" y="29163"/>
                  </a:lnTo>
                  <a:lnTo>
                    <a:pt x="4369" y="29247"/>
                  </a:lnTo>
                  <a:lnTo>
                    <a:pt x="4335" y="29298"/>
                  </a:lnTo>
                  <a:lnTo>
                    <a:pt x="4285" y="29382"/>
                  </a:lnTo>
                  <a:lnTo>
                    <a:pt x="4268" y="29433"/>
                  </a:lnTo>
                  <a:lnTo>
                    <a:pt x="4251" y="29466"/>
                  </a:lnTo>
                  <a:lnTo>
                    <a:pt x="4217" y="29517"/>
                  </a:lnTo>
                  <a:lnTo>
                    <a:pt x="4200" y="29568"/>
                  </a:lnTo>
                  <a:lnTo>
                    <a:pt x="4133" y="29686"/>
                  </a:lnTo>
                  <a:lnTo>
                    <a:pt x="4116" y="29736"/>
                  </a:lnTo>
                  <a:lnTo>
                    <a:pt x="4082" y="29787"/>
                  </a:lnTo>
                  <a:lnTo>
                    <a:pt x="4015" y="29922"/>
                  </a:lnTo>
                  <a:lnTo>
                    <a:pt x="3998" y="29956"/>
                  </a:lnTo>
                  <a:lnTo>
                    <a:pt x="3981" y="30006"/>
                  </a:lnTo>
                  <a:lnTo>
                    <a:pt x="3947" y="30057"/>
                  </a:lnTo>
                  <a:lnTo>
                    <a:pt x="3880" y="30175"/>
                  </a:lnTo>
                  <a:lnTo>
                    <a:pt x="3863" y="30225"/>
                  </a:lnTo>
                  <a:lnTo>
                    <a:pt x="3846" y="30276"/>
                  </a:lnTo>
                  <a:lnTo>
                    <a:pt x="3779" y="30411"/>
                  </a:lnTo>
                  <a:lnTo>
                    <a:pt x="3745" y="30445"/>
                  </a:lnTo>
                  <a:lnTo>
                    <a:pt x="3711" y="30529"/>
                  </a:lnTo>
                  <a:lnTo>
                    <a:pt x="3694" y="30580"/>
                  </a:lnTo>
                  <a:lnTo>
                    <a:pt x="3627" y="30715"/>
                  </a:lnTo>
                  <a:lnTo>
                    <a:pt x="3593" y="30765"/>
                  </a:lnTo>
                  <a:lnTo>
                    <a:pt x="3559" y="30849"/>
                  </a:lnTo>
                  <a:lnTo>
                    <a:pt x="3526" y="30900"/>
                  </a:lnTo>
                  <a:lnTo>
                    <a:pt x="3509" y="30934"/>
                  </a:lnTo>
                  <a:lnTo>
                    <a:pt x="3492" y="30984"/>
                  </a:lnTo>
                  <a:lnTo>
                    <a:pt x="3475" y="31035"/>
                  </a:lnTo>
                  <a:lnTo>
                    <a:pt x="3424" y="31119"/>
                  </a:lnTo>
                  <a:lnTo>
                    <a:pt x="3407" y="31170"/>
                  </a:lnTo>
                  <a:lnTo>
                    <a:pt x="3374" y="31204"/>
                  </a:lnTo>
                  <a:lnTo>
                    <a:pt x="3357" y="31254"/>
                  </a:lnTo>
                  <a:lnTo>
                    <a:pt x="3340" y="31305"/>
                  </a:lnTo>
                  <a:lnTo>
                    <a:pt x="3289" y="31389"/>
                  </a:lnTo>
                  <a:lnTo>
                    <a:pt x="3273" y="31440"/>
                  </a:lnTo>
                  <a:lnTo>
                    <a:pt x="3256" y="31474"/>
                  </a:lnTo>
                  <a:lnTo>
                    <a:pt x="3239" y="31524"/>
                  </a:lnTo>
                  <a:lnTo>
                    <a:pt x="3188" y="31608"/>
                  </a:lnTo>
                  <a:lnTo>
                    <a:pt x="3171" y="31659"/>
                  </a:lnTo>
                  <a:lnTo>
                    <a:pt x="3138" y="31693"/>
                  </a:lnTo>
                  <a:lnTo>
                    <a:pt x="3121" y="31743"/>
                  </a:lnTo>
                  <a:lnTo>
                    <a:pt x="3104" y="31794"/>
                  </a:lnTo>
                  <a:lnTo>
                    <a:pt x="3087" y="31845"/>
                  </a:lnTo>
                  <a:lnTo>
                    <a:pt x="3053" y="31878"/>
                  </a:lnTo>
                  <a:lnTo>
                    <a:pt x="3036" y="31929"/>
                  </a:lnTo>
                  <a:lnTo>
                    <a:pt x="3003" y="32013"/>
                  </a:lnTo>
                  <a:lnTo>
                    <a:pt x="2969" y="32064"/>
                  </a:lnTo>
                  <a:lnTo>
                    <a:pt x="2952" y="32098"/>
                  </a:lnTo>
                  <a:lnTo>
                    <a:pt x="2935" y="32148"/>
                  </a:lnTo>
                  <a:lnTo>
                    <a:pt x="2918" y="32199"/>
                  </a:lnTo>
                  <a:lnTo>
                    <a:pt x="2885" y="32249"/>
                  </a:lnTo>
                  <a:lnTo>
                    <a:pt x="2868" y="32283"/>
                  </a:lnTo>
                  <a:lnTo>
                    <a:pt x="2851" y="32334"/>
                  </a:lnTo>
                  <a:lnTo>
                    <a:pt x="2834" y="32384"/>
                  </a:lnTo>
                  <a:lnTo>
                    <a:pt x="2800" y="32418"/>
                  </a:lnTo>
                  <a:lnTo>
                    <a:pt x="2783" y="32469"/>
                  </a:lnTo>
                  <a:lnTo>
                    <a:pt x="2767" y="32519"/>
                  </a:lnTo>
                  <a:lnTo>
                    <a:pt x="2750" y="32553"/>
                  </a:lnTo>
                  <a:lnTo>
                    <a:pt x="2716" y="32604"/>
                  </a:lnTo>
                  <a:lnTo>
                    <a:pt x="2699" y="32654"/>
                  </a:lnTo>
                  <a:lnTo>
                    <a:pt x="2682" y="32688"/>
                  </a:lnTo>
                  <a:lnTo>
                    <a:pt x="2665" y="32739"/>
                  </a:lnTo>
                  <a:lnTo>
                    <a:pt x="2649" y="32789"/>
                  </a:lnTo>
                  <a:lnTo>
                    <a:pt x="2615" y="32823"/>
                  </a:lnTo>
                  <a:lnTo>
                    <a:pt x="2598" y="32873"/>
                  </a:lnTo>
                  <a:lnTo>
                    <a:pt x="2581" y="32924"/>
                  </a:lnTo>
                  <a:lnTo>
                    <a:pt x="2564" y="32958"/>
                  </a:lnTo>
                  <a:lnTo>
                    <a:pt x="2514" y="33059"/>
                  </a:lnTo>
                  <a:lnTo>
                    <a:pt x="2497" y="33093"/>
                  </a:lnTo>
                  <a:lnTo>
                    <a:pt x="2480" y="33143"/>
                  </a:lnTo>
                  <a:lnTo>
                    <a:pt x="2463" y="33194"/>
                  </a:lnTo>
                  <a:lnTo>
                    <a:pt x="2429" y="33228"/>
                  </a:lnTo>
                  <a:lnTo>
                    <a:pt x="2412" y="33278"/>
                  </a:lnTo>
                  <a:lnTo>
                    <a:pt x="2396" y="33329"/>
                  </a:lnTo>
                  <a:lnTo>
                    <a:pt x="2379" y="33379"/>
                  </a:lnTo>
                  <a:lnTo>
                    <a:pt x="2345" y="33413"/>
                  </a:lnTo>
                  <a:lnTo>
                    <a:pt x="2311" y="33514"/>
                  </a:lnTo>
                  <a:lnTo>
                    <a:pt x="2294" y="33548"/>
                  </a:lnTo>
                  <a:lnTo>
                    <a:pt x="2277" y="33599"/>
                  </a:lnTo>
                  <a:lnTo>
                    <a:pt x="2244" y="33649"/>
                  </a:lnTo>
                  <a:lnTo>
                    <a:pt x="2227" y="33683"/>
                  </a:lnTo>
                  <a:lnTo>
                    <a:pt x="2193" y="33784"/>
                  </a:lnTo>
                  <a:lnTo>
                    <a:pt x="2176" y="33818"/>
                  </a:lnTo>
                  <a:lnTo>
                    <a:pt x="2143" y="33869"/>
                  </a:lnTo>
                  <a:lnTo>
                    <a:pt x="2109" y="33970"/>
                  </a:lnTo>
                  <a:lnTo>
                    <a:pt x="2092" y="34004"/>
                  </a:lnTo>
                  <a:lnTo>
                    <a:pt x="2058" y="34105"/>
                  </a:lnTo>
                  <a:lnTo>
                    <a:pt x="2024" y="34138"/>
                  </a:lnTo>
                  <a:lnTo>
                    <a:pt x="1974" y="34290"/>
                  </a:lnTo>
                  <a:lnTo>
                    <a:pt x="1957" y="34324"/>
                  </a:lnTo>
                  <a:lnTo>
                    <a:pt x="1890" y="34459"/>
                  </a:lnTo>
                  <a:lnTo>
                    <a:pt x="1873" y="34510"/>
                  </a:lnTo>
                  <a:lnTo>
                    <a:pt x="1805" y="34644"/>
                  </a:lnTo>
                  <a:lnTo>
                    <a:pt x="1788" y="34695"/>
                  </a:lnTo>
                  <a:lnTo>
                    <a:pt x="1771" y="34746"/>
                  </a:lnTo>
                  <a:lnTo>
                    <a:pt x="1721" y="34881"/>
                  </a:lnTo>
                  <a:lnTo>
                    <a:pt x="1704" y="34914"/>
                  </a:lnTo>
                  <a:lnTo>
                    <a:pt x="1653" y="35016"/>
                  </a:lnTo>
                  <a:lnTo>
                    <a:pt x="1637" y="35066"/>
                  </a:lnTo>
                  <a:lnTo>
                    <a:pt x="1603" y="35150"/>
                  </a:lnTo>
                  <a:lnTo>
                    <a:pt x="1586" y="35201"/>
                  </a:lnTo>
                  <a:lnTo>
                    <a:pt x="1569" y="35235"/>
                  </a:lnTo>
                  <a:lnTo>
                    <a:pt x="1502" y="35387"/>
                  </a:lnTo>
                  <a:lnTo>
                    <a:pt x="1485" y="35420"/>
                  </a:lnTo>
                  <a:lnTo>
                    <a:pt x="1468" y="35471"/>
                  </a:lnTo>
                  <a:lnTo>
                    <a:pt x="1451" y="35522"/>
                  </a:lnTo>
                  <a:lnTo>
                    <a:pt x="1434" y="35555"/>
                  </a:lnTo>
                  <a:lnTo>
                    <a:pt x="1384" y="35656"/>
                  </a:lnTo>
                  <a:lnTo>
                    <a:pt x="1367" y="35707"/>
                  </a:lnTo>
                  <a:lnTo>
                    <a:pt x="1350" y="35741"/>
                  </a:lnTo>
                  <a:lnTo>
                    <a:pt x="1333" y="35791"/>
                  </a:lnTo>
                  <a:lnTo>
                    <a:pt x="1299" y="35893"/>
                  </a:lnTo>
                  <a:lnTo>
                    <a:pt x="1282" y="35926"/>
                  </a:lnTo>
                  <a:lnTo>
                    <a:pt x="1249" y="35977"/>
                  </a:lnTo>
                  <a:lnTo>
                    <a:pt x="1232" y="36028"/>
                  </a:lnTo>
                  <a:lnTo>
                    <a:pt x="1215" y="36061"/>
                  </a:lnTo>
                  <a:lnTo>
                    <a:pt x="1198" y="36112"/>
                  </a:lnTo>
                  <a:lnTo>
                    <a:pt x="1181" y="36162"/>
                  </a:lnTo>
                  <a:lnTo>
                    <a:pt x="1164" y="36213"/>
                  </a:lnTo>
                  <a:lnTo>
                    <a:pt x="1147" y="36247"/>
                  </a:lnTo>
                  <a:lnTo>
                    <a:pt x="1131" y="36297"/>
                  </a:lnTo>
                  <a:lnTo>
                    <a:pt x="1114" y="36348"/>
                  </a:lnTo>
                  <a:lnTo>
                    <a:pt x="1097" y="36399"/>
                  </a:lnTo>
                  <a:lnTo>
                    <a:pt x="1063" y="36432"/>
                  </a:lnTo>
                  <a:lnTo>
                    <a:pt x="1029" y="36534"/>
                  </a:lnTo>
                  <a:lnTo>
                    <a:pt x="1012" y="36584"/>
                  </a:lnTo>
                  <a:lnTo>
                    <a:pt x="996" y="36618"/>
                  </a:lnTo>
                  <a:lnTo>
                    <a:pt x="979" y="36668"/>
                  </a:lnTo>
                  <a:lnTo>
                    <a:pt x="945" y="36770"/>
                  </a:lnTo>
                  <a:lnTo>
                    <a:pt x="928" y="36803"/>
                  </a:lnTo>
                  <a:lnTo>
                    <a:pt x="894" y="36905"/>
                  </a:lnTo>
                  <a:lnTo>
                    <a:pt x="861" y="36955"/>
                  </a:lnTo>
                  <a:lnTo>
                    <a:pt x="810" y="37090"/>
                  </a:lnTo>
                  <a:lnTo>
                    <a:pt x="793" y="37124"/>
                  </a:lnTo>
                  <a:lnTo>
                    <a:pt x="759" y="37225"/>
                  </a:lnTo>
                  <a:lnTo>
                    <a:pt x="743" y="37276"/>
                  </a:lnTo>
                  <a:lnTo>
                    <a:pt x="726" y="37326"/>
                  </a:lnTo>
                  <a:lnTo>
                    <a:pt x="709" y="37360"/>
                  </a:lnTo>
                  <a:lnTo>
                    <a:pt x="591" y="37647"/>
                  </a:lnTo>
                  <a:lnTo>
                    <a:pt x="574" y="37680"/>
                  </a:lnTo>
                  <a:lnTo>
                    <a:pt x="557" y="37731"/>
                  </a:lnTo>
                  <a:lnTo>
                    <a:pt x="540" y="37782"/>
                  </a:lnTo>
                  <a:lnTo>
                    <a:pt x="439" y="38068"/>
                  </a:lnTo>
                  <a:lnTo>
                    <a:pt x="422" y="38102"/>
                  </a:lnTo>
                  <a:lnTo>
                    <a:pt x="338" y="38338"/>
                  </a:lnTo>
                  <a:lnTo>
                    <a:pt x="321" y="38389"/>
                  </a:lnTo>
                  <a:lnTo>
                    <a:pt x="253" y="38574"/>
                  </a:lnTo>
                  <a:lnTo>
                    <a:pt x="237" y="38625"/>
                  </a:lnTo>
                  <a:lnTo>
                    <a:pt x="220" y="38676"/>
                  </a:lnTo>
                  <a:lnTo>
                    <a:pt x="203" y="38709"/>
                  </a:lnTo>
                  <a:lnTo>
                    <a:pt x="169" y="38810"/>
                  </a:lnTo>
                  <a:lnTo>
                    <a:pt x="135" y="38861"/>
                  </a:lnTo>
                  <a:lnTo>
                    <a:pt x="119" y="38895"/>
                  </a:lnTo>
                  <a:lnTo>
                    <a:pt x="119" y="38945"/>
                  </a:lnTo>
                  <a:lnTo>
                    <a:pt x="85" y="38996"/>
                  </a:lnTo>
                  <a:lnTo>
                    <a:pt x="68" y="39047"/>
                  </a:lnTo>
                  <a:lnTo>
                    <a:pt x="51" y="39080"/>
                  </a:lnTo>
                  <a:lnTo>
                    <a:pt x="34" y="39131"/>
                  </a:lnTo>
                  <a:lnTo>
                    <a:pt x="17" y="39182"/>
                  </a:lnTo>
                  <a:lnTo>
                    <a:pt x="0" y="39232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1646650" y="979825"/>
              <a:ext cx="794025" cy="1062200"/>
            </a:xfrm>
            <a:custGeom>
              <a:avLst/>
              <a:gdLst/>
              <a:ahLst/>
              <a:cxnLst/>
              <a:rect l="l" t="t" r="r" b="b"/>
              <a:pathLst>
                <a:path w="31761" h="42488" fill="none" extrusionOk="0">
                  <a:moveTo>
                    <a:pt x="31760" y="0"/>
                  </a:moveTo>
                  <a:lnTo>
                    <a:pt x="31710" y="34"/>
                  </a:lnTo>
                  <a:lnTo>
                    <a:pt x="31676" y="68"/>
                  </a:lnTo>
                  <a:lnTo>
                    <a:pt x="31625" y="101"/>
                  </a:lnTo>
                  <a:lnTo>
                    <a:pt x="31575" y="118"/>
                  </a:lnTo>
                  <a:lnTo>
                    <a:pt x="31541" y="152"/>
                  </a:lnTo>
                  <a:lnTo>
                    <a:pt x="31490" y="186"/>
                  </a:lnTo>
                  <a:lnTo>
                    <a:pt x="31406" y="253"/>
                  </a:lnTo>
                  <a:lnTo>
                    <a:pt x="31372" y="287"/>
                  </a:lnTo>
                  <a:lnTo>
                    <a:pt x="31322" y="321"/>
                  </a:lnTo>
                  <a:lnTo>
                    <a:pt x="31271" y="354"/>
                  </a:lnTo>
                  <a:lnTo>
                    <a:pt x="31237" y="388"/>
                  </a:lnTo>
                  <a:lnTo>
                    <a:pt x="31187" y="422"/>
                  </a:lnTo>
                  <a:lnTo>
                    <a:pt x="31153" y="439"/>
                  </a:lnTo>
                  <a:lnTo>
                    <a:pt x="31069" y="506"/>
                  </a:lnTo>
                  <a:lnTo>
                    <a:pt x="31018" y="540"/>
                  </a:lnTo>
                  <a:lnTo>
                    <a:pt x="30984" y="574"/>
                  </a:lnTo>
                  <a:lnTo>
                    <a:pt x="30934" y="607"/>
                  </a:lnTo>
                  <a:lnTo>
                    <a:pt x="30883" y="641"/>
                  </a:lnTo>
                  <a:lnTo>
                    <a:pt x="30849" y="675"/>
                  </a:lnTo>
                  <a:lnTo>
                    <a:pt x="30799" y="709"/>
                  </a:lnTo>
                  <a:lnTo>
                    <a:pt x="30765" y="742"/>
                  </a:lnTo>
                  <a:lnTo>
                    <a:pt x="30714" y="776"/>
                  </a:lnTo>
                  <a:lnTo>
                    <a:pt x="30681" y="810"/>
                  </a:lnTo>
                  <a:lnTo>
                    <a:pt x="30630" y="844"/>
                  </a:lnTo>
                  <a:lnTo>
                    <a:pt x="30596" y="877"/>
                  </a:lnTo>
                  <a:lnTo>
                    <a:pt x="30546" y="894"/>
                  </a:lnTo>
                  <a:lnTo>
                    <a:pt x="30512" y="928"/>
                  </a:lnTo>
                  <a:lnTo>
                    <a:pt x="30461" y="962"/>
                  </a:lnTo>
                  <a:lnTo>
                    <a:pt x="30411" y="995"/>
                  </a:lnTo>
                  <a:lnTo>
                    <a:pt x="30377" y="1029"/>
                  </a:lnTo>
                  <a:lnTo>
                    <a:pt x="30326" y="1063"/>
                  </a:lnTo>
                  <a:lnTo>
                    <a:pt x="30293" y="1097"/>
                  </a:lnTo>
                  <a:lnTo>
                    <a:pt x="30242" y="1130"/>
                  </a:lnTo>
                  <a:lnTo>
                    <a:pt x="30158" y="1198"/>
                  </a:lnTo>
                  <a:lnTo>
                    <a:pt x="30124" y="1232"/>
                  </a:lnTo>
                  <a:lnTo>
                    <a:pt x="30073" y="1265"/>
                  </a:lnTo>
                  <a:lnTo>
                    <a:pt x="30040" y="1299"/>
                  </a:lnTo>
                  <a:lnTo>
                    <a:pt x="29955" y="1366"/>
                  </a:lnTo>
                  <a:lnTo>
                    <a:pt x="29905" y="1400"/>
                  </a:lnTo>
                  <a:lnTo>
                    <a:pt x="29820" y="1451"/>
                  </a:lnTo>
                  <a:lnTo>
                    <a:pt x="29770" y="1485"/>
                  </a:lnTo>
                  <a:lnTo>
                    <a:pt x="29736" y="1535"/>
                  </a:lnTo>
                  <a:lnTo>
                    <a:pt x="29702" y="1552"/>
                  </a:lnTo>
                  <a:lnTo>
                    <a:pt x="29652" y="1586"/>
                  </a:lnTo>
                  <a:lnTo>
                    <a:pt x="29567" y="1653"/>
                  </a:lnTo>
                  <a:lnTo>
                    <a:pt x="29517" y="1687"/>
                  </a:lnTo>
                  <a:lnTo>
                    <a:pt x="29399" y="1788"/>
                  </a:lnTo>
                  <a:lnTo>
                    <a:pt x="29348" y="1822"/>
                  </a:lnTo>
                  <a:lnTo>
                    <a:pt x="29314" y="1856"/>
                  </a:lnTo>
                  <a:lnTo>
                    <a:pt x="29230" y="1923"/>
                  </a:lnTo>
                  <a:lnTo>
                    <a:pt x="29180" y="1957"/>
                  </a:lnTo>
                  <a:lnTo>
                    <a:pt x="29095" y="2024"/>
                  </a:lnTo>
                  <a:lnTo>
                    <a:pt x="29061" y="2058"/>
                  </a:lnTo>
                  <a:lnTo>
                    <a:pt x="29011" y="2092"/>
                  </a:lnTo>
                  <a:lnTo>
                    <a:pt x="28977" y="2125"/>
                  </a:lnTo>
                  <a:lnTo>
                    <a:pt x="28927" y="2159"/>
                  </a:lnTo>
                  <a:lnTo>
                    <a:pt x="28893" y="2193"/>
                  </a:lnTo>
                  <a:lnTo>
                    <a:pt x="28808" y="2260"/>
                  </a:lnTo>
                  <a:lnTo>
                    <a:pt x="28758" y="2294"/>
                  </a:lnTo>
                  <a:lnTo>
                    <a:pt x="28674" y="2362"/>
                  </a:lnTo>
                  <a:lnTo>
                    <a:pt x="28640" y="2395"/>
                  </a:lnTo>
                  <a:lnTo>
                    <a:pt x="28555" y="2463"/>
                  </a:lnTo>
                  <a:lnTo>
                    <a:pt x="28505" y="2497"/>
                  </a:lnTo>
                  <a:lnTo>
                    <a:pt x="28421" y="2564"/>
                  </a:lnTo>
                  <a:lnTo>
                    <a:pt x="28387" y="2598"/>
                  </a:lnTo>
                  <a:lnTo>
                    <a:pt x="28336" y="2631"/>
                  </a:lnTo>
                  <a:lnTo>
                    <a:pt x="28302" y="2665"/>
                  </a:lnTo>
                  <a:lnTo>
                    <a:pt x="28252" y="2699"/>
                  </a:lnTo>
                  <a:lnTo>
                    <a:pt x="28218" y="2733"/>
                  </a:lnTo>
                  <a:lnTo>
                    <a:pt x="28134" y="2800"/>
                  </a:lnTo>
                  <a:lnTo>
                    <a:pt x="28100" y="2834"/>
                  </a:lnTo>
                  <a:lnTo>
                    <a:pt x="28049" y="2868"/>
                  </a:lnTo>
                  <a:lnTo>
                    <a:pt x="28016" y="2901"/>
                  </a:lnTo>
                  <a:lnTo>
                    <a:pt x="27965" y="2935"/>
                  </a:lnTo>
                  <a:lnTo>
                    <a:pt x="27881" y="3003"/>
                  </a:lnTo>
                  <a:lnTo>
                    <a:pt x="27847" y="3036"/>
                  </a:lnTo>
                  <a:lnTo>
                    <a:pt x="27796" y="3070"/>
                  </a:lnTo>
                  <a:lnTo>
                    <a:pt x="27763" y="3104"/>
                  </a:lnTo>
                  <a:lnTo>
                    <a:pt x="27712" y="3137"/>
                  </a:lnTo>
                  <a:lnTo>
                    <a:pt x="27678" y="3171"/>
                  </a:lnTo>
                  <a:lnTo>
                    <a:pt x="27594" y="3256"/>
                  </a:lnTo>
                  <a:lnTo>
                    <a:pt x="27543" y="3289"/>
                  </a:lnTo>
                  <a:lnTo>
                    <a:pt x="27476" y="3357"/>
                  </a:lnTo>
                  <a:lnTo>
                    <a:pt x="27425" y="3390"/>
                  </a:lnTo>
                  <a:lnTo>
                    <a:pt x="27341" y="3458"/>
                  </a:lnTo>
                  <a:lnTo>
                    <a:pt x="27307" y="3492"/>
                  </a:lnTo>
                  <a:lnTo>
                    <a:pt x="27257" y="3525"/>
                  </a:lnTo>
                  <a:lnTo>
                    <a:pt x="27223" y="3559"/>
                  </a:lnTo>
                  <a:lnTo>
                    <a:pt x="27172" y="3593"/>
                  </a:lnTo>
                  <a:lnTo>
                    <a:pt x="27054" y="3694"/>
                  </a:lnTo>
                  <a:lnTo>
                    <a:pt x="27021" y="3728"/>
                  </a:lnTo>
                  <a:lnTo>
                    <a:pt x="26936" y="3795"/>
                  </a:lnTo>
                  <a:lnTo>
                    <a:pt x="26886" y="3829"/>
                  </a:lnTo>
                  <a:lnTo>
                    <a:pt x="26852" y="3863"/>
                  </a:lnTo>
                  <a:lnTo>
                    <a:pt x="26801" y="3896"/>
                  </a:lnTo>
                  <a:lnTo>
                    <a:pt x="26768" y="3947"/>
                  </a:lnTo>
                  <a:lnTo>
                    <a:pt x="26734" y="3981"/>
                  </a:lnTo>
                  <a:lnTo>
                    <a:pt x="26650" y="4048"/>
                  </a:lnTo>
                  <a:lnTo>
                    <a:pt x="26599" y="4082"/>
                  </a:lnTo>
                  <a:lnTo>
                    <a:pt x="26565" y="4116"/>
                  </a:lnTo>
                  <a:lnTo>
                    <a:pt x="26515" y="4149"/>
                  </a:lnTo>
                  <a:lnTo>
                    <a:pt x="26481" y="4183"/>
                  </a:lnTo>
                  <a:lnTo>
                    <a:pt x="26430" y="4217"/>
                  </a:lnTo>
                  <a:lnTo>
                    <a:pt x="26397" y="4251"/>
                  </a:lnTo>
                  <a:lnTo>
                    <a:pt x="26363" y="4284"/>
                  </a:lnTo>
                  <a:lnTo>
                    <a:pt x="26312" y="4318"/>
                  </a:lnTo>
                  <a:lnTo>
                    <a:pt x="26228" y="4402"/>
                  </a:lnTo>
                  <a:lnTo>
                    <a:pt x="26194" y="4436"/>
                  </a:lnTo>
                  <a:lnTo>
                    <a:pt x="26160" y="4470"/>
                  </a:lnTo>
                  <a:lnTo>
                    <a:pt x="26110" y="4504"/>
                  </a:lnTo>
                  <a:lnTo>
                    <a:pt x="26076" y="4537"/>
                  </a:lnTo>
                  <a:lnTo>
                    <a:pt x="26026" y="4571"/>
                  </a:lnTo>
                  <a:lnTo>
                    <a:pt x="25992" y="4605"/>
                  </a:lnTo>
                  <a:lnTo>
                    <a:pt x="25958" y="4639"/>
                  </a:lnTo>
                  <a:lnTo>
                    <a:pt x="25907" y="4672"/>
                  </a:lnTo>
                  <a:lnTo>
                    <a:pt x="25874" y="4706"/>
                  </a:lnTo>
                  <a:lnTo>
                    <a:pt x="25823" y="4757"/>
                  </a:lnTo>
                  <a:lnTo>
                    <a:pt x="25789" y="4790"/>
                  </a:lnTo>
                  <a:lnTo>
                    <a:pt x="25739" y="4824"/>
                  </a:lnTo>
                  <a:lnTo>
                    <a:pt x="25671" y="4892"/>
                  </a:lnTo>
                  <a:lnTo>
                    <a:pt x="25621" y="4925"/>
                  </a:lnTo>
                  <a:lnTo>
                    <a:pt x="25587" y="4959"/>
                  </a:lnTo>
                  <a:lnTo>
                    <a:pt x="25536" y="4993"/>
                  </a:lnTo>
                  <a:lnTo>
                    <a:pt x="25503" y="5026"/>
                  </a:lnTo>
                  <a:lnTo>
                    <a:pt x="25469" y="5060"/>
                  </a:lnTo>
                  <a:lnTo>
                    <a:pt x="25418" y="5111"/>
                  </a:lnTo>
                  <a:lnTo>
                    <a:pt x="25351" y="5178"/>
                  </a:lnTo>
                  <a:lnTo>
                    <a:pt x="25300" y="5212"/>
                  </a:lnTo>
                  <a:lnTo>
                    <a:pt x="25216" y="5279"/>
                  </a:lnTo>
                  <a:lnTo>
                    <a:pt x="25182" y="5313"/>
                  </a:lnTo>
                  <a:lnTo>
                    <a:pt x="25148" y="5347"/>
                  </a:lnTo>
                  <a:lnTo>
                    <a:pt x="25098" y="5381"/>
                  </a:lnTo>
                  <a:lnTo>
                    <a:pt x="25064" y="5431"/>
                  </a:lnTo>
                  <a:lnTo>
                    <a:pt x="25014" y="5465"/>
                  </a:lnTo>
                  <a:lnTo>
                    <a:pt x="24946" y="5532"/>
                  </a:lnTo>
                  <a:lnTo>
                    <a:pt x="24895" y="5566"/>
                  </a:lnTo>
                  <a:lnTo>
                    <a:pt x="24811" y="5634"/>
                  </a:lnTo>
                  <a:lnTo>
                    <a:pt x="24777" y="5684"/>
                  </a:lnTo>
                  <a:lnTo>
                    <a:pt x="24744" y="5718"/>
                  </a:lnTo>
                  <a:lnTo>
                    <a:pt x="24693" y="5752"/>
                  </a:lnTo>
                  <a:lnTo>
                    <a:pt x="24626" y="5819"/>
                  </a:lnTo>
                  <a:lnTo>
                    <a:pt x="24575" y="5853"/>
                  </a:lnTo>
                  <a:lnTo>
                    <a:pt x="24541" y="5887"/>
                  </a:lnTo>
                  <a:lnTo>
                    <a:pt x="24491" y="5937"/>
                  </a:lnTo>
                  <a:lnTo>
                    <a:pt x="24457" y="5971"/>
                  </a:lnTo>
                  <a:lnTo>
                    <a:pt x="24423" y="6005"/>
                  </a:lnTo>
                  <a:lnTo>
                    <a:pt x="24373" y="6038"/>
                  </a:lnTo>
                  <a:lnTo>
                    <a:pt x="24339" y="6072"/>
                  </a:lnTo>
                  <a:lnTo>
                    <a:pt x="24305" y="6106"/>
                  </a:lnTo>
                  <a:lnTo>
                    <a:pt x="24255" y="6140"/>
                  </a:lnTo>
                  <a:lnTo>
                    <a:pt x="24221" y="6190"/>
                  </a:lnTo>
                  <a:lnTo>
                    <a:pt x="24187" y="6224"/>
                  </a:lnTo>
                  <a:lnTo>
                    <a:pt x="24136" y="6258"/>
                  </a:lnTo>
                  <a:lnTo>
                    <a:pt x="24103" y="6291"/>
                  </a:lnTo>
                  <a:lnTo>
                    <a:pt x="24052" y="6325"/>
                  </a:lnTo>
                  <a:lnTo>
                    <a:pt x="24018" y="6359"/>
                  </a:lnTo>
                  <a:lnTo>
                    <a:pt x="23985" y="6393"/>
                  </a:lnTo>
                  <a:lnTo>
                    <a:pt x="23900" y="6477"/>
                  </a:lnTo>
                  <a:lnTo>
                    <a:pt x="23867" y="6511"/>
                  </a:lnTo>
                  <a:lnTo>
                    <a:pt x="23782" y="6578"/>
                  </a:lnTo>
                  <a:lnTo>
                    <a:pt x="23749" y="6629"/>
                  </a:lnTo>
                  <a:lnTo>
                    <a:pt x="23664" y="6696"/>
                  </a:lnTo>
                  <a:lnTo>
                    <a:pt x="23630" y="6730"/>
                  </a:lnTo>
                  <a:lnTo>
                    <a:pt x="23546" y="6797"/>
                  </a:lnTo>
                  <a:lnTo>
                    <a:pt x="23512" y="6848"/>
                  </a:lnTo>
                  <a:lnTo>
                    <a:pt x="23394" y="6949"/>
                  </a:lnTo>
                  <a:lnTo>
                    <a:pt x="23344" y="6983"/>
                  </a:lnTo>
                  <a:lnTo>
                    <a:pt x="23310" y="7034"/>
                  </a:lnTo>
                  <a:lnTo>
                    <a:pt x="23276" y="7067"/>
                  </a:lnTo>
                  <a:lnTo>
                    <a:pt x="23226" y="7101"/>
                  </a:lnTo>
                  <a:lnTo>
                    <a:pt x="23192" y="7135"/>
                  </a:lnTo>
                  <a:lnTo>
                    <a:pt x="23108" y="7202"/>
                  </a:lnTo>
                  <a:lnTo>
                    <a:pt x="23074" y="7253"/>
                  </a:lnTo>
                  <a:lnTo>
                    <a:pt x="22990" y="7320"/>
                  </a:lnTo>
                  <a:lnTo>
                    <a:pt x="22956" y="7354"/>
                  </a:lnTo>
                  <a:lnTo>
                    <a:pt x="22922" y="7388"/>
                  </a:lnTo>
                  <a:lnTo>
                    <a:pt x="22888" y="7438"/>
                  </a:lnTo>
                  <a:lnTo>
                    <a:pt x="22804" y="7506"/>
                  </a:lnTo>
                  <a:lnTo>
                    <a:pt x="22770" y="7540"/>
                  </a:lnTo>
                  <a:lnTo>
                    <a:pt x="22652" y="7658"/>
                  </a:lnTo>
                  <a:lnTo>
                    <a:pt x="22602" y="7691"/>
                  </a:lnTo>
                  <a:lnTo>
                    <a:pt x="22534" y="7776"/>
                  </a:lnTo>
                  <a:lnTo>
                    <a:pt x="22484" y="7809"/>
                  </a:lnTo>
                  <a:lnTo>
                    <a:pt x="22450" y="7843"/>
                  </a:lnTo>
                  <a:lnTo>
                    <a:pt x="22416" y="7877"/>
                  </a:lnTo>
                  <a:lnTo>
                    <a:pt x="22332" y="7961"/>
                  </a:lnTo>
                  <a:lnTo>
                    <a:pt x="22298" y="7995"/>
                  </a:lnTo>
                  <a:lnTo>
                    <a:pt x="22264" y="8029"/>
                  </a:lnTo>
                  <a:lnTo>
                    <a:pt x="22214" y="8062"/>
                  </a:lnTo>
                  <a:lnTo>
                    <a:pt x="22146" y="8147"/>
                  </a:lnTo>
                  <a:lnTo>
                    <a:pt x="22112" y="8181"/>
                  </a:lnTo>
                  <a:lnTo>
                    <a:pt x="22062" y="8214"/>
                  </a:lnTo>
                  <a:lnTo>
                    <a:pt x="22028" y="8248"/>
                  </a:lnTo>
                  <a:lnTo>
                    <a:pt x="21994" y="8299"/>
                  </a:lnTo>
                  <a:lnTo>
                    <a:pt x="21944" y="8332"/>
                  </a:lnTo>
                  <a:lnTo>
                    <a:pt x="21910" y="8366"/>
                  </a:lnTo>
                  <a:lnTo>
                    <a:pt x="21876" y="8400"/>
                  </a:lnTo>
                  <a:lnTo>
                    <a:pt x="21826" y="8450"/>
                  </a:lnTo>
                  <a:lnTo>
                    <a:pt x="21792" y="8484"/>
                  </a:lnTo>
                  <a:lnTo>
                    <a:pt x="21758" y="8518"/>
                  </a:lnTo>
                  <a:lnTo>
                    <a:pt x="21725" y="8552"/>
                  </a:lnTo>
                  <a:lnTo>
                    <a:pt x="21674" y="8602"/>
                  </a:lnTo>
                  <a:lnTo>
                    <a:pt x="21640" y="8636"/>
                  </a:lnTo>
                  <a:lnTo>
                    <a:pt x="21606" y="8670"/>
                  </a:lnTo>
                  <a:lnTo>
                    <a:pt x="21573" y="8703"/>
                  </a:lnTo>
                  <a:lnTo>
                    <a:pt x="21522" y="8754"/>
                  </a:lnTo>
                  <a:lnTo>
                    <a:pt x="21488" y="8788"/>
                  </a:lnTo>
                  <a:lnTo>
                    <a:pt x="21455" y="8821"/>
                  </a:lnTo>
                  <a:lnTo>
                    <a:pt x="21421" y="8855"/>
                  </a:lnTo>
                  <a:lnTo>
                    <a:pt x="21370" y="8906"/>
                  </a:lnTo>
                  <a:lnTo>
                    <a:pt x="21337" y="8940"/>
                  </a:lnTo>
                  <a:lnTo>
                    <a:pt x="21303" y="8973"/>
                  </a:lnTo>
                  <a:lnTo>
                    <a:pt x="21269" y="9007"/>
                  </a:lnTo>
                  <a:lnTo>
                    <a:pt x="21219" y="9058"/>
                  </a:lnTo>
                  <a:lnTo>
                    <a:pt x="21185" y="9091"/>
                  </a:lnTo>
                  <a:lnTo>
                    <a:pt x="21151" y="9125"/>
                  </a:lnTo>
                  <a:lnTo>
                    <a:pt x="21101" y="9159"/>
                  </a:lnTo>
                  <a:lnTo>
                    <a:pt x="21067" y="9209"/>
                  </a:lnTo>
                  <a:lnTo>
                    <a:pt x="21033" y="9243"/>
                  </a:lnTo>
                  <a:lnTo>
                    <a:pt x="20881" y="9395"/>
                  </a:lnTo>
                  <a:lnTo>
                    <a:pt x="20848" y="9429"/>
                  </a:lnTo>
                  <a:lnTo>
                    <a:pt x="20797" y="9479"/>
                  </a:lnTo>
                  <a:lnTo>
                    <a:pt x="20763" y="9513"/>
                  </a:lnTo>
                  <a:lnTo>
                    <a:pt x="20729" y="9547"/>
                  </a:lnTo>
                  <a:lnTo>
                    <a:pt x="20696" y="9597"/>
                  </a:lnTo>
                  <a:lnTo>
                    <a:pt x="20662" y="9631"/>
                  </a:lnTo>
                  <a:lnTo>
                    <a:pt x="20611" y="9665"/>
                  </a:lnTo>
                  <a:lnTo>
                    <a:pt x="20510" y="9783"/>
                  </a:lnTo>
                  <a:lnTo>
                    <a:pt x="20460" y="9817"/>
                  </a:lnTo>
                  <a:lnTo>
                    <a:pt x="20426" y="9850"/>
                  </a:lnTo>
                  <a:lnTo>
                    <a:pt x="20392" y="9901"/>
                  </a:lnTo>
                  <a:lnTo>
                    <a:pt x="20358" y="9935"/>
                  </a:lnTo>
                  <a:lnTo>
                    <a:pt x="20274" y="10019"/>
                  </a:lnTo>
                  <a:lnTo>
                    <a:pt x="20240" y="10053"/>
                  </a:lnTo>
                  <a:lnTo>
                    <a:pt x="20207" y="10086"/>
                  </a:lnTo>
                  <a:lnTo>
                    <a:pt x="20173" y="10120"/>
                  </a:lnTo>
                  <a:lnTo>
                    <a:pt x="20089" y="10205"/>
                  </a:lnTo>
                  <a:lnTo>
                    <a:pt x="20055" y="10238"/>
                  </a:lnTo>
                  <a:lnTo>
                    <a:pt x="19987" y="10323"/>
                  </a:lnTo>
                  <a:lnTo>
                    <a:pt x="19937" y="10356"/>
                  </a:lnTo>
                  <a:lnTo>
                    <a:pt x="19869" y="10441"/>
                  </a:lnTo>
                  <a:lnTo>
                    <a:pt x="19836" y="10474"/>
                  </a:lnTo>
                  <a:lnTo>
                    <a:pt x="19751" y="10559"/>
                  </a:lnTo>
                  <a:lnTo>
                    <a:pt x="19717" y="10592"/>
                  </a:lnTo>
                  <a:lnTo>
                    <a:pt x="19684" y="10626"/>
                  </a:lnTo>
                  <a:lnTo>
                    <a:pt x="19650" y="10677"/>
                  </a:lnTo>
                  <a:lnTo>
                    <a:pt x="19566" y="10761"/>
                  </a:lnTo>
                  <a:lnTo>
                    <a:pt x="19532" y="10795"/>
                  </a:lnTo>
                  <a:lnTo>
                    <a:pt x="19464" y="10862"/>
                  </a:lnTo>
                  <a:lnTo>
                    <a:pt x="19431" y="10913"/>
                  </a:lnTo>
                  <a:lnTo>
                    <a:pt x="19380" y="10947"/>
                  </a:lnTo>
                  <a:lnTo>
                    <a:pt x="19346" y="10980"/>
                  </a:lnTo>
                  <a:lnTo>
                    <a:pt x="19279" y="11065"/>
                  </a:lnTo>
                  <a:lnTo>
                    <a:pt x="19245" y="11098"/>
                  </a:lnTo>
                  <a:lnTo>
                    <a:pt x="19127" y="11217"/>
                  </a:lnTo>
                  <a:lnTo>
                    <a:pt x="19093" y="11267"/>
                  </a:lnTo>
                  <a:lnTo>
                    <a:pt x="19009" y="11335"/>
                  </a:lnTo>
                  <a:lnTo>
                    <a:pt x="18975" y="11385"/>
                  </a:lnTo>
                  <a:lnTo>
                    <a:pt x="18908" y="11453"/>
                  </a:lnTo>
                  <a:lnTo>
                    <a:pt x="18874" y="11503"/>
                  </a:lnTo>
                  <a:lnTo>
                    <a:pt x="18790" y="11571"/>
                  </a:lnTo>
                  <a:lnTo>
                    <a:pt x="18756" y="11621"/>
                  </a:lnTo>
                  <a:lnTo>
                    <a:pt x="18722" y="11655"/>
                  </a:lnTo>
                  <a:lnTo>
                    <a:pt x="18689" y="11689"/>
                  </a:lnTo>
                  <a:lnTo>
                    <a:pt x="18621" y="11773"/>
                  </a:lnTo>
                  <a:lnTo>
                    <a:pt x="18571" y="11824"/>
                  </a:lnTo>
                  <a:lnTo>
                    <a:pt x="18537" y="11857"/>
                  </a:lnTo>
                  <a:lnTo>
                    <a:pt x="18503" y="11891"/>
                  </a:lnTo>
                  <a:lnTo>
                    <a:pt x="18469" y="11942"/>
                  </a:lnTo>
                  <a:lnTo>
                    <a:pt x="18436" y="11976"/>
                  </a:lnTo>
                  <a:lnTo>
                    <a:pt x="18402" y="12009"/>
                  </a:lnTo>
                  <a:lnTo>
                    <a:pt x="18368" y="12060"/>
                  </a:lnTo>
                  <a:lnTo>
                    <a:pt x="18318" y="12094"/>
                  </a:lnTo>
                  <a:lnTo>
                    <a:pt x="18284" y="12127"/>
                  </a:lnTo>
                  <a:lnTo>
                    <a:pt x="18250" y="12178"/>
                  </a:lnTo>
                  <a:lnTo>
                    <a:pt x="18216" y="12212"/>
                  </a:lnTo>
                  <a:lnTo>
                    <a:pt x="18183" y="12245"/>
                  </a:lnTo>
                  <a:lnTo>
                    <a:pt x="18149" y="12296"/>
                  </a:lnTo>
                  <a:lnTo>
                    <a:pt x="18098" y="12330"/>
                  </a:lnTo>
                  <a:lnTo>
                    <a:pt x="18031" y="12414"/>
                  </a:lnTo>
                  <a:lnTo>
                    <a:pt x="17997" y="12448"/>
                  </a:lnTo>
                  <a:lnTo>
                    <a:pt x="17963" y="12498"/>
                  </a:lnTo>
                  <a:lnTo>
                    <a:pt x="17930" y="12532"/>
                  </a:lnTo>
                  <a:lnTo>
                    <a:pt x="17845" y="12616"/>
                  </a:lnTo>
                  <a:lnTo>
                    <a:pt x="17812" y="12650"/>
                  </a:lnTo>
                  <a:lnTo>
                    <a:pt x="17778" y="12701"/>
                  </a:lnTo>
                  <a:lnTo>
                    <a:pt x="17744" y="12735"/>
                  </a:lnTo>
                  <a:lnTo>
                    <a:pt x="17710" y="12768"/>
                  </a:lnTo>
                  <a:lnTo>
                    <a:pt x="17677" y="12819"/>
                  </a:lnTo>
                  <a:lnTo>
                    <a:pt x="17643" y="12853"/>
                  </a:lnTo>
                  <a:lnTo>
                    <a:pt x="17609" y="12903"/>
                  </a:lnTo>
                  <a:lnTo>
                    <a:pt x="17559" y="12937"/>
                  </a:lnTo>
                  <a:lnTo>
                    <a:pt x="17525" y="12971"/>
                  </a:lnTo>
                  <a:lnTo>
                    <a:pt x="17457" y="13055"/>
                  </a:lnTo>
                  <a:lnTo>
                    <a:pt x="17424" y="13106"/>
                  </a:lnTo>
                  <a:lnTo>
                    <a:pt x="17356" y="13173"/>
                  </a:lnTo>
                  <a:lnTo>
                    <a:pt x="17322" y="13224"/>
                  </a:lnTo>
                  <a:lnTo>
                    <a:pt x="17289" y="13257"/>
                  </a:lnTo>
                  <a:lnTo>
                    <a:pt x="17238" y="13291"/>
                  </a:lnTo>
                  <a:lnTo>
                    <a:pt x="17204" y="13342"/>
                  </a:lnTo>
                  <a:lnTo>
                    <a:pt x="17171" y="13375"/>
                  </a:lnTo>
                  <a:lnTo>
                    <a:pt x="17137" y="13426"/>
                  </a:lnTo>
                  <a:lnTo>
                    <a:pt x="17103" y="13460"/>
                  </a:lnTo>
                  <a:lnTo>
                    <a:pt x="17069" y="13510"/>
                  </a:lnTo>
                  <a:lnTo>
                    <a:pt x="17036" y="13544"/>
                  </a:lnTo>
                  <a:lnTo>
                    <a:pt x="17002" y="13578"/>
                  </a:lnTo>
                  <a:lnTo>
                    <a:pt x="16918" y="13662"/>
                  </a:lnTo>
                  <a:lnTo>
                    <a:pt x="16884" y="13713"/>
                  </a:lnTo>
                  <a:lnTo>
                    <a:pt x="16850" y="13746"/>
                  </a:lnTo>
                  <a:lnTo>
                    <a:pt x="16783" y="13831"/>
                  </a:lnTo>
                  <a:lnTo>
                    <a:pt x="16749" y="13865"/>
                  </a:lnTo>
                  <a:lnTo>
                    <a:pt x="16715" y="13915"/>
                  </a:lnTo>
                  <a:lnTo>
                    <a:pt x="16681" y="13949"/>
                  </a:lnTo>
                  <a:lnTo>
                    <a:pt x="16648" y="13999"/>
                  </a:lnTo>
                  <a:lnTo>
                    <a:pt x="16614" y="14033"/>
                  </a:lnTo>
                  <a:lnTo>
                    <a:pt x="16580" y="14067"/>
                  </a:lnTo>
                  <a:lnTo>
                    <a:pt x="16530" y="14118"/>
                  </a:lnTo>
                  <a:lnTo>
                    <a:pt x="16462" y="14202"/>
                  </a:lnTo>
                  <a:lnTo>
                    <a:pt x="16428" y="14236"/>
                  </a:lnTo>
                  <a:lnTo>
                    <a:pt x="16361" y="14320"/>
                  </a:lnTo>
                  <a:lnTo>
                    <a:pt x="16327" y="14354"/>
                  </a:lnTo>
                  <a:lnTo>
                    <a:pt x="16294" y="14404"/>
                  </a:lnTo>
                  <a:lnTo>
                    <a:pt x="16260" y="14438"/>
                  </a:lnTo>
                  <a:lnTo>
                    <a:pt x="16192" y="14522"/>
                  </a:lnTo>
                  <a:lnTo>
                    <a:pt x="16159" y="14573"/>
                  </a:lnTo>
                  <a:lnTo>
                    <a:pt x="16125" y="14607"/>
                  </a:lnTo>
                  <a:lnTo>
                    <a:pt x="16057" y="14691"/>
                  </a:lnTo>
                  <a:lnTo>
                    <a:pt x="16007" y="14725"/>
                  </a:lnTo>
                  <a:lnTo>
                    <a:pt x="15973" y="14775"/>
                  </a:lnTo>
                  <a:lnTo>
                    <a:pt x="15906" y="14860"/>
                  </a:lnTo>
                  <a:lnTo>
                    <a:pt x="15872" y="14893"/>
                  </a:lnTo>
                  <a:lnTo>
                    <a:pt x="15838" y="14927"/>
                  </a:lnTo>
                  <a:lnTo>
                    <a:pt x="15737" y="15062"/>
                  </a:lnTo>
                  <a:lnTo>
                    <a:pt x="15703" y="15096"/>
                  </a:lnTo>
                  <a:lnTo>
                    <a:pt x="15636" y="15180"/>
                  </a:lnTo>
                  <a:lnTo>
                    <a:pt x="15602" y="15231"/>
                  </a:lnTo>
                  <a:lnTo>
                    <a:pt x="15568" y="15264"/>
                  </a:lnTo>
                  <a:lnTo>
                    <a:pt x="15535" y="15315"/>
                  </a:lnTo>
                  <a:lnTo>
                    <a:pt x="15501" y="15349"/>
                  </a:lnTo>
                  <a:lnTo>
                    <a:pt x="15467" y="15383"/>
                  </a:lnTo>
                  <a:lnTo>
                    <a:pt x="15433" y="15433"/>
                  </a:lnTo>
                  <a:lnTo>
                    <a:pt x="15400" y="15467"/>
                  </a:lnTo>
                  <a:lnTo>
                    <a:pt x="15366" y="15517"/>
                  </a:lnTo>
                  <a:lnTo>
                    <a:pt x="15298" y="15602"/>
                  </a:lnTo>
                  <a:lnTo>
                    <a:pt x="15265" y="15636"/>
                  </a:lnTo>
                  <a:lnTo>
                    <a:pt x="15214" y="15686"/>
                  </a:lnTo>
                  <a:lnTo>
                    <a:pt x="15197" y="15720"/>
                  </a:lnTo>
                  <a:lnTo>
                    <a:pt x="15147" y="15770"/>
                  </a:lnTo>
                  <a:lnTo>
                    <a:pt x="15113" y="15804"/>
                  </a:lnTo>
                  <a:lnTo>
                    <a:pt x="15079" y="15855"/>
                  </a:lnTo>
                  <a:lnTo>
                    <a:pt x="15045" y="15889"/>
                  </a:lnTo>
                  <a:lnTo>
                    <a:pt x="15012" y="15939"/>
                  </a:lnTo>
                  <a:lnTo>
                    <a:pt x="14944" y="16023"/>
                  </a:lnTo>
                  <a:lnTo>
                    <a:pt x="14911" y="16057"/>
                  </a:lnTo>
                  <a:lnTo>
                    <a:pt x="14877" y="16108"/>
                  </a:lnTo>
                  <a:lnTo>
                    <a:pt x="14843" y="16142"/>
                  </a:lnTo>
                  <a:lnTo>
                    <a:pt x="14776" y="16226"/>
                  </a:lnTo>
                  <a:lnTo>
                    <a:pt x="14742" y="16276"/>
                  </a:lnTo>
                  <a:lnTo>
                    <a:pt x="14708" y="16310"/>
                  </a:lnTo>
                  <a:lnTo>
                    <a:pt x="14674" y="16344"/>
                  </a:lnTo>
                  <a:lnTo>
                    <a:pt x="14573" y="16479"/>
                  </a:lnTo>
                  <a:lnTo>
                    <a:pt x="14539" y="16513"/>
                  </a:lnTo>
                  <a:lnTo>
                    <a:pt x="14506" y="16563"/>
                  </a:lnTo>
                  <a:lnTo>
                    <a:pt x="14472" y="16597"/>
                  </a:lnTo>
                  <a:lnTo>
                    <a:pt x="14438" y="16648"/>
                  </a:lnTo>
                  <a:lnTo>
                    <a:pt x="14337" y="16766"/>
                  </a:lnTo>
                  <a:lnTo>
                    <a:pt x="14303" y="16816"/>
                  </a:lnTo>
                  <a:lnTo>
                    <a:pt x="14185" y="16985"/>
                  </a:lnTo>
                  <a:lnTo>
                    <a:pt x="14135" y="17035"/>
                  </a:lnTo>
                  <a:lnTo>
                    <a:pt x="14050" y="17154"/>
                  </a:lnTo>
                  <a:lnTo>
                    <a:pt x="14017" y="17204"/>
                  </a:lnTo>
                  <a:lnTo>
                    <a:pt x="13949" y="17288"/>
                  </a:lnTo>
                  <a:lnTo>
                    <a:pt x="13915" y="17322"/>
                  </a:lnTo>
                  <a:lnTo>
                    <a:pt x="13882" y="17373"/>
                  </a:lnTo>
                  <a:lnTo>
                    <a:pt x="13848" y="17407"/>
                  </a:lnTo>
                  <a:lnTo>
                    <a:pt x="13814" y="17457"/>
                  </a:lnTo>
                  <a:lnTo>
                    <a:pt x="13780" y="17491"/>
                  </a:lnTo>
                  <a:lnTo>
                    <a:pt x="13713" y="17575"/>
                  </a:lnTo>
                  <a:lnTo>
                    <a:pt x="13679" y="17626"/>
                  </a:lnTo>
                  <a:lnTo>
                    <a:pt x="13646" y="17660"/>
                  </a:lnTo>
                  <a:lnTo>
                    <a:pt x="13612" y="17710"/>
                  </a:lnTo>
                  <a:lnTo>
                    <a:pt x="13544" y="17794"/>
                  </a:lnTo>
                  <a:lnTo>
                    <a:pt x="13511" y="17828"/>
                  </a:lnTo>
                  <a:lnTo>
                    <a:pt x="13477" y="17879"/>
                  </a:lnTo>
                  <a:lnTo>
                    <a:pt x="13443" y="17913"/>
                  </a:lnTo>
                  <a:lnTo>
                    <a:pt x="13376" y="17997"/>
                  </a:lnTo>
                  <a:lnTo>
                    <a:pt x="13342" y="18047"/>
                  </a:lnTo>
                  <a:lnTo>
                    <a:pt x="13308" y="18098"/>
                  </a:lnTo>
                  <a:lnTo>
                    <a:pt x="13291" y="18132"/>
                  </a:lnTo>
                  <a:lnTo>
                    <a:pt x="13258" y="18182"/>
                  </a:lnTo>
                  <a:lnTo>
                    <a:pt x="13224" y="18216"/>
                  </a:lnTo>
                  <a:lnTo>
                    <a:pt x="13190" y="18267"/>
                  </a:lnTo>
                  <a:lnTo>
                    <a:pt x="13156" y="18300"/>
                  </a:lnTo>
                  <a:lnTo>
                    <a:pt x="13123" y="18351"/>
                  </a:lnTo>
                  <a:lnTo>
                    <a:pt x="13089" y="18385"/>
                  </a:lnTo>
                  <a:lnTo>
                    <a:pt x="13055" y="18435"/>
                  </a:lnTo>
                  <a:lnTo>
                    <a:pt x="13021" y="18469"/>
                  </a:lnTo>
                  <a:lnTo>
                    <a:pt x="12988" y="18520"/>
                  </a:lnTo>
                  <a:lnTo>
                    <a:pt x="12920" y="18604"/>
                  </a:lnTo>
                  <a:lnTo>
                    <a:pt x="12887" y="18655"/>
                  </a:lnTo>
                  <a:lnTo>
                    <a:pt x="12853" y="18688"/>
                  </a:lnTo>
                  <a:lnTo>
                    <a:pt x="12836" y="18739"/>
                  </a:lnTo>
                  <a:lnTo>
                    <a:pt x="12802" y="18773"/>
                  </a:lnTo>
                  <a:lnTo>
                    <a:pt x="12768" y="18823"/>
                  </a:lnTo>
                  <a:lnTo>
                    <a:pt x="12701" y="18908"/>
                  </a:lnTo>
                  <a:lnTo>
                    <a:pt x="12667" y="18958"/>
                  </a:lnTo>
                  <a:lnTo>
                    <a:pt x="12634" y="18992"/>
                  </a:lnTo>
                  <a:lnTo>
                    <a:pt x="12600" y="19043"/>
                  </a:lnTo>
                  <a:lnTo>
                    <a:pt x="12566" y="19076"/>
                  </a:lnTo>
                  <a:lnTo>
                    <a:pt x="12532" y="19127"/>
                  </a:lnTo>
                  <a:lnTo>
                    <a:pt x="12499" y="19161"/>
                  </a:lnTo>
                  <a:lnTo>
                    <a:pt x="12482" y="19211"/>
                  </a:lnTo>
                  <a:lnTo>
                    <a:pt x="12448" y="19262"/>
                  </a:lnTo>
                  <a:lnTo>
                    <a:pt x="12414" y="19296"/>
                  </a:lnTo>
                  <a:lnTo>
                    <a:pt x="12381" y="19346"/>
                  </a:lnTo>
                  <a:lnTo>
                    <a:pt x="12347" y="19380"/>
                  </a:lnTo>
                  <a:lnTo>
                    <a:pt x="12313" y="19431"/>
                  </a:lnTo>
                  <a:lnTo>
                    <a:pt x="12279" y="19464"/>
                  </a:lnTo>
                  <a:lnTo>
                    <a:pt x="12246" y="19515"/>
                  </a:lnTo>
                  <a:lnTo>
                    <a:pt x="12212" y="19565"/>
                  </a:lnTo>
                  <a:lnTo>
                    <a:pt x="12178" y="19599"/>
                  </a:lnTo>
                  <a:lnTo>
                    <a:pt x="12161" y="19650"/>
                  </a:lnTo>
                  <a:lnTo>
                    <a:pt x="12128" y="19684"/>
                  </a:lnTo>
                  <a:lnTo>
                    <a:pt x="12094" y="19734"/>
                  </a:lnTo>
                  <a:lnTo>
                    <a:pt x="12060" y="19768"/>
                  </a:lnTo>
                  <a:lnTo>
                    <a:pt x="12026" y="19818"/>
                  </a:lnTo>
                  <a:lnTo>
                    <a:pt x="11993" y="19869"/>
                  </a:lnTo>
                  <a:lnTo>
                    <a:pt x="11959" y="19903"/>
                  </a:lnTo>
                  <a:lnTo>
                    <a:pt x="11908" y="19987"/>
                  </a:lnTo>
                  <a:lnTo>
                    <a:pt x="11875" y="20038"/>
                  </a:lnTo>
                  <a:lnTo>
                    <a:pt x="11807" y="20122"/>
                  </a:lnTo>
                  <a:lnTo>
                    <a:pt x="11773" y="20173"/>
                  </a:lnTo>
                  <a:lnTo>
                    <a:pt x="11706" y="20257"/>
                  </a:lnTo>
                  <a:lnTo>
                    <a:pt x="11672" y="20291"/>
                  </a:lnTo>
                  <a:lnTo>
                    <a:pt x="11588" y="20426"/>
                  </a:lnTo>
                  <a:lnTo>
                    <a:pt x="11554" y="20476"/>
                  </a:lnTo>
                  <a:lnTo>
                    <a:pt x="11436" y="20645"/>
                  </a:lnTo>
                  <a:lnTo>
                    <a:pt x="11402" y="20696"/>
                  </a:lnTo>
                  <a:lnTo>
                    <a:pt x="11369" y="20729"/>
                  </a:lnTo>
                  <a:lnTo>
                    <a:pt x="11217" y="20949"/>
                  </a:lnTo>
                  <a:lnTo>
                    <a:pt x="11183" y="20999"/>
                  </a:lnTo>
                  <a:lnTo>
                    <a:pt x="10846" y="21488"/>
                  </a:lnTo>
                  <a:lnTo>
                    <a:pt x="10812" y="21539"/>
                  </a:lnTo>
                  <a:lnTo>
                    <a:pt x="10711" y="21657"/>
                  </a:lnTo>
                  <a:lnTo>
                    <a:pt x="10694" y="21708"/>
                  </a:lnTo>
                  <a:lnTo>
                    <a:pt x="10626" y="21792"/>
                  </a:lnTo>
                  <a:lnTo>
                    <a:pt x="10593" y="21842"/>
                  </a:lnTo>
                  <a:lnTo>
                    <a:pt x="10508" y="21977"/>
                  </a:lnTo>
                  <a:lnTo>
                    <a:pt x="10475" y="22011"/>
                  </a:lnTo>
                  <a:lnTo>
                    <a:pt x="10441" y="22062"/>
                  </a:lnTo>
                  <a:lnTo>
                    <a:pt x="10357" y="22197"/>
                  </a:lnTo>
                  <a:lnTo>
                    <a:pt x="10323" y="22247"/>
                  </a:lnTo>
                  <a:lnTo>
                    <a:pt x="10255" y="22332"/>
                  </a:lnTo>
                  <a:lnTo>
                    <a:pt x="10238" y="22382"/>
                  </a:lnTo>
                  <a:lnTo>
                    <a:pt x="10205" y="22416"/>
                  </a:lnTo>
                  <a:lnTo>
                    <a:pt x="10137" y="22517"/>
                  </a:lnTo>
                  <a:lnTo>
                    <a:pt x="10120" y="22551"/>
                  </a:lnTo>
                  <a:lnTo>
                    <a:pt x="10053" y="22652"/>
                  </a:lnTo>
                  <a:lnTo>
                    <a:pt x="10019" y="22686"/>
                  </a:lnTo>
                  <a:lnTo>
                    <a:pt x="9969" y="22770"/>
                  </a:lnTo>
                  <a:lnTo>
                    <a:pt x="9935" y="22821"/>
                  </a:lnTo>
                  <a:lnTo>
                    <a:pt x="9901" y="22871"/>
                  </a:lnTo>
                  <a:lnTo>
                    <a:pt x="9867" y="22922"/>
                  </a:lnTo>
                  <a:lnTo>
                    <a:pt x="9817" y="23006"/>
                  </a:lnTo>
                  <a:lnTo>
                    <a:pt x="9783" y="23057"/>
                  </a:lnTo>
                  <a:lnTo>
                    <a:pt x="9749" y="23091"/>
                  </a:lnTo>
                  <a:lnTo>
                    <a:pt x="9716" y="23141"/>
                  </a:lnTo>
                  <a:lnTo>
                    <a:pt x="9699" y="23175"/>
                  </a:lnTo>
                  <a:lnTo>
                    <a:pt x="9665" y="23225"/>
                  </a:lnTo>
                  <a:lnTo>
                    <a:pt x="9631" y="23276"/>
                  </a:lnTo>
                  <a:lnTo>
                    <a:pt x="9598" y="23310"/>
                  </a:lnTo>
                  <a:lnTo>
                    <a:pt x="9581" y="23360"/>
                  </a:lnTo>
                  <a:lnTo>
                    <a:pt x="9547" y="23411"/>
                  </a:lnTo>
                  <a:lnTo>
                    <a:pt x="9513" y="23462"/>
                  </a:lnTo>
                  <a:lnTo>
                    <a:pt x="9480" y="23495"/>
                  </a:lnTo>
                  <a:lnTo>
                    <a:pt x="9463" y="23546"/>
                  </a:lnTo>
                  <a:lnTo>
                    <a:pt x="9429" y="23580"/>
                  </a:lnTo>
                  <a:lnTo>
                    <a:pt x="9395" y="23630"/>
                  </a:lnTo>
                  <a:lnTo>
                    <a:pt x="9361" y="23681"/>
                  </a:lnTo>
                  <a:lnTo>
                    <a:pt x="9345" y="23731"/>
                  </a:lnTo>
                  <a:lnTo>
                    <a:pt x="9311" y="23765"/>
                  </a:lnTo>
                  <a:lnTo>
                    <a:pt x="9277" y="23816"/>
                  </a:lnTo>
                  <a:lnTo>
                    <a:pt x="9243" y="23866"/>
                  </a:lnTo>
                  <a:lnTo>
                    <a:pt x="9227" y="23900"/>
                  </a:lnTo>
                  <a:lnTo>
                    <a:pt x="9193" y="23951"/>
                  </a:lnTo>
                  <a:lnTo>
                    <a:pt x="9159" y="24001"/>
                  </a:lnTo>
                  <a:lnTo>
                    <a:pt x="9125" y="24035"/>
                  </a:lnTo>
                  <a:lnTo>
                    <a:pt x="9108" y="24086"/>
                  </a:lnTo>
                  <a:lnTo>
                    <a:pt x="9075" y="24136"/>
                  </a:lnTo>
                  <a:lnTo>
                    <a:pt x="9041" y="24170"/>
                  </a:lnTo>
                  <a:lnTo>
                    <a:pt x="8990" y="24271"/>
                  </a:lnTo>
                  <a:lnTo>
                    <a:pt x="8957" y="24305"/>
                  </a:lnTo>
                  <a:lnTo>
                    <a:pt x="8906" y="24406"/>
                  </a:lnTo>
                  <a:lnTo>
                    <a:pt x="8872" y="24440"/>
                  </a:lnTo>
                  <a:lnTo>
                    <a:pt x="8822" y="24541"/>
                  </a:lnTo>
                  <a:lnTo>
                    <a:pt x="8788" y="24592"/>
                  </a:lnTo>
                  <a:lnTo>
                    <a:pt x="8721" y="24676"/>
                  </a:lnTo>
                  <a:lnTo>
                    <a:pt x="8704" y="24727"/>
                  </a:lnTo>
                  <a:lnTo>
                    <a:pt x="8636" y="24811"/>
                  </a:lnTo>
                  <a:lnTo>
                    <a:pt x="8619" y="24862"/>
                  </a:lnTo>
                  <a:lnTo>
                    <a:pt x="8518" y="24996"/>
                  </a:lnTo>
                  <a:lnTo>
                    <a:pt x="8501" y="25047"/>
                  </a:lnTo>
                  <a:lnTo>
                    <a:pt x="8417" y="25182"/>
                  </a:lnTo>
                  <a:lnTo>
                    <a:pt x="8383" y="25216"/>
                  </a:lnTo>
                  <a:lnTo>
                    <a:pt x="8265" y="25401"/>
                  </a:lnTo>
                  <a:lnTo>
                    <a:pt x="8231" y="25452"/>
                  </a:lnTo>
                  <a:lnTo>
                    <a:pt x="8181" y="25536"/>
                  </a:lnTo>
                  <a:lnTo>
                    <a:pt x="8164" y="25587"/>
                  </a:lnTo>
                  <a:lnTo>
                    <a:pt x="8063" y="25722"/>
                  </a:lnTo>
                  <a:lnTo>
                    <a:pt x="8046" y="25772"/>
                  </a:lnTo>
                  <a:lnTo>
                    <a:pt x="8012" y="25823"/>
                  </a:lnTo>
                  <a:lnTo>
                    <a:pt x="7978" y="25857"/>
                  </a:lnTo>
                  <a:lnTo>
                    <a:pt x="7894" y="26008"/>
                  </a:lnTo>
                  <a:lnTo>
                    <a:pt x="7877" y="26042"/>
                  </a:lnTo>
                  <a:lnTo>
                    <a:pt x="7793" y="26194"/>
                  </a:lnTo>
                  <a:lnTo>
                    <a:pt x="7759" y="26228"/>
                  </a:lnTo>
                  <a:lnTo>
                    <a:pt x="7709" y="26329"/>
                  </a:lnTo>
                  <a:lnTo>
                    <a:pt x="7675" y="26363"/>
                  </a:lnTo>
                  <a:lnTo>
                    <a:pt x="7624" y="26464"/>
                  </a:lnTo>
                  <a:lnTo>
                    <a:pt x="7590" y="26514"/>
                  </a:lnTo>
                  <a:lnTo>
                    <a:pt x="7574" y="26548"/>
                  </a:lnTo>
                  <a:lnTo>
                    <a:pt x="7540" y="26599"/>
                  </a:lnTo>
                  <a:lnTo>
                    <a:pt x="7489" y="26700"/>
                  </a:lnTo>
                  <a:lnTo>
                    <a:pt x="7456" y="26751"/>
                  </a:lnTo>
                  <a:lnTo>
                    <a:pt x="7422" y="26784"/>
                  </a:lnTo>
                  <a:lnTo>
                    <a:pt x="7405" y="26835"/>
                  </a:lnTo>
                  <a:lnTo>
                    <a:pt x="7371" y="26886"/>
                  </a:lnTo>
                  <a:lnTo>
                    <a:pt x="7354" y="26919"/>
                  </a:lnTo>
                  <a:lnTo>
                    <a:pt x="7321" y="26970"/>
                  </a:lnTo>
                  <a:lnTo>
                    <a:pt x="7287" y="27020"/>
                  </a:lnTo>
                  <a:lnTo>
                    <a:pt x="7270" y="27071"/>
                  </a:lnTo>
                  <a:lnTo>
                    <a:pt x="7203" y="27155"/>
                  </a:lnTo>
                  <a:lnTo>
                    <a:pt x="7186" y="27206"/>
                  </a:lnTo>
                  <a:lnTo>
                    <a:pt x="7152" y="27257"/>
                  </a:lnTo>
                  <a:lnTo>
                    <a:pt x="7118" y="27290"/>
                  </a:lnTo>
                  <a:lnTo>
                    <a:pt x="7101" y="27341"/>
                  </a:lnTo>
                  <a:lnTo>
                    <a:pt x="7068" y="27392"/>
                  </a:lnTo>
                  <a:lnTo>
                    <a:pt x="7017" y="27476"/>
                  </a:lnTo>
                  <a:lnTo>
                    <a:pt x="6983" y="27526"/>
                  </a:lnTo>
                  <a:lnTo>
                    <a:pt x="6933" y="27628"/>
                  </a:lnTo>
                  <a:lnTo>
                    <a:pt x="6916" y="27678"/>
                  </a:lnTo>
                  <a:lnTo>
                    <a:pt x="6831" y="27813"/>
                  </a:lnTo>
                  <a:lnTo>
                    <a:pt x="6798" y="27864"/>
                  </a:lnTo>
                  <a:lnTo>
                    <a:pt x="6781" y="27898"/>
                  </a:lnTo>
                  <a:lnTo>
                    <a:pt x="6713" y="27999"/>
                  </a:lnTo>
                  <a:lnTo>
                    <a:pt x="6697" y="28049"/>
                  </a:lnTo>
                  <a:lnTo>
                    <a:pt x="6663" y="28083"/>
                  </a:lnTo>
                  <a:lnTo>
                    <a:pt x="6595" y="28235"/>
                  </a:lnTo>
                  <a:lnTo>
                    <a:pt x="6562" y="28285"/>
                  </a:lnTo>
                  <a:lnTo>
                    <a:pt x="6528" y="28319"/>
                  </a:lnTo>
                  <a:lnTo>
                    <a:pt x="6477" y="28420"/>
                  </a:lnTo>
                  <a:lnTo>
                    <a:pt x="6460" y="28471"/>
                  </a:lnTo>
                  <a:lnTo>
                    <a:pt x="6393" y="28555"/>
                  </a:lnTo>
                  <a:lnTo>
                    <a:pt x="6376" y="28606"/>
                  </a:lnTo>
                  <a:lnTo>
                    <a:pt x="6325" y="28690"/>
                  </a:lnTo>
                  <a:lnTo>
                    <a:pt x="6292" y="28741"/>
                  </a:lnTo>
                  <a:lnTo>
                    <a:pt x="6241" y="28842"/>
                  </a:lnTo>
                  <a:lnTo>
                    <a:pt x="6207" y="28893"/>
                  </a:lnTo>
                  <a:lnTo>
                    <a:pt x="6191" y="28926"/>
                  </a:lnTo>
                  <a:lnTo>
                    <a:pt x="6157" y="28977"/>
                  </a:lnTo>
                  <a:lnTo>
                    <a:pt x="6106" y="29078"/>
                  </a:lnTo>
                  <a:lnTo>
                    <a:pt x="6089" y="29129"/>
                  </a:lnTo>
                  <a:lnTo>
                    <a:pt x="6056" y="29163"/>
                  </a:lnTo>
                  <a:lnTo>
                    <a:pt x="6022" y="29213"/>
                  </a:lnTo>
                  <a:lnTo>
                    <a:pt x="6005" y="29264"/>
                  </a:lnTo>
                  <a:lnTo>
                    <a:pt x="5971" y="29314"/>
                  </a:lnTo>
                  <a:lnTo>
                    <a:pt x="5954" y="29365"/>
                  </a:lnTo>
                  <a:lnTo>
                    <a:pt x="5921" y="29399"/>
                  </a:lnTo>
                  <a:lnTo>
                    <a:pt x="5904" y="29449"/>
                  </a:lnTo>
                  <a:lnTo>
                    <a:pt x="5870" y="29500"/>
                  </a:lnTo>
                  <a:lnTo>
                    <a:pt x="5853" y="29550"/>
                  </a:lnTo>
                  <a:lnTo>
                    <a:pt x="5819" y="29601"/>
                  </a:lnTo>
                  <a:lnTo>
                    <a:pt x="5803" y="29635"/>
                  </a:lnTo>
                  <a:lnTo>
                    <a:pt x="5769" y="29685"/>
                  </a:lnTo>
                  <a:lnTo>
                    <a:pt x="5752" y="29736"/>
                  </a:lnTo>
                  <a:lnTo>
                    <a:pt x="5718" y="29787"/>
                  </a:lnTo>
                  <a:lnTo>
                    <a:pt x="5701" y="29837"/>
                  </a:lnTo>
                  <a:lnTo>
                    <a:pt x="5668" y="29871"/>
                  </a:lnTo>
                  <a:lnTo>
                    <a:pt x="5651" y="29922"/>
                  </a:lnTo>
                  <a:lnTo>
                    <a:pt x="5617" y="29972"/>
                  </a:lnTo>
                  <a:lnTo>
                    <a:pt x="5583" y="30023"/>
                  </a:lnTo>
                  <a:lnTo>
                    <a:pt x="5566" y="30073"/>
                  </a:lnTo>
                  <a:lnTo>
                    <a:pt x="5533" y="30107"/>
                  </a:lnTo>
                  <a:lnTo>
                    <a:pt x="5516" y="30158"/>
                  </a:lnTo>
                  <a:lnTo>
                    <a:pt x="5482" y="30208"/>
                  </a:lnTo>
                  <a:lnTo>
                    <a:pt x="5465" y="30259"/>
                  </a:lnTo>
                  <a:lnTo>
                    <a:pt x="5432" y="30309"/>
                  </a:lnTo>
                  <a:lnTo>
                    <a:pt x="5415" y="30360"/>
                  </a:lnTo>
                  <a:lnTo>
                    <a:pt x="5381" y="30394"/>
                  </a:lnTo>
                  <a:lnTo>
                    <a:pt x="5364" y="30444"/>
                  </a:lnTo>
                  <a:lnTo>
                    <a:pt x="5330" y="30495"/>
                  </a:lnTo>
                  <a:lnTo>
                    <a:pt x="5313" y="30546"/>
                  </a:lnTo>
                  <a:lnTo>
                    <a:pt x="5280" y="30596"/>
                  </a:lnTo>
                  <a:lnTo>
                    <a:pt x="5263" y="30630"/>
                  </a:lnTo>
                  <a:lnTo>
                    <a:pt x="5229" y="30681"/>
                  </a:lnTo>
                  <a:lnTo>
                    <a:pt x="5212" y="30731"/>
                  </a:lnTo>
                  <a:lnTo>
                    <a:pt x="5179" y="30782"/>
                  </a:lnTo>
                  <a:lnTo>
                    <a:pt x="5162" y="30832"/>
                  </a:lnTo>
                  <a:lnTo>
                    <a:pt x="5128" y="30866"/>
                  </a:lnTo>
                  <a:lnTo>
                    <a:pt x="5111" y="30917"/>
                  </a:lnTo>
                  <a:lnTo>
                    <a:pt x="5077" y="30967"/>
                  </a:lnTo>
                  <a:lnTo>
                    <a:pt x="5060" y="31018"/>
                  </a:lnTo>
                  <a:lnTo>
                    <a:pt x="5027" y="31068"/>
                  </a:lnTo>
                  <a:lnTo>
                    <a:pt x="5010" y="31119"/>
                  </a:lnTo>
                  <a:lnTo>
                    <a:pt x="4976" y="31153"/>
                  </a:lnTo>
                  <a:lnTo>
                    <a:pt x="4959" y="31203"/>
                  </a:lnTo>
                  <a:lnTo>
                    <a:pt x="4926" y="31254"/>
                  </a:lnTo>
                  <a:lnTo>
                    <a:pt x="4909" y="31305"/>
                  </a:lnTo>
                  <a:lnTo>
                    <a:pt x="4875" y="31355"/>
                  </a:lnTo>
                  <a:lnTo>
                    <a:pt x="4858" y="31406"/>
                  </a:lnTo>
                  <a:lnTo>
                    <a:pt x="4807" y="31490"/>
                  </a:lnTo>
                  <a:lnTo>
                    <a:pt x="4774" y="31541"/>
                  </a:lnTo>
                  <a:lnTo>
                    <a:pt x="4706" y="31693"/>
                  </a:lnTo>
                  <a:lnTo>
                    <a:pt x="4689" y="31726"/>
                  </a:lnTo>
                  <a:lnTo>
                    <a:pt x="4605" y="31878"/>
                  </a:lnTo>
                  <a:lnTo>
                    <a:pt x="4588" y="31929"/>
                  </a:lnTo>
                  <a:lnTo>
                    <a:pt x="4554" y="31979"/>
                  </a:lnTo>
                  <a:lnTo>
                    <a:pt x="4538" y="32030"/>
                  </a:lnTo>
                  <a:lnTo>
                    <a:pt x="4470" y="32165"/>
                  </a:lnTo>
                  <a:lnTo>
                    <a:pt x="4436" y="32215"/>
                  </a:lnTo>
                  <a:lnTo>
                    <a:pt x="4268" y="32553"/>
                  </a:lnTo>
                  <a:lnTo>
                    <a:pt x="4251" y="32603"/>
                  </a:lnTo>
                  <a:lnTo>
                    <a:pt x="4048" y="32991"/>
                  </a:lnTo>
                  <a:lnTo>
                    <a:pt x="4032" y="33042"/>
                  </a:lnTo>
                  <a:lnTo>
                    <a:pt x="3914" y="33278"/>
                  </a:lnTo>
                  <a:lnTo>
                    <a:pt x="3880" y="33329"/>
                  </a:lnTo>
                  <a:lnTo>
                    <a:pt x="3812" y="33463"/>
                  </a:lnTo>
                  <a:lnTo>
                    <a:pt x="3795" y="33514"/>
                  </a:lnTo>
                  <a:lnTo>
                    <a:pt x="3745" y="33615"/>
                  </a:lnTo>
                  <a:lnTo>
                    <a:pt x="3728" y="33666"/>
                  </a:lnTo>
                  <a:lnTo>
                    <a:pt x="3677" y="33767"/>
                  </a:lnTo>
                  <a:lnTo>
                    <a:pt x="3644" y="33801"/>
                  </a:lnTo>
                  <a:lnTo>
                    <a:pt x="3610" y="33902"/>
                  </a:lnTo>
                  <a:lnTo>
                    <a:pt x="3576" y="33953"/>
                  </a:lnTo>
                  <a:lnTo>
                    <a:pt x="3526" y="34054"/>
                  </a:lnTo>
                  <a:lnTo>
                    <a:pt x="3509" y="34104"/>
                  </a:lnTo>
                  <a:lnTo>
                    <a:pt x="3492" y="34155"/>
                  </a:lnTo>
                  <a:lnTo>
                    <a:pt x="3458" y="34189"/>
                  </a:lnTo>
                  <a:lnTo>
                    <a:pt x="3441" y="34239"/>
                  </a:lnTo>
                  <a:lnTo>
                    <a:pt x="3424" y="34290"/>
                  </a:lnTo>
                  <a:lnTo>
                    <a:pt x="3391" y="34341"/>
                  </a:lnTo>
                  <a:lnTo>
                    <a:pt x="3374" y="34391"/>
                  </a:lnTo>
                  <a:lnTo>
                    <a:pt x="3340" y="34442"/>
                  </a:lnTo>
                  <a:lnTo>
                    <a:pt x="3323" y="34492"/>
                  </a:lnTo>
                  <a:lnTo>
                    <a:pt x="3306" y="34543"/>
                  </a:lnTo>
                  <a:lnTo>
                    <a:pt x="3273" y="34594"/>
                  </a:lnTo>
                  <a:lnTo>
                    <a:pt x="3256" y="34627"/>
                  </a:lnTo>
                  <a:lnTo>
                    <a:pt x="3205" y="34728"/>
                  </a:lnTo>
                  <a:lnTo>
                    <a:pt x="3188" y="34779"/>
                  </a:lnTo>
                  <a:lnTo>
                    <a:pt x="3171" y="34830"/>
                  </a:lnTo>
                  <a:lnTo>
                    <a:pt x="3138" y="34880"/>
                  </a:lnTo>
                  <a:lnTo>
                    <a:pt x="3104" y="34981"/>
                  </a:lnTo>
                  <a:lnTo>
                    <a:pt x="3070" y="35032"/>
                  </a:lnTo>
                  <a:lnTo>
                    <a:pt x="3053" y="35066"/>
                  </a:lnTo>
                  <a:lnTo>
                    <a:pt x="3020" y="35116"/>
                  </a:lnTo>
                  <a:lnTo>
                    <a:pt x="3003" y="35167"/>
                  </a:lnTo>
                  <a:lnTo>
                    <a:pt x="2952" y="35268"/>
                  </a:lnTo>
                  <a:lnTo>
                    <a:pt x="2935" y="35319"/>
                  </a:lnTo>
                  <a:lnTo>
                    <a:pt x="2918" y="35369"/>
                  </a:lnTo>
                  <a:lnTo>
                    <a:pt x="2868" y="35471"/>
                  </a:lnTo>
                  <a:lnTo>
                    <a:pt x="2851" y="35521"/>
                  </a:lnTo>
                  <a:lnTo>
                    <a:pt x="2817" y="35572"/>
                  </a:lnTo>
                  <a:lnTo>
                    <a:pt x="2800" y="35606"/>
                  </a:lnTo>
                  <a:lnTo>
                    <a:pt x="2784" y="35656"/>
                  </a:lnTo>
                  <a:lnTo>
                    <a:pt x="2750" y="35707"/>
                  </a:lnTo>
                  <a:lnTo>
                    <a:pt x="2716" y="35808"/>
                  </a:lnTo>
                  <a:lnTo>
                    <a:pt x="2699" y="35859"/>
                  </a:lnTo>
                  <a:lnTo>
                    <a:pt x="2649" y="35960"/>
                  </a:lnTo>
                  <a:lnTo>
                    <a:pt x="2632" y="36010"/>
                  </a:lnTo>
                  <a:lnTo>
                    <a:pt x="2598" y="36061"/>
                  </a:lnTo>
                  <a:lnTo>
                    <a:pt x="2581" y="36095"/>
                  </a:lnTo>
                  <a:lnTo>
                    <a:pt x="2564" y="36145"/>
                  </a:lnTo>
                  <a:lnTo>
                    <a:pt x="2514" y="36246"/>
                  </a:lnTo>
                  <a:lnTo>
                    <a:pt x="2497" y="36297"/>
                  </a:lnTo>
                  <a:lnTo>
                    <a:pt x="2463" y="36348"/>
                  </a:lnTo>
                  <a:lnTo>
                    <a:pt x="2446" y="36398"/>
                  </a:lnTo>
                  <a:lnTo>
                    <a:pt x="2429" y="36449"/>
                  </a:lnTo>
                  <a:lnTo>
                    <a:pt x="2412" y="36499"/>
                  </a:lnTo>
                  <a:lnTo>
                    <a:pt x="2379" y="36550"/>
                  </a:lnTo>
                  <a:lnTo>
                    <a:pt x="2345" y="36651"/>
                  </a:lnTo>
                  <a:lnTo>
                    <a:pt x="2311" y="36702"/>
                  </a:lnTo>
                  <a:lnTo>
                    <a:pt x="2294" y="36736"/>
                  </a:lnTo>
                  <a:lnTo>
                    <a:pt x="2278" y="36786"/>
                  </a:lnTo>
                  <a:lnTo>
                    <a:pt x="2244" y="36837"/>
                  </a:lnTo>
                  <a:lnTo>
                    <a:pt x="2227" y="36887"/>
                  </a:lnTo>
                  <a:lnTo>
                    <a:pt x="2193" y="36989"/>
                  </a:lnTo>
                  <a:lnTo>
                    <a:pt x="2159" y="37039"/>
                  </a:lnTo>
                  <a:lnTo>
                    <a:pt x="2143" y="37090"/>
                  </a:lnTo>
                  <a:lnTo>
                    <a:pt x="2126" y="37140"/>
                  </a:lnTo>
                  <a:lnTo>
                    <a:pt x="2109" y="37191"/>
                  </a:lnTo>
                  <a:lnTo>
                    <a:pt x="2075" y="37242"/>
                  </a:lnTo>
                  <a:lnTo>
                    <a:pt x="2058" y="37292"/>
                  </a:lnTo>
                  <a:lnTo>
                    <a:pt x="2041" y="37343"/>
                  </a:lnTo>
                  <a:lnTo>
                    <a:pt x="2008" y="37377"/>
                  </a:lnTo>
                  <a:lnTo>
                    <a:pt x="1991" y="37427"/>
                  </a:lnTo>
                  <a:lnTo>
                    <a:pt x="1974" y="37478"/>
                  </a:lnTo>
                  <a:lnTo>
                    <a:pt x="1957" y="37528"/>
                  </a:lnTo>
                  <a:lnTo>
                    <a:pt x="1923" y="37579"/>
                  </a:lnTo>
                  <a:lnTo>
                    <a:pt x="1906" y="37630"/>
                  </a:lnTo>
                  <a:lnTo>
                    <a:pt x="1890" y="37680"/>
                  </a:lnTo>
                  <a:lnTo>
                    <a:pt x="1873" y="37731"/>
                  </a:lnTo>
                  <a:lnTo>
                    <a:pt x="1839" y="37781"/>
                  </a:lnTo>
                  <a:lnTo>
                    <a:pt x="1822" y="37832"/>
                  </a:lnTo>
                  <a:lnTo>
                    <a:pt x="1805" y="37883"/>
                  </a:lnTo>
                  <a:lnTo>
                    <a:pt x="1788" y="37933"/>
                  </a:lnTo>
                  <a:lnTo>
                    <a:pt x="1755" y="37984"/>
                  </a:lnTo>
                  <a:lnTo>
                    <a:pt x="1738" y="38034"/>
                  </a:lnTo>
                  <a:lnTo>
                    <a:pt x="1721" y="38085"/>
                  </a:lnTo>
                  <a:lnTo>
                    <a:pt x="1704" y="38136"/>
                  </a:lnTo>
                  <a:lnTo>
                    <a:pt x="1670" y="38186"/>
                  </a:lnTo>
                  <a:lnTo>
                    <a:pt x="1653" y="38237"/>
                  </a:lnTo>
                  <a:lnTo>
                    <a:pt x="1637" y="38270"/>
                  </a:lnTo>
                  <a:lnTo>
                    <a:pt x="1620" y="38321"/>
                  </a:lnTo>
                  <a:lnTo>
                    <a:pt x="1603" y="38372"/>
                  </a:lnTo>
                  <a:lnTo>
                    <a:pt x="1569" y="38422"/>
                  </a:lnTo>
                  <a:lnTo>
                    <a:pt x="1552" y="38473"/>
                  </a:lnTo>
                  <a:lnTo>
                    <a:pt x="1535" y="38523"/>
                  </a:lnTo>
                  <a:lnTo>
                    <a:pt x="1519" y="38574"/>
                  </a:lnTo>
                  <a:lnTo>
                    <a:pt x="1485" y="38625"/>
                  </a:lnTo>
                  <a:lnTo>
                    <a:pt x="1468" y="38675"/>
                  </a:lnTo>
                  <a:lnTo>
                    <a:pt x="1451" y="38726"/>
                  </a:lnTo>
                  <a:lnTo>
                    <a:pt x="1434" y="38776"/>
                  </a:lnTo>
                  <a:lnTo>
                    <a:pt x="1417" y="38827"/>
                  </a:lnTo>
                  <a:lnTo>
                    <a:pt x="1384" y="38878"/>
                  </a:lnTo>
                  <a:lnTo>
                    <a:pt x="1367" y="38928"/>
                  </a:lnTo>
                  <a:lnTo>
                    <a:pt x="1333" y="39029"/>
                  </a:lnTo>
                  <a:lnTo>
                    <a:pt x="1299" y="39080"/>
                  </a:lnTo>
                  <a:lnTo>
                    <a:pt x="1266" y="39181"/>
                  </a:lnTo>
                  <a:lnTo>
                    <a:pt x="1249" y="39232"/>
                  </a:lnTo>
                  <a:lnTo>
                    <a:pt x="1232" y="39282"/>
                  </a:lnTo>
                  <a:lnTo>
                    <a:pt x="1198" y="39333"/>
                  </a:lnTo>
                  <a:lnTo>
                    <a:pt x="1181" y="39384"/>
                  </a:lnTo>
                  <a:lnTo>
                    <a:pt x="1164" y="39417"/>
                  </a:lnTo>
                  <a:lnTo>
                    <a:pt x="1114" y="39569"/>
                  </a:lnTo>
                  <a:lnTo>
                    <a:pt x="1080" y="39620"/>
                  </a:lnTo>
                  <a:lnTo>
                    <a:pt x="1046" y="39721"/>
                  </a:lnTo>
                  <a:lnTo>
                    <a:pt x="1029" y="39772"/>
                  </a:lnTo>
                  <a:lnTo>
                    <a:pt x="1013" y="39822"/>
                  </a:lnTo>
                  <a:lnTo>
                    <a:pt x="945" y="39974"/>
                  </a:lnTo>
                  <a:lnTo>
                    <a:pt x="928" y="40025"/>
                  </a:lnTo>
                  <a:lnTo>
                    <a:pt x="878" y="40126"/>
                  </a:lnTo>
                  <a:lnTo>
                    <a:pt x="861" y="40176"/>
                  </a:lnTo>
                  <a:lnTo>
                    <a:pt x="844" y="40227"/>
                  </a:lnTo>
                  <a:lnTo>
                    <a:pt x="827" y="40278"/>
                  </a:lnTo>
                  <a:lnTo>
                    <a:pt x="726" y="40531"/>
                  </a:lnTo>
                  <a:lnTo>
                    <a:pt x="709" y="40581"/>
                  </a:lnTo>
                  <a:lnTo>
                    <a:pt x="692" y="40632"/>
                  </a:lnTo>
                  <a:lnTo>
                    <a:pt x="608" y="40834"/>
                  </a:lnTo>
                  <a:lnTo>
                    <a:pt x="591" y="40885"/>
                  </a:lnTo>
                  <a:lnTo>
                    <a:pt x="574" y="40935"/>
                  </a:lnTo>
                  <a:lnTo>
                    <a:pt x="557" y="40986"/>
                  </a:lnTo>
                  <a:lnTo>
                    <a:pt x="540" y="41037"/>
                  </a:lnTo>
                  <a:lnTo>
                    <a:pt x="473" y="41188"/>
                  </a:lnTo>
                  <a:lnTo>
                    <a:pt x="456" y="41239"/>
                  </a:lnTo>
                  <a:lnTo>
                    <a:pt x="439" y="41290"/>
                  </a:lnTo>
                  <a:lnTo>
                    <a:pt x="422" y="41340"/>
                  </a:lnTo>
                  <a:lnTo>
                    <a:pt x="388" y="41441"/>
                  </a:lnTo>
                  <a:lnTo>
                    <a:pt x="372" y="41475"/>
                  </a:lnTo>
                  <a:lnTo>
                    <a:pt x="355" y="41526"/>
                  </a:lnTo>
                  <a:lnTo>
                    <a:pt x="321" y="41576"/>
                  </a:lnTo>
                  <a:lnTo>
                    <a:pt x="287" y="41678"/>
                  </a:lnTo>
                  <a:lnTo>
                    <a:pt x="270" y="41728"/>
                  </a:lnTo>
                  <a:lnTo>
                    <a:pt x="254" y="41779"/>
                  </a:lnTo>
                  <a:lnTo>
                    <a:pt x="237" y="41829"/>
                  </a:lnTo>
                  <a:lnTo>
                    <a:pt x="220" y="41880"/>
                  </a:lnTo>
                  <a:lnTo>
                    <a:pt x="186" y="41981"/>
                  </a:lnTo>
                  <a:lnTo>
                    <a:pt x="152" y="42032"/>
                  </a:lnTo>
                  <a:lnTo>
                    <a:pt x="135" y="42082"/>
                  </a:lnTo>
                  <a:lnTo>
                    <a:pt x="119" y="42133"/>
                  </a:lnTo>
                  <a:lnTo>
                    <a:pt x="102" y="42184"/>
                  </a:lnTo>
                  <a:lnTo>
                    <a:pt x="85" y="42234"/>
                  </a:lnTo>
                  <a:lnTo>
                    <a:pt x="51" y="42335"/>
                  </a:lnTo>
                  <a:lnTo>
                    <a:pt x="34" y="42386"/>
                  </a:lnTo>
                  <a:lnTo>
                    <a:pt x="1" y="4248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2440650" y="979825"/>
              <a:ext cx="103750" cy="141275"/>
            </a:xfrm>
            <a:custGeom>
              <a:avLst/>
              <a:gdLst/>
              <a:ahLst/>
              <a:cxnLst/>
              <a:rect l="l" t="t" r="r" b="b"/>
              <a:pathLst>
                <a:path w="4150" h="5651" fill="none" extrusionOk="0">
                  <a:moveTo>
                    <a:pt x="4149" y="5651"/>
                  </a:moveTo>
                  <a:lnTo>
                    <a:pt x="0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1646650" y="2042400"/>
              <a:ext cx="164900" cy="59500"/>
            </a:xfrm>
            <a:custGeom>
              <a:avLst/>
              <a:gdLst/>
              <a:ahLst/>
              <a:cxnLst/>
              <a:rect l="l" t="t" r="r" b="b"/>
              <a:pathLst>
                <a:path w="6596" h="2380" fill="none" extrusionOk="0">
                  <a:moveTo>
                    <a:pt x="6595" y="2379"/>
                  </a:moveTo>
                  <a:lnTo>
                    <a:pt x="1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1646650" y="979825"/>
              <a:ext cx="897750" cy="1122075"/>
            </a:xfrm>
            <a:custGeom>
              <a:avLst/>
              <a:gdLst/>
              <a:ahLst/>
              <a:cxnLst/>
              <a:rect l="l" t="t" r="r" b="b"/>
              <a:pathLst>
                <a:path w="35910" h="44883" extrusionOk="0">
                  <a:moveTo>
                    <a:pt x="31760" y="0"/>
                  </a:moveTo>
                  <a:lnTo>
                    <a:pt x="31710" y="34"/>
                  </a:lnTo>
                  <a:lnTo>
                    <a:pt x="31676" y="68"/>
                  </a:lnTo>
                  <a:lnTo>
                    <a:pt x="31625" y="101"/>
                  </a:lnTo>
                  <a:lnTo>
                    <a:pt x="31575" y="135"/>
                  </a:lnTo>
                  <a:lnTo>
                    <a:pt x="31541" y="169"/>
                  </a:lnTo>
                  <a:lnTo>
                    <a:pt x="31490" y="186"/>
                  </a:lnTo>
                  <a:lnTo>
                    <a:pt x="31406" y="253"/>
                  </a:lnTo>
                  <a:lnTo>
                    <a:pt x="31372" y="287"/>
                  </a:lnTo>
                  <a:lnTo>
                    <a:pt x="31322" y="321"/>
                  </a:lnTo>
                  <a:lnTo>
                    <a:pt x="31271" y="354"/>
                  </a:lnTo>
                  <a:lnTo>
                    <a:pt x="31237" y="388"/>
                  </a:lnTo>
                  <a:lnTo>
                    <a:pt x="31187" y="422"/>
                  </a:lnTo>
                  <a:lnTo>
                    <a:pt x="31153" y="456"/>
                  </a:lnTo>
                  <a:lnTo>
                    <a:pt x="31069" y="523"/>
                  </a:lnTo>
                  <a:lnTo>
                    <a:pt x="31018" y="540"/>
                  </a:lnTo>
                  <a:lnTo>
                    <a:pt x="30967" y="574"/>
                  </a:lnTo>
                  <a:lnTo>
                    <a:pt x="30934" y="607"/>
                  </a:lnTo>
                  <a:lnTo>
                    <a:pt x="30883" y="641"/>
                  </a:lnTo>
                  <a:lnTo>
                    <a:pt x="30849" y="675"/>
                  </a:lnTo>
                  <a:lnTo>
                    <a:pt x="30799" y="709"/>
                  </a:lnTo>
                  <a:lnTo>
                    <a:pt x="30765" y="742"/>
                  </a:lnTo>
                  <a:lnTo>
                    <a:pt x="30714" y="776"/>
                  </a:lnTo>
                  <a:lnTo>
                    <a:pt x="30681" y="810"/>
                  </a:lnTo>
                  <a:lnTo>
                    <a:pt x="30630" y="844"/>
                  </a:lnTo>
                  <a:lnTo>
                    <a:pt x="30596" y="877"/>
                  </a:lnTo>
                  <a:lnTo>
                    <a:pt x="30546" y="911"/>
                  </a:lnTo>
                  <a:lnTo>
                    <a:pt x="30495" y="945"/>
                  </a:lnTo>
                  <a:lnTo>
                    <a:pt x="30461" y="962"/>
                  </a:lnTo>
                  <a:lnTo>
                    <a:pt x="30411" y="995"/>
                  </a:lnTo>
                  <a:lnTo>
                    <a:pt x="30377" y="1029"/>
                  </a:lnTo>
                  <a:lnTo>
                    <a:pt x="30326" y="1063"/>
                  </a:lnTo>
                  <a:lnTo>
                    <a:pt x="30293" y="1097"/>
                  </a:lnTo>
                  <a:lnTo>
                    <a:pt x="30242" y="1130"/>
                  </a:lnTo>
                  <a:lnTo>
                    <a:pt x="30158" y="1198"/>
                  </a:lnTo>
                  <a:lnTo>
                    <a:pt x="30124" y="1232"/>
                  </a:lnTo>
                  <a:lnTo>
                    <a:pt x="30073" y="1265"/>
                  </a:lnTo>
                  <a:lnTo>
                    <a:pt x="30040" y="1299"/>
                  </a:lnTo>
                  <a:lnTo>
                    <a:pt x="29955" y="1366"/>
                  </a:lnTo>
                  <a:lnTo>
                    <a:pt x="29905" y="1400"/>
                  </a:lnTo>
                  <a:lnTo>
                    <a:pt x="29820" y="1468"/>
                  </a:lnTo>
                  <a:lnTo>
                    <a:pt x="29770" y="1501"/>
                  </a:lnTo>
                  <a:lnTo>
                    <a:pt x="29736" y="1535"/>
                  </a:lnTo>
                  <a:lnTo>
                    <a:pt x="29686" y="1569"/>
                  </a:lnTo>
                  <a:lnTo>
                    <a:pt x="29652" y="1603"/>
                  </a:lnTo>
                  <a:lnTo>
                    <a:pt x="29567" y="1670"/>
                  </a:lnTo>
                  <a:lnTo>
                    <a:pt x="29517" y="1704"/>
                  </a:lnTo>
                  <a:lnTo>
                    <a:pt x="29399" y="1788"/>
                  </a:lnTo>
                  <a:lnTo>
                    <a:pt x="29348" y="1822"/>
                  </a:lnTo>
                  <a:lnTo>
                    <a:pt x="29314" y="1856"/>
                  </a:lnTo>
                  <a:lnTo>
                    <a:pt x="29230" y="1923"/>
                  </a:lnTo>
                  <a:lnTo>
                    <a:pt x="29180" y="1957"/>
                  </a:lnTo>
                  <a:lnTo>
                    <a:pt x="29095" y="2024"/>
                  </a:lnTo>
                  <a:lnTo>
                    <a:pt x="29061" y="2058"/>
                  </a:lnTo>
                  <a:lnTo>
                    <a:pt x="29011" y="2092"/>
                  </a:lnTo>
                  <a:lnTo>
                    <a:pt x="28977" y="2125"/>
                  </a:lnTo>
                  <a:lnTo>
                    <a:pt x="28927" y="2159"/>
                  </a:lnTo>
                  <a:lnTo>
                    <a:pt x="28893" y="2193"/>
                  </a:lnTo>
                  <a:lnTo>
                    <a:pt x="28808" y="2260"/>
                  </a:lnTo>
                  <a:lnTo>
                    <a:pt x="28758" y="2294"/>
                  </a:lnTo>
                  <a:lnTo>
                    <a:pt x="28674" y="2362"/>
                  </a:lnTo>
                  <a:lnTo>
                    <a:pt x="28640" y="2395"/>
                  </a:lnTo>
                  <a:lnTo>
                    <a:pt x="28555" y="2463"/>
                  </a:lnTo>
                  <a:lnTo>
                    <a:pt x="28505" y="2497"/>
                  </a:lnTo>
                  <a:lnTo>
                    <a:pt x="28421" y="2564"/>
                  </a:lnTo>
                  <a:lnTo>
                    <a:pt x="28387" y="2598"/>
                  </a:lnTo>
                  <a:lnTo>
                    <a:pt x="28336" y="2631"/>
                  </a:lnTo>
                  <a:lnTo>
                    <a:pt x="28302" y="2665"/>
                  </a:lnTo>
                  <a:lnTo>
                    <a:pt x="28252" y="2699"/>
                  </a:lnTo>
                  <a:lnTo>
                    <a:pt x="28218" y="2733"/>
                  </a:lnTo>
                  <a:lnTo>
                    <a:pt x="28134" y="2800"/>
                  </a:lnTo>
                  <a:lnTo>
                    <a:pt x="28083" y="2834"/>
                  </a:lnTo>
                  <a:lnTo>
                    <a:pt x="28049" y="2868"/>
                  </a:lnTo>
                  <a:lnTo>
                    <a:pt x="28016" y="2901"/>
                  </a:lnTo>
                  <a:lnTo>
                    <a:pt x="27965" y="2935"/>
                  </a:lnTo>
                  <a:lnTo>
                    <a:pt x="27881" y="3019"/>
                  </a:lnTo>
                  <a:lnTo>
                    <a:pt x="27847" y="3036"/>
                  </a:lnTo>
                  <a:lnTo>
                    <a:pt x="27796" y="3087"/>
                  </a:lnTo>
                  <a:lnTo>
                    <a:pt x="27763" y="3121"/>
                  </a:lnTo>
                  <a:lnTo>
                    <a:pt x="27712" y="3154"/>
                  </a:lnTo>
                  <a:lnTo>
                    <a:pt x="27678" y="3188"/>
                  </a:lnTo>
                  <a:lnTo>
                    <a:pt x="27594" y="3256"/>
                  </a:lnTo>
                  <a:lnTo>
                    <a:pt x="27543" y="3289"/>
                  </a:lnTo>
                  <a:lnTo>
                    <a:pt x="27459" y="3357"/>
                  </a:lnTo>
                  <a:lnTo>
                    <a:pt x="27425" y="3390"/>
                  </a:lnTo>
                  <a:lnTo>
                    <a:pt x="27341" y="3458"/>
                  </a:lnTo>
                  <a:lnTo>
                    <a:pt x="27307" y="3492"/>
                  </a:lnTo>
                  <a:lnTo>
                    <a:pt x="27257" y="3525"/>
                  </a:lnTo>
                  <a:lnTo>
                    <a:pt x="27223" y="3559"/>
                  </a:lnTo>
                  <a:lnTo>
                    <a:pt x="27172" y="3593"/>
                  </a:lnTo>
                  <a:lnTo>
                    <a:pt x="27054" y="3694"/>
                  </a:lnTo>
                  <a:lnTo>
                    <a:pt x="27021" y="3728"/>
                  </a:lnTo>
                  <a:lnTo>
                    <a:pt x="26936" y="3795"/>
                  </a:lnTo>
                  <a:lnTo>
                    <a:pt x="26886" y="3846"/>
                  </a:lnTo>
                  <a:lnTo>
                    <a:pt x="26852" y="3880"/>
                  </a:lnTo>
                  <a:lnTo>
                    <a:pt x="26801" y="3913"/>
                  </a:lnTo>
                  <a:lnTo>
                    <a:pt x="26768" y="3947"/>
                  </a:lnTo>
                  <a:lnTo>
                    <a:pt x="26717" y="3981"/>
                  </a:lnTo>
                  <a:lnTo>
                    <a:pt x="26650" y="4048"/>
                  </a:lnTo>
                  <a:lnTo>
                    <a:pt x="26599" y="4082"/>
                  </a:lnTo>
                  <a:lnTo>
                    <a:pt x="26565" y="4116"/>
                  </a:lnTo>
                  <a:lnTo>
                    <a:pt x="26515" y="4149"/>
                  </a:lnTo>
                  <a:lnTo>
                    <a:pt x="26481" y="4183"/>
                  </a:lnTo>
                  <a:lnTo>
                    <a:pt x="26430" y="4217"/>
                  </a:lnTo>
                  <a:lnTo>
                    <a:pt x="26397" y="4251"/>
                  </a:lnTo>
                  <a:lnTo>
                    <a:pt x="26363" y="4284"/>
                  </a:lnTo>
                  <a:lnTo>
                    <a:pt x="26312" y="4335"/>
                  </a:lnTo>
                  <a:lnTo>
                    <a:pt x="26228" y="4402"/>
                  </a:lnTo>
                  <a:lnTo>
                    <a:pt x="26194" y="4436"/>
                  </a:lnTo>
                  <a:lnTo>
                    <a:pt x="26144" y="4470"/>
                  </a:lnTo>
                  <a:lnTo>
                    <a:pt x="26110" y="4504"/>
                  </a:lnTo>
                  <a:lnTo>
                    <a:pt x="26076" y="4537"/>
                  </a:lnTo>
                  <a:lnTo>
                    <a:pt x="26026" y="4571"/>
                  </a:lnTo>
                  <a:lnTo>
                    <a:pt x="25992" y="4605"/>
                  </a:lnTo>
                  <a:lnTo>
                    <a:pt x="25941" y="4639"/>
                  </a:lnTo>
                  <a:lnTo>
                    <a:pt x="25907" y="4672"/>
                  </a:lnTo>
                  <a:lnTo>
                    <a:pt x="25874" y="4706"/>
                  </a:lnTo>
                  <a:lnTo>
                    <a:pt x="25823" y="4757"/>
                  </a:lnTo>
                  <a:lnTo>
                    <a:pt x="25789" y="4790"/>
                  </a:lnTo>
                  <a:lnTo>
                    <a:pt x="25739" y="4824"/>
                  </a:lnTo>
                  <a:lnTo>
                    <a:pt x="25671" y="4892"/>
                  </a:lnTo>
                  <a:lnTo>
                    <a:pt x="25621" y="4925"/>
                  </a:lnTo>
                  <a:lnTo>
                    <a:pt x="25587" y="4959"/>
                  </a:lnTo>
                  <a:lnTo>
                    <a:pt x="25536" y="4993"/>
                  </a:lnTo>
                  <a:lnTo>
                    <a:pt x="25503" y="5043"/>
                  </a:lnTo>
                  <a:lnTo>
                    <a:pt x="25469" y="5077"/>
                  </a:lnTo>
                  <a:lnTo>
                    <a:pt x="25418" y="5111"/>
                  </a:lnTo>
                  <a:lnTo>
                    <a:pt x="25334" y="5178"/>
                  </a:lnTo>
                  <a:lnTo>
                    <a:pt x="25300" y="5212"/>
                  </a:lnTo>
                  <a:lnTo>
                    <a:pt x="25216" y="5279"/>
                  </a:lnTo>
                  <a:lnTo>
                    <a:pt x="25182" y="5313"/>
                  </a:lnTo>
                  <a:lnTo>
                    <a:pt x="25132" y="5364"/>
                  </a:lnTo>
                  <a:lnTo>
                    <a:pt x="25098" y="5398"/>
                  </a:lnTo>
                  <a:lnTo>
                    <a:pt x="25064" y="5431"/>
                  </a:lnTo>
                  <a:lnTo>
                    <a:pt x="25014" y="5465"/>
                  </a:lnTo>
                  <a:lnTo>
                    <a:pt x="24946" y="5532"/>
                  </a:lnTo>
                  <a:lnTo>
                    <a:pt x="24895" y="5566"/>
                  </a:lnTo>
                  <a:lnTo>
                    <a:pt x="24811" y="5651"/>
                  </a:lnTo>
                  <a:lnTo>
                    <a:pt x="24777" y="5684"/>
                  </a:lnTo>
                  <a:lnTo>
                    <a:pt x="24744" y="5718"/>
                  </a:lnTo>
                  <a:lnTo>
                    <a:pt x="24693" y="5752"/>
                  </a:lnTo>
                  <a:lnTo>
                    <a:pt x="24626" y="5819"/>
                  </a:lnTo>
                  <a:lnTo>
                    <a:pt x="24575" y="5853"/>
                  </a:lnTo>
                  <a:lnTo>
                    <a:pt x="24541" y="5904"/>
                  </a:lnTo>
                  <a:lnTo>
                    <a:pt x="24491" y="5937"/>
                  </a:lnTo>
                  <a:lnTo>
                    <a:pt x="24457" y="5971"/>
                  </a:lnTo>
                  <a:lnTo>
                    <a:pt x="24423" y="6005"/>
                  </a:lnTo>
                  <a:lnTo>
                    <a:pt x="24373" y="6038"/>
                  </a:lnTo>
                  <a:lnTo>
                    <a:pt x="24339" y="6072"/>
                  </a:lnTo>
                  <a:lnTo>
                    <a:pt x="24305" y="6106"/>
                  </a:lnTo>
                  <a:lnTo>
                    <a:pt x="24255" y="6157"/>
                  </a:lnTo>
                  <a:lnTo>
                    <a:pt x="24221" y="6190"/>
                  </a:lnTo>
                  <a:lnTo>
                    <a:pt x="24187" y="6224"/>
                  </a:lnTo>
                  <a:lnTo>
                    <a:pt x="24136" y="6258"/>
                  </a:lnTo>
                  <a:lnTo>
                    <a:pt x="24103" y="6291"/>
                  </a:lnTo>
                  <a:lnTo>
                    <a:pt x="24052" y="6325"/>
                  </a:lnTo>
                  <a:lnTo>
                    <a:pt x="24018" y="6376"/>
                  </a:lnTo>
                  <a:lnTo>
                    <a:pt x="23985" y="6410"/>
                  </a:lnTo>
                  <a:lnTo>
                    <a:pt x="23900" y="6477"/>
                  </a:lnTo>
                  <a:lnTo>
                    <a:pt x="23867" y="6511"/>
                  </a:lnTo>
                  <a:lnTo>
                    <a:pt x="23782" y="6595"/>
                  </a:lnTo>
                  <a:lnTo>
                    <a:pt x="23749" y="6629"/>
                  </a:lnTo>
                  <a:lnTo>
                    <a:pt x="23664" y="6696"/>
                  </a:lnTo>
                  <a:lnTo>
                    <a:pt x="23630" y="6730"/>
                  </a:lnTo>
                  <a:lnTo>
                    <a:pt x="23546" y="6814"/>
                  </a:lnTo>
                  <a:lnTo>
                    <a:pt x="23512" y="6848"/>
                  </a:lnTo>
                  <a:lnTo>
                    <a:pt x="23394" y="6949"/>
                  </a:lnTo>
                  <a:lnTo>
                    <a:pt x="23344" y="7000"/>
                  </a:lnTo>
                  <a:lnTo>
                    <a:pt x="23310" y="7034"/>
                  </a:lnTo>
                  <a:lnTo>
                    <a:pt x="23276" y="7067"/>
                  </a:lnTo>
                  <a:lnTo>
                    <a:pt x="23226" y="7101"/>
                  </a:lnTo>
                  <a:lnTo>
                    <a:pt x="23192" y="7135"/>
                  </a:lnTo>
                  <a:lnTo>
                    <a:pt x="23108" y="7219"/>
                  </a:lnTo>
                  <a:lnTo>
                    <a:pt x="23074" y="7253"/>
                  </a:lnTo>
                  <a:lnTo>
                    <a:pt x="22990" y="7320"/>
                  </a:lnTo>
                  <a:lnTo>
                    <a:pt x="22956" y="7354"/>
                  </a:lnTo>
                  <a:lnTo>
                    <a:pt x="22922" y="7405"/>
                  </a:lnTo>
                  <a:lnTo>
                    <a:pt x="22871" y="7438"/>
                  </a:lnTo>
                  <a:lnTo>
                    <a:pt x="22804" y="7506"/>
                  </a:lnTo>
                  <a:lnTo>
                    <a:pt x="22770" y="7556"/>
                  </a:lnTo>
                  <a:lnTo>
                    <a:pt x="22652" y="7658"/>
                  </a:lnTo>
                  <a:lnTo>
                    <a:pt x="22602" y="7691"/>
                  </a:lnTo>
                  <a:lnTo>
                    <a:pt x="22534" y="7776"/>
                  </a:lnTo>
                  <a:lnTo>
                    <a:pt x="22484" y="7809"/>
                  </a:lnTo>
                  <a:lnTo>
                    <a:pt x="22450" y="7843"/>
                  </a:lnTo>
                  <a:lnTo>
                    <a:pt x="22416" y="7877"/>
                  </a:lnTo>
                  <a:lnTo>
                    <a:pt x="22332" y="7961"/>
                  </a:lnTo>
                  <a:lnTo>
                    <a:pt x="22298" y="7995"/>
                  </a:lnTo>
                  <a:lnTo>
                    <a:pt x="22264" y="8029"/>
                  </a:lnTo>
                  <a:lnTo>
                    <a:pt x="22214" y="8079"/>
                  </a:lnTo>
                  <a:lnTo>
                    <a:pt x="22146" y="8147"/>
                  </a:lnTo>
                  <a:lnTo>
                    <a:pt x="22096" y="8181"/>
                  </a:lnTo>
                  <a:lnTo>
                    <a:pt x="22062" y="8214"/>
                  </a:lnTo>
                  <a:lnTo>
                    <a:pt x="22028" y="8265"/>
                  </a:lnTo>
                  <a:lnTo>
                    <a:pt x="21994" y="8299"/>
                  </a:lnTo>
                  <a:lnTo>
                    <a:pt x="21944" y="8332"/>
                  </a:lnTo>
                  <a:lnTo>
                    <a:pt x="21910" y="8366"/>
                  </a:lnTo>
                  <a:lnTo>
                    <a:pt x="21876" y="8417"/>
                  </a:lnTo>
                  <a:lnTo>
                    <a:pt x="21826" y="8450"/>
                  </a:lnTo>
                  <a:lnTo>
                    <a:pt x="21792" y="8484"/>
                  </a:lnTo>
                  <a:lnTo>
                    <a:pt x="21758" y="8518"/>
                  </a:lnTo>
                  <a:lnTo>
                    <a:pt x="21725" y="8568"/>
                  </a:lnTo>
                  <a:lnTo>
                    <a:pt x="21674" y="8602"/>
                  </a:lnTo>
                  <a:lnTo>
                    <a:pt x="21640" y="8636"/>
                  </a:lnTo>
                  <a:lnTo>
                    <a:pt x="21606" y="8670"/>
                  </a:lnTo>
                  <a:lnTo>
                    <a:pt x="21556" y="8720"/>
                  </a:lnTo>
                  <a:lnTo>
                    <a:pt x="21522" y="8754"/>
                  </a:lnTo>
                  <a:lnTo>
                    <a:pt x="21488" y="8788"/>
                  </a:lnTo>
                  <a:lnTo>
                    <a:pt x="21455" y="8821"/>
                  </a:lnTo>
                  <a:lnTo>
                    <a:pt x="21404" y="8872"/>
                  </a:lnTo>
                  <a:lnTo>
                    <a:pt x="21370" y="8906"/>
                  </a:lnTo>
                  <a:lnTo>
                    <a:pt x="21337" y="8940"/>
                  </a:lnTo>
                  <a:lnTo>
                    <a:pt x="21303" y="8973"/>
                  </a:lnTo>
                  <a:lnTo>
                    <a:pt x="21252" y="9024"/>
                  </a:lnTo>
                  <a:lnTo>
                    <a:pt x="21219" y="9058"/>
                  </a:lnTo>
                  <a:lnTo>
                    <a:pt x="21185" y="9091"/>
                  </a:lnTo>
                  <a:lnTo>
                    <a:pt x="21151" y="9125"/>
                  </a:lnTo>
                  <a:lnTo>
                    <a:pt x="21101" y="9176"/>
                  </a:lnTo>
                  <a:lnTo>
                    <a:pt x="21067" y="9209"/>
                  </a:lnTo>
                  <a:lnTo>
                    <a:pt x="21033" y="9243"/>
                  </a:lnTo>
                  <a:lnTo>
                    <a:pt x="20881" y="9395"/>
                  </a:lnTo>
                  <a:lnTo>
                    <a:pt x="20848" y="9446"/>
                  </a:lnTo>
                  <a:lnTo>
                    <a:pt x="20797" y="9479"/>
                  </a:lnTo>
                  <a:lnTo>
                    <a:pt x="20763" y="9513"/>
                  </a:lnTo>
                  <a:lnTo>
                    <a:pt x="20729" y="9547"/>
                  </a:lnTo>
                  <a:lnTo>
                    <a:pt x="20696" y="9597"/>
                  </a:lnTo>
                  <a:lnTo>
                    <a:pt x="20645" y="9631"/>
                  </a:lnTo>
                  <a:lnTo>
                    <a:pt x="20611" y="9665"/>
                  </a:lnTo>
                  <a:lnTo>
                    <a:pt x="20493" y="9783"/>
                  </a:lnTo>
                  <a:lnTo>
                    <a:pt x="20460" y="9817"/>
                  </a:lnTo>
                  <a:lnTo>
                    <a:pt x="20426" y="9867"/>
                  </a:lnTo>
                  <a:lnTo>
                    <a:pt x="20392" y="9901"/>
                  </a:lnTo>
                  <a:lnTo>
                    <a:pt x="20358" y="9935"/>
                  </a:lnTo>
                  <a:lnTo>
                    <a:pt x="20274" y="10019"/>
                  </a:lnTo>
                  <a:lnTo>
                    <a:pt x="20240" y="10053"/>
                  </a:lnTo>
                  <a:lnTo>
                    <a:pt x="20207" y="10086"/>
                  </a:lnTo>
                  <a:lnTo>
                    <a:pt x="20173" y="10137"/>
                  </a:lnTo>
                  <a:lnTo>
                    <a:pt x="20089" y="10205"/>
                  </a:lnTo>
                  <a:lnTo>
                    <a:pt x="20055" y="10255"/>
                  </a:lnTo>
                  <a:lnTo>
                    <a:pt x="19970" y="10323"/>
                  </a:lnTo>
                  <a:lnTo>
                    <a:pt x="19937" y="10356"/>
                  </a:lnTo>
                  <a:lnTo>
                    <a:pt x="19869" y="10441"/>
                  </a:lnTo>
                  <a:lnTo>
                    <a:pt x="19836" y="10474"/>
                  </a:lnTo>
                  <a:lnTo>
                    <a:pt x="19751" y="10559"/>
                  </a:lnTo>
                  <a:lnTo>
                    <a:pt x="19717" y="10592"/>
                  </a:lnTo>
                  <a:lnTo>
                    <a:pt x="19684" y="10643"/>
                  </a:lnTo>
                  <a:lnTo>
                    <a:pt x="19650" y="10677"/>
                  </a:lnTo>
                  <a:lnTo>
                    <a:pt x="19566" y="10761"/>
                  </a:lnTo>
                  <a:lnTo>
                    <a:pt x="19532" y="10795"/>
                  </a:lnTo>
                  <a:lnTo>
                    <a:pt x="19464" y="10879"/>
                  </a:lnTo>
                  <a:lnTo>
                    <a:pt x="19414" y="10913"/>
                  </a:lnTo>
                  <a:lnTo>
                    <a:pt x="19380" y="10947"/>
                  </a:lnTo>
                  <a:lnTo>
                    <a:pt x="19346" y="10997"/>
                  </a:lnTo>
                  <a:lnTo>
                    <a:pt x="19279" y="11065"/>
                  </a:lnTo>
                  <a:lnTo>
                    <a:pt x="19228" y="11115"/>
                  </a:lnTo>
                  <a:lnTo>
                    <a:pt x="19127" y="11233"/>
                  </a:lnTo>
                  <a:lnTo>
                    <a:pt x="19093" y="11267"/>
                  </a:lnTo>
                  <a:lnTo>
                    <a:pt x="19009" y="11351"/>
                  </a:lnTo>
                  <a:lnTo>
                    <a:pt x="18975" y="11385"/>
                  </a:lnTo>
                  <a:lnTo>
                    <a:pt x="18908" y="11470"/>
                  </a:lnTo>
                  <a:lnTo>
                    <a:pt x="18874" y="11503"/>
                  </a:lnTo>
                  <a:lnTo>
                    <a:pt x="18790" y="11588"/>
                  </a:lnTo>
                  <a:lnTo>
                    <a:pt x="18756" y="11621"/>
                  </a:lnTo>
                  <a:lnTo>
                    <a:pt x="18722" y="11655"/>
                  </a:lnTo>
                  <a:lnTo>
                    <a:pt x="18689" y="11706"/>
                  </a:lnTo>
                  <a:lnTo>
                    <a:pt x="18604" y="11773"/>
                  </a:lnTo>
                  <a:lnTo>
                    <a:pt x="18571" y="11824"/>
                  </a:lnTo>
                  <a:lnTo>
                    <a:pt x="18537" y="11857"/>
                  </a:lnTo>
                  <a:lnTo>
                    <a:pt x="18503" y="11891"/>
                  </a:lnTo>
                  <a:lnTo>
                    <a:pt x="18469" y="11942"/>
                  </a:lnTo>
                  <a:lnTo>
                    <a:pt x="18436" y="11976"/>
                  </a:lnTo>
                  <a:lnTo>
                    <a:pt x="18402" y="12009"/>
                  </a:lnTo>
                  <a:lnTo>
                    <a:pt x="18351" y="12060"/>
                  </a:lnTo>
                  <a:lnTo>
                    <a:pt x="18318" y="12094"/>
                  </a:lnTo>
                  <a:lnTo>
                    <a:pt x="18284" y="12144"/>
                  </a:lnTo>
                  <a:lnTo>
                    <a:pt x="18250" y="12178"/>
                  </a:lnTo>
                  <a:lnTo>
                    <a:pt x="18216" y="12212"/>
                  </a:lnTo>
                  <a:lnTo>
                    <a:pt x="18183" y="12262"/>
                  </a:lnTo>
                  <a:lnTo>
                    <a:pt x="18149" y="12296"/>
                  </a:lnTo>
                  <a:lnTo>
                    <a:pt x="18098" y="12330"/>
                  </a:lnTo>
                  <a:lnTo>
                    <a:pt x="18031" y="12414"/>
                  </a:lnTo>
                  <a:lnTo>
                    <a:pt x="17997" y="12465"/>
                  </a:lnTo>
                  <a:lnTo>
                    <a:pt x="17963" y="12498"/>
                  </a:lnTo>
                  <a:lnTo>
                    <a:pt x="17930" y="12532"/>
                  </a:lnTo>
                  <a:lnTo>
                    <a:pt x="17845" y="12616"/>
                  </a:lnTo>
                  <a:lnTo>
                    <a:pt x="17812" y="12650"/>
                  </a:lnTo>
                  <a:lnTo>
                    <a:pt x="17778" y="12701"/>
                  </a:lnTo>
                  <a:lnTo>
                    <a:pt x="17744" y="12735"/>
                  </a:lnTo>
                  <a:lnTo>
                    <a:pt x="17710" y="12785"/>
                  </a:lnTo>
                  <a:lnTo>
                    <a:pt x="17677" y="12819"/>
                  </a:lnTo>
                  <a:lnTo>
                    <a:pt x="17643" y="12853"/>
                  </a:lnTo>
                  <a:lnTo>
                    <a:pt x="17609" y="12903"/>
                  </a:lnTo>
                  <a:lnTo>
                    <a:pt x="17559" y="12937"/>
                  </a:lnTo>
                  <a:lnTo>
                    <a:pt x="17525" y="12988"/>
                  </a:lnTo>
                  <a:lnTo>
                    <a:pt x="17457" y="13055"/>
                  </a:lnTo>
                  <a:lnTo>
                    <a:pt x="17424" y="13106"/>
                  </a:lnTo>
                  <a:lnTo>
                    <a:pt x="17356" y="13173"/>
                  </a:lnTo>
                  <a:lnTo>
                    <a:pt x="17322" y="13224"/>
                  </a:lnTo>
                  <a:lnTo>
                    <a:pt x="17272" y="13257"/>
                  </a:lnTo>
                  <a:lnTo>
                    <a:pt x="17238" y="13308"/>
                  </a:lnTo>
                  <a:lnTo>
                    <a:pt x="17204" y="13342"/>
                  </a:lnTo>
                  <a:lnTo>
                    <a:pt x="17171" y="13375"/>
                  </a:lnTo>
                  <a:lnTo>
                    <a:pt x="17137" y="13426"/>
                  </a:lnTo>
                  <a:lnTo>
                    <a:pt x="17103" y="13460"/>
                  </a:lnTo>
                  <a:lnTo>
                    <a:pt x="17069" y="13510"/>
                  </a:lnTo>
                  <a:lnTo>
                    <a:pt x="17036" y="13544"/>
                  </a:lnTo>
                  <a:lnTo>
                    <a:pt x="17002" y="13595"/>
                  </a:lnTo>
                  <a:lnTo>
                    <a:pt x="16918" y="13662"/>
                  </a:lnTo>
                  <a:lnTo>
                    <a:pt x="16884" y="13713"/>
                  </a:lnTo>
                  <a:lnTo>
                    <a:pt x="16850" y="13746"/>
                  </a:lnTo>
                  <a:lnTo>
                    <a:pt x="16783" y="13831"/>
                  </a:lnTo>
                  <a:lnTo>
                    <a:pt x="16749" y="13865"/>
                  </a:lnTo>
                  <a:lnTo>
                    <a:pt x="16715" y="13915"/>
                  </a:lnTo>
                  <a:lnTo>
                    <a:pt x="16681" y="13949"/>
                  </a:lnTo>
                  <a:lnTo>
                    <a:pt x="16648" y="13999"/>
                  </a:lnTo>
                  <a:lnTo>
                    <a:pt x="16614" y="14033"/>
                  </a:lnTo>
                  <a:lnTo>
                    <a:pt x="16563" y="14084"/>
                  </a:lnTo>
                  <a:lnTo>
                    <a:pt x="16530" y="14118"/>
                  </a:lnTo>
                  <a:lnTo>
                    <a:pt x="16462" y="14202"/>
                  </a:lnTo>
                  <a:lnTo>
                    <a:pt x="16428" y="14236"/>
                  </a:lnTo>
                  <a:lnTo>
                    <a:pt x="16361" y="14320"/>
                  </a:lnTo>
                  <a:lnTo>
                    <a:pt x="16327" y="14354"/>
                  </a:lnTo>
                  <a:lnTo>
                    <a:pt x="16294" y="14404"/>
                  </a:lnTo>
                  <a:lnTo>
                    <a:pt x="16260" y="14438"/>
                  </a:lnTo>
                  <a:lnTo>
                    <a:pt x="16192" y="14522"/>
                  </a:lnTo>
                  <a:lnTo>
                    <a:pt x="16159" y="14573"/>
                  </a:lnTo>
                  <a:lnTo>
                    <a:pt x="16125" y="14607"/>
                  </a:lnTo>
                  <a:lnTo>
                    <a:pt x="16041" y="14691"/>
                  </a:lnTo>
                  <a:lnTo>
                    <a:pt x="16007" y="14725"/>
                  </a:lnTo>
                  <a:lnTo>
                    <a:pt x="15973" y="14775"/>
                  </a:lnTo>
                  <a:lnTo>
                    <a:pt x="15906" y="14860"/>
                  </a:lnTo>
                  <a:lnTo>
                    <a:pt x="15872" y="14893"/>
                  </a:lnTo>
                  <a:lnTo>
                    <a:pt x="15838" y="14944"/>
                  </a:lnTo>
                  <a:lnTo>
                    <a:pt x="15737" y="15062"/>
                  </a:lnTo>
                  <a:lnTo>
                    <a:pt x="15703" y="15096"/>
                  </a:lnTo>
                  <a:lnTo>
                    <a:pt x="15636" y="15180"/>
                  </a:lnTo>
                  <a:lnTo>
                    <a:pt x="15602" y="15231"/>
                  </a:lnTo>
                  <a:lnTo>
                    <a:pt x="15568" y="15264"/>
                  </a:lnTo>
                  <a:lnTo>
                    <a:pt x="15535" y="15315"/>
                  </a:lnTo>
                  <a:lnTo>
                    <a:pt x="15501" y="15349"/>
                  </a:lnTo>
                  <a:lnTo>
                    <a:pt x="15467" y="15399"/>
                  </a:lnTo>
                  <a:lnTo>
                    <a:pt x="15433" y="15433"/>
                  </a:lnTo>
                  <a:lnTo>
                    <a:pt x="15400" y="15484"/>
                  </a:lnTo>
                  <a:lnTo>
                    <a:pt x="15366" y="15517"/>
                  </a:lnTo>
                  <a:lnTo>
                    <a:pt x="15282" y="15602"/>
                  </a:lnTo>
                  <a:lnTo>
                    <a:pt x="15248" y="15652"/>
                  </a:lnTo>
                  <a:lnTo>
                    <a:pt x="15214" y="15686"/>
                  </a:lnTo>
                  <a:lnTo>
                    <a:pt x="15180" y="15720"/>
                  </a:lnTo>
                  <a:lnTo>
                    <a:pt x="15147" y="15770"/>
                  </a:lnTo>
                  <a:lnTo>
                    <a:pt x="15113" y="15804"/>
                  </a:lnTo>
                  <a:lnTo>
                    <a:pt x="15079" y="15855"/>
                  </a:lnTo>
                  <a:lnTo>
                    <a:pt x="15045" y="15889"/>
                  </a:lnTo>
                  <a:lnTo>
                    <a:pt x="15012" y="15939"/>
                  </a:lnTo>
                  <a:lnTo>
                    <a:pt x="14944" y="16023"/>
                  </a:lnTo>
                  <a:lnTo>
                    <a:pt x="14911" y="16057"/>
                  </a:lnTo>
                  <a:lnTo>
                    <a:pt x="14877" y="16108"/>
                  </a:lnTo>
                  <a:lnTo>
                    <a:pt x="14843" y="16142"/>
                  </a:lnTo>
                  <a:lnTo>
                    <a:pt x="14776" y="16226"/>
                  </a:lnTo>
                  <a:lnTo>
                    <a:pt x="14742" y="16276"/>
                  </a:lnTo>
                  <a:lnTo>
                    <a:pt x="14708" y="16310"/>
                  </a:lnTo>
                  <a:lnTo>
                    <a:pt x="14674" y="16361"/>
                  </a:lnTo>
                  <a:lnTo>
                    <a:pt x="14573" y="16479"/>
                  </a:lnTo>
                  <a:lnTo>
                    <a:pt x="14539" y="16529"/>
                  </a:lnTo>
                  <a:lnTo>
                    <a:pt x="14506" y="16563"/>
                  </a:lnTo>
                  <a:lnTo>
                    <a:pt x="14472" y="16614"/>
                  </a:lnTo>
                  <a:lnTo>
                    <a:pt x="14438" y="16648"/>
                  </a:lnTo>
                  <a:lnTo>
                    <a:pt x="14337" y="16782"/>
                  </a:lnTo>
                  <a:lnTo>
                    <a:pt x="14303" y="16816"/>
                  </a:lnTo>
                  <a:lnTo>
                    <a:pt x="14168" y="16985"/>
                  </a:lnTo>
                  <a:lnTo>
                    <a:pt x="14135" y="17035"/>
                  </a:lnTo>
                  <a:lnTo>
                    <a:pt x="14033" y="17154"/>
                  </a:lnTo>
                  <a:lnTo>
                    <a:pt x="14017" y="17204"/>
                  </a:lnTo>
                  <a:lnTo>
                    <a:pt x="13949" y="17288"/>
                  </a:lnTo>
                  <a:lnTo>
                    <a:pt x="13915" y="17322"/>
                  </a:lnTo>
                  <a:lnTo>
                    <a:pt x="13882" y="17373"/>
                  </a:lnTo>
                  <a:lnTo>
                    <a:pt x="13848" y="17407"/>
                  </a:lnTo>
                  <a:lnTo>
                    <a:pt x="13814" y="17457"/>
                  </a:lnTo>
                  <a:lnTo>
                    <a:pt x="13780" y="17491"/>
                  </a:lnTo>
                  <a:lnTo>
                    <a:pt x="13713" y="17575"/>
                  </a:lnTo>
                  <a:lnTo>
                    <a:pt x="13679" y="17626"/>
                  </a:lnTo>
                  <a:lnTo>
                    <a:pt x="13646" y="17660"/>
                  </a:lnTo>
                  <a:lnTo>
                    <a:pt x="13612" y="17710"/>
                  </a:lnTo>
                  <a:lnTo>
                    <a:pt x="13544" y="17794"/>
                  </a:lnTo>
                  <a:lnTo>
                    <a:pt x="13511" y="17845"/>
                  </a:lnTo>
                  <a:lnTo>
                    <a:pt x="13477" y="17879"/>
                  </a:lnTo>
                  <a:lnTo>
                    <a:pt x="13443" y="17929"/>
                  </a:lnTo>
                  <a:lnTo>
                    <a:pt x="13376" y="18014"/>
                  </a:lnTo>
                  <a:lnTo>
                    <a:pt x="13342" y="18047"/>
                  </a:lnTo>
                  <a:lnTo>
                    <a:pt x="13308" y="18098"/>
                  </a:lnTo>
                  <a:lnTo>
                    <a:pt x="13274" y="18132"/>
                  </a:lnTo>
                  <a:lnTo>
                    <a:pt x="13241" y="18182"/>
                  </a:lnTo>
                  <a:lnTo>
                    <a:pt x="13224" y="18216"/>
                  </a:lnTo>
                  <a:lnTo>
                    <a:pt x="13190" y="18267"/>
                  </a:lnTo>
                  <a:lnTo>
                    <a:pt x="13156" y="18300"/>
                  </a:lnTo>
                  <a:lnTo>
                    <a:pt x="13123" y="18351"/>
                  </a:lnTo>
                  <a:lnTo>
                    <a:pt x="13089" y="18402"/>
                  </a:lnTo>
                  <a:lnTo>
                    <a:pt x="13055" y="18435"/>
                  </a:lnTo>
                  <a:lnTo>
                    <a:pt x="13021" y="18486"/>
                  </a:lnTo>
                  <a:lnTo>
                    <a:pt x="12988" y="18520"/>
                  </a:lnTo>
                  <a:lnTo>
                    <a:pt x="12920" y="18604"/>
                  </a:lnTo>
                  <a:lnTo>
                    <a:pt x="12887" y="18655"/>
                  </a:lnTo>
                  <a:lnTo>
                    <a:pt x="12853" y="18688"/>
                  </a:lnTo>
                  <a:lnTo>
                    <a:pt x="12819" y="18739"/>
                  </a:lnTo>
                  <a:lnTo>
                    <a:pt x="12785" y="18790"/>
                  </a:lnTo>
                  <a:lnTo>
                    <a:pt x="12768" y="18823"/>
                  </a:lnTo>
                  <a:lnTo>
                    <a:pt x="12701" y="18908"/>
                  </a:lnTo>
                  <a:lnTo>
                    <a:pt x="12667" y="18958"/>
                  </a:lnTo>
                  <a:lnTo>
                    <a:pt x="12634" y="18992"/>
                  </a:lnTo>
                  <a:lnTo>
                    <a:pt x="12600" y="19043"/>
                  </a:lnTo>
                  <a:lnTo>
                    <a:pt x="12566" y="19076"/>
                  </a:lnTo>
                  <a:lnTo>
                    <a:pt x="12532" y="19127"/>
                  </a:lnTo>
                  <a:lnTo>
                    <a:pt x="12499" y="19178"/>
                  </a:lnTo>
                  <a:lnTo>
                    <a:pt x="12465" y="19211"/>
                  </a:lnTo>
                  <a:lnTo>
                    <a:pt x="12448" y="19262"/>
                  </a:lnTo>
                  <a:lnTo>
                    <a:pt x="12414" y="19296"/>
                  </a:lnTo>
                  <a:lnTo>
                    <a:pt x="12381" y="19346"/>
                  </a:lnTo>
                  <a:lnTo>
                    <a:pt x="12347" y="19380"/>
                  </a:lnTo>
                  <a:lnTo>
                    <a:pt x="12313" y="19431"/>
                  </a:lnTo>
                  <a:lnTo>
                    <a:pt x="12279" y="19481"/>
                  </a:lnTo>
                  <a:lnTo>
                    <a:pt x="12246" y="19515"/>
                  </a:lnTo>
                  <a:lnTo>
                    <a:pt x="12212" y="19565"/>
                  </a:lnTo>
                  <a:lnTo>
                    <a:pt x="12178" y="19599"/>
                  </a:lnTo>
                  <a:lnTo>
                    <a:pt x="12161" y="19650"/>
                  </a:lnTo>
                  <a:lnTo>
                    <a:pt x="12128" y="19684"/>
                  </a:lnTo>
                  <a:lnTo>
                    <a:pt x="12094" y="19734"/>
                  </a:lnTo>
                  <a:lnTo>
                    <a:pt x="12060" y="19785"/>
                  </a:lnTo>
                  <a:lnTo>
                    <a:pt x="12026" y="19818"/>
                  </a:lnTo>
                  <a:lnTo>
                    <a:pt x="11993" y="19869"/>
                  </a:lnTo>
                  <a:lnTo>
                    <a:pt x="11959" y="19903"/>
                  </a:lnTo>
                  <a:lnTo>
                    <a:pt x="11908" y="20004"/>
                  </a:lnTo>
                  <a:lnTo>
                    <a:pt x="11875" y="20038"/>
                  </a:lnTo>
                  <a:lnTo>
                    <a:pt x="11807" y="20122"/>
                  </a:lnTo>
                  <a:lnTo>
                    <a:pt x="11773" y="20173"/>
                  </a:lnTo>
                  <a:lnTo>
                    <a:pt x="11706" y="20257"/>
                  </a:lnTo>
                  <a:lnTo>
                    <a:pt x="11672" y="20308"/>
                  </a:lnTo>
                  <a:lnTo>
                    <a:pt x="11588" y="20426"/>
                  </a:lnTo>
                  <a:lnTo>
                    <a:pt x="11554" y="20476"/>
                  </a:lnTo>
                  <a:lnTo>
                    <a:pt x="11436" y="20662"/>
                  </a:lnTo>
                  <a:lnTo>
                    <a:pt x="11402" y="20696"/>
                  </a:lnTo>
                  <a:lnTo>
                    <a:pt x="11369" y="20746"/>
                  </a:lnTo>
                  <a:lnTo>
                    <a:pt x="11217" y="20965"/>
                  </a:lnTo>
                  <a:lnTo>
                    <a:pt x="11183" y="20999"/>
                  </a:lnTo>
                  <a:lnTo>
                    <a:pt x="10846" y="21488"/>
                  </a:lnTo>
                  <a:lnTo>
                    <a:pt x="10812" y="21539"/>
                  </a:lnTo>
                  <a:lnTo>
                    <a:pt x="10711" y="21674"/>
                  </a:lnTo>
                  <a:lnTo>
                    <a:pt x="10694" y="21708"/>
                  </a:lnTo>
                  <a:lnTo>
                    <a:pt x="10626" y="21792"/>
                  </a:lnTo>
                  <a:lnTo>
                    <a:pt x="10593" y="21842"/>
                  </a:lnTo>
                  <a:lnTo>
                    <a:pt x="10508" y="21977"/>
                  </a:lnTo>
                  <a:lnTo>
                    <a:pt x="10475" y="22028"/>
                  </a:lnTo>
                  <a:lnTo>
                    <a:pt x="10441" y="22062"/>
                  </a:lnTo>
                  <a:lnTo>
                    <a:pt x="10357" y="22197"/>
                  </a:lnTo>
                  <a:lnTo>
                    <a:pt x="10323" y="22247"/>
                  </a:lnTo>
                  <a:lnTo>
                    <a:pt x="10255" y="22332"/>
                  </a:lnTo>
                  <a:lnTo>
                    <a:pt x="10222" y="22382"/>
                  </a:lnTo>
                  <a:lnTo>
                    <a:pt x="10205" y="22433"/>
                  </a:lnTo>
                  <a:lnTo>
                    <a:pt x="10137" y="22517"/>
                  </a:lnTo>
                  <a:lnTo>
                    <a:pt x="10104" y="22551"/>
                  </a:lnTo>
                  <a:lnTo>
                    <a:pt x="10053" y="22652"/>
                  </a:lnTo>
                  <a:lnTo>
                    <a:pt x="10019" y="22686"/>
                  </a:lnTo>
                  <a:lnTo>
                    <a:pt x="9952" y="22787"/>
                  </a:lnTo>
                  <a:lnTo>
                    <a:pt x="9935" y="22821"/>
                  </a:lnTo>
                  <a:lnTo>
                    <a:pt x="9901" y="22871"/>
                  </a:lnTo>
                  <a:lnTo>
                    <a:pt x="9867" y="22922"/>
                  </a:lnTo>
                  <a:lnTo>
                    <a:pt x="9817" y="23006"/>
                  </a:lnTo>
                  <a:lnTo>
                    <a:pt x="9783" y="23057"/>
                  </a:lnTo>
                  <a:lnTo>
                    <a:pt x="9749" y="23091"/>
                  </a:lnTo>
                  <a:lnTo>
                    <a:pt x="9716" y="23141"/>
                  </a:lnTo>
                  <a:lnTo>
                    <a:pt x="9699" y="23192"/>
                  </a:lnTo>
                  <a:lnTo>
                    <a:pt x="9665" y="23225"/>
                  </a:lnTo>
                  <a:lnTo>
                    <a:pt x="9631" y="23276"/>
                  </a:lnTo>
                  <a:lnTo>
                    <a:pt x="9598" y="23327"/>
                  </a:lnTo>
                  <a:lnTo>
                    <a:pt x="9564" y="23360"/>
                  </a:lnTo>
                  <a:lnTo>
                    <a:pt x="9547" y="23411"/>
                  </a:lnTo>
                  <a:lnTo>
                    <a:pt x="9513" y="23462"/>
                  </a:lnTo>
                  <a:lnTo>
                    <a:pt x="9480" y="23495"/>
                  </a:lnTo>
                  <a:lnTo>
                    <a:pt x="9463" y="23546"/>
                  </a:lnTo>
                  <a:lnTo>
                    <a:pt x="9429" y="23597"/>
                  </a:lnTo>
                  <a:lnTo>
                    <a:pt x="9395" y="23630"/>
                  </a:lnTo>
                  <a:lnTo>
                    <a:pt x="9361" y="23681"/>
                  </a:lnTo>
                  <a:lnTo>
                    <a:pt x="9345" y="23731"/>
                  </a:lnTo>
                  <a:lnTo>
                    <a:pt x="9311" y="23765"/>
                  </a:lnTo>
                  <a:lnTo>
                    <a:pt x="9277" y="23816"/>
                  </a:lnTo>
                  <a:lnTo>
                    <a:pt x="9243" y="23866"/>
                  </a:lnTo>
                  <a:lnTo>
                    <a:pt x="9227" y="23900"/>
                  </a:lnTo>
                  <a:lnTo>
                    <a:pt x="9193" y="23951"/>
                  </a:lnTo>
                  <a:lnTo>
                    <a:pt x="9159" y="24001"/>
                  </a:lnTo>
                  <a:lnTo>
                    <a:pt x="9125" y="24052"/>
                  </a:lnTo>
                  <a:lnTo>
                    <a:pt x="9108" y="24086"/>
                  </a:lnTo>
                  <a:lnTo>
                    <a:pt x="9075" y="24136"/>
                  </a:lnTo>
                  <a:lnTo>
                    <a:pt x="9041" y="24170"/>
                  </a:lnTo>
                  <a:lnTo>
                    <a:pt x="8990" y="24271"/>
                  </a:lnTo>
                  <a:lnTo>
                    <a:pt x="8957" y="24322"/>
                  </a:lnTo>
                  <a:lnTo>
                    <a:pt x="8906" y="24406"/>
                  </a:lnTo>
                  <a:lnTo>
                    <a:pt x="8872" y="24457"/>
                  </a:lnTo>
                  <a:lnTo>
                    <a:pt x="8805" y="24541"/>
                  </a:lnTo>
                  <a:lnTo>
                    <a:pt x="8788" y="24592"/>
                  </a:lnTo>
                  <a:lnTo>
                    <a:pt x="8721" y="24676"/>
                  </a:lnTo>
                  <a:lnTo>
                    <a:pt x="8704" y="24727"/>
                  </a:lnTo>
                  <a:lnTo>
                    <a:pt x="8636" y="24811"/>
                  </a:lnTo>
                  <a:lnTo>
                    <a:pt x="8602" y="24862"/>
                  </a:lnTo>
                  <a:lnTo>
                    <a:pt x="8518" y="24996"/>
                  </a:lnTo>
                  <a:lnTo>
                    <a:pt x="8501" y="25047"/>
                  </a:lnTo>
                  <a:lnTo>
                    <a:pt x="8417" y="25182"/>
                  </a:lnTo>
                  <a:lnTo>
                    <a:pt x="8383" y="25233"/>
                  </a:lnTo>
                  <a:lnTo>
                    <a:pt x="8265" y="25418"/>
                  </a:lnTo>
                  <a:lnTo>
                    <a:pt x="8231" y="25452"/>
                  </a:lnTo>
                  <a:lnTo>
                    <a:pt x="8181" y="25553"/>
                  </a:lnTo>
                  <a:lnTo>
                    <a:pt x="8147" y="25587"/>
                  </a:lnTo>
                  <a:lnTo>
                    <a:pt x="8063" y="25739"/>
                  </a:lnTo>
                  <a:lnTo>
                    <a:pt x="8046" y="25772"/>
                  </a:lnTo>
                  <a:lnTo>
                    <a:pt x="8012" y="25823"/>
                  </a:lnTo>
                  <a:lnTo>
                    <a:pt x="7978" y="25874"/>
                  </a:lnTo>
                  <a:lnTo>
                    <a:pt x="7894" y="26008"/>
                  </a:lnTo>
                  <a:lnTo>
                    <a:pt x="7877" y="26059"/>
                  </a:lnTo>
                  <a:lnTo>
                    <a:pt x="7793" y="26194"/>
                  </a:lnTo>
                  <a:lnTo>
                    <a:pt x="7759" y="26245"/>
                  </a:lnTo>
                  <a:lnTo>
                    <a:pt x="7709" y="26329"/>
                  </a:lnTo>
                  <a:lnTo>
                    <a:pt x="7675" y="26380"/>
                  </a:lnTo>
                  <a:lnTo>
                    <a:pt x="7624" y="26464"/>
                  </a:lnTo>
                  <a:lnTo>
                    <a:pt x="7590" y="26514"/>
                  </a:lnTo>
                  <a:lnTo>
                    <a:pt x="7557" y="26565"/>
                  </a:lnTo>
                  <a:lnTo>
                    <a:pt x="7540" y="26599"/>
                  </a:lnTo>
                  <a:lnTo>
                    <a:pt x="7489" y="26700"/>
                  </a:lnTo>
                  <a:lnTo>
                    <a:pt x="7456" y="26751"/>
                  </a:lnTo>
                  <a:lnTo>
                    <a:pt x="7422" y="26784"/>
                  </a:lnTo>
                  <a:lnTo>
                    <a:pt x="7405" y="26835"/>
                  </a:lnTo>
                  <a:lnTo>
                    <a:pt x="7371" y="26886"/>
                  </a:lnTo>
                  <a:lnTo>
                    <a:pt x="7337" y="26936"/>
                  </a:lnTo>
                  <a:lnTo>
                    <a:pt x="7321" y="26970"/>
                  </a:lnTo>
                  <a:lnTo>
                    <a:pt x="7287" y="27020"/>
                  </a:lnTo>
                  <a:lnTo>
                    <a:pt x="7253" y="27071"/>
                  </a:lnTo>
                  <a:lnTo>
                    <a:pt x="7203" y="27155"/>
                  </a:lnTo>
                  <a:lnTo>
                    <a:pt x="7186" y="27206"/>
                  </a:lnTo>
                  <a:lnTo>
                    <a:pt x="7152" y="27257"/>
                  </a:lnTo>
                  <a:lnTo>
                    <a:pt x="7118" y="27307"/>
                  </a:lnTo>
                  <a:lnTo>
                    <a:pt x="7101" y="27341"/>
                  </a:lnTo>
                  <a:lnTo>
                    <a:pt x="7068" y="27392"/>
                  </a:lnTo>
                  <a:lnTo>
                    <a:pt x="7017" y="27493"/>
                  </a:lnTo>
                  <a:lnTo>
                    <a:pt x="6983" y="27526"/>
                  </a:lnTo>
                  <a:lnTo>
                    <a:pt x="6933" y="27628"/>
                  </a:lnTo>
                  <a:lnTo>
                    <a:pt x="6899" y="27678"/>
                  </a:lnTo>
                  <a:lnTo>
                    <a:pt x="6831" y="27813"/>
                  </a:lnTo>
                  <a:lnTo>
                    <a:pt x="6798" y="27864"/>
                  </a:lnTo>
                  <a:lnTo>
                    <a:pt x="6781" y="27914"/>
                  </a:lnTo>
                  <a:lnTo>
                    <a:pt x="6713" y="27999"/>
                  </a:lnTo>
                  <a:lnTo>
                    <a:pt x="6697" y="28049"/>
                  </a:lnTo>
                  <a:lnTo>
                    <a:pt x="6663" y="28100"/>
                  </a:lnTo>
                  <a:lnTo>
                    <a:pt x="6578" y="28235"/>
                  </a:lnTo>
                  <a:lnTo>
                    <a:pt x="6562" y="28285"/>
                  </a:lnTo>
                  <a:lnTo>
                    <a:pt x="6528" y="28319"/>
                  </a:lnTo>
                  <a:lnTo>
                    <a:pt x="6477" y="28420"/>
                  </a:lnTo>
                  <a:lnTo>
                    <a:pt x="6444" y="28471"/>
                  </a:lnTo>
                  <a:lnTo>
                    <a:pt x="6393" y="28555"/>
                  </a:lnTo>
                  <a:lnTo>
                    <a:pt x="6376" y="28606"/>
                  </a:lnTo>
                  <a:lnTo>
                    <a:pt x="6325" y="28707"/>
                  </a:lnTo>
                  <a:lnTo>
                    <a:pt x="6292" y="28758"/>
                  </a:lnTo>
                  <a:lnTo>
                    <a:pt x="6241" y="28842"/>
                  </a:lnTo>
                  <a:lnTo>
                    <a:pt x="6207" y="28893"/>
                  </a:lnTo>
                  <a:lnTo>
                    <a:pt x="6191" y="28943"/>
                  </a:lnTo>
                  <a:lnTo>
                    <a:pt x="6157" y="28977"/>
                  </a:lnTo>
                  <a:lnTo>
                    <a:pt x="6106" y="29078"/>
                  </a:lnTo>
                  <a:lnTo>
                    <a:pt x="6089" y="29129"/>
                  </a:lnTo>
                  <a:lnTo>
                    <a:pt x="6056" y="29179"/>
                  </a:lnTo>
                  <a:lnTo>
                    <a:pt x="6022" y="29213"/>
                  </a:lnTo>
                  <a:lnTo>
                    <a:pt x="6005" y="29264"/>
                  </a:lnTo>
                  <a:lnTo>
                    <a:pt x="5971" y="29314"/>
                  </a:lnTo>
                  <a:lnTo>
                    <a:pt x="5954" y="29365"/>
                  </a:lnTo>
                  <a:lnTo>
                    <a:pt x="5921" y="29416"/>
                  </a:lnTo>
                  <a:lnTo>
                    <a:pt x="5904" y="29449"/>
                  </a:lnTo>
                  <a:lnTo>
                    <a:pt x="5870" y="29500"/>
                  </a:lnTo>
                  <a:lnTo>
                    <a:pt x="5853" y="29550"/>
                  </a:lnTo>
                  <a:lnTo>
                    <a:pt x="5819" y="29601"/>
                  </a:lnTo>
                  <a:lnTo>
                    <a:pt x="5803" y="29652"/>
                  </a:lnTo>
                  <a:lnTo>
                    <a:pt x="5769" y="29685"/>
                  </a:lnTo>
                  <a:lnTo>
                    <a:pt x="5735" y="29736"/>
                  </a:lnTo>
                  <a:lnTo>
                    <a:pt x="5718" y="29787"/>
                  </a:lnTo>
                  <a:lnTo>
                    <a:pt x="5685" y="29837"/>
                  </a:lnTo>
                  <a:lnTo>
                    <a:pt x="5668" y="29888"/>
                  </a:lnTo>
                  <a:lnTo>
                    <a:pt x="5634" y="29922"/>
                  </a:lnTo>
                  <a:lnTo>
                    <a:pt x="5617" y="29972"/>
                  </a:lnTo>
                  <a:lnTo>
                    <a:pt x="5583" y="30023"/>
                  </a:lnTo>
                  <a:lnTo>
                    <a:pt x="5566" y="30073"/>
                  </a:lnTo>
                  <a:lnTo>
                    <a:pt x="5533" y="30124"/>
                  </a:lnTo>
                  <a:lnTo>
                    <a:pt x="5516" y="30158"/>
                  </a:lnTo>
                  <a:lnTo>
                    <a:pt x="5482" y="30208"/>
                  </a:lnTo>
                  <a:lnTo>
                    <a:pt x="5465" y="30259"/>
                  </a:lnTo>
                  <a:lnTo>
                    <a:pt x="5432" y="30309"/>
                  </a:lnTo>
                  <a:lnTo>
                    <a:pt x="5415" y="30360"/>
                  </a:lnTo>
                  <a:lnTo>
                    <a:pt x="5381" y="30394"/>
                  </a:lnTo>
                  <a:lnTo>
                    <a:pt x="5364" y="30444"/>
                  </a:lnTo>
                  <a:lnTo>
                    <a:pt x="5330" y="30495"/>
                  </a:lnTo>
                  <a:lnTo>
                    <a:pt x="5313" y="30546"/>
                  </a:lnTo>
                  <a:lnTo>
                    <a:pt x="5280" y="30596"/>
                  </a:lnTo>
                  <a:lnTo>
                    <a:pt x="5263" y="30647"/>
                  </a:lnTo>
                  <a:lnTo>
                    <a:pt x="5229" y="30681"/>
                  </a:lnTo>
                  <a:lnTo>
                    <a:pt x="5212" y="30731"/>
                  </a:lnTo>
                  <a:lnTo>
                    <a:pt x="5179" y="30782"/>
                  </a:lnTo>
                  <a:lnTo>
                    <a:pt x="5162" y="30832"/>
                  </a:lnTo>
                  <a:lnTo>
                    <a:pt x="5128" y="30883"/>
                  </a:lnTo>
                  <a:lnTo>
                    <a:pt x="5111" y="30934"/>
                  </a:lnTo>
                  <a:lnTo>
                    <a:pt x="5077" y="30967"/>
                  </a:lnTo>
                  <a:lnTo>
                    <a:pt x="5060" y="31018"/>
                  </a:lnTo>
                  <a:lnTo>
                    <a:pt x="5027" y="31068"/>
                  </a:lnTo>
                  <a:lnTo>
                    <a:pt x="5010" y="31119"/>
                  </a:lnTo>
                  <a:lnTo>
                    <a:pt x="4976" y="31170"/>
                  </a:lnTo>
                  <a:lnTo>
                    <a:pt x="4959" y="31203"/>
                  </a:lnTo>
                  <a:lnTo>
                    <a:pt x="4926" y="31254"/>
                  </a:lnTo>
                  <a:lnTo>
                    <a:pt x="4909" y="31305"/>
                  </a:lnTo>
                  <a:lnTo>
                    <a:pt x="4875" y="31355"/>
                  </a:lnTo>
                  <a:lnTo>
                    <a:pt x="4858" y="31406"/>
                  </a:lnTo>
                  <a:lnTo>
                    <a:pt x="4807" y="31507"/>
                  </a:lnTo>
                  <a:lnTo>
                    <a:pt x="4774" y="31541"/>
                  </a:lnTo>
                  <a:lnTo>
                    <a:pt x="4706" y="31693"/>
                  </a:lnTo>
                  <a:lnTo>
                    <a:pt x="4689" y="31743"/>
                  </a:lnTo>
                  <a:lnTo>
                    <a:pt x="4605" y="31878"/>
                  </a:lnTo>
                  <a:lnTo>
                    <a:pt x="4588" y="31929"/>
                  </a:lnTo>
                  <a:lnTo>
                    <a:pt x="4554" y="31979"/>
                  </a:lnTo>
                  <a:lnTo>
                    <a:pt x="4538" y="32030"/>
                  </a:lnTo>
                  <a:lnTo>
                    <a:pt x="4453" y="32165"/>
                  </a:lnTo>
                  <a:lnTo>
                    <a:pt x="4436" y="32215"/>
                  </a:lnTo>
                  <a:lnTo>
                    <a:pt x="4268" y="32553"/>
                  </a:lnTo>
                  <a:lnTo>
                    <a:pt x="4251" y="32603"/>
                  </a:lnTo>
                  <a:lnTo>
                    <a:pt x="4048" y="32991"/>
                  </a:lnTo>
                  <a:lnTo>
                    <a:pt x="4032" y="33042"/>
                  </a:lnTo>
                  <a:lnTo>
                    <a:pt x="3914" y="33278"/>
                  </a:lnTo>
                  <a:lnTo>
                    <a:pt x="3880" y="33329"/>
                  </a:lnTo>
                  <a:lnTo>
                    <a:pt x="3812" y="33480"/>
                  </a:lnTo>
                  <a:lnTo>
                    <a:pt x="3795" y="33514"/>
                  </a:lnTo>
                  <a:lnTo>
                    <a:pt x="3745" y="33615"/>
                  </a:lnTo>
                  <a:lnTo>
                    <a:pt x="3728" y="33666"/>
                  </a:lnTo>
                  <a:lnTo>
                    <a:pt x="3677" y="33767"/>
                  </a:lnTo>
                  <a:lnTo>
                    <a:pt x="3644" y="33818"/>
                  </a:lnTo>
                  <a:lnTo>
                    <a:pt x="3593" y="33902"/>
                  </a:lnTo>
                  <a:lnTo>
                    <a:pt x="3576" y="33953"/>
                  </a:lnTo>
                  <a:lnTo>
                    <a:pt x="3526" y="34054"/>
                  </a:lnTo>
                  <a:lnTo>
                    <a:pt x="3509" y="34104"/>
                  </a:lnTo>
                  <a:lnTo>
                    <a:pt x="3492" y="34155"/>
                  </a:lnTo>
                  <a:lnTo>
                    <a:pt x="3458" y="34206"/>
                  </a:lnTo>
                  <a:lnTo>
                    <a:pt x="3441" y="34256"/>
                  </a:lnTo>
                  <a:lnTo>
                    <a:pt x="3424" y="34290"/>
                  </a:lnTo>
                  <a:lnTo>
                    <a:pt x="3391" y="34341"/>
                  </a:lnTo>
                  <a:lnTo>
                    <a:pt x="3374" y="34391"/>
                  </a:lnTo>
                  <a:lnTo>
                    <a:pt x="3340" y="34442"/>
                  </a:lnTo>
                  <a:lnTo>
                    <a:pt x="3323" y="34492"/>
                  </a:lnTo>
                  <a:lnTo>
                    <a:pt x="3306" y="34543"/>
                  </a:lnTo>
                  <a:lnTo>
                    <a:pt x="3273" y="34594"/>
                  </a:lnTo>
                  <a:lnTo>
                    <a:pt x="3256" y="34644"/>
                  </a:lnTo>
                  <a:lnTo>
                    <a:pt x="3205" y="34728"/>
                  </a:lnTo>
                  <a:lnTo>
                    <a:pt x="3188" y="34779"/>
                  </a:lnTo>
                  <a:lnTo>
                    <a:pt x="3171" y="34830"/>
                  </a:lnTo>
                  <a:lnTo>
                    <a:pt x="3138" y="34880"/>
                  </a:lnTo>
                  <a:lnTo>
                    <a:pt x="3087" y="34981"/>
                  </a:lnTo>
                  <a:lnTo>
                    <a:pt x="3070" y="35032"/>
                  </a:lnTo>
                  <a:lnTo>
                    <a:pt x="3053" y="35083"/>
                  </a:lnTo>
                  <a:lnTo>
                    <a:pt x="3020" y="35133"/>
                  </a:lnTo>
                  <a:lnTo>
                    <a:pt x="3003" y="35167"/>
                  </a:lnTo>
                  <a:lnTo>
                    <a:pt x="2952" y="35268"/>
                  </a:lnTo>
                  <a:lnTo>
                    <a:pt x="2935" y="35319"/>
                  </a:lnTo>
                  <a:lnTo>
                    <a:pt x="2918" y="35369"/>
                  </a:lnTo>
                  <a:lnTo>
                    <a:pt x="2868" y="35471"/>
                  </a:lnTo>
                  <a:lnTo>
                    <a:pt x="2851" y="35521"/>
                  </a:lnTo>
                  <a:lnTo>
                    <a:pt x="2817" y="35572"/>
                  </a:lnTo>
                  <a:lnTo>
                    <a:pt x="2800" y="35622"/>
                  </a:lnTo>
                  <a:lnTo>
                    <a:pt x="2784" y="35656"/>
                  </a:lnTo>
                  <a:lnTo>
                    <a:pt x="2750" y="35707"/>
                  </a:lnTo>
                  <a:lnTo>
                    <a:pt x="2716" y="35808"/>
                  </a:lnTo>
                  <a:lnTo>
                    <a:pt x="2682" y="35859"/>
                  </a:lnTo>
                  <a:lnTo>
                    <a:pt x="2649" y="35960"/>
                  </a:lnTo>
                  <a:lnTo>
                    <a:pt x="2632" y="36010"/>
                  </a:lnTo>
                  <a:lnTo>
                    <a:pt x="2598" y="36061"/>
                  </a:lnTo>
                  <a:lnTo>
                    <a:pt x="2581" y="36112"/>
                  </a:lnTo>
                  <a:lnTo>
                    <a:pt x="2547" y="36162"/>
                  </a:lnTo>
                  <a:lnTo>
                    <a:pt x="2514" y="36246"/>
                  </a:lnTo>
                  <a:lnTo>
                    <a:pt x="2497" y="36297"/>
                  </a:lnTo>
                  <a:lnTo>
                    <a:pt x="2463" y="36348"/>
                  </a:lnTo>
                  <a:lnTo>
                    <a:pt x="2446" y="36398"/>
                  </a:lnTo>
                  <a:lnTo>
                    <a:pt x="2429" y="36449"/>
                  </a:lnTo>
                  <a:lnTo>
                    <a:pt x="2396" y="36499"/>
                  </a:lnTo>
                  <a:lnTo>
                    <a:pt x="2379" y="36550"/>
                  </a:lnTo>
                  <a:lnTo>
                    <a:pt x="2345" y="36651"/>
                  </a:lnTo>
                  <a:lnTo>
                    <a:pt x="2311" y="36702"/>
                  </a:lnTo>
                  <a:lnTo>
                    <a:pt x="2294" y="36752"/>
                  </a:lnTo>
                  <a:lnTo>
                    <a:pt x="2278" y="36803"/>
                  </a:lnTo>
                  <a:lnTo>
                    <a:pt x="2244" y="36837"/>
                  </a:lnTo>
                  <a:lnTo>
                    <a:pt x="2227" y="36887"/>
                  </a:lnTo>
                  <a:lnTo>
                    <a:pt x="2193" y="36989"/>
                  </a:lnTo>
                  <a:lnTo>
                    <a:pt x="2159" y="37039"/>
                  </a:lnTo>
                  <a:lnTo>
                    <a:pt x="2143" y="37090"/>
                  </a:lnTo>
                  <a:lnTo>
                    <a:pt x="2126" y="37140"/>
                  </a:lnTo>
                  <a:lnTo>
                    <a:pt x="2092" y="37191"/>
                  </a:lnTo>
                  <a:lnTo>
                    <a:pt x="2075" y="37242"/>
                  </a:lnTo>
                  <a:lnTo>
                    <a:pt x="2058" y="37292"/>
                  </a:lnTo>
                  <a:lnTo>
                    <a:pt x="2041" y="37343"/>
                  </a:lnTo>
                  <a:lnTo>
                    <a:pt x="2008" y="37393"/>
                  </a:lnTo>
                  <a:lnTo>
                    <a:pt x="1991" y="37444"/>
                  </a:lnTo>
                  <a:lnTo>
                    <a:pt x="1974" y="37495"/>
                  </a:lnTo>
                  <a:lnTo>
                    <a:pt x="1957" y="37545"/>
                  </a:lnTo>
                  <a:lnTo>
                    <a:pt x="1923" y="37579"/>
                  </a:lnTo>
                  <a:lnTo>
                    <a:pt x="1906" y="37630"/>
                  </a:lnTo>
                  <a:lnTo>
                    <a:pt x="1890" y="37680"/>
                  </a:lnTo>
                  <a:lnTo>
                    <a:pt x="1873" y="37731"/>
                  </a:lnTo>
                  <a:lnTo>
                    <a:pt x="1839" y="37781"/>
                  </a:lnTo>
                  <a:lnTo>
                    <a:pt x="1822" y="37832"/>
                  </a:lnTo>
                  <a:lnTo>
                    <a:pt x="1805" y="37883"/>
                  </a:lnTo>
                  <a:lnTo>
                    <a:pt x="1788" y="37933"/>
                  </a:lnTo>
                  <a:lnTo>
                    <a:pt x="1755" y="37984"/>
                  </a:lnTo>
                  <a:lnTo>
                    <a:pt x="1738" y="38034"/>
                  </a:lnTo>
                  <a:lnTo>
                    <a:pt x="1721" y="38085"/>
                  </a:lnTo>
                  <a:lnTo>
                    <a:pt x="1704" y="38136"/>
                  </a:lnTo>
                  <a:lnTo>
                    <a:pt x="1670" y="38186"/>
                  </a:lnTo>
                  <a:lnTo>
                    <a:pt x="1653" y="38237"/>
                  </a:lnTo>
                  <a:lnTo>
                    <a:pt x="1637" y="38287"/>
                  </a:lnTo>
                  <a:lnTo>
                    <a:pt x="1620" y="38338"/>
                  </a:lnTo>
                  <a:lnTo>
                    <a:pt x="1586" y="38372"/>
                  </a:lnTo>
                  <a:lnTo>
                    <a:pt x="1569" y="38422"/>
                  </a:lnTo>
                  <a:lnTo>
                    <a:pt x="1552" y="38473"/>
                  </a:lnTo>
                  <a:lnTo>
                    <a:pt x="1535" y="38523"/>
                  </a:lnTo>
                  <a:lnTo>
                    <a:pt x="1502" y="38574"/>
                  </a:lnTo>
                  <a:lnTo>
                    <a:pt x="1485" y="38625"/>
                  </a:lnTo>
                  <a:lnTo>
                    <a:pt x="1468" y="38675"/>
                  </a:lnTo>
                  <a:lnTo>
                    <a:pt x="1451" y="38726"/>
                  </a:lnTo>
                  <a:lnTo>
                    <a:pt x="1434" y="38776"/>
                  </a:lnTo>
                  <a:lnTo>
                    <a:pt x="1400" y="38827"/>
                  </a:lnTo>
                  <a:lnTo>
                    <a:pt x="1384" y="38878"/>
                  </a:lnTo>
                  <a:lnTo>
                    <a:pt x="1367" y="38928"/>
                  </a:lnTo>
                  <a:lnTo>
                    <a:pt x="1333" y="39029"/>
                  </a:lnTo>
                  <a:lnTo>
                    <a:pt x="1299" y="39080"/>
                  </a:lnTo>
                  <a:lnTo>
                    <a:pt x="1266" y="39181"/>
                  </a:lnTo>
                  <a:lnTo>
                    <a:pt x="1249" y="39232"/>
                  </a:lnTo>
                  <a:lnTo>
                    <a:pt x="1232" y="39282"/>
                  </a:lnTo>
                  <a:lnTo>
                    <a:pt x="1198" y="39333"/>
                  </a:lnTo>
                  <a:lnTo>
                    <a:pt x="1181" y="39384"/>
                  </a:lnTo>
                  <a:lnTo>
                    <a:pt x="1164" y="39434"/>
                  </a:lnTo>
                  <a:lnTo>
                    <a:pt x="1097" y="39586"/>
                  </a:lnTo>
                  <a:lnTo>
                    <a:pt x="1080" y="39620"/>
                  </a:lnTo>
                  <a:lnTo>
                    <a:pt x="1046" y="39721"/>
                  </a:lnTo>
                  <a:lnTo>
                    <a:pt x="1029" y="39772"/>
                  </a:lnTo>
                  <a:lnTo>
                    <a:pt x="996" y="39822"/>
                  </a:lnTo>
                  <a:lnTo>
                    <a:pt x="945" y="39974"/>
                  </a:lnTo>
                  <a:lnTo>
                    <a:pt x="928" y="40025"/>
                  </a:lnTo>
                  <a:lnTo>
                    <a:pt x="878" y="40126"/>
                  </a:lnTo>
                  <a:lnTo>
                    <a:pt x="861" y="40176"/>
                  </a:lnTo>
                  <a:lnTo>
                    <a:pt x="844" y="40227"/>
                  </a:lnTo>
                  <a:lnTo>
                    <a:pt x="827" y="40278"/>
                  </a:lnTo>
                  <a:lnTo>
                    <a:pt x="726" y="40531"/>
                  </a:lnTo>
                  <a:lnTo>
                    <a:pt x="709" y="40581"/>
                  </a:lnTo>
                  <a:lnTo>
                    <a:pt x="692" y="40632"/>
                  </a:lnTo>
                  <a:lnTo>
                    <a:pt x="608" y="40834"/>
                  </a:lnTo>
                  <a:lnTo>
                    <a:pt x="591" y="40885"/>
                  </a:lnTo>
                  <a:lnTo>
                    <a:pt x="574" y="40935"/>
                  </a:lnTo>
                  <a:lnTo>
                    <a:pt x="557" y="40986"/>
                  </a:lnTo>
                  <a:lnTo>
                    <a:pt x="540" y="41037"/>
                  </a:lnTo>
                  <a:lnTo>
                    <a:pt x="473" y="41188"/>
                  </a:lnTo>
                  <a:lnTo>
                    <a:pt x="456" y="41239"/>
                  </a:lnTo>
                  <a:lnTo>
                    <a:pt x="439" y="41290"/>
                  </a:lnTo>
                  <a:lnTo>
                    <a:pt x="422" y="41340"/>
                  </a:lnTo>
                  <a:lnTo>
                    <a:pt x="388" y="41441"/>
                  </a:lnTo>
                  <a:lnTo>
                    <a:pt x="372" y="41492"/>
                  </a:lnTo>
                  <a:lnTo>
                    <a:pt x="338" y="41543"/>
                  </a:lnTo>
                  <a:lnTo>
                    <a:pt x="321" y="41593"/>
                  </a:lnTo>
                  <a:lnTo>
                    <a:pt x="287" y="41694"/>
                  </a:lnTo>
                  <a:lnTo>
                    <a:pt x="270" y="41745"/>
                  </a:lnTo>
                  <a:lnTo>
                    <a:pt x="254" y="41796"/>
                  </a:lnTo>
                  <a:lnTo>
                    <a:pt x="237" y="41846"/>
                  </a:lnTo>
                  <a:lnTo>
                    <a:pt x="220" y="41897"/>
                  </a:lnTo>
                  <a:lnTo>
                    <a:pt x="186" y="41998"/>
                  </a:lnTo>
                  <a:lnTo>
                    <a:pt x="152" y="42049"/>
                  </a:lnTo>
                  <a:lnTo>
                    <a:pt x="135" y="42099"/>
                  </a:lnTo>
                  <a:lnTo>
                    <a:pt x="119" y="42150"/>
                  </a:lnTo>
                  <a:lnTo>
                    <a:pt x="102" y="42200"/>
                  </a:lnTo>
                  <a:lnTo>
                    <a:pt x="85" y="42251"/>
                  </a:lnTo>
                  <a:lnTo>
                    <a:pt x="51" y="42352"/>
                  </a:lnTo>
                  <a:lnTo>
                    <a:pt x="34" y="42403"/>
                  </a:lnTo>
                  <a:lnTo>
                    <a:pt x="1" y="42504"/>
                  </a:lnTo>
                  <a:lnTo>
                    <a:pt x="6578" y="44882"/>
                  </a:lnTo>
                  <a:lnTo>
                    <a:pt x="6595" y="44832"/>
                  </a:lnTo>
                  <a:lnTo>
                    <a:pt x="6612" y="44781"/>
                  </a:lnTo>
                  <a:lnTo>
                    <a:pt x="6629" y="44730"/>
                  </a:lnTo>
                  <a:lnTo>
                    <a:pt x="6646" y="44697"/>
                  </a:lnTo>
                  <a:lnTo>
                    <a:pt x="6663" y="44646"/>
                  </a:lnTo>
                  <a:lnTo>
                    <a:pt x="6697" y="44595"/>
                  </a:lnTo>
                  <a:lnTo>
                    <a:pt x="6697" y="44545"/>
                  </a:lnTo>
                  <a:lnTo>
                    <a:pt x="6713" y="44511"/>
                  </a:lnTo>
                  <a:lnTo>
                    <a:pt x="6747" y="44460"/>
                  </a:lnTo>
                  <a:lnTo>
                    <a:pt x="6781" y="44359"/>
                  </a:lnTo>
                  <a:lnTo>
                    <a:pt x="6798" y="44326"/>
                  </a:lnTo>
                  <a:lnTo>
                    <a:pt x="6815" y="44275"/>
                  </a:lnTo>
                  <a:lnTo>
                    <a:pt x="6831" y="44224"/>
                  </a:lnTo>
                  <a:lnTo>
                    <a:pt x="6899" y="44039"/>
                  </a:lnTo>
                  <a:lnTo>
                    <a:pt x="6916" y="43988"/>
                  </a:lnTo>
                  <a:lnTo>
                    <a:pt x="7000" y="43752"/>
                  </a:lnTo>
                  <a:lnTo>
                    <a:pt x="7017" y="43718"/>
                  </a:lnTo>
                  <a:lnTo>
                    <a:pt x="7118" y="43432"/>
                  </a:lnTo>
                  <a:lnTo>
                    <a:pt x="7135" y="43381"/>
                  </a:lnTo>
                  <a:lnTo>
                    <a:pt x="7152" y="43330"/>
                  </a:lnTo>
                  <a:lnTo>
                    <a:pt x="7169" y="43297"/>
                  </a:lnTo>
                  <a:lnTo>
                    <a:pt x="7287" y="43010"/>
                  </a:lnTo>
                  <a:lnTo>
                    <a:pt x="7304" y="42976"/>
                  </a:lnTo>
                  <a:lnTo>
                    <a:pt x="7321" y="42926"/>
                  </a:lnTo>
                  <a:lnTo>
                    <a:pt x="7337" y="42875"/>
                  </a:lnTo>
                  <a:lnTo>
                    <a:pt x="7371" y="42774"/>
                  </a:lnTo>
                  <a:lnTo>
                    <a:pt x="7388" y="42740"/>
                  </a:lnTo>
                  <a:lnTo>
                    <a:pt x="7439" y="42605"/>
                  </a:lnTo>
                  <a:lnTo>
                    <a:pt x="7472" y="42555"/>
                  </a:lnTo>
                  <a:lnTo>
                    <a:pt x="7506" y="42453"/>
                  </a:lnTo>
                  <a:lnTo>
                    <a:pt x="7523" y="42420"/>
                  </a:lnTo>
                  <a:lnTo>
                    <a:pt x="7557" y="42318"/>
                  </a:lnTo>
                  <a:lnTo>
                    <a:pt x="7574" y="42268"/>
                  </a:lnTo>
                  <a:lnTo>
                    <a:pt x="7590" y="42234"/>
                  </a:lnTo>
                  <a:lnTo>
                    <a:pt x="7607" y="42184"/>
                  </a:lnTo>
                  <a:lnTo>
                    <a:pt x="7641" y="42082"/>
                  </a:lnTo>
                  <a:lnTo>
                    <a:pt x="7675" y="42049"/>
                  </a:lnTo>
                  <a:lnTo>
                    <a:pt x="7692" y="41998"/>
                  </a:lnTo>
                  <a:lnTo>
                    <a:pt x="7709" y="41947"/>
                  </a:lnTo>
                  <a:lnTo>
                    <a:pt x="7725" y="41897"/>
                  </a:lnTo>
                  <a:lnTo>
                    <a:pt x="7742" y="41863"/>
                  </a:lnTo>
                  <a:lnTo>
                    <a:pt x="7759" y="41812"/>
                  </a:lnTo>
                  <a:lnTo>
                    <a:pt x="7776" y="41762"/>
                  </a:lnTo>
                  <a:lnTo>
                    <a:pt x="7793" y="41711"/>
                  </a:lnTo>
                  <a:lnTo>
                    <a:pt x="7810" y="41678"/>
                  </a:lnTo>
                  <a:lnTo>
                    <a:pt x="7827" y="41627"/>
                  </a:lnTo>
                  <a:lnTo>
                    <a:pt x="7860" y="41576"/>
                  </a:lnTo>
                  <a:lnTo>
                    <a:pt x="7877" y="41543"/>
                  </a:lnTo>
                  <a:lnTo>
                    <a:pt x="7911" y="41441"/>
                  </a:lnTo>
                  <a:lnTo>
                    <a:pt x="7928" y="41391"/>
                  </a:lnTo>
                  <a:lnTo>
                    <a:pt x="7945" y="41357"/>
                  </a:lnTo>
                  <a:lnTo>
                    <a:pt x="7962" y="41306"/>
                  </a:lnTo>
                  <a:lnTo>
                    <a:pt x="8012" y="41205"/>
                  </a:lnTo>
                  <a:lnTo>
                    <a:pt x="8029" y="41172"/>
                  </a:lnTo>
                  <a:lnTo>
                    <a:pt x="8046" y="41121"/>
                  </a:lnTo>
                  <a:lnTo>
                    <a:pt x="8063" y="41070"/>
                  </a:lnTo>
                  <a:lnTo>
                    <a:pt x="8080" y="41037"/>
                  </a:lnTo>
                  <a:lnTo>
                    <a:pt x="8147" y="40885"/>
                  </a:lnTo>
                  <a:lnTo>
                    <a:pt x="8164" y="40851"/>
                  </a:lnTo>
                  <a:lnTo>
                    <a:pt x="8181" y="40800"/>
                  </a:lnTo>
                  <a:lnTo>
                    <a:pt x="8215" y="40716"/>
                  </a:lnTo>
                  <a:lnTo>
                    <a:pt x="8231" y="40666"/>
                  </a:lnTo>
                  <a:lnTo>
                    <a:pt x="8282" y="40564"/>
                  </a:lnTo>
                  <a:lnTo>
                    <a:pt x="8299" y="40531"/>
                  </a:lnTo>
                  <a:lnTo>
                    <a:pt x="8349" y="40396"/>
                  </a:lnTo>
                  <a:lnTo>
                    <a:pt x="8366" y="40345"/>
                  </a:lnTo>
                  <a:lnTo>
                    <a:pt x="8383" y="40294"/>
                  </a:lnTo>
                  <a:lnTo>
                    <a:pt x="8451" y="40160"/>
                  </a:lnTo>
                  <a:lnTo>
                    <a:pt x="8468" y="40109"/>
                  </a:lnTo>
                  <a:lnTo>
                    <a:pt x="8535" y="39974"/>
                  </a:lnTo>
                  <a:lnTo>
                    <a:pt x="8552" y="39940"/>
                  </a:lnTo>
                  <a:lnTo>
                    <a:pt x="8602" y="39788"/>
                  </a:lnTo>
                  <a:lnTo>
                    <a:pt x="8636" y="39755"/>
                  </a:lnTo>
                  <a:lnTo>
                    <a:pt x="8670" y="39654"/>
                  </a:lnTo>
                  <a:lnTo>
                    <a:pt x="8687" y="39620"/>
                  </a:lnTo>
                  <a:lnTo>
                    <a:pt x="8721" y="39519"/>
                  </a:lnTo>
                  <a:lnTo>
                    <a:pt x="8754" y="39468"/>
                  </a:lnTo>
                  <a:lnTo>
                    <a:pt x="8771" y="39434"/>
                  </a:lnTo>
                  <a:lnTo>
                    <a:pt x="8805" y="39333"/>
                  </a:lnTo>
                  <a:lnTo>
                    <a:pt x="8822" y="39299"/>
                  </a:lnTo>
                  <a:lnTo>
                    <a:pt x="8855" y="39249"/>
                  </a:lnTo>
                  <a:lnTo>
                    <a:pt x="8872" y="39198"/>
                  </a:lnTo>
                  <a:lnTo>
                    <a:pt x="8889" y="39164"/>
                  </a:lnTo>
                  <a:lnTo>
                    <a:pt x="8923" y="39063"/>
                  </a:lnTo>
                  <a:lnTo>
                    <a:pt x="8957" y="39029"/>
                  </a:lnTo>
                  <a:lnTo>
                    <a:pt x="8974" y="38979"/>
                  </a:lnTo>
                  <a:lnTo>
                    <a:pt x="8990" y="38928"/>
                  </a:lnTo>
                  <a:lnTo>
                    <a:pt x="9007" y="38878"/>
                  </a:lnTo>
                  <a:lnTo>
                    <a:pt x="9041" y="38844"/>
                  </a:lnTo>
                  <a:lnTo>
                    <a:pt x="9058" y="38793"/>
                  </a:lnTo>
                  <a:lnTo>
                    <a:pt x="9075" y="38743"/>
                  </a:lnTo>
                  <a:lnTo>
                    <a:pt x="9092" y="38709"/>
                  </a:lnTo>
                  <a:lnTo>
                    <a:pt x="9142" y="38608"/>
                  </a:lnTo>
                  <a:lnTo>
                    <a:pt x="9159" y="38574"/>
                  </a:lnTo>
                  <a:lnTo>
                    <a:pt x="9176" y="38523"/>
                  </a:lnTo>
                  <a:lnTo>
                    <a:pt x="9193" y="38473"/>
                  </a:lnTo>
                  <a:lnTo>
                    <a:pt x="9227" y="38439"/>
                  </a:lnTo>
                  <a:lnTo>
                    <a:pt x="9243" y="38389"/>
                  </a:lnTo>
                  <a:lnTo>
                    <a:pt x="9260" y="38338"/>
                  </a:lnTo>
                  <a:lnTo>
                    <a:pt x="9277" y="38304"/>
                  </a:lnTo>
                  <a:lnTo>
                    <a:pt x="9294" y="38254"/>
                  </a:lnTo>
                  <a:lnTo>
                    <a:pt x="9328" y="38203"/>
                  </a:lnTo>
                  <a:lnTo>
                    <a:pt x="9345" y="38169"/>
                  </a:lnTo>
                  <a:lnTo>
                    <a:pt x="9361" y="38119"/>
                  </a:lnTo>
                  <a:lnTo>
                    <a:pt x="9378" y="38068"/>
                  </a:lnTo>
                  <a:lnTo>
                    <a:pt x="9412" y="38034"/>
                  </a:lnTo>
                  <a:lnTo>
                    <a:pt x="9429" y="37984"/>
                  </a:lnTo>
                  <a:lnTo>
                    <a:pt x="9446" y="37933"/>
                  </a:lnTo>
                  <a:lnTo>
                    <a:pt x="9463" y="37899"/>
                  </a:lnTo>
                  <a:lnTo>
                    <a:pt x="9496" y="37849"/>
                  </a:lnTo>
                  <a:lnTo>
                    <a:pt x="9513" y="37798"/>
                  </a:lnTo>
                  <a:lnTo>
                    <a:pt x="9530" y="37748"/>
                  </a:lnTo>
                  <a:lnTo>
                    <a:pt x="9547" y="37714"/>
                  </a:lnTo>
                  <a:lnTo>
                    <a:pt x="9581" y="37663"/>
                  </a:lnTo>
                  <a:lnTo>
                    <a:pt x="9614" y="37579"/>
                  </a:lnTo>
                  <a:lnTo>
                    <a:pt x="9631" y="37528"/>
                  </a:lnTo>
                  <a:lnTo>
                    <a:pt x="9665" y="37495"/>
                  </a:lnTo>
                  <a:lnTo>
                    <a:pt x="9682" y="37444"/>
                  </a:lnTo>
                  <a:lnTo>
                    <a:pt x="9699" y="37393"/>
                  </a:lnTo>
                  <a:lnTo>
                    <a:pt x="9716" y="37343"/>
                  </a:lnTo>
                  <a:lnTo>
                    <a:pt x="9749" y="37309"/>
                  </a:lnTo>
                  <a:lnTo>
                    <a:pt x="9766" y="37258"/>
                  </a:lnTo>
                  <a:lnTo>
                    <a:pt x="9817" y="37174"/>
                  </a:lnTo>
                  <a:lnTo>
                    <a:pt x="9834" y="37124"/>
                  </a:lnTo>
                  <a:lnTo>
                    <a:pt x="9851" y="37090"/>
                  </a:lnTo>
                  <a:lnTo>
                    <a:pt x="9867" y="37039"/>
                  </a:lnTo>
                  <a:lnTo>
                    <a:pt x="9918" y="36955"/>
                  </a:lnTo>
                  <a:lnTo>
                    <a:pt x="9935" y="36904"/>
                  </a:lnTo>
                  <a:lnTo>
                    <a:pt x="9952" y="36854"/>
                  </a:lnTo>
                  <a:lnTo>
                    <a:pt x="9985" y="36820"/>
                  </a:lnTo>
                  <a:lnTo>
                    <a:pt x="10002" y="36769"/>
                  </a:lnTo>
                  <a:lnTo>
                    <a:pt x="10053" y="36685"/>
                  </a:lnTo>
                  <a:lnTo>
                    <a:pt x="10070" y="36634"/>
                  </a:lnTo>
                  <a:lnTo>
                    <a:pt x="10087" y="36584"/>
                  </a:lnTo>
                  <a:lnTo>
                    <a:pt x="10104" y="36550"/>
                  </a:lnTo>
                  <a:lnTo>
                    <a:pt x="10137" y="36499"/>
                  </a:lnTo>
                  <a:lnTo>
                    <a:pt x="10171" y="36415"/>
                  </a:lnTo>
                  <a:lnTo>
                    <a:pt x="10205" y="36365"/>
                  </a:lnTo>
                  <a:lnTo>
                    <a:pt x="10272" y="36230"/>
                  </a:lnTo>
                  <a:lnTo>
                    <a:pt x="10289" y="36179"/>
                  </a:lnTo>
                  <a:lnTo>
                    <a:pt x="10323" y="36095"/>
                  </a:lnTo>
                  <a:lnTo>
                    <a:pt x="10357" y="36061"/>
                  </a:lnTo>
                  <a:lnTo>
                    <a:pt x="10424" y="35926"/>
                  </a:lnTo>
                  <a:lnTo>
                    <a:pt x="10441" y="35875"/>
                  </a:lnTo>
                  <a:lnTo>
                    <a:pt x="10458" y="35825"/>
                  </a:lnTo>
                  <a:lnTo>
                    <a:pt x="10525" y="35707"/>
                  </a:lnTo>
                  <a:lnTo>
                    <a:pt x="10559" y="35656"/>
                  </a:lnTo>
                  <a:lnTo>
                    <a:pt x="10576" y="35606"/>
                  </a:lnTo>
                  <a:lnTo>
                    <a:pt x="10593" y="35572"/>
                  </a:lnTo>
                  <a:lnTo>
                    <a:pt x="10660" y="35437"/>
                  </a:lnTo>
                  <a:lnTo>
                    <a:pt x="10694" y="35386"/>
                  </a:lnTo>
                  <a:lnTo>
                    <a:pt x="10711" y="35336"/>
                  </a:lnTo>
                  <a:lnTo>
                    <a:pt x="10778" y="35218"/>
                  </a:lnTo>
                  <a:lnTo>
                    <a:pt x="10795" y="35167"/>
                  </a:lnTo>
                  <a:lnTo>
                    <a:pt x="10829" y="35116"/>
                  </a:lnTo>
                  <a:lnTo>
                    <a:pt x="10846" y="35083"/>
                  </a:lnTo>
                  <a:lnTo>
                    <a:pt x="10863" y="35032"/>
                  </a:lnTo>
                  <a:lnTo>
                    <a:pt x="10913" y="34948"/>
                  </a:lnTo>
                  <a:lnTo>
                    <a:pt x="10947" y="34897"/>
                  </a:lnTo>
                  <a:lnTo>
                    <a:pt x="10981" y="34813"/>
                  </a:lnTo>
                  <a:lnTo>
                    <a:pt x="11014" y="34762"/>
                  </a:lnTo>
                  <a:lnTo>
                    <a:pt x="11031" y="34728"/>
                  </a:lnTo>
                  <a:lnTo>
                    <a:pt x="11048" y="34678"/>
                  </a:lnTo>
                  <a:lnTo>
                    <a:pt x="11082" y="34627"/>
                  </a:lnTo>
                  <a:lnTo>
                    <a:pt x="11099" y="34594"/>
                  </a:lnTo>
                  <a:lnTo>
                    <a:pt x="11116" y="34543"/>
                  </a:lnTo>
                  <a:lnTo>
                    <a:pt x="11149" y="34509"/>
                  </a:lnTo>
                  <a:lnTo>
                    <a:pt x="11166" y="34459"/>
                  </a:lnTo>
                  <a:lnTo>
                    <a:pt x="11183" y="34408"/>
                  </a:lnTo>
                  <a:lnTo>
                    <a:pt x="11217" y="34374"/>
                  </a:lnTo>
                  <a:lnTo>
                    <a:pt x="11234" y="34324"/>
                  </a:lnTo>
                  <a:lnTo>
                    <a:pt x="11267" y="34290"/>
                  </a:lnTo>
                  <a:lnTo>
                    <a:pt x="11284" y="34239"/>
                  </a:lnTo>
                  <a:lnTo>
                    <a:pt x="11301" y="34189"/>
                  </a:lnTo>
                  <a:lnTo>
                    <a:pt x="11335" y="34155"/>
                  </a:lnTo>
                  <a:lnTo>
                    <a:pt x="11352" y="34104"/>
                  </a:lnTo>
                  <a:lnTo>
                    <a:pt x="11369" y="34054"/>
                  </a:lnTo>
                  <a:lnTo>
                    <a:pt x="11419" y="33969"/>
                  </a:lnTo>
                  <a:lnTo>
                    <a:pt x="11453" y="33936"/>
                  </a:lnTo>
                  <a:lnTo>
                    <a:pt x="11487" y="33835"/>
                  </a:lnTo>
                  <a:lnTo>
                    <a:pt x="11520" y="33801"/>
                  </a:lnTo>
                  <a:lnTo>
                    <a:pt x="11537" y="33750"/>
                  </a:lnTo>
                  <a:lnTo>
                    <a:pt x="11554" y="33716"/>
                  </a:lnTo>
                  <a:lnTo>
                    <a:pt x="11638" y="33582"/>
                  </a:lnTo>
                  <a:lnTo>
                    <a:pt x="11655" y="33531"/>
                  </a:lnTo>
                  <a:lnTo>
                    <a:pt x="11723" y="33396"/>
                  </a:lnTo>
                  <a:lnTo>
                    <a:pt x="11756" y="33362"/>
                  </a:lnTo>
                  <a:lnTo>
                    <a:pt x="11773" y="33312"/>
                  </a:lnTo>
                  <a:lnTo>
                    <a:pt x="11807" y="33278"/>
                  </a:lnTo>
                  <a:lnTo>
                    <a:pt x="11824" y="33227"/>
                  </a:lnTo>
                  <a:lnTo>
                    <a:pt x="11841" y="33194"/>
                  </a:lnTo>
                  <a:lnTo>
                    <a:pt x="11942" y="33008"/>
                  </a:lnTo>
                  <a:lnTo>
                    <a:pt x="11959" y="32974"/>
                  </a:lnTo>
                  <a:lnTo>
                    <a:pt x="11993" y="32924"/>
                  </a:lnTo>
                  <a:lnTo>
                    <a:pt x="12009" y="32873"/>
                  </a:lnTo>
                  <a:lnTo>
                    <a:pt x="12060" y="32789"/>
                  </a:lnTo>
                  <a:lnTo>
                    <a:pt x="12094" y="32755"/>
                  </a:lnTo>
                  <a:lnTo>
                    <a:pt x="12161" y="32620"/>
                  </a:lnTo>
                  <a:lnTo>
                    <a:pt x="12178" y="32570"/>
                  </a:lnTo>
                  <a:lnTo>
                    <a:pt x="12262" y="32452"/>
                  </a:lnTo>
                  <a:lnTo>
                    <a:pt x="12279" y="32401"/>
                  </a:lnTo>
                  <a:lnTo>
                    <a:pt x="12347" y="32266"/>
                  </a:lnTo>
                  <a:lnTo>
                    <a:pt x="12381" y="32232"/>
                  </a:lnTo>
                  <a:lnTo>
                    <a:pt x="12431" y="32148"/>
                  </a:lnTo>
                  <a:lnTo>
                    <a:pt x="12448" y="32097"/>
                  </a:lnTo>
                  <a:lnTo>
                    <a:pt x="12515" y="31962"/>
                  </a:lnTo>
                  <a:lnTo>
                    <a:pt x="12549" y="31929"/>
                  </a:lnTo>
                  <a:lnTo>
                    <a:pt x="12600" y="31844"/>
                  </a:lnTo>
                  <a:lnTo>
                    <a:pt x="12617" y="31794"/>
                  </a:lnTo>
                  <a:lnTo>
                    <a:pt x="12650" y="31760"/>
                  </a:lnTo>
                  <a:lnTo>
                    <a:pt x="12667" y="31709"/>
                  </a:lnTo>
                  <a:lnTo>
                    <a:pt x="12718" y="31625"/>
                  </a:lnTo>
                  <a:lnTo>
                    <a:pt x="12752" y="31574"/>
                  </a:lnTo>
                  <a:lnTo>
                    <a:pt x="12802" y="31490"/>
                  </a:lnTo>
                  <a:lnTo>
                    <a:pt x="12819" y="31456"/>
                  </a:lnTo>
                  <a:lnTo>
                    <a:pt x="12853" y="31406"/>
                  </a:lnTo>
                  <a:lnTo>
                    <a:pt x="12870" y="31372"/>
                  </a:lnTo>
                  <a:lnTo>
                    <a:pt x="12887" y="31321"/>
                  </a:lnTo>
                  <a:lnTo>
                    <a:pt x="12920" y="31271"/>
                  </a:lnTo>
                  <a:lnTo>
                    <a:pt x="12971" y="31187"/>
                  </a:lnTo>
                  <a:lnTo>
                    <a:pt x="12988" y="31153"/>
                  </a:lnTo>
                  <a:lnTo>
                    <a:pt x="13021" y="31102"/>
                  </a:lnTo>
                  <a:lnTo>
                    <a:pt x="13038" y="31068"/>
                  </a:lnTo>
                  <a:lnTo>
                    <a:pt x="13072" y="31018"/>
                  </a:lnTo>
                  <a:lnTo>
                    <a:pt x="13089" y="30984"/>
                  </a:lnTo>
                  <a:lnTo>
                    <a:pt x="13123" y="30934"/>
                  </a:lnTo>
                  <a:lnTo>
                    <a:pt x="13140" y="30900"/>
                  </a:lnTo>
                  <a:lnTo>
                    <a:pt x="13173" y="30849"/>
                  </a:lnTo>
                  <a:lnTo>
                    <a:pt x="13190" y="30799"/>
                  </a:lnTo>
                  <a:lnTo>
                    <a:pt x="13224" y="30765"/>
                  </a:lnTo>
                  <a:lnTo>
                    <a:pt x="13241" y="30714"/>
                  </a:lnTo>
                  <a:lnTo>
                    <a:pt x="13274" y="30681"/>
                  </a:lnTo>
                  <a:lnTo>
                    <a:pt x="13291" y="30630"/>
                  </a:lnTo>
                  <a:lnTo>
                    <a:pt x="13325" y="30596"/>
                  </a:lnTo>
                  <a:lnTo>
                    <a:pt x="13342" y="30546"/>
                  </a:lnTo>
                  <a:lnTo>
                    <a:pt x="13376" y="30512"/>
                  </a:lnTo>
                  <a:lnTo>
                    <a:pt x="13393" y="30461"/>
                  </a:lnTo>
                  <a:lnTo>
                    <a:pt x="13426" y="30428"/>
                  </a:lnTo>
                  <a:lnTo>
                    <a:pt x="13443" y="30377"/>
                  </a:lnTo>
                  <a:lnTo>
                    <a:pt x="13477" y="30343"/>
                  </a:lnTo>
                  <a:lnTo>
                    <a:pt x="13494" y="30293"/>
                  </a:lnTo>
                  <a:lnTo>
                    <a:pt x="13544" y="30208"/>
                  </a:lnTo>
                  <a:lnTo>
                    <a:pt x="13578" y="30158"/>
                  </a:lnTo>
                  <a:lnTo>
                    <a:pt x="13595" y="30124"/>
                  </a:lnTo>
                  <a:lnTo>
                    <a:pt x="13629" y="30073"/>
                  </a:lnTo>
                  <a:lnTo>
                    <a:pt x="13646" y="30040"/>
                  </a:lnTo>
                  <a:lnTo>
                    <a:pt x="13679" y="29989"/>
                  </a:lnTo>
                  <a:lnTo>
                    <a:pt x="13713" y="29955"/>
                  </a:lnTo>
                  <a:lnTo>
                    <a:pt x="13730" y="29905"/>
                  </a:lnTo>
                  <a:lnTo>
                    <a:pt x="13764" y="29871"/>
                  </a:lnTo>
                  <a:lnTo>
                    <a:pt x="13780" y="29820"/>
                  </a:lnTo>
                  <a:lnTo>
                    <a:pt x="13814" y="29787"/>
                  </a:lnTo>
                  <a:lnTo>
                    <a:pt x="13831" y="29736"/>
                  </a:lnTo>
                  <a:lnTo>
                    <a:pt x="13865" y="29702"/>
                  </a:lnTo>
                  <a:lnTo>
                    <a:pt x="13882" y="29652"/>
                  </a:lnTo>
                  <a:lnTo>
                    <a:pt x="13915" y="29618"/>
                  </a:lnTo>
                  <a:lnTo>
                    <a:pt x="13932" y="29567"/>
                  </a:lnTo>
                  <a:lnTo>
                    <a:pt x="14017" y="29449"/>
                  </a:lnTo>
                  <a:lnTo>
                    <a:pt x="14033" y="29399"/>
                  </a:lnTo>
                  <a:lnTo>
                    <a:pt x="14118" y="29281"/>
                  </a:lnTo>
                  <a:lnTo>
                    <a:pt x="14152" y="29230"/>
                  </a:lnTo>
                  <a:lnTo>
                    <a:pt x="14219" y="29095"/>
                  </a:lnTo>
                  <a:lnTo>
                    <a:pt x="14253" y="29061"/>
                  </a:lnTo>
                  <a:lnTo>
                    <a:pt x="14354" y="28893"/>
                  </a:lnTo>
                  <a:lnTo>
                    <a:pt x="14388" y="28842"/>
                  </a:lnTo>
                  <a:lnTo>
                    <a:pt x="14539" y="28589"/>
                  </a:lnTo>
                  <a:lnTo>
                    <a:pt x="14573" y="28555"/>
                  </a:lnTo>
                  <a:lnTo>
                    <a:pt x="14590" y="28505"/>
                  </a:lnTo>
                  <a:lnTo>
                    <a:pt x="14624" y="28471"/>
                  </a:lnTo>
                  <a:lnTo>
                    <a:pt x="14809" y="28184"/>
                  </a:lnTo>
                  <a:lnTo>
                    <a:pt x="14826" y="28134"/>
                  </a:lnTo>
                  <a:lnTo>
                    <a:pt x="14860" y="28100"/>
                  </a:lnTo>
                  <a:lnTo>
                    <a:pt x="14894" y="28049"/>
                  </a:lnTo>
                  <a:lnTo>
                    <a:pt x="14944" y="27965"/>
                  </a:lnTo>
                  <a:lnTo>
                    <a:pt x="14961" y="27931"/>
                  </a:lnTo>
                  <a:lnTo>
                    <a:pt x="15045" y="27796"/>
                  </a:lnTo>
                  <a:lnTo>
                    <a:pt x="15079" y="27763"/>
                  </a:lnTo>
                  <a:lnTo>
                    <a:pt x="15130" y="27678"/>
                  </a:lnTo>
                  <a:lnTo>
                    <a:pt x="15164" y="27628"/>
                  </a:lnTo>
                  <a:lnTo>
                    <a:pt x="15180" y="27594"/>
                  </a:lnTo>
                  <a:lnTo>
                    <a:pt x="15231" y="27510"/>
                  </a:lnTo>
                  <a:lnTo>
                    <a:pt x="15265" y="27459"/>
                  </a:lnTo>
                  <a:lnTo>
                    <a:pt x="15298" y="27425"/>
                  </a:lnTo>
                  <a:lnTo>
                    <a:pt x="15315" y="27375"/>
                  </a:lnTo>
                  <a:lnTo>
                    <a:pt x="15366" y="27307"/>
                  </a:lnTo>
                  <a:lnTo>
                    <a:pt x="15400" y="27257"/>
                  </a:lnTo>
                  <a:lnTo>
                    <a:pt x="15433" y="27223"/>
                  </a:lnTo>
                  <a:lnTo>
                    <a:pt x="15450" y="27172"/>
                  </a:lnTo>
                  <a:lnTo>
                    <a:pt x="15484" y="27139"/>
                  </a:lnTo>
                  <a:lnTo>
                    <a:pt x="15518" y="27088"/>
                  </a:lnTo>
                  <a:lnTo>
                    <a:pt x="15535" y="27054"/>
                  </a:lnTo>
                  <a:lnTo>
                    <a:pt x="15568" y="27004"/>
                  </a:lnTo>
                  <a:lnTo>
                    <a:pt x="15585" y="26970"/>
                  </a:lnTo>
                  <a:lnTo>
                    <a:pt x="15619" y="26919"/>
                  </a:lnTo>
                  <a:lnTo>
                    <a:pt x="15653" y="26886"/>
                  </a:lnTo>
                  <a:lnTo>
                    <a:pt x="15669" y="26835"/>
                  </a:lnTo>
                  <a:lnTo>
                    <a:pt x="15703" y="26801"/>
                  </a:lnTo>
                  <a:lnTo>
                    <a:pt x="15737" y="26767"/>
                  </a:lnTo>
                  <a:lnTo>
                    <a:pt x="15788" y="26683"/>
                  </a:lnTo>
                  <a:lnTo>
                    <a:pt x="15821" y="26633"/>
                  </a:lnTo>
                  <a:lnTo>
                    <a:pt x="15838" y="26599"/>
                  </a:lnTo>
                  <a:lnTo>
                    <a:pt x="15872" y="26548"/>
                  </a:lnTo>
                  <a:lnTo>
                    <a:pt x="15922" y="26464"/>
                  </a:lnTo>
                  <a:lnTo>
                    <a:pt x="15956" y="26430"/>
                  </a:lnTo>
                  <a:lnTo>
                    <a:pt x="15973" y="26396"/>
                  </a:lnTo>
                  <a:lnTo>
                    <a:pt x="16007" y="26346"/>
                  </a:lnTo>
                  <a:lnTo>
                    <a:pt x="16041" y="26312"/>
                  </a:lnTo>
                  <a:lnTo>
                    <a:pt x="16057" y="26261"/>
                  </a:lnTo>
                  <a:lnTo>
                    <a:pt x="16091" y="26228"/>
                  </a:lnTo>
                  <a:lnTo>
                    <a:pt x="16125" y="26177"/>
                  </a:lnTo>
                  <a:lnTo>
                    <a:pt x="16142" y="26143"/>
                  </a:lnTo>
                  <a:lnTo>
                    <a:pt x="16175" y="26093"/>
                  </a:lnTo>
                  <a:lnTo>
                    <a:pt x="16209" y="26059"/>
                  </a:lnTo>
                  <a:lnTo>
                    <a:pt x="16226" y="26008"/>
                  </a:lnTo>
                  <a:lnTo>
                    <a:pt x="16260" y="25975"/>
                  </a:lnTo>
                  <a:lnTo>
                    <a:pt x="16294" y="25941"/>
                  </a:lnTo>
                  <a:lnTo>
                    <a:pt x="16310" y="25890"/>
                  </a:lnTo>
                  <a:lnTo>
                    <a:pt x="16378" y="25806"/>
                  </a:lnTo>
                  <a:lnTo>
                    <a:pt x="16395" y="25772"/>
                  </a:lnTo>
                  <a:lnTo>
                    <a:pt x="16428" y="25739"/>
                  </a:lnTo>
                  <a:lnTo>
                    <a:pt x="16462" y="25688"/>
                  </a:lnTo>
                  <a:lnTo>
                    <a:pt x="16479" y="25654"/>
                  </a:lnTo>
                  <a:lnTo>
                    <a:pt x="16513" y="25604"/>
                  </a:lnTo>
                  <a:lnTo>
                    <a:pt x="16547" y="25570"/>
                  </a:lnTo>
                  <a:lnTo>
                    <a:pt x="16597" y="25486"/>
                  </a:lnTo>
                  <a:lnTo>
                    <a:pt x="16631" y="25452"/>
                  </a:lnTo>
                  <a:lnTo>
                    <a:pt x="16665" y="25401"/>
                  </a:lnTo>
                  <a:lnTo>
                    <a:pt x="16681" y="25368"/>
                  </a:lnTo>
                  <a:lnTo>
                    <a:pt x="16715" y="25317"/>
                  </a:lnTo>
                  <a:lnTo>
                    <a:pt x="16732" y="25283"/>
                  </a:lnTo>
                  <a:lnTo>
                    <a:pt x="16766" y="25233"/>
                  </a:lnTo>
                  <a:lnTo>
                    <a:pt x="16800" y="25199"/>
                  </a:lnTo>
                  <a:lnTo>
                    <a:pt x="16850" y="25115"/>
                  </a:lnTo>
                  <a:lnTo>
                    <a:pt x="16884" y="25081"/>
                  </a:lnTo>
                  <a:lnTo>
                    <a:pt x="16918" y="25030"/>
                  </a:lnTo>
                  <a:lnTo>
                    <a:pt x="16968" y="24963"/>
                  </a:lnTo>
                  <a:lnTo>
                    <a:pt x="17002" y="24912"/>
                  </a:lnTo>
                  <a:lnTo>
                    <a:pt x="17019" y="24878"/>
                  </a:lnTo>
                  <a:lnTo>
                    <a:pt x="17053" y="24828"/>
                  </a:lnTo>
                  <a:lnTo>
                    <a:pt x="17086" y="24794"/>
                  </a:lnTo>
                  <a:lnTo>
                    <a:pt x="17120" y="24743"/>
                  </a:lnTo>
                  <a:lnTo>
                    <a:pt x="17137" y="24710"/>
                  </a:lnTo>
                  <a:lnTo>
                    <a:pt x="17171" y="24676"/>
                  </a:lnTo>
                  <a:lnTo>
                    <a:pt x="17221" y="24592"/>
                  </a:lnTo>
                  <a:lnTo>
                    <a:pt x="17255" y="24541"/>
                  </a:lnTo>
                  <a:lnTo>
                    <a:pt x="17289" y="24507"/>
                  </a:lnTo>
                  <a:lnTo>
                    <a:pt x="17322" y="24474"/>
                  </a:lnTo>
                  <a:lnTo>
                    <a:pt x="17339" y="24423"/>
                  </a:lnTo>
                  <a:lnTo>
                    <a:pt x="17373" y="24389"/>
                  </a:lnTo>
                  <a:lnTo>
                    <a:pt x="17407" y="24339"/>
                  </a:lnTo>
                  <a:lnTo>
                    <a:pt x="17457" y="24271"/>
                  </a:lnTo>
                  <a:lnTo>
                    <a:pt x="17491" y="24221"/>
                  </a:lnTo>
                  <a:lnTo>
                    <a:pt x="17525" y="24187"/>
                  </a:lnTo>
                  <a:lnTo>
                    <a:pt x="17542" y="24153"/>
                  </a:lnTo>
                  <a:lnTo>
                    <a:pt x="17575" y="24103"/>
                  </a:lnTo>
                  <a:lnTo>
                    <a:pt x="17609" y="24069"/>
                  </a:lnTo>
                  <a:lnTo>
                    <a:pt x="17643" y="24018"/>
                  </a:lnTo>
                  <a:lnTo>
                    <a:pt x="17660" y="23984"/>
                  </a:lnTo>
                  <a:lnTo>
                    <a:pt x="17693" y="23951"/>
                  </a:lnTo>
                  <a:lnTo>
                    <a:pt x="17727" y="23900"/>
                  </a:lnTo>
                  <a:lnTo>
                    <a:pt x="17761" y="23866"/>
                  </a:lnTo>
                  <a:lnTo>
                    <a:pt x="17778" y="23816"/>
                  </a:lnTo>
                  <a:lnTo>
                    <a:pt x="17812" y="23782"/>
                  </a:lnTo>
                  <a:lnTo>
                    <a:pt x="17845" y="23748"/>
                  </a:lnTo>
                  <a:lnTo>
                    <a:pt x="17862" y="23698"/>
                  </a:lnTo>
                  <a:lnTo>
                    <a:pt x="17896" y="23664"/>
                  </a:lnTo>
                  <a:lnTo>
                    <a:pt x="17963" y="23580"/>
                  </a:lnTo>
                  <a:lnTo>
                    <a:pt x="17980" y="23546"/>
                  </a:lnTo>
                  <a:lnTo>
                    <a:pt x="18014" y="23495"/>
                  </a:lnTo>
                  <a:lnTo>
                    <a:pt x="18048" y="23462"/>
                  </a:lnTo>
                  <a:lnTo>
                    <a:pt x="18081" y="23428"/>
                  </a:lnTo>
                  <a:lnTo>
                    <a:pt x="18115" y="23377"/>
                  </a:lnTo>
                  <a:lnTo>
                    <a:pt x="18132" y="23344"/>
                  </a:lnTo>
                  <a:lnTo>
                    <a:pt x="18166" y="23310"/>
                  </a:lnTo>
                  <a:lnTo>
                    <a:pt x="18199" y="23259"/>
                  </a:lnTo>
                  <a:lnTo>
                    <a:pt x="18233" y="23225"/>
                  </a:lnTo>
                  <a:lnTo>
                    <a:pt x="18250" y="23175"/>
                  </a:lnTo>
                  <a:lnTo>
                    <a:pt x="18284" y="23141"/>
                  </a:lnTo>
                  <a:lnTo>
                    <a:pt x="18318" y="23107"/>
                  </a:lnTo>
                  <a:lnTo>
                    <a:pt x="18351" y="23057"/>
                  </a:lnTo>
                  <a:lnTo>
                    <a:pt x="18368" y="23023"/>
                  </a:lnTo>
                  <a:lnTo>
                    <a:pt x="18402" y="22989"/>
                  </a:lnTo>
                  <a:lnTo>
                    <a:pt x="18436" y="22939"/>
                  </a:lnTo>
                  <a:lnTo>
                    <a:pt x="18469" y="22905"/>
                  </a:lnTo>
                  <a:lnTo>
                    <a:pt x="18486" y="22871"/>
                  </a:lnTo>
                  <a:lnTo>
                    <a:pt x="18554" y="22787"/>
                  </a:lnTo>
                  <a:lnTo>
                    <a:pt x="18587" y="22753"/>
                  </a:lnTo>
                  <a:lnTo>
                    <a:pt x="18638" y="22669"/>
                  </a:lnTo>
                  <a:lnTo>
                    <a:pt x="18672" y="22618"/>
                  </a:lnTo>
                  <a:lnTo>
                    <a:pt x="18705" y="22585"/>
                  </a:lnTo>
                  <a:lnTo>
                    <a:pt x="18739" y="22551"/>
                  </a:lnTo>
                  <a:lnTo>
                    <a:pt x="18824" y="22433"/>
                  </a:lnTo>
                  <a:lnTo>
                    <a:pt x="18857" y="22382"/>
                  </a:lnTo>
                  <a:lnTo>
                    <a:pt x="18908" y="22315"/>
                  </a:lnTo>
                  <a:lnTo>
                    <a:pt x="18942" y="22264"/>
                  </a:lnTo>
                  <a:lnTo>
                    <a:pt x="19060" y="22112"/>
                  </a:lnTo>
                  <a:lnTo>
                    <a:pt x="19093" y="22079"/>
                  </a:lnTo>
                  <a:lnTo>
                    <a:pt x="19245" y="21876"/>
                  </a:lnTo>
                  <a:lnTo>
                    <a:pt x="19279" y="21842"/>
                  </a:lnTo>
                  <a:lnTo>
                    <a:pt x="19313" y="21792"/>
                  </a:lnTo>
                  <a:lnTo>
                    <a:pt x="19346" y="21758"/>
                  </a:lnTo>
                  <a:lnTo>
                    <a:pt x="19464" y="21606"/>
                  </a:lnTo>
                  <a:lnTo>
                    <a:pt x="19498" y="21556"/>
                  </a:lnTo>
                  <a:lnTo>
                    <a:pt x="19616" y="21404"/>
                  </a:lnTo>
                  <a:lnTo>
                    <a:pt x="19650" y="21370"/>
                  </a:lnTo>
                  <a:lnTo>
                    <a:pt x="19734" y="21252"/>
                  </a:lnTo>
                  <a:lnTo>
                    <a:pt x="19768" y="21218"/>
                  </a:lnTo>
                  <a:lnTo>
                    <a:pt x="19836" y="21134"/>
                  </a:lnTo>
                  <a:lnTo>
                    <a:pt x="19869" y="21100"/>
                  </a:lnTo>
                  <a:lnTo>
                    <a:pt x="19954" y="20982"/>
                  </a:lnTo>
                  <a:lnTo>
                    <a:pt x="19987" y="20932"/>
                  </a:lnTo>
                  <a:lnTo>
                    <a:pt x="20055" y="20864"/>
                  </a:lnTo>
                  <a:lnTo>
                    <a:pt x="20089" y="20830"/>
                  </a:lnTo>
                  <a:lnTo>
                    <a:pt x="20105" y="20780"/>
                  </a:lnTo>
                  <a:lnTo>
                    <a:pt x="20139" y="20746"/>
                  </a:lnTo>
                  <a:lnTo>
                    <a:pt x="20207" y="20662"/>
                  </a:lnTo>
                  <a:lnTo>
                    <a:pt x="20240" y="20628"/>
                  </a:lnTo>
                  <a:lnTo>
                    <a:pt x="20274" y="20594"/>
                  </a:lnTo>
                  <a:lnTo>
                    <a:pt x="20291" y="20544"/>
                  </a:lnTo>
                  <a:lnTo>
                    <a:pt x="20358" y="20476"/>
                  </a:lnTo>
                  <a:lnTo>
                    <a:pt x="20392" y="20443"/>
                  </a:lnTo>
                  <a:lnTo>
                    <a:pt x="20426" y="20392"/>
                  </a:lnTo>
                  <a:lnTo>
                    <a:pt x="20460" y="20358"/>
                  </a:lnTo>
                  <a:lnTo>
                    <a:pt x="20493" y="20324"/>
                  </a:lnTo>
                  <a:lnTo>
                    <a:pt x="20527" y="20274"/>
                  </a:lnTo>
                  <a:lnTo>
                    <a:pt x="20544" y="20240"/>
                  </a:lnTo>
                  <a:lnTo>
                    <a:pt x="20578" y="20206"/>
                  </a:lnTo>
                  <a:lnTo>
                    <a:pt x="20611" y="20173"/>
                  </a:lnTo>
                  <a:lnTo>
                    <a:pt x="20645" y="20122"/>
                  </a:lnTo>
                  <a:lnTo>
                    <a:pt x="20679" y="20088"/>
                  </a:lnTo>
                  <a:lnTo>
                    <a:pt x="20713" y="20055"/>
                  </a:lnTo>
                  <a:lnTo>
                    <a:pt x="20746" y="20004"/>
                  </a:lnTo>
                  <a:lnTo>
                    <a:pt x="20763" y="19970"/>
                  </a:lnTo>
                  <a:lnTo>
                    <a:pt x="20797" y="19937"/>
                  </a:lnTo>
                  <a:lnTo>
                    <a:pt x="20831" y="19903"/>
                  </a:lnTo>
                  <a:lnTo>
                    <a:pt x="20864" y="19852"/>
                  </a:lnTo>
                  <a:lnTo>
                    <a:pt x="20898" y="19818"/>
                  </a:lnTo>
                  <a:lnTo>
                    <a:pt x="20932" y="19785"/>
                  </a:lnTo>
                  <a:lnTo>
                    <a:pt x="20966" y="19734"/>
                  </a:lnTo>
                  <a:lnTo>
                    <a:pt x="20999" y="19700"/>
                  </a:lnTo>
                  <a:lnTo>
                    <a:pt x="21016" y="19667"/>
                  </a:lnTo>
                  <a:lnTo>
                    <a:pt x="21050" y="19633"/>
                  </a:lnTo>
                  <a:lnTo>
                    <a:pt x="21084" y="19582"/>
                  </a:lnTo>
                  <a:lnTo>
                    <a:pt x="21117" y="19549"/>
                  </a:lnTo>
                  <a:lnTo>
                    <a:pt x="21151" y="19515"/>
                  </a:lnTo>
                  <a:lnTo>
                    <a:pt x="21185" y="19481"/>
                  </a:lnTo>
                  <a:lnTo>
                    <a:pt x="21219" y="19431"/>
                  </a:lnTo>
                  <a:lnTo>
                    <a:pt x="21252" y="19397"/>
                  </a:lnTo>
                  <a:lnTo>
                    <a:pt x="21286" y="19363"/>
                  </a:lnTo>
                  <a:lnTo>
                    <a:pt x="21303" y="19329"/>
                  </a:lnTo>
                  <a:lnTo>
                    <a:pt x="21337" y="19279"/>
                  </a:lnTo>
                  <a:lnTo>
                    <a:pt x="21370" y="19245"/>
                  </a:lnTo>
                  <a:lnTo>
                    <a:pt x="21404" y="19211"/>
                  </a:lnTo>
                  <a:lnTo>
                    <a:pt x="21438" y="19178"/>
                  </a:lnTo>
                  <a:lnTo>
                    <a:pt x="21472" y="19127"/>
                  </a:lnTo>
                  <a:lnTo>
                    <a:pt x="21505" y="19093"/>
                  </a:lnTo>
                  <a:lnTo>
                    <a:pt x="21539" y="19059"/>
                  </a:lnTo>
                  <a:lnTo>
                    <a:pt x="21573" y="19026"/>
                  </a:lnTo>
                  <a:lnTo>
                    <a:pt x="21606" y="18975"/>
                  </a:lnTo>
                  <a:lnTo>
                    <a:pt x="21640" y="18941"/>
                  </a:lnTo>
                  <a:lnTo>
                    <a:pt x="21674" y="18908"/>
                  </a:lnTo>
                  <a:lnTo>
                    <a:pt x="21691" y="18874"/>
                  </a:lnTo>
                  <a:lnTo>
                    <a:pt x="21758" y="18790"/>
                  </a:lnTo>
                  <a:lnTo>
                    <a:pt x="21792" y="18756"/>
                  </a:lnTo>
                  <a:lnTo>
                    <a:pt x="21826" y="18722"/>
                  </a:lnTo>
                  <a:lnTo>
                    <a:pt x="21859" y="18672"/>
                  </a:lnTo>
                  <a:lnTo>
                    <a:pt x="21893" y="18638"/>
                  </a:lnTo>
                  <a:lnTo>
                    <a:pt x="21994" y="18520"/>
                  </a:lnTo>
                  <a:lnTo>
                    <a:pt x="22028" y="18486"/>
                  </a:lnTo>
                  <a:lnTo>
                    <a:pt x="22045" y="18452"/>
                  </a:lnTo>
                  <a:lnTo>
                    <a:pt x="22146" y="18334"/>
                  </a:lnTo>
                  <a:lnTo>
                    <a:pt x="22180" y="18300"/>
                  </a:lnTo>
                  <a:lnTo>
                    <a:pt x="22349" y="18115"/>
                  </a:lnTo>
                  <a:lnTo>
                    <a:pt x="22382" y="18081"/>
                  </a:lnTo>
                  <a:lnTo>
                    <a:pt x="22871" y="17508"/>
                  </a:lnTo>
                  <a:lnTo>
                    <a:pt x="22905" y="17474"/>
                  </a:lnTo>
                  <a:lnTo>
                    <a:pt x="23108" y="17255"/>
                  </a:lnTo>
                  <a:lnTo>
                    <a:pt x="23141" y="17221"/>
                  </a:lnTo>
                  <a:lnTo>
                    <a:pt x="23175" y="17187"/>
                  </a:lnTo>
                  <a:lnTo>
                    <a:pt x="23209" y="17154"/>
                  </a:lnTo>
                  <a:lnTo>
                    <a:pt x="23276" y="17069"/>
                  </a:lnTo>
                  <a:lnTo>
                    <a:pt x="23310" y="17035"/>
                  </a:lnTo>
                  <a:lnTo>
                    <a:pt x="23411" y="16917"/>
                  </a:lnTo>
                  <a:lnTo>
                    <a:pt x="23445" y="16884"/>
                  </a:lnTo>
                  <a:lnTo>
                    <a:pt x="23546" y="16782"/>
                  </a:lnTo>
                  <a:lnTo>
                    <a:pt x="23580" y="16749"/>
                  </a:lnTo>
                  <a:lnTo>
                    <a:pt x="23647" y="16664"/>
                  </a:lnTo>
                  <a:lnTo>
                    <a:pt x="23664" y="16631"/>
                  </a:lnTo>
                  <a:lnTo>
                    <a:pt x="23715" y="16597"/>
                  </a:lnTo>
                  <a:lnTo>
                    <a:pt x="23749" y="16563"/>
                  </a:lnTo>
                  <a:lnTo>
                    <a:pt x="23765" y="16513"/>
                  </a:lnTo>
                  <a:lnTo>
                    <a:pt x="23799" y="16479"/>
                  </a:lnTo>
                  <a:lnTo>
                    <a:pt x="23850" y="16445"/>
                  </a:lnTo>
                  <a:lnTo>
                    <a:pt x="23867" y="16411"/>
                  </a:lnTo>
                  <a:lnTo>
                    <a:pt x="23900" y="16378"/>
                  </a:lnTo>
                  <a:lnTo>
                    <a:pt x="23951" y="16344"/>
                  </a:lnTo>
                  <a:lnTo>
                    <a:pt x="24002" y="16260"/>
                  </a:lnTo>
                  <a:lnTo>
                    <a:pt x="24052" y="16226"/>
                  </a:lnTo>
                  <a:lnTo>
                    <a:pt x="24069" y="16192"/>
                  </a:lnTo>
                  <a:lnTo>
                    <a:pt x="24120" y="16158"/>
                  </a:lnTo>
                  <a:lnTo>
                    <a:pt x="24153" y="16125"/>
                  </a:lnTo>
                  <a:lnTo>
                    <a:pt x="24170" y="16091"/>
                  </a:lnTo>
                  <a:lnTo>
                    <a:pt x="24221" y="16040"/>
                  </a:lnTo>
                  <a:lnTo>
                    <a:pt x="24255" y="16007"/>
                  </a:lnTo>
                  <a:lnTo>
                    <a:pt x="24288" y="15973"/>
                  </a:lnTo>
                  <a:lnTo>
                    <a:pt x="24322" y="15939"/>
                  </a:lnTo>
                  <a:lnTo>
                    <a:pt x="24356" y="15905"/>
                  </a:lnTo>
                  <a:lnTo>
                    <a:pt x="24389" y="15855"/>
                  </a:lnTo>
                  <a:lnTo>
                    <a:pt x="24423" y="15821"/>
                  </a:lnTo>
                  <a:lnTo>
                    <a:pt x="24457" y="15787"/>
                  </a:lnTo>
                  <a:lnTo>
                    <a:pt x="24491" y="15754"/>
                  </a:lnTo>
                  <a:lnTo>
                    <a:pt x="24524" y="15720"/>
                  </a:lnTo>
                  <a:lnTo>
                    <a:pt x="24558" y="15686"/>
                  </a:lnTo>
                  <a:lnTo>
                    <a:pt x="24592" y="15652"/>
                  </a:lnTo>
                  <a:lnTo>
                    <a:pt x="24626" y="15602"/>
                  </a:lnTo>
                  <a:lnTo>
                    <a:pt x="24659" y="15568"/>
                  </a:lnTo>
                  <a:lnTo>
                    <a:pt x="24693" y="15534"/>
                  </a:lnTo>
                  <a:lnTo>
                    <a:pt x="24727" y="15501"/>
                  </a:lnTo>
                  <a:lnTo>
                    <a:pt x="24761" y="15467"/>
                  </a:lnTo>
                  <a:lnTo>
                    <a:pt x="24794" y="15433"/>
                  </a:lnTo>
                  <a:lnTo>
                    <a:pt x="24828" y="15399"/>
                  </a:lnTo>
                  <a:lnTo>
                    <a:pt x="24862" y="15366"/>
                  </a:lnTo>
                  <a:lnTo>
                    <a:pt x="24895" y="15315"/>
                  </a:lnTo>
                  <a:lnTo>
                    <a:pt x="24963" y="15248"/>
                  </a:lnTo>
                  <a:lnTo>
                    <a:pt x="24997" y="15214"/>
                  </a:lnTo>
                  <a:lnTo>
                    <a:pt x="25064" y="15146"/>
                  </a:lnTo>
                  <a:lnTo>
                    <a:pt x="25098" y="15113"/>
                  </a:lnTo>
                  <a:lnTo>
                    <a:pt x="25165" y="15028"/>
                  </a:lnTo>
                  <a:lnTo>
                    <a:pt x="25199" y="14995"/>
                  </a:lnTo>
                  <a:lnTo>
                    <a:pt x="25283" y="14927"/>
                  </a:lnTo>
                  <a:lnTo>
                    <a:pt x="25317" y="14893"/>
                  </a:lnTo>
                  <a:lnTo>
                    <a:pt x="25351" y="14860"/>
                  </a:lnTo>
                  <a:lnTo>
                    <a:pt x="25418" y="14792"/>
                  </a:lnTo>
                  <a:lnTo>
                    <a:pt x="25452" y="14742"/>
                  </a:lnTo>
                  <a:lnTo>
                    <a:pt x="25486" y="14708"/>
                  </a:lnTo>
                  <a:lnTo>
                    <a:pt x="25520" y="14674"/>
                  </a:lnTo>
                  <a:lnTo>
                    <a:pt x="25587" y="14607"/>
                  </a:lnTo>
                  <a:lnTo>
                    <a:pt x="25621" y="14573"/>
                  </a:lnTo>
                  <a:lnTo>
                    <a:pt x="25722" y="14472"/>
                  </a:lnTo>
                  <a:lnTo>
                    <a:pt x="25756" y="14421"/>
                  </a:lnTo>
                  <a:lnTo>
                    <a:pt x="25840" y="14354"/>
                  </a:lnTo>
                  <a:lnTo>
                    <a:pt x="25874" y="14320"/>
                  </a:lnTo>
                  <a:lnTo>
                    <a:pt x="26599" y="13578"/>
                  </a:lnTo>
                  <a:lnTo>
                    <a:pt x="26633" y="13544"/>
                  </a:lnTo>
                  <a:lnTo>
                    <a:pt x="26717" y="13477"/>
                  </a:lnTo>
                  <a:lnTo>
                    <a:pt x="26751" y="13443"/>
                  </a:lnTo>
                  <a:lnTo>
                    <a:pt x="26852" y="13342"/>
                  </a:lnTo>
                  <a:lnTo>
                    <a:pt x="26886" y="13308"/>
                  </a:lnTo>
                  <a:lnTo>
                    <a:pt x="26919" y="13274"/>
                  </a:lnTo>
                  <a:lnTo>
                    <a:pt x="26970" y="13241"/>
                  </a:lnTo>
                  <a:lnTo>
                    <a:pt x="27038" y="13173"/>
                  </a:lnTo>
                  <a:lnTo>
                    <a:pt x="27071" y="13139"/>
                  </a:lnTo>
                  <a:lnTo>
                    <a:pt x="27105" y="13089"/>
                  </a:lnTo>
                  <a:lnTo>
                    <a:pt x="27139" y="13055"/>
                  </a:lnTo>
                  <a:lnTo>
                    <a:pt x="27172" y="13021"/>
                  </a:lnTo>
                  <a:lnTo>
                    <a:pt x="27206" y="12988"/>
                  </a:lnTo>
                  <a:lnTo>
                    <a:pt x="27240" y="12954"/>
                  </a:lnTo>
                  <a:lnTo>
                    <a:pt x="27291" y="12920"/>
                  </a:lnTo>
                  <a:lnTo>
                    <a:pt x="27324" y="12886"/>
                  </a:lnTo>
                  <a:lnTo>
                    <a:pt x="27392" y="12819"/>
                  </a:lnTo>
                  <a:lnTo>
                    <a:pt x="27425" y="12785"/>
                  </a:lnTo>
                  <a:lnTo>
                    <a:pt x="27493" y="12718"/>
                  </a:lnTo>
                  <a:lnTo>
                    <a:pt x="27527" y="12684"/>
                  </a:lnTo>
                  <a:lnTo>
                    <a:pt x="27611" y="12616"/>
                  </a:lnTo>
                  <a:lnTo>
                    <a:pt x="27645" y="12583"/>
                  </a:lnTo>
                  <a:lnTo>
                    <a:pt x="27678" y="12549"/>
                  </a:lnTo>
                  <a:lnTo>
                    <a:pt x="27712" y="12515"/>
                  </a:lnTo>
                  <a:lnTo>
                    <a:pt x="27746" y="12482"/>
                  </a:lnTo>
                  <a:lnTo>
                    <a:pt x="27780" y="12448"/>
                  </a:lnTo>
                  <a:lnTo>
                    <a:pt x="27830" y="12414"/>
                  </a:lnTo>
                  <a:lnTo>
                    <a:pt x="27864" y="12380"/>
                  </a:lnTo>
                  <a:lnTo>
                    <a:pt x="27898" y="12347"/>
                  </a:lnTo>
                  <a:lnTo>
                    <a:pt x="27931" y="12313"/>
                  </a:lnTo>
                  <a:lnTo>
                    <a:pt x="27965" y="12279"/>
                  </a:lnTo>
                  <a:lnTo>
                    <a:pt x="27999" y="12229"/>
                  </a:lnTo>
                  <a:lnTo>
                    <a:pt x="28033" y="12212"/>
                  </a:lnTo>
                  <a:lnTo>
                    <a:pt x="28083" y="12161"/>
                  </a:lnTo>
                  <a:lnTo>
                    <a:pt x="28117" y="12127"/>
                  </a:lnTo>
                  <a:lnTo>
                    <a:pt x="28151" y="12094"/>
                  </a:lnTo>
                  <a:lnTo>
                    <a:pt x="28184" y="12060"/>
                  </a:lnTo>
                  <a:lnTo>
                    <a:pt x="28218" y="12026"/>
                  </a:lnTo>
                  <a:lnTo>
                    <a:pt x="28252" y="11992"/>
                  </a:lnTo>
                  <a:lnTo>
                    <a:pt x="28286" y="11959"/>
                  </a:lnTo>
                  <a:lnTo>
                    <a:pt x="28336" y="11925"/>
                  </a:lnTo>
                  <a:lnTo>
                    <a:pt x="28370" y="11891"/>
                  </a:lnTo>
                  <a:lnTo>
                    <a:pt x="28404" y="11857"/>
                  </a:lnTo>
                  <a:lnTo>
                    <a:pt x="28437" y="11824"/>
                  </a:lnTo>
                  <a:lnTo>
                    <a:pt x="28471" y="11790"/>
                  </a:lnTo>
                  <a:lnTo>
                    <a:pt x="28505" y="11756"/>
                  </a:lnTo>
                  <a:lnTo>
                    <a:pt x="28539" y="11723"/>
                  </a:lnTo>
                  <a:lnTo>
                    <a:pt x="28589" y="11689"/>
                  </a:lnTo>
                  <a:lnTo>
                    <a:pt x="28623" y="11655"/>
                  </a:lnTo>
                  <a:lnTo>
                    <a:pt x="28657" y="11621"/>
                  </a:lnTo>
                  <a:lnTo>
                    <a:pt x="28690" y="11588"/>
                  </a:lnTo>
                  <a:lnTo>
                    <a:pt x="28724" y="11554"/>
                  </a:lnTo>
                  <a:lnTo>
                    <a:pt x="28758" y="11520"/>
                  </a:lnTo>
                  <a:lnTo>
                    <a:pt x="28808" y="11486"/>
                  </a:lnTo>
                  <a:lnTo>
                    <a:pt x="28842" y="11453"/>
                  </a:lnTo>
                  <a:lnTo>
                    <a:pt x="28876" y="11419"/>
                  </a:lnTo>
                  <a:lnTo>
                    <a:pt x="28910" y="11385"/>
                  </a:lnTo>
                  <a:lnTo>
                    <a:pt x="28943" y="11351"/>
                  </a:lnTo>
                  <a:lnTo>
                    <a:pt x="29028" y="11284"/>
                  </a:lnTo>
                  <a:lnTo>
                    <a:pt x="29061" y="11250"/>
                  </a:lnTo>
                  <a:lnTo>
                    <a:pt x="29163" y="11149"/>
                  </a:lnTo>
                  <a:lnTo>
                    <a:pt x="29213" y="11115"/>
                  </a:lnTo>
                  <a:lnTo>
                    <a:pt x="29247" y="11082"/>
                  </a:lnTo>
                  <a:lnTo>
                    <a:pt x="29314" y="11014"/>
                  </a:lnTo>
                  <a:lnTo>
                    <a:pt x="29348" y="10997"/>
                  </a:lnTo>
                  <a:lnTo>
                    <a:pt x="29466" y="10896"/>
                  </a:lnTo>
                  <a:lnTo>
                    <a:pt x="29500" y="10862"/>
                  </a:lnTo>
                  <a:lnTo>
                    <a:pt x="29534" y="10829"/>
                  </a:lnTo>
                  <a:lnTo>
                    <a:pt x="29567" y="10795"/>
                  </a:lnTo>
                  <a:lnTo>
                    <a:pt x="29804" y="10592"/>
                  </a:lnTo>
                  <a:lnTo>
                    <a:pt x="29837" y="10559"/>
                  </a:lnTo>
                  <a:lnTo>
                    <a:pt x="30326" y="10137"/>
                  </a:lnTo>
                  <a:lnTo>
                    <a:pt x="30360" y="10103"/>
                  </a:lnTo>
                  <a:lnTo>
                    <a:pt x="30579" y="9901"/>
                  </a:lnTo>
                  <a:lnTo>
                    <a:pt x="30613" y="9867"/>
                  </a:lnTo>
                  <a:lnTo>
                    <a:pt x="30698" y="9800"/>
                  </a:lnTo>
                  <a:lnTo>
                    <a:pt x="30731" y="9766"/>
                  </a:lnTo>
                  <a:lnTo>
                    <a:pt x="30765" y="9732"/>
                  </a:lnTo>
                  <a:lnTo>
                    <a:pt x="30883" y="9648"/>
                  </a:lnTo>
                  <a:lnTo>
                    <a:pt x="30917" y="9614"/>
                  </a:lnTo>
                  <a:lnTo>
                    <a:pt x="30967" y="9580"/>
                  </a:lnTo>
                  <a:lnTo>
                    <a:pt x="31001" y="9547"/>
                  </a:lnTo>
                  <a:lnTo>
                    <a:pt x="31035" y="9513"/>
                  </a:lnTo>
                  <a:lnTo>
                    <a:pt x="31069" y="9479"/>
                  </a:lnTo>
                  <a:lnTo>
                    <a:pt x="31153" y="9412"/>
                  </a:lnTo>
                  <a:lnTo>
                    <a:pt x="31187" y="9378"/>
                  </a:lnTo>
                  <a:lnTo>
                    <a:pt x="31271" y="9311"/>
                  </a:lnTo>
                  <a:lnTo>
                    <a:pt x="31305" y="9294"/>
                  </a:lnTo>
                  <a:lnTo>
                    <a:pt x="31338" y="9260"/>
                  </a:lnTo>
                  <a:lnTo>
                    <a:pt x="31372" y="9226"/>
                  </a:lnTo>
                  <a:lnTo>
                    <a:pt x="31457" y="9159"/>
                  </a:lnTo>
                  <a:lnTo>
                    <a:pt x="31490" y="9125"/>
                  </a:lnTo>
                  <a:lnTo>
                    <a:pt x="31524" y="9091"/>
                  </a:lnTo>
                  <a:lnTo>
                    <a:pt x="31575" y="9058"/>
                  </a:lnTo>
                  <a:lnTo>
                    <a:pt x="31608" y="9024"/>
                  </a:lnTo>
                  <a:lnTo>
                    <a:pt x="31642" y="8990"/>
                  </a:lnTo>
                  <a:lnTo>
                    <a:pt x="31676" y="8956"/>
                  </a:lnTo>
                  <a:lnTo>
                    <a:pt x="31726" y="8940"/>
                  </a:lnTo>
                  <a:lnTo>
                    <a:pt x="31760" y="8906"/>
                  </a:lnTo>
                  <a:lnTo>
                    <a:pt x="31794" y="8872"/>
                  </a:lnTo>
                  <a:lnTo>
                    <a:pt x="31828" y="8838"/>
                  </a:lnTo>
                  <a:lnTo>
                    <a:pt x="31878" y="8805"/>
                  </a:lnTo>
                  <a:lnTo>
                    <a:pt x="31912" y="8771"/>
                  </a:lnTo>
                  <a:lnTo>
                    <a:pt x="31946" y="8737"/>
                  </a:lnTo>
                  <a:lnTo>
                    <a:pt x="31979" y="8703"/>
                  </a:lnTo>
                  <a:lnTo>
                    <a:pt x="32030" y="8687"/>
                  </a:lnTo>
                  <a:lnTo>
                    <a:pt x="32064" y="8653"/>
                  </a:lnTo>
                  <a:lnTo>
                    <a:pt x="32097" y="8619"/>
                  </a:lnTo>
                  <a:lnTo>
                    <a:pt x="32148" y="8585"/>
                  </a:lnTo>
                  <a:lnTo>
                    <a:pt x="32182" y="8552"/>
                  </a:lnTo>
                  <a:lnTo>
                    <a:pt x="32216" y="8518"/>
                  </a:lnTo>
                  <a:lnTo>
                    <a:pt x="32249" y="8484"/>
                  </a:lnTo>
                  <a:lnTo>
                    <a:pt x="32300" y="8450"/>
                  </a:lnTo>
                  <a:lnTo>
                    <a:pt x="32334" y="8434"/>
                  </a:lnTo>
                  <a:lnTo>
                    <a:pt x="32367" y="8400"/>
                  </a:lnTo>
                  <a:lnTo>
                    <a:pt x="32418" y="8366"/>
                  </a:lnTo>
                  <a:lnTo>
                    <a:pt x="32452" y="8332"/>
                  </a:lnTo>
                  <a:lnTo>
                    <a:pt x="32485" y="8299"/>
                  </a:lnTo>
                  <a:lnTo>
                    <a:pt x="32519" y="8265"/>
                  </a:lnTo>
                  <a:lnTo>
                    <a:pt x="32570" y="8231"/>
                  </a:lnTo>
                  <a:lnTo>
                    <a:pt x="32603" y="8197"/>
                  </a:lnTo>
                  <a:lnTo>
                    <a:pt x="32637" y="8181"/>
                  </a:lnTo>
                  <a:lnTo>
                    <a:pt x="32671" y="8147"/>
                  </a:lnTo>
                  <a:lnTo>
                    <a:pt x="32722" y="8113"/>
                  </a:lnTo>
                  <a:lnTo>
                    <a:pt x="32755" y="8079"/>
                  </a:lnTo>
                  <a:lnTo>
                    <a:pt x="32789" y="8046"/>
                  </a:lnTo>
                  <a:lnTo>
                    <a:pt x="32840" y="8012"/>
                  </a:lnTo>
                  <a:lnTo>
                    <a:pt x="32873" y="7978"/>
                  </a:lnTo>
                  <a:lnTo>
                    <a:pt x="32907" y="7961"/>
                  </a:lnTo>
                  <a:lnTo>
                    <a:pt x="32958" y="7928"/>
                  </a:lnTo>
                  <a:lnTo>
                    <a:pt x="32991" y="7894"/>
                  </a:lnTo>
                  <a:lnTo>
                    <a:pt x="33025" y="7860"/>
                  </a:lnTo>
                  <a:lnTo>
                    <a:pt x="33059" y="7826"/>
                  </a:lnTo>
                  <a:lnTo>
                    <a:pt x="33143" y="7776"/>
                  </a:lnTo>
                  <a:lnTo>
                    <a:pt x="33177" y="7742"/>
                  </a:lnTo>
                  <a:lnTo>
                    <a:pt x="33261" y="7675"/>
                  </a:lnTo>
                  <a:lnTo>
                    <a:pt x="33295" y="7641"/>
                  </a:lnTo>
                  <a:lnTo>
                    <a:pt x="33379" y="7573"/>
                  </a:lnTo>
                  <a:lnTo>
                    <a:pt x="33413" y="7556"/>
                  </a:lnTo>
                  <a:lnTo>
                    <a:pt x="33531" y="7455"/>
                  </a:lnTo>
                  <a:lnTo>
                    <a:pt x="33565" y="7422"/>
                  </a:lnTo>
                  <a:lnTo>
                    <a:pt x="33683" y="7337"/>
                  </a:lnTo>
                  <a:lnTo>
                    <a:pt x="33733" y="7303"/>
                  </a:lnTo>
                  <a:lnTo>
                    <a:pt x="33885" y="7185"/>
                  </a:lnTo>
                  <a:lnTo>
                    <a:pt x="33919" y="7152"/>
                  </a:lnTo>
                  <a:lnTo>
                    <a:pt x="34037" y="7050"/>
                  </a:lnTo>
                  <a:lnTo>
                    <a:pt x="34088" y="7034"/>
                  </a:lnTo>
                  <a:lnTo>
                    <a:pt x="34121" y="7000"/>
                  </a:lnTo>
                  <a:lnTo>
                    <a:pt x="34155" y="6966"/>
                  </a:lnTo>
                  <a:lnTo>
                    <a:pt x="34324" y="6848"/>
                  </a:lnTo>
                  <a:lnTo>
                    <a:pt x="34358" y="6814"/>
                  </a:lnTo>
                  <a:lnTo>
                    <a:pt x="34476" y="6730"/>
                  </a:lnTo>
                  <a:lnTo>
                    <a:pt x="34509" y="6696"/>
                  </a:lnTo>
                  <a:lnTo>
                    <a:pt x="34560" y="6663"/>
                  </a:lnTo>
                  <a:lnTo>
                    <a:pt x="34627" y="6595"/>
                  </a:lnTo>
                  <a:lnTo>
                    <a:pt x="34678" y="6578"/>
                  </a:lnTo>
                  <a:lnTo>
                    <a:pt x="34796" y="6477"/>
                  </a:lnTo>
                  <a:lnTo>
                    <a:pt x="34830" y="6443"/>
                  </a:lnTo>
                  <a:lnTo>
                    <a:pt x="34914" y="6393"/>
                  </a:lnTo>
                  <a:lnTo>
                    <a:pt x="34948" y="6359"/>
                  </a:lnTo>
                  <a:lnTo>
                    <a:pt x="34982" y="6325"/>
                  </a:lnTo>
                  <a:lnTo>
                    <a:pt x="35032" y="6308"/>
                  </a:lnTo>
                  <a:lnTo>
                    <a:pt x="35066" y="6275"/>
                  </a:lnTo>
                  <a:lnTo>
                    <a:pt x="35117" y="6241"/>
                  </a:lnTo>
                  <a:lnTo>
                    <a:pt x="35150" y="6207"/>
                  </a:lnTo>
                  <a:lnTo>
                    <a:pt x="35184" y="6173"/>
                  </a:lnTo>
                  <a:lnTo>
                    <a:pt x="35235" y="6157"/>
                  </a:lnTo>
                  <a:lnTo>
                    <a:pt x="35302" y="6089"/>
                  </a:lnTo>
                  <a:lnTo>
                    <a:pt x="35353" y="6055"/>
                  </a:lnTo>
                  <a:lnTo>
                    <a:pt x="35386" y="6038"/>
                  </a:lnTo>
                  <a:lnTo>
                    <a:pt x="35420" y="6005"/>
                  </a:lnTo>
                  <a:lnTo>
                    <a:pt x="35471" y="5971"/>
                  </a:lnTo>
                  <a:lnTo>
                    <a:pt x="35504" y="5937"/>
                  </a:lnTo>
                  <a:lnTo>
                    <a:pt x="35555" y="5920"/>
                  </a:lnTo>
                  <a:lnTo>
                    <a:pt x="35589" y="5887"/>
                  </a:lnTo>
                  <a:lnTo>
                    <a:pt x="35623" y="5853"/>
                  </a:lnTo>
                  <a:lnTo>
                    <a:pt x="35673" y="5819"/>
                  </a:lnTo>
                  <a:lnTo>
                    <a:pt x="35707" y="5785"/>
                  </a:lnTo>
                  <a:lnTo>
                    <a:pt x="35741" y="5769"/>
                  </a:lnTo>
                  <a:lnTo>
                    <a:pt x="35791" y="5735"/>
                  </a:lnTo>
                  <a:lnTo>
                    <a:pt x="35825" y="5701"/>
                  </a:lnTo>
                  <a:lnTo>
                    <a:pt x="35859" y="5684"/>
                  </a:lnTo>
                  <a:lnTo>
                    <a:pt x="35909" y="5651"/>
                  </a:lnTo>
                  <a:lnTo>
                    <a:pt x="31760" y="0"/>
                  </a:lnTo>
                  <a:close/>
                </a:path>
              </a:pathLst>
            </a:custGeom>
            <a:solidFill>
              <a:srgbClr val="7DBFEE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1663950" y="1281725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48" y="321"/>
                  </a:moveTo>
                  <a:cubicBezTo>
                    <a:pt x="1366" y="321"/>
                    <a:pt x="1467" y="338"/>
                    <a:pt x="1552" y="372"/>
                  </a:cubicBezTo>
                  <a:cubicBezTo>
                    <a:pt x="1687" y="439"/>
                    <a:pt x="1754" y="557"/>
                    <a:pt x="1754" y="760"/>
                  </a:cubicBezTo>
                  <a:cubicBezTo>
                    <a:pt x="1754" y="928"/>
                    <a:pt x="1704" y="1063"/>
                    <a:pt x="1602" y="1131"/>
                  </a:cubicBezTo>
                  <a:cubicBezTo>
                    <a:pt x="1501" y="1198"/>
                    <a:pt x="1383" y="1215"/>
                    <a:pt x="1198" y="1215"/>
                  </a:cubicBezTo>
                  <a:lnTo>
                    <a:pt x="371" y="1215"/>
                  </a:lnTo>
                  <a:lnTo>
                    <a:pt x="371" y="321"/>
                  </a:lnTo>
                  <a:close/>
                  <a:moveTo>
                    <a:pt x="0" y="1"/>
                  </a:moveTo>
                  <a:lnTo>
                    <a:pt x="0" y="2666"/>
                  </a:lnTo>
                  <a:lnTo>
                    <a:pt x="371" y="2666"/>
                  </a:lnTo>
                  <a:lnTo>
                    <a:pt x="371" y="1519"/>
                  </a:lnTo>
                  <a:lnTo>
                    <a:pt x="1181" y="1519"/>
                  </a:lnTo>
                  <a:cubicBezTo>
                    <a:pt x="1333" y="1519"/>
                    <a:pt x="1451" y="1536"/>
                    <a:pt x="1518" y="1569"/>
                  </a:cubicBezTo>
                  <a:cubicBezTo>
                    <a:pt x="1636" y="1637"/>
                    <a:pt x="1704" y="1755"/>
                    <a:pt x="1704" y="1923"/>
                  </a:cubicBezTo>
                  <a:lnTo>
                    <a:pt x="1737" y="2362"/>
                  </a:lnTo>
                  <a:cubicBezTo>
                    <a:pt x="1737" y="2480"/>
                    <a:pt x="1737" y="2548"/>
                    <a:pt x="1754" y="2581"/>
                  </a:cubicBezTo>
                  <a:cubicBezTo>
                    <a:pt x="1754" y="2615"/>
                    <a:pt x="1771" y="2649"/>
                    <a:pt x="1771" y="2666"/>
                  </a:cubicBezTo>
                  <a:lnTo>
                    <a:pt x="2210" y="2666"/>
                  </a:lnTo>
                  <a:lnTo>
                    <a:pt x="2210" y="2598"/>
                  </a:lnTo>
                  <a:cubicBezTo>
                    <a:pt x="2159" y="2581"/>
                    <a:pt x="2125" y="2531"/>
                    <a:pt x="2108" y="2446"/>
                  </a:cubicBezTo>
                  <a:cubicBezTo>
                    <a:pt x="2092" y="2396"/>
                    <a:pt x="2075" y="2311"/>
                    <a:pt x="2075" y="2210"/>
                  </a:cubicBezTo>
                  <a:lnTo>
                    <a:pt x="2075" y="1856"/>
                  </a:lnTo>
                  <a:cubicBezTo>
                    <a:pt x="2058" y="1704"/>
                    <a:pt x="2041" y="1586"/>
                    <a:pt x="1973" y="1519"/>
                  </a:cubicBezTo>
                  <a:cubicBezTo>
                    <a:pt x="1923" y="1451"/>
                    <a:pt x="1855" y="1401"/>
                    <a:pt x="1737" y="1350"/>
                  </a:cubicBezTo>
                  <a:cubicBezTo>
                    <a:pt x="1855" y="1299"/>
                    <a:pt x="1957" y="1215"/>
                    <a:pt x="2007" y="1114"/>
                  </a:cubicBezTo>
                  <a:cubicBezTo>
                    <a:pt x="2092" y="1013"/>
                    <a:pt x="2125" y="878"/>
                    <a:pt x="2125" y="726"/>
                  </a:cubicBezTo>
                  <a:cubicBezTo>
                    <a:pt x="2125" y="422"/>
                    <a:pt x="1990" y="203"/>
                    <a:pt x="1737" y="85"/>
                  </a:cubicBezTo>
                  <a:cubicBezTo>
                    <a:pt x="1619" y="34"/>
                    <a:pt x="1451" y="1"/>
                    <a:pt x="1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1731400" y="1281725"/>
              <a:ext cx="54850" cy="66650"/>
            </a:xfrm>
            <a:custGeom>
              <a:avLst/>
              <a:gdLst/>
              <a:ahLst/>
              <a:cxnLst/>
              <a:rect l="l" t="t" r="r" b="b"/>
              <a:pathLst>
                <a:path w="2194" h="2666" extrusionOk="0">
                  <a:moveTo>
                    <a:pt x="1232" y="321"/>
                  </a:moveTo>
                  <a:cubicBezTo>
                    <a:pt x="1350" y="321"/>
                    <a:pt x="1451" y="338"/>
                    <a:pt x="1536" y="372"/>
                  </a:cubicBezTo>
                  <a:cubicBezTo>
                    <a:pt x="1670" y="439"/>
                    <a:pt x="1738" y="557"/>
                    <a:pt x="1738" y="760"/>
                  </a:cubicBezTo>
                  <a:cubicBezTo>
                    <a:pt x="1738" y="928"/>
                    <a:pt x="1687" y="1063"/>
                    <a:pt x="1586" y="1131"/>
                  </a:cubicBezTo>
                  <a:cubicBezTo>
                    <a:pt x="1485" y="1198"/>
                    <a:pt x="1367" y="1215"/>
                    <a:pt x="1181" y="1215"/>
                  </a:cubicBezTo>
                  <a:lnTo>
                    <a:pt x="355" y="1215"/>
                  </a:lnTo>
                  <a:lnTo>
                    <a:pt x="355" y="321"/>
                  </a:lnTo>
                  <a:close/>
                  <a:moveTo>
                    <a:pt x="1" y="1"/>
                  </a:moveTo>
                  <a:lnTo>
                    <a:pt x="1" y="2666"/>
                  </a:lnTo>
                  <a:lnTo>
                    <a:pt x="355" y="2666"/>
                  </a:lnTo>
                  <a:lnTo>
                    <a:pt x="355" y="1519"/>
                  </a:lnTo>
                  <a:lnTo>
                    <a:pt x="1164" y="1519"/>
                  </a:lnTo>
                  <a:cubicBezTo>
                    <a:pt x="1316" y="1519"/>
                    <a:pt x="1434" y="1536"/>
                    <a:pt x="1502" y="1569"/>
                  </a:cubicBezTo>
                  <a:cubicBezTo>
                    <a:pt x="1620" y="1637"/>
                    <a:pt x="1687" y="1755"/>
                    <a:pt x="1687" y="1923"/>
                  </a:cubicBezTo>
                  <a:lnTo>
                    <a:pt x="1721" y="2362"/>
                  </a:lnTo>
                  <a:cubicBezTo>
                    <a:pt x="1721" y="2480"/>
                    <a:pt x="1721" y="2548"/>
                    <a:pt x="1738" y="2581"/>
                  </a:cubicBezTo>
                  <a:cubicBezTo>
                    <a:pt x="1738" y="2615"/>
                    <a:pt x="1755" y="2649"/>
                    <a:pt x="1755" y="2666"/>
                  </a:cubicBezTo>
                  <a:lnTo>
                    <a:pt x="2193" y="2666"/>
                  </a:lnTo>
                  <a:lnTo>
                    <a:pt x="2193" y="2598"/>
                  </a:lnTo>
                  <a:cubicBezTo>
                    <a:pt x="2143" y="2581"/>
                    <a:pt x="2109" y="2531"/>
                    <a:pt x="2092" y="2446"/>
                  </a:cubicBezTo>
                  <a:cubicBezTo>
                    <a:pt x="2075" y="2396"/>
                    <a:pt x="2058" y="2311"/>
                    <a:pt x="2058" y="2210"/>
                  </a:cubicBezTo>
                  <a:lnTo>
                    <a:pt x="2058" y="1856"/>
                  </a:lnTo>
                  <a:cubicBezTo>
                    <a:pt x="2042" y="1704"/>
                    <a:pt x="2025" y="1586"/>
                    <a:pt x="1957" y="1519"/>
                  </a:cubicBezTo>
                  <a:cubicBezTo>
                    <a:pt x="1907" y="1451"/>
                    <a:pt x="1839" y="1401"/>
                    <a:pt x="1721" y="1350"/>
                  </a:cubicBezTo>
                  <a:cubicBezTo>
                    <a:pt x="1839" y="1299"/>
                    <a:pt x="1940" y="1215"/>
                    <a:pt x="1991" y="1114"/>
                  </a:cubicBezTo>
                  <a:cubicBezTo>
                    <a:pt x="2075" y="1013"/>
                    <a:pt x="2109" y="878"/>
                    <a:pt x="2109" y="726"/>
                  </a:cubicBezTo>
                  <a:cubicBezTo>
                    <a:pt x="2109" y="422"/>
                    <a:pt x="1974" y="203"/>
                    <a:pt x="1721" y="85"/>
                  </a:cubicBezTo>
                  <a:cubicBezTo>
                    <a:pt x="1603" y="34"/>
                    <a:pt x="1434" y="1"/>
                    <a:pt x="1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1797175" y="1281725"/>
              <a:ext cx="52750" cy="66650"/>
            </a:xfrm>
            <a:custGeom>
              <a:avLst/>
              <a:gdLst/>
              <a:ahLst/>
              <a:cxnLst/>
              <a:rect l="l" t="t" r="r" b="b"/>
              <a:pathLst>
                <a:path w="2110" h="2666" extrusionOk="0">
                  <a:moveTo>
                    <a:pt x="1" y="1"/>
                  </a:moveTo>
                  <a:lnTo>
                    <a:pt x="1" y="2666"/>
                  </a:lnTo>
                  <a:lnTo>
                    <a:pt x="338" y="2666"/>
                  </a:lnTo>
                  <a:lnTo>
                    <a:pt x="338" y="507"/>
                  </a:lnTo>
                  <a:lnTo>
                    <a:pt x="1704" y="2666"/>
                  </a:lnTo>
                  <a:lnTo>
                    <a:pt x="2109" y="2666"/>
                  </a:lnTo>
                  <a:lnTo>
                    <a:pt x="2109" y="1"/>
                  </a:lnTo>
                  <a:lnTo>
                    <a:pt x="1772" y="1"/>
                  </a:lnTo>
                  <a:lnTo>
                    <a:pt x="1772" y="2160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9"/>
            <p:cNvSpPr/>
            <p:nvPr/>
          </p:nvSpPr>
          <p:spPr>
            <a:xfrm>
              <a:off x="1864225" y="1281725"/>
              <a:ext cx="42625" cy="66650"/>
            </a:xfrm>
            <a:custGeom>
              <a:avLst/>
              <a:gdLst/>
              <a:ahLst/>
              <a:cxnLst/>
              <a:rect l="l" t="t" r="r" b="b"/>
              <a:pathLst>
                <a:path w="1705" h="2666" extrusionOk="0">
                  <a:moveTo>
                    <a:pt x="1" y="1"/>
                  </a:moveTo>
                  <a:lnTo>
                    <a:pt x="1" y="2666"/>
                  </a:lnTo>
                  <a:lnTo>
                    <a:pt x="1704" y="2666"/>
                  </a:lnTo>
                  <a:lnTo>
                    <a:pt x="1704" y="2345"/>
                  </a:lnTo>
                  <a:lnTo>
                    <a:pt x="355" y="2345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9"/>
            <p:cNvSpPr/>
            <p:nvPr/>
          </p:nvSpPr>
          <p:spPr>
            <a:xfrm>
              <a:off x="3186975" y="4830450"/>
              <a:ext cx="51900" cy="14775"/>
            </a:xfrm>
            <a:custGeom>
              <a:avLst/>
              <a:gdLst/>
              <a:ahLst/>
              <a:cxnLst/>
              <a:rect l="l" t="t" r="r" b="b"/>
              <a:pathLst>
                <a:path w="2076" h="59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35" y="1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6" y="51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203" y="51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54" y="68"/>
                  </a:lnTo>
                  <a:lnTo>
                    <a:pt x="254" y="85"/>
                  </a:lnTo>
                  <a:lnTo>
                    <a:pt x="254" y="85"/>
                  </a:lnTo>
                  <a:lnTo>
                    <a:pt x="254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55" y="102"/>
                  </a:lnTo>
                  <a:lnTo>
                    <a:pt x="355" y="102"/>
                  </a:lnTo>
                  <a:lnTo>
                    <a:pt x="355" y="102"/>
                  </a:lnTo>
                  <a:lnTo>
                    <a:pt x="355" y="102"/>
                  </a:lnTo>
                  <a:lnTo>
                    <a:pt x="372" y="102"/>
                  </a:lnTo>
                  <a:lnTo>
                    <a:pt x="372" y="119"/>
                  </a:lnTo>
                  <a:lnTo>
                    <a:pt x="372" y="119"/>
                  </a:lnTo>
                  <a:lnTo>
                    <a:pt x="372" y="119"/>
                  </a:lnTo>
                  <a:lnTo>
                    <a:pt x="372" y="119"/>
                  </a:lnTo>
                  <a:lnTo>
                    <a:pt x="389" y="119"/>
                  </a:lnTo>
                  <a:lnTo>
                    <a:pt x="389" y="119"/>
                  </a:lnTo>
                  <a:lnTo>
                    <a:pt x="389" y="119"/>
                  </a:lnTo>
                  <a:lnTo>
                    <a:pt x="389" y="119"/>
                  </a:lnTo>
                  <a:lnTo>
                    <a:pt x="406" y="119"/>
                  </a:lnTo>
                  <a:lnTo>
                    <a:pt x="406" y="119"/>
                  </a:lnTo>
                  <a:lnTo>
                    <a:pt x="406" y="119"/>
                  </a:lnTo>
                  <a:lnTo>
                    <a:pt x="406" y="119"/>
                  </a:lnTo>
                  <a:lnTo>
                    <a:pt x="406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2" y="136"/>
                  </a:lnTo>
                  <a:lnTo>
                    <a:pt x="439" y="136"/>
                  </a:lnTo>
                  <a:lnTo>
                    <a:pt x="439" y="136"/>
                  </a:lnTo>
                  <a:lnTo>
                    <a:pt x="439" y="136"/>
                  </a:lnTo>
                  <a:lnTo>
                    <a:pt x="439" y="136"/>
                  </a:lnTo>
                  <a:lnTo>
                    <a:pt x="456" y="136"/>
                  </a:lnTo>
                  <a:lnTo>
                    <a:pt x="456" y="136"/>
                  </a:lnTo>
                  <a:lnTo>
                    <a:pt x="456" y="136"/>
                  </a:lnTo>
                  <a:lnTo>
                    <a:pt x="456" y="136"/>
                  </a:lnTo>
                  <a:lnTo>
                    <a:pt x="456" y="136"/>
                  </a:lnTo>
                  <a:lnTo>
                    <a:pt x="473" y="136"/>
                  </a:lnTo>
                  <a:lnTo>
                    <a:pt x="473" y="136"/>
                  </a:lnTo>
                  <a:lnTo>
                    <a:pt x="473" y="136"/>
                  </a:lnTo>
                  <a:lnTo>
                    <a:pt x="473" y="136"/>
                  </a:lnTo>
                  <a:lnTo>
                    <a:pt x="473" y="152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507" y="152"/>
                  </a:lnTo>
                  <a:lnTo>
                    <a:pt x="507" y="152"/>
                  </a:lnTo>
                  <a:lnTo>
                    <a:pt x="507" y="152"/>
                  </a:lnTo>
                  <a:lnTo>
                    <a:pt x="507" y="152"/>
                  </a:lnTo>
                  <a:lnTo>
                    <a:pt x="524" y="152"/>
                  </a:lnTo>
                  <a:lnTo>
                    <a:pt x="524" y="152"/>
                  </a:lnTo>
                  <a:lnTo>
                    <a:pt x="524" y="152"/>
                  </a:lnTo>
                  <a:lnTo>
                    <a:pt x="524" y="152"/>
                  </a:lnTo>
                  <a:lnTo>
                    <a:pt x="524" y="152"/>
                  </a:lnTo>
                  <a:lnTo>
                    <a:pt x="541" y="152"/>
                  </a:lnTo>
                  <a:lnTo>
                    <a:pt x="541" y="152"/>
                  </a:lnTo>
                  <a:lnTo>
                    <a:pt x="541" y="169"/>
                  </a:lnTo>
                  <a:lnTo>
                    <a:pt x="541" y="169"/>
                  </a:lnTo>
                  <a:lnTo>
                    <a:pt x="557" y="169"/>
                  </a:lnTo>
                  <a:lnTo>
                    <a:pt x="557" y="169"/>
                  </a:lnTo>
                  <a:lnTo>
                    <a:pt x="557" y="169"/>
                  </a:lnTo>
                  <a:lnTo>
                    <a:pt x="557" y="169"/>
                  </a:lnTo>
                  <a:lnTo>
                    <a:pt x="557" y="169"/>
                  </a:lnTo>
                  <a:lnTo>
                    <a:pt x="574" y="169"/>
                  </a:lnTo>
                  <a:lnTo>
                    <a:pt x="574" y="169"/>
                  </a:lnTo>
                  <a:lnTo>
                    <a:pt x="574" y="169"/>
                  </a:lnTo>
                  <a:lnTo>
                    <a:pt x="574" y="169"/>
                  </a:lnTo>
                  <a:lnTo>
                    <a:pt x="591" y="169"/>
                  </a:lnTo>
                  <a:lnTo>
                    <a:pt x="591" y="169"/>
                  </a:lnTo>
                  <a:lnTo>
                    <a:pt x="591" y="169"/>
                  </a:lnTo>
                  <a:lnTo>
                    <a:pt x="591" y="186"/>
                  </a:lnTo>
                  <a:lnTo>
                    <a:pt x="608" y="186"/>
                  </a:lnTo>
                  <a:lnTo>
                    <a:pt x="608" y="186"/>
                  </a:lnTo>
                  <a:lnTo>
                    <a:pt x="608" y="186"/>
                  </a:lnTo>
                  <a:lnTo>
                    <a:pt x="608" y="186"/>
                  </a:lnTo>
                  <a:lnTo>
                    <a:pt x="608" y="186"/>
                  </a:lnTo>
                  <a:lnTo>
                    <a:pt x="625" y="186"/>
                  </a:lnTo>
                  <a:lnTo>
                    <a:pt x="625" y="186"/>
                  </a:lnTo>
                  <a:lnTo>
                    <a:pt x="625" y="186"/>
                  </a:lnTo>
                  <a:lnTo>
                    <a:pt x="625" y="186"/>
                  </a:lnTo>
                  <a:lnTo>
                    <a:pt x="642" y="186"/>
                  </a:lnTo>
                  <a:lnTo>
                    <a:pt x="642" y="186"/>
                  </a:lnTo>
                  <a:lnTo>
                    <a:pt x="642" y="186"/>
                  </a:lnTo>
                  <a:lnTo>
                    <a:pt x="642" y="186"/>
                  </a:lnTo>
                  <a:lnTo>
                    <a:pt x="642" y="186"/>
                  </a:lnTo>
                  <a:lnTo>
                    <a:pt x="659" y="186"/>
                  </a:lnTo>
                  <a:lnTo>
                    <a:pt x="659" y="203"/>
                  </a:lnTo>
                  <a:lnTo>
                    <a:pt x="659" y="203"/>
                  </a:lnTo>
                  <a:lnTo>
                    <a:pt x="659" y="203"/>
                  </a:lnTo>
                  <a:lnTo>
                    <a:pt x="675" y="203"/>
                  </a:lnTo>
                  <a:lnTo>
                    <a:pt x="675" y="203"/>
                  </a:lnTo>
                  <a:lnTo>
                    <a:pt x="675" y="203"/>
                  </a:lnTo>
                  <a:lnTo>
                    <a:pt x="675" y="203"/>
                  </a:lnTo>
                  <a:lnTo>
                    <a:pt x="692" y="203"/>
                  </a:lnTo>
                  <a:lnTo>
                    <a:pt x="692" y="203"/>
                  </a:lnTo>
                  <a:lnTo>
                    <a:pt x="692" y="203"/>
                  </a:lnTo>
                  <a:lnTo>
                    <a:pt x="692" y="203"/>
                  </a:lnTo>
                  <a:lnTo>
                    <a:pt x="709" y="203"/>
                  </a:lnTo>
                  <a:lnTo>
                    <a:pt x="709" y="203"/>
                  </a:lnTo>
                  <a:lnTo>
                    <a:pt x="709" y="203"/>
                  </a:lnTo>
                  <a:lnTo>
                    <a:pt x="709" y="220"/>
                  </a:lnTo>
                  <a:lnTo>
                    <a:pt x="709" y="220"/>
                  </a:lnTo>
                  <a:lnTo>
                    <a:pt x="709" y="220"/>
                  </a:lnTo>
                  <a:lnTo>
                    <a:pt x="726" y="220"/>
                  </a:lnTo>
                  <a:lnTo>
                    <a:pt x="726" y="220"/>
                  </a:lnTo>
                  <a:lnTo>
                    <a:pt x="726" y="220"/>
                  </a:lnTo>
                  <a:lnTo>
                    <a:pt x="726" y="220"/>
                  </a:lnTo>
                  <a:lnTo>
                    <a:pt x="743" y="220"/>
                  </a:lnTo>
                  <a:lnTo>
                    <a:pt x="743" y="220"/>
                  </a:lnTo>
                  <a:lnTo>
                    <a:pt x="743" y="220"/>
                  </a:lnTo>
                  <a:lnTo>
                    <a:pt x="743" y="220"/>
                  </a:lnTo>
                  <a:lnTo>
                    <a:pt x="760" y="220"/>
                  </a:lnTo>
                  <a:lnTo>
                    <a:pt x="760" y="220"/>
                  </a:lnTo>
                  <a:lnTo>
                    <a:pt x="760" y="220"/>
                  </a:lnTo>
                  <a:lnTo>
                    <a:pt x="760" y="220"/>
                  </a:lnTo>
                  <a:lnTo>
                    <a:pt x="777" y="220"/>
                  </a:lnTo>
                  <a:lnTo>
                    <a:pt x="777" y="237"/>
                  </a:lnTo>
                  <a:lnTo>
                    <a:pt x="777" y="237"/>
                  </a:lnTo>
                  <a:lnTo>
                    <a:pt x="777" y="237"/>
                  </a:lnTo>
                  <a:lnTo>
                    <a:pt x="794" y="237"/>
                  </a:lnTo>
                  <a:lnTo>
                    <a:pt x="794" y="237"/>
                  </a:lnTo>
                  <a:lnTo>
                    <a:pt x="794" y="237"/>
                  </a:lnTo>
                  <a:lnTo>
                    <a:pt x="794" y="237"/>
                  </a:lnTo>
                  <a:lnTo>
                    <a:pt x="794" y="237"/>
                  </a:lnTo>
                  <a:lnTo>
                    <a:pt x="810" y="237"/>
                  </a:lnTo>
                  <a:lnTo>
                    <a:pt x="810" y="237"/>
                  </a:lnTo>
                  <a:lnTo>
                    <a:pt x="810" y="237"/>
                  </a:lnTo>
                  <a:lnTo>
                    <a:pt x="810" y="237"/>
                  </a:lnTo>
                  <a:lnTo>
                    <a:pt x="827" y="237"/>
                  </a:lnTo>
                  <a:lnTo>
                    <a:pt x="827" y="237"/>
                  </a:lnTo>
                  <a:lnTo>
                    <a:pt x="827" y="254"/>
                  </a:lnTo>
                  <a:lnTo>
                    <a:pt x="827" y="254"/>
                  </a:lnTo>
                  <a:lnTo>
                    <a:pt x="827" y="254"/>
                  </a:lnTo>
                  <a:lnTo>
                    <a:pt x="844" y="254"/>
                  </a:lnTo>
                  <a:lnTo>
                    <a:pt x="844" y="254"/>
                  </a:lnTo>
                  <a:lnTo>
                    <a:pt x="844" y="254"/>
                  </a:lnTo>
                  <a:lnTo>
                    <a:pt x="844" y="254"/>
                  </a:lnTo>
                  <a:lnTo>
                    <a:pt x="861" y="254"/>
                  </a:lnTo>
                  <a:lnTo>
                    <a:pt x="861" y="254"/>
                  </a:lnTo>
                  <a:lnTo>
                    <a:pt x="861" y="254"/>
                  </a:lnTo>
                  <a:lnTo>
                    <a:pt x="861" y="254"/>
                  </a:lnTo>
                  <a:lnTo>
                    <a:pt x="878" y="254"/>
                  </a:lnTo>
                  <a:lnTo>
                    <a:pt x="878" y="254"/>
                  </a:lnTo>
                  <a:lnTo>
                    <a:pt x="878" y="254"/>
                  </a:lnTo>
                  <a:lnTo>
                    <a:pt x="878" y="270"/>
                  </a:lnTo>
                  <a:lnTo>
                    <a:pt x="878" y="270"/>
                  </a:lnTo>
                  <a:lnTo>
                    <a:pt x="895" y="270"/>
                  </a:lnTo>
                  <a:lnTo>
                    <a:pt x="895" y="270"/>
                  </a:lnTo>
                  <a:lnTo>
                    <a:pt x="895" y="270"/>
                  </a:lnTo>
                  <a:lnTo>
                    <a:pt x="895" y="270"/>
                  </a:lnTo>
                  <a:lnTo>
                    <a:pt x="912" y="270"/>
                  </a:lnTo>
                  <a:lnTo>
                    <a:pt x="912" y="270"/>
                  </a:lnTo>
                  <a:lnTo>
                    <a:pt x="912" y="270"/>
                  </a:lnTo>
                  <a:lnTo>
                    <a:pt x="912" y="270"/>
                  </a:lnTo>
                  <a:lnTo>
                    <a:pt x="912" y="270"/>
                  </a:lnTo>
                  <a:lnTo>
                    <a:pt x="928" y="270"/>
                  </a:lnTo>
                  <a:lnTo>
                    <a:pt x="928" y="270"/>
                  </a:lnTo>
                  <a:lnTo>
                    <a:pt x="928" y="270"/>
                  </a:lnTo>
                  <a:lnTo>
                    <a:pt x="928" y="270"/>
                  </a:lnTo>
                  <a:lnTo>
                    <a:pt x="945" y="270"/>
                  </a:lnTo>
                  <a:lnTo>
                    <a:pt x="945" y="287"/>
                  </a:lnTo>
                  <a:lnTo>
                    <a:pt x="945" y="287"/>
                  </a:lnTo>
                  <a:lnTo>
                    <a:pt x="945" y="287"/>
                  </a:lnTo>
                  <a:lnTo>
                    <a:pt x="962" y="287"/>
                  </a:lnTo>
                  <a:lnTo>
                    <a:pt x="962" y="287"/>
                  </a:lnTo>
                  <a:lnTo>
                    <a:pt x="962" y="287"/>
                  </a:lnTo>
                  <a:lnTo>
                    <a:pt x="962" y="287"/>
                  </a:lnTo>
                  <a:lnTo>
                    <a:pt x="979" y="287"/>
                  </a:lnTo>
                  <a:lnTo>
                    <a:pt x="979" y="287"/>
                  </a:lnTo>
                  <a:lnTo>
                    <a:pt x="979" y="287"/>
                  </a:lnTo>
                  <a:lnTo>
                    <a:pt x="979" y="287"/>
                  </a:lnTo>
                  <a:lnTo>
                    <a:pt x="996" y="287"/>
                  </a:lnTo>
                  <a:lnTo>
                    <a:pt x="996" y="287"/>
                  </a:lnTo>
                  <a:lnTo>
                    <a:pt x="996" y="287"/>
                  </a:lnTo>
                  <a:lnTo>
                    <a:pt x="996" y="304"/>
                  </a:lnTo>
                  <a:lnTo>
                    <a:pt x="996" y="304"/>
                  </a:lnTo>
                  <a:lnTo>
                    <a:pt x="996" y="304"/>
                  </a:lnTo>
                  <a:lnTo>
                    <a:pt x="1013" y="304"/>
                  </a:lnTo>
                  <a:lnTo>
                    <a:pt x="1013" y="304"/>
                  </a:lnTo>
                  <a:lnTo>
                    <a:pt x="1013" y="304"/>
                  </a:lnTo>
                  <a:lnTo>
                    <a:pt x="1030" y="304"/>
                  </a:lnTo>
                  <a:lnTo>
                    <a:pt x="1030" y="304"/>
                  </a:lnTo>
                  <a:lnTo>
                    <a:pt x="1030" y="304"/>
                  </a:lnTo>
                  <a:lnTo>
                    <a:pt x="1030" y="304"/>
                  </a:lnTo>
                  <a:lnTo>
                    <a:pt x="1030" y="304"/>
                  </a:lnTo>
                  <a:lnTo>
                    <a:pt x="1047" y="304"/>
                  </a:lnTo>
                  <a:lnTo>
                    <a:pt x="1047" y="304"/>
                  </a:lnTo>
                  <a:lnTo>
                    <a:pt x="1047" y="304"/>
                  </a:lnTo>
                  <a:lnTo>
                    <a:pt x="1047" y="304"/>
                  </a:lnTo>
                  <a:lnTo>
                    <a:pt x="1063" y="304"/>
                  </a:lnTo>
                  <a:lnTo>
                    <a:pt x="1063" y="321"/>
                  </a:lnTo>
                  <a:lnTo>
                    <a:pt x="1063" y="321"/>
                  </a:lnTo>
                  <a:lnTo>
                    <a:pt x="1063" y="321"/>
                  </a:lnTo>
                  <a:lnTo>
                    <a:pt x="1080" y="321"/>
                  </a:lnTo>
                  <a:lnTo>
                    <a:pt x="1080" y="321"/>
                  </a:lnTo>
                  <a:lnTo>
                    <a:pt x="1080" y="321"/>
                  </a:lnTo>
                  <a:lnTo>
                    <a:pt x="1080" y="321"/>
                  </a:lnTo>
                  <a:lnTo>
                    <a:pt x="1097" y="321"/>
                  </a:lnTo>
                  <a:lnTo>
                    <a:pt x="1097" y="321"/>
                  </a:lnTo>
                  <a:lnTo>
                    <a:pt x="1097" y="321"/>
                  </a:lnTo>
                  <a:lnTo>
                    <a:pt x="1097" y="321"/>
                  </a:lnTo>
                  <a:lnTo>
                    <a:pt x="1097" y="321"/>
                  </a:lnTo>
                  <a:lnTo>
                    <a:pt x="1114" y="321"/>
                  </a:lnTo>
                  <a:lnTo>
                    <a:pt x="1114" y="321"/>
                  </a:lnTo>
                  <a:lnTo>
                    <a:pt x="1114" y="338"/>
                  </a:lnTo>
                  <a:lnTo>
                    <a:pt x="1114" y="338"/>
                  </a:lnTo>
                  <a:lnTo>
                    <a:pt x="1114" y="338"/>
                  </a:lnTo>
                  <a:lnTo>
                    <a:pt x="1131" y="338"/>
                  </a:lnTo>
                  <a:lnTo>
                    <a:pt x="1131" y="338"/>
                  </a:lnTo>
                  <a:lnTo>
                    <a:pt x="1131" y="338"/>
                  </a:lnTo>
                  <a:lnTo>
                    <a:pt x="1131" y="338"/>
                  </a:lnTo>
                  <a:lnTo>
                    <a:pt x="1148" y="338"/>
                  </a:lnTo>
                  <a:lnTo>
                    <a:pt x="1148" y="338"/>
                  </a:lnTo>
                  <a:lnTo>
                    <a:pt x="1148" y="338"/>
                  </a:lnTo>
                  <a:lnTo>
                    <a:pt x="1148" y="338"/>
                  </a:lnTo>
                  <a:lnTo>
                    <a:pt x="1165" y="338"/>
                  </a:lnTo>
                  <a:lnTo>
                    <a:pt x="1165" y="338"/>
                  </a:lnTo>
                  <a:lnTo>
                    <a:pt x="1165" y="338"/>
                  </a:lnTo>
                  <a:lnTo>
                    <a:pt x="1165" y="338"/>
                  </a:lnTo>
                  <a:lnTo>
                    <a:pt x="1181" y="338"/>
                  </a:lnTo>
                  <a:lnTo>
                    <a:pt x="1181" y="355"/>
                  </a:lnTo>
                  <a:lnTo>
                    <a:pt x="1181" y="355"/>
                  </a:lnTo>
                  <a:lnTo>
                    <a:pt x="1181" y="355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215" y="355"/>
                  </a:lnTo>
                  <a:lnTo>
                    <a:pt x="1215" y="355"/>
                  </a:lnTo>
                  <a:lnTo>
                    <a:pt x="1215" y="355"/>
                  </a:lnTo>
                  <a:lnTo>
                    <a:pt x="1215" y="355"/>
                  </a:lnTo>
                  <a:lnTo>
                    <a:pt x="1215" y="355"/>
                  </a:lnTo>
                  <a:lnTo>
                    <a:pt x="1232" y="355"/>
                  </a:lnTo>
                  <a:lnTo>
                    <a:pt x="1232" y="372"/>
                  </a:lnTo>
                  <a:lnTo>
                    <a:pt x="1232" y="372"/>
                  </a:lnTo>
                  <a:lnTo>
                    <a:pt x="1232" y="372"/>
                  </a:lnTo>
                  <a:lnTo>
                    <a:pt x="1249" y="372"/>
                  </a:lnTo>
                  <a:lnTo>
                    <a:pt x="1249" y="372"/>
                  </a:lnTo>
                  <a:lnTo>
                    <a:pt x="1249" y="372"/>
                  </a:lnTo>
                  <a:lnTo>
                    <a:pt x="1249" y="372"/>
                  </a:lnTo>
                  <a:lnTo>
                    <a:pt x="1266" y="372"/>
                  </a:lnTo>
                  <a:lnTo>
                    <a:pt x="1266" y="372"/>
                  </a:lnTo>
                  <a:lnTo>
                    <a:pt x="1266" y="372"/>
                  </a:lnTo>
                  <a:lnTo>
                    <a:pt x="1266" y="372"/>
                  </a:lnTo>
                  <a:lnTo>
                    <a:pt x="1283" y="372"/>
                  </a:lnTo>
                  <a:lnTo>
                    <a:pt x="1283" y="372"/>
                  </a:lnTo>
                  <a:lnTo>
                    <a:pt x="1283" y="372"/>
                  </a:lnTo>
                  <a:lnTo>
                    <a:pt x="1283" y="372"/>
                  </a:lnTo>
                  <a:lnTo>
                    <a:pt x="1283" y="372"/>
                  </a:lnTo>
                  <a:lnTo>
                    <a:pt x="1300" y="389"/>
                  </a:lnTo>
                  <a:lnTo>
                    <a:pt x="1300" y="389"/>
                  </a:lnTo>
                  <a:lnTo>
                    <a:pt x="1300" y="389"/>
                  </a:lnTo>
                  <a:lnTo>
                    <a:pt x="1316" y="389"/>
                  </a:lnTo>
                  <a:lnTo>
                    <a:pt x="1316" y="389"/>
                  </a:lnTo>
                  <a:lnTo>
                    <a:pt x="1316" y="389"/>
                  </a:lnTo>
                  <a:lnTo>
                    <a:pt x="1316" y="389"/>
                  </a:lnTo>
                  <a:lnTo>
                    <a:pt x="1316" y="389"/>
                  </a:lnTo>
                  <a:lnTo>
                    <a:pt x="1333" y="389"/>
                  </a:lnTo>
                  <a:lnTo>
                    <a:pt x="1333" y="389"/>
                  </a:lnTo>
                  <a:lnTo>
                    <a:pt x="1333" y="389"/>
                  </a:lnTo>
                  <a:lnTo>
                    <a:pt x="1333" y="389"/>
                  </a:lnTo>
                  <a:lnTo>
                    <a:pt x="1350" y="389"/>
                  </a:lnTo>
                  <a:lnTo>
                    <a:pt x="1350" y="389"/>
                  </a:lnTo>
                  <a:lnTo>
                    <a:pt x="1350" y="405"/>
                  </a:lnTo>
                  <a:lnTo>
                    <a:pt x="1350" y="405"/>
                  </a:lnTo>
                  <a:lnTo>
                    <a:pt x="1350" y="405"/>
                  </a:lnTo>
                  <a:lnTo>
                    <a:pt x="1367" y="405"/>
                  </a:lnTo>
                  <a:lnTo>
                    <a:pt x="1367" y="405"/>
                  </a:lnTo>
                  <a:lnTo>
                    <a:pt x="1367" y="405"/>
                  </a:lnTo>
                  <a:lnTo>
                    <a:pt x="1367" y="405"/>
                  </a:lnTo>
                  <a:lnTo>
                    <a:pt x="1384" y="405"/>
                  </a:lnTo>
                  <a:lnTo>
                    <a:pt x="1384" y="405"/>
                  </a:lnTo>
                  <a:lnTo>
                    <a:pt x="1384" y="405"/>
                  </a:lnTo>
                  <a:lnTo>
                    <a:pt x="1384" y="405"/>
                  </a:lnTo>
                  <a:lnTo>
                    <a:pt x="1401" y="405"/>
                  </a:lnTo>
                  <a:lnTo>
                    <a:pt x="1401" y="405"/>
                  </a:lnTo>
                  <a:lnTo>
                    <a:pt x="1401" y="405"/>
                  </a:lnTo>
                  <a:lnTo>
                    <a:pt x="1401" y="405"/>
                  </a:lnTo>
                  <a:lnTo>
                    <a:pt x="1418" y="405"/>
                  </a:lnTo>
                  <a:lnTo>
                    <a:pt x="1418" y="422"/>
                  </a:lnTo>
                  <a:lnTo>
                    <a:pt x="1418" y="422"/>
                  </a:lnTo>
                  <a:lnTo>
                    <a:pt x="1418" y="422"/>
                  </a:lnTo>
                  <a:lnTo>
                    <a:pt x="1434" y="422"/>
                  </a:lnTo>
                  <a:lnTo>
                    <a:pt x="1434" y="422"/>
                  </a:lnTo>
                  <a:lnTo>
                    <a:pt x="1434" y="422"/>
                  </a:lnTo>
                  <a:lnTo>
                    <a:pt x="1434" y="422"/>
                  </a:lnTo>
                  <a:lnTo>
                    <a:pt x="1451" y="422"/>
                  </a:lnTo>
                  <a:lnTo>
                    <a:pt x="1451" y="422"/>
                  </a:lnTo>
                  <a:lnTo>
                    <a:pt x="1451" y="422"/>
                  </a:lnTo>
                  <a:lnTo>
                    <a:pt x="1451" y="422"/>
                  </a:lnTo>
                  <a:lnTo>
                    <a:pt x="1451" y="422"/>
                  </a:lnTo>
                  <a:lnTo>
                    <a:pt x="1468" y="422"/>
                  </a:lnTo>
                  <a:lnTo>
                    <a:pt x="1468" y="422"/>
                  </a:lnTo>
                  <a:lnTo>
                    <a:pt x="1468" y="439"/>
                  </a:lnTo>
                  <a:lnTo>
                    <a:pt x="1468" y="439"/>
                  </a:lnTo>
                  <a:lnTo>
                    <a:pt x="1485" y="439"/>
                  </a:lnTo>
                  <a:lnTo>
                    <a:pt x="1485" y="439"/>
                  </a:lnTo>
                  <a:lnTo>
                    <a:pt x="1485" y="439"/>
                  </a:lnTo>
                  <a:lnTo>
                    <a:pt x="1485" y="439"/>
                  </a:lnTo>
                  <a:lnTo>
                    <a:pt x="1485" y="439"/>
                  </a:lnTo>
                  <a:lnTo>
                    <a:pt x="1502" y="439"/>
                  </a:lnTo>
                  <a:lnTo>
                    <a:pt x="1502" y="439"/>
                  </a:lnTo>
                  <a:lnTo>
                    <a:pt x="1502" y="439"/>
                  </a:lnTo>
                  <a:lnTo>
                    <a:pt x="1502" y="439"/>
                  </a:lnTo>
                  <a:lnTo>
                    <a:pt x="1519" y="439"/>
                  </a:lnTo>
                  <a:lnTo>
                    <a:pt x="1519" y="439"/>
                  </a:lnTo>
                  <a:lnTo>
                    <a:pt x="1519" y="439"/>
                  </a:lnTo>
                  <a:lnTo>
                    <a:pt x="1519" y="439"/>
                  </a:lnTo>
                  <a:lnTo>
                    <a:pt x="1536" y="439"/>
                  </a:lnTo>
                  <a:lnTo>
                    <a:pt x="1536" y="456"/>
                  </a:lnTo>
                  <a:lnTo>
                    <a:pt x="1536" y="456"/>
                  </a:lnTo>
                  <a:lnTo>
                    <a:pt x="1536" y="456"/>
                  </a:lnTo>
                  <a:lnTo>
                    <a:pt x="1552" y="456"/>
                  </a:lnTo>
                  <a:lnTo>
                    <a:pt x="1552" y="456"/>
                  </a:lnTo>
                  <a:lnTo>
                    <a:pt x="1552" y="456"/>
                  </a:lnTo>
                  <a:lnTo>
                    <a:pt x="1552" y="456"/>
                  </a:lnTo>
                  <a:lnTo>
                    <a:pt x="1569" y="456"/>
                  </a:lnTo>
                  <a:lnTo>
                    <a:pt x="1569" y="456"/>
                  </a:lnTo>
                  <a:lnTo>
                    <a:pt x="1569" y="456"/>
                  </a:lnTo>
                  <a:lnTo>
                    <a:pt x="1569" y="456"/>
                  </a:lnTo>
                  <a:lnTo>
                    <a:pt x="1586" y="456"/>
                  </a:lnTo>
                  <a:lnTo>
                    <a:pt x="1586" y="456"/>
                  </a:lnTo>
                  <a:lnTo>
                    <a:pt x="1586" y="456"/>
                  </a:lnTo>
                  <a:lnTo>
                    <a:pt x="1586" y="473"/>
                  </a:lnTo>
                  <a:lnTo>
                    <a:pt x="1586" y="473"/>
                  </a:lnTo>
                  <a:lnTo>
                    <a:pt x="1603" y="473"/>
                  </a:lnTo>
                  <a:lnTo>
                    <a:pt x="1603" y="473"/>
                  </a:lnTo>
                  <a:lnTo>
                    <a:pt x="1603" y="473"/>
                  </a:lnTo>
                  <a:lnTo>
                    <a:pt x="1603" y="473"/>
                  </a:lnTo>
                  <a:lnTo>
                    <a:pt x="1620" y="473"/>
                  </a:lnTo>
                  <a:lnTo>
                    <a:pt x="1620" y="473"/>
                  </a:lnTo>
                  <a:lnTo>
                    <a:pt x="1620" y="473"/>
                  </a:lnTo>
                  <a:lnTo>
                    <a:pt x="1620" y="473"/>
                  </a:lnTo>
                  <a:lnTo>
                    <a:pt x="1637" y="473"/>
                  </a:lnTo>
                  <a:lnTo>
                    <a:pt x="1637" y="473"/>
                  </a:lnTo>
                  <a:lnTo>
                    <a:pt x="1637" y="473"/>
                  </a:lnTo>
                  <a:lnTo>
                    <a:pt x="1637" y="473"/>
                  </a:lnTo>
                  <a:lnTo>
                    <a:pt x="1654" y="473"/>
                  </a:lnTo>
                  <a:lnTo>
                    <a:pt x="1654" y="473"/>
                  </a:lnTo>
                  <a:lnTo>
                    <a:pt x="1654" y="490"/>
                  </a:lnTo>
                  <a:lnTo>
                    <a:pt x="1654" y="490"/>
                  </a:lnTo>
                  <a:lnTo>
                    <a:pt x="1654" y="490"/>
                  </a:lnTo>
                  <a:lnTo>
                    <a:pt x="1671" y="490"/>
                  </a:lnTo>
                  <a:lnTo>
                    <a:pt x="1671" y="490"/>
                  </a:lnTo>
                  <a:lnTo>
                    <a:pt x="1671" y="490"/>
                  </a:lnTo>
                  <a:lnTo>
                    <a:pt x="1671" y="490"/>
                  </a:lnTo>
                  <a:lnTo>
                    <a:pt x="1687" y="490"/>
                  </a:lnTo>
                  <a:lnTo>
                    <a:pt x="1687" y="490"/>
                  </a:lnTo>
                  <a:lnTo>
                    <a:pt x="1687" y="490"/>
                  </a:lnTo>
                  <a:lnTo>
                    <a:pt x="1687" y="490"/>
                  </a:lnTo>
                  <a:lnTo>
                    <a:pt x="1704" y="490"/>
                  </a:lnTo>
                  <a:lnTo>
                    <a:pt x="1704" y="490"/>
                  </a:lnTo>
                  <a:lnTo>
                    <a:pt x="1704" y="490"/>
                  </a:lnTo>
                  <a:lnTo>
                    <a:pt x="1704" y="507"/>
                  </a:lnTo>
                  <a:lnTo>
                    <a:pt x="1721" y="507"/>
                  </a:lnTo>
                  <a:lnTo>
                    <a:pt x="1721" y="507"/>
                  </a:lnTo>
                  <a:lnTo>
                    <a:pt x="1721" y="507"/>
                  </a:lnTo>
                  <a:lnTo>
                    <a:pt x="1721" y="507"/>
                  </a:lnTo>
                  <a:lnTo>
                    <a:pt x="1738" y="507"/>
                  </a:lnTo>
                  <a:lnTo>
                    <a:pt x="1738" y="507"/>
                  </a:lnTo>
                  <a:lnTo>
                    <a:pt x="1738" y="507"/>
                  </a:lnTo>
                  <a:lnTo>
                    <a:pt x="1738" y="507"/>
                  </a:lnTo>
                  <a:lnTo>
                    <a:pt x="1755" y="507"/>
                  </a:lnTo>
                  <a:lnTo>
                    <a:pt x="1755" y="507"/>
                  </a:lnTo>
                  <a:lnTo>
                    <a:pt x="1755" y="507"/>
                  </a:lnTo>
                  <a:lnTo>
                    <a:pt x="1755" y="507"/>
                  </a:lnTo>
                  <a:lnTo>
                    <a:pt x="1755" y="507"/>
                  </a:lnTo>
                  <a:lnTo>
                    <a:pt x="1772" y="507"/>
                  </a:lnTo>
                  <a:lnTo>
                    <a:pt x="1772" y="507"/>
                  </a:lnTo>
                  <a:lnTo>
                    <a:pt x="1772" y="523"/>
                  </a:lnTo>
                  <a:lnTo>
                    <a:pt x="1772" y="523"/>
                  </a:lnTo>
                  <a:lnTo>
                    <a:pt x="1772" y="523"/>
                  </a:lnTo>
                  <a:lnTo>
                    <a:pt x="1789" y="523"/>
                  </a:lnTo>
                  <a:lnTo>
                    <a:pt x="1789" y="523"/>
                  </a:lnTo>
                  <a:lnTo>
                    <a:pt x="1789" y="523"/>
                  </a:lnTo>
                  <a:lnTo>
                    <a:pt x="1805" y="523"/>
                  </a:lnTo>
                  <a:lnTo>
                    <a:pt x="1805" y="523"/>
                  </a:lnTo>
                  <a:lnTo>
                    <a:pt x="1805" y="523"/>
                  </a:lnTo>
                  <a:lnTo>
                    <a:pt x="1805" y="523"/>
                  </a:lnTo>
                  <a:lnTo>
                    <a:pt x="1805" y="523"/>
                  </a:lnTo>
                  <a:lnTo>
                    <a:pt x="1822" y="523"/>
                  </a:lnTo>
                  <a:lnTo>
                    <a:pt x="1822" y="523"/>
                  </a:lnTo>
                  <a:lnTo>
                    <a:pt x="1822" y="523"/>
                  </a:lnTo>
                  <a:lnTo>
                    <a:pt x="1822" y="540"/>
                  </a:lnTo>
                  <a:lnTo>
                    <a:pt x="1839" y="540"/>
                  </a:lnTo>
                  <a:lnTo>
                    <a:pt x="1839" y="540"/>
                  </a:lnTo>
                  <a:lnTo>
                    <a:pt x="1839" y="540"/>
                  </a:lnTo>
                  <a:lnTo>
                    <a:pt x="1839" y="540"/>
                  </a:lnTo>
                  <a:lnTo>
                    <a:pt x="1856" y="540"/>
                  </a:lnTo>
                  <a:lnTo>
                    <a:pt x="1856" y="540"/>
                  </a:lnTo>
                  <a:lnTo>
                    <a:pt x="1856" y="540"/>
                  </a:lnTo>
                  <a:lnTo>
                    <a:pt x="1856" y="540"/>
                  </a:lnTo>
                  <a:lnTo>
                    <a:pt x="1873" y="540"/>
                  </a:lnTo>
                  <a:lnTo>
                    <a:pt x="1873" y="540"/>
                  </a:lnTo>
                  <a:lnTo>
                    <a:pt x="1873" y="540"/>
                  </a:lnTo>
                  <a:lnTo>
                    <a:pt x="1873" y="540"/>
                  </a:lnTo>
                  <a:lnTo>
                    <a:pt x="1890" y="540"/>
                  </a:lnTo>
                  <a:lnTo>
                    <a:pt x="1890" y="540"/>
                  </a:lnTo>
                  <a:lnTo>
                    <a:pt x="1890" y="540"/>
                  </a:lnTo>
                  <a:lnTo>
                    <a:pt x="1890" y="557"/>
                  </a:lnTo>
                  <a:lnTo>
                    <a:pt x="1907" y="557"/>
                  </a:lnTo>
                  <a:lnTo>
                    <a:pt x="1907" y="557"/>
                  </a:lnTo>
                  <a:lnTo>
                    <a:pt x="1907" y="557"/>
                  </a:lnTo>
                  <a:lnTo>
                    <a:pt x="1907" y="557"/>
                  </a:lnTo>
                  <a:lnTo>
                    <a:pt x="1924" y="557"/>
                  </a:lnTo>
                  <a:lnTo>
                    <a:pt x="1924" y="557"/>
                  </a:lnTo>
                  <a:lnTo>
                    <a:pt x="1924" y="557"/>
                  </a:lnTo>
                  <a:lnTo>
                    <a:pt x="1924" y="557"/>
                  </a:lnTo>
                  <a:lnTo>
                    <a:pt x="1940" y="557"/>
                  </a:lnTo>
                  <a:lnTo>
                    <a:pt x="1940" y="557"/>
                  </a:lnTo>
                  <a:lnTo>
                    <a:pt x="1940" y="557"/>
                  </a:lnTo>
                  <a:lnTo>
                    <a:pt x="1940" y="557"/>
                  </a:lnTo>
                  <a:lnTo>
                    <a:pt x="1940" y="557"/>
                  </a:lnTo>
                  <a:lnTo>
                    <a:pt x="1957" y="574"/>
                  </a:lnTo>
                  <a:lnTo>
                    <a:pt x="1957" y="574"/>
                  </a:lnTo>
                  <a:lnTo>
                    <a:pt x="1957" y="574"/>
                  </a:lnTo>
                  <a:lnTo>
                    <a:pt x="1974" y="574"/>
                  </a:lnTo>
                  <a:lnTo>
                    <a:pt x="1974" y="574"/>
                  </a:lnTo>
                  <a:lnTo>
                    <a:pt x="1974" y="574"/>
                  </a:lnTo>
                  <a:lnTo>
                    <a:pt x="1974" y="574"/>
                  </a:lnTo>
                  <a:lnTo>
                    <a:pt x="1974" y="574"/>
                  </a:lnTo>
                  <a:lnTo>
                    <a:pt x="1974" y="574"/>
                  </a:lnTo>
                  <a:lnTo>
                    <a:pt x="1991" y="574"/>
                  </a:lnTo>
                  <a:lnTo>
                    <a:pt x="1991" y="574"/>
                  </a:lnTo>
                  <a:lnTo>
                    <a:pt x="1991" y="574"/>
                  </a:lnTo>
                  <a:lnTo>
                    <a:pt x="2008" y="574"/>
                  </a:lnTo>
                  <a:lnTo>
                    <a:pt x="2008" y="574"/>
                  </a:lnTo>
                  <a:lnTo>
                    <a:pt x="2008" y="574"/>
                  </a:lnTo>
                  <a:lnTo>
                    <a:pt x="2008" y="574"/>
                  </a:lnTo>
                  <a:lnTo>
                    <a:pt x="2008" y="591"/>
                  </a:lnTo>
                  <a:lnTo>
                    <a:pt x="2025" y="591"/>
                  </a:lnTo>
                  <a:lnTo>
                    <a:pt x="2025" y="591"/>
                  </a:lnTo>
                  <a:lnTo>
                    <a:pt x="2025" y="591"/>
                  </a:lnTo>
                  <a:lnTo>
                    <a:pt x="2025" y="591"/>
                  </a:lnTo>
                  <a:lnTo>
                    <a:pt x="2042" y="591"/>
                  </a:lnTo>
                  <a:lnTo>
                    <a:pt x="2042" y="591"/>
                  </a:lnTo>
                  <a:lnTo>
                    <a:pt x="2042" y="591"/>
                  </a:lnTo>
                  <a:lnTo>
                    <a:pt x="2042" y="591"/>
                  </a:lnTo>
                  <a:lnTo>
                    <a:pt x="2058" y="591"/>
                  </a:lnTo>
                  <a:lnTo>
                    <a:pt x="2058" y="591"/>
                  </a:lnTo>
                  <a:lnTo>
                    <a:pt x="2058" y="591"/>
                  </a:lnTo>
                  <a:lnTo>
                    <a:pt x="2058" y="591"/>
                  </a:lnTo>
                  <a:lnTo>
                    <a:pt x="2075" y="59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9"/>
            <p:cNvSpPr/>
            <p:nvPr/>
          </p:nvSpPr>
          <p:spPr>
            <a:xfrm>
              <a:off x="3136375" y="4998275"/>
              <a:ext cx="56525" cy="16475"/>
            </a:xfrm>
            <a:custGeom>
              <a:avLst/>
              <a:gdLst/>
              <a:ahLst/>
              <a:cxnLst/>
              <a:rect l="l" t="t" r="r" b="b"/>
              <a:pathLst>
                <a:path w="2261" h="659" fill="none" extrusionOk="0">
                  <a:moveTo>
                    <a:pt x="1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55" y="102"/>
                  </a:lnTo>
                  <a:lnTo>
                    <a:pt x="355" y="102"/>
                  </a:lnTo>
                  <a:lnTo>
                    <a:pt x="355" y="102"/>
                  </a:lnTo>
                  <a:lnTo>
                    <a:pt x="355" y="102"/>
                  </a:lnTo>
                  <a:lnTo>
                    <a:pt x="355" y="102"/>
                  </a:lnTo>
                  <a:lnTo>
                    <a:pt x="372" y="102"/>
                  </a:lnTo>
                  <a:lnTo>
                    <a:pt x="372" y="102"/>
                  </a:lnTo>
                  <a:lnTo>
                    <a:pt x="372" y="119"/>
                  </a:lnTo>
                  <a:lnTo>
                    <a:pt x="372" y="119"/>
                  </a:lnTo>
                  <a:lnTo>
                    <a:pt x="389" y="119"/>
                  </a:lnTo>
                  <a:lnTo>
                    <a:pt x="389" y="119"/>
                  </a:lnTo>
                  <a:lnTo>
                    <a:pt x="389" y="119"/>
                  </a:lnTo>
                  <a:lnTo>
                    <a:pt x="389" y="119"/>
                  </a:lnTo>
                  <a:lnTo>
                    <a:pt x="389" y="119"/>
                  </a:lnTo>
                  <a:lnTo>
                    <a:pt x="406" y="119"/>
                  </a:lnTo>
                  <a:lnTo>
                    <a:pt x="406" y="119"/>
                  </a:lnTo>
                  <a:lnTo>
                    <a:pt x="406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2" y="135"/>
                  </a:lnTo>
                  <a:lnTo>
                    <a:pt x="439" y="135"/>
                  </a:lnTo>
                  <a:lnTo>
                    <a:pt x="439" y="135"/>
                  </a:lnTo>
                  <a:lnTo>
                    <a:pt x="439" y="135"/>
                  </a:lnTo>
                  <a:lnTo>
                    <a:pt x="439" y="135"/>
                  </a:lnTo>
                  <a:lnTo>
                    <a:pt x="456" y="135"/>
                  </a:lnTo>
                  <a:lnTo>
                    <a:pt x="456" y="135"/>
                  </a:lnTo>
                  <a:lnTo>
                    <a:pt x="456" y="135"/>
                  </a:lnTo>
                  <a:lnTo>
                    <a:pt x="456" y="135"/>
                  </a:lnTo>
                  <a:lnTo>
                    <a:pt x="456" y="135"/>
                  </a:lnTo>
                  <a:lnTo>
                    <a:pt x="473" y="135"/>
                  </a:lnTo>
                  <a:lnTo>
                    <a:pt x="473" y="135"/>
                  </a:lnTo>
                  <a:lnTo>
                    <a:pt x="473" y="135"/>
                  </a:lnTo>
                  <a:lnTo>
                    <a:pt x="473" y="135"/>
                  </a:lnTo>
                  <a:lnTo>
                    <a:pt x="473" y="135"/>
                  </a:lnTo>
                  <a:lnTo>
                    <a:pt x="490" y="135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507" y="152"/>
                  </a:lnTo>
                  <a:lnTo>
                    <a:pt x="507" y="152"/>
                  </a:lnTo>
                  <a:lnTo>
                    <a:pt x="507" y="152"/>
                  </a:lnTo>
                  <a:lnTo>
                    <a:pt x="507" y="152"/>
                  </a:lnTo>
                  <a:lnTo>
                    <a:pt x="524" y="152"/>
                  </a:lnTo>
                  <a:lnTo>
                    <a:pt x="524" y="152"/>
                  </a:lnTo>
                  <a:lnTo>
                    <a:pt x="524" y="152"/>
                  </a:lnTo>
                  <a:lnTo>
                    <a:pt x="524" y="152"/>
                  </a:lnTo>
                  <a:lnTo>
                    <a:pt x="524" y="152"/>
                  </a:lnTo>
                  <a:lnTo>
                    <a:pt x="541" y="152"/>
                  </a:lnTo>
                  <a:lnTo>
                    <a:pt x="541" y="152"/>
                  </a:lnTo>
                  <a:lnTo>
                    <a:pt x="541" y="169"/>
                  </a:lnTo>
                  <a:lnTo>
                    <a:pt x="541" y="169"/>
                  </a:lnTo>
                  <a:lnTo>
                    <a:pt x="541" y="169"/>
                  </a:lnTo>
                  <a:lnTo>
                    <a:pt x="557" y="169"/>
                  </a:lnTo>
                  <a:lnTo>
                    <a:pt x="557" y="169"/>
                  </a:lnTo>
                  <a:lnTo>
                    <a:pt x="557" y="169"/>
                  </a:lnTo>
                  <a:lnTo>
                    <a:pt x="557" y="169"/>
                  </a:lnTo>
                  <a:lnTo>
                    <a:pt x="574" y="169"/>
                  </a:lnTo>
                  <a:lnTo>
                    <a:pt x="574" y="169"/>
                  </a:lnTo>
                  <a:lnTo>
                    <a:pt x="574" y="169"/>
                  </a:lnTo>
                  <a:lnTo>
                    <a:pt x="574" y="169"/>
                  </a:lnTo>
                  <a:lnTo>
                    <a:pt x="591" y="169"/>
                  </a:lnTo>
                  <a:lnTo>
                    <a:pt x="591" y="169"/>
                  </a:lnTo>
                  <a:lnTo>
                    <a:pt x="591" y="169"/>
                  </a:lnTo>
                  <a:lnTo>
                    <a:pt x="591" y="169"/>
                  </a:lnTo>
                  <a:lnTo>
                    <a:pt x="608" y="169"/>
                  </a:lnTo>
                  <a:lnTo>
                    <a:pt x="608" y="186"/>
                  </a:lnTo>
                  <a:lnTo>
                    <a:pt x="608" y="186"/>
                  </a:lnTo>
                  <a:lnTo>
                    <a:pt x="608" y="186"/>
                  </a:lnTo>
                  <a:lnTo>
                    <a:pt x="625" y="186"/>
                  </a:lnTo>
                  <a:lnTo>
                    <a:pt x="625" y="186"/>
                  </a:lnTo>
                  <a:lnTo>
                    <a:pt x="625" y="186"/>
                  </a:lnTo>
                  <a:lnTo>
                    <a:pt x="625" y="186"/>
                  </a:lnTo>
                  <a:lnTo>
                    <a:pt x="625" y="186"/>
                  </a:lnTo>
                  <a:lnTo>
                    <a:pt x="642" y="186"/>
                  </a:lnTo>
                  <a:lnTo>
                    <a:pt x="642" y="186"/>
                  </a:lnTo>
                  <a:lnTo>
                    <a:pt x="642" y="186"/>
                  </a:lnTo>
                  <a:lnTo>
                    <a:pt x="642" y="186"/>
                  </a:lnTo>
                  <a:lnTo>
                    <a:pt x="642" y="186"/>
                  </a:lnTo>
                  <a:lnTo>
                    <a:pt x="659" y="186"/>
                  </a:lnTo>
                  <a:lnTo>
                    <a:pt x="659" y="203"/>
                  </a:lnTo>
                  <a:lnTo>
                    <a:pt x="659" y="203"/>
                  </a:lnTo>
                  <a:lnTo>
                    <a:pt x="659" y="203"/>
                  </a:lnTo>
                  <a:lnTo>
                    <a:pt x="675" y="203"/>
                  </a:lnTo>
                  <a:lnTo>
                    <a:pt x="675" y="203"/>
                  </a:lnTo>
                  <a:lnTo>
                    <a:pt x="675" y="203"/>
                  </a:lnTo>
                  <a:lnTo>
                    <a:pt x="675" y="203"/>
                  </a:lnTo>
                  <a:lnTo>
                    <a:pt x="692" y="203"/>
                  </a:lnTo>
                  <a:lnTo>
                    <a:pt x="692" y="203"/>
                  </a:lnTo>
                  <a:lnTo>
                    <a:pt x="692" y="203"/>
                  </a:lnTo>
                  <a:lnTo>
                    <a:pt x="692" y="203"/>
                  </a:lnTo>
                  <a:lnTo>
                    <a:pt x="692" y="203"/>
                  </a:lnTo>
                  <a:lnTo>
                    <a:pt x="709" y="203"/>
                  </a:lnTo>
                  <a:lnTo>
                    <a:pt x="709" y="203"/>
                  </a:lnTo>
                  <a:lnTo>
                    <a:pt x="709" y="203"/>
                  </a:lnTo>
                  <a:lnTo>
                    <a:pt x="709" y="203"/>
                  </a:lnTo>
                  <a:lnTo>
                    <a:pt x="726" y="220"/>
                  </a:lnTo>
                  <a:lnTo>
                    <a:pt x="726" y="220"/>
                  </a:lnTo>
                  <a:lnTo>
                    <a:pt x="726" y="220"/>
                  </a:lnTo>
                  <a:lnTo>
                    <a:pt x="726" y="220"/>
                  </a:lnTo>
                  <a:lnTo>
                    <a:pt x="726" y="220"/>
                  </a:lnTo>
                  <a:lnTo>
                    <a:pt x="743" y="220"/>
                  </a:lnTo>
                  <a:lnTo>
                    <a:pt x="743" y="220"/>
                  </a:lnTo>
                  <a:lnTo>
                    <a:pt x="743" y="220"/>
                  </a:lnTo>
                  <a:lnTo>
                    <a:pt x="743" y="220"/>
                  </a:lnTo>
                  <a:lnTo>
                    <a:pt x="760" y="220"/>
                  </a:lnTo>
                  <a:lnTo>
                    <a:pt x="760" y="220"/>
                  </a:lnTo>
                  <a:lnTo>
                    <a:pt x="760" y="220"/>
                  </a:lnTo>
                  <a:lnTo>
                    <a:pt x="760" y="220"/>
                  </a:lnTo>
                  <a:lnTo>
                    <a:pt x="777" y="220"/>
                  </a:lnTo>
                  <a:lnTo>
                    <a:pt x="777" y="237"/>
                  </a:lnTo>
                  <a:lnTo>
                    <a:pt x="777" y="237"/>
                  </a:lnTo>
                  <a:lnTo>
                    <a:pt x="777" y="237"/>
                  </a:lnTo>
                  <a:lnTo>
                    <a:pt x="794" y="237"/>
                  </a:lnTo>
                  <a:lnTo>
                    <a:pt x="794" y="237"/>
                  </a:lnTo>
                  <a:lnTo>
                    <a:pt x="794" y="237"/>
                  </a:lnTo>
                  <a:lnTo>
                    <a:pt x="794" y="237"/>
                  </a:lnTo>
                  <a:lnTo>
                    <a:pt x="794" y="237"/>
                  </a:lnTo>
                  <a:lnTo>
                    <a:pt x="794" y="237"/>
                  </a:lnTo>
                  <a:lnTo>
                    <a:pt x="810" y="237"/>
                  </a:lnTo>
                  <a:lnTo>
                    <a:pt x="810" y="237"/>
                  </a:lnTo>
                  <a:lnTo>
                    <a:pt x="810" y="237"/>
                  </a:lnTo>
                  <a:lnTo>
                    <a:pt x="810" y="237"/>
                  </a:lnTo>
                  <a:lnTo>
                    <a:pt x="827" y="237"/>
                  </a:lnTo>
                  <a:lnTo>
                    <a:pt x="827" y="237"/>
                  </a:lnTo>
                  <a:lnTo>
                    <a:pt x="827" y="237"/>
                  </a:lnTo>
                  <a:lnTo>
                    <a:pt x="827" y="253"/>
                  </a:lnTo>
                  <a:lnTo>
                    <a:pt x="844" y="253"/>
                  </a:lnTo>
                  <a:lnTo>
                    <a:pt x="844" y="253"/>
                  </a:lnTo>
                  <a:lnTo>
                    <a:pt x="844" y="253"/>
                  </a:lnTo>
                  <a:lnTo>
                    <a:pt x="844" y="253"/>
                  </a:lnTo>
                  <a:lnTo>
                    <a:pt x="861" y="253"/>
                  </a:lnTo>
                  <a:lnTo>
                    <a:pt x="861" y="253"/>
                  </a:lnTo>
                  <a:lnTo>
                    <a:pt x="861" y="253"/>
                  </a:lnTo>
                  <a:lnTo>
                    <a:pt x="861" y="253"/>
                  </a:lnTo>
                  <a:lnTo>
                    <a:pt x="878" y="253"/>
                  </a:lnTo>
                  <a:lnTo>
                    <a:pt x="878" y="253"/>
                  </a:lnTo>
                  <a:lnTo>
                    <a:pt x="878" y="253"/>
                  </a:lnTo>
                  <a:lnTo>
                    <a:pt x="878" y="253"/>
                  </a:lnTo>
                  <a:lnTo>
                    <a:pt x="878" y="253"/>
                  </a:lnTo>
                  <a:lnTo>
                    <a:pt x="895" y="270"/>
                  </a:lnTo>
                  <a:lnTo>
                    <a:pt x="895" y="270"/>
                  </a:lnTo>
                  <a:lnTo>
                    <a:pt x="895" y="270"/>
                  </a:lnTo>
                  <a:lnTo>
                    <a:pt x="895" y="270"/>
                  </a:lnTo>
                  <a:lnTo>
                    <a:pt x="912" y="270"/>
                  </a:lnTo>
                  <a:lnTo>
                    <a:pt x="912" y="270"/>
                  </a:lnTo>
                  <a:lnTo>
                    <a:pt x="912" y="270"/>
                  </a:lnTo>
                  <a:lnTo>
                    <a:pt x="912" y="270"/>
                  </a:lnTo>
                  <a:lnTo>
                    <a:pt x="912" y="270"/>
                  </a:lnTo>
                  <a:lnTo>
                    <a:pt x="928" y="270"/>
                  </a:lnTo>
                  <a:lnTo>
                    <a:pt x="928" y="270"/>
                  </a:lnTo>
                  <a:lnTo>
                    <a:pt x="928" y="270"/>
                  </a:lnTo>
                  <a:lnTo>
                    <a:pt x="928" y="270"/>
                  </a:lnTo>
                  <a:lnTo>
                    <a:pt x="945" y="270"/>
                  </a:lnTo>
                  <a:lnTo>
                    <a:pt x="945" y="270"/>
                  </a:lnTo>
                  <a:lnTo>
                    <a:pt x="945" y="270"/>
                  </a:lnTo>
                  <a:lnTo>
                    <a:pt x="945" y="287"/>
                  </a:lnTo>
                  <a:lnTo>
                    <a:pt x="962" y="287"/>
                  </a:lnTo>
                  <a:lnTo>
                    <a:pt x="962" y="287"/>
                  </a:lnTo>
                  <a:lnTo>
                    <a:pt x="962" y="287"/>
                  </a:lnTo>
                  <a:lnTo>
                    <a:pt x="962" y="287"/>
                  </a:lnTo>
                  <a:lnTo>
                    <a:pt x="962" y="287"/>
                  </a:lnTo>
                  <a:lnTo>
                    <a:pt x="979" y="287"/>
                  </a:lnTo>
                  <a:lnTo>
                    <a:pt x="979" y="287"/>
                  </a:lnTo>
                  <a:lnTo>
                    <a:pt x="979" y="287"/>
                  </a:lnTo>
                  <a:lnTo>
                    <a:pt x="979" y="287"/>
                  </a:lnTo>
                  <a:lnTo>
                    <a:pt x="996" y="287"/>
                  </a:lnTo>
                  <a:lnTo>
                    <a:pt x="996" y="287"/>
                  </a:lnTo>
                  <a:lnTo>
                    <a:pt x="996" y="287"/>
                  </a:lnTo>
                  <a:lnTo>
                    <a:pt x="996" y="287"/>
                  </a:lnTo>
                  <a:lnTo>
                    <a:pt x="1013" y="304"/>
                  </a:lnTo>
                  <a:lnTo>
                    <a:pt x="1013" y="304"/>
                  </a:lnTo>
                  <a:lnTo>
                    <a:pt x="1013" y="304"/>
                  </a:lnTo>
                  <a:lnTo>
                    <a:pt x="1013" y="304"/>
                  </a:lnTo>
                  <a:lnTo>
                    <a:pt x="1013" y="304"/>
                  </a:lnTo>
                  <a:lnTo>
                    <a:pt x="1030" y="304"/>
                  </a:lnTo>
                  <a:lnTo>
                    <a:pt x="1030" y="304"/>
                  </a:lnTo>
                  <a:lnTo>
                    <a:pt x="1030" y="304"/>
                  </a:lnTo>
                  <a:lnTo>
                    <a:pt x="1030" y="304"/>
                  </a:lnTo>
                  <a:lnTo>
                    <a:pt x="1047" y="304"/>
                  </a:lnTo>
                  <a:lnTo>
                    <a:pt x="1047" y="304"/>
                  </a:lnTo>
                  <a:lnTo>
                    <a:pt x="1047" y="304"/>
                  </a:lnTo>
                  <a:lnTo>
                    <a:pt x="1047" y="304"/>
                  </a:lnTo>
                  <a:lnTo>
                    <a:pt x="1063" y="304"/>
                  </a:lnTo>
                  <a:lnTo>
                    <a:pt x="1063" y="304"/>
                  </a:lnTo>
                  <a:lnTo>
                    <a:pt x="1063" y="304"/>
                  </a:lnTo>
                  <a:lnTo>
                    <a:pt x="1063" y="321"/>
                  </a:lnTo>
                  <a:lnTo>
                    <a:pt x="1080" y="321"/>
                  </a:lnTo>
                  <a:lnTo>
                    <a:pt x="1080" y="321"/>
                  </a:lnTo>
                  <a:lnTo>
                    <a:pt x="1080" y="321"/>
                  </a:lnTo>
                  <a:lnTo>
                    <a:pt x="1080" y="321"/>
                  </a:lnTo>
                  <a:lnTo>
                    <a:pt x="1080" y="321"/>
                  </a:lnTo>
                  <a:lnTo>
                    <a:pt x="1097" y="321"/>
                  </a:lnTo>
                  <a:lnTo>
                    <a:pt x="1097" y="321"/>
                  </a:lnTo>
                  <a:lnTo>
                    <a:pt x="1097" y="321"/>
                  </a:lnTo>
                  <a:lnTo>
                    <a:pt x="1097" y="321"/>
                  </a:lnTo>
                  <a:lnTo>
                    <a:pt x="1097" y="321"/>
                  </a:lnTo>
                  <a:lnTo>
                    <a:pt x="1114" y="321"/>
                  </a:lnTo>
                  <a:lnTo>
                    <a:pt x="1114" y="321"/>
                  </a:lnTo>
                  <a:lnTo>
                    <a:pt x="1114" y="321"/>
                  </a:lnTo>
                  <a:lnTo>
                    <a:pt x="1114" y="338"/>
                  </a:lnTo>
                  <a:lnTo>
                    <a:pt x="1131" y="338"/>
                  </a:lnTo>
                  <a:lnTo>
                    <a:pt x="1131" y="338"/>
                  </a:lnTo>
                  <a:lnTo>
                    <a:pt x="1131" y="338"/>
                  </a:lnTo>
                  <a:lnTo>
                    <a:pt x="1131" y="338"/>
                  </a:lnTo>
                  <a:lnTo>
                    <a:pt x="1148" y="338"/>
                  </a:lnTo>
                  <a:lnTo>
                    <a:pt x="1148" y="338"/>
                  </a:lnTo>
                  <a:lnTo>
                    <a:pt x="1148" y="338"/>
                  </a:lnTo>
                  <a:lnTo>
                    <a:pt x="1148" y="338"/>
                  </a:lnTo>
                  <a:lnTo>
                    <a:pt x="1165" y="338"/>
                  </a:lnTo>
                  <a:lnTo>
                    <a:pt x="1165" y="338"/>
                  </a:lnTo>
                  <a:lnTo>
                    <a:pt x="1165" y="338"/>
                  </a:lnTo>
                  <a:lnTo>
                    <a:pt x="1165" y="338"/>
                  </a:lnTo>
                  <a:lnTo>
                    <a:pt x="1181" y="338"/>
                  </a:lnTo>
                  <a:lnTo>
                    <a:pt x="1181" y="338"/>
                  </a:lnTo>
                  <a:lnTo>
                    <a:pt x="1181" y="338"/>
                  </a:lnTo>
                  <a:lnTo>
                    <a:pt x="1181" y="355"/>
                  </a:lnTo>
                  <a:lnTo>
                    <a:pt x="1181" y="355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215" y="355"/>
                  </a:lnTo>
                  <a:lnTo>
                    <a:pt x="1215" y="355"/>
                  </a:lnTo>
                  <a:lnTo>
                    <a:pt x="1215" y="355"/>
                  </a:lnTo>
                  <a:lnTo>
                    <a:pt x="1215" y="355"/>
                  </a:lnTo>
                  <a:lnTo>
                    <a:pt x="1215" y="355"/>
                  </a:lnTo>
                  <a:lnTo>
                    <a:pt x="1232" y="355"/>
                  </a:lnTo>
                  <a:lnTo>
                    <a:pt x="1232" y="355"/>
                  </a:lnTo>
                  <a:lnTo>
                    <a:pt x="1232" y="355"/>
                  </a:lnTo>
                  <a:lnTo>
                    <a:pt x="1232" y="372"/>
                  </a:lnTo>
                  <a:lnTo>
                    <a:pt x="1249" y="372"/>
                  </a:lnTo>
                  <a:lnTo>
                    <a:pt x="1249" y="372"/>
                  </a:lnTo>
                  <a:lnTo>
                    <a:pt x="1249" y="372"/>
                  </a:lnTo>
                  <a:lnTo>
                    <a:pt x="1249" y="372"/>
                  </a:lnTo>
                  <a:lnTo>
                    <a:pt x="1266" y="372"/>
                  </a:lnTo>
                  <a:lnTo>
                    <a:pt x="1266" y="372"/>
                  </a:lnTo>
                  <a:lnTo>
                    <a:pt x="1266" y="372"/>
                  </a:lnTo>
                  <a:lnTo>
                    <a:pt x="1266" y="372"/>
                  </a:lnTo>
                  <a:lnTo>
                    <a:pt x="1283" y="372"/>
                  </a:lnTo>
                  <a:lnTo>
                    <a:pt x="1283" y="372"/>
                  </a:lnTo>
                  <a:lnTo>
                    <a:pt x="1283" y="372"/>
                  </a:lnTo>
                  <a:lnTo>
                    <a:pt x="1283" y="372"/>
                  </a:lnTo>
                  <a:lnTo>
                    <a:pt x="1300" y="372"/>
                  </a:lnTo>
                  <a:lnTo>
                    <a:pt x="1300" y="372"/>
                  </a:lnTo>
                  <a:lnTo>
                    <a:pt x="1300" y="372"/>
                  </a:lnTo>
                  <a:lnTo>
                    <a:pt x="1300" y="388"/>
                  </a:lnTo>
                  <a:lnTo>
                    <a:pt x="1300" y="388"/>
                  </a:lnTo>
                  <a:lnTo>
                    <a:pt x="1316" y="388"/>
                  </a:lnTo>
                  <a:lnTo>
                    <a:pt x="1316" y="388"/>
                  </a:lnTo>
                  <a:lnTo>
                    <a:pt x="1316" y="388"/>
                  </a:lnTo>
                  <a:lnTo>
                    <a:pt x="1316" y="388"/>
                  </a:lnTo>
                  <a:lnTo>
                    <a:pt x="1333" y="388"/>
                  </a:lnTo>
                  <a:lnTo>
                    <a:pt x="1333" y="388"/>
                  </a:lnTo>
                  <a:lnTo>
                    <a:pt x="1333" y="388"/>
                  </a:lnTo>
                  <a:lnTo>
                    <a:pt x="1333" y="388"/>
                  </a:lnTo>
                  <a:lnTo>
                    <a:pt x="1333" y="388"/>
                  </a:lnTo>
                  <a:lnTo>
                    <a:pt x="1350" y="388"/>
                  </a:lnTo>
                  <a:lnTo>
                    <a:pt x="1350" y="388"/>
                  </a:lnTo>
                  <a:lnTo>
                    <a:pt x="1350" y="388"/>
                  </a:lnTo>
                  <a:lnTo>
                    <a:pt x="1350" y="405"/>
                  </a:lnTo>
                  <a:lnTo>
                    <a:pt x="1367" y="405"/>
                  </a:lnTo>
                  <a:lnTo>
                    <a:pt x="1367" y="405"/>
                  </a:lnTo>
                  <a:lnTo>
                    <a:pt x="1367" y="405"/>
                  </a:lnTo>
                  <a:lnTo>
                    <a:pt x="1367" y="405"/>
                  </a:lnTo>
                  <a:lnTo>
                    <a:pt x="1384" y="405"/>
                  </a:lnTo>
                  <a:lnTo>
                    <a:pt x="1384" y="405"/>
                  </a:lnTo>
                  <a:lnTo>
                    <a:pt x="1384" y="405"/>
                  </a:lnTo>
                  <a:lnTo>
                    <a:pt x="1384" y="405"/>
                  </a:lnTo>
                  <a:lnTo>
                    <a:pt x="1401" y="405"/>
                  </a:lnTo>
                  <a:lnTo>
                    <a:pt x="1401" y="405"/>
                  </a:lnTo>
                  <a:lnTo>
                    <a:pt x="1401" y="405"/>
                  </a:lnTo>
                  <a:lnTo>
                    <a:pt x="1401" y="405"/>
                  </a:lnTo>
                  <a:lnTo>
                    <a:pt x="1418" y="405"/>
                  </a:lnTo>
                  <a:lnTo>
                    <a:pt x="1418" y="405"/>
                  </a:lnTo>
                  <a:lnTo>
                    <a:pt x="1418" y="405"/>
                  </a:lnTo>
                  <a:lnTo>
                    <a:pt x="1418" y="422"/>
                  </a:lnTo>
                  <a:lnTo>
                    <a:pt x="1418" y="422"/>
                  </a:lnTo>
                  <a:lnTo>
                    <a:pt x="1434" y="422"/>
                  </a:lnTo>
                  <a:lnTo>
                    <a:pt x="1434" y="422"/>
                  </a:lnTo>
                  <a:lnTo>
                    <a:pt x="1434" y="422"/>
                  </a:lnTo>
                  <a:lnTo>
                    <a:pt x="1434" y="422"/>
                  </a:lnTo>
                  <a:lnTo>
                    <a:pt x="1451" y="422"/>
                  </a:lnTo>
                  <a:lnTo>
                    <a:pt x="1451" y="422"/>
                  </a:lnTo>
                  <a:lnTo>
                    <a:pt x="1451" y="422"/>
                  </a:lnTo>
                  <a:lnTo>
                    <a:pt x="1451" y="422"/>
                  </a:lnTo>
                  <a:lnTo>
                    <a:pt x="1451" y="422"/>
                  </a:lnTo>
                  <a:lnTo>
                    <a:pt x="1468" y="422"/>
                  </a:lnTo>
                  <a:lnTo>
                    <a:pt x="1468" y="422"/>
                  </a:lnTo>
                  <a:lnTo>
                    <a:pt x="1468" y="422"/>
                  </a:lnTo>
                  <a:lnTo>
                    <a:pt x="1468" y="439"/>
                  </a:lnTo>
                  <a:lnTo>
                    <a:pt x="1485" y="439"/>
                  </a:lnTo>
                  <a:lnTo>
                    <a:pt x="1485" y="439"/>
                  </a:lnTo>
                  <a:lnTo>
                    <a:pt x="1485" y="439"/>
                  </a:lnTo>
                  <a:lnTo>
                    <a:pt x="1485" y="439"/>
                  </a:lnTo>
                  <a:lnTo>
                    <a:pt x="1502" y="439"/>
                  </a:lnTo>
                  <a:lnTo>
                    <a:pt x="1502" y="439"/>
                  </a:lnTo>
                  <a:lnTo>
                    <a:pt x="1502" y="439"/>
                  </a:lnTo>
                  <a:lnTo>
                    <a:pt x="1502" y="439"/>
                  </a:lnTo>
                  <a:lnTo>
                    <a:pt x="1519" y="439"/>
                  </a:lnTo>
                  <a:lnTo>
                    <a:pt x="1519" y="439"/>
                  </a:lnTo>
                  <a:lnTo>
                    <a:pt x="1519" y="439"/>
                  </a:lnTo>
                  <a:lnTo>
                    <a:pt x="1519" y="439"/>
                  </a:lnTo>
                  <a:lnTo>
                    <a:pt x="1536" y="439"/>
                  </a:lnTo>
                  <a:lnTo>
                    <a:pt x="1536" y="439"/>
                  </a:lnTo>
                  <a:lnTo>
                    <a:pt x="1536" y="439"/>
                  </a:lnTo>
                  <a:lnTo>
                    <a:pt x="1536" y="456"/>
                  </a:lnTo>
                  <a:lnTo>
                    <a:pt x="1553" y="456"/>
                  </a:lnTo>
                  <a:lnTo>
                    <a:pt x="1553" y="456"/>
                  </a:lnTo>
                  <a:lnTo>
                    <a:pt x="1553" y="456"/>
                  </a:lnTo>
                  <a:lnTo>
                    <a:pt x="1553" y="456"/>
                  </a:lnTo>
                  <a:lnTo>
                    <a:pt x="1569" y="456"/>
                  </a:lnTo>
                  <a:lnTo>
                    <a:pt x="1569" y="456"/>
                  </a:lnTo>
                  <a:lnTo>
                    <a:pt x="1569" y="456"/>
                  </a:lnTo>
                  <a:lnTo>
                    <a:pt x="1569" y="456"/>
                  </a:lnTo>
                  <a:lnTo>
                    <a:pt x="1569" y="456"/>
                  </a:lnTo>
                  <a:lnTo>
                    <a:pt x="1586" y="456"/>
                  </a:lnTo>
                  <a:lnTo>
                    <a:pt x="1586" y="456"/>
                  </a:lnTo>
                  <a:lnTo>
                    <a:pt x="1586" y="456"/>
                  </a:lnTo>
                  <a:lnTo>
                    <a:pt x="1586" y="456"/>
                  </a:lnTo>
                  <a:lnTo>
                    <a:pt x="1586" y="473"/>
                  </a:lnTo>
                  <a:lnTo>
                    <a:pt x="1603" y="473"/>
                  </a:lnTo>
                  <a:lnTo>
                    <a:pt x="1603" y="473"/>
                  </a:lnTo>
                  <a:lnTo>
                    <a:pt x="1603" y="473"/>
                  </a:lnTo>
                  <a:lnTo>
                    <a:pt x="1603" y="473"/>
                  </a:lnTo>
                  <a:lnTo>
                    <a:pt x="1620" y="473"/>
                  </a:lnTo>
                  <a:lnTo>
                    <a:pt x="1620" y="473"/>
                  </a:lnTo>
                  <a:lnTo>
                    <a:pt x="1620" y="473"/>
                  </a:lnTo>
                  <a:lnTo>
                    <a:pt x="1620" y="473"/>
                  </a:lnTo>
                  <a:lnTo>
                    <a:pt x="1637" y="473"/>
                  </a:lnTo>
                  <a:lnTo>
                    <a:pt x="1637" y="473"/>
                  </a:lnTo>
                  <a:lnTo>
                    <a:pt x="1637" y="473"/>
                  </a:lnTo>
                  <a:lnTo>
                    <a:pt x="1637" y="473"/>
                  </a:lnTo>
                  <a:lnTo>
                    <a:pt x="1654" y="473"/>
                  </a:lnTo>
                  <a:lnTo>
                    <a:pt x="1654" y="473"/>
                  </a:lnTo>
                  <a:lnTo>
                    <a:pt x="1654" y="473"/>
                  </a:lnTo>
                  <a:lnTo>
                    <a:pt x="1654" y="490"/>
                  </a:lnTo>
                  <a:lnTo>
                    <a:pt x="1654" y="490"/>
                  </a:lnTo>
                  <a:lnTo>
                    <a:pt x="1671" y="490"/>
                  </a:lnTo>
                  <a:lnTo>
                    <a:pt x="1671" y="490"/>
                  </a:lnTo>
                  <a:lnTo>
                    <a:pt x="1671" y="490"/>
                  </a:lnTo>
                  <a:lnTo>
                    <a:pt x="1687" y="490"/>
                  </a:lnTo>
                  <a:lnTo>
                    <a:pt x="1687" y="490"/>
                  </a:lnTo>
                  <a:lnTo>
                    <a:pt x="1687" y="490"/>
                  </a:lnTo>
                  <a:lnTo>
                    <a:pt x="1687" y="490"/>
                  </a:lnTo>
                  <a:lnTo>
                    <a:pt x="1704" y="490"/>
                  </a:lnTo>
                  <a:lnTo>
                    <a:pt x="1704" y="490"/>
                  </a:lnTo>
                  <a:lnTo>
                    <a:pt x="1704" y="490"/>
                  </a:lnTo>
                  <a:lnTo>
                    <a:pt x="1704" y="490"/>
                  </a:lnTo>
                  <a:lnTo>
                    <a:pt x="1704" y="490"/>
                  </a:lnTo>
                  <a:lnTo>
                    <a:pt x="1721" y="506"/>
                  </a:lnTo>
                  <a:lnTo>
                    <a:pt x="1721" y="506"/>
                  </a:lnTo>
                  <a:lnTo>
                    <a:pt x="1721" y="506"/>
                  </a:lnTo>
                  <a:lnTo>
                    <a:pt x="1721" y="506"/>
                  </a:lnTo>
                  <a:lnTo>
                    <a:pt x="1738" y="506"/>
                  </a:lnTo>
                  <a:lnTo>
                    <a:pt x="1738" y="506"/>
                  </a:lnTo>
                  <a:lnTo>
                    <a:pt x="1738" y="506"/>
                  </a:lnTo>
                  <a:lnTo>
                    <a:pt x="1738" y="506"/>
                  </a:lnTo>
                  <a:lnTo>
                    <a:pt x="1738" y="506"/>
                  </a:lnTo>
                  <a:lnTo>
                    <a:pt x="1755" y="506"/>
                  </a:lnTo>
                  <a:lnTo>
                    <a:pt x="1755" y="506"/>
                  </a:lnTo>
                  <a:lnTo>
                    <a:pt x="1755" y="506"/>
                  </a:lnTo>
                  <a:lnTo>
                    <a:pt x="1755" y="506"/>
                  </a:lnTo>
                  <a:lnTo>
                    <a:pt x="1772" y="506"/>
                  </a:lnTo>
                  <a:lnTo>
                    <a:pt x="1772" y="506"/>
                  </a:lnTo>
                  <a:lnTo>
                    <a:pt x="1772" y="506"/>
                  </a:lnTo>
                  <a:lnTo>
                    <a:pt x="1772" y="523"/>
                  </a:lnTo>
                  <a:lnTo>
                    <a:pt x="1789" y="523"/>
                  </a:lnTo>
                  <a:lnTo>
                    <a:pt x="1789" y="523"/>
                  </a:lnTo>
                  <a:lnTo>
                    <a:pt x="1789" y="523"/>
                  </a:lnTo>
                  <a:lnTo>
                    <a:pt x="1789" y="523"/>
                  </a:lnTo>
                  <a:lnTo>
                    <a:pt x="1806" y="523"/>
                  </a:lnTo>
                  <a:lnTo>
                    <a:pt x="1806" y="523"/>
                  </a:lnTo>
                  <a:lnTo>
                    <a:pt x="1806" y="523"/>
                  </a:lnTo>
                  <a:lnTo>
                    <a:pt x="1806" y="523"/>
                  </a:lnTo>
                  <a:lnTo>
                    <a:pt x="1822" y="523"/>
                  </a:lnTo>
                  <a:lnTo>
                    <a:pt x="1822" y="523"/>
                  </a:lnTo>
                  <a:lnTo>
                    <a:pt x="1822" y="523"/>
                  </a:lnTo>
                  <a:lnTo>
                    <a:pt x="1822" y="523"/>
                  </a:lnTo>
                  <a:lnTo>
                    <a:pt x="1839" y="523"/>
                  </a:lnTo>
                  <a:lnTo>
                    <a:pt x="1839" y="540"/>
                  </a:lnTo>
                  <a:lnTo>
                    <a:pt x="1839" y="540"/>
                  </a:lnTo>
                  <a:lnTo>
                    <a:pt x="1839" y="540"/>
                  </a:lnTo>
                  <a:lnTo>
                    <a:pt x="1856" y="540"/>
                  </a:lnTo>
                  <a:lnTo>
                    <a:pt x="1856" y="540"/>
                  </a:lnTo>
                  <a:lnTo>
                    <a:pt x="1856" y="540"/>
                  </a:lnTo>
                  <a:lnTo>
                    <a:pt x="1856" y="540"/>
                  </a:lnTo>
                  <a:lnTo>
                    <a:pt x="1856" y="540"/>
                  </a:lnTo>
                  <a:lnTo>
                    <a:pt x="1873" y="540"/>
                  </a:lnTo>
                  <a:lnTo>
                    <a:pt x="1873" y="540"/>
                  </a:lnTo>
                  <a:lnTo>
                    <a:pt x="1873" y="540"/>
                  </a:lnTo>
                  <a:lnTo>
                    <a:pt x="1873" y="540"/>
                  </a:lnTo>
                  <a:lnTo>
                    <a:pt x="1890" y="540"/>
                  </a:lnTo>
                  <a:lnTo>
                    <a:pt x="1890" y="540"/>
                  </a:lnTo>
                  <a:lnTo>
                    <a:pt x="1890" y="540"/>
                  </a:lnTo>
                  <a:lnTo>
                    <a:pt x="1890" y="540"/>
                  </a:lnTo>
                  <a:lnTo>
                    <a:pt x="1890" y="557"/>
                  </a:lnTo>
                  <a:lnTo>
                    <a:pt x="1907" y="557"/>
                  </a:lnTo>
                  <a:lnTo>
                    <a:pt x="1907" y="557"/>
                  </a:lnTo>
                  <a:lnTo>
                    <a:pt x="1907" y="557"/>
                  </a:lnTo>
                  <a:lnTo>
                    <a:pt x="1924" y="557"/>
                  </a:lnTo>
                  <a:lnTo>
                    <a:pt x="1924" y="557"/>
                  </a:lnTo>
                  <a:lnTo>
                    <a:pt x="1924" y="557"/>
                  </a:lnTo>
                  <a:lnTo>
                    <a:pt x="1924" y="557"/>
                  </a:lnTo>
                  <a:lnTo>
                    <a:pt x="1924" y="557"/>
                  </a:lnTo>
                  <a:lnTo>
                    <a:pt x="1940" y="557"/>
                  </a:lnTo>
                  <a:lnTo>
                    <a:pt x="1940" y="557"/>
                  </a:lnTo>
                  <a:lnTo>
                    <a:pt x="1940" y="557"/>
                  </a:lnTo>
                  <a:lnTo>
                    <a:pt x="1940" y="557"/>
                  </a:lnTo>
                  <a:lnTo>
                    <a:pt x="1957" y="557"/>
                  </a:lnTo>
                  <a:lnTo>
                    <a:pt x="1957" y="574"/>
                  </a:lnTo>
                  <a:lnTo>
                    <a:pt x="1957" y="574"/>
                  </a:lnTo>
                  <a:lnTo>
                    <a:pt x="1957" y="574"/>
                  </a:lnTo>
                  <a:lnTo>
                    <a:pt x="1974" y="574"/>
                  </a:lnTo>
                  <a:lnTo>
                    <a:pt x="1974" y="574"/>
                  </a:lnTo>
                  <a:lnTo>
                    <a:pt x="1974" y="574"/>
                  </a:lnTo>
                  <a:lnTo>
                    <a:pt x="1974" y="574"/>
                  </a:lnTo>
                  <a:lnTo>
                    <a:pt x="1991" y="574"/>
                  </a:lnTo>
                  <a:lnTo>
                    <a:pt x="1991" y="574"/>
                  </a:lnTo>
                  <a:lnTo>
                    <a:pt x="1991" y="574"/>
                  </a:lnTo>
                  <a:lnTo>
                    <a:pt x="1991" y="574"/>
                  </a:lnTo>
                  <a:lnTo>
                    <a:pt x="2008" y="574"/>
                  </a:lnTo>
                  <a:lnTo>
                    <a:pt x="2008" y="574"/>
                  </a:lnTo>
                  <a:lnTo>
                    <a:pt x="2008" y="574"/>
                  </a:lnTo>
                  <a:lnTo>
                    <a:pt x="2008" y="574"/>
                  </a:lnTo>
                  <a:lnTo>
                    <a:pt x="2025" y="574"/>
                  </a:lnTo>
                  <a:lnTo>
                    <a:pt x="2025" y="591"/>
                  </a:lnTo>
                  <a:lnTo>
                    <a:pt x="2025" y="591"/>
                  </a:lnTo>
                  <a:lnTo>
                    <a:pt x="2025" y="591"/>
                  </a:lnTo>
                  <a:lnTo>
                    <a:pt x="2042" y="591"/>
                  </a:lnTo>
                  <a:lnTo>
                    <a:pt x="2042" y="591"/>
                  </a:lnTo>
                  <a:lnTo>
                    <a:pt x="2042" y="591"/>
                  </a:lnTo>
                  <a:lnTo>
                    <a:pt x="2042" y="591"/>
                  </a:lnTo>
                  <a:lnTo>
                    <a:pt x="2042" y="591"/>
                  </a:lnTo>
                  <a:lnTo>
                    <a:pt x="2059" y="591"/>
                  </a:lnTo>
                  <a:lnTo>
                    <a:pt x="2059" y="591"/>
                  </a:lnTo>
                  <a:lnTo>
                    <a:pt x="2059" y="591"/>
                  </a:lnTo>
                  <a:lnTo>
                    <a:pt x="2059" y="591"/>
                  </a:lnTo>
                  <a:lnTo>
                    <a:pt x="2075" y="591"/>
                  </a:lnTo>
                  <a:lnTo>
                    <a:pt x="2075" y="591"/>
                  </a:lnTo>
                  <a:lnTo>
                    <a:pt x="2075" y="608"/>
                  </a:lnTo>
                  <a:lnTo>
                    <a:pt x="2075" y="608"/>
                  </a:lnTo>
                  <a:lnTo>
                    <a:pt x="2092" y="608"/>
                  </a:lnTo>
                  <a:lnTo>
                    <a:pt x="2092" y="608"/>
                  </a:lnTo>
                  <a:lnTo>
                    <a:pt x="2092" y="608"/>
                  </a:lnTo>
                  <a:lnTo>
                    <a:pt x="2092" y="608"/>
                  </a:lnTo>
                  <a:lnTo>
                    <a:pt x="2092" y="608"/>
                  </a:lnTo>
                  <a:lnTo>
                    <a:pt x="2109" y="608"/>
                  </a:lnTo>
                  <a:lnTo>
                    <a:pt x="2109" y="608"/>
                  </a:lnTo>
                  <a:lnTo>
                    <a:pt x="2109" y="608"/>
                  </a:lnTo>
                  <a:lnTo>
                    <a:pt x="2126" y="608"/>
                  </a:lnTo>
                  <a:lnTo>
                    <a:pt x="2126" y="608"/>
                  </a:lnTo>
                  <a:lnTo>
                    <a:pt x="2126" y="608"/>
                  </a:lnTo>
                  <a:lnTo>
                    <a:pt x="2126" y="608"/>
                  </a:lnTo>
                  <a:lnTo>
                    <a:pt x="2126" y="608"/>
                  </a:lnTo>
                  <a:lnTo>
                    <a:pt x="2143" y="608"/>
                  </a:lnTo>
                  <a:lnTo>
                    <a:pt x="2143" y="625"/>
                  </a:lnTo>
                  <a:lnTo>
                    <a:pt x="2143" y="625"/>
                  </a:lnTo>
                  <a:lnTo>
                    <a:pt x="2143" y="625"/>
                  </a:lnTo>
                  <a:lnTo>
                    <a:pt x="2160" y="625"/>
                  </a:lnTo>
                  <a:lnTo>
                    <a:pt x="2160" y="625"/>
                  </a:lnTo>
                  <a:lnTo>
                    <a:pt x="2160" y="625"/>
                  </a:lnTo>
                  <a:lnTo>
                    <a:pt x="2160" y="625"/>
                  </a:lnTo>
                  <a:lnTo>
                    <a:pt x="2177" y="625"/>
                  </a:lnTo>
                  <a:lnTo>
                    <a:pt x="2177" y="625"/>
                  </a:lnTo>
                  <a:lnTo>
                    <a:pt x="2177" y="625"/>
                  </a:lnTo>
                  <a:lnTo>
                    <a:pt x="2177" y="625"/>
                  </a:lnTo>
                  <a:lnTo>
                    <a:pt x="2193" y="625"/>
                  </a:lnTo>
                  <a:lnTo>
                    <a:pt x="2193" y="625"/>
                  </a:lnTo>
                  <a:lnTo>
                    <a:pt x="2193" y="625"/>
                  </a:lnTo>
                  <a:lnTo>
                    <a:pt x="2193" y="641"/>
                  </a:lnTo>
                  <a:lnTo>
                    <a:pt x="2210" y="641"/>
                  </a:lnTo>
                  <a:lnTo>
                    <a:pt x="2210" y="641"/>
                  </a:lnTo>
                  <a:lnTo>
                    <a:pt x="2210" y="641"/>
                  </a:lnTo>
                  <a:lnTo>
                    <a:pt x="2210" y="641"/>
                  </a:lnTo>
                  <a:lnTo>
                    <a:pt x="2227" y="641"/>
                  </a:lnTo>
                  <a:lnTo>
                    <a:pt x="2227" y="641"/>
                  </a:lnTo>
                  <a:lnTo>
                    <a:pt x="2227" y="641"/>
                  </a:lnTo>
                  <a:lnTo>
                    <a:pt x="2227" y="641"/>
                  </a:lnTo>
                  <a:lnTo>
                    <a:pt x="2244" y="641"/>
                  </a:lnTo>
                  <a:lnTo>
                    <a:pt x="2244" y="641"/>
                  </a:lnTo>
                  <a:lnTo>
                    <a:pt x="2244" y="641"/>
                  </a:lnTo>
                  <a:lnTo>
                    <a:pt x="2244" y="641"/>
                  </a:lnTo>
                  <a:lnTo>
                    <a:pt x="2261" y="641"/>
                  </a:lnTo>
                  <a:lnTo>
                    <a:pt x="2261" y="641"/>
                  </a:lnTo>
                  <a:lnTo>
                    <a:pt x="2261" y="641"/>
                  </a:lnTo>
                  <a:lnTo>
                    <a:pt x="2261" y="658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3136375" y="4830450"/>
              <a:ext cx="50625" cy="167850"/>
            </a:xfrm>
            <a:custGeom>
              <a:avLst/>
              <a:gdLst/>
              <a:ahLst/>
              <a:cxnLst/>
              <a:rect l="l" t="t" r="r" b="b"/>
              <a:pathLst>
                <a:path w="2025" h="6714" fill="none" extrusionOk="0">
                  <a:moveTo>
                    <a:pt x="2025" y="1"/>
                  </a:moveTo>
                  <a:lnTo>
                    <a:pt x="1" y="671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9"/>
            <p:cNvSpPr/>
            <p:nvPr/>
          </p:nvSpPr>
          <p:spPr>
            <a:xfrm>
              <a:off x="3192050" y="4845200"/>
              <a:ext cx="45975" cy="169125"/>
            </a:xfrm>
            <a:custGeom>
              <a:avLst/>
              <a:gdLst/>
              <a:ahLst/>
              <a:cxnLst/>
              <a:rect l="l" t="t" r="r" b="b"/>
              <a:pathLst>
                <a:path w="1839" h="6765" fill="none" extrusionOk="0">
                  <a:moveTo>
                    <a:pt x="1839" y="1"/>
                  </a:moveTo>
                  <a:lnTo>
                    <a:pt x="0" y="6764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3136375" y="4830450"/>
              <a:ext cx="102500" cy="184300"/>
            </a:xfrm>
            <a:custGeom>
              <a:avLst/>
              <a:gdLst/>
              <a:ahLst/>
              <a:cxnLst/>
              <a:rect l="l" t="t" r="r" b="b"/>
              <a:pathLst>
                <a:path w="4100" h="7372" extrusionOk="0">
                  <a:moveTo>
                    <a:pt x="2025" y="1"/>
                  </a:moveTo>
                  <a:lnTo>
                    <a:pt x="1" y="6713"/>
                  </a:lnTo>
                  <a:lnTo>
                    <a:pt x="35" y="6713"/>
                  </a:lnTo>
                  <a:lnTo>
                    <a:pt x="35" y="6730"/>
                  </a:lnTo>
                  <a:lnTo>
                    <a:pt x="85" y="6730"/>
                  </a:lnTo>
                  <a:lnTo>
                    <a:pt x="85" y="6747"/>
                  </a:lnTo>
                  <a:lnTo>
                    <a:pt x="153" y="6747"/>
                  </a:lnTo>
                  <a:lnTo>
                    <a:pt x="153" y="6764"/>
                  </a:lnTo>
                  <a:lnTo>
                    <a:pt x="203" y="6764"/>
                  </a:lnTo>
                  <a:lnTo>
                    <a:pt x="203" y="6781"/>
                  </a:lnTo>
                  <a:lnTo>
                    <a:pt x="254" y="6781"/>
                  </a:lnTo>
                  <a:lnTo>
                    <a:pt x="254" y="6798"/>
                  </a:lnTo>
                  <a:lnTo>
                    <a:pt x="304" y="6798"/>
                  </a:lnTo>
                  <a:lnTo>
                    <a:pt x="321" y="6815"/>
                  </a:lnTo>
                  <a:lnTo>
                    <a:pt x="372" y="6815"/>
                  </a:lnTo>
                  <a:lnTo>
                    <a:pt x="372" y="6832"/>
                  </a:lnTo>
                  <a:lnTo>
                    <a:pt x="422" y="6832"/>
                  </a:lnTo>
                  <a:lnTo>
                    <a:pt x="422" y="6848"/>
                  </a:lnTo>
                  <a:lnTo>
                    <a:pt x="473" y="6848"/>
                  </a:lnTo>
                  <a:lnTo>
                    <a:pt x="473" y="6865"/>
                  </a:lnTo>
                  <a:lnTo>
                    <a:pt x="541" y="6865"/>
                  </a:lnTo>
                  <a:lnTo>
                    <a:pt x="541" y="6882"/>
                  </a:lnTo>
                  <a:lnTo>
                    <a:pt x="591" y="6882"/>
                  </a:lnTo>
                  <a:lnTo>
                    <a:pt x="591" y="6899"/>
                  </a:lnTo>
                  <a:lnTo>
                    <a:pt x="659" y="6899"/>
                  </a:lnTo>
                  <a:lnTo>
                    <a:pt x="659" y="6916"/>
                  </a:lnTo>
                  <a:lnTo>
                    <a:pt x="709" y="6916"/>
                  </a:lnTo>
                  <a:lnTo>
                    <a:pt x="709" y="6933"/>
                  </a:lnTo>
                  <a:lnTo>
                    <a:pt x="777" y="6933"/>
                  </a:lnTo>
                  <a:lnTo>
                    <a:pt x="777" y="6950"/>
                  </a:lnTo>
                  <a:lnTo>
                    <a:pt x="827" y="6950"/>
                  </a:lnTo>
                  <a:lnTo>
                    <a:pt x="827" y="6966"/>
                  </a:lnTo>
                  <a:lnTo>
                    <a:pt x="878" y="6966"/>
                  </a:lnTo>
                  <a:lnTo>
                    <a:pt x="895" y="6983"/>
                  </a:lnTo>
                  <a:lnTo>
                    <a:pt x="945" y="6983"/>
                  </a:lnTo>
                  <a:lnTo>
                    <a:pt x="945" y="7000"/>
                  </a:lnTo>
                  <a:lnTo>
                    <a:pt x="996" y="7000"/>
                  </a:lnTo>
                  <a:lnTo>
                    <a:pt x="1013" y="7017"/>
                  </a:lnTo>
                  <a:lnTo>
                    <a:pt x="1063" y="7017"/>
                  </a:lnTo>
                  <a:lnTo>
                    <a:pt x="1063" y="7034"/>
                  </a:lnTo>
                  <a:lnTo>
                    <a:pt x="1114" y="7034"/>
                  </a:lnTo>
                  <a:lnTo>
                    <a:pt x="1114" y="7051"/>
                  </a:lnTo>
                  <a:lnTo>
                    <a:pt x="1181" y="7051"/>
                  </a:lnTo>
                  <a:lnTo>
                    <a:pt x="1181" y="7068"/>
                  </a:lnTo>
                  <a:lnTo>
                    <a:pt x="1232" y="7068"/>
                  </a:lnTo>
                  <a:lnTo>
                    <a:pt x="1232" y="7085"/>
                  </a:lnTo>
                  <a:lnTo>
                    <a:pt x="1283" y="7085"/>
                  </a:lnTo>
                  <a:lnTo>
                    <a:pt x="1300" y="7101"/>
                  </a:lnTo>
                  <a:lnTo>
                    <a:pt x="1350" y="7101"/>
                  </a:lnTo>
                  <a:lnTo>
                    <a:pt x="1350" y="7118"/>
                  </a:lnTo>
                  <a:lnTo>
                    <a:pt x="1401" y="7118"/>
                  </a:lnTo>
                  <a:lnTo>
                    <a:pt x="1418" y="7135"/>
                  </a:lnTo>
                  <a:lnTo>
                    <a:pt x="1468" y="7135"/>
                  </a:lnTo>
                  <a:lnTo>
                    <a:pt x="1468" y="7152"/>
                  </a:lnTo>
                  <a:lnTo>
                    <a:pt x="1536" y="7152"/>
                  </a:lnTo>
                  <a:lnTo>
                    <a:pt x="1536" y="7169"/>
                  </a:lnTo>
                  <a:lnTo>
                    <a:pt x="1586" y="7169"/>
                  </a:lnTo>
                  <a:lnTo>
                    <a:pt x="1586" y="7186"/>
                  </a:lnTo>
                  <a:lnTo>
                    <a:pt x="1654" y="7186"/>
                  </a:lnTo>
                  <a:lnTo>
                    <a:pt x="1654" y="7203"/>
                  </a:lnTo>
                  <a:lnTo>
                    <a:pt x="1704" y="7203"/>
                  </a:lnTo>
                  <a:lnTo>
                    <a:pt x="1721" y="7219"/>
                  </a:lnTo>
                  <a:lnTo>
                    <a:pt x="1772" y="7219"/>
                  </a:lnTo>
                  <a:lnTo>
                    <a:pt x="1772" y="7236"/>
                  </a:lnTo>
                  <a:lnTo>
                    <a:pt x="1839" y="7236"/>
                  </a:lnTo>
                  <a:lnTo>
                    <a:pt x="1839" y="7253"/>
                  </a:lnTo>
                  <a:lnTo>
                    <a:pt x="1890" y="7253"/>
                  </a:lnTo>
                  <a:lnTo>
                    <a:pt x="1890" y="7270"/>
                  </a:lnTo>
                  <a:lnTo>
                    <a:pt x="1957" y="7270"/>
                  </a:lnTo>
                  <a:lnTo>
                    <a:pt x="1957" y="7287"/>
                  </a:lnTo>
                  <a:lnTo>
                    <a:pt x="2008" y="7287"/>
                  </a:lnTo>
                  <a:lnTo>
                    <a:pt x="2008" y="7304"/>
                  </a:lnTo>
                  <a:lnTo>
                    <a:pt x="2075" y="7304"/>
                  </a:lnTo>
                  <a:lnTo>
                    <a:pt x="2075" y="7321"/>
                  </a:lnTo>
                  <a:lnTo>
                    <a:pt x="2126" y="7321"/>
                  </a:lnTo>
                  <a:lnTo>
                    <a:pt x="2143" y="7338"/>
                  </a:lnTo>
                  <a:lnTo>
                    <a:pt x="2193" y="7338"/>
                  </a:lnTo>
                  <a:lnTo>
                    <a:pt x="2193" y="7354"/>
                  </a:lnTo>
                  <a:lnTo>
                    <a:pt x="2261" y="7354"/>
                  </a:lnTo>
                  <a:lnTo>
                    <a:pt x="2261" y="7371"/>
                  </a:lnTo>
                  <a:lnTo>
                    <a:pt x="4099" y="591"/>
                  </a:lnTo>
                  <a:lnTo>
                    <a:pt x="4032" y="591"/>
                  </a:lnTo>
                  <a:lnTo>
                    <a:pt x="4032" y="574"/>
                  </a:lnTo>
                  <a:lnTo>
                    <a:pt x="3981" y="574"/>
                  </a:lnTo>
                  <a:lnTo>
                    <a:pt x="3964" y="557"/>
                  </a:lnTo>
                  <a:lnTo>
                    <a:pt x="3914" y="557"/>
                  </a:lnTo>
                  <a:lnTo>
                    <a:pt x="3914" y="540"/>
                  </a:lnTo>
                  <a:lnTo>
                    <a:pt x="3846" y="540"/>
                  </a:lnTo>
                  <a:lnTo>
                    <a:pt x="3846" y="523"/>
                  </a:lnTo>
                  <a:lnTo>
                    <a:pt x="3796" y="523"/>
                  </a:lnTo>
                  <a:lnTo>
                    <a:pt x="3796" y="507"/>
                  </a:lnTo>
                  <a:lnTo>
                    <a:pt x="3728" y="507"/>
                  </a:lnTo>
                  <a:lnTo>
                    <a:pt x="3728" y="490"/>
                  </a:lnTo>
                  <a:lnTo>
                    <a:pt x="3678" y="490"/>
                  </a:lnTo>
                  <a:lnTo>
                    <a:pt x="3678" y="473"/>
                  </a:lnTo>
                  <a:lnTo>
                    <a:pt x="3610" y="473"/>
                  </a:lnTo>
                  <a:lnTo>
                    <a:pt x="3610" y="456"/>
                  </a:lnTo>
                  <a:lnTo>
                    <a:pt x="3560" y="456"/>
                  </a:lnTo>
                  <a:lnTo>
                    <a:pt x="3560" y="439"/>
                  </a:lnTo>
                  <a:lnTo>
                    <a:pt x="3492" y="439"/>
                  </a:lnTo>
                  <a:lnTo>
                    <a:pt x="3492" y="422"/>
                  </a:lnTo>
                  <a:lnTo>
                    <a:pt x="3442" y="422"/>
                  </a:lnTo>
                  <a:lnTo>
                    <a:pt x="3442" y="405"/>
                  </a:lnTo>
                  <a:lnTo>
                    <a:pt x="3374" y="405"/>
                  </a:lnTo>
                  <a:lnTo>
                    <a:pt x="3374" y="389"/>
                  </a:lnTo>
                  <a:lnTo>
                    <a:pt x="3324" y="389"/>
                  </a:lnTo>
                  <a:lnTo>
                    <a:pt x="3307" y="372"/>
                  </a:lnTo>
                  <a:lnTo>
                    <a:pt x="3256" y="372"/>
                  </a:lnTo>
                  <a:lnTo>
                    <a:pt x="3256" y="355"/>
                  </a:lnTo>
                  <a:lnTo>
                    <a:pt x="3205" y="355"/>
                  </a:lnTo>
                  <a:lnTo>
                    <a:pt x="3205" y="338"/>
                  </a:lnTo>
                  <a:lnTo>
                    <a:pt x="3138" y="338"/>
                  </a:lnTo>
                  <a:lnTo>
                    <a:pt x="3138" y="321"/>
                  </a:lnTo>
                  <a:lnTo>
                    <a:pt x="3087" y="321"/>
                  </a:lnTo>
                  <a:lnTo>
                    <a:pt x="3087" y="304"/>
                  </a:lnTo>
                  <a:lnTo>
                    <a:pt x="3020" y="304"/>
                  </a:lnTo>
                  <a:lnTo>
                    <a:pt x="3020" y="287"/>
                  </a:lnTo>
                  <a:lnTo>
                    <a:pt x="2969" y="287"/>
                  </a:lnTo>
                  <a:lnTo>
                    <a:pt x="2969" y="270"/>
                  </a:lnTo>
                  <a:lnTo>
                    <a:pt x="2902" y="270"/>
                  </a:lnTo>
                  <a:lnTo>
                    <a:pt x="2902" y="254"/>
                  </a:lnTo>
                  <a:lnTo>
                    <a:pt x="2851" y="254"/>
                  </a:lnTo>
                  <a:lnTo>
                    <a:pt x="2851" y="237"/>
                  </a:lnTo>
                  <a:lnTo>
                    <a:pt x="2801" y="237"/>
                  </a:lnTo>
                  <a:lnTo>
                    <a:pt x="2801" y="220"/>
                  </a:lnTo>
                  <a:lnTo>
                    <a:pt x="2733" y="220"/>
                  </a:lnTo>
                  <a:lnTo>
                    <a:pt x="2733" y="203"/>
                  </a:lnTo>
                  <a:lnTo>
                    <a:pt x="2683" y="203"/>
                  </a:lnTo>
                  <a:lnTo>
                    <a:pt x="2683" y="186"/>
                  </a:lnTo>
                  <a:lnTo>
                    <a:pt x="2615" y="186"/>
                  </a:lnTo>
                  <a:lnTo>
                    <a:pt x="2615" y="169"/>
                  </a:lnTo>
                  <a:lnTo>
                    <a:pt x="2565" y="169"/>
                  </a:lnTo>
                  <a:lnTo>
                    <a:pt x="2565" y="152"/>
                  </a:lnTo>
                  <a:lnTo>
                    <a:pt x="2497" y="152"/>
                  </a:lnTo>
                  <a:lnTo>
                    <a:pt x="2497" y="136"/>
                  </a:lnTo>
                  <a:lnTo>
                    <a:pt x="2446" y="136"/>
                  </a:lnTo>
                  <a:lnTo>
                    <a:pt x="2446" y="119"/>
                  </a:lnTo>
                  <a:lnTo>
                    <a:pt x="2396" y="119"/>
                  </a:lnTo>
                  <a:lnTo>
                    <a:pt x="2396" y="102"/>
                  </a:lnTo>
                  <a:lnTo>
                    <a:pt x="2345" y="102"/>
                  </a:lnTo>
                  <a:lnTo>
                    <a:pt x="2328" y="85"/>
                  </a:lnTo>
                  <a:lnTo>
                    <a:pt x="2278" y="85"/>
                  </a:lnTo>
                  <a:lnTo>
                    <a:pt x="2278" y="68"/>
                  </a:lnTo>
                  <a:lnTo>
                    <a:pt x="2227" y="68"/>
                  </a:lnTo>
                  <a:lnTo>
                    <a:pt x="2227" y="51"/>
                  </a:lnTo>
                  <a:lnTo>
                    <a:pt x="2160" y="51"/>
                  </a:lnTo>
                  <a:lnTo>
                    <a:pt x="2160" y="34"/>
                  </a:lnTo>
                  <a:lnTo>
                    <a:pt x="2109" y="34"/>
                  </a:lnTo>
                  <a:lnTo>
                    <a:pt x="2109" y="17"/>
                  </a:lnTo>
                  <a:lnTo>
                    <a:pt x="2059" y="17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2974475" y="5192250"/>
              <a:ext cx="53975" cy="66625"/>
            </a:xfrm>
            <a:custGeom>
              <a:avLst/>
              <a:gdLst/>
              <a:ahLst/>
              <a:cxnLst/>
              <a:rect l="l" t="t" r="r" b="b"/>
              <a:pathLst>
                <a:path w="2159" h="2665" extrusionOk="0">
                  <a:moveTo>
                    <a:pt x="0" y="0"/>
                  </a:moveTo>
                  <a:lnTo>
                    <a:pt x="0" y="321"/>
                  </a:lnTo>
                  <a:lnTo>
                    <a:pt x="894" y="321"/>
                  </a:lnTo>
                  <a:lnTo>
                    <a:pt x="894" y="2665"/>
                  </a:lnTo>
                  <a:lnTo>
                    <a:pt x="1248" y="2665"/>
                  </a:lnTo>
                  <a:lnTo>
                    <a:pt x="1248" y="321"/>
                  </a:lnTo>
                  <a:lnTo>
                    <a:pt x="2159" y="32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3037725" y="5192250"/>
              <a:ext cx="55250" cy="66625"/>
            </a:xfrm>
            <a:custGeom>
              <a:avLst/>
              <a:gdLst/>
              <a:ahLst/>
              <a:cxnLst/>
              <a:rect l="l" t="t" r="r" b="b"/>
              <a:pathLst>
                <a:path w="2210" h="2665" extrusionOk="0">
                  <a:moveTo>
                    <a:pt x="1248" y="321"/>
                  </a:moveTo>
                  <a:cubicBezTo>
                    <a:pt x="1366" y="321"/>
                    <a:pt x="1467" y="337"/>
                    <a:pt x="1535" y="371"/>
                  </a:cubicBezTo>
                  <a:cubicBezTo>
                    <a:pt x="1670" y="439"/>
                    <a:pt x="1737" y="557"/>
                    <a:pt x="1737" y="759"/>
                  </a:cubicBezTo>
                  <a:cubicBezTo>
                    <a:pt x="1737" y="928"/>
                    <a:pt x="1687" y="1046"/>
                    <a:pt x="1585" y="1130"/>
                  </a:cubicBezTo>
                  <a:cubicBezTo>
                    <a:pt x="1501" y="1181"/>
                    <a:pt x="1366" y="1214"/>
                    <a:pt x="1198" y="1214"/>
                  </a:cubicBezTo>
                  <a:lnTo>
                    <a:pt x="354" y="1214"/>
                  </a:lnTo>
                  <a:lnTo>
                    <a:pt x="354" y="321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354" y="2665"/>
                  </a:lnTo>
                  <a:lnTo>
                    <a:pt x="354" y="1518"/>
                  </a:lnTo>
                  <a:lnTo>
                    <a:pt x="1181" y="1518"/>
                  </a:lnTo>
                  <a:cubicBezTo>
                    <a:pt x="1333" y="1518"/>
                    <a:pt x="1434" y="1535"/>
                    <a:pt x="1501" y="1569"/>
                  </a:cubicBezTo>
                  <a:cubicBezTo>
                    <a:pt x="1636" y="1636"/>
                    <a:pt x="1687" y="1754"/>
                    <a:pt x="1704" y="1923"/>
                  </a:cubicBezTo>
                  <a:lnTo>
                    <a:pt x="1720" y="2361"/>
                  </a:lnTo>
                  <a:cubicBezTo>
                    <a:pt x="1737" y="2463"/>
                    <a:pt x="1737" y="2547"/>
                    <a:pt x="1737" y="2581"/>
                  </a:cubicBezTo>
                  <a:cubicBezTo>
                    <a:pt x="1754" y="2614"/>
                    <a:pt x="1754" y="2648"/>
                    <a:pt x="1771" y="2665"/>
                  </a:cubicBezTo>
                  <a:lnTo>
                    <a:pt x="2210" y="2665"/>
                  </a:lnTo>
                  <a:lnTo>
                    <a:pt x="2210" y="2598"/>
                  </a:lnTo>
                  <a:cubicBezTo>
                    <a:pt x="2159" y="2581"/>
                    <a:pt x="2108" y="2530"/>
                    <a:pt x="2091" y="2446"/>
                  </a:cubicBezTo>
                  <a:cubicBezTo>
                    <a:pt x="2075" y="2395"/>
                    <a:pt x="2075" y="2311"/>
                    <a:pt x="2075" y="2210"/>
                  </a:cubicBezTo>
                  <a:lnTo>
                    <a:pt x="2058" y="1855"/>
                  </a:lnTo>
                  <a:cubicBezTo>
                    <a:pt x="2058" y="1704"/>
                    <a:pt x="2024" y="1586"/>
                    <a:pt x="1973" y="1518"/>
                  </a:cubicBezTo>
                  <a:cubicBezTo>
                    <a:pt x="1923" y="1451"/>
                    <a:pt x="1838" y="1400"/>
                    <a:pt x="1737" y="1349"/>
                  </a:cubicBezTo>
                  <a:cubicBezTo>
                    <a:pt x="1855" y="1299"/>
                    <a:pt x="1940" y="1214"/>
                    <a:pt x="2007" y="1113"/>
                  </a:cubicBezTo>
                  <a:cubicBezTo>
                    <a:pt x="2075" y="1012"/>
                    <a:pt x="2108" y="877"/>
                    <a:pt x="2108" y="725"/>
                  </a:cubicBezTo>
                  <a:cubicBezTo>
                    <a:pt x="2108" y="422"/>
                    <a:pt x="1990" y="202"/>
                    <a:pt x="1737" y="84"/>
                  </a:cubicBezTo>
                  <a:cubicBezTo>
                    <a:pt x="1602" y="34"/>
                    <a:pt x="1434" y="0"/>
                    <a:pt x="1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3103500" y="5192250"/>
              <a:ext cx="53150" cy="66625"/>
            </a:xfrm>
            <a:custGeom>
              <a:avLst/>
              <a:gdLst/>
              <a:ahLst/>
              <a:cxnLst/>
              <a:rect l="l" t="t" r="r" b="b"/>
              <a:pathLst>
                <a:path w="2126" h="2665" extrusionOk="0">
                  <a:moveTo>
                    <a:pt x="0" y="0"/>
                  </a:moveTo>
                  <a:lnTo>
                    <a:pt x="0" y="2665"/>
                  </a:lnTo>
                  <a:lnTo>
                    <a:pt x="354" y="2665"/>
                  </a:lnTo>
                  <a:lnTo>
                    <a:pt x="354" y="506"/>
                  </a:lnTo>
                  <a:lnTo>
                    <a:pt x="1721" y="2665"/>
                  </a:lnTo>
                  <a:lnTo>
                    <a:pt x="2125" y="2665"/>
                  </a:lnTo>
                  <a:lnTo>
                    <a:pt x="2125" y="0"/>
                  </a:lnTo>
                  <a:lnTo>
                    <a:pt x="1771" y="0"/>
                  </a:lnTo>
                  <a:lnTo>
                    <a:pt x="1771" y="215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3170950" y="5192250"/>
              <a:ext cx="55275" cy="66625"/>
            </a:xfrm>
            <a:custGeom>
              <a:avLst/>
              <a:gdLst/>
              <a:ahLst/>
              <a:cxnLst/>
              <a:rect l="l" t="t" r="r" b="b"/>
              <a:pathLst>
                <a:path w="2211" h="2665" extrusionOk="0">
                  <a:moveTo>
                    <a:pt x="1013" y="321"/>
                  </a:moveTo>
                  <a:cubicBezTo>
                    <a:pt x="1300" y="321"/>
                    <a:pt x="1519" y="405"/>
                    <a:pt x="1654" y="590"/>
                  </a:cubicBezTo>
                  <a:cubicBezTo>
                    <a:pt x="1772" y="776"/>
                    <a:pt x="1839" y="1029"/>
                    <a:pt x="1839" y="1349"/>
                  </a:cubicBezTo>
                  <a:cubicBezTo>
                    <a:pt x="1839" y="1434"/>
                    <a:pt x="1822" y="1535"/>
                    <a:pt x="1806" y="1636"/>
                  </a:cubicBezTo>
                  <a:cubicBezTo>
                    <a:pt x="1789" y="1805"/>
                    <a:pt x="1738" y="1940"/>
                    <a:pt x="1671" y="2041"/>
                  </a:cubicBezTo>
                  <a:cubicBezTo>
                    <a:pt x="1569" y="2176"/>
                    <a:pt x="1451" y="2277"/>
                    <a:pt x="1316" y="2328"/>
                  </a:cubicBezTo>
                  <a:cubicBezTo>
                    <a:pt x="1232" y="2345"/>
                    <a:pt x="1131" y="2361"/>
                    <a:pt x="1013" y="2361"/>
                  </a:cubicBezTo>
                  <a:lnTo>
                    <a:pt x="372" y="2361"/>
                  </a:lnTo>
                  <a:lnTo>
                    <a:pt x="372" y="321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1080" y="2665"/>
                  </a:lnTo>
                  <a:cubicBezTo>
                    <a:pt x="1536" y="2665"/>
                    <a:pt x="1856" y="2463"/>
                    <a:pt x="2059" y="2058"/>
                  </a:cubicBezTo>
                  <a:cubicBezTo>
                    <a:pt x="2160" y="1822"/>
                    <a:pt x="2210" y="1569"/>
                    <a:pt x="2210" y="1282"/>
                  </a:cubicBezTo>
                  <a:cubicBezTo>
                    <a:pt x="2210" y="928"/>
                    <a:pt x="2109" y="624"/>
                    <a:pt x="1941" y="388"/>
                  </a:cubicBezTo>
                  <a:cubicBezTo>
                    <a:pt x="1738" y="135"/>
                    <a:pt x="1451" y="0"/>
                    <a:pt x="10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3278475" y="762650"/>
              <a:ext cx="54425" cy="13525"/>
            </a:xfrm>
            <a:custGeom>
              <a:avLst/>
              <a:gdLst/>
              <a:ahLst/>
              <a:cxnLst/>
              <a:rect l="l" t="t" r="r" b="b"/>
              <a:pathLst>
                <a:path w="2177" h="541" fill="none" extrusionOk="0">
                  <a:moveTo>
                    <a:pt x="2177" y="1"/>
                  </a:moveTo>
                  <a:lnTo>
                    <a:pt x="2177" y="1"/>
                  </a:lnTo>
                  <a:lnTo>
                    <a:pt x="2177" y="18"/>
                  </a:lnTo>
                  <a:lnTo>
                    <a:pt x="2160" y="18"/>
                  </a:lnTo>
                  <a:lnTo>
                    <a:pt x="2160" y="18"/>
                  </a:lnTo>
                  <a:lnTo>
                    <a:pt x="2160" y="18"/>
                  </a:lnTo>
                  <a:lnTo>
                    <a:pt x="2160" y="18"/>
                  </a:lnTo>
                  <a:lnTo>
                    <a:pt x="2143" y="18"/>
                  </a:lnTo>
                  <a:lnTo>
                    <a:pt x="2143" y="18"/>
                  </a:lnTo>
                  <a:lnTo>
                    <a:pt x="2143" y="18"/>
                  </a:lnTo>
                  <a:lnTo>
                    <a:pt x="2143" y="18"/>
                  </a:lnTo>
                  <a:lnTo>
                    <a:pt x="2126" y="18"/>
                  </a:lnTo>
                  <a:lnTo>
                    <a:pt x="2126" y="18"/>
                  </a:lnTo>
                  <a:lnTo>
                    <a:pt x="2126" y="18"/>
                  </a:lnTo>
                  <a:lnTo>
                    <a:pt x="2109" y="18"/>
                  </a:lnTo>
                  <a:lnTo>
                    <a:pt x="2109" y="18"/>
                  </a:lnTo>
                  <a:lnTo>
                    <a:pt x="2109" y="35"/>
                  </a:lnTo>
                  <a:lnTo>
                    <a:pt x="2092" y="35"/>
                  </a:lnTo>
                  <a:lnTo>
                    <a:pt x="2092" y="35"/>
                  </a:lnTo>
                  <a:lnTo>
                    <a:pt x="2092" y="35"/>
                  </a:lnTo>
                  <a:lnTo>
                    <a:pt x="2092" y="35"/>
                  </a:lnTo>
                  <a:lnTo>
                    <a:pt x="2075" y="35"/>
                  </a:lnTo>
                  <a:lnTo>
                    <a:pt x="2075" y="35"/>
                  </a:lnTo>
                  <a:lnTo>
                    <a:pt x="2075" y="35"/>
                  </a:lnTo>
                  <a:lnTo>
                    <a:pt x="2059" y="35"/>
                  </a:lnTo>
                  <a:lnTo>
                    <a:pt x="2059" y="35"/>
                  </a:lnTo>
                  <a:lnTo>
                    <a:pt x="2059" y="35"/>
                  </a:lnTo>
                  <a:lnTo>
                    <a:pt x="2042" y="35"/>
                  </a:lnTo>
                  <a:lnTo>
                    <a:pt x="2042" y="35"/>
                  </a:lnTo>
                  <a:lnTo>
                    <a:pt x="2042" y="35"/>
                  </a:lnTo>
                  <a:lnTo>
                    <a:pt x="2042" y="35"/>
                  </a:lnTo>
                  <a:lnTo>
                    <a:pt x="2025" y="35"/>
                  </a:lnTo>
                  <a:lnTo>
                    <a:pt x="2025" y="52"/>
                  </a:lnTo>
                  <a:lnTo>
                    <a:pt x="2025" y="52"/>
                  </a:lnTo>
                  <a:lnTo>
                    <a:pt x="2025" y="52"/>
                  </a:lnTo>
                  <a:lnTo>
                    <a:pt x="2008" y="52"/>
                  </a:lnTo>
                  <a:lnTo>
                    <a:pt x="2008" y="52"/>
                  </a:lnTo>
                  <a:lnTo>
                    <a:pt x="2008" y="52"/>
                  </a:lnTo>
                  <a:lnTo>
                    <a:pt x="1991" y="52"/>
                  </a:lnTo>
                  <a:lnTo>
                    <a:pt x="1991" y="52"/>
                  </a:lnTo>
                  <a:lnTo>
                    <a:pt x="1991" y="52"/>
                  </a:lnTo>
                  <a:lnTo>
                    <a:pt x="1974" y="52"/>
                  </a:lnTo>
                  <a:lnTo>
                    <a:pt x="1974" y="52"/>
                  </a:lnTo>
                  <a:lnTo>
                    <a:pt x="1974" y="52"/>
                  </a:lnTo>
                  <a:lnTo>
                    <a:pt x="1974" y="52"/>
                  </a:lnTo>
                  <a:lnTo>
                    <a:pt x="1957" y="52"/>
                  </a:lnTo>
                  <a:lnTo>
                    <a:pt x="1957" y="68"/>
                  </a:lnTo>
                  <a:lnTo>
                    <a:pt x="1957" y="68"/>
                  </a:lnTo>
                  <a:lnTo>
                    <a:pt x="1940" y="68"/>
                  </a:lnTo>
                  <a:lnTo>
                    <a:pt x="1940" y="68"/>
                  </a:lnTo>
                  <a:lnTo>
                    <a:pt x="1940" y="68"/>
                  </a:lnTo>
                  <a:lnTo>
                    <a:pt x="1924" y="68"/>
                  </a:lnTo>
                  <a:lnTo>
                    <a:pt x="1924" y="68"/>
                  </a:lnTo>
                  <a:lnTo>
                    <a:pt x="1924" y="68"/>
                  </a:lnTo>
                  <a:lnTo>
                    <a:pt x="1924" y="68"/>
                  </a:lnTo>
                  <a:lnTo>
                    <a:pt x="1907" y="68"/>
                  </a:lnTo>
                  <a:lnTo>
                    <a:pt x="1907" y="68"/>
                  </a:lnTo>
                  <a:lnTo>
                    <a:pt x="1907" y="68"/>
                  </a:lnTo>
                  <a:lnTo>
                    <a:pt x="1907" y="68"/>
                  </a:lnTo>
                  <a:lnTo>
                    <a:pt x="1890" y="68"/>
                  </a:lnTo>
                  <a:lnTo>
                    <a:pt x="1890" y="68"/>
                  </a:lnTo>
                  <a:lnTo>
                    <a:pt x="1890" y="68"/>
                  </a:lnTo>
                  <a:lnTo>
                    <a:pt x="1873" y="85"/>
                  </a:lnTo>
                  <a:lnTo>
                    <a:pt x="1873" y="85"/>
                  </a:lnTo>
                  <a:lnTo>
                    <a:pt x="1873" y="85"/>
                  </a:lnTo>
                  <a:lnTo>
                    <a:pt x="1856" y="85"/>
                  </a:lnTo>
                  <a:lnTo>
                    <a:pt x="1856" y="85"/>
                  </a:lnTo>
                  <a:lnTo>
                    <a:pt x="1856" y="85"/>
                  </a:lnTo>
                  <a:lnTo>
                    <a:pt x="1856" y="85"/>
                  </a:lnTo>
                  <a:lnTo>
                    <a:pt x="1839" y="85"/>
                  </a:lnTo>
                  <a:lnTo>
                    <a:pt x="1839" y="85"/>
                  </a:lnTo>
                  <a:lnTo>
                    <a:pt x="1839" y="85"/>
                  </a:lnTo>
                  <a:lnTo>
                    <a:pt x="1839" y="85"/>
                  </a:lnTo>
                  <a:lnTo>
                    <a:pt x="1822" y="85"/>
                  </a:lnTo>
                  <a:lnTo>
                    <a:pt x="1822" y="85"/>
                  </a:lnTo>
                  <a:lnTo>
                    <a:pt x="1822" y="85"/>
                  </a:lnTo>
                  <a:lnTo>
                    <a:pt x="1806" y="102"/>
                  </a:lnTo>
                  <a:lnTo>
                    <a:pt x="1806" y="102"/>
                  </a:lnTo>
                  <a:lnTo>
                    <a:pt x="1806" y="102"/>
                  </a:lnTo>
                  <a:lnTo>
                    <a:pt x="1789" y="102"/>
                  </a:lnTo>
                  <a:lnTo>
                    <a:pt x="1789" y="102"/>
                  </a:lnTo>
                  <a:lnTo>
                    <a:pt x="1789" y="102"/>
                  </a:lnTo>
                  <a:lnTo>
                    <a:pt x="1789" y="102"/>
                  </a:lnTo>
                  <a:lnTo>
                    <a:pt x="1772" y="102"/>
                  </a:lnTo>
                  <a:lnTo>
                    <a:pt x="1772" y="102"/>
                  </a:lnTo>
                  <a:lnTo>
                    <a:pt x="1772" y="102"/>
                  </a:lnTo>
                  <a:lnTo>
                    <a:pt x="1755" y="102"/>
                  </a:lnTo>
                  <a:lnTo>
                    <a:pt x="1755" y="102"/>
                  </a:lnTo>
                  <a:lnTo>
                    <a:pt x="1755" y="102"/>
                  </a:lnTo>
                  <a:lnTo>
                    <a:pt x="1755" y="102"/>
                  </a:lnTo>
                  <a:lnTo>
                    <a:pt x="1738" y="102"/>
                  </a:lnTo>
                  <a:lnTo>
                    <a:pt x="1738" y="102"/>
                  </a:lnTo>
                  <a:lnTo>
                    <a:pt x="1738" y="119"/>
                  </a:lnTo>
                  <a:lnTo>
                    <a:pt x="1721" y="119"/>
                  </a:lnTo>
                  <a:lnTo>
                    <a:pt x="1721" y="119"/>
                  </a:lnTo>
                  <a:lnTo>
                    <a:pt x="1721" y="119"/>
                  </a:lnTo>
                  <a:lnTo>
                    <a:pt x="1721" y="119"/>
                  </a:lnTo>
                  <a:lnTo>
                    <a:pt x="1704" y="119"/>
                  </a:lnTo>
                  <a:lnTo>
                    <a:pt x="1704" y="119"/>
                  </a:lnTo>
                  <a:lnTo>
                    <a:pt x="1704" y="119"/>
                  </a:lnTo>
                  <a:lnTo>
                    <a:pt x="1704" y="119"/>
                  </a:lnTo>
                  <a:lnTo>
                    <a:pt x="1687" y="119"/>
                  </a:lnTo>
                  <a:lnTo>
                    <a:pt x="1687" y="119"/>
                  </a:lnTo>
                  <a:lnTo>
                    <a:pt x="1687" y="119"/>
                  </a:lnTo>
                  <a:lnTo>
                    <a:pt x="1671" y="119"/>
                  </a:lnTo>
                  <a:lnTo>
                    <a:pt x="1671" y="119"/>
                  </a:lnTo>
                  <a:lnTo>
                    <a:pt x="1671" y="136"/>
                  </a:lnTo>
                  <a:lnTo>
                    <a:pt x="1654" y="136"/>
                  </a:lnTo>
                  <a:lnTo>
                    <a:pt x="1654" y="136"/>
                  </a:lnTo>
                  <a:lnTo>
                    <a:pt x="1654" y="136"/>
                  </a:lnTo>
                  <a:lnTo>
                    <a:pt x="1654" y="136"/>
                  </a:lnTo>
                  <a:lnTo>
                    <a:pt x="1637" y="136"/>
                  </a:lnTo>
                  <a:lnTo>
                    <a:pt x="1637" y="136"/>
                  </a:lnTo>
                  <a:lnTo>
                    <a:pt x="1637" y="136"/>
                  </a:lnTo>
                  <a:lnTo>
                    <a:pt x="1637" y="136"/>
                  </a:lnTo>
                  <a:lnTo>
                    <a:pt x="1620" y="136"/>
                  </a:lnTo>
                  <a:lnTo>
                    <a:pt x="1620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586" y="136"/>
                  </a:lnTo>
                  <a:lnTo>
                    <a:pt x="1586" y="153"/>
                  </a:lnTo>
                  <a:lnTo>
                    <a:pt x="1586" y="153"/>
                  </a:lnTo>
                  <a:lnTo>
                    <a:pt x="1586" y="153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53" y="153"/>
                  </a:lnTo>
                  <a:lnTo>
                    <a:pt x="1553" y="153"/>
                  </a:lnTo>
                  <a:lnTo>
                    <a:pt x="1553" y="153"/>
                  </a:lnTo>
                  <a:lnTo>
                    <a:pt x="1536" y="153"/>
                  </a:lnTo>
                  <a:lnTo>
                    <a:pt x="1536" y="153"/>
                  </a:lnTo>
                  <a:lnTo>
                    <a:pt x="1536" y="153"/>
                  </a:lnTo>
                  <a:lnTo>
                    <a:pt x="1536" y="153"/>
                  </a:lnTo>
                  <a:lnTo>
                    <a:pt x="1519" y="153"/>
                  </a:lnTo>
                  <a:lnTo>
                    <a:pt x="1519" y="170"/>
                  </a:lnTo>
                  <a:lnTo>
                    <a:pt x="1519" y="170"/>
                  </a:lnTo>
                  <a:lnTo>
                    <a:pt x="1519" y="170"/>
                  </a:lnTo>
                  <a:lnTo>
                    <a:pt x="1502" y="170"/>
                  </a:lnTo>
                  <a:lnTo>
                    <a:pt x="1502" y="170"/>
                  </a:lnTo>
                  <a:lnTo>
                    <a:pt x="1502" y="170"/>
                  </a:lnTo>
                  <a:lnTo>
                    <a:pt x="1502" y="170"/>
                  </a:lnTo>
                  <a:lnTo>
                    <a:pt x="1485" y="170"/>
                  </a:lnTo>
                  <a:lnTo>
                    <a:pt x="1485" y="170"/>
                  </a:lnTo>
                  <a:lnTo>
                    <a:pt x="1485" y="170"/>
                  </a:lnTo>
                  <a:lnTo>
                    <a:pt x="1468" y="170"/>
                  </a:lnTo>
                  <a:lnTo>
                    <a:pt x="1468" y="170"/>
                  </a:lnTo>
                  <a:lnTo>
                    <a:pt x="1468" y="170"/>
                  </a:lnTo>
                  <a:lnTo>
                    <a:pt x="1451" y="170"/>
                  </a:lnTo>
                  <a:lnTo>
                    <a:pt x="1451" y="170"/>
                  </a:lnTo>
                  <a:lnTo>
                    <a:pt x="1451" y="170"/>
                  </a:lnTo>
                  <a:lnTo>
                    <a:pt x="1451" y="187"/>
                  </a:lnTo>
                  <a:lnTo>
                    <a:pt x="1434" y="187"/>
                  </a:lnTo>
                  <a:lnTo>
                    <a:pt x="1434" y="187"/>
                  </a:lnTo>
                  <a:lnTo>
                    <a:pt x="1434" y="187"/>
                  </a:lnTo>
                  <a:lnTo>
                    <a:pt x="1434" y="187"/>
                  </a:lnTo>
                  <a:lnTo>
                    <a:pt x="1418" y="187"/>
                  </a:lnTo>
                  <a:lnTo>
                    <a:pt x="1418" y="187"/>
                  </a:lnTo>
                  <a:lnTo>
                    <a:pt x="1418" y="187"/>
                  </a:lnTo>
                  <a:lnTo>
                    <a:pt x="1401" y="187"/>
                  </a:lnTo>
                  <a:lnTo>
                    <a:pt x="1401" y="187"/>
                  </a:lnTo>
                  <a:lnTo>
                    <a:pt x="1401" y="187"/>
                  </a:lnTo>
                  <a:lnTo>
                    <a:pt x="1384" y="187"/>
                  </a:lnTo>
                  <a:lnTo>
                    <a:pt x="1384" y="187"/>
                  </a:lnTo>
                  <a:lnTo>
                    <a:pt x="1384" y="187"/>
                  </a:lnTo>
                  <a:lnTo>
                    <a:pt x="1384" y="203"/>
                  </a:lnTo>
                  <a:lnTo>
                    <a:pt x="1367" y="203"/>
                  </a:lnTo>
                  <a:lnTo>
                    <a:pt x="1367" y="203"/>
                  </a:lnTo>
                  <a:lnTo>
                    <a:pt x="1367" y="203"/>
                  </a:lnTo>
                  <a:lnTo>
                    <a:pt x="1367" y="203"/>
                  </a:lnTo>
                  <a:lnTo>
                    <a:pt x="1350" y="203"/>
                  </a:lnTo>
                  <a:lnTo>
                    <a:pt x="1350" y="203"/>
                  </a:lnTo>
                  <a:lnTo>
                    <a:pt x="1350" y="203"/>
                  </a:lnTo>
                  <a:lnTo>
                    <a:pt x="1333" y="203"/>
                  </a:lnTo>
                  <a:lnTo>
                    <a:pt x="1333" y="203"/>
                  </a:lnTo>
                  <a:lnTo>
                    <a:pt x="1333" y="203"/>
                  </a:lnTo>
                  <a:lnTo>
                    <a:pt x="1333" y="203"/>
                  </a:lnTo>
                  <a:lnTo>
                    <a:pt x="1316" y="203"/>
                  </a:lnTo>
                  <a:lnTo>
                    <a:pt x="1316" y="203"/>
                  </a:lnTo>
                  <a:lnTo>
                    <a:pt x="1316" y="203"/>
                  </a:lnTo>
                  <a:lnTo>
                    <a:pt x="1300" y="203"/>
                  </a:lnTo>
                  <a:lnTo>
                    <a:pt x="1300" y="220"/>
                  </a:lnTo>
                  <a:lnTo>
                    <a:pt x="1300" y="220"/>
                  </a:lnTo>
                  <a:lnTo>
                    <a:pt x="1300" y="220"/>
                  </a:lnTo>
                  <a:lnTo>
                    <a:pt x="1283" y="220"/>
                  </a:lnTo>
                  <a:lnTo>
                    <a:pt x="1283" y="220"/>
                  </a:lnTo>
                  <a:lnTo>
                    <a:pt x="1283" y="220"/>
                  </a:lnTo>
                  <a:lnTo>
                    <a:pt x="1283" y="220"/>
                  </a:lnTo>
                  <a:lnTo>
                    <a:pt x="1266" y="220"/>
                  </a:lnTo>
                  <a:lnTo>
                    <a:pt x="1266" y="220"/>
                  </a:lnTo>
                  <a:lnTo>
                    <a:pt x="1266" y="220"/>
                  </a:lnTo>
                  <a:lnTo>
                    <a:pt x="1249" y="220"/>
                  </a:lnTo>
                  <a:lnTo>
                    <a:pt x="1249" y="220"/>
                  </a:lnTo>
                  <a:lnTo>
                    <a:pt x="1249" y="220"/>
                  </a:lnTo>
                  <a:lnTo>
                    <a:pt x="1232" y="220"/>
                  </a:lnTo>
                  <a:lnTo>
                    <a:pt x="1232" y="237"/>
                  </a:lnTo>
                  <a:lnTo>
                    <a:pt x="1232" y="237"/>
                  </a:lnTo>
                  <a:lnTo>
                    <a:pt x="1232" y="237"/>
                  </a:lnTo>
                  <a:lnTo>
                    <a:pt x="1215" y="237"/>
                  </a:lnTo>
                  <a:lnTo>
                    <a:pt x="1215" y="237"/>
                  </a:lnTo>
                  <a:lnTo>
                    <a:pt x="1215" y="237"/>
                  </a:lnTo>
                  <a:lnTo>
                    <a:pt x="1215" y="237"/>
                  </a:lnTo>
                  <a:lnTo>
                    <a:pt x="1198" y="237"/>
                  </a:lnTo>
                  <a:lnTo>
                    <a:pt x="1198" y="237"/>
                  </a:lnTo>
                  <a:lnTo>
                    <a:pt x="1198" y="237"/>
                  </a:lnTo>
                  <a:lnTo>
                    <a:pt x="1198" y="237"/>
                  </a:lnTo>
                  <a:lnTo>
                    <a:pt x="1181" y="237"/>
                  </a:lnTo>
                  <a:lnTo>
                    <a:pt x="1181" y="237"/>
                  </a:lnTo>
                  <a:lnTo>
                    <a:pt x="1165" y="237"/>
                  </a:lnTo>
                  <a:lnTo>
                    <a:pt x="1165" y="237"/>
                  </a:lnTo>
                  <a:lnTo>
                    <a:pt x="1165" y="237"/>
                  </a:lnTo>
                  <a:lnTo>
                    <a:pt x="1165" y="254"/>
                  </a:lnTo>
                  <a:lnTo>
                    <a:pt x="1148" y="254"/>
                  </a:lnTo>
                  <a:lnTo>
                    <a:pt x="1148" y="254"/>
                  </a:lnTo>
                  <a:lnTo>
                    <a:pt x="1148" y="254"/>
                  </a:lnTo>
                  <a:lnTo>
                    <a:pt x="1148" y="254"/>
                  </a:lnTo>
                  <a:lnTo>
                    <a:pt x="1131" y="254"/>
                  </a:lnTo>
                  <a:lnTo>
                    <a:pt x="1131" y="254"/>
                  </a:lnTo>
                  <a:lnTo>
                    <a:pt x="1131" y="254"/>
                  </a:lnTo>
                  <a:lnTo>
                    <a:pt x="1131" y="254"/>
                  </a:lnTo>
                  <a:lnTo>
                    <a:pt x="1114" y="254"/>
                  </a:lnTo>
                  <a:lnTo>
                    <a:pt x="1114" y="254"/>
                  </a:lnTo>
                  <a:lnTo>
                    <a:pt x="1114" y="254"/>
                  </a:lnTo>
                  <a:lnTo>
                    <a:pt x="1114" y="254"/>
                  </a:lnTo>
                  <a:lnTo>
                    <a:pt x="1097" y="254"/>
                  </a:lnTo>
                  <a:lnTo>
                    <a:pt x="1097" y="271"/>
                  </a:lnTo>
                  <a:lnTo>
                    <a:pt x="1097" y="271"/>
                  </a:lnTo>
                  <a:lnTo>
                    <a:pt x="1080" y="271"/>
                  </a:lnTo>
                  <a:lnTo>
                    <a:pt x="1080" y="271"/>
                  </a:lnTo>
                  <a:lnTo>
                    <a:pt x="1080" y="271"/>
                  </a:lnTo>
                  <a:lnTo>
                    <a:pt x="1063" y="271"/>
                  </a:lnTo>
                  <a:lnTo>
                    <a:pt x="1063" y="271"/>
                  </a:lnTo>
                  <a:lnTo>
                    <a:pt x="1063" y="271"/>
                  </a:lnTo>
                  <a:lnTo>
                    <a:pt x="1063" y="271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1030" y="271"/>
                  </a:lnTo>
                  <a:lnTo>
                    <a:pt x="1030" y="271"/>
                  </a:lnTo>
                  <a:lnTo>
                    <a:pt x="1030" y="271"/>
                  </a:lnTo>
                  <a:lnTo>
                    <a:pt x="1013" y="288"/>
                  </a:lnTo>
                  <a:lnTo>
                    <a:pt x="1013" y="288"/>
                  </a:lnTo>
                  <a:lnTo>
                    <a:pt x="1013" y="288"/>
                  </a:lnTo>
                  <a:lnTo>
                    <a:pt x="1013" y="288"/>
                  </a:lnTo>
                  <a:lnTo>
                    <a:pt x="996" y="288"/>
                  </a:lnTo>
                  <a:lnTo>
                    <a:pt x="996" y="288"/>
                  </a:lnTo>
                  <a:lnTo>
                    <a:pt x="996" y="288"/>
                  </a:lnTo>
                  <a:lnTo>
                    <a:pt x="979" y="288"/>
                  </a:lnTo>
                  <a:lnTo>
                    <a:pt x="979" y="288"/>
                  </a:lnTo>
                  <a:lnTo>
                    <a:pt x="979" y="288"/>
                  </a:lnTo>
                  <a:lnTo>
                    <a:pt x="979" y="288"/>
                  </a:lnTo>
                  <a:lnTo>
                    <a:pt x="962" y="288"/>
                  </a:lnTo>
                  <a:lnTo>
                    <a:pt x="962" y="288"/>
                  </a:lnTo>
                  <a:lnTo>
                    <a:pt x="962" y="288"/>
                  </a:lnTo>
                  <a:lnTo>
                    <a:pt x="962" y="305"/>
                  </a:lnTo>
                  <a:lnTo>
                    <a:pt x="945" y="305"/>
                  </a:lnTo>
                  <a:lnTo>
                    <a:pt x="945" y="305"/>
                  </a:lnTo>
                  <a:lnTo>
                    <a:pt x="945" y="305"/>
                  </a:lnTo>
                  <a:lnTo>
                    <a:pt x="945" y="305"/>
                  </a:lnTo>
                  <a:lnTo>
                    <a:pt x="928" y="305"/>
                  </a:lnTo>
                  <a:lnTo>
                    <a:pt x="928" y="305"/>
                  </a:lnTo>
                  <a:lnTo>
                    <a:pt x="928" y="305"/>
                  </a:lnTo>
                  <a:lnTo>
                    <a:pt x="928" y="305"/>
                  </a:lnTo>
                  <a:lnTo>
                    <a:pt x="912" y="305"/>
                  </a:lnTo>
                  <a:lnTo>
                    <a:pt x="912" y="305"/>
                  </a:lnTo>
                  <a:lnTo>
                    <a:pt x="912" y="305"/>
                  </a:lnTo>
                  <a:lnTo>
                    <a:pt x="895" y="305"/>
                  </a:lnTo>
                  <a:lnTo>
                    <a:pt x="895" y="305"/>
                  </a:lnTo>
                  <a:lnTo>
                    <a:pt x="895" y="305"/>
                  </a:lnTo>
                  <a:lnTo>
                    <a:pt x="878" y="305"/>
                  </a:lnTo>
                  <a:lnTo>
                    <a:pt x="878" y="321"/>
                  </a:lnTo>
                  <a:lnTo>
                    <a:pt x="878" y="321"/>
                  </a:lnTo>
                  <a:lnTo>
                    <a:pt x="878" y="321"/>
                  </a:lnTo>
                  <a:lnTo>
                    <a:pt x="861" y="321"/>
                  </a:lnTo>
                  <a:lnTo>
                    <a:pt x="861" y="321"/>
                  </a:lnTo>
                  <a:lnTo>
                    <a:pt x="861" y="321"/>
                  </a:lnTo>
                  <a:lnTo>
                    <a:pt x="861" y="321"/>
                  </a:lnTo>
                  <a:lnTo>
                    <a:pt x="844" y="321"/>
                  </a:lnTo>
                  <a:lnTo>
                    <a:pt x="844" y="321"/>
                  </a:lnTo>
                  <a:lnTo>
                    <a:pt x="844" y="321"/>
                  </a:lnTo>
                  <a:lnTo>
                    <a:pt x="844" y="321"/>
                  </a:lnTo>
                  <a:lnTo>
                    <a:pt x="827" y="321"/>
                  </a:lnTo>
                  <a:lnTo>
                    <a:pt x="827" y="321"/>
                  </a:lnTo>
                  <a:lnTo>
                    <a:pt x="827" y="321"/>
                  </a:lnTo>
                  <a:lnTo>
                    <a:pt x="810" y="338"/>
                  </a:lnTo>
                  <a:lnTo>
                    <a:pt x="810" y="338"/>
                  </a:lnTo>
                  <a:lnTo>
                    <a:pt x="810" y="338"/>
                  </a:lnTo>
                  <a:lnTo>
                    <a:pt x="794" y="338"/>
                  </a:lnTo>
                  <a:lnTo>
                    <a:pt x="794" y="338"/>
                  </a:lnTo>
                  <a:lnTo>
                    <a:pt x="794" y="338"/>
                  </a:lnTo>
                  <a:lnTo>
                    <a:pt x="794" y="338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60" y="338"/>
                  </a:lnTo>
                  <a:lnTo>
                    <a:pt x="760" y="338"/>
                  </a:lnTo>
                  <a:lnTo>
                    <a:pt x="760" y="338"/>
                  </a:lnTo>
                  <a:lnTo>
                    <a:pt x="760" y="355"/>
                  </a:lnTo>
                  <a:lnTo>
                    <a:pt x="743" y="355"/>
                  </a:lnTo>
                  <a:lnTo>
                    <a:pt x="743" y="355"/>
                  </a:lnTo>
                  <a:lnTo>
                    <a:pt x="743" y="355"/>
                  </a:lnTo>
                  <a:lnTo>
                    <a:pt x="743" y="355"/>
                  </a:lnTo>
                  <a:lnTo>
                    <a:pt x="726" y="355"/>
                  </a:lnTo>
                  <a:lnTo>
                    <a:pt x="726" y="355"/>
                  </a:lnTo>
                  <a:lnTo>
                    <a:pt x="726" y="355"/>
                  </a:lnTo>
                  <a:lnTo>
                    <a:pt x="709" y="355"/>
                  </a:lnTo>
                  <a:lnTo>
                    <a:pt x="709" y="355"/>
                  </a:lnTo>
                  <a:lnTo>
                    <a:pt x="709" y="355"/>
                  </a:lnTo>
                  <a:lnTo>
                    <a:pt x="692" y="355"/>
                  </a:lnTo>
                  <a:lnTo>
                    <a:pt x="692" y="355"/>
                  </a:lnTo>
                  <a:lnTo>
                    <a:pt x="692" y="355"/>
                  </a:lnTo>
                  <a:lnTo>
                    <a:pt x="692" y="355"/>
                  </a:lnTo>
                  <a:lnTo>
                    <a:pt x="675" y="355"/>
                  </a:lnTo>
                  <a:lnTo>
                    <a:pt x="675" y="372"/>
                  </a:lnTo>
                  <a:lnTo>
                    <a:pt x="675" y="372"/>
                  </a:lnTo>
                  <a:lnTo>
                    <a:pt x="675" y="372"/>
                  </a:lnTo>
                  <a:lnTo>
                    <a:pt x="659" y="372"/>
                  </a:lnTo>
                  <a:lnTo>
                    <a:pt x="659" y="372"/>
                  </a:lnTo>
                  <a:lnTo>
                    <a:pt x="659" y="372"/>
                  </a:lnTo>
                  <a:lnTo>
                    <a:pt x="659" y="372"/>
                  </a:lnTo>
                  <a:lnTo>
                    <a:pt x="642" y="372"/>
                  </a:lnTo>
                  <a:lnTo>
                    <a:pt x="642" y="372"/>
                  </a:lnTo>
                  <a:lnTo>
                    <a:pt x="642" y="372"/>
                  </a:lnTo>
                  <a:lnTo>
                    <a:pt x="642" y="372"/>
                  </a:lnTo>
                  <a:lnTo>
                    <a:pt x="625" y="372"/>
                  </a:lnTo>
                  <a:lnTo>
                    <a:pt x="625" y="372"/>
                  </a:lnTo>
                  <a:lnTo>
                    <a:pt x="625" y="372"/>
                  </a:lnTo>
                  <a:lnTo>
                    <a:pt x="608" y="389"/>
                  </a:lnTo>
                  <a:lnTo>
                    <a:pt x="608" y="389"/>
                  </a:lnTo>
                  <a:lnTo>
                    <a:pt x="608" y="389"/>
                  </a:lnTo>
                  <a:lnTo>
                    <a:pt x="591" y="389"/>
                  </a:lnTo>
                  <a:lnTo>
                    <a:pt x="591" y="389"/>
                  </a:lnTo>
                  <a:lnTo>
                    <a:pt x="591" y="389"/>
                  </a:lnTo>
                  <a:lnTo>
                    <a:pt x="591" y="389"/>
                  </a:lnTo>
                  <a:lnTo>
                    <a:pt x="574" y="389"/>
                  </a:lnTo>
                  <a:lnTo>
                    <a:pt x="574" y="389"/>
                  </a:lnTo>
                  <a:lnTo>
                    <a:pt x="574" y="389"/>
                  </a:lnTo>
                  <a:lnTo>
                    <a:pt x="574" y="389"/>
                  </a:lnTo>
                  <a:lnTo>
                    <a:pt x="557" y="389"/>
                  </a:lnTo>
                  <a:lnTo>
                    <a:pt x="557" y="389"/>
                  </a:lnTo>
                  <a:lnTo>
                    <a:pt x="557" y="389"/>
                  </a:lnTo>
                  <a:lnTo>
                    <a:pt x="557" y="389"/>
                  </a:lnTo>
                  <a:lnTo>
                    <a:pt x="541" y="389"/>
                  </a:lnTo>
                  <a:lnTo>
                    <a:pt x="541" y="406"/>
                  </a:lnTo>
                  <a:lnTo>
                    <a:pt x="541" y="406"/>
                  </a:lnTo>
                  <a:lnTo>
                    <a:pt x="541" y="406"/>
                  </a:lnTo>
                  <a:lnTo>
                    <a:pt x="524" y="406"/>
                  </a:lnTo>
                  <a:lnTo>
                    <a:pt x="524" y="406"/>
                  </a:lnTo>
                  <a:lnTo>
                    <a:pt x="524" y="406"/>
                  </a:lnTo>
                  <a:lnTo>
                    <a:pt x="524" y="406"/>
                  </a:lnTo>
                  <a:lnTo>
                    <a:pt x="507" y="406"/>
                  </a:lnTo>
                  <a:lnTo>
                    <a:pt x="507" y="406"/>
                  </a:lnTo>
                  <a:lnTo>
                    <a:pt x="507" y="406"/>
                  </a:lnTo>
                  <a:lnTo>
                    <a:pt x="490" y="406"/>
                  </a:lnTo>
                  <a:lnTo>
                    <a:pt x="490" y="406"/>
                  </a:lnTo>
                  <a:lnTo>
                    <a:pt x="490" y="406"/>
                  </a:lnTo>
                  <a:lnTo>
                    <a:pt x="473" y="406"/>
                  </a:lnTo>
                  <a:lnTo>
                    <a:pt x="473" y="423"/>
                  </a:lnTo>
                  <a:lnTo>
                    <a:pt x="473" y="423"/>
                  </a:lnTo>
                  <a:lnTo>
                    <a:pt x="473" y="423"/>
                  </a:lnTo>
                  <a:lnTo>
                    <a:pt x="456" y="423"/>
                  </a:lnTo>
                  <a:lnTo>
                    <a:pt x="456" y="423"/>
                  </a:lnTo>
                  <a:lnTo>
                    <a:pt x="456" y="423"/>
                  </a:lnTo>
                  <a:lnTo>
                    <a:pt x="456" y="423"/>
                  </a:lnTo>
                  <a:lnTo>
                    <a:pt x="439" y="423"/>
                  </a:lnTo>
                  <a:lnTo>
                    <a:pt x="439" y="423"/>
                  </a:lnTo>
                  <a:lnTo>
                    <a:pt x="439" y="423"/>
                  </a:lnTo>
                  <a:lnTo>
                    <a:pt x="439" y="423"/>
                  </a:lnTo>
                  <a:lnTo>
                    <a:pt x="422" y="423"/>
                  </a:lnTo>
                  <a:lnTo>
                    <a:pt x="422" y="423"/>
                  </a:lnTo>
                  <a:lnTo>
                    <a:pt x="422" y="423"/>
                  </a:lnTo>
                  <a:lnTo>
                    <a:pt x="422" y="423"/>
                  </a:lnTo>
                  <a:lnTo>
                    <a:pt x="406" y="423"/>
                  </a:lnTo>
                  <a:lnTo>
                    <a:pt x="406" y="440"/>
                  </a:lnTo>
                  <a:lnTo>
                    <a:pt x="406" y="440"/>
                  </a:lnTo>
                  <a:lnTo>
                    <a:pt x="406" y="440"/>
                  </a:lnTo>
                  <a:lnTo>
                    <a:pt x="389" y="440"/>
                  </a:lnTo>
                  <a:lnTo>
                    <a:pt x="389" y="440"/>
                  </a:lnTo>
                  <a:lnTo>
                    <a:pt x="389" y="440"/>
                  </a:lnTo>
                  <a:lnTo>
                    <a:pt x="389" y="440"/>
                  </a:lnTo>
                  <a:lnTo>
                    <a:pt x="372" y="440"/>
                  </a:lnTo>
                  <a:lnTo>
                    <a:pt x="372" y="440"/>
                  </a:lnTo>
                  <a:lnTo>
                    <a:pt x="372" y="440"/>
                  </a:lnTo>
                  <a:lnTo>
                    <a:pt x="355" y="440"/>
                  </a:lnTo>
                  <a:lnTo>
                    <a:pt x="355" y="440"/>
                  </a:lnTo>
                  <a:lnTo>
                    <a:pt x="355" y="440"/>
                  </a:lnTo>
                  <a:lnTo>
                    <a:pt x="338" y="440"/>
                  </a:lnTo>
                  <a:lnTo>
                    <a:pt x="338" y="456"/>
                  </a:lnTo>
                  <a:lnTo>
                    <a:pt x="338" y="456"/>
                  </a:lnTo>
                  <a:lnTo>
                    <a:pt x="338" y="456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71" y="456"/>
                  </a:lnTo>
                  <a:lnTo>
                    <a:pt x="271" y="473"/>
                  </a:lnTo>
                  <a:lnTo>
                    <a:pt x="271" y="473"/>
                  </a:lnTo>
                  <a:lnTo>
                    <a:pt x="254" y="473"/>
                  </a:lnTo>
                  <a:lnTo>
                    <a:pt x="254" y="473"/>
                  </a:lnTo>
                  <a:lnTo>
                    <a:pt x="254" y="473"/>
                  </a:lnTo>
                  <a:lnTo>
                    <a:pt x="254" y="473"/>
                  </a:lnTo>
                  <a:lnTo>
                    <a:pt x="254" y="473"/>
                  </a:lnTo>
                  <a:lnTo>
                    <a:pt x="237" y="473"/>
                  </a:lnTo>
                  <a:lnTo>
                    <a:pt x="237" y="473"/>
                  </a:lnTo>
                  <a:lnTo>
                    <a:pt x="237" y="473"/>
                  </a:lnTo>
                  <a:lnTo>
                    <a:pt x="237" y="473"/>
                  </a:lnTo>
                  <a:lnTo>
                    <a:pt x="220" y="473"/>
                  </a:lnTo>
                  <a:lnTo>
                    <a:pt x="220" y="473"/>
                  </a:lnTo>
                  <a:lnTo>
                    <a:pt x="203" y="473"/>
                  </a:lnTo>
                  <a:lnTo>
                    <a:pt x="203" y="490"/>
                  </a:lnTo>
                  <a:lnTo>
                    <a:pt x="203" y="490"/>
                  </a:lnTo>
                  <a:lnTo>
                    <a:pt x="203" y="490"/>
                  </a:lnTo>
                  <a:lnTo>
                    <a:pt x="186" y="490"/>
                  </a:lnTo>
                  <a:lnTo>
                    <a:pt x="186" y="490"/>
                  </a:lnTo>
                  <a:lnTo>
                    <a:pt x="186" y="490"/>
                  </a:lnTo>
                  <a:lnTo>
                    <a:pt x="186" y="490"/>
                  </a:lnTo>
                  <a:lnTo>
                    <a:pt x="169" y="490"/>
                  </a:lnTo>
                  <a:lnTo>
                    <a:pt x="169" y="490"/>
                  </a:lnTo>
                  <a:lnTo>
                    <a:pt x="169" y="490"/>
                  </a:lnTo>
                  <a:lnTo>
                    <a:pt x="169" y="490"/>
                  </a:lnTo>
                  <a:lnTo>
                    <a:pt x="153" y="490"/>
                  </a:lnTo>
                  <a:lnTo>
                    <a:pt x="153" y="490"/>
                  </a:lnTo>
                  <a:lnTo>
                    <a:pt x="153" y="490"/>
                  </a:lnTo>
                  <a:lnTo>
                    <a:pt x="153" y="490"/>
                  </a:lnTo>
                  <a:lnTo>
                    <a:pt x="136" y="490"/>
                  </a:lnTo>
                  <a:lnTo>
                    <a:pt x="136" y="507"/>
                  </a:lnTo>
                  <a:lnTo>
                    <a:pt x="136" y="507"/>
                  </a:lnTo>
                  <a:lnTo>
                    <a:pt x="136" y="507"/>
                  </a:lnTo>
                  <a:lnTo>
                    <a:pt x="119" y="507"/>
                  </a:lnTo>
                  <a:lnTo>
                    <a:pt x="119" y="507"/>
                  </a:lnTo>
                  <a:lnTo>
                    <a:pt x="119" y="507"/>
                  </a:lnTo>
                  <a:lnTo>
                    <a:pt x="119" y="507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85" y="507"/>
                  </a:lnTo>
                  <a:lnTo>
                    <a:pt x="85" y="507"/>
                  </a:lnTo>
                  <a:lnTo>
                    <a:pt x="85" y="507"/>
                  </a:lnTo>
                  <a:lnTo>
                    <a:pt x="68" y="524"/>
                  </a:lnTo>
                  <a:lnTo>
                    <a:pt x="68" y="524"/>
                  </a:lnTo>
                  <a:lnTo>
                    <a:pt x="68" y="524"/>
                  </a:lnTo>
                  <a:lnTo>
                    <a:pt x="68" y="524"/>
                  </a:lnTo>
                  <a:lnTo>
                    <a:pt x="51" y="524"/>
                  </a:lnTo>
                  <a:lnTo>
                    <a:pt x="51" y="524"/>
                  </a:lnTo>
                  <a:lnTo>
                    <a:pt x="51" y="524"/>
                  </a:lnTo>
                  <a:lnTo>
                    <a:pt x="35" y="524"/>
                  </a:lnTo>
                  <a:lnTo>
                    <a:pt x="35" y="524"/>
                  </a:lnTo>
                  <a:lnTo>
                    <a:pt x="35" y="524"/>
                  </a:lnTo>
                  <a:lnTo>
                    <a:pt x="35" y="524"/>
                  </a:lnTo>
                  <a:lnTo>
                    <a:pt x="18" y="524"/>
                  </a:lnTo>
                  <a:lnTo>
                    <a:pt x="18" y="524"/>
                  </a:lnTo>
                  <a:lnTo>
                    <a:pt x="18" y="524"/>
                  </a:lnTo>
                  <a:lnTo>
                    <a:pt x="18" y="524"/>
                  </a:lnTo>
                  <a:lnTo>
                    <a:pt x="1" y="524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1" y="54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3235900" y="591900"/>
              <a:ext cx="59050" cy="13925"/>
            </a:xfrm>
            <a:custGeom>
              <a:avLst/>
              <a:gdLst/>
              <a:ahLst/>
              <a:cxnLst/>
              <a:rect l="l" t="t" r="r" b="b"/>
              <a:pathLst>
                <a:path w="2362" h="557" fill="none" extrusionOk="0">
                  <a:moveTo>
                    <a:pt x="2362" y="0"/>
                  </a:moveTo>
                  <a:lnTo>
                    <a:pt x="2362" y="0"/>
                  </a:lnTo>
                  <a:lnTo>
                    <a:pt x="2345" y="0"/>
                  </a:lnTo>
                  <a:lnTo>
                    <a:pt x="2345" y="0"/>
                  </a:lnTo>
                  <a:lnTo>
                    <a:pt x="2345" y="0"/>
                  </a:lnTo>
                  <a:lnTo>
                    <a:pt x="2345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11" y="0"/>
                  </a:lnTo>
                  <a:lnTo>
                    <a:pt x="2311" y="0"/>
                  </a:lnTo>
                  <a:lnTo>
                    <a:pt x="2311" y="17"/>
                  </a:lnTo>
                  <a:lnTo>
                    <a:pt x="2294" y="17"/>
                  </a:lnTo>
                  <a:lnTo>
                    <a:pt x="2294" y="17"/>
                  </a:lnTo>
                  <a:lnTo>
                    <a:pt x="2294" y="17"/>
                  </a:lnTo>
                  <a:lnTo>
                    <a:pt x="2294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60" y="17"/>
                  </a:lnTo>
                  <a:lnTo>
                    <a:pt x="2260" y="17"/>
                  </a:lnTo>
                  <a:lnTo>
                    <a:pt x="2260" y="17"/>
                  </a:lnTo>
                  <a:lnTo>
                    <a:pt x="2260" y="17"/>
                  </a:lnTo>
                  <a:lnTo>
                    <a:pt x="2244" y="17"/>
                  </a:lnTo>
                  <a:lnTo>
                    <a:pt x="2244" y="17"/>
                  </a:lnTo>
                  <a:lnTo>
                    <a:pt x="2244" y="17"/>
                  </a:lnTo>
                  <a:lnTo>
                    <a:pt x="2227" y="17"/>
                  </a:lnTo>
                  <a:lnTo>
                    <a:pt x="2227" y="34"/>
                  </a:lnTo>
                  <a:lnTo>
                    <a:pt x="2227" y="34"/>
                  </a:lnTo>
                  <a:lnTo>
                    <a:pt x="2227" y="34"/>
                  </a:lnTo>
                  <a:lnTo>
                    <a:pt x="2210" y="34"/>
                  </a:lnTo>
                  <a:lnTo>
                    <a:pt x="2210" y="34"/>
                  </a:lnTo>
                  <a:lnTo>
                    <a:pt x="2210" y="34"/>
                  </a:lnTo>
                  <a:lnTo>
                    <a:pt x="2193" y="34"/>
                  </a:lnTo>
                  <a:lnTo>
                    <a:pt x="2193" y="34"/>
                  </a:lnTo>
                  <a:lnTo>
                    <a:pt x="2193" y="34"/>
                  </a:lnTo>
                  <a:lnTo>
                    <a:pt x="2176" y="34"/>
                  </a:lnTo>
                  <a:lnTo>
                    <a:pt x="2176" y="34"/>
                  </a:lnTo>
                  <a:lnTo>
                    <a:pt x="2176" y="34"/>
                  </a:lnTo>
                  <a:lnTo>
                    <a:pt x="2176" y="34"/>
                  </a:lnTo>
                  <a:lnTo>
                    <a:pt x="2159" y="34"/>
                  </a:lnTo>
                  <a:lnTo>
                    <a:pt x="2159" y="34"/>
                  </a:lnTo>
                  <a:lnTo>
                    <a:pt x="2159" y="34"/>
                  </a:lnTo>
                  <a:lnTo>
                    <a:pt x="2159" y="51"/>
                  </a:lnTo>
                  <a:lnTo>
                    <a:pt x="2142" y="51"/>
                  </a:lnTo>
                  <a:lnTo>
                    <a:pt x="2142" y="51"/>
                  </a:lnTo>
                  <a:lnTo>
                    <a:pt x="2125" y="51"/>
                  </a:lnTo>
                  <a:lnTo>
                    <a:pt x="2125" y="51"/>
                  </a:lnTo>
                  <a:lnTo>
                    <a:pt x="2125" y="51"/>
                  </a:lnTo>
                  <a:lnTo>
                    <a:pt x="2125" y="51"/>
                  </a:lnTo>
                  <a:lnTo>
                    <a:pt x="2109" y="51"/>
                  </a:lnTo>
                  <a:lnTo>
                    <a:pt x="2109" y="51"/>
                  </a:lnTo>
                  <a:lnTo>
                    <a:pt x="2109" y="51"/>
                  </a:lnTo>
                  <a:lnTo>
                    <a:pt x="2109" y="51"/>
                  </a:lnTo>
                  <a:lnTo>
                    <a:pt x="2092" y="51"/>
                  </a:lnTo>
                  <a:lnTo>
                    <a:pt x="2092" y="51"/>
                  </a:lnTo>
                  <a:lnTo>
                    <a:pt x="2092" y="51"/>
                  </a:lnTo>
                  <a:lnTo>
                    <a:pt x="2075" y="68"/>
                  </a:lnTo>
                  <a:lnTo>
                    <a:pt x="2075" y="68"/>
                  </a:lnTo>
                  <a:lnTo>
                    <a:pt x="2075" y="68"/>
                  </a:lnTo>
                  <a:lnTo>
                    <a:pt x="2058" y="68"/>
                  </a:lnTo>
                  <a:lnTo>
                    <a:pt x="2058" y="68"/>
                  </a:lnTo>
                  <a:lnTo>
                    <a:pt x="2058" y="68"/>
                  </a:lnTo>
                  <a:lnTo>
                    <a:pt x="2058" y="68"/>
                  </a:lnTo>
                  <a:lnTo>
                    <a:pt x="2041" y="68"/>
                  </a:lnTo>
                  <a:lnTo>
                    <a:pt x="2041" y="68"/>
                  </a:lnTo>
                  <a:lnTo>
                    <a:pt x="2041" y="68"/>
                  </a:lnTo>
                  <a:lnTo>
                    <a:pt x="2041" y="68"/>
                  </a:lnTo>
                  <a:lnTo>
                    <a:pt x="2024" y="68"/>
                  </a:lnTo>
                  <a:lnTo>
                    <a:pt x="2024" y="68"/>
                  </a:lnTo>
                  <a:lnTo>
                    <a:pt x="2024" y="68"/>
                  </a:lnTo>
                  <a:lnTo>
                    <a:pt x="2007" y="68"/>
                  </a:lnTo>
                  <a:lnTo>
                    <a:pt x="2007" y="68"/>
                  </a:lnTo>
                  <a:lnTo>
                    <a:pt x="2007" y="84"/>
                  </a:lnTo>
                  <a:lnTo>
                    <a:pt x="1991" y="84"/>
                  </a:lnTo>
                  <a:lnTo>
                    <a:pt x="1991" y="84"/>
                  </a:lnTo>
                  <a:lnTo>
                    <a:pt x="1991" y="84"/>
                  </a:lnTo>
                  <a:lnTo>
                    <a:pt x="1991" y="84"/>
                  </a:lnTo>
                  <a:lnTo>
                    <a:pt x="1974" y="84"/>
                  </a:lnTo>
                  <a:lnTo>
                    <a:pt x="1974" y="84"/>
                  </a:lnTo>
                  <a:lnTo>
                    <a:pt x="1974" y="84"/>
                  </a:lnTo>
                  <a:lnTo>
                    <a:pt x="1974" y="84"/>
                  </a:lnTo>
                  <a:lnTo>
                    <a:pt x="1957" y="84"/>
                  </a:lnTo>
                  <a:lnTo>
                    <a:pt x="1957" y="84"/>
                  </a:lnTo>
                  <a:lnTo>
                    <a:pt x="1940" y="84"/>
                  </a:lnTo>
                  <a:lnTo>
                    <a:pt x="1940" y="84"/>
                  </a:lnTo>
                  <a:lnTo>
                    <a:pt x="1940" y="84"/>
                  </a:lnTo>
                  <a:lnTo>
                    <a:pt x="1940" y="84"/>
                  </a:lnTo>
                  <a:lnTo>
                    <a:pt x="1923" y="84"/>
                  </a:lnTo>
                  <a:lnTo>
                    <a:pt x="1923" y="101"/>
                  </a:lnTo>
                  <a:lnTo>
                    <a:pt x="1923" y="101"/>
                  </a:lnTo>
                  <a:lnTo>
                    <a:pt x="1923" y="101"/>
                  </a:lnTo>
                  <a:lnTo>
                    <a:pt x="1906" y="101"/>
                  </a:lnTo>
                  <a:lnTo>
                    <a:pt x="1906" y="101"/>
                  </a:lnTo>
                  <a:lnTo>
                    <a:pt x="1906" y="101"/>
                  </a:lnTo>
                  <a:lnTo>
                    <a:pt x="1889" y="101"/>
                  </a:lnTo>
                  <a:lnTo>
                    <a:pt x="1889" y="101"/>
                  </a:lnTo>
                  <a:lnTo>
                    <a:pt x="1889" y="101"/>
                  </a:lnTo>
                  <a:lnTo>
                    <a:pt x="1872" y="101"/>
                  </a:lnTo>
                  <a:lnTo>
                    <a:pt x="1872" y="101"/>
                  </a:lnTo>
                  <a:lnTo>
                    <a:pt x="1872" y="101"/>
                  </a:lnTo>
                  <a:lnTo>
                    <a:pt x="1872" y="101"/>
                  </a:lnTo>
                  <a:lnTo>
                    <a:pt x="1856" y="101"/>
                  </a:lnTo>
                  <a:lnTo>
                    <a:pt x="1856" y="118"/>
                  </a:lnTo>
                  <a:lnTo>
                    <a:pt x="1856" y="118"/>
                  </a:lnTo>
                  <a:lnTo>
                    <a:pt x="1856" y="118"/>
                  </a:lnTo>
                  <a:lnTo>
                    <a:pt x="1839" y="118"/>
                  </a:lnTo>
                  <a:lnTo>
                    <a:pt x="1839" y="118"/>
                  </a:lnTo>
                  <a:lnTo>
                    <a:pt x="1839" y="118"/>
                  </a:lnTo>
                  <a:lnTo>
                    <a:pt x="1839" y="118"/>
                  </a:lnTo>
                  <a:lnTo>
                    <a:pt x="1822" y="118"/>
                  </a:lnTo>
                  <a:lnTo>
                    <a:pt x="1822" y="118"/>
                  </a:lnTo>
                  <a:lnTo>
                    <a:pt x="1805" y="118"/>
                  </a:lnTo>
                  <a:lnTo>
                    <a:pt x="1805" y="118"/>
                  </a:lnTo>
                  <a:lnTo>
                    <a:pt x="1805" y="118"/>
                  </a:lnTo>
                  <a:lnTo>
                    <a:pt x="1805" y="118"/>
                  </a:lnTo>
                  <a:lnTo>
                    <a:pt x="1788" y="118"/>
                  </a:lnTo>
                  <a:lnTo>
                    <a:pt x="1788" y="118"/>
                  </a:lnTo>
                  <a:lnTo>
                    <a:pt x="1788" y="118"/>
                  </a:lnTo>
                  <a:lnTo>
                    <a:pt x="1788" y="135"/>
                  </a:lnTo>
                  <a:lnTo>
                    <a:pt x="1771" y="135"/>
                  </a:lnTo>
                  <a:lnTo>
                    <a:pt x="1771" y="135"/>
                  </a:lnTo>
                  <a:lnTo>
                    <a:pt x="1771" y="135"/>
                  </a:lnTo>
                  <a:lnTo>
                    <a:pt x="1754" y="135"/>
                  </a:lnTo>
                  <a:lnTo>
                    <a:pt x="1754" y="135"/>
                  </a:lnTo>
                  <a:lnTo>
                    <a:pt x="1754" y="135"/>
                  </a:lnTo>
                  <a:lnTo>
                    <a:pt x="1738" y="135"/>
                  </a:lnTo>
                  <a:lnTo>
                    <a:pt x="1738" y="135"/>
                  </a:lnTo>
                  <a:lnTo>
                    <a:pt x="1738" y="135"/>
                  </a:lnTo>
                  <a:lnTo>
                    <a:pt x="1738" y="135"/>
                  </a:lnTo>
                  <a:lnTo>
                    <a:pt x="1721" y="135"/>
                  </a:lnTo>
                  <a:lnTo>
                    <a:pt x="1721" y="135"/>
                  </a:lnTo>
                  <a:lnTo>
                    <a:pt x="1721" y="135"/>
                  </a:lnTo>
                  <a:lnTo>
                    <a:pt x="1721" y="135"/>
                  </a:lnTo>
                  <a:lnTo>
                    <a:pt x="1704" y="135"/>
                  </a:lnTo>
                  <a:lnTo>
                    <a:pt x="1704" y="152"/>
                  </a:lnTo>
                  <a:lnTo>
                    <a:pt x="1704" y="152"/>
                  </a:lnTo>
                  <a:lnTo>
                    <a:pt x="1704" y="152"/>
                  </a:lnTo>
                  <a:lnTo>
                    <a:pt x="1687" y="152"/>
                  </a:lnTo>
                  <a:lnTo>
                    <a:pt x="1687" y="152"/>
                  </a:lnTo>
                  <a:lnTo>
                    <a:pt x="1670" y="152"/>
                  </a:lnTo>
                  <a:lnTo>
                    <a:pt x="1670" y="152"/>
                  </a:lnTo>
                  <a:lnTo>
                    <a:pt x="1670" y="152"/>
                  </a:lnTo>
                  <a:lnTo>
                    <a:pt x="1670" y="152"/>
                  </a:lnTo>
                  <a:lnTo>
                    <a:pt x="1653" y="152"/>
                  </a:lnTo>
                  <a:lnTo>
                    <a:pt x="1653" y="152"/>
                  </a:lnTo>
                  <a:lnTo>
                    <a:pt x="1653" y="152"/>
                  </a:lnTo>
                  <a:lnTo>
                    <a:pt x="1653" y="152"/>
                  </a:lnTo>
                  <a:lnTo>
                    <a:pt x="1636" y="152"/>
                  </a:lnTo>
                  <a:lnTo>
                    <a:pt x="1636" y="169"/>
                  </a:lnTo>
                  <a:lnTo>
                    <a:pt x="1636" y="169"/>
                  </a:lnTo>
                  <a:lnTo>
                    <a:pt x="1636" y="169"/>
                  </a:lnTo>
                  <a:lnTo>
                    <a:pt x="1619" y="169"/>
                  </a:lnTo>
                  <a:lnTo>
                    <a:pt x="1619" y="169"/>
                  </a:lnTo>
                  <a:lnTo>
                    <a:pt x="1603" y="169"/>
                  </a:lnTo>
                  <a:lnTo>
                    <a:pt x="1603" y="169"/>
                  </a:lnTo>
                  <a:lnTo>
                    <a:pt x="1603" y="169"/>
                  </a:lnTo>
                  <a:lnTo>
                    <a:pt x="1603" y="169"/>
                  </a:lnTo>
                  <a:lnTo>
                    <a:pt x="1586" y="169"/>
                  </a:lnTo>
                  <a:lnTo>
                    <a:pt x="1586" y="169"/>
                  </a:lnTo>
                  <a:lnTo>
                    <a:pt x="1586" y="169"/>
                  </a:lnTo>
                  <a:lnTo>
                    <a:pt x="1586" y="169"/>
                  </a:lnTo>
                  <a:lnTo>
                    <a:pt x="1569" y="169"/>
                  </a:lnTo>
                  <a:lnTo>
                    <a:pt x="1569" y="169"/>
                  </a:lnTo>
                  <a:lnTo>
                    <a:pt x="1569" y="169"/>
                  </a:lnTo>
                  <a:lnTo>
                    <a:pt x="1569" y="186"/>
                  </a:lnTo>
                  <a:lnTo>
                    <a:pt x="1552" y="186"/>
                  </a:lnTo>
                  <a:lnTo>
                    <a:pt x="1552" y="186"/>
                  </a:lnTo>
                  <a:lnTo>
                    <a:pt x="1535" y="186"/>
                  </a:lnTo>
                  <a:lnTo>
                    <a:pt x="1535" y="186"/>
                  </a:lnTo>
                  <a:lnTo>
                    <a:pt x="1535" y="186"/>
                  </a:lnTo>
                  <a:lnTo>
                    <a:pt x="1535" y="186"/>
                  </a:lnTo>
                  <a:lnTo>
                    <a:pt x="1518" y="186"/>
                  </a:lnTo>
                  <a:lnTo>
                    <a:pt x="1518" y="186"/>
                  </a:lnTo>
                  <a:lnTo>
                    <a:pt x="1518" y="186"/>
                  </a:lnTo>
                  <a:lnTo>
                    <a:pt x="1518" y="186"/>
                  </a:lnTo>
                  <a:lnTo>
                    <a:pt x="1501" y="186"/>
                  </a:lnTo>
                  <a:lnTo>
                    <a:pt x="1501" y="186"/>
                  </a:lnTo>
                  <a:lnTo>
                    <a:pt x="1501" y="186"/>
                  </a:lnTo>
                  <a:lnTo>
                    <a:pt x="1501" y="186"/>
                  </a:lnTo>
                  <a:lnTo>
                    <a:pt x="1485" y="186"/>
                  </a:lnTo>
                  <a:lnTo>
                    <a:pt x="1485" y="202"/>
                  </a:lnTo>
                  <a:lnTo>
                    <a:pt x="1485" y="202"/>
                  </a:lnTo>
                  <a:lnTo>
                    <a:pt x="1468" y="202"/>
                  </a:lnTo>
                  <a:lnTo>
                    <a:pt x="1468" y="202"/>
                  </a:lnTo>
                  <a:lnTo>
                    <a:pt x="1468" y="202"/>
                  </a:lnTo>
                  <a:lnTo>
                    <a:pt x="1451" y="202"/>
                  </a:lnTo>
                  <a:lnTo>
                    <a:pt x="1451" y="202"/>
                  </a:lnTo>
                  <a:lnTo>
                    <a:pt x="1451" y="202"/>
                  </a:lnTo>
                  <a:lnTo>
                    <a:pt x="1451" y="202"/>
                  </a:lnTo>
                  <a:lnTo>
                    <a:pt x="1434" y="202"/>
                  </a:lnTo>
                  <a:lnTo>
                    <a:pt x="1434" y="202"/>
                  </a:lnTo>
                  <a:lnTo>
                    <a:pt x="1434" y="202"/>
                  </a:lnTo>
                  <a:lnTo>
                    <a:pt x="1434" y="202"/>
                  </a:lnTo>
                  <a:lnTo>
                    <a:pt x="1417" y="202"/>
                  </a:lnTo>
                  <a:lnTo>
                    <a:pt x="1417" y="219"/>
                  </a:lnTo>
                  <a:lnTo>
                    <a:pt x="1417" y="219"/>
                  </a:lnTo>
                  <a:lnTo>
                    <a:pt x="1400" y="219"/>
                  </a:lnTo>
                  <a:lnTo>
                    <a:pt x="1400" y="219"/>
                  </a:lnTo>
                  <a:lnTo>
                    <a:pt x="1400" y="219"/>
                  </a:lnTo>
                  <a:lnTo>
                    <a:pt x="1383" y="219"/>
                  </a:lnTo>
                  <a:lnTo>
                    <a:pt x="1383" y="219"/>
                  </a:lnTo>
                  <a:lnTo>
                    <a:pt x="1383" y="219"/>
                  </a:lnTo>
                  <a:lnTo>
                    <a:pt x="1383" y="219"/>
                  </a:lnTo>
                  <a:lnTo>
                    <a:pt x="1366" y="219"/>
                  </a:lnTo>
                  <a:lnTo>
                    <a:pt x="1366" y="219"/>
                  </a:lnTo>
                  <a:lnTo>
                    <a:pt x="1366" y="219"/>
                  </a:lnTo>
                  <a:lnTo>
                    <a:pt x="1366" y="219"/>
                  </a:lnTo>
                  <a:lnTo>
                    <a:pt x="1350" y="219"/>
                  </a:lnTo>
                  <a:lnTo>
                    <a:pt x="1350" y="219"/>
                  </a:lnTo>
                  <a:lnTo>
                    <a:pt x="1350" y="219"/>
                  </a:lnTo>
                  <a:lnTo>
                    <a:pt x="1350" y="236"/>
                  </a:lnTo>
                  <a:lnTo>
                    <a:pt x="1333" y="236"/>
                  </a:lnTo>
                  <a:lnTo>
                    <a:pt x="1333" y="236"/>
                  </a:lnTo>
                  <a:lnTo>
                    <a:pt x="1333" y="236"/>
                  </a:lnTo>
                  <a:lnTo>
                    <a:pt x="1316" y="236"/>
                  </a:lnTo>
                  <a:lnTo>
                    <a:pt x="1316" y="236"/>
                  </a:lnTo>
                  <a:lnTo>
                    <a:pt x="1316" y="236"/>
                  </a:lnTo>
                  <a:lnTo>
                    <a:pt x="1299" y="236"/>
                  </a:lnTo>
                  <a:lnTo>
                    <a:pt x="1299" y="236"/>
                  </a:lnTo>
                  <a:lnTo>
                    <a:pt x="1299" y="236"/>
                  </a:lnTo>
                  <a:lnTo>
                    <a:pt x="1299" y="236"/>
                  </a:lnTo>
                  <a:lnTo>
                    <a:pt x="1282" y="236"/>
                  </a:lnTo>
                  <a:lnTo>
                    <a:pt x="1282" y="236"/>
                  </a:lnTo>
                  <a:lnTo>
                    <a:pt x="1282" y="236"/>
                  </a:lnTo>
                  <a:lnTo>
                    <a:pt x="1282" y="236"/>
                  </a:lnTo>
                  <a:lnTo>
                    <a:pt x="1265" y="236"/>
                  </a:lnTo>
                  <a:lnTo>
                    <a:pt x="1265" y="253"/>
                  </a:lnTo>
                  <a:lnTo>
                    <a:pt x="1265" y="253"/>
                  </a:lnTo>
                  <a:lnTo>
                    <a:pt x="1248" y="253"/>
                  </a:lnTo>
                  <a:lnTo>
                    <a:pt x="1248" y="253"/>
                  </a:lnTo>
                  <a:lnTo>
                    <a:pt x="1248" y="253"/>
                  </a:lnTo>
                  <a:lnTo>
                    <a:pt x="1248" y="253"/>
                  </a:lnTo>
                  <a:lnTo>
                    <a:pt x="1248" y="253"/>
                  </a:lnTo>
                  <a:lnTo>
                    <a:pt x="1232" y="253"/>
                  </a:lnTo>
                  <a:lnTo>
                    <a:pt x="1232" y="253"/>
                  </a:lnTo>
                  <a:lnTo>
                    <a:pt x="1215" y="253"/>
                  </a:lnTo>
                  <a:lnTo>
                    <a:pt x="1215" y="253"/>
                  </a:lnTo>
                  <a:lnTo>
                    <a:pt x="1215" y="253"/>
                  </a:lnTo>
                  <a:lnTo>
                    <a:pt x="1215" y="253"/>
                  </a:lnTo>
                  <a:lnTo>
                    <a:pt x="1198" y="253"/>
                  </a:lnTo>
                  <a:lnTo>
                    <a:pt x="1198" y="270"/>
                  </a:lnTo>
                  <a:lnTo>
                    <a:pt x="1198" y="270"/>
                  </a:lnTo>
                  <a:lnTo>
                    <a:pt x="1198" y="270"/>
                  </a:lnTo>
                  <a:lnTo>
                    <a:pt x="1181" y="270"/>
                  </a:lnTo>
                  <a:lnTo>
                    <a:pt x="1181" y="270"/>
                  </a:lnTo>
                  <a:lnTo>
                    <a:pt x="1181" y="270"/>
                  </a:lnTo>
                  <a:lnTo>
                    <a:pt x="1181" y="270"/>
                  </a:lnTo>
                  <a:lnTo>
                    <a:pt x="1164" y="270"/>
                  </a:lnTo>
                  <a:lnTo>
                    <a:pt x="1164" y="270"/>
                  </a:lnTo>
                  <a:lnTo>
                    <a:pt x="1164" y="270"/>
                  </a:lnTo>
                  <a:lnTo>
                    <a:pt x="1147" y="270"/>
                  </a:lnTo>
                  <a:lnTo>
                    <a:pt x="1147" y="270"/>
                  </a:lnTo>
                  <a:lnTo>
                    <a:pt x="1147" y="270"/>
                  </a:lnTo>
                  <a:lnTo>
                    <a:pt x="1147" y="270"/>
                  </a:lnTo>
                  <a:lnTo>
                    <a:pt x="1130" y="270"/>
                  </a:lnTo>
                  <a:lnTo>
                    <a:pt x="1130" y="270"/>
                  </a:lnTo>
                  <a:lnTo>
                    <a:pt x="1130" y="287"/>
                  </a:lnTo>
                  <a:lnTo>
                    <a:pt x="1113" y="287"/>
                  </a:lnTo>
                  <a:lnTo>
                    <a:pt x="1113" y="287"/>
                  </a:lnTo>
                  <a:lnTo>
                    <a:pt x="1113" y="287"/>
                  </a:lnTo>
                  <a:lnTo>
                    <a:pt x="1113" y="287"/>
                  </a:lnTo>
                  <a:lnTo>
                    <a:pt x="1097" y="287"/>
                  </a:lnTo>
                  <a:lnTo>
                    <a:pt x="1097" y="287"/>
                  </a:lnTo>
                  <a:lnTo>
                    <a:pt x="1097" y="287"/>
                  </a:lnTo>
                  <a:lnTo>
                    <a:pt x="1080" y="287"/>
                  </a:lnTo>
                  <a:lnTo>
                    <a:pt x="1080" y="287"/>
                  </a:lnTo>
                  <a:lnTo>
                    <a:pt x="1080" y="287"/>
                  </a:lnTo>
                  <a:lnTo>
                    <a:pt x="1080" y="287"/>
                  </a:lnTo>
                  <a:lnTo>
                    <a:pt x="1080" y="287"/>
                  </a:lnTo>
                  <a:lnTo>
                    <a:pt x="1063" y="287"/>
                  </a:lnTo>
                  <a:lnTo>
                    <a:pt x="1063" y="287"/>
                  </a:lnTo>
                  <a:lnTo>
                    <a:pt x="1063" y="287"/>
                  </a:lnTo>
                  <a:lnTo>
                    <a:pt x="1046" y="304"/>
                  </a:lnTo>
                  <a:lnTo>
                    <a:pt x="1046" y="304"/>
                  </a:lnTo>
                  <a:lnTo>
                    <a:pt x="1046" y="304"/>
                  </a:lnTo>
                  <a:lnTo>
                    <a:pt x="1029" y="304"/>
                  </a:lnTo>
                  <a:lnTo>
                    <a:pt x="1029" y="304"/>
                  </a:lnTo>
                  <a:lnTo>
                    <a:pt x="1029" y="304"/>
                  </a:lnTo>
                  <a:lnTo>
                    <a:pt x="1029" y="304"/>
                  </a:lnTo>
                  <a:lnTo>
                    <a:pt x="1012" y="304"/>
                  </a:lnTo>
                  <a:lnTo>
                    <a:pt x="1012" y="304"/>
                  </a:lnTo>
                  <a:lnTo>
                    <a:pt x="1012" y="304"/>
                  </a:lnTo>
                  <a:lnTo>
                    <a:pt x="1012" y="304"/>
                  </a:lnTo>
                  <a:lnTo>
                    <a:pt x="995" y="304"/>
                  </a:lnTo>
                  <a:lnTo>
                    <a:pt x="995" y="304"/>
                  </a:lnTo>
                  <a:lnTo>
                    <a:pt x="995" y="304"/>
                  </a:lnTo>
                  <a:lnTo>
                    <a:pt x="979" y="320"/>
                  </a:lnTo>
                  <a:lnTo>
                    <a:pt x="979" y="320"/>
                  </a:lnTo>
                  <a:lnTo>
                    <a:pt x="979" y="320"/>
                  </a:lnTo>
                  <a:lnTo>
                    <a:pt x="979" y="320"/>
                  </a:lnTo>
                  <a:lnTo>
                    <a:pt x="962" y="320"/>
                  </a:lnTo>
                  <a:lnTo>
                    <a:pt x="962" y="320"/>
                  </a:lnTo>
                  <a:lnTo>
                    <a:pt x="962" y="320"/>
                  </a:lnTo>
                  <a:lnTo>
                    <a:pt x="945" y="320"/>
                  </a:lnTo>
                  <a:lnTo>
                    <a:pt x="945" y="320"/>
                  </a:lnTo>
                  <a:lnTo>
                    <a:pt x="945" y="320"/>
                  </a:lnTo>
                  <a:lnTo>
                    <a:pt x="945" y="320"/>
                  </a:lnTo>
                  <a:lnTo>
                    <a:pt x="928" y="320"/>
                  </a:lnTo>
                  <a:lnTo>
                    <a:pt x="928" y="320"/>
                  </a:lnTo>
                  <a:lnTo>
                    <a:pt x="928" y="320"/>
                  </a:lnTo>
                  <a:lnTo>
                    <a:pt x="928" y="320"/>
                  </a:lnTo>
                  <a:lnTo>
                    <a:pt x="911" y="320"/>
                  </a:lnTo>
                  <a:lnTo>
                    <a:pt x="911" y="337"/>
                  </a:lnTo>
                  <a:lnTo>
                    <a:pt x="911" y="337"/>
                  </a:lnTo>
                  <a:lnTo>
                    <a:pt x="911" y="337"/>
                  </a:lnTo>
                  <a:lnTo>
                    <a:pt x="894" y="337"/>
                  </a:lnTo>
                  <a:lnTo>
                    <a:pt x="894" y="337"/>
                  </a:lnTo>
                  <a:lnTo>
                    <a:pt x="894" y="337"/>
                  </a:lnTo>
                  <a:lnTo>
                    <a:pt x="877" y="337"/>
                  </a:lnTo>
                  <a:lnTo>
                    <a:pt x="877" y="337"/>
                  </a:lnTo>
                  <a:lnTo>
                    <a:pt x="877" y="337"/>
                  </a:lnTo>
                  <a:lnTo>
                    <a:pt x="860" y="337"/>
                  </a:lnTo>
                  <a:lnTo>
                    <a:pt x="860" y="337"/>
                  </a:lnTo>
                  <a:lnTo>
                    <a:pt x="860" y="337"/>
                  </a:lnTo>
                  <a:lnTo>
                    <a:pt x="860" y="337"/>
                  </a:lnTo>
                  <a:lnTo>
                    <a:pt x="844" y="337"/>
                  </a:lnTo>
                  <a:lnTo>
                    <a:pt x="844" y="337"/>
                  </a:lnTo>
                  <a:lnTo>
                    <a:pt x="844" y="337"/>
                  </a:lnTo>
                  <a:lnTo>
                    <a:pt x="844" y="354"/>
                  </a:lnTo>
                  <a:lnTo>
                    <a:pt x="827" y="354"/>
                  </a:lnTo>
                  <a:lnTo>
                    <a:pt x="827" y="354"/>
                  </a:lnTo>
                  <a:lnTo>
                    <a:pt x="827" y="354"/>
                  </a:lnTo>
                  <a:lnTo>
                    <a:pt x="827" y="354"/>
                  </a:lnTo>
                  <a:lnTo>
                    <a:pt x="810" y="354"/>
                  </a:lnTo>
                  <a:lnTo>
                    <a:pt x="810" y="354"/>
                  </a:lnTo>
                  <a:lnTo>
                    <a:pt x="810" y="354"/>
                  </a:lnTo>
                  <a:lnTo>
                    <a:pt x="810" y="354"/>
                  </a:lnTo>
                  <a:lnTo>
                    <a:pt x="793" y="354"/>
                  </a:lnTo>
                  <a:lnTo>
                    <a:pt x="793" y="354"/>
                  </a:lnTo>
                  <a:lnTo>
                    <a:pt x="793" y="354"/>
                  </a:lnTo>
                  <a:lnTo>
                    <a:pt x="776" y="354"/>
                  </a:lnTo>
                  <a:lnTo>
                    <a:pt x="776" y="354"/>
                  </a:lnTo>
                  <a:lnTo>
                    <a:pt x="776" y="354"/>
                  </a:lnTo>
                  <a:lnTo>
                    <a:pt x="776" y="354"/>
                  </a:lnTo>
                  <a:lnTo>
                    <a:pt x="759" y="371"/>
                  </a:lnTo>
                  <a:lnTo>
                    <a:pt x="759" y="371"/>
                  </a:lnTo>
                  <a:lnTo>
                    <a:pt x="759" y="371"/>
                  </a:lnTo>
                  <a:lnTo>
                    <a:pt x="742" y="371"/>
                  </a:lnTo>
                  <a:lnTo>
                    <a:pt x="742" y="371"/>
                  </a:lnTo>
                  <a:lnTo>
                    <a:pt x="742" y="371"/>
                  </a:lnTo>
                  <a:lnTo>
                    <a:pt x="742" y="371"/>
                  </a:lnTo>
                  <a:lnTo>
                    <a:pt x="726" y="371"/>
                  </a:lnTo>
                  <a:lnTo>
                    <a:pt x="726" y="371"/>
                  </a:lnTo>
                  <a:lnTo>
                    <a:pt x="726" y="371"/>
                  </a:lnTo>
                  <a:lnTo>
                    <a:pt x="726" y="371"/>
                  </a:lnTo>
                  <a:lnTo>
                    <a:pt x="709" y="371"/>
                  </a:lnTo>
                  <a:lnTo>
                    <a:pt x="709" y="371"/>
                  </a:lnTo>
                  <a:lnTo>
                    <a:pt x="709" y="371"/>
                  </a:lnTo>
                  <a:lnTo>
                    <a:pt x="709" y="388"/>
                  </a:lnTo>
                  <a:lnTo>
                    <a:pt x="692" y="388"/>
                  </a:lnTo>
                  <a:lnTo>
                    <a:pt x="692" y="388"/>
                  </a:lnTo>
                  <a:lnTo>
                    <a:pt x="692" y="388"/>
                  </a:lnTo>
                  <a:lnTo>
                    <a:pt x="675" y="388"/>
                  </a:lnTo>
                  <a:lnTo>
                    <a:pt x="675" y="388"/>
                  </a:lnTo>
                  <a:lnTo>
                    <a:pt x="675" y="388"/>
                  </a:lnTo>
                  <a:lnTo>
                    <a:pt x="675" y="388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41" y="388"/>
                  </a:lnTo>
                  <a:lnTo>
                    <a:pt x="641" y="388"/>
                  </a:lnTo>
                  <a:lnTo>
                    <a:pt x="641" y="388"/>
                  </a:lnTo>
                  <a:lnTo>
                    <a:pt x="641" y="388"/>
                  </a:lnTo>
                  <a:lnTo>
                    <a:pt x="624" y="388"/>
                  </a:lnTo>
                  <a:lnTo>
                    <a:pt x="624" y="405"/>
                  </a:lnTo>
                  <a:lnTo>
                    <a:pt x="624" y="405"/>
                  </a:lnTo>
                  <a:lnTo>
                    <a:pt x="624" y="405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591" y="405"/>
                  </a:lnTo>
                  <a:lnTo>
                    <a:pt x="591" y="405"/>
                  </a:lnTo>
                  <a:lnTo>
                    <a:pt x="591" y="405"/>
                  </a:lnTo>
                  <a:lnTo>
                    <a:pt x="591" y="405"/>
                  </a:lnTo>
                  <a:lnTo>
                    <a:pt x="574" y="405"/>
                  </a:lnTo>
                  <a:lnTo>
                    <a:pt x="574" y="405"/>
                  </a:lnTo>
                  <a:lnTo>
                    <a:pt x="574" y="405"/>
                  </a:lnTo>
                  <a:lnTo>
                    <a:pt x="574" y="405"/>
                  </a:lnTo>
                  <a:lnTo>
                    <a:pt x="557" y="405"/>
                  </a:lnTo>
                  <a:lnTo>
                    <a:pt x="557" y="422"/>
                  </a:lnTo>
                  <a:lnTo>
                    <a:pt x="540" y="422"/>
                  </a:lnTo>
                  <a:lnTo>
                    <a:pt x="540" y="422"/>
                  </a:lnTo>
                  <a:lnTo>
                    <a:pt x="540" y="422"/>
                  </a:lnTo>
                  <a:lnTo>
                    <a:pt x="540" y="422"/>
                  </a:lnTo>
                  <a:lnTo>
                    <a:pt x="523" y="422"/>
                  </a:lnTo>
                  <a:lnTo>
                    <a:pt x="523" y="422"/>
                  </a:lnTo>
                  <a:lnTo>
                    <a:pt x="523" y="422"/>
                  </a:lnTo>
                  <a:lnTo>
                    <a:pt x="523" y="422"/>
                  </a:lnTo>
                  <a:lnTo>
                    <a:pt x="506" y="422"/>
                  </a:lnTo>
                  <a:lnTo>
                    <a:pt x="506" y="422"/>
                  </a:lnTo>
                  <a:lnTo>
                    <a:pt x="506" y="422"/>
                  </a:lnTo>
                  <a:lnTo>
                    <a:pt x="506" y="422"/>
                  </a:lnTo>
                  <a:lnTo>
                    <a:pt x="489" y="422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73" y="439"/>
                  </a:lnTo>
                  <a:lnTo>
                    <a:pt x="473" y="439"/>
                  </a:lnTo>
                  <a:lnTo>
                    <a:pt x="473" y="439"/>
                  </a:lnTo>
                  <a:lnTo>
                    <a:pt x="473" y="439"/>
                  </a:lnTo>
                  <a:lnTo>
                    <a:pt x="456" y="439"/>
                  </a:lnTo>
                  <a:lnTo>
                    <a:pt x="456" y="439"/>
                  </a:lnTo>
                  <a:lnTo>
                    <a:pt x="456" y="439"/>
                  </a:lnTo>
                  <a:lnTo>
                    <a:pt x="439" y="439"/>
                  </a:lnTo>
                  <a:lnTo>
                    <a:pt x="439" y="439"/>
                  </a:lnTo>
                  <a:lnTo>
                    <a:pt x="439" y="439"/>
                  </a:lnTo>
                  <a:lnTo>
                    <a:pt x="422" y="439"/>
                  </a:lnTo>
                  <a:lnTo>
                    <a:pt x="422" y="439"/>
                  </a:lnTo>
                  <a:lnTo>
                    <a:pt x="422" y="439"/>
                  </a:lnTo>
                  <a:lnTo>
                    <a:pt x="422" y="455"/>
                  </a:lnTo>
                  <a:lnTo>
                    <a:pt x="405" y="455"/>
                  </a:lnTo>
                  <a:lnTo>
                    <a:pt x="405" y="455"/>
                  </a:lnTo>
                  <a:lnTo>
                    <a:pt x="405" y="455"/>
                  </a:lnTo>
                  <a:lnTo>
                    <a:pt x="405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371" y="455"/>
                  </a:lnTo>
                  <a:lnTo>
                    <a:pt x="371" y="455"/>
                  </a:lnTo>
                  <a:lnTo>
                    <a:pt x="371" y="455"/>
                  </a:lnTo>
                  <a:lnTo>
                    <a:pt x="371" y="455"/>
                  </a:lnTo>
                  <a:lnTo>
                    <a:pt x="354" y="455"/>
                  </a:lnTo>
                  <a:lnTo>
                    <a:pt x="354" y="455"/>
                  </a:lnTo>
                  <a:lnTo>
                    <a:pt x="354" y="455"/>
                  </a:lnTo>
                  <a:lnTo>
                    <a:pt x="354" y="472"/>
                  </a:lnTo>
                  <a:lnTo>
                    <a:pt x="338" y="472"/>
                  </a:lnTo>
                  <a:lnTo>
                    <a:pt x="338" y="472"/>
                  </a:lnTo>
                  <a:lnTo>
                    <a:pt x="338" y="472"/>
                  </a:lnTo>
                  <a:lnTo>
                    <a:pt x="338" y="472"/>
                  </a:lnTo>
                  <a:lnTo>
                    <a:pt x="321" y="472"/>
                  </a:lnTo>
                  <a:lnTo>
                    <a:pt x="321" y="472"/>
                  </a:lnTo>
                  <a:lnTo>
                    <a:pt x="321" y="472"/>
                  </a:lnTo>
                  <a:lnTo>
                    <a:pt x="321" y="472"/>
                  </a:lnTo>
                  <a:lnTo>
                    <a:pt x="304" y="472"/>
                  </a:lnTo>
                  <a:lnTo>
                    <a:pt x="304" y="472"/>
                  </a:lnTo>
                  <a:lnTo>
                    <a:pt x="287" y="472"/>
                  </a:lnTo>
                  <a:lnTo>
                    <a:pt x="287" y="472"/>
                  </a:lnTo>
                  <a:lnTo>
                    <a:pt x="287" y="472"/>
                  </a:lnTo>
                  <a:lnTo>
                    <a:pt x="287" y="489"/>
                  </a:lnTo>
                  <a:lnTo>
                    <a:pt x="287" y="489"/>
                  </a:lnTo>
                  <a:lnTo>
                    <a:pt x="270" y="489"/>
                  </a:lnTo>
                  <a:lnTo>
                    <a:pt x="270" y="489"/>
                  </a:lnTo>
                  <a:lnTo>
                    <a:pt x="270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36" y="489"/>
                  </a:lnTo>
                  <a:lnTo>
                    <a:pt x="236" y="489"/>
                  </a:lnTo>
                  <a:lnTo>
                    <a:pt x="236" y="489"/>
                  </a:lnTo>
                  <a:lnTo>
                    <a:pt x="236" y="489"/>
                  </a:lnTo>
                  <a:lnTo>
                    <a:pt x="220" y="489"/>
                  </a:lnTo>
                  <a:lnTo>
                    <a:pt x="220" y="489"/>
                  </a:lnTo>
                  <a:lnTo>
                    <a:pt x="220" y="489"/>
                  </a:lnTo>
                  <a:lnTo>
                    <a:pt x="220" y="506"/>
                  </a:lnTo>
                  <a:lnTo>
                    <a:pt x="203" y="506"/>
                  </a:lnTo>
                  <a:lnTo>
                    <a:pt x="203" y="506"/>
                  </a:lnTo>
                  <a:lnTo>
                    <a:pt x="203" y="506"/>
                  </a:lnTo>
                  <a:lnTo>
                    <a:pt x="203" y="506"/>
                  </a:lnTo>
                  <a:lnTo>
                    <a:pt x="186" y="506"/>
                  </a:lnTo>
                  <a:lnTo>
                    <a:pt x="186" y="506"/>
                  </a:lnTo>
                  <a:lnTo>
                    <a:pt x="186" y="506"/>
                  </a:lnTo>
                  <a:lnTo>
                    <a:pt x="186" y="506"/>
                  </a:lnTo>
                  <a:lnTo>
                    <a:pt x="169" y="506"/>
                  </a:lnTo>
                  <a:lnTo>
                    <a:pt x="169" y="506"/>
                  </a:lnTo>
                  <a:lnTo>
                    <a:pt x="169" y="506"/>
                  </a:lnTo>
                  <a:lnTo>
                    <a:pt x="152" y="506"/>
                  </a:lnTo>
                  <a:lnTo>
                    <a:pt x="152" y="506"/>
                  </a:lnTo>
                  <a:lnTo>
                    <a:pt x="152" y="506"/>
                  </a:lnTo>
                  <a:lnTo>
                    <a:pt x="152" y="506"/>
                  </a:lnTo>
                  <a:lnTo>
                    <a:pt x="135" y="523"/>
                  </a:lnTo>
                  <a:lnTo>
                    <a:pt x="135" y="523"/>
                  </a:lnTo>
                  <a:lnTo>
                    <a:pt x="135" y="523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01" y="523"/>
                  </a:lnTo>
                  <a:lnTo>
                    <a:pt x="101" y="523"/>
                  </a:lnTo>
                  <a:lnTo>
                    <a:pt x="101" y="523"/>
                  </a:lnTo>
                  <a:lnTo>
                    <a:pt x="101" y="523"/>
                  </a:lnTo>
                  <a:lnTo>
                    <a:pt x="85" y="523"/>
                  </a:lnTo>
                  <a:lnTo>
                    <a:pt x="85" y="523"/>
                  </a:lnTo>
                  <a:lnTo>
                    <a:pt x="85" y="523"/>
                  </a:lnTo>
                  <a:lnTo>
                    <a:pt x="85" y="540"/>
                  </a:lnTo>
                  <a:lnTo>
                    <a:pt x="68" y="540"/>
                  </a:lnTo>
                  <a:lnTo>
                    <a:pt x="68" y="540"/>
                  </a:lnTo>
                  <a:lnTo>
                    <a:pt x="68" y="540"/>
                  </a:lnTo>
                  <a:lnTo>
                    <a:pt x="68" y="540"/>
                  </a:lnTo>
                  <a:lnTo>
                    <a:pt x="51" y="540"/>
                  </a:lnTo>
                  <a:lnTo>
                    <a:pt x="51" y="540"/>
                  </a:lnTo>
                  <a:lnTo>
                    <a:pt x="51" y="540"/>
                  </a:lnTo>
                  <a:lnTo>
                    <a:pt x="51" y="540"/>
                  </a:lnTo>
                  <a:lnTo>
                    <a:pt x="34" y="540"/>
                  </a:lnTo>
                  <a:lnTo>
                    <a:pt x="34" y="540"/>
                  </a:lnTo>
                  <a:lnTo>
                    <a:pt x="34" y="540"/>
                  </a:lnTo>
                  <a:lnTo>
                    <a:pt x="17" y="540"/>
                  </a:lnTo>
                  <a:lnTo>
                    <a:pt x="17" y="540"/>
                  </a:lnTo>
                  <a:lnTo>
                    <a:pt x="17" y="540"/>
                  </a:lnTo>
                  <a:lnTo>
                    <a:pt x="17" y="540"/>
                  </a:lnTo>
                  <a:lnTo>
                    <a:pt x="17" y="55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0" y="55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3294925" y="591900"/>
              <a:ext cx="37975" cy="170775"/>
            </a:xfrm>
            <a:custGeom>
              <a:avLst/>
              <a:gdLst/>
              <a:ahLst/>
              <a:cxnLst/>
              <a:rect l="l" t="t" r="r" b="b"/>
              <a:pathLst>
                <a:path w="1519" h="6831" fill="none" extrusionOk="0">
                  <a:moveTo>
                    <a:pt x="1519" y="6831"/>
                  </a:moveTo>
                  <a:lnTo>
                    <a:pt x="1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3235900" y="605800"/>
              <a:ext cx="42600" cy="169950"/>
            </a:xfrm>
            <a:custGeom>
              <a:avLst/>
              <a:gdLst/>
              <a:ahLst/>
              <a:cxnLst/>
              <a:rect l="l" t="t" r="r" b="b"/>
              <a:pathLst>
                <a:path w="1704" h="6798" fill="none" extrusionOk="0">
                  <a:moveTo>
                    <a:pt x="1704" y="6798"/>
                  </a:moveTo>
                  <a:lnTo>
                    <a:pt x="0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9"/>
            <p:cNvSpPr/>
            <p:nvPr/>
          </p:nvSpPr>
          <p:spPr>
            <a:xfrm>
              <a:off x="3235900" y="592300"/>
              <a:ext cx="97000" cy="183875"/>
            </a:xfrm>
            <a:custGeom>
              <a:avLst/>
              <a:gdLst/>
              <a:ahLst/>
              <a:cxnLst/>
              <a:rect l="l" t="t" r="r" b="b"/>
              <a:pathLst>
                <a:path w="3880" h="7355" extrusionOk="0">
                  <a:moveTo>
                    <a:pt x="2294" y="1"/>
                  </a:moveTo>
                  <a:lnTo>
                    <a:pt x="2294" y="18"/>
                  </a:lnTo>
                  <a:lnTo>
                    <a:pt x="2210" y="18"/>
                  </a:lnTo>
                  <a:lnTo>
                    <a:pt x="2210" y="35"/>
                  </a:lnTo>
                  <a:lnTo>
                    <a:pt x="2142" y="35"/>
                  </a:lnTo>
                  <a:lnTo>
                    <a:pt x="2142" y="52"/>
                  </a:lnTo>
                  <a:lnTo>
                    <a:pt x="2075" y="52"/>
                  </a:lnTo>
                  <a:lnTo>
                    <a:pt x="2058" y="68"/>
                  </a:lnTo>
                  <a:lnTo>
                    <a:pt x="1991" y="68"/>
                  </a:lnTo>
                  <a:lnTo>
                    <a:pt x="1991" y="85"/>
                  </a:lnTo>
                  <a:lnTo>
                    <a:pt x="1923" y="85"/>
                  </a:lnTo>
                  <a:lnTo>
                    <a:pt x="1923" y="102"/>
                  </a:lnTo>
                  <a:lnTo>
                    <a:pt x="1839" y="102"/>
                  </a:lnTo>
                  <a:lnTo>
                    <a:pt x="1839" y="119"/>
                  </a:lnTo>
                  <a:lnTo>
                    <a:pt x="1771" y="119"/>
                  </a:lnTo>
                  <a:lnTo>
                    <a:pt x="1771" y="136"/>
                  </a:lnTo>
                  <a:lnTo>
                    <a:pt x="1704" y="136"/>
                  </a:lnTo>
                  <a:lnTo>
                    <a:pt x="1704" y="153"/>
                  </a:lnTo>
                  <a:lnTo>
                    <a:pt x="1619" y="153"/>
                  </a:lnTo>
                  <a:lnTo>
                    <a:pt x="1619" y="170"/>
                  </a:lnTo>
                  <a:lnTo>
                    <a:pt x="1552" y="170"/>
                  </a:lnTo>
                  <a:lnTo>
                    <a:pt x="1552" y="186"/>
                  </a:lnTo>
                  <a:lnTo>
                    <a:pt x="1485" y="186"/>
                  </a:lnTo>
                  <a:lnTo>
                    <a:pt x="1485" y="203"/>
                  </a:lnTo>
                  <a:lnTo>
                    <a:pt x="1400" y="203"/>
                  </a:lnTo>
                  <a:lnTo>
                    <a:pt x="1400" y="220"/>
                  </a:lnTo>
                  <a:lnTo>
                    <a:pt x="1333" y="220"/>
                  </a:lnTo>
                  <a:lnTo>
                    <a:pt x="1333" y="237"/>
                  </a:lnTo>
                  <a:lnTo>
                    <a:pt x="1265" y="237"/>
                  </a:lnTo>
                  <a:lnTo>
                    <a:pt x="1265" y="254"/>
                  </a:lnTo>
                  <a:lnTo>
                    <a:pt x="1181" y="254"/>
                  </a:lnTo>
                  <a:lnTo>
                    <a:pt x="1181" y="271"/>
                  </a:lnTo>
                  <a:lnTo>
                    <a:pt x="1113" y="271"/>
                  </a:lnTo>
                  <a:lnTo>
                    <a:pt x="1113" y="288"/>
                  </a:lnTo>
                  <a:lnTo>
                    <a:pt x="1046" y="288"/>
                  </a:lnTo>
                  <a:lnTo>
                    <a:pt x="1046" y="304"/>
                  </a:lnTo>
                  <a:lnTo>
                    <a:pt x="979" y="304"/>
                  </a:lnTo>
                  <a:lnTo>
                    <a:pt x="979" y="321"/>
                  </a:lnTo>
                  <a:lnTo>
                    <a:pt x="894" y="321"/>
                  </a:lnTo>
                  <a:lnTo>
                    <a:pt x="894" y="338"/>
                  </a:lnTo>
                  <a:lnTo>
                    <a:pt x="844" y="338"/>
                  </a:lnTo>
                  <a:lnTo>
                    <a:pt x="827" y="355"/>
                  </a:lnTo>
                  <a:lnTo>
                    <a:pt x="759" y="355"/>
                  </a:lnTo>
                  <a:lnTo>
                    <a:pt x="759" y="372"/>
                  </a:lnTo>
                  <a:lnTo>
                    <a:pt x="692" y="372"/>
                  </a:lnTo>
                  <a:lnTo>
                    <a:pt x="692" y="389"/>
                  </a:lnTo>
                  <a:lnTo>
                    <a:pt x="607" y="389"/>
                  </a:lnTo>
                  <a:lnTo>
                    <a:pt x="607" y="406"/>
                  </a:lnTo>
                  <a:lnTo>
                    <a:pt x="557" y="406"/>
                  </a:lnTo>
                  <a:lnTo>
                    <a:pt x="540" y="423"/>
                  </a:lnTo>
                  <a:lnTo>
                    <a:pt x="473" y="423"/>
                  </a:lnTo>
                  <a:lnTo>
                    <a:pt x="473" y="439"/>
                  </a:lnTo>
                  <a:lnTo>
                    <a:pt x="405" y="439"/>
                  </a:lnTo>
                  <a:lnTo>
                    <a:pt x="405" y="456"/>
                  </a:lnTo>
                  <a:lnTo>
                    <a:pt x="338" y="456"/>
                  </a:lnTo>
                  <a:lnTo>
                    <a:pt x="338" y="473"/>
                  </a:lnTo>
                  <a:lnTo>
                    <a:pt x="270" y="473"/>
                  </a:lnTo>
                  <a:lnTo>
                    <a:pt x="270" y="490"/>
                  </a:lnTo>
                  <a:lnTo>
                    <a:pt x="203" y="490"/>
                  </a:lnTo>
                  <a:lnTo>
                    <a:pt x="203" y="507"/>
                  </a:lnTo>
                  <a:lnTo>
                    <a:pt x="135" y="507"/>
                  </a:lnTo>
                  <a:lnTo>
                    <a:pt x="135" y="524"/>
                  </a:lnTo>
                  <a:lnTo>
                    <a:pt x="68" y="524"/>
                  </a:lnTo>
                  <a:lnTo>
                    <a:pt x="68" y="541"/>
                  </a:lnTo>
                  <a:lnTo>
                    <a:pt x="0" y="541"/>
                  </a:lnTo>
                  <a:lnTo>
                    <a:pt x="1704" y="7355"/>
                  </a:lnTo>
                  <a:lnTo>
                    <a:pt x="1704" y="7338"/>
                  </a:lnTo>
                  <a:lnTo>
                    <a:pt x="1771" y="7338"/>
                  </a:lnTo>
                  <a:lnTo>
                    <a:pt x="1788" y="7321"/>
                  </a:lnTo>
                  <a:lnTo>
                    <a:pt x="1839" y="7321"/>
                  </a:lnTo>
                  <a:lnTo>
                    <a:pt x="1839" y="7304"/>
                  </a:lnTo>
                  <a:lnTo>
                    <a:pt x="1906" y="7304"/>
                  </a:lnTo>
                  <a:lnTo>
                    <a:pt x="1906" y="7287"/>
                  </a:lnTo>
                  <a:lnTo>
                    <a:pt x="1974" y="7287"/>
                  </a:lnTo>
                  <a:lnTo>
                    <a:pt x="1974" y="7270"/>
                  </a:lnTo>
                  <a:lnTo>
                    <a:pt x="2041" y="7270"/>
                  </a:lnTo>
                  <a:lnTo>
                    <a:pt x="2041" y="7254"/>
                  </a:lnTo>
                  <a:lnTo>
                    <a:pt x="2109" y="7254"/>
                  </a:lnTo>
                  <a:lnTo>
                    <a:pt x="2109" y="7237"/>
                  </a:lnTo>
                  <a:lnTo>
                    <a:pt x="2176" y="7237"/>
                  </a:lnTo>
                  <a:lnTo>
                    <a:pt x="2176" y="7220"/>
                  </a:lnTo>
                  <a:lnTo>
                    <a:pt x="2244" y="7220"/>
                  </a:lnTo>
                  <a:lnTo>
                    <a:pt x="2244" y="7203"/>
                  </a:lnTo>
                  <a:lnTo>
                    <a:pt x="2311" y="7203"/>
                  </a:lnTo>
                  <a:lnTo>
                    <a:pt x="2328" y="7186"/>
                  </a:lnTo>
                  <a:lnTo>
                    <a:pt x="2378" y="7186"/>
                  </a:lnTo>
                  <a:lnTo>
                    <a:pt x="2378" y="7169"/>
                  </a:lnTo>
                  <a:lnTo>
                    <a:pt x="2463" y="7169"/>
                  </a:lnTo>
                  <a:lnTo>
                    <a:pt x="2463" y="7152"/>
                  </a:lnTo>
                  <a:lnTo>
                    <a:pt x="2513" y="7152"/>
                  </a:lnTo>
                  <a:lnTo>
                    <a:pt x="2530" y="7135"/>
                  </a:lnTo>
                  <a:lnTo>
                    <a:pt x="2581" y="7135"/>
                  </a:lnTo>
                  <a:lnTo>
                    <a:pt x="2581" y="7119"/>
                  </a:lnTo>
                  <a:lnTo>
                    <a:pt x="2665" y="7119"/>
                  </a:lnTo>
                  <a:lnTo>
                    <a:pt x="2665" y="7102"/>
                  </a:lnTo>
                  <a:lnTo>
                    <a:pt x="2716" y="7102"/>
                  </a:lnTo>
                  <a:lnTo>
                    <a:pt x="2733" y="7085"/>
                  </a:lnTo>
                  <a:lnTo>
                    <a:pt x="2800" y="7085"/>
                  </a:lnTo>
                  <a:lnTo>
                    <a:pt x="2800" y="7068"/>
                  </a:lnTo>
                  <a:lnTo>
                    <a:pt x="2868" y="7068"/>
                  </a:lnTo>
                  <a:lnTo>
                    <a:pt x="2868" y="7051"/>
                  </a:lnTo>
                  <a:lnTo>
                    <a:pt x="2935" y="7051"/>
                  </a:lnTo>
                  <a:lnTo>
                    <a:pt x="2935" y="7034"/>
                  </a:lnTo>
                  <a:lnTo>
                    <a:pt x="3003" y="7034"/>
                  </a:lnTo>
                  <a:lnTo>
                    <a:pt x="3003" y="7017"/>
                  </a:lnTo>
                  <a:lnTo>
                    <a:pt x="3087" y="7017"/>
                  </a:lnTo>
                  <a:lnTo>
                    <a:pt x="3087" y="7001"/>
                  </a:lnTo>
                  <a:lnTo>
                    <a:pt x="3154" y="7001"/>
                  </a:lnTo>
                  <a:lnTo>
                    <a:pt x="3154" y="6984"/>
                  </a:lnTo>
                  <a:lnTo>
                    <a:pt x="3222" y="6984"/>
                  </a:lnTo>
                  <a:lnTo>
                    <a:pt x="3222" y="6967"/>
                  </a:lnTo>
                  <a:lnTo>
                    <a:pt x="3289" y="6967"/>
                  </a:lnTo>
                  <a:lnTo>
                    <a:pt x="3289" y="6950"/>
                  </a:lnTo>
                  <a:lnTo>
                    <a:pt x="3374" y="6950"/>
                  </a:lnTo>
                  <a:lnTo>
                    <a:pt x="3374" y="6933"/>
                  </a:lnTo>
                  <a:lnTo>
                    <a:pt x="3441" y="6933"/>
                  </a:lnTo>
                  <a:lnTo>
                    <a:pt x="3441" y="6916"/>
                  </a:lnTo>
                  <a:lnTo>
                    <a:pt x="3509" y="6916"/>
                  </a:lnTo>
                  <a:lnTo>
                    <a:pt x="3525" y="6899"/>
                  </a:lnTo>
                  <a:lnTo>
                    <a:pt x="3576" y="6899"/>
                  </a:lnTo>
                  <a:lnTo>
                    <a:pt x="3593" y="6882"/>
                  </a:lnTo>
                  <a:lnTo>
                    <a:pt x="3660" y="6882"/>
                  </a:lnTo>
                  <a:lnTo>
                    <a:pt x="3660" y="6866"/>
                  </a:lnTo>
                  <a:lnTo>
                    <a:pt x="3728" y="6866"/>
                  </a:lnTo>
                  <a:lnTo>
                    <a:pt x="3728" y="6849"/>
                  </a:lnTo>
                  <a:lnTo>
                    <a:pt x="3812" y="6849"/>
                  </a:lnTo>
                  <a:lnTo>
                    <a:pt x="3812" y="6832"/>
                  </a:lnTo>
                  <a:lnTo>
                    <a:pt x="3880" y="6832"/>
                  </a:lnTo>
                  <a:lnTo>
                    <a:pt x="3880" y="6815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9"/>
            <p:cNvSpPr/>
            <p:nvPr/>
          </p:nvSpPr>
          <p:spPr>
            <a:xfrm>
              <a:off x="3090850" y="34352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0" y="1"/>
                  </a:moveTo>
                  <a:lnTo>
                    <a:pt x="0" y="321"/>
                  </a:lnTo>
                  <a:lnTo>
                    <a:pt x="894" y="321"/>
                  </a:lnTo>
                  <a:lnTo>
                    <a:pt x="894" y="2666"/>
                  </a:lnTo>
                  <a:lnTo>
                    <a:pt x="1265" y="2666"/>
                  </a:lnTo>
                  <a:lnTo>
                    <a:pt x="1265" y="321"/>
                  </a:lnTo>
                  <a:lnTo>
                    <a:pt x="2159" y="321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3154100" y="343525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48" y="321"/>
                  </a:moveTo>
                  <a:cubicBezTo>
                    <a:pt x="1366" y="321"/>
                    <a:pt x="1468" y="338"/>
                    <a:pt x="1552" y="372"/>
                  </a:cubicBezTo>
                  <a:cubicBezTo>
                    <a:pt x="1687" y="439"/>
                    <a:pt x="1754" y="557"/>
                    <a:pt x="1754" y="760"/>
                  </a:cubicBezTo>
                  <a:cubicBezTo>
                    <a:pt x="1754" y="928"/>
                    <a:pt x="1704" y="1063"/>
                    <a:pt x="1603" y="1131"/>
                  </a:cubicBezTo>
                  <a:cubicBezTo>
                    <a:pt x="1501" y="1198"/>
                    <a:pt x="1366" y="1232"/>
                    <a:pt x="1198" y="1232"/>
                  </a:cubicBezTo>
                  <a:lnTo>
                    <a:pt x="371" y="1232"/>
                  </a:lnTo>
                  <a:lnTo>
                    <a:pt x="371" y="321"/>
                  </a:lnTo>
                  <a:close/>
                  <a:moveTo>
                    <a:pt x="0" y="1"/>
                  </a:moveTo>
                  <a:lnTo>
                    <a:pt x="0" y="2666"/>
                  </a:lnTo>
                  <a:lnTo>
                    <a:pt x="371" y="2666"/>
                  </a:lnTo>
                  <a:lnTo>
                    <a:pt x="371" y="1519"/>
                  </a:lnTo>
                  <a:lnTo>
                    <a:pt x="1181" y="1519"/>
                  </a:lnTo>
                  <a:cubicBezTo>
                    <a:pt x="1333" y="1519"/>
                    <a:pt x="1451" y="1535"/>
                    <a:pt x="1518" y="1569"/>
                  </a:cubicBezTo>
                  <a:cubicBezTo>
                    <a:pt x="1636" y="1637"/>
                    <a:pt x="1704" y="1755"/>
                    <a:pt x="1704" y="1923"/>
                  </a:cubicBezTo>
                  <a:lnTo>
                    <a:pt x="1737" y="2362"/>
                  </a:lnTo>
                  <a:cubicBezTo>
                    <a:pt x="1737" y="2480"/>
                    <a:pt x="1737" y="2547"/>
                    <a:pt x="1754" y="2581"/>
                  </a:cubicBezTo>
                  <a:cubicBezTo>
                    <a:pt x="1754" y="2615"/>
                    <a:pt x="1754" y="2649"/>
                    <a:pt x="1771" y="2666"/>
                  </a:cubicBezTo>
                  <a:lnTo>
                    <a:pt x="2210" y="2666"/>
                  </a:lnTo>
                  <a:lnTo>
                    <a:pt x="2210" y="2598"/>
                  </a:lnTo>
                  <a:cubicBezTo>
                    <a:pt x="2159" y="2581"/>
                    <a:pt x="2125" y="2531"/>
                    <a:pt x="2092" y="2446"/>
                  </a:cubicBezTo>
                  <a:cubicBezTo>
                    <a:pt x="2092" y="2396"/>
                    <a:pt x="2075" y="2328"/>
                    <a:pt x="2075" y="2210"/>
                  </a:cubicBezTo>
                  <a:lnTo>
                    <a:pt x="2058" y="1856"/>
                  </a:lnTo>
                  <a:cubicBezTo>
                    <a:pt x="2058" y="1704"/>
                    <a:pt x="2024" y="1586"/>
                    <a:pt x="1974" y="1519"/>
                  </a:cubicBezTo>
                  <a:cubicBezTo>
                    <a:pt x="1923" y="1451"/>
                    <a:pt x="1839" y="1401"/>
                    <a:pt x="1737" y="1350"/>
                  </a:cubicBezTo>
                  <a:cubicBezTo>
                    <a:pt x="1856" y="1299"/>
                    <a:pt x="1940" y="1215"/>
                    <a:pt x="2007" y="1114"/>
                  </a:cubicBezTo>
                  <a:cubicBezTo>
                    <a:pt x="2075" y="1013"/>
                    <a:pt x="2125" y="878"/>
                    <a:pt x="2125" y="726"/>
                  </a:cubicBezTo>
                  <a:cubicBezTo>
                    <a:pt x="2125" y="422"/>
                    <a:pt x="1990" y="203"/>
                    <a:pt x="1737" y="85"/>
                  </a:cubicBezTo>
                  <a:cubicBezTo>
                    <a:pt x="1603" y="34"/>
                    <a:pt x="1434" y="1"/>
                    <a:pt x="1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3220300" y="343525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1"/>
                  </a:moveTo>
                  <a:lnTo>
                    <a:pt x="0" y="2666"/>
                  </a:lnTo>
                  <a:lnTo>
                    <a:pt x="338" y="2666"/>
                  </a:lnTo>
                  <a:lnTo>
                    <a:pt x="338" y="507"/>
                  </a:lnTo>
                  <a:lnTo>
                    <a:pt x="1704" y="2666"/>
                  </a:lnTo>
                  <a:lnTo>
                    <a:pt x="2109" y="2666"/>
                  </a:lnTo>
                  <a:lnTo>
                    <a:pt x="2109" y="1"/>
                  </a:lnTo>
                  <a:lnTo>
                    <a:pt x="1771" y="1"/>
                  </a:lnTo>
                  <a:lnTo>
                    <a:pt x="1771" y="2160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3288175" y="343525"/>
              <a:ext cx="46000" cy="66650"/>
            </a:xfrm>
            <a:custGeom>
              <a:avLst/>
              <a:gdLst/>
              <a:ahLst/>
              <a:cxnLst/>
              <a:rect l="l" t="t" r="r" b="b"/>
              <a:pathLst>
                <a:path w="1840" h="2666" extrusionOk="0">
                  <a:moveTo>
                    <a:pt x="1" y="1"/>
                  </a:moveTo>
                  <a:lnTo>
                    <a:pt x="1" y="2666"/>
                  </a:lnTo>
                  <a:lnTo>
                    <a:pt x="355" y="2666"/>
                  </a:lnTo>
                  <a:lnTo>
                    <a:pt x="355" y="1451"/>
                  </a:lnTo>
                  <a:lnTo>
                    <a:pt x="1671" y="1451"/>
                  </a:lnTo>
                  <a:lnTo>
                    <a:pt x="1671" y="1131"/>
                  </a:lnTo>
                  <a:lnTo>
                    <a:pt x="355" y="1131"/>
                  </a:lnTo>
                  <a:lnTo>
                    <a:pt x="355" y="321"/>
                  </a:lnTo>
                  <a:lnTo>
                    <a:pt x="1839" y="321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057475" y="4460225"/>
              <a:ext cx="42600" cy="33350"/>
            </a:xfrm>
            <a:custGeom>
              <a:avLst/>
              <a:gdLst/>
              <a:ahLst/>
              <a:cxnLst/>
              <a:rect l="l" t="t" r="r" b="b"/>
              <a:pathLst>
                <a:path w="1704" h="1334" fill="none" extrusionOk="0">
                  <a:moveTo>
                    <a:pt x="0" y="1333"/>
                  </a:moveTo>
                  <a:lnTo>
                    <a:pt x="0" y="1333"/>
                  </a:lnTo>
                  <a:lnTo>
                    <a:pt x="0" y="1333"/>
                  </a:lnTo>
                  <a:lnTo>
                    <a:pt x="0" y="1316"/>
                  </a:lnTo>
                  <a:lnTo>
                    <a:pt x="0" y="1316"/>
                  </a:lnTo>
                  <a:lnTo>
                    <a:pt x="17" y="1316"/>
                  </a:lnTo>
                  <a:lnTo>
                    <a:pt x="17" y="1316"/>
                  </a:lnTo>
                  <a:lnTo>
                    <a:pt x="17" y="1316"/>
                  </a:lnTo>
                  <a:lnTo>
                    <a:pt x="17" y="1316"/>
                  </a:lnTo>
                  <a:lnTo>
                    <a:pt x="17" y="1316"/>
                  </a:lnTo>
                  <a:lnTo>
                    <a:pt x="17" y="1316"/>
                  </a:lnTo>
                  <a:lnTo>
                    <a:pt x="17" y="1316"/>
                  </a:lnTo>
                  <a:lnTo>
                    <a:pt x="34" y="1299"/>
                  </a:lnTo>
                  <a:lnTo>
                    <a:pt x="34" y="1299"/>
                  </a:lnTo>
                  <a:lnTo>
                    <a:pt x="34" y="1299"/>
                  </a:lnTo>
                  <a:lnTo>
                    <a:pt x="34" y="1299"/>
                  </a:lnTo>
                  <a:lnTo>
                    <a:pt x="34" y="1299"/>
                  </a:lnTo>
                  <a:lnTo>
                    <a:pt x="34" y="1299"/>
                  </a:lnTo>
                  <a:lnTo>
                    <a:pt x="34" y="1299"/>
                  </a:lnTo>
                  <a:lnTo>
                    <a:pt x="34" y="1299"/>
                  </a:lnTo>
                  <a:lnTo>
                    <a:pt x="51" y="1283"/>
                  </a:lnTo>
                  <a:lnTo>
                    <a:pt x="51" y="1283"/>
                  </a:lnTo>
                  <a:lnTo>
                    <a:pt x="51" y="1283"/>
                  </a:lnTo>
                  <a:lnTo>
                    <a:pt x="51" y="1283"/>
                  </a:lnTo>
                  <a:lnTo>
                    <a:pt x="68" y="1266"/>
                  </a:lnTo>
                  <a:lnTo>
                    <a:pt x="68" y="1266"/>
                  </a:lnTo>
                  <a:lnTo>
                    <a:pt x="68" y="1266"/>
                  </a:lnTo>
                  <a:lnTo>
                    <a:pt x="68" y="1266"/>
                  </a:lnTo>
                  <a:lnTo>
                    <a:pt x="68" y="1266"/>
                  </a:lnTo>
                  <a:lnTo>
                    <a:pt x="68" y="1266"/>
                  </a:lnTo>
                  <a:lnTo>
                    <a:pt x="85" y="1266"/>
                  </a:lnTo>
                  <a:lnTo>
                    <a:pt x="85" y="1266"/>
                  </a:lnTo>
                  <a:lnTo>
                    <a:pt x="85" y="1266"/>
                  </a:lnTo>
                  <a:lnTo>
                    <a:pt x="85" y="1266"/>
                  </a:lnTo>
                  <a:lnTo>
                    <a:pt x="85" y="1266"/>
                  </a:lnTo>
                  <a:lnTo>
                    <a:pt x="85" y="1266"/>
                  </a:lnTo>
                  <a:lnTo>
                    <a:pt x="85" y="1249"/>
                  </a:lnTo>
                  <a:lnTo>
                    <a:pt x="85" y="1249"/>
                  </a:lnTo>
                  <a:lnTo>
                    <a:pt x="85" y="1249"/>
                  </a:lnTo>
                  <a:lnTo>
                    <a:pt x="85" y="1249"/>
                  </a:lnTo>
                  <a:lnTo>
                    <a:pt x="85" y="1249"/>
                  </a:lnTo>
                  <a:lnTo>
                    <a:pt x="102" y="1249"/>
                  </a:lnTo>
                  <a:lnTo>
                    <a:pt x="102" y="1249"/>
                  </a:lnTo>
                  <a:lnTo>
                    <a:pt x="102" y="1249"/>
                  </a:lnTo>
                  <a:lnTo>
                    <a:pt x="102" y="1249"/>
                  </a:lnTo>
                  <a:lnTo>
                    <a:pt x="119" y="1232"/>
                  </a:lnTo>
                  <a:lnTo>
                    <a:pt x="119" y="1232"/>
                  </a:lnTo>
                  <a:lnTo>
                    <a:pt x="119" y="1232"/>
                  </a:lnTo>
                  <a:lnTo>
                    <a:pt x="119" y="1232"/>
                  </a:lnTo>
                  <a:lnTo>
                    <a:pt x="119" y="1232"/>
                  </a:lnTo>
                  <a:lnTo>
                    <a:pt x="119" y="1232"/>
                  </a:lnTo>
                  <a:lnTo>
                    <a:pt x="119" y="1232"/>
                  </a:lnTo>
                  <a:lnTo>
                    <a:pt x="119" y="1232"/>
                  </a:lnTo>
                  <a:lnTo>
                    <a:pt x="119" y="1232"/>
                  </a:lnTo>
                  <a:lnTo>
                    <a:pt x="119" y="1232"/>
                  </a:lnTo>
                  <a:lnTo>
                    <a:pt x="135" y="1232"/>
                  </a:lnTo>
                  <a:lnTo>
                    <a:pt x="135" y="1232"/>
                  </a:lnTo>
                  <a:lnTo>
                    <a:pt x="135" y="1215"/>
                  </a:lnTo>
                  <a:lnTo>
                    <a:pt x="135" y="1215"/>
                  </a:lnTo>
                  <a:lnTo>
                    <a:pt x="135" y="1215"/>
                  </a:lnTo>
                  <a:lnTo>
                    <a:pt x="135" y="1215"/>
                  </a:lnTo>
                  <a:lnTo>
                    <a:pt x="152" y="1215"/>
                  </a:lnTo>
                  <a:lnTo>
                    <a:pt x="152" y="1215"/>
                  </a:lnTo>
                  <a:lnTo>
                    <a:pt x="152" y="1215"/>
                  </a:lnTo>
                  <a:lnTo>
                    <a:pt x="152" y="1198"/>
                  </a:lnTo>
                  <a:lnTo>
                    <a:pt x="152" y="1198"/>
                  </a:lnTo>
                  <a:lnTo>
                    <a:pt x="152" y="1198"/>
                  </a:lnTo>
                  <a:lnTo>
                    <a:pt x="152" y="1198"/>
                  </a:lnTo>
                  <a:lnTo>
                    <a:pt x="169" y="1198"/>
                  </a:lnTo>
                  <a:lnTo>
                    <a:pt x="169" y="1198"/>
                  </a:lnTo>
                  <a:lnTo>
                    <a:pt x="169" y="1198"/>
                  </a:lnTo>
                  <a:lnTo>
                    <a:pt x="169" y="1198"/>
                  </a:lnTo>
                  <a:lnTo>
                    <a:pt x="186" y="1181"/>
                  </a:lnTo>
                  <a:lnTo>
                    <a:pt x="186" y="1181"/>
                  </a:lnTo>
                  <a:lnTo>
                    <a:pt x="186" y="1181"/>
                  </a:lnTo>
                  <a:lnTo>
                    <a:pt x="186" y="1181"/>
                  </a:lnTo>
                  <a:lnTo>
                    <a:pt x="203" y="1181"/>
                  </a:lnTo>
                  <a:lnTo>
                    <a:pt x="203" y="1181"/>
                  </a:lnTo>
                  <a:lnTo>
                    <a:pt x="203" y="1165"/>
                  </a:lnTo>
                  <a:lnTo>
                    <a:pt x="203" y="1165"/>
                  </a:lnTo>
                  <a:lnTo>
                    <a:pt x="203" y="1165"/>
                  </a:lnTo>
                  <a:lnTo>
                    <a:pt x="203" y="1165"/>
                  </a:lnTo>
                  <a:lnTo>
                    <a:pt x="220" y="1165"/>
                  </a:lnTo>
                  <a:lnTo>
                    <a:pt x="220" y="1165"/>
                  </a:lnTo>
                  <a:lnTo>
                    <a:pt x="220" y="1165"/>
                  </a:lnTo>
                  <a:lnTo>
                    <a:pt x="220" y="1165"/>
                  </a:lnTo>
                  <a:lnTo>
                    <a:pt x="220" y="1165"/>
                  </a:lnTo>
                  <a:lnTo>
                    <a:pt x="220" y="1165"/>
                  </a:lnTo>
                  <a:lnTo>
                    <a:pt x="220" y="1148"/>
                  </a:lnTo>
                  <a:lnTo>
                    <a:pt x="220" y="1148"/>
                  </a:lnTo>
                  <a:lnTo>
                    <a:pt x="220" y="1148"/>
                  </a:lnTo>
                  <a:lnTo>
                    <a:pt x="237" y="1148"/>
                  </a:lnTo>
                  <a:lnTo>
                    <a:pt x="237" y="1148"/>
                  </a:lnTo>
                  <a:lnTo>
                    <a:pt x="237" y="1131"/>
                  </a:lnTo>
                  <a:lnTo>
                    <a:pt x="237" y="1131"/>
                  </a:lnTo>
                  <a:lnTo>
                    <a:pt x="237" y="1131"/>
                  </a:lnTo>
                  <a:lnTo>
                    <a:pt x="253" y="1131"/>
                  </a:lnTo>
                  <a:lnTo>
                    <a:pt x="253" y="1131"/>
                  </a:lnTo>
                  <a:lnTo>
                    <a:pt x="253" y="1131"/>
                  </a:lnTo>
                  <a:lnTo>
                    <a:pt x="253" y="1131"/>
                  </a:lnTo>
                  <a:lnTo>
                    <a:pt x="253" y="1131"/>
                  </a:lnTo>
                  <a:lnTo>
                    <a:pt x="253" y="1131"/>
                  </a:lnTo>
                  <a:lnTo>
                    <a:pt x="253" y="1131"/>
                  </a:lnTo>
                  <a:lnTo>
                    <a:pt x="253" y="1131"/>
                  </a:lnTo>
                  <a:lnTo>
                    <a:pt x="253" y="1131"/>
                  </a:lnTo>
                  <a:lnTo>
                    <a:pt x="270" y="1131"/>
                  </a:lnTo>
                  <a:lnTo>
                    <a:pt x="270" y="1131"/>
                  </a:lnTo>
                  <a:lnTo>
                    <a:pt x="270" y="1114"/>
                  </a:lnTo>
                  <a:lnTo>
                    <a:pt x="270" y="1114"/>
                  </a:lnTo>
                  <a:lnTo>
                    <a:pt x="270" y="1114"/>
                  </a:lnTo>
                  <a:lnTo>
                    <a:pt x="270" y="1114"/>
                  </a:lnTo>
                  <a:lnTo>
                    <a:pt x="270" y="1114"/>
                  </a:lnTo>
                  <a:lnTo>
                    <a:pt x="270" y="1114"/>
                  </a:lnTo>
                  <a:lnTo>
                    <a:pt x="287" y="1114"/>
                  </a:lnTo>
                  <a:lnTo>
                    <a:pt x="287" y="1114"/>
                  </a:lnTo>
                  <a:lnTo>
                    <a:pt x="287" y="1114"/>
                  </a:lnTo>
                  <a:lnTo>
                    <a:pt x="287" y="1114"/>
                  </a:lnTo>
                  <a:lnTo>
                    <a:pt x="287" y="1097"/>
                  </a:lnTo>
                  <a:lnTo>
                    <a:pt x="287" y="1097"/>
                  </a:lnTo>
                  <a:lnTo>
                    <a:pt x="287" y="1097"/>
                  </a:lnTo>
                  <a:lnTo>
                    <a:pt x="287" y="1097"/>
                  </a:lnTo>
                  <a:lnTo>
                    <a:pt x="287" y="1097"/>
                  </a:lnTo>
                  <a:lnTo>
                    <a:pt x="304" y="1097"/>
                  </a:lnTo>
                  <a:lnTo>
                    <a:pt x="304" y="1097"/>
                  </a:lnTo>
                  <a:lnTo>
                    <a:pt x="304" y="1097"/>
                  </a:lnTo>
                  <a:lnTo>
                    <a:pt x="304" y="1097"/>
                  </a:lnTo>
                  <a:lnTo>
                    <a:pt x="304" y="1097"/>
                  </a:lnTo>
                  <a:lnTo>
                    <a:pt x="304" y="1097"/>
                  </a:lnTo>
                  <a:lnTo>
                    <a:pt x="304" y="1097"/>
                  </a:lnTo>
                  <a:lnTo>
                    <a:pt x="304" y="1097"/>
                  </a:lnTo>
                  <a:lnTo>
                    <a:pt x="304" y="1080"/>
                  </a:lnTo>
                  <a:lnTo>
                    <a:pt x="304" y="1080"/>
                  </a:lnTo>
                  <a:lnTo>
                    <a:pt x="321" y="1080"/>
                  </a:lnTo>
                  <a:lnTo>
                    <a:pt x="321" y="1080"/>
                  </a:lnTo>
                  <a:lnTo>
                    <a:pt x="321" y="1080"/>
                  </a:lnTo>
                  <a:lnTo>
                    <a:pt x="321" y="1080"/>
                  </a:lnTo>
                  <a:lnTo>
                    <a:pt x="321" y="1080"/>
                  </a:lnTo>
                  <a:lnTo>
                    <a:pt x="321" y="1080"/>
                  </a:lnTo>
                  <a:lnTo>
                    <a:pt x="321" y="1080"/>
                  </a:lnTo>
                  <a:lnTo>
                    <a:pt x="338" y="1080"/>
                  </a:lnTo>
                  <a:lnTo>
                    <a:pt x="338" y="1063"/>
                  </a:lnTo>
                  <a:lnTo>
                    <a:pt x="338" y="1063"/>
                  </a:lnTo>
                  <a:lnTo>
                    <a:pt x="338" y="1063"/>
                  </a:lnTo>
                  <a:lnTo>
                    <a:pt x="338" y="1063"/>
                  </a:lnTo>
                  <a:lnTo>
                    <a:pt x="338" y="1063"/>
                  </a:lnTo>
                  <a:lnTo>
                    <a:pt x="338" y="1063"/>
                  </a:lnTo>
                  <a:lnTo>
                    <a:pt x="338" y="1063"/>
                  </a:lnTo>
                  <a:lnTo>
                    <a:pt x="338" y="1063"/>
                  </a:lnTo>
                  <a:lnTo>
                    <a:pt x="338" y="1063"/>
                  </a:lnTo>
                  <a:lnTo>
                    <a:pt x="338" y="1063"/>
                  </a:lnTo>
                  <a:lnTo>
                    <a:pt x="355" y="1063"/>
                  </a:lnTo>
                  <a:lnTo>
                    <a:pt x="355" y="1046"/>
                  </a:lnTo>
                  <a:lnTo>
                    <a:pt x="355" y="1046"/>
                  </a:lnTo>
                  <a:lnTo>
                    <a:pt x="355" y="1046"/>
                  </a:lnTo>
                  <a:lnTo>
                    <a:pt x="355" y="1046"/>
                  </a:lnTo>
                  <a:lnTo>
                    <a:pt x="355" y="1046"/>
                  </a:lnTo>
                  <a:lnTo>
                    <a:pt x="372" y="1046"/>
                  </a:lnTo>
                  <a:lnTo>
                    <a:pt x="372" y="1046"/>
                  </a:lnTo>
                  <a:lnTo>
                    <a:pt x="372" y="1046"/>
                  </a:lnTo>
                  <a:lnTo>
                    <a:pt x="372" y="1046"/>
                  </a:lnTo>
                  <a:lnTo>
                    <a:pt x="372" y="1046"/>
                  </a:lnTo>
                  <a:lnTo>
                    <a:pt x="372" y="1046"/>
                  </a:lnTo>
                  <a:lnTo>
                    <a:pt x="372" y="1046"/>
                  </a:lnTo>
                  <a:lnTo>
                    <a:pt x="372" y="1030"/>
                  </a:lnTo>
                  <a:lnTo>
                    <a:pt x="372" y="1030"/>
                  </a:lnTo>
                  <a:lnTo>
                    <a:pt x="372" y="1030"/>
                  </a:lnTo>
                  <a:lnTo>
                    <a:pt x="388" y="1030"/>
                  </a:lnTo>
                  <a:lnTo>
                    <a:pt x="388" y="1030"/>
                  </a:lnTo>
                  <a:lnTo>
                    <a:pt x="388" y="1030"/>
                  </a:lnTo>
                  <a:lnTo>
                    <a:pt x="388" y="1030"/>
                  </a:lnTo>
                  <a:lnTo>
                    <a:pt x="388" y="1030"/>
                  </a:lnTo>
                  <a:lnTo>
                    <a:pt x="388" y="1030"/>
                  </a:lnTo>
                  <a:lnTo>
                    <a:pt x="405" y="1030"/>
                  </a:lnTo>
                  <a:lnTo>
                    <a:pt x="405" y="1013"/>
                  </a:lnTo>
                  <a:lnTo>
                    <a:pt x="405" y="1013"/>
                  </a:lnTo>
                  <a:lnTo>
                    <a:pt x="405" y="1013"/>
                  </a:lnTo>
                  <a:lnTo>
                    <a:pt x="405" y="1013"/>
                  </a:lnTo>
                  <a:lnTo>
                    <a:pt x="405" y="1013"/>
                  </a:lnTo>
                  <a:lnTo>
                    <a:pt x="405" y="1013"/>
                  </a:lnTo>
                  <a:lnTo>
                    <a:pt x="405" y="1013"/>
                  </a:lnTo>
                  <a:lnTo>
                    <a:pt x="405" y="1013"/>
                  </a:lnTo>
                  <a:lnTo>
                    <a:pt x="405" y="1013"/>
                  </a:lnTo>
                  <a:lnTo>
                    <a:pt x="405" y="1013"/>
                  </a:lnTo>
                  <a:lnTo>
                    <a:pt x="422" y="1013"/>
                  </a:lnTo>
                  <a:lnTo>
                    <a:pt x="422" y="1013"/>
                  </a:lnTo>
                  <a:lnTo>
                    <a:pt x="422" y="996"/>
                  </a:lnTo>
                  <a:lnTo>
                    <a:pt x="422" y="996"/>
                  </a:lnTo>
                  <a:lnTo>
                    <a:pt x="439" y="996"/>
                  </a:lnTo>
                  <a:lnTo>
                    <a:pt x="439" y="996"/>
                  </a:lnTo>
                  <a:lnTo>
                    <a:pt x="439" y="996"/>
                  </a:lnTo>
                  <a:lnTo>
                    <a:pt x="439" y="996"/>
                  </a:lnTo>
                  <a:lnTo>
                    <a:pt x="439" y="996"/>
                  </a:lnTo>
                  <a:lnTo>
                    <a:pt x="439" y="996"/>
                  </a:lnTo>
                  <a:lnTo>
                    <a:pt x="439" y="996"/>
                  </a:lnTo>
                  <a:lnTo>
                    <a:pt x="439" y="979"/>
                  </a:lnTo>
                  <a:lnTo>
                    <a:pt x="439" y="979"/>
                  </a:lnTo>
                  <a:lnTo>
                    <a:pt x="439" y="979"/>
                  </a:lnTo>
                  <a:lnTo>
                    <a:pt x="456" y="979"/>
                  </a:lnTo>
                  <a:lnTo>
                    <a:pt x="456" y="979"/>
                  </a:lnTo>
                  <a:lnTo>
                    <a:pt x="456" y="979"/>
                  </a:lnTo>
                  <a:lnTo>
                    <a:pt x="456" y="979"/>
                  </a:lnTo>
                  <a:lnTo>
                    <a:pt x="456" y="979"/>
                  </a:lnTo>
                  <a:lnTo>
                    <a:pt x="456" y="979"/>
                  </a:lnTo>
                  <a:lnTo>
                    <a:pt x="456" y="979"/>
                  </a:lnTo>
                  <a:lnTo>
                    <a:pt x="473" y="962"/>
                  </a:lnTo>
                  <a:lnTo>
                    <a:pt x="473" y="962"/>
                  </a:lnTo>
                  <a:lnTo>
                    <a:pt x="473" y="962"/>
                  </a:lnTo>
                  <a:lnTo>
                    <a:pt x="473" y="962"/>
                  </a:lnTo>
                  <a:lnTo>
                    <a:pt x="473" y="962"/>
                  </a:lnTo>
                  <a:lnTo>
                    <a:pt x="473" y="962"/>
                  </a:lnTo>
                  <a:lnTo>
                    <a:pt x="473" y="962"/>
                  </a:lnTo>
                  <a:lnTo>
                    <a:pt x="490" y="962"/>
                  </a:lnTo>
                  <a:lnTo>
                    <a:pt x="490" y="962"/>
                  </a:lnTo>
                  <a:lnTo>
                    <a:pt x="490" y="962"/>
                  </a:lnTo>
                  <a:lnTo>
                    <a:pt x="490" y="945"/>
                  </a:lnTo>
                  <a:lnTo>
                    <a:pt x="490" y="945"/>
                  </a:lnTo>
                  <a:lnTo>
                    <a:pt x="490" y="945"/>
                  </a:lnTo>
                  <a:lnTo>
                    <a:pt x="490" y="945"/>
                  </a:lnTo>
                  <a:lnTo>
                    <a:pt x="490" y="945"/>
                  </a:lnTo>
                  <a:lnTo>
                    <a:pt x="506" y="945"/>
                  </a:lnTo>
                  <a:lnTo>
                    <a:pt x="506" y="945"/>
                  </a:lnTo>
                  <a:lnTo>
                    <a:pt x="506" y="945"/>
                  </a:lnTo>
                  <a:lnTo>
                    <a:pt x="506" y="945"/>
                  </a:lnTo>
                  <a:lnTo>
                    <a:pt x="506" y="928"/>
                  </a:lnTo>
                  <a:lnTo>
                    <a:pt x="506" y="928"/>
                  </a:lnTo>
                  <a:lnTo>
                    <a:pt x="506" y="928"/>
                  </a:lnTo>
                  <a:lnTo>
                    <a:pt x="523" y="928"/>
                  </a:lnTo>
                  <a:lnTo>
                    <a:pt x="523" y="928"/>
                  </a:lnTo>
                  <a:lnTo>
                    <a:pt x="523" y="928"/>
                  </a:lnTo>
                  <a:lnTo>
                    <a:pt x="523" y="928"/>
                  </a:lnTo>
                  <a:lnTo>
                    <a:pt x="523" y="928"/>
                  </a:lnTo>
                  <a:lnTo>
                    <a:pt x="523" y="928"/>
                  </a:lnTo>
                  <a:lnTo>
                    <a:pt x="523" y="928"/>
                  </a:lnTo>
                  <a:lnTo>
                    <a:pt x="523" y="928"/>
                  </a:lnTo>
                  <a:lnTo>
                    <a:pt x="523" y="912"/>
                  </a:lnTo>
                  <a:lnTo>
                    <a:pt x="540" y="912"/>
                  </a:lnTo>
                  <a:lnTo>
                    <a:pt x="540" y="912"/>
                  </a:lnTo>
                  <a:lnTo>
                    <a:pt x="540" y="912"/>
                  </a:lnTo>
                  <a:lnTo>
                    <a:pt x="540" y="912"/>
                  </a:lnTo>
                  <a:lnTo>
                    <a:pt x="557" y="912"/>
                  </a:lnTo>
                  <a:lnTo>
                    <a:pt x="557" y="912"/>
                  </a:lnTo>
                  <a:lnTo>
                    <a:pt x="557" y="912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74" y="895"/>
                  </a:lnTo>
                  <a:lnTo>
                    <a:pt x="574" y="895"/>
                  </a:lnTo>
                  <a:lnTo>
                    <a:pt x="574" y="878"/>
                  </a:lnTo>
                  <a:lnTo>
                    <a:pt x="574" y="878"/>
                  </a:lnTo>
                  <a:lnTo>
                    <a:pt x="574" y="878"/>
                  </a:lnTo>
                  <a:lnTo>
                    <a:pt x="574" y="878"/>
                  </a:lnTo>
                  <a:lnTo>
                    <a:pt x="591" y="878"/>
                  </a:lnTo>
                  <a:lnTo>
                    <a:pt x="591" y="878"/>
                  </a:lnTo>
                  <a:lnTo>
                    <a:pt x="591" y="878"/>
                  </a:lnTo>
                  <a:lnTo>
                    <a:pt x="591" y="878"/>
                  </a:lnTo>
                  <a:lnTo>
                    <a:pt x="591" y="861"/>
                  </a:lnTo>
                  <a:lnTo>
                    <a:pt x="591" y="861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25" y="861"/>
                  </a:lnTo>
                  <a:lnTo>
                    <a:pt x="625" y="861"/>
                  </a:lnTo>
                  <a:lnTo>
                    <a:pt x="625" y="861"/>
                  </a:lnTo>
                  <a:lnTo>
                    <a:pt x="625" y="844"/>
                  </a:lnTo>
                  <a:lnTo>
                    <a:pt x="625" y="844"/>
                  </a:lnTo>
                  <a:lnTo>
                    <a:pt x="641" y="844"/>
                  </a:lnTo>
                  <a:lnTo>
                    <a:pt x="641" y="844"/>
                  </a:lnTo>
                  <a:lnTo>
                    <a:pt x="641" y="844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58" y="810"/>
                  </a:lnTo>
                  <a:lnTo>
                    <a:pt x="658" y="810"/>
                  </a:lnTo>
                  <a:lnTo>
                    <a:pt x="675" y="810"/>
                  </a:lnTo>
                  <a:lnTo>
                    <a:pt x="675" y="810"/>
                  </a:lnTo>
                  <a:lnTo>
                    <a:pt x="675" y="810"/>
                  </a:lnTo>
                  <a:lnTo>
                    <a:pt x="675" y="810"/>
                  </a:lnTo>
                  <a:lnTo>
                    <a:pt x="675" y="810"/>
                  </a:lnTo>
                  <a:lnTo>
                    <a:pt x="675" y="810"/>
                  </a:lnTo>
                  <a:lnTo>
                    <a:pt x="675" y="810"/>
                  </a:lnTo>
                  <a:lnTo>
                    <a:pt x="675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709" y="793"/>
                  </a:lnTo>
                  <a:lnTo>
                    <a:pt x="709" y="793"/>
                  </a:lnTo>
                  <a:lnTo>
                    <a:pt x="709" y="793"/>
                  </a:lnTo>
                  <a:lnTo>
                    <a:pt x="709" y="777"/>
                  </a:lnTo>
                  <a:lnTo>
                    <a:pt x="709" y="777"/>
                  </a:lnTo>
                  <a:lnTo>
                    <a:pt x="709" y="777"/>
                  </a:lnTo>
                  <a:lnTo>
                    <a:pt x="709" y="777"/>
                  </a:lnTo>
                  <a:lnTo>
                    <a:pt x="709" y="777"/>
                  </a:lnTo>
                  <a:lnTo>
                    <a:pt x="709" y="777"/>
                  </a:lnTo>
                  <a:lnTo>
                    <a:pt x="709" y="777"/>
                  </a:lnTo>
                  <a:lnTo>
                    <a:pt x="726" y="777"/>
                  </a:lnTo>
                  <a:lnTo>
                    <a:pt x="726" y="777"/>
                  </a:lnTo>
                  <a:lnTo>
                    <a:pt x="726" y="777"/>
                  </a:lnTo>
                  <a:lnTo>
                    <a:pt x="726" y="777"/>
                  </a:lnTo>
                  <a:lnTo>
                    <a:pt x="726" y="777"/>
                  </a:lnTo>
                  <a:lnTo>
                    <a:pt x="726" y="760"/>
                  </a:lnTo>
                  <a:lnTo>
                    <a:pt x="743" y="760"/>
                  </a:lnTo>
                  <a:lnTo>
                    <a:pt x="743" y="760"/>
                  </a:lnTo>
                  <a:lnTo>
                    <a:pt x="743" y="760"/>
                  </a:lnTo>
                  <a:lnTo>
                    <a:pt x="743" y="760"/>
                  </a:lnTo>
                  <a:lnTo>
                    <a:pt x="743" y="760"/>
                  </a:lnTo>
                  <a:lnTo>
                    <a:pt x="759" y="743"/>
                  </a:lnTo>
                  <a:lnTo>
                    <a:pt x="759" y="743"/>
                  </a:lnTo>
                  <a:lnTo>
                    <a:pt x="759" y="743"/>
                  </a:lnTo>
                  <a:lnTo>
                    <a:pt x="759" y="743"/>
                  </a:lnTo>
                  <a:lnTo>
                    <a:pt x="776" y="743"/>
                  </a:lnTo>
                  <a:lnTo>
                    <a:pt x="776" y="743"/>
                  </a:lnTo>
                  <a:lnTo>
                    <a:pt x="776" y="726"/>
                  </a:lnTo>
                  <a:lnTo>
                    <a:pt x="776" y="726"/>
                  </a:lnTo>
                  <a:lnTo>
                    <a:pt x="776" y="726"/>
                  </a:lnTo>
                  <a:lnTo>
                    <a:pt x="776" y="726"/>
                  </a:lnTo>
                  <a:lnTo>
                    <a:pt x="776" y="726"/>
                  </a:lnTo>
                  <a:lnTo>
                    <a:pt x="776" y="726"/>
                  </a:lnTo>
                  <a:lnTo>
                    <a:pt x="793" y="726"/>
                  </a:lnTo>
                  <a:lnTo>
                    <a:pt x="793" y="726"/>
                  </a:lnTo>
                  <a:lnTo>
                    <a:pt x="793" y="709"/>
                  </a:lnTo>
                  <a:lnTo>
                    <a:pt x="793" y="709"/>
                  </a:lnTo>
                  <a:lnTo>
                    <a:pt x="793" y="709"/>
                  </a:lnTo>
                  <a:lnTo>
                    <a:pt x="793" y="709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61" y="675"/>
                  </a:lnTo>
                  <a:lnTo>
                    <a:pt x="861" y="659"/>
                  </a:lnTo>
                  <a:lnTo>
                    <a:pt x="861" y="659"/>
                  </a:lnTo>
                  <a:lnTo>
                    <a:pt x="861" y="659"/>
                  </a:lnTo>
                  <a:lnTo>
                    <a:pt x="861" y="659"/>
                  </a:lnTo>
                  <a:lnTo>
                    <a:pt x="878" y="659"/>
                  </a:lnTo>
                  <a:lnTo>
                    <a:pt x="878" y="659"/>
                  </a:lnTo>
                  <a:lnTo>
                    <a:pt x="878" y="659"/>
                  </a:lnTo>
                  <a:lnTo>
                    <a:pt x="878" y="659"/>
                  </a:lnTo>
                  <a:lnTo>
                    <a:pt x="878" y="642"/>
                  </a:lnTo>
                  <a:lnTo>
                    <a:pt x="878" y="642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94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928" y="625"/>
                  </a:lnTo>
                  <a:lnTo>
                    <a:pt x="928" y="625"/>
                  </a:lnTo>
                  <a:lnTo>
                    <a:pt x="928" y="625"/>
                  </a:lnTo>
                  <a:lnTo>
                    <a:pt x="928" y="625"/>
                  </a:lnTo>
                  <a:lnTo>
                    <a:pt x="928" y="608"/>
                  </a:lnTo>
                  <a:lnTo>
                    <a:pt x="928" y="608"/>
                  </a:lnTo>
                  <a:lnTo>
                    <a:pt x="945" y="608"/>
                  </a:lnTo>
                  <a:lnTo>
                    <a:pt x="945" y="608"/>
                  </a:lnTo>
                  <a:lnTo>
                    <a:pt x="945" y="608"/>
                  </a:lnTo>
                  <a:lnTo>
                    <a:pt x="945" y="608"/>
                  </a:lnTo>
                  <a:lnTo>
                    <a:pt x="945" y="591"/>
                  </a:lnTo>
                  <a:lnTo>
                    <a:pt x="945" y="591"/>
                  </a:lnTo>
                  <a:lnTo>
                    <a:pt x="945" y="591"/>
                  </a:lnTo>
                  <a:lnTo>
                    <a:pt x="945" y="591"/>
                  </a:lnTo>
                  <a:lnTo>
                    <a:pt x="962" y="591"/>
                  </a:lnTo>
                  <a:lnTo>
                    <a:pt x="962" y="591"/>
                  </a:lnTo>
                  <a:lnTo>
                    <a:pt x="962" y="591"/>
                  </a:lnTo>
                  <a:lnTo>
                    <a:pt x="962" y="591"/>
                  </a:lnTo>
                  <a:lnTo>
                    <a:pt x="962" y="591"/>
                  </a:lnTo>
                  <a:lnTo>
                    <a:pt x="962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96" y="557"/>
                  </a:lnTo>
                  <a:lnTo>
                    <a:pt x="996" y="557"/>
                  </a:lnTo>
                  <a:lnTo>
                    <a:pt x="996" y="557"/>
                  </a:lnTo>
                  <a:lnTo>
                    <a:pt x="996" y="557"/>
                  </a:lnTo>
                  <a:lnTo>
                    <a:pt x="996" y="557"/>
                  </a:lnTo>
                  <a:lnTo>
                    <a:pt x="1012" y="557"/>
                  </a:lnTo>
                  <a:lnTo>
                    <a:pt x="1012" y="540"/>
                  </a:lnTo>
                  <a:lnTo>
                    <a:pt x="1012" y="540"/>
                  </a:lnTo>
                  <a:lnTo>
                    <a:pt x="1012" y="540"/>
                  </a:lnTo>
                  <a:lnTo>
                    <a:pt x="1012" y="540"/>
                  </a:lnTo>
                  <a:lnTo>
                    <a:pt x="1012" y="540"/>
                  </a:lnTo>
                  <a:lnTo>
                    <a:pt x="1012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24"/>
                  </a:lnTo>
                  <a:lnTo>
                    <a:pt x="1029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07"/>
                  </a:lnTo>
                  <a:lnTo>
                    <a:pt x="1063" y="507"/>
                  </a:lnTo>
                  <a:lnTo>
                    <a:pt x="1063" y="507"/>
                  </a:lnTo>
                  <a:lnTo>
                    <a:pt x="1063" y="507"/>
                  </a:lnTo>
                  <a:lnTo>
                    <a:pt x="1063" y="507"/>
                  </a:lnTo>
                  <a:lnTo>
                    <a:pt x="1063" y="507"/>
                  </a:lnTo>
                  <a:lnTo>
                    <a:pt x="1063" y="507"/>
                  </a:lnTo>
                  <a:lnTo>
                    <a:pt x="1063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80" y="490"/>
                  </a:lnTo>
                  <a:lnTo>
                    <a:pt x="1080" y="490"/>
                  </a:lnTo>
                  <a:lnTo>
                    <a:pt x="1080" y="490"/>
                  </a:lnTo>
                  <a:lnTo>
                    <a:pt x="1080" y="490"/>
                  </a:lnTo>
                  <a:lnTo>
                    <a:pt x="1080" y="490"/>
                  </a:lnTo>
                  <a:lnTo>
                    <a:pt x="1080" y="490"/>
                  </a:lnTo>
                  <a:lnTo>
                    <a:pt x="1080" y="490"/>
                  </a:lnTo>
                  <a:lnTo>
                    <a:pt x="1097" y="490"/>
                  </a:lnTo>
                  <a:lnTo>
                    <a:pt x="1097" y="490"/>
                  </a:lnTo>
                  <a:lnTo>
                    <a:pt x="1097" y="490"/>
                  </a:lnTo>
                  <a:lnTo>
                    <a:pt x="1097" y="473"/>
                  </a:lnTo>
                  <a:lnTo>
                    <a:pt x="1097" y="473"/>
                  </a:lnTo>
                  <a:lnTo>
                    <a:pt x="1097" y="473"/>
                  </a:lnTo>
                  <a:lnTo>
                    <a:pt x="1097" y="473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31" y="456"/>
                  </a:lnTo>
                  <a:lnTo>
                    <a:pt x="1131" y="456"/>
                  </a:lnTo>
                  <a:lnTo>
                    <a:pt x="1131" y="456"/>
                  </a:lnTo>
                  <a:lnTo>
                    <a:pt x="1131" y="456"/>
                  </a:lnTo>
                  <a:lnTo>
                    <a:pt x="1131" y="456"/>
                  </a:lnTo>
                  <a:lnTo>
                    <a:pt x="1131" y="456"/>
                  </a:lnTo>
                  <a:lnTo>
                    <a:pt x="1147" y="439"/>
                  </a:lnTo>
                  <a:lnTo>
                    <a:pt x="1147" y="439"/>
                  </a:lnTo>
                  <a:lnTo>
                    <a:pt x="1147" y="439"/>
                  </a:lnTo>
                  <a:lnTo>
                    <a:pt x="1147" y="439"/>
                  </a:lnTo>
                  <a:lnTo>
                    <a:pt x="1147" y="439"/>
                  </a:lnTo>
                  <a:lnTo>
                    <a:pt x="1147" y="439"/>
                  </a:lnTo>
                  <a:lnTo>
                    <a:pt x="1147" y="439"/>
                  </a:lnTo>
                  <a:lnTo>
                    <a:pt x="1164" y="439"/>
                  </a:lnTo>
                  <a:lnTo>
                    <a:pt x="1164" y="439"/>
                  </a:lnTo>
                  <a:lnTo>
                    <a:pt x="1164" y="439"/>
                  </a:lnTo>
                  <a:lnTo>
                    <a:pt x="1164" y="439"/>
                  </a:lnTo>
                  <a:lnTo>
                    <a:pt x="1164" y="439"/>
                  </a:lnTo>
                  <a:lnTo>
                    <a:pt x="1164" y="422"/>
                  </a:lnTo>
                  <a:lnTo>
                    <a:pt x="1164" y="422"/>
                  </a:lnTo>
                  <a:lnTo>
                    <a:pt x="1164" y="422"/>
                  </a:lnTo>
                  <a:lnTo>
                    <a:pt x="1181" y="422"/>
                  </a:lnTo>
                  <a:lnTo>
                    <a:pt x="1181" y="422"/>
                  </a:lnTo>
                  <a:lnTo>
                    <a:pt x="1181" y="422"/>
                  </a:lnTo>
                  <a:lnTo>
                    <a:pt x="1181" y="422"/>
                  </a:lnTo>
                  <a:lnTo>
                    <a:pt x="1181" y="422"/>
                  </a:lnTo>
                  <a:lnTo>
                    <a:pt x="1181" y="422"/>
                  </a:lnTo>
                  <a:lnTo>
                    <a:pt x="1181" y="406"/>
                  </a:lnTo>
                  <a:lnTo>
                    <a:pt x="1181" y="406"/>
                  </a:lnTo>
                  <a:lnTo>
                    <a:pt x="1198" y="406"/>
                  </a:lnTo>
                  <a:lnTo>
                    <a:pt x="1198" y="406"/>
                  </a:lnTo>
                  <a:lnTo>
                    <a:pt x="1198" y="406"/>
                  </a:lnTo>
                  <a:lnTo>
                    <a:pt x="1198" y="406"/>
                  </a:lnTo>
                  <a:lnTo>
                    <a:pt x="1198" y="406"/>
                  </a:lnTo>
                  <a:lnTo>
                    <a:pt x="1198" y="406"/>
                  </a:lnTo>
                  <a:lnTo>
                    <a:pt x="1198" y="406"/>
                  </a:lnTo>
                  <a:lnTo>
                    <a:pt x="1198" y="389"/>
                  </a:lnTo>
                  <a:lnTo>
                    <a:pt x="1215" y="389"/>
                  </a:lnTo>
                  <a:lnTo>
                    <a:pt x="1215" y="389"/>
                  </a:lnTo>
                  <a:lnTo>
                    <a:pt x="1215" y="389"/>
                  </a:lnTo>
                  <a:lnTo>
                    <a:pt x="1215" y="389"/>
                  </a:lnTo>
                  <a:lnTo>
                    <a:pt x="1215" y="389"/>
                  </a:lnTo>
                  <a:lnTo>
                    <a:pt x="1215" y="389"/>
                  </a:lnTo>
                  <a:lnTo>
                    <a:pt x="1215" y="389"/>
                  </a:lnTo>
                  <a:lnTo>
                    <a:pt x="1232" y="389"/>
                  </a:lnTo>
                  <a:lnTo>
                    <a:pt x="1232" y="389"/>
                  </a:lnTo>
                  <a:lnTo>
                    <a:pt x="1232" y="372"/>
                  </a:lnTo>
                  <a:lnTo>
                    <a:pt x="1232" y="372"/>
                  </a:lnTo>
                  <a:lnTo>
                    <a:pt x="1232" y="372"/>
                  </a:lnTo>
                  <a:lnTo>
                    <a:pt x="1232" y="372"/>
                  </a:lnTo>
                  <a:lnTo>
                    <a:pt x="1249" y="372"/>
                  </a:lnTo>
                  <a:lnTo>
                    <a:pt x="1249" y="372"/>
                  </a:lnTo>
                  <a:lnTo>
                    <a:pt x="1249" y="355"/>
                  </a:lnTo>
                  <a:lnTo>
                    <a:pt x="1249" y="355"/>
                  </a:lnTo>
                  <a:lnTo>
                    <a:pt x="1249" y="355"/>
                  </a:lnTo>
                  <a:lnTo>
                    <a:pt x="1249" y="355"/>
                  </a:lnTo>
                  <a:lnTo>
                    <a:pt x="1265" y="355"/>
                  </a:lnTo>
                  <a:lnTo>
                    <a:pt x="1265" y="355"/>
                  </a:lnTo>
                  <a:lnTo>
                    <a:pt x="1265" y="355"/>
                  </a:lnTo>
                  <a:lnTo>
                    <a:pt x="1265" y="355"/>
                  </a:lnTo>
                  <a:lnTo>
                    <a:pt x="1265" y="355"/>
                  </a:lnTo>
                  <a:lnTo>
                    <a:pt x="1265" y="355"/>
                  </a:lnTo>
                  <a:lnTo>
                    <a:pt x="1282" y="338"/>
                  </a:lnTo>
                  <a:lnTo>
                    <a:pt x="1282" y="338"/>
                  </a:lnTo>
                  <a:lnTo>
                    <a:pt x="1282" y="338"/>
                  </a:lnTo>
                  <a:lnTo>
                    <a:pt x="1282" y="338"/>
                  </a:lnTo>
                  <a:lnTo>
                    <a:pt x="1282" y="338"/>
                  </a:lnTo>
                  <a:lnTo>
                    <a:pt x="1282" y="338"/>
                  </a:lnTo>
                  <a:lnTo>
                    <a:pt x="1299" y="338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316" y="321"/>
                  </a:lnTo>
                  <a:lnTo>
                    <a:pt x="1316" y="321"/>
                  </a:lnTo>
                  <a:lnTo>
                    <a:pt x="1316" y="321"/>
                  </a:lnTo>
                  <a:lnTo>
                    <a:pt x="1316" y="321"/>
                  </a:lnTo>
                  <a:lnTo>
                    <a:pt x="1316" y="304"/>
                  </a:lnTo>
                  <a:lnTo>
                    <a:pt x="1316" y="304"/>
                  </a:lnTo>
                  <a:lnTo>
                    <a:pt x="1316" y="304"/>
                  </a:lnTo>
                  <a:lnTo>
                    <a:pt x="1316" y="304"/>
                  </a:lnTo>
                  <a:lnTo>
                    <a:pt x="1333" y="304"/>
                  </a:lnTo>
                  <a:lnTo>
                    <a:pt x="1333" y="304"/>
                  </a:lnTo>
                  <a:lnTo>
                    <a:pt x="1333" y="304"/>
                  </a:lnTo>
                  <a:lnTo>
                    <a:pt x="1333" y="304"/>
                  </a:lnTo>
                  <a:lnTo>
                    <a:pt x="1333" y="304"/>
                  </a:lnTo>
                  <a:lnTo>
                    <a:pt x="1333" y="304"/>
                  </a:lnTo>
                  <a:lnTo>
                    <a:pt x="1350" y="287"/>
                  </a:lnTo>
                  <a:lnTo>
                    <a:pt x="1350" y="287"/>
                  </a:lnTo>
                  <a:lnTo>
                    <a:pt x="1350" y="287"/>
                  </a:lnTo>
                  <a:lnTo>
                    <a:pt x="1350" y="287"/>
                  </a:lnTo>
                  <a:lnTo>
                    <a:pt x="1350" y="287"/>
                  </a:lnTo>
                  <a:lnTo>
                    <a:pt x="1350" y="287"/>
                  </a:lnTo>
                  <a:lnTo>
                    <a:pt x="1367" y="271"/>
                  </a:lnTo>
                  <a:lnTo>
                    <a:pt x="1367" y="271"/>
                  </a:lnTo>
                  <a:lnTo>
                    <a:pt x="1367" y="271"/>
                  </a:lnTo>
                  <a:lnTo>
                    <a:pt x="1367" y="271"/>
                  </a:lnTo>
                  <a:lnTo>
                    <a:pt x="1367" y="271"/>
                  </a:lnTo>
                  <a:lnTo>
                    <a:pt x="1367" y="271"/>
                  </a:lnTo>
                  <a:lnTo>
                    <a:pt x="1367" y="271"/>
                  </a:lnTo>
                  <a:lnTo>
                    <a:pt x="1367" y="271"/>
                  </a:lnTo>
                  <a:lnTo>
                    <a:pt x="1384" y="271"/>
                  </a:lnTo>
                  <a:lnTo>
                    <a:pt x="1384" y="271"/>
                  </a:lnTo>
                  <a:lnTo>
                    <a:pt x="1384" y="254"/>
                  </a:lnTo>
                  <a:lnTo>
                    <a:pt x="1384" y="254"/>
                  </a:lnTo>
                  <a:lnTo>
                    <a:pt x="1400" y="254"/>
                  </a:lnTo>
                  <a:lnTo>
                    <a:pt x="1400" y="254"/>
                  </a:lnTo>
                  <a:lnTo>
                    <a:pt x="1400" y="254"/>
                  </a:lnTo>
                  <a:lnTo>
                    <a:pt x="1400" y="254"/>
                  </a:lnTo>
                  <a:lnTo>
                    <a:pt x="1400" y="237"/>
                  </a:lnTo>
                  <a:lnTo>
                    <a:pt x="1400" y="237"/>
                  </a:lnTo>
                  <a:lnTo>
                    <a:pt x="1400" y="237"/>
                  </a:lnTo>
                  <a:lnTo>
                    <a:pt x="1400" y="237"/>
                  </a:lnTo>
                  <a:lnTo>
                    <a:pt x="1417" y="237"/>
                  </a:lnTo>
                  <a:lnTo>
                    <a:pt x="1417" y="237"/>
                  </a:lnTo>
                  <a:lnTo>
                    <a:pt x="1417" y="237"/>
                  </a:lnTo>
                  <a:lnTo>
                    <a:pt x="1417" y="237"/>
                  </a:lnTo>
                  <a:lnTo>
                    <a:pt x="1417" y="237"/>
                  </a:lnTo>
                  <a:lnTo>
                    <a:pt x="1417" y="237"/>
                  </a:lnTo>
                  <a:lnTo>
                    <a:pt x="1417" y="220"/>
                  </a:lnTo>
                  <a:lnTo>
                    <a:pt x="1417" y="220"/>
                  </a:lnTo>
                  <a:lnTo>
                    <a:pt x="1417" y="220"/>
                  </a:lnTo>
                  <a:lnTo>
                    <a:pt x="1434" y="220"/>
                  </a:lnTo>
                  <a:lnTo>
                    <a:pt x="1434" y="220"/>
                  </a:lnTo>
                  <a:lnTo>
                    <a:pt x="1434" y="220"/>
                  </a:lnTo>
                  <a:lnTo>
                    <a:pt x="1434" y="220"/>
                  </a:lnTo>
                  <a:lnTo>
                    <a:pt x="1434" y="220"/>
                  </a:lnTo>
                  <a:lnTo>
                    <a:pt x="1434" y="220"/>
                  </a:lnTo>
                  <a:lnTo>
                    <a:pt x="1451" y="203"/>
                  </a:lnTo>
                  <a:lnTo>
                    <a:pt x="1451" y="203"/>
                  </a:lnTo>
                  <a:lnTo>
                    <a:pt x="1451" y="203"/>
                  </a:lnTo>
                  <a:lnTo>
                    <a:pt x="1451" y="203"/>
                  </a:lnTo>
                  <a:lnTo>
                    <a:pt x="1468" y="203"/>
                  </a:lnTo>
                  <a:lnTo>
                    <a:pt x="1468" y="203"/>
                  </a:lnTo>
                  <a:lnTo>
                    <a:pt x="1468" y="203"/>
                  </a:lnTo>
                  <a:lnTo>
                    <a:pt x="1468" y="186"/>
                  </a:lnTo>
                  <a:lnTo>
                    <a:pt x="1468" y="186"/>
                  </a:lnTo>
                  <a:lnTo>
                    <a:pt x="1468" y="186"/>
                  </a:lnTo>
                  <a:lnTo>
                    <a:pt x="1468" y="186"/>
                  </a:lnTo>
                  <a:lnTo>
                    <a:pt x="1468" y="186"/>
                  </a:lnTo>
                  <a:lnTo>
                    <a:pt x="1485" y="186"/>
                  </a:lnTo>
                  <a:lnTo>
                    <a:pt x="1485" y="186"/>
                  </a:lnTo>
                  <a:lnTo>
                    <a:pt x="1485" y="186"/>
                  </a:lnTo>
                  <a:lnTo>
                    <a:pt x="1485" y="186"/>
                  </a:lnTo>
                  <a:lnTo>
                    <a:pt x="1485" y="186"/>
                  </a:lnTo>
                  <a:lnTo>
                    <a:pt x="1485" y="169"/>
                  </a:lnTo>
                  <a:lnTo>
                    <a:pt x="1485" y="169"/>
                  </a:lnTo>
                  <a:lnTo>
                    <a:pt x="1485" y="169"/>
                  </a:lnTo>
                  <a:lnTo>
                    <a:pt x="1485" y="169"/>
                  </a:lnTo>
                  <a:lnTo>
                    <a:pt x="1502" y="169"/>
                  </a:lnTo>
                  <a:lnTo>
                    <a:pt x="1502" y="169"/>
                  </a:lnTo>
                  <a:lnTo>
                    <a:pt x="1502" y="169"/>
                  </a:lnTo>
                  <a:lnTo>
                    <a:pt x="1502" y="169"/>
                  </a:lnTo>
                  <a:lnTo>
                    <a:pt x="1502" y="169"/>
                  </a:lnTo>
                  <a:lnTo>
                    <a:pt x="1518" y="153"/>
                  </a:lnTo>
                  <a:lnTo>
                    <a:pt x="1518" y="153"/>
                  </a:lnTo>
                  <a:lnTo>
                    <a:pt x="1518" y="153"/>
                  </a:lnTo>
                  <a:lnTo>
                    <a:pt x="1518" y="153"/>
                  </a:lnTo>
                  <a:lnTo>
                    <a:pt x="1518" y="153"/>
                  </a:lnTo>
                  <a:lnTo>
                    <a:pt x="1518" y="153"/>
                  </a:lnTo>
                  <a:lnTo>
                    <a:pt x="1518" y="153"/>
                  </a:lnTo>
                  <a:lnTo>
                    <a:pt x="1518" y="153"/>
                  </a:lnTo>
                  <a:lnTo>
                    <a:pt x="1518" y="153"/>
                  </a:lnTo>
                  <a:lnTo>
                    <a:pt x="1535" y="153"/>
                  </a:lnTo>
                  <a:lnTo>
                    <a:pt x="1535" y="136"/>
                  </a:lnTo>
                  <a:lnTo>
                    <a:pt x="1535" y="136"/>
                  </a:lnTo>
                  <a:lnTo>
                    <a:pt x="1535" y="136"/>
                  </a:lnTo>
                  <a:lnTo>
                    <a:pt x="1535" y="136"/>
                  </a:lnTo>
                  <a:lnTo>
                    <a:pt x="1535" y="136"/>
                  </a:lnTo>
                  <a:lnTo>
                    <a:pt x="1535" y="136"/>
                  </a:lnTo>
                  <a:lnTo>
                    <a:pt x="1552" y="136"/>
                  </a:lnTo>
                  <a:lnTo>
                    <a:pt x="1552" y="136"/>
                  </a:lnTo>
                  <a:lnTo>
                    <a:pt x="1552" y="136"/>
                  </a:lnTo>
                  <a:lnTo>
                    <a:pt x="1552" y="119"/>
                  </a:lnTo>
                  <a:lnTo>
                    <a:pt x="1552" y="119"/>
                  </a:lnTo>
                  <a:lnTo>
                    <a:pt x="1569" y="119"/>
                  </a:lnTo>
                  <a:lnTo>
                    <a:pt x="1569" y="119"/>
                  </a:lnTo>
                  <a:lnTo>
                    <a:pt x="1569" y="119"/>
                  </a:lnTo>
                  <a:lnTo>
                    <a:pt x="1569" y="119"/>
                  </a:lnTo>
                  <a:lnTo>
                    <a:pt x="1569" y="119"/>
                  </a:lnTo>
                  <a:lnTo>
                    <a:pt x="1569" y="102"/>
                  </a:lnTo>
                  <a:lnTo>
                    <a:pt x="1586" y="102"/>
                  </a:lnTo>
                  <a:lnTo>
                    <a:pt x="1586" y="102"/>
                  </a:lnTo>
                  <a:lnTo>
                    <a:pt x="1586" y="102"/>
                  </a:lnTo>
                  <a:lnTo>
                    <a:pt x="1586" y="102"/>
                  </a:lnTo>
                  <a:lnTo>
                    <a:pt x="1586" y="102"/>
                  </a:lnTo>
                  <a:lnTo>
                    <a:pt x="1586" y="102"/>
                  </a:lnTo>
                  <a:lnTo>
                    <a:pt x="1586" y="102"/>
                  </a:lnTo>
                  <a:lnTo>
                    <a:pt x="1586" y="102"/>
                  </a:lnTo>
                  <a:lnTo>
                    <a:pt x="1586" y="102"/>
                  </a:lnTo>
                  <a:lnTo>
                    <a:pt x="1586" y="85"/>
                  </a:lnTo>
                  <a:lnTo>
                    <a:pt x="1603" y="85"/>
                  </a:lnTo>
                  <a:lnTo>
                    <a:pt x="1603" y="85"/>
                  </a:lnTo>
                  <a:lnTo>
                    <a:pt x="1603" y="85"/>
                  </a:lnTo>
                  <a:lnTo>
                    <a:pt x="1603" y="85"/>
                  </a:lnTo>
                  <a:lnTo>
                    <a:pt x="1603" y="85"/>
                  </a:lnTo>
                  <a:lnTo>
                    <a:pt x="1603" y="85"/>
                  </a:lnTo>
                  <a:lnTo>
                    <a:pt x="1603" y="85"/>
                  </a:lnTo>
                  <a:lnTo>
                    <a:pt x="1620" y="85"/>
                  </a:lnTo>
                  <a:lnTo>
                    <a:pt x="1620" y="68"/>
                  </a:lnTo>
                  <a:lnTo>
                    <a:pt x="1620" y="68"/>
                  </a:lnTo>
                  <a:lnTo>
                    <a:pt x="1620" y="68"/>
                  </a:lnTo>
                  <a:lnTo>
                    <a:pt x="1620" y="68"/>
                  </a:lnTo>
                  <a:lnTo>
                    <a:pt x="1620" y="68"/>
                  </a:lnTo>
                  <a:lnTo>
                    <a:pt x="1620" y="68"/>
                  </a:lnTo>
                  <a:lnTo>
                    <a:pt x="1637" y="68"/>
                  </a:lnTo>
                  <a:lnTo>
                    <a:pt x="1637" y="68"/>
                  </a:lnTo>
                  <a:lnTo>
                    <a:pt x="1637" y="68"/>
                  </a:lnTo>
                  <a:lnTo>
                    <a:pt x="1637" y="68"/>
                  </a:lnTo>
                  <a:lnTo>
                    <a:pt x="1637" y="51"/>
                  </a:lnTo>
                  <a:lnTo>
                    <a:pt x="1637" y="51"/>
                  </a:lnTo>
                  <a:lnTo>
                    <a:pt x="1637" y="51"/>
                  </a:lnTo>
                  <a:lnTo>
                    <a:pt x="1637" y="51"/>
                  </a:lnTo>
                  <a:lnTo>
                    <a:pt x="1637" y="51"/>
                  </a:lnTo>
                  <a:lnTo>
                    <a:pt x="1653" y="51"/>
                  </a:lnTo>
                  <a:lnTo>
                    <a:pt x="1653" y="51"/>
                  </a:lnTo>
                  <a:lnTo>
                    <a:pt x="1653" y="51"/>
                  </a:lnTo>
                  <a:lnTo>
                    <a:pt x="1653" y="34"/>
                  </a:lnTo>
                  <a:lnTo>
                    <a:pt x="1653" y="34"/>
                  </a:lnTo>
                  <a:lnTo>
                    <a:pt x="1670" y="34"/>
                  </a:lnTo>
                  <a:lnTo>
                    <a:pt x="1670" y="34"/>
                  </a:lnTo>
                  <a:lnTo>
                    <a:pt x="1670" y="34"/>
                  </a:lnTo>
                  <a:lnTo>
                    <a:pt x="1670" y="34"/>
                  </a:lnTo>
                  <a:lnTo>
                    <a:pt x="1670" y="34"/>
                  </a:lnTo>
                  <a:lnTo>
                    <a:pt x="1670" y="34"/>
                  </a:lnTo>
                  <a:lnTo>
                    <a:pt x="1687" y="18"/>
                  </a:lnTo>
                  <a:lnTo>
                    <a:pt x="1687" y="18"/>
                  </a:lnTo>
                  <a:lnTo>
                    <a:pt x="1687" y="18"/>
                  </a:lnTo>
                  <a:lnTo>
                    <a:pt x="1687" y="18"/>
                  </a:lnTo>
                  <a:lnTo>
                    <a:pt x="1687" y="18"/>
                  </a:lnTo>
                  <a:lnTo>
                    <a:pt x="1687" y="18"/>
                  </a:lnTo>
                  <a:lnTo>
                    <a:pt x="1687" y="18"/>
                  </a:lnTo>
                  <a:lnTo>
                    <a:pt x="1687" y="18"/>
                  </a:lnTo>
                  <a:lnTo>
                    <a:pt x="1704" y="18"/>
                  </a:lnTo>
                  <a:lnTo>
                    <a:pt x="1704" y="18"/>
                  </a:lnTo>
                  <a:lnTo>
                    <a:pt x="1704" y="1"/>
                  </a:lnTo>
                  <a:lnTo>
                    <a:pt x="1704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162900" y="4597275"/>
              <a:ext cx="46825" cy="35875"/>
            </a:xfrm>
            <a:custGeom>
              <a:avLst/>
              <a:gdLst/>
              <a:ahLst/>
              <a:cxnLst/>
              <a:rect l="l" t="t" r="r" b="b"/>
              <a:pathLst>
                <a:path w="1873" h="1435" fill="none" extrusionOk="0">
                  <a:moveTo>
                    <a:pt x="0" y="1434"/>
                  </a:moveTo>
                  <a:lnTo>
                    <a:pt x="0" y="1434"/>
                  </a:lnTo>
                  <a:lnTo>
                    <a:pt x="17" y="1434"/>
                  </a:lnTo>
                  <a:lnTo>
                    <a:pt x="17" y="1434"/>
                  </a:lnTo>
                  <a:lnTo>
                    <a:pt x="17" y="1434"/>
                  </a:lnTo>
                  <a:lnTo>
                    <a:pt x="17" y="1434"/>
                  </a:lnTo>
                  <a:lnTo>
                    <a:pt x="17" y="1434"/>
                  </a:lnTo>
                  <a:lnTo>
                    <a:pt x="17" y="1434"/>
                  </a:lnTo>
                  <a:lnTo>
                    <a:pt x="17" y="1417"/>
                  </a:lnTo>
                  <a:lnTo>
                    <a:pt x="17" y="1417"/>
                  </a:lnTo>
                  <a:lnTo>
                    <a:pt x="17" y="1417"/>
                  </a:lnTo>
                  <a:lnTo>
                    <a:pt x="34" y="1417"/>
                  </a:lnTo>
                  <a:lnTo>
                    <a:pt x="34" y="1417"/>
                  </a:lnTo>
                  <a:lnTo>
                    <a:pt x="34" y="1417"/>
                  </a:lnTo>
                  <a:lnTo>
                    <a:pt x="51" y="1400"/>
                  </a:lnTo>
                  <a:lnTo>
                    <a:pt x="51" y="1400"/>
                  </a:lnTo>
                  <a:lnTo>
                    <a:pt x="51" y="1400"/>
                  </a:lnTo>
                  <a:lnTo>
                    <a:pt x="51" y="1400"/>
                  </a:lnTo>
                  <a:lnTo>
                    <a:pt x="51" y="1400"/>
                  </a:lnTo>
                  <a:lnTo>
                    <a:pt x="51" y="1400"/>
                  </a:lnTo>
                  <a:lnTo>
                    <a:pt x="51" y="1400"/>
                  </a:lnTo>
                  <a:lnTo>
                    <a:pt x="51" y="1400"/>
                  </a:lnTo>
                  <a:lnTo>
                    <a:pt x="51" y="1400"/>
                  </a:lnTo>
                  <a:lnTo>
                    <a:pt x="68" y="1400"/>
                  </a:lnTo>
                  <a:lnTo>
                    <a:pt x="68" y="1400"/>
                  </a:lnTo>
                  <a:lnTo>
                    <a:pt x="68" y="1383"/>
                  </a:lnTo>
                  <a:lnTo>
                    <a:pt x="68" y="1383"/>
                  </a:lnTo>
                  <a:lnTo>
                    <a:pt x="84" y="1383"/>
                  </a:lnTo>
                  <a:lnTo>
                    <a:pt x="84" y="1383"/>
                  </a:lnTo>
                  <a:lnTo>
                    <a:pt x="84" y="1367"/>
                  </a:lnTo>
                  <a:lnTo>
                    <a:pt x="84" y="1367"/>
                  </a:lnTo>
                  <a:lnTo>
                    <a:pt x="84" y="1367"/>
                  </a:lnTo>
                  <a:lnTo>
                    <a:pt x="84" y="1367"/>
                  </a:lnTo>
                  <a:lnTo>
                    <a:pt x="101" y="1367"/>
                  </a:lnTo>
                  <a:lnTo>
                    <a:pt x="101" y="1367"/>
                  </a:lnTo>
                  <a:lnTo>
                    <a:pt x="101" y="1367"/>
                  </a:lnTo>
                  <a:lnTo>
                    <a:pt x="101" y="1367"/>
                  </a:lnTo>
                  <a:lnTo>
                    <a:pt x="101" y="1367"/>
                  </a:lnTo>
                  <a:lnTo>
                    <a:pt x="101" y="1367"/>
                  </a:lnTo>
                  <a:lnTo>
                    <a:pt x="101" y="1367"/>
                  </a:lnTo>
                  <a:lnTo>
                    <a:pt x="101" y="1367"/>
                  </a:lnTo>
                  <a:lnTo>
                    <a:pt x="118" y="1350"/>
                  </a:lnTo>
                  <a:lnTo>
                    <a:pt x="118" y="1350"/>
                  </a:lnTo>
                  <a:lnTo>
                    <a:pt x="135" y="1350"/>
                  </a:lnTo>
                  <a:lnTo>
                    <a:pt x="135" y="1350"/>
                  </a:lnTo>
                  <a:lnTo>
                    <a:pt x="135" y="1333"/>
                  </a:lnTo>
                  <a:lnTo>
                    <a:pt x="135" y="1333"/>
                  </a:lnTo>
                  <a:lnTo>
                    <a:pt x="135" y="1333"/>
                  </a:lnTo>
                  <a:lnTo>
                    <a:pt x="135" y="1333"/>
                  </a:lnTo>
                  <a:lnTo>
                    <a:pt x="135" y="1333"/>
                  </a:lnTo>
                  <a:lnTo>
                    <a:pt x="152" y="1333"/>
                  </a:lnTo>
                  <a:lnTo>
                    <a:pt x="152" y="1333"/>
                  </a:lnTo>
                  <a:lnTo>
                    <a:pt x="152" y="1316"/>
                  </a:lnTo>
                  <a:lnTo>
                    <a:pt x="152" y="1316"/>
                  </a:lnTo>
                  <a:lnTo>
                    <a:pt x="169" y="1316"/>
                  </a:lnTo>
                  <a:lnTo>
                    <a:pt x="169" y="1316"/>
                  </a:lnTo>
                  <a:lnTo>
                    <a:pt x="169" y="1316"/>
                  </a:lnTo>
                  <a:lnTo>
                    <a:pt x="169" y="1316"/>
                  </a:lnTo>
                  <a:lnTo>
                    <a:pt x="169" y="1316"/>
                  </a:lnTo>
                  <a:lnTo>
                    <a:pt x="169" y="1316"/>
                  </a:lnTo>
                  <a:lnTo>
                    <a:pt x="169" y="1316"/>
                  </a:lnTo>
                  <a:lnTo>
                    <a:pt x="186" y="1299"/>
                  </a:lnTo>
                  <a:lnTo>
                    <a:pt x="186" y="1299"/>
                  </a:lnTo>
                  <a:lnTo>
                    <a:pt x="186" y="1299"/>
                  </a:lnTo>
                  <a:lnTo>
                    <a:pt x="186" y="1299"/>
                  </a:lnTo>
                  <a:lnTo>
                    <a:pt x="186" y="1299"/>
                  </a:lnTo>
                  <a:lnTo>
                    <a:pt x="186" y="1299"/>
                  </a:lnTo>
                  <a:lnTo>
                    <a:pt x="186" y="1299"/>
                  </a:lnTo>
                  <a:lnTo>
                    <a:pt x="202" y="1282"/>
                  </a:lnTo>
                  <a:lnTo>
                    <a:pt x="202" y="1282"/>
                  </a:lnTo>
                  <a:lnTo>
                    <a:pt x="202" y="1282"/>
                  </a:lnTo>
                  <a:lnTo>
                    <a:pt x="219" y="1282"/>
                  </a:lnTo>
                  <a:lnTo>
                    <a:pt x="219" y="1282"/>
                  </a:lnTo>
                  <a:lnTo>
                    <a:pt x="219" y="1282"/>
                  </a:lnTo>
                  <a:lnTo>
                    <a:pt x="219" y="1282"/>
                  </a:lnTo>
                  <a:lnTo>
                    <a:pt x="219" y="1265"/>
                  </a:lnTo>
                  <a:lnTo>
                    <a:pt x="219" y="1265"/>
                  </a:lnTo>
                  <a:lnTo>
                    <a:pt x="236" y="1265"/>
                  </a:lnTo>
                  <a:lnTo>
                    <a:pt x="236" y="1265"/>
                  </a:lnTo>
                  <a:lnTo>
                    <a:pt x="236" y="1265"/>
                  </a:lnTo>
                  <a:lnTo>
                    <a:pt x="236" y="1265"/>
                  </a:lnTo>
                  <a:lnTo>
                    <a:pt x="236" y="1265"/>
                  </a:lnTo>
                  <a:lnTo>
                    <a:pt x="236" y="1265"/>
                  </a:lnTo>
                  <a:lnTo>
                    <a:pt x="236" y="1265"/>
                  </a:lnTo>
                  <a:lnTo>
                    <a:pt x="236" y="1265"/>
                  </a:lnTo>
                  <a:lnTo>
                    <a:pt x="236" y="1249"/>
                  </a:lnTo>
                  <a:lnTo>
                    <a:pt x="236" y="1249"/>
                  </a:lnTo>
                  <a:lnTo>
                    <a:pt x="253" y="1249"/>
                  </a:lnTo>
                  <a:lnTo>
                    <a:pt x="253" y="1249"/>
                  </a:lnTo>
                  <a:lnTo>
                    <a:pt x="253" y="1249"/>
                  </a:lnTo>
                  <a:lnTo>
                    <a:pt x="253" y="1249"/>
                  </a:lnTo>
                  <a:lnTo>
                    <a:pt x="270" y="1249"/>
                  </a:lnTo>
                  <a:lnTo>
                    <a:pt x="270" y="1249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87" y="1232"/>
                  </a:lnTo>
                  <a:lnTo>
                    <a:pt x="287" y="1232"/>
                  </a:lnTo>
                  <a:lnTo>
                    <a:pt x="287" y="1232"/>
                  </a:lnTo>
                  <a:lnTo>
                    <a:pt x="287" y="1215"/>
                  </a:lnTo>
                  <a:lnTo>
                    <a:pt x="287" y="1215"/>
                  </a:lnTo>
                  <a:lnTo>
                    <a:pt x="287" y="1215"/>
                  </a:lnTo>
                  <a:lnTo>
                    <a:pt x="304" y="1215"/>
                  </a:lnTo>
                  <a:lnTo>
                    <a:pt x="304" y="1215"/>
                  </a:lnTo>
                  <a:lnTo>
                    <a:pt x="304" y="1215"/>
                  </a:lnTo>
                  <a:lnTo>
                    <a:pt x="304" y="1215"/>
                  </a:lnTo>
                  <a:lnTo>
                    <a:pt x="321" y="1198"/>
                  </a:lnTo>
                  <a:lnTo>
                    <a:pt x="321" y="1198"/>
                  </a:lnTo>
                  <a:lnTo>
                    <a:pt x="321" y="1198"/>
                  </a:lnTo>
                  <a:lnTo>
                    <a:pt x="321" y="1198"/>
                  </a:lnTo>
                  <a:lnTo>
                    <a:pt x="321" y="1198"/>
                  </a:lnTo>
                  <a:lnTo>
                    <a:pt x="321" y="1198"/>
                  </a:lnTo>
                  <a:lnTo>
                    <a:pt x="337" y="1181"/>
                  </a:lnTo>
                  <a:lnTo>
                    <a:pt x="337" y="1181"/>
                  </a:lnTo>
                  <a:lnTo>
                    <a:pt x="337" y="1181"/>
                  </a:lnTo>
                  <a:lnTo>
                    <a:pt x="337" y="1181"/>
                  </a:lnTo>
                  <a:lnTo>
                    <a:pt x="337" y="1181"/>
                  </a:lnTo>
                  <a:lnTo>
                    <a:pt x="337" y="1181"/>
                  </a:lnTo>
                  <a:lnTo>
                    <a:pt x="337" y="1181"/>
                  </a:lnTo>
                  <a:lnTo>
                    <a:pt x="354" y="1181"/>
                  </a:lnTo>
                  <a:lnTo>
                    <a:pt x="354" y="1181"/>
                  </a:lnTo>
                  <a:lnTo>
                    <a:pt x="354" y="1164"/>
                  </a:lnTo>
                  <a:lnTo>
                    <a:pt x="371" y="1164"/>
                  </a:lnTo>
                  <a:lnTo>
                    <a:pt x="371" y="1164"/>
                  </a:lnTo>
                  <a:lnTo>
                    <a:pt x="371" y="1164"/>
                  </a:lnTo>
                  <a:lnTo>
                    <a:pt x="371" y="1164"/>
                  </a:lnTo>
                  <a:lnTo>
                    <a:pt x="371" y="1164"/>
                  </a:lnTo>
                  <a:lnTo>
                    <a:pt x="371" y="1164"/>
                  </a:lnTo>
                  <a:lnTo>
                    <a:pt x="371" y="1147"/>
                  </a:lnTo>
                  <a:lnTo>
                    <a:pt x="388" y="1147"/>
                  </a:lnTo>
                  <a:lnTo>
                    <a:pt x="388" y="1147"/>
                  </a:lnTo>
                  <a:lnTo>
                    <a:pt x="388" y="1147"/>
                  </a:lnTo>
                  <a:lnTo>
                    <a:pt x="388" y="1147"/>
                  </a:lnTo>
                  <a:lnTo>
                    <a:pt x="388" y="1147"/>
                  </a:lnTo>
                  <a:lnTo>
                    <a:pt x="388" y="1147"/>
                  </a:lnTo>
                  <a:lnTo>
                    <a:pt x="388" y="1147"/>
                  </a:lnTo>
                  <a:lnTo>
                    <a:pt x="388" y="1147"/>
                  </a:lnTo>
                  <a:lnTo>
                    <a:pt x="405" y="1130"/>
                  </a:lnTo>
                  <a:lnTo>
                    <a:pt x="405" y="1130"/>
                  </a:lnTo>
                  <a:lnTo>
                    <a:pt x="405" y="1130"/>
                  </a:lnTo>
                  <a:lnTo>
                    <a:pt x="405" y="1130"/>
                  </a:lnTo>
                  <a:lnTo>
                    <a:pt x="422" y="1130"/>
                  </a:lnTo>
                  <a:lnTo>
                    <a:pt x="422" y="1130"/>
                  </a:lnTo>
                  <a:lnTo>
                    <a:pt x="422" y="1130"/>
                  </a:lnTo>
                  <a:lnTo>
                    <a:pt x="422" y="1130"/>
                  </a:lnTo>
                  <a:lnTo>
                    <a:pt x="422" y="1130"/>
                  </a:lnTo>
                  <a:lnTo>
                    <a:pt x="422" y="1114"/>
                  </a:lnTo>
                  <a:lnTo>
                    <a:pt x="422" y="1114"/>
                  </a:lnTo>
                  <a:lnTo>
                    <a:pt x="422" y="1114"/>
                  </a:lnTo>
                  <a:lnTo>
                    <a:pt x="422" y="1114"/>
                  </a:lnTo>
                  <a:lnTo>
                    <a:pt x="439" y="1114"/>
                  </a:lnTo>
                  <a:lnTo>
                    <a:pt x="439" y="1114"/>
                  </a:lnTo>
                  <a:lnTo>
                    <a:pt x="439" y="1114"/>
                  </a:lnTo>
                  <a:lnTo>
                    <a:pt x="439" y="1114"/>
                  </a:lnTo>
                  <a:lnTo>
                    <a:pt x="439" y="1114"/>
                  </a:lnTo>
                  <a:lnTo>
                    <a:pt x="439" y="1097"/>
                  </a:lnTo>
                  <a:lnTo>
                    <a:pt x="455" y="1097"/>
                  </a:lnTo>
                  <a:lnTo>
                    <a:pt x="455" y="1097"/>
                  </a:lnTo>
                  <a:lnTo>
                    <a:pt x="455" y="1097"/>
                  </a:lnTo>
                  <a:lnTo>
                    <a:pt x="455" y="1097"/>
                  </a:lnTo>
                  <a:lnTo>
                    <a:pt x="455" y="1097"/>
                  </a:lnTo>
                  <a:lnTo>
                    <a:pt x="455" y="1097"/>
                  </a:lnTo>
                  <a:lnTo>
                    <a:pt x="472" y="1080"/>
                  </a:lnTo>
                  <a:lnTo>
                    <a:pt x="472" y="1080"/>
                  </a:lnTo>
                  <a:lnTo>
                    <a:pt x="472" y="1080"/>
                  </a:lnTo>
                  <a:lnTo>
                    <a:pt x="472" y="1080"/>
                  </a:lnTo>
                  <a:lnTo>
                    <a:pt x="489" y="1063"/>
                  </a:lnTo>
                  <a:lnTo>
                    <a:pt x="489" y="1063"/>
                  </a:lnTo>
                  <a:lnTo>
                    <a:pt x="489" y="1063"/>
                  </a:lnTo>
                  <a:lnTo>
                    <a:pt x="489" y="1063"/>
                  </a:lnTo>
                  <a:lnTo>
                    <a:pt x="489" y="1063"/>
                  </a:lnTo>
                  <a:lnTo>
                    <a:pt x="489" y="1063"/>
                  </a:lnTo>
                  <a:lnTo>
                    <a:pt x="506" y="1063"/>
                  </a:lnTo>
                  <a:lnTo>
                    <a:pt x="506" y="1063"/>
                  </a:lnTo>
                  <a:lnTo>
                    <a:pt x="506" y="1063"/>
                  </a:lnTo>
                  <a:lnTo>
                    <a:pt x="506" y="1046"/>
                  </a:lnTo>
                  <a:lnTo>
                    <a:pt x="506" y="1046"/>
                  </a:lnTo>
                  <a:lnTo>
                    <a:pt x="523" y="1046"/>
                  </a:lnTo>
                  <a:lnTo>
                    <a:pt x="523" y="1046"/>
                  </a:lnTo>
                  <a:lnTo>
                    <a:pt x="540" y="1029"/>
                  </a:lnTo>
                  <a:lnTo>
                    <a:pt x="540" y="1029"/>
                  </a:lnTo>
                  <a:lnTo>
                    <a:pt x="540" y="1029"/>
                  </a:lnTo>
                  <a:lnTo>
                    <a:pt x="540" y="1029"/>
                  </a:lnTo>
                  <a:lnTo>
                    <a:pt x="540" y="1029"/>
                  </a:lnTo>
                  <a:lnTo>
                    <a:pt x="540" y="1029"/>
                  </a:lnTo>
                  <a:lnTo>
                    <a:pt x="540" y="1029"/>
                  </a:lnTo>
                  <a:lnTo>
                    <a:pt x="557" y="1029"/>
                  </a:lnTo>
                  <a:lnTo>
                    <a:pt x="557" y="1029"/>
                  </a:lnTo>
                  <a:lnTo>
                    <a:pt x="557" y="1012"/>
                  </a:lnTo>
                  <a:lnTo>
                    <a:pt x="557" y="1012"/>
                  </a:lnTo>
                  <a:lnTo>
                    <a:pt x="557" y="1012"/>
                  </a:lnTo>
                  <a:lnTo>
                    <a:pt x="557" y="1012"/>
                  </a:lnTo>
                  <a:lnTo>
                    <a:pt x="557" y="1012"/>
                  </a:lnTo>
                  <a:lnTo>
                    <a:pt x="557" y="1012"/>
                  </a:lnTo>
                  <a:lnTo>
                    <a:pt x="557" y="1012"/>
                  </a:lnTo>
                  <a:lnTo>
                    <a:pt x="574" y="1012"/>
                  </a:lnTo>
                  <a:lnTo>
                    <a:pt x="574" y="1012"/>
                  </a:lnTo>
                  <a:lnTo>
                    <a:pt x="574" y="1012"/>
                  </a:lnTo>
                  <a:lnTo>
                    <a:pt x="574" y="1012"/>
                  </a:lnTo>
                  <a:lnTo>
                    <a:pt x="574" y="996"/>
                  </a:lnTo>
                  <a:lnTo>
                    <a:pt x="574" y="996"/>
                  </a:lnTo>
                  <a:lnTo>
                    <a:pt x="574" y="996"/>
                  </a:lnTo>
                  <a:lnTo>
                    <a:pt x="574" y="996"/>
                  </a:lnTo>
                  <a:lnTo>
                    <a:pt x="590" y="996"/>
                  </a:lnTo>
                  <a:lnTo>
                    <a:pt x="590" y="996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24" y="979"/>
                  </a:lnTo>
                  <a:lnTo>
                    <a:pt x="624" y="979"/>
                  </a:lnTo>
                  <a:lnTo>
                    <a:pt x="624" y="962"/>
                  </a:lnTo>
                  <a:lnTo>
                    <a:pt x="624" y="962"/>
                  </a:lnTo>
                  <a:lnTo>
                    <a:pt x="624" y="962"/>
                  </a:lnTo>
                  <a:lnTo>
                    <a:pt x="624" y="962"/>
                  </a:lnTo>
                  <a:lnTo>
                    <a:pt x="624" y="962"/>
                  </a:lnTo>
                  <a:lnTo>
                    <a:pt x="624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45"/>
                  </a:lnTo>
                  <a:lnTo>
                    <a:pt x="658" y="945"/>
                  </a:lnTo>
                  <a:lnTo>
                    <a:pt x="658" y="945"/>
                  </a:lnTo>
                  <a:lnTo>
                    <a:pt x="658" y="945"/>
                  </a:lnTo>
                  <a:lnTo>
                    <a:pt x="658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92" y="911"/>
                  </a:lnTo>
                  <a:lnTo>
                    <a:pt x="692" y="911"/>
                  </a:lnTo>
                  <a:lnTo>
                    <a:pt x="692" y="911"/>
                  </a:lnTo>
                  <a:lnTo>
                    <a:pt x="692" y="911"/>
                  </a:lnTo>
                  <a:lnTo>
                    <a:pt x="692" y="911"/>
                  </a:lnTo>
                  <a:lnTo>
                    <a:pt x="692" y="911"/>
                  </a:lnTo>
                  <a:lnTo>
                    <a:pt x="692" y="911"/>
                  </a:lnTo>
                  <a:lnTo>
                    <a:pt x="708" y="911"/>
                  </a:lnTo>
                  <a:lnTo>
                    <a:pt x="708" y="911"/>
                  </a:lnTo>
                  <a:lnTo>
                    <a:pt x="708" y="911"/>
                  </a:lnTo>
                  <a:lnTo>
                    <a:pt x="708" y="894"/>
                  </a:lnTo>
                  <a:lnTo>
                    <a:pt x="708" y="894"/>
                  </a:lnTo>
                  <a:lnTo>
                    <a:pt x="708" y="894"/>
                  </a:lnTo>
                  <a:lnTo>
                    <a:pt x="725" y="894"/>
                  </a:lnTo>
                  <a:lnTo>
                    <a:pt x="725" y="894"/>
                  </a:lnTo>
                  <a:lnTo>
                    <a:pt x="725" y="894"/>
                  </a:lnTo>
                  <a:lnTo>
                    <a:pt x="742" y="877"/>
                  </a:lnTo>
                  <a:lnTo>
                    <a:pt x="742" y="877"/>
                  </a:lnTo>
                  <a:lnTo>
                    <a:pt x="742" y="877"/>
                  </a:lnTo>
                  <a:lnTo>
                    <a:pt x="742" y="877"/>
                  </a:lnTo>
                  <a:lnTo>
                    <a:pt x="742" y="877"/>
                  </a:lnTo>
                  <a:lnTo>
                    <a:pt x="742" y="877"/>
                  </a:lnTo>
                  <a:lnTo>
                    <a:pt x="742" y="877"/>
                  </a:lnTo>
                  <a:lnTo>
                    <a:pt x="759" y="861"/>
                  </a:lnTo>
                  <a:lnTo>
                    <a:pt x="759" y="861"/>
                  </a:lnTo>
                  <a:lnTo>
                    <a:pt x="759" y="861"/>
                  </a:lnTo>
                  <a:lnTo>
                    <a:pt x="759" y="861"/>
                  </a:lnTo>
                  <a:lnTo>
                    <a:pt x="759" y="861"/>
                  </a:lnTo>
                  <a:lnTo>
                    <a:pt x="759" y="861"/>
                  </a:lnTo>
                  <a:lnTo>
                    <a:pt x="759" y="861"/>
                  </a:lnTo>
                  <a:lnTo>
                    <a:pt x="759" y="861"/>
                  </a:lnTo>
                  <a:lnTo>
                    <a:pt x="759" y="861"/>
                  </a:lnTo>
                  <a:lnTo>
                    <a:pt x="776" y="861"/>
                  </a:lnTo>
                  <a:lnTo>
                    <a:pt x="776" y="844"/>
                  </a:lnTo>
                  <a:lnTo>
                    <a:pt x="776" y="844"/>
                  </a:lnTo>
                  <a:lnTo>
                    <a:pt x="776" y="844"/>
                  </a:lnTo>
                  <a:lnTo>
                    <a:pt x="776" y="844"/>
                  </a:lnTo>
                  <a:lnTo>
                    <a:pt x="776" y="844"/>
                  </a:lnTo>
                  <a:lnTo>
                    <a:pt x="793" y="844"/>
                  </a:lnTo>
                  <a:lnTo>
                    <a:pt x="793" y="844"/>
                  </a:lnTo>
                  <a:lnTo>
                    <a:pt x="793" y="827"/>
                  </a:lnTo>
                  <a:lnTo>
                    <a:pt x="793" y="827"/>
                  </a:lnTo>
                  <a:lnTo>
                    <a:pt x="810" y="827"/>
                  </a:lnTo>
                  <a:lnTo>
                    <a:pt x="810" y="827"/>
                  </a:lnTo>
                  <a:lnTo>
                    <a:pt x="810" y="827"/>
                  </a:lnTo>
                  <a:lnTo>
                    <a:pt x="810" y="827"/>
                  </a:lnTo>
                  <a:lnTo>
                    <a:pt x="827" y="810"/>
                  </a:lnTo>
                  <a:lnTo>
                    <a:pt x="827" y="810"/>
                  </a:lnTo>
                  <a:lnTo>
                    <a:pt x="827" y="810"/>
                  </a:lnTo>
                  <a:lnTo>
                    <a:pt x="827" y="810"/>
                  </a:lnTo>
                  <a:lnTo>
                    <a:pt x="827" y="810"/>
                  </a:lnTo>
                  <a:lnTo>
                    <a:pt x="827" y="810"/>
                  </a:lnTo>
                  <a:lnTo>
                    <a:pt x="827" y="810"/>
                  </a:lnTo>
                  <a:lnTo>
                    <a:pt x="827" y="810"/>
                  </a:lnTo>
                  <a:lnTo>
                    <a:pt x="843" y="793"/>
                  </a:lnTo>
                  <a:lnTo>
                    <a:pt x="843" y="793"/>
                  </a:lnTo>
                  <a:lnTo>
                    <a:pt x="843" y="793"/>
                  </a:lnTo>
                  <a:lnTo>
                    <a:pt x="843" y="793"/>
                  </a:lnTo>
                  <a:lnTo>
                    <a:pt x="843" y="793"/>
                  </a:lnTo>
                  <a:lnTo>
                    <a:pt x="843" y="793"/>
                  </a:lnTo>
                  <a:lnTo>
                    <a:pt x="860" y="793"/>
                  </a:lnTo>
                  <a:lnTo>
                    <a:pt x="860" y="793"/>
                  </a:lnTo>
                  <a:lnTo>
                    <a:pt x="860" y="793"/>
                  </a:lnTo>
                  <a:lnTo>
                    <a:pt x="860" y="793"/>
                  </a:lnTo>
                  <a:lnTo>
                    <a:pt x="860" y="793"/>
                  </a:lnTo>
                  <a:lnTo>
                    <a:pt x="860" y="776"/>
                  </a:lnTo>
                  <a:lnTo>
                    <a:pt x="860" y="776"/>
                  </a:lnTo>
                  <a:lnTo>
                    <a:pt x="860" y="776"/>
                  </a:lnTo>
                  <a:lnTo>
                    <a:pt x="860" y="776"/>
                  </a:lnTo>
                  <a:lnTo>
                    <a:pt x="877" y="776"/>
                  </a:lnTo>
                  <a:lnTo>
                    <a:pt x="877" y="776"/>
                  </a:lnTo>
                  <a:lnTo>
                    <a:pt x="877" y="776"/>
                  </a:lnTo>
                  <a:lnTo>
                    <a:pt x="877" y="759"/>
                  </a:lnTo>
                  <a:lnTo>
                    <a:pt x="894" y="759"/>
                  </a:lnTo>
                  <a:lnTo>
                    <a:pt x="894" y="759"/>
                  </a:lnTo>
                  <a:lnTo>
                    <a:pt x="894" y="759"/>
                  </a:lnTo>
                  <a:lnTo>
                    <a:pt x="911" y="743"/>
                  </a:lnTo>
                  <a:lnTo>
                    <a:pt x="911" y="743"/>
                  </a:lnTo>
                  <a:lnTo>
                    <a:pt x="911" y="743"/>
                  </a:lnTo>
                  <a:lnTo>
                    <a:pt x="911" y="743"/>
                  </a:lnTo>
                  <a:lnTo>
                    <a:pt x="911" y="743"/>
                  </a:lnTo>
                  <a:lnTo>
                    <a:pt x="911" y="743"/>
                  </a:lnTo>
                  <a:lnTo>
                    <a:pt x="911" y="743"/>
                  </a:lnTo>
                  <a:lnTo>
                    <a:pt x="928" y="743"/>
                  </a:lnTo>
                  <a:lnTo>
                    <a:pt x="928" y="743"/>
                  </a:lnTo>
                  <a:lnTo>
                    <a:pt x="928" y="743"/>
                  </a:lnTo>
                  <a:lnTo>
                    <a:pt x="928" y="726"/>
                  </a:lnTo>
                  <a:lnTo>
                    <a:pt x="928" y="726"/>
                  </a:lnTo>
                  <a:lnTo>
                    <a:pt x="928" y="726"/>
                  </a:lnTo>
                  <a:lnTo>
                    <a:pt x="928" y="726"/>
                  </a:lnTo>
                  <a:lnTo>
                    <a:pt x="928" y="726"/>
                  </a:lnTo>
                  <a:lnTo>
                    <a:pt x="928" y="726"/>
                  </a:lnTo>
                  <a:lnTo>
                    <a:pt x="945" y="726"/>
                  </a:lnTo>
                  <a:lnTo>
                    <a:pt x="945" y="726"/>
                  </a:lnTo>
                  <a:lnTo>
                    <a:pt x="945" y="726"/>
                  </a:lnTo>
                  <a:lnTo>
                    <a:pt x="945" y="726"/>
                  </a:lnTo>
                  <a:lnTo>
                    <a:pt x="945" y="709"/>
                  </a:lnTo>
                  <a:lnTo>
                    <a:pt x="945" y="709"/>
                  </a:lnTo>
                  <a:lnTo>
                    <a:pt x="945" y="709"/>
                  </a:lnTo>
                  <a:lnTo>
                    <a:pt x="961" y="709"/>
                  </a:lnTo>
                  <a:lnTo>
                    <a:pt x="961" y="709"/>
                  </a:lnTo>
                  <a:lnTo>
                    <a:pt x="961" y="709"/>
                  </a:lnTo>
                  <a:lnTo>
                    <a:pt x="961" y="709"/>
                  </a:lnTo>
                  <a:lnTo>
                    <a:pt x="961" y="709"/>
                  </a:lnTo>
                  <a:lnTo>
                    <a:pt x="961" y="709"/>
                  </a:lnTo>
                  <a:lnTo>
                    <a:pt x="978" y="692"/>
                  </a:lnTo>
                  <a:lnTo>
                    <a:pt x="978" y="692"/>
                  </a:lnTo>
                  <a:lnTo>
                    <a:pt x="978" y="692"/>
                  </a:lnTo>
                  <a:lnTo>
                    <a:pt x="978" y="692"/>
                  </a:lnTo>
                  <a:lnTo>
                    <a:pt x="978" y="692"/>
                  </a:lnTo>
                  <a:lnTo>
                    <a:pt x="978" y="692"/>
                  </a:lnTo>
                  <a:lnTo>
                    <a:pt x="978" y="692"/>
                  </a:lnTo>
                  <a:lnTo>
                    <a:pt x="995" y="692"/>
                  </a:lnTo>
                  <a:lnTo>
                    <a:pt x="995" y="675"/>
                  </a:lnTo>
                  <a:lnTo>
                    <a:pt x="995" y="675"/>
                  </a:lnTo>
                  <a:lnTo>
                    <a:pt x="995" y="675"/>
                  </a:lnTo>
                  <a:lnTo>
                    <a:pt x="995" y="675"/>
                  </a:lnTo>
                  <a:lnTo>
                    <a:pt x="1012" y="675"/>
                  </a:lnTo>
                  <a:lnTo>
                    <a:pt x="1012" y="675"/>
                  </a:lnTo>
                  <a:lnTo>
                    <a:pt x="1012" y="658"/>
                  </a:lnTo>
                  <a:lnTo>
                    <a:pt x="1012" y="658"/>
                  </a:lnTo>
                  <a:lnTo>
                    <a:pt x="1012" y="658"/>
                  </a:lnTo>
                  <a:lnTo>
                    <a:pt x="1029" y="658"/>
                  </a:lnTo>
                  <a:lnTo>
                    <a:pt x="1029" y="658"/>
                  </a:lnTo>
                  <a:lnTo>
                    <a:pt x="1029" y="658"/>
                  </a:lnTo>
                  <a:lnTo>
                    <a:pt x="1029" y="658"/>
                  </a:lnTo>
                  <a:lnTo>
                    <a:pt x="1029" y="658"/>
                  </a:lnTo>
                  <a:lnTo>
                    <a:pt x="1029" y="658"/>
                  </a:lnTo>
                  <a:lnTo>
                    <a:pt x="1029" y="641"/>
                  </a:lnTo>
                  <a:lnTo>
                    <a:pt x="1029" y="641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63" y="641"/>
                  </a:lnTo>
                  <a:lnTo>
                    <a:pt x="1063" y="624"/>
                  </a:lnTo>
                  <a:lnTo>
                    <a:pt x="1063" y="624"/>
                  </a:lnTo>
                  <a:lnTo>
                    <a:pt x="1063" y="624"/>
                  </a:lnTo>
                  <a:lnTo>
                    <a:pt x="1063" y="624"/>
                  </a:lnTo>
                  <a:lnTo>
                    <a:pt x="1063" y="624"/>
                  </a:lnTo>
                  <a:lnTo>
                    <a:pt x="1063" y="624"/>
                  </a:lnTo>
                  <a:lnTo>
                    <a:pt x="1063" y="624"/>
                  </a:lnTo>
                  <a:lnTo>
                    <a:pt x="1080" y="624"/>
                  </a:lnTo>
                  <a:lnTo>
                    <a:pt x="1080" y="624"/>
                  </a:lnTo>
                  <a:lnTo>
                    <a:pt x="1080" y="608"/>
                  </a:lnTo>
                  <a:lnTo>
                    <a:pt x="1080" y="608"/>
                  </a:lnTo>
                  <a:lnTo>
                    <a:pt x="1080" y="608"/>
                  </a:lnTo>
                  <a:lnTo>
                    <a:pt x="1080" y="608"/>
                  </a:lnTo>
                  <a:lnTo>
                    <a:pt x="1080" y="608"/>
                  </a:lnTo>
                  <a:lnTo>
                    <a:pt x="1096" y="608"/>
                  </a:lnTo>
                  <a:lnTo>
                    <a:pt x="1096" y="608"/>
                  </a:lnTo>
                  <a:lnTo>
                    <a:pt x="1113" y="591"/>
                  </a:lnTo>
                  <a:lnTo>
                    <a:pt x="1113" y="591"/>
                  </a:lnTo>
                  <a:lnTo>
                    <a:pt x="1113" y="591"/>
                  </a:lnTo>
                  <a:lnTo>
                    <a:pt x="1113" y="591"/>
                  </a:lnTo>
                  <a:lnTo>
                    <a:pt x="1113" y="591"/>
                  </a:lnTo>
                  <a:lnTo>
                    <a:pt x="1130" y="591"/>
                  </a:lnTo>
                  <a:lnTo>
                    <a:pt x="1130" y="574"/>
                  </a:lnTo>
                  <a:lnTo>
                    <a:pt x="1130" y="574"/>
                  </a:lnTo>
                  <a:lnTo>
                    <a:pt x="1130" y="574"/>
                  </a:lnTo>
                  <a:lnTo>
                    <a:pt x="1130" y="574"/>
                  </a:lnTo>
                  <a:lnTo>
                    <a:pt x="1130" y="574"/>
                  </a:lnTo>
                  <a:lnTo>
                    <a:pt x="1147" y="557"/>
                  </a:lnTo>
                  <a:lnTo>
                    <a:pt x="1147" y="557"/>
                  </a:lnTo>
                  <a:lnTo>
                    <a:pt x="1147" y="557"/>
                  </a:lnTo>
                  <a:lnTo>
                    <a:pt x="1147" y="557"/>
                  </a:lnTo>
                  <a:lnTo>
                    <a:pt x="1147" y="557"/>
                  </a:lnTo>
                  <a:lnTo>
                    <a:pt x="1164" y="557"/>
                  </a:lnTo>
                  <a:lnTo>
                    <a:pt x="1164" y="557"/>
                  </a:lnTo>
                  <a:lnTo>
                    <a:pt x="1164" y="557"/>
                  </a:lnTo>
                  <a:lnTo>
                    <a:pt x="1164" y="557"/>
                  </a:lnTo>
                  <a:lnTo>
                    <a:pt x="1164" y="540"/>
                  </a:lnTo>
                  <a:lnTo>
                    <a:pt x="1164" y="540"/>
                  </a:lnTo>
                  <a:lnTo>
                    <a:pt x="1164" y="540"/>
                  </a:lnTo>
                  <a:lnTo>
                    <a:pt x="1181" y="540"/>
                  </a:lnTo>
                  <a:lnTo>
                    <a:pt x="1181" y="540"/>
                  </a:lnTo>
                  <a:lnTo>
                    <a:pt x="1181" y="540"/>
                  </a:lnTo>
                  <a:lnTo>
                    <a:pt x="1181" y="540"/>
                  </a:lnTo>
                  <a:lnTo>
                    <a:pt x="1181" y="540"/>
                  </a:lnTo>
                  <a:lnTo>
                    <a:pt x="1181" y="540"/>
                  </a:lnTo>
                  <a:lnTo>
                    <a:pt x="1181" y="540"/>
                  </a:lnTo>
                  <a:lnTo>
                    <a:pt x="1181" y="523"/>
                  </a:lnTo>
                  <a:lnTo>
                    <a:pt x="1181" y="523"/>
                  </a:lnTo>
                  <a:lnTo>
                    <a:pt x="1198" y="523"/>
                  </a:lnTo>
                  <a:lnTo>
                    <a:pt x="1198" y="523"/>
                  </a:lnTo>
                  <a:lnTo>
                    <a:pt x="1198" y="523"/>
                  </a:lnTo>
                  <a:lnTo>
                    <a:pt x="1198" y="523"/>
                  </a:lnTo>
                  <a:lnTo>
                    <a:pt x="1198" y="523"/>
                  </a:lnTo>
                  <a:lnTo>
                    <a:pt x="1198" y="523"/>
                  </a:lnTo>
                  <a:lnTo>
                    <a:pt x="1198" y="523"/>
                  </a:lnTo>
                  <a:lnTo>
                    <a:pt x="1214" y="523"/>
                  </a:lnTo>
                  <a:lnTo>
                    <a:pt x="1214" y="506"/>
                  </a:lnTo>
                  <a:lnTo>
                    <a:pt x="1214" y="506"/>
                  </a:lnTo>
                  <a:lnTo>
                    <a:pt x="1214" y="506"/>
                  </a:lnTo>
                  <a:lnTo>
                    <a:pt x="1214" y="506"/>
                  </a:lnTo>
                  <a:lnTo>
                    <a:pt x="1214" y="506"/>
                  </a:lnTo>
                  <a:lnTo>
                    <a:pt x="1214" y="506"/>
                  </a:lnTo>
                  <a:lnTo>
                    <a:pt x="1214" y="506"/>
                  </a:lnTo>
                  <a:lnTo>
                    <a:pt x="1231" y="506"/>
                  </a:lnTo>
                  <a:lnTo>
                    <a:pt x="1231" y="506"/>
                  </a:lnTo>
                  <a:lnTo>
                    <a:pt x="1231" y="490"/>
                  </a:lnTo>
                  <a:lnTo>
                    <a:pt x="1231" y="490"/>
                  </a:lnTo>
                  <a:lnTo>
                    <a:pt x="1231" y="490"/>
                  </a:lnTo>
                  <a:lnTo>
                    <a:pt x="1231" y="490"/>
                  </a:lnTo>
                  <a:lnTo>
                    <a:pt x="1231" y="490"/>
                  </a:lnTo>
                  <a:lnTo>
                    <a:pt x="1248" y="490"/>
                  </a:lnTo>
                  <a:lnTo>
                    <a:pt x="1248" y="490"/>
                  </a:lnTo>
                  <a:lnTo>
                    <a:pt x="1248" y="490"/>
                  </a:lnTo>
                  <a:lnTo>
                    <a:pt x="1248" y="490"/>
                  </a:lnTo>
                  <a:lnTo>
                    <a:pt x="1248" y="490"/>
                  </a:lnTo>
                  <a:lnTo>
                    <a:pt x="1265" y="473"/>
                  </a:lnTo>
                  <a:lnTo>
                    <a:pt x="1265" y="473"/>
                  </a:lnTo>
                  <a:lnTo>
                    <a:pt x="1265" y="473"/>
                  </a:lnTo>
                  <a:lnTo>
                    <a:pt x="1265" y="473"/>
                  </a:lnTo>
                  <a:lnTo>
                    <a:pt x="1282" y="456"/>
                  </a:lnTo>
                  <a:lnTo>
                    <a:pt x="1282" y="456"/>
                  </a:lnTo>
                  <a:lnTo>
                    <a:pt x="1282" y="456"/>
                  </a:lnTo>
                  <a:lnTo>
                    <a:pt x="1299" y="456"/>
                  </a:lnTo>
                  <a:lnTo>
                    <a:pt x="1299" y="439"/>
                  </a:lnTo>
                  <a:lnTo>
                    <a:pt x="1299" y="439"/>
                  </a:lnTo>
                  <a:lnTo>
                    <a:pt x="1299" y="439"/>
                  </a:lnTo>
                  <a:lnTo>
                    <a:pt x="1299" y="439"/>
                  </a:lnTo>
                  <a:lnTo>
                    <a:pt x="1299" y="439"/>
                  </a:lnTo>
                  <a:lnTo>
                    <a:pt x="1316" y="439"/>
                  </a:lnTo>
                  <a:lnTo>
                    <a:pt x="1316" y="439"/>
                  </a:lnTo>
                  <a:lnTo>
                    <a:pt x="1316" y="422"/>
                  </a:lnTo>
                  <a:lnTo>
                    <a:pt x="1316" y="422"/>
                  </a:lnTo>
                  <a:lnTo>
                    <a:pt x="1333" y="422"/>
                  </a:lnTo>
                  <a:lnTo>
                    <a:pt x="1333" y="422"/>
                  </a:lnTo>
                  <a:lnTo>
                    <a:pt x="1333" y="422"/>
                  </a:lnTo>
                  <a:lnTo>
                    <a:pt x="1333" y="422"/>
                  </a:lnTo>
                  <a:lnTo>
                    <a:pt x="1333" y="422"/>
                  </a:lnTo>
                  <a:lnTo>
                    <a:pt x="1333" y="405"/>
                  </a:lnTo>
                  <a:lnTo>
                    <a:pt x="1333" y="405"/>
                  </a:lnTo>
                  <a:lnTo>
                    <a:pt x="1333" y="405"/>
                  </a:lnTo>
                  <a:lnTo>
                    <a:pt x="1349" y="405"/>
                  </a:lnTo>
                  <a:lnTo>
                    <a:pt x="1349" y="405"/>
                  </a:lnTo>
                  <a:lnTo>
                    <a:pt x="1349" y="405"/>
                  </a:lnTo>
                  <a:lnTo>
                    <a:pt x="1349" y="405"/>
                  </a:lnTo>
                  <a:lnTo>
                    <a:pt x="1349" y="405"/>
                  </a:lnTo>
                  <a:lnTo>
                    <a:pt x="1349" y="405"/>
                  </a:lnTo>
                  <a:lnTo>
                    <a:pt x="1349" y="405"/>
                  </a:lnTo>
                  <a:lnTo>
                    <a:pt x="1366" y="388"/>
                  </a:lnTo>
                  <a:lnTo>
                    <a:pt x="1366" y="388"/>
                  </a:lnTo>
                  <a:lnTo>
                    <a:pt x="1366" y="388"/>
                  </a:lnTo>
                  <a:lnTo>
                    <a:pt x="1366" y="388"/>
                  </a:lnTo>
                  <a:lnTo>
                    <a:pt x="1366" y="388"/>
                  </a:lnTo>
                  <a:lnTo>
                    <a:pt x="1366" y="388"/>
                  </a:lnTo>
                  <a:lnTo>
                    <a:pt x="1366" y="388"/>
                  </a:lnTo>
                  <a:lnTo>
                    <a:pt x="1366" y="388"/>
                  </a:lnTo>
                  <a:lnTo>
                    <a:pt x="1383" y="388"/>
                  </a:lnTo>
                  <a:lnTo>
                    <a:pt x="1383" y="371"/>
                  </a:lnTo>
                  <a:lnTo>
                    <a:pt x="1383" y="371"/>
                  </a:lnTo>
                  <a:lnTo>
                    <a:pt x="1383" y="371"/>
                  </a:lnTo>
                  <a:lnTo>
                    <a:pt x="1383" y="371"/>
                  </a:lnTo>
                  <a:lnTo>
                    <a:pt x="1383" y="371"/>
                  </a:lnTo>
                  <a:lnTo>
                    <a:pt x="1400" y="371"/>
                  </a:lnTo>
                  <a:lnTo>
                    <a:pt x="1400" y="371"/>
                  </a:lnTo>
                  <a:lnTo>
                    <a:pt x="1400" y="371"/>
                  </a:lnTo>
                  <a:lnTo>
                    <a:pt x="1400" y="371"/>
                  </a:lnTo>
                  <a:lnTo>
                    <a:pt x="1400" y="371"/>
                  </a:lnTo>
                  <a:lnTo>
                    <a:pt x="1400" y="371"/>
                  </a:lnTo>
                  <a:lnTo>
                    <a:pt x="1400" y="371"/>
                  </a:lnTo>
                  <a:lnTo>
                    <a:pt x="1400" y="355"/>
                  </a:lnTo>
                  <a:lnTo>
                    <a:pt x="1400" y="355"/>
                  </a:lnTo>
                  <a:lnTo>
                    <a:pt x="1400" y="355"/>
                  </a:lnTo>
                  <a:lnTo>
                    <a:pt x="1417" y="355"/>
                  </a:lnTo>
                  <a:lnTo>
                    <a:pt x="1417" y="355"/>
                  </a:lnTo>
                  <a:lnTo>
                    <a:pt x="1417" y="355"/>
                  </a:lnTo>
                  <a:lnTo>
                    <a:pt x="1417" y="355"/>
                  </a:lnTo>
                  <a:lnTo>
                    <a:pt x="1417" y="355"/>
                  </a:lnTo>
                  <a:lnTo>
                    <a:pt x="1417" y="338"/>
                  </a:lnTo>
                  <a:lnTo>
                    <a:pt x="1434" y="338"/>
                  </a:lnTo>
                  <a:lnTo>
                    <a:pt x="1434" y="338"/>
                  </a:lnTo>
                  <a:lnTo>
                    <a:pt x="1434" y="338"/>
                  </a:lnTo>
                  <a:lnTo>
                    <a:pt x="1434" y="338"/>
                  </a:lnTo>
                  <a:lnTo>
                    <a:pt x="1434" y="338"/>
                  </a:lnTo>
                  <a:lnTo>
                    <a:pt x="1434" y="338"/>
                  </a:lnTo>
                  <a:lnTo>
                    <a:pt x="1434" y="338"/>
                  </a:lnTo>
                  <a:lnTo>
                    <a:pt x="1434" y="338"/>
                  </a:lnTo>
                  <a:lnTo>
                    <a:pt x="1434" y="338"/>
                  </a:lnTo>
                  <a:lnTo>
                    <a:pt x="1451" y="338"/>
                  </a:lnTo>
                  <a:lnTo>
                    <a:pt x="1451" y="338"/>
                  </a:lnTo>
                  <a:lnTo>
                    <a:pt x="1451" y="321"/>
                  </a:lnTo>
                  <a:lnTo>
                    <a:pt x="1451" y="321"/>
                  </a:lnTo>
                  <a:lnTo>
                    <a:pt x="1451" y="321"/>
                  </a:lnTo>
                  <a:lnTo>
                    <a:pt x="1451" y="321"/>
                  </a:lnTo>
                  <a:lnTo>
                    <a:pt x="1451" y="321"/>
                  </a:lnTo>
                  <a:lnTo>
                    <a:pt x="1467" y="321"/>
                  </a:lnTo>
                  <a:lnTo>
                    <a:pt x="1467" y="321"/>
                  </a:lnTo>
                  <a:lnTo>
                    <a:pt x="1467" y="321"/>
                  </a:lnTo>
                  <a:lnTo>
                    <a:pt x="1467" y="304"/>
                  </a:lnTo>
                  <a:lnTo>
                    <a:pt x="1467" y="304"/>
                  </a:lnTo>
                  <a:lnTo>
                    <a:pt x="1467" y="304"/>
                  </a:lnTo>
                  <a:lnTo>
                    <a:pt x="1467" y="304"/>
                  </a:lnTo>
                  <a:lnTo>
                    <a:pt x="1467" y="304"/>
                  </a:lnTo>
                  <a:lnTo>
                    <a:pt x="1484" y="304"/>
                  </a:lnTo>
                  <a:lnTo>
                    <a:pt x="1484" y="304"/>
                  </a:lnTo>
                  <a:lnTo>
                    <a:pt x="1484" y="304"/>
                  </a:lnTo>
                  <a:lnTo>
                    <a:pt x="1484" y="304"/>
                  </a:lnTo>
                  <a:lnTo>
                    <a:pt x="1484" y="304"/>
                  </a:lnTo>
                  <a:lnTo>
                    <a:pt x="1484" y="304"/>
                  </a:lnTo>
                  <a:lnTo>
                    <a:pt x="1484" y="304"/>
                  </a:lnTo>
                  <a:lnTo>
                    <a:pt x="1484" y="287"/>
                  </a:lnTo>
                  <a:lnTo>
                    <a:pt x="1484" y="287"/>
                  </a:lnTo>
                  <a:lnTo>
                    <a:pt x="1501" y="287"/>
                  </a:lnTo>
                  <a:lnTo>
                    <a:pt x="1501" y="287"/>
                  </a:lnTo>
                  <a:lnTo>
                    <a:pt x="1501" y="287"/>
                  </a:lnTo>
                  <a:lnTo>
                    <a:pt x="1501" y="287"/>
                  </a:lnTo>
                  <a:lnTo>
                    <a:pt x="1501" y="287"/>
                  </a:lnTo>
                  <a:lnTo>
                    <a:pt x="1501" y="287"/>
                  </a:lnTo>
                  <a:lnTo>
                    <a:pt x="1501" y="270"/>
                  </a:lnTo>
                  <a:lnTo>
                    <a:pt x="1518" y="270"/>
                  </a:lnTo>
                  <a:lnTo>
                    <a:pt x="1518" y="270"/>
                  </a:lnTo>
                  <a:lnTo>
                    <a:pt x="1518" y="270"/>
                  </a:lnTo>
                  <a:lnTo>
                    <a:pt x="1518" y="270"/>
                  </a:lnTo>
                  <a:lnTo>
                    <a:pt x="1518" y="270"/>
                  </a:lnTo>
                  <a:lnTo>
                    <a:pt x="1518" y="270"/>
                  </a:lnTo>
                  <a:lnTo>
                    <a:pt x="1518" y="270"/>
                  </a:lnTo>
                  <a:lnTo>
                    <a:pt x="1518" y="270"/>
                  </a:lnTo>
                  <a:lnTo>
                    <a:pt x="1535" y="270"/>
                  </a:lnTo>
                  <a:lnTo>
                    <a:pt x="1535" y="253"/>
                  </a:lnTo>
                  <a:lnTo>
                    <a:pt x="1535" y="253"/>
                  </a:lnTo>
                  <a:lnTo>
                    <a:pt x="1535" y="253"/>
                  </a:lnTo>
                  <a:lnTo>
                    <a:pt x="1535" y="253"/>
                  </a:lnTo>
                  <a:lnTo>
                    <a:pt x="1535" y="253"/>
                  </a:lnTo>
                  <a:lnTo>
                    <a:pt x="1535" y="253"/>
                  </a:lnTo>
                  <a:lnTo>
                    <a:pt x="1535" y="253"/>
                  </a:lnTo>
                  <a:lnTo>
                    <a:pt x="1552" y="253"/>
                  </a:lnTo>
                  <a:lnTo>
                    <a:pt x="1552" y="253"/>
                  </a:lnTo>
                  <a:lnTo>
                    <a:pt x="1552" y="253"/>
                  </a:lnTo>
                  <a:lnTo>
                    <a:pt x="1552" y="237"/>
                  </a:lnTo>
                  <a:lnTo>
                    <a:pt x="1552" y="237"/>
                  </a:lnTo>
                  <a:lnTo>
                    <a:pt x="1552" y="237"/>
                  </a:lnTo>
                  <a:lnTo>
                    <a:pt x="1552" y="237"/>
                  </a:lnTo>
                  <a:lnTo>
                    <a:pt x="1552" y="237"/>
                  </a:lnTo>
                  <a:lnTo>
                    <a:pt x="1569" y="237"/>
                  </a:lnTo>
                  <a:lnTo>
                    <a:pt x="1569" y="237"/>
                  </a:lnTo>
                  <a:lnTo>
                    <a:pt x="1569" y="237"/>
                  </a:lnTo>
                  <a:lnTo>
                    <a:pt x="1569" y="237"/>
                  </a:lnTo>
                  <a:lnTo>
                    <a:pt x="1569" y="237"/>
                  </a:lnTo>
                  <a:lnTo>
                    <a:pt x="1569" y="220"/>
                  </a:lnTo>
                  <a:lnTo>
                    <a:pt x="1569" y="220"/>
                  </a:lnTo>
                  <a:lnTo>
                    <a:pt x="1569" y="220"/>
                  </a:lnTo>
                  <a:lnTo>
                    <a:pt x="1569" y="220"/>
                  </a:lnTo>
                  <a:lnTo>
                    <a:pt x="1586" y="220"/>
                  </a:lnTo>
                  <a:lnTo>
                    <a:pt x="1586" y="220"/>
                  </a:lnTo>
                  <a:lnTo>
                    <a:pt x="1586" y="220"/>
                  </a:lnTo>
                  <a:lnTo>
                    <a:pt x="1586" y="220"/>
                  </a:lnTo>
                  <a:lnTo>
                    <a:pt x="1586" y="220"/>
                  </a:lnTo>
                  <a:lnTo>
                    <a:pt x="1586" y="220"/>
                  </a:lnTo>
                  <a:lnTo>
                    <a:pt x="1602" y="203"/>
                  </a:lnTo>
                  <a:lnTo>
                    <a:pt x="1602" y="203"/>
                  </a:lnTo>
                  <a:lnTo>
                    <a:pt x="1602" y="203"/>
                  </a:lnTo>
                  <a:lnTo>
                    <a:pt x="1602" y="203"/>
                  </a:lnTo>
                  <a:lnTo>
                    <a:pt x="1602" y="203"/>
                  </a:lnTo>
                  <a:lnTo>
                    <a:pt x="1602" y="203"/>
                  </a:lnTo>
                  <a:lnTo>
                    <a:pt x="1602" y="203"/>
                  </a:lnTo>
                  <a:lnTo>
                    <a:pt x="1602" y="203"/>
                  </a:lnTo>
                  <a:lnTo>
                    <a:pt x="1602" y="203"/>
                  </a:lnTo>
                  <a:lnTo>
                    <a:pt x="1619" y="203"/>
                  </a:lnTo>
                  <a:lnTo>
                    <a:pt x="1619" y="186"/>
                  </a:lnTo>
                  <a:lnTo>
                    <a:pt x="1619" y="186"/>
                  </a:lnTo>
                  <a:lnTo>
                    <a:pt x="1619" y="186"/>
                  </a:lnTo>
                  <a:lnTo>
                    <a:pt x="1636" y="186"/>
                  </a:lnTo>
                  <a:lnTo>
                    <a:pt x="1636" y="186"/>
                  </a:lnTo>
                  <a:lnTo>
                    <a:pt x="1636" y="186"/>
                  </a:lnTo>
                  <a:lnTo>
                    <a:pt x="1636" y="186"/>
                  </a:lnTo>
                  <a:lnTo>
                    <a:pt x="1636" y="169"/>
                  </a:lnTo>
                  <a:lnTo>
                    <a:pt x="1636" y="169"/>
                  </a:lnTo>
                  <a:lnTo>
                    <a:pt x="1636" y="169"/>
                  </a:lnTo>
                  <a:lnTo>
                    <a:pt x="1636" y="169"/>
                  </a:lnTo>
                  <a:lnTo>
                    <a:pt x="1636" y="169"/>
                  </a:lnTo>
                  <a:lnTo>
                    <a:pt x="1653" y="169"/>
                  </a:lnTo>
                  <a:lnTo>
                    <a:pt x="1653" y="169"/>
                  </a:lnTo>
                  <a:lnTo>
                    <a:pt x="1653" y="169"/>
                  </a:lnTo>
                  <a:lnTo>
                    <a:pt x="1653" y="169"/>
                  </a:lnTo>
                  <a:lnTo>
                    <a:pt x="1653" y="169"/>
                  </a:lnTo>
                  <a:lnTo>
                    <a:pt x="1653" y="152"/>
                  </a:lnTo>
                  <a:lnTo>
                    <a:pt x="1670" y="152"/>
                  </a:lnTo>
                  <a:lnTo>
                    <a:pt x="1670" y="152"/>
                  </a:lnTo>
                  <a:lnTo>
                    <a:pt x="1670" y="152"/>
                  </a:lnTo>
                  <a:lnTo>
                    <a:pt x="1670" y="152"/>
                  </a:lnTo>
                  <a:lnTo>
                    <a:pt x="1670" y="152"/>
                  </a:lnTo>
                  <a:lnTo>
                    <a:pt x="1670" y="152"/>
                  </a:lnTo>
                  <a:lnTo>
                    <a:pt x="1670" y="152"/>
                  </a:lnTo>
                  <a:lnTo>
                    <a:pt x="1670" y="152"/>
                  </a:lnTo>
                  <a:lnTo>
                    <a:pt x="1687" y="135"/>
                  </a:lnTo>
                  <a:lnTo>
                    <a:pt x="1687" y="135"/>
                  </a:lnTo>
                  <a:lnTo>
                    <a:pt x="1687" y="135"/>
                  </a:lnTo>
                  <a:lnTo>
                    <a:pt x="1687" y="135"/>
                  </a:lnTo>
                  <a:lnTo>
                    <a:pt x="1687" y="135"/>
                  </a:lnTo>
                  <a:lnTo>
                    <a:pt x="1687" y="135"/>
                  </a:lnTo>
                  <a:lnTo>
                    <a:pt x="1687" y="135"/>
                  </a:lnTo>
                  <a:lnTo>
                    <a:pt x="1704" y="135"/>
                  </a:lnTo>
                  <a:lnTo>
                    <a:pt x="1704" y="135"/>
                  </a:lnTo>
                  <a:lnTo>
                    <a:pt x="1704" y="135"/>
                  </a:lnTo>
                  <a:lnTo>
                    <a:pt x="1704" y="118"/>
                  </a:lnTo>
                  <a:lnTo>
                    <a:pt x="1704" y="118"/>
                  </a:lnTo>
                  <a:lnTo>
                    <a:pt x="1704" y="118"/>
                  </a:lnTo>
                  <a:lnTo>
                    <a:pt x="1704" y="118"/>
                  </a:lnTo>
                  <a:lnTo>
                    <a:pt x="1704" y="118"/>
                  </a:lnTo>
                  <a:lnTo>
                    <a:pt x="1704" y="118"/>
                  </a:lnTo>
                  <a:lnTo>
                    <a:pt x="1720" y="118"/>
                  </a:lnTo>
                  <a:lnTo>
                    <a:pt x="1720" y="118"/>
                  </a:lnTo>
                  <a:lnTo>
                    <a:pt x="1720" y="118"/>
                  </a:lnTo>
                  <a:lnTo>
                    <a:pt x="1720" y="118"/>
                  </a:lnTo>
                  <a:lnTo>
                    <a:pt x="1720" y="102"/>
                  </a:lnTo>
                  <a:lnTo>
                    <a:pt x="1720" y="102"/>
                  </a:lnTo>
                  <a:lnTo>
                    <a:pt x="1720" y="102"/>
                  </a:lnTo>
                  <a:lnTo>
                    <a:pt x="1720" y="102"/>
                  </a:lnTo>
                  <a:lnTo>
                    <a:pt x="1737" y="102"/>
                  </a:lnTo>
                  <a:lnTo>
                    <a:pt x="1737" y="102"/>
                  </a:lnTo>
                  <a:lnTo>
                    <a:pt x="1737" y="102"/>
                  </a:lnTo>
                  <a:lnTo>
                    <a:pt x="1737" y="102"/>
                  </a:lnTo>
                  <a:lnTo>
                    <a:pt x="1737" y="102"/>
                  </a:lnTo>
                  <a:lnTo>
                    <a:pt x="1737" y="102"/>
                  </a:lnTo>
                  <a:lnTo>
                    <a:pt x="1737" y="85"/>
                  </a:lnTo>
                  <a:lnTo>
                    <a:pt x="1754" y="85"/>
                  </a:lnTo>
                  <a:lnTo>
                    <a:pt x="1754" y="85"/>
                  </a:lnTo>
                  <a:lnTo>
                    <a:pt x="1754" y="85"/>
                  </a:lnTo>
                  <a:lnTo>
                    <a:pt x="1754" y="85"/>
                  </a:lnTo>
                  <a:lnTo>
                    <a:pt x="1754" y="85"/>
                  </a:lnTo>
                  <a:lnTo>
                    <a:pt x="1754" y="85"/>
                  </a:lnTo>
                  <a:lnTo>
                    <a:pt x="1754" y="85"/>
                  </a:lnTo>
                  <a:lnTo>
                    <a:pt x="1754" y="85"/>
                  </a:lnTo>
                  <a:lnTo>
                    <a:pt x="1771" y="85"/>
                  </a:lnTo>
                  <a:lnTo>
                    <a:pt x="1771" y="68"/>
                  </a:lnTo>
                  <a:lnTo>
                    <a:pt x="1771" y="68"/>
                  </a:lnTo>
                  <a:lnTo>
                    <a:pt x="1771" y="68"/>
                  </a:lnTo>
                  <a:lnTo>
                    <a:pt x="1771" y="68"/>
                  </a:lnTo>
                  <a:lnTo>
                    <a:pt x="1771" y="68"/>
                  </a:lnTo>
                  <a:lnTo>
                    <a:pt x="1771" y="68"/>
                  </a:lnTo>
                  <a:lnTo>
                    <a:pt x="1771" y="68"/>
                  </a:lnTo>
                  <a:lnTo>
                    <a:pt x="1771" y="68"/>
                  </a:lnTo>
                  <a:lnTo>
                    <a:pt x="1788" y="68"/>
                  </a:lnTo>
                  <a:lnTo>
                    <a:pt x="1788" y="68"/>
                  </a:lnTo>
                  <a:lnTo>
                    <a:pt x="1788" y="51"/>
                  </a:lnTo>
                  <a:lnTo>
                    <a:pt x="1788" y="51"/>
                  </a:lnTo>
                  <a:lnTo>
                    <a:pt x="1788" y="51"/>
                  </a:lnTo>
                  <a:lnTo>
                    <a:pt x="1788" y="51"/>
                  </a:lnTo>
                  <a:lnTo>
                    <a:pt x="1788" y="51"/>
                  </a:lnTo>
                  <a:lnTo>
                    <a:pt x="1805" y="51"/>
                  </a:lnTo>
                  <a:lnTo>
                    <a:pt x="1805" y="51"/>
                  </a:lnTo>
                  <a:lnTo>
                    <a:pt x="1805" y="51"/>
                  </a:lnTo>
                  <a:lnTo>
                    <a:pt x="1805" y="51"/>
                  </a:lnTo>
                  <a:lnTo>
                    <a:pt x="1805" y="51"/>
                  </a:lnTo>
                  <a:lnTo>
                    <a:pt x="1805" y="34"/>
                  </a:lnTo>
                  <a:lnTo>
                    <a:pt x="1805" y="34"/>
                  </a:lnTo>
                  <a:lnTo>
                    <a:pt x="1805" y="34"/>
                  </a:lnTo>
                  <a:lnTo>
                    <a:pt x="1822" y="34"/>
                  </a:lnTo>
                  <a:lnTo>
                    <a:pt x="1822" y="34"/>
                  </a:lnTo>
                  <a:lnTo>
                    <a:pt x="1822" y="34"/>
                  </a:lnTo>
                  <a:lnTo>
                    <a:pt x="1822" y="34"/>
                  </a:lnTo>
                  <a:lnTo>
                    <a:pt x="1822" y="34"/>
                  </a:lnTo>
                  <a:lnTo>
                    <a:pt x="1822" y="34"/>
                  </a:lnTo>
                  <a:lnTo>
                    <a:pt x="1822" y="34"/>
                  </a:lnTo>
                  <a:lnTo>
                    <a:pt x="1839" y="17"/>
                  </a:lnTo>
                  <a:lnTo>
                    <a:pt x="1839" y="17"/>
                  </a:lnTo>
                  <a:lnTo>
                    <a:pt x="1839" y="17"/>
                  </a:lnTo>
                  <a:lnTo>
                    <a:pt x="1839" y="17"/>
                  </a:lnTo>
                  <a:lnTo>
                    <a:pt x="1839" y="17"/>
                  </a:lnTo>
                  <a:lnTo>
                    <a:pt x="1839" y="17"/>
                  </a:lnTo>
                  <a:lnTo>
                    <a:pt x="1839" y="17"/>
                  </a:lnTo>
                  <a:lnTo>
                    <a:pt x="1839" y="17"/>
                  </a:lnTo>
                  <a:lnTo>
                    <a:pt x="1839" y="17"/>
                  </a:lnTo>
                  <a:lnTo>
                    <a:pt x="1855" y="17"/>
                  </a:lnTo>
                  <a:lnTo>
                    <a:pt x="1855" y="0"/>
                  </a:lnTo>
                  <a:lnTo>
                    <a:pt x="1855" y="0"/>
                  </a:lnTo>
                  <a:lnTo>
                    <a:pt x="1872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5057475" y="4493550"/>
              <a:ext cx="105450" cy="139600"/>
            </a:xfrm>
            <a:custGeom>
              <a:avLst/>
              <a:gdLst/>
              <a:ahLst/>
              <a:cxnLst/>
              <a:rect l="l" t="t" r="r" b="b"/>
              <a:pathLst>
                <a:path w="4218" h="5584" fill="none" extrusionOk="0">
                  <a:moveTo>
                    <a:pt x="0" y="0"/>
                  </a:moveTo>
                  <a:lnTo>
                    <a:pt x="4217" y="558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5099650" y="4460650"/>
              <a:ext cx="109225" cy="137075"/>
            </a:xfrm>
            <a:custGeom>
              <a:avLst/>
              <a:gdLst/>
              <a:ahLst/>
              <a:cxnLst/>
              <a:rect l="l" t="t" r="r" b="b"/>
              <a:pathLst>
                <a:path w="4369" h="5483" fill="none" extrusionOk="0">
                  <a:moveTo>
                    <a:pt x="0" y="1"/>
                  </a:moveTo>
                  <a:lnTo>
                    <a:pt x="4369" y="5482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5057475" y="4460225"/>
              <a:ext cx="151825" cy="173325"/>
            </a:xfrm>
            <a:custGeom>
              <a:avLst/>
              <a:gdLst/>
              <a:ahLst/>
              <a:cxnLst/>
              <a:rect l="l" t="t" r="r" b="b"/>
              <a:pathLst>
                <a:path w="6073" h="6933" extrusionOk="0">
                  <a:moveTo>
                    <a:pt x="1704" y="1"/>
                  </a:moveTo>
                  <a:lnTo>
                    <a:pt x="1704" y="18"/>
                  </a:lnTo>
                  <a:lnTo>
                    <a:pt x="1687" y="18"/>
                  </a:lnTo>
                  <a:lnTo>
                    <a:pt x="1670" y="34"/>
                  </a:lnTo>
                  <a:lnTo>
                    <a:pt x="1653" y="34"/>
                  </a:lnTo>
                  <a:lnTo>
                    <a:pt x="1653" y="51"/>
                  </a:lnTo>
                  <a:lnTo>
                    <a:pt x="1637" y="51"/>
                  </a:lnTo>
                  <a:lnTo>
                    <a:pt x="1637" y="68"/>
                  </a:lnTo>
                  <a:lnTo>
                    <a:pt x="1620" y="68"/>
                  </a:lnTo>
                  <a:lnTo>
                    <a:pt x="1620" y="85"/>
                  </a:lnTo>
                  <a:lnTo>
                    <a:pt x="1586" y="85"/>
                  </a:lnTo>
                  <a:lnTo>
                    <a:pt x="1586" y="102"/>
                  </a:lnTo>
                  <a:lnTo>
                    <a:pt x="1569" y="102"/>
                  </a:lnTo>
                  <a:lnTo>
                    <a:pt x="1569" y="119"/>
                  </a:lnTo>
                  <a:lnTo>
                    <a:pt x="1552" y="119"/>
                  </a:lnTo>
                  <a:lnTo>
                    <a:pt x="1552" y="136"/>
                  </a:lnTo>
                  <a:lnTo>
                    <a:pt x="1535" y="136"/>
                  </a:lnTo>
                  <a:lnTo>
                    <a:pt x="1535" y="153"/>
                  </a:lnTo>
                  <a:lnTo>
                    <a:pt x="1518" y="153"/>
                  </a:lnTo>
                  <a:lnTo>
                    <a:pt x="1502" y="169"/>
                  </a:lnTo>
                  <a:lnTo>
                    <a:pt x="1485" y="169"/>
                  </a:lnTo>
                  <a:lnTo>
                    <a:pt x="1485" y="186"/>
                  </a:lnTo>
                  <a:lnTo>
                    <a:pt x="1468" y="186"/>
                  </a:lnTo>
                  <a:lnTo>
                    <a:pt x="1468" y="203"/>
                  </a:lnTo>
                  <a:lnTo>
                    <a:pt x="1451" y="203"/>
                  </a:lnTo>
                  <a:lnTo>
                    <a:pt x="1434" y="220"/>
                  </a:lnTo>
                  <a:lnTo>
                    <a:pt x="1417" y="220"/>
                  </a:lnTo>
                  <a:lnTo>
                    <a:pt x="1417" y="237"/>
                  </a:lnTo>
                  <a:lnTo>
                    <a:pt x="1400" y="237"/>
                  </a:lnTo>
                  <a:lnTo>
                    <a:pt x="1400" y="254"/>
                  </a:lnTo>
                  <a:lnTo>
                    <a:pt x="1384" y="254"/>
                  </a:lnTo>
                  <a:lnTo>
                    <a:pt x="1384" y="271"/>
                  </a:lnTo>
                  <a:lnTo>
                    <a:pt x="1367" y="271"/>
                  </a:lnTo>
                  <a:lnTo>
                    <a:pt x="1350" y="287"/>
                  </a:lnTo>
                  <a:lnTo>
                    <a:pt x="1333" y="304"/>
                  </a:lnTo>
                  <a:lnTo>
                    <a:pt x="1316" y="304"/>
                  </a:lnTo>
                  <a:lnTo>
                    <a:pt x="1316" y="321"/>
                  </a:lnTo>
                  <a:lnTo>
                    <a:pt x="1299" y="321"/>
                  </a:lnTo>
                  <a:lnTo>
                    <a:pt x="1299" y="338"/>
                  </a:lnTo>
                  <a:lnTo>
                    <a:pt x="1282" y="338"/>
                  </a:lnTo>
                  <a:lnTo>
                    <a:pt x="1265" y="355"/>
                  </a:lnTo>
                  <a:lnTo>
                    <a:pt x="1249" y="355"/>
                  </a:lnTo>
                  <a:lnTo>
                    <a:pt x="1249" y="372"/>
                  </a:lnTo>
                  <a:lnTo>
                    <a:pt x="1232" y="372"/>
                  </a:lnTo>
                  <a:lnTo>
                    <a:pt x="1232" y="389"/>
                  </a:lnTo>
                  <a:lnTo>
                    <a:pt x="1198" y="389"/>
                  </a:lnTo>
                  <a:lnTo>
                    <a:pt x="1198" y="406"/>
                  </a:lnTo>
                  <a:lnTo>
                    <a:pt x="1181" y="406"/>
                  </a:lnTo>
                  <a:lnTo>
                    <a:pt x="1181" y="422"/>
                  </a:lnTo>
                  <a:lnTo>
                    <a:pt x="1164" y="422"/>
                  </a:lnTo>
                  <a:lnTo>
                    <a:pt x="1164" y="439"/>
                  </a:lnTo>
                  <a:lnTo>
                    <a:pt x="1147" y="439"/>
                  </a:lnTo>
                  <a:lnTo>
                    <a:pt x="1131" y="456"/>
                  </a:lnTo>
                  <a:lnTo>
                    <a:pt x="1114" y="473"/>
                  </a:lnTo>
                  <a:lnTo>
                    <a:pt x="1097" y="473"/>
                  </a:lnTo>
                  <a:lnTo>
                    <a:pt x="1097" y="490"/>
                  </a:lnTo>
                  <a:lnTo>
                    <a:pt x="1080" y="490"/>
                  </a:lnTo>
                  <a:lnTo>
                    <a:pt x="1080" y="507"/>
                  </a:lnTo>
                  <a:lnTo>
                    <a:pt x="1046" y="507"/>
                  </a:lnTo>
                  <a:lnTo>
                    <a:pt x="1046" y="524"/>
                  </a:lnTo>
                  <a:lnTo>
                    <a:pt x="1029" y="524"/>
                  </a:lnTo>
                  <a:lnTo>
                    <a:pt x="1029" y="540"/>
                  </a:lnTo>
                  <a:lnTo>
                    <a:pt x="1012" y="540"/>
                  </a:lnTo>
                  <a:lnTo>
                    <a:pt x="1012" y="557"/>
                  </a:lnTo>
                  <a:lnTo>
                    <a:pt x="996" y="557"/>
                  </a:lnTo>
                  <a:lnTo>
                    <a:pt x="979" y="574"/>
                  </a:lnTo>
                  <a:lnTo>
                    <a:pt x="962" y="574"/>
                  </a:lnTo>
                  <a:lnTo>
                    <a:pt x="962" y="591"/>
                  </a:lnTo>
                  <a:lnTo>
                    <a:pt x="945" y="591"/>
                  </a:lnTo>
                  <a:lnTo>
                    <a:pt x="945" y="608"/>
                  </a:lnTo>
                  <a:lnTo>
                    <a:pt x="928" y="608"/>
                  </a:lnTo>
                  <a:lnTo>
                    <a:pt x="928" y="625"/>
                  </a:lnTo>
                  <a:lnTo>
                    <a:pt x="894" y="625"/>
                  </a:lnTo>
                  <a:lnTo>
                    <a:pt x="894" y="642"/>
                  </a:lnTo>
                  <a:lnTo>
                    <a:pt x="878" y="642"/>
                  </a:lnTo>
                  <a:lnTo>
                    <a:pt x="878" y="659"/>
                  </a:lnTo>
                  <a:lnTo>
                    <a:pt x="861" y="659"/>
                  </a:lnTo>
                  <a:lnTo>
                    <a:pt x="861" y="675"/>
                  </a:lnTo>
                  <a:lnTo>
                    <a:pt x="844" y="675"/>
                  </a:lnTo>
                  <a:lnTo>
                    <a:pt x="827" y="692"/>
                  </a:lnTo>
                  <a:lnTo>
                    <a:pt x="810" y="709"/>
                  </a:lnTo>
                  <a:lnTo>
                    <a:pt x="793" y="709"/>
                  </a:lnTo>
                  <a:lnTo>
                    <a:pt x="793" y="726"/>
                  </a:lnTo>
                  <a:lnTo>
                    <a:pt x="776" y="726"/>
                  </a:lnTo>
                  <a:lnTo>
                    <a:pt x="776" y="743"/>
                  </a:lnTo>
                  <a:lnTo>
                    <a:pt x="759" y="743"/>
                  </a:lnTo>
                  <a:lnTo>
                    <a:pt x="743" y="760"/>
                  </a:lnTo>
                  <a:lnTo>
                    <a:pt x="726" y="760"/>
                  </a:lnTo>
                  <a:lnTo>
                    <a:pt x="726" y="777"/>
                  </a:lnTo>
                  <a:lnTo>
                    <a:pt x="709" y="777"/>
                  </a:lnTo>
                  <a:lnTo>
                    <a:pt x="709" y="793"/>
                  </a:lnTo>
                  <a:lnTo>
                    <a:pt x="675" y="793"/>
                  </a:lnTo>
                  <a:lnTo>
                    <a:pt x="675" y="810"/>
                  </a:lnTo>
                  <a:lnTo>
                    <a:pt x="658" y="810"/>
                  </a:lnTo>
                  <a:lnTo>
                    <a:pt x="658" y="827"/>
                  </a:lnTo>
                  <a:lnTo>
                    <a:pt x="641" y="827"/>
                  </a:lnTo>
                  <a:lnTo>
                    <a:pt x="641" y="844"/>
                  </a:lnTo>
                  <a:lnTo>
                    <a:pt x="625" y="844"/>
                  </a:lnTo>
                  <a:lnTo>
                    <a:pt x="625" y="861"/>
                  </a:lnTo>
                  <a:lnTo>
                    <a:pt x="591" y="861"/>
                  </a:lnTo>
                  <a:lnTo>
                    <a:pt x="591" y="878"/>
                  </a:lnTo>
                  <a:lnTo>
                    <a:pt x="574" y="878"/>
                  </a:lnTo>
                  <a:lnTo>
                    <a:pt x="574" y="895"/>
                  </a:lnTo>
                  <a:lnTo>
                    <a:pt x="557" y="895"/>
                  </a:lnTo>
                  <a:lnTo>
                    <a:pt x="557" y="912"/>
                  </a:lnTo>
                  <a:lnTo>
                    <a:pt x="523" y="912"/>
                  </a:lnTo>
                  <a:lnTo>
                    <a:pt x="523" y="928"/>
                  </a:lnTo>
                  <a:lnTo>
                    <a:pt x="506" y="928"/>
                  </a:lnTo>
                  <a:lnTo>
                    <a:pt x="506" y="945"/>
                  </a:lnTo>
                  <a:lnTo>
                    <a:pt x="490" y="945"/>
                  </a:lnTo>
                  <a:lnTo>
                    <a:pt x="490" y="962"/>
                  </a:lnTo>
                  <a:lnTo>
                    <a:pt x="473" y="962"/>
                  </a:lnTo>
                  <a:lnTo>
                    <a:pt x="456" y="979"/>
                  </a:lnTo>
                  <a:lnTo>
                    <a:pt x="439" y="979"/>
                  </a:lnTo>
                  <a:lnTo>
                    <a:pt x="439" y="996"/>
                  </a:lnTo>
                  <a:lnTo>
                    <a:pt x="422" y="996"/>
                  </a:lnTo>
                  <a:lnTo>
                    <a:pt x="422" y="1013"/>
                  </a:lnTo>
                  <a:lnTo>
                    <a:pt x="405" y="1013"/>
                  </a:lnTo>
                  <a:lnTo>
                    <a:pt x="405" y="1030"/>
                  </a:lnTo>
                  <a:lnTo>
                    <a:pt x="372" y="1030"/>
                  </a:lnTo>
                  <a:lnTo>
                    <a:pt x="372" y="1046"/>
                  </a:lnTo>
                  <a:lnTo>
                    <a:pt x="355" y="1046"/>
                  </a:lnTo>
                  <a:lnTo>
                    <a:pt x="355" y="1063"/>
                  </a:lnTo>
                  <a:lnTo>
                    <a:pt x="338" y="1063"/>
                  </a:lnTo>
                  <a:lnTo>
                    <a:pt x="338" y="1080"/>
                  </a:lnTo>
                  <a:lnTo>
                    <a:pt x="304" y="1080"/>
                  </a:lnTo>
                  <a:lnTo>
                    <a:pt x="304" y="1097"/>
                  </a:lnTo>
                  <a:lnTo>
                    <a:pt x="287" y="1097"/>
                  </a:lnTo>
                  <a:lnTo>
                    <a:pt x="287" y="1114"/>
                  </a:lnTo>
                  <a:lnTo>
                    <a:pt x="270" y="1114"/>
                  </a:lnTo>
                  <a:lnTo>
                    <a:pt x="270" y="1131"/>
                  </a:lnTo>
                  <a:lnTo>
                    <a:pt x="237" y="1131"/>
                  </a:lnTo>
                  <a:lnTo>
                    <a:pt x="237" y="1148"/>
                  </a:lnTo>
                  <a:lnTo>
                    <a:pt x="220" y="1148"/>
                  </a:lnTo>
                  <a:lnTo>
                    <a:pt x="220" y="1165"/>
                  </a:lnTo>
                  <a:lnTo>
                    <a:pt x="203" y="1165"/>
                  </a:lnTo>
                  <a:lnTo>
                    <a:pt x="203" y="1181"/>
                  </a:lnTo>
                  <a:lnTo>
                    <a:pt x="186" y="1181"/>
                  </a:lnTo>
                  <a:lnTo>
                    <a:pt x="169" y="1198"/>
                  </a:lnTo>
                  <a:lnTo>
                    <a:pt x="152" y="1198"/>
                  </a:lnTo>
                  <a:lnTo>
                    <a:pt x="152" y="1215"/>
                  </a:lnTo>
                  <a:lnTo>
                    <a:pt x="135" y="1215"/>
                  </a:lnTo>
                  <a:lnTo>
                    <a:pt x="135" y="1232"/>
                  </a:lnTo>
                  <a:lnTo>
                    <a:pt x="119" y="1232"/>
                  </a:lnTo>
                  <a:lnTo>
                    <a:pt x="102" y="1249"/>
                  </a:lnTo>
                  <a:lnTo>
                    <a:pt x="85" y="1249"/>
                  </a:lnTo>
                  <a:lnTo>
                    <a:pt x="85" y="1266"/>
                  </a:lnTo>
                  <a:lnTo>
                    <a:pt x="68" y="1266"/>
                  </a:lnTo>
                  <a:lnTo>
                    <a:pt x="51" y="1283"/>
                  </a:lnTo>
                  <a:lnTo>
                    <a:pt x="34" y="1299"/>
                  </a:lnTo>
                  <a:lnTo>
                    <a:pt x="17" y="1316"/>
                  </a:lnTo>
                  <a:lnTo>
                    <a:pt x="0" y="1316"/>
                  </a:lnTo>
                  <a:lnTo>
                    <a:pt x="0" y="1333"/>
                  </a:lnTo>
                  <a:lnTo>
                    <a:pt x="4217" y="6933"/>
                  </a:lnTo>
                  <a:lnTo>
                    <a:pt x="4217" y="6916"/>
                  </a:lnTo>
                  <a:lnTo>
                    <a:pt x="4234" y="6916"/>
                  </a:lnTo>
                  <a:lnTo>
                    <a:pt x="4251" y="6899"/>
                  </a:lnTo>
                  <a:lnTo>
                    <a:pt x="4268" y="6899"/>
                  </a:lnTo>
                  <a:lnTo>
                    <a:pt x="4268" y="6882"/>
                  </a:lnTo>
                  <a:lnTo>
                    <a:pt x="4285" y="6882"/>
                  </a:lnTo>
                  <a:lnTo>
                    <a:pt x="4285" y="6865"/>
                  </a:lnTo>
                  <a:lnTo>
                    <a:pt x="4301" y="6865"/>
                  </a:lnTo>
                  <a:lnTo>
                    <a:pt x="4301" y="6849"/>
                  </a:lnTo>
                  <a:lnTo>
                    <a:pt x="4318" y="6849"/>
                  </a:lnTo>
                  <a:lnTo>
                    <a:pt x="4335" y="6832"/>
                  </a:lnTo>
                  <a:lnTo>
                    <a:pt x="4352" y="6832"/>
                  </a:lnTo>
                  <a:lnTo>
                    <a:pt x="4352" y="6815"/>
                  </a:lnTo>
                  <a:lnTo>
                    <a:pt x="4369" y="6815"/>
                  </a:lnTo>
                  <a:lnTo>
                    <a:pt x="4369" y="6798"/>
                  </a:lnTo>
                  <a:lnTo>
                    <a:pt x="4386" y="6798"/>
                  </a:lnTo>
                  <a:lnTo>
                    <a:pt x="4403" y="6781"/>
                  </a:lnTo>
                  <a:lnTo>
                    <a:pt x="4419" y="6781"/>
                  </a:lnTo>
                  <a:lnTo>
                    <a:pt x="4419" y="6764"/>
                  </a:lnTo>
                  <a:lnTo>
                    <a:pt x="4436" y="6764"/>
                  </a:lnTo>
                  <a:lnTo>
                    <a:pt x="4436" y="6747"/>
                  </a:lnTo>
                  <a:lnTo>
                    <a:pt x="4453" y="6747"/>
                  </a:lnTo>
                  <a:lnTo>
                    <a:pt x="4470" y="6731"/>
                  </a:lnTo>
                  <a:lnTo>
                    <a:pt x="4487" y="6731"/>
                  </a:lnTo>
                  <a:lnTo>
                    <a:pt x="4487" y="6714"/>
                  </a:lnTo>
                  <a:lnTo>
                    <a:pt x="4504" y="6714"/>
                  </a:lnTo>
                  <a:lnTo>
                    <a:pt x="4521" y="6697"/>
                  </a:lnTo>
                  <a:lnTo>
                    <a:pt x="4538" y="6680"/>
                  </a:lnTo>
                  <a:lnTo>
                    <a:pt x="4554" y="6680"/>
                  </a:lnTo>
                  <a:lnTo>
                    <a:pt x="4554" y="6663"/>
                  </a:lnTo>
                  <a:lnTo>
                    <a:pt x="4571" y="6646"/>
                  </a:lnTo>
                  <a:lnTo>
                    <a:pt x="4588" y="6646"/>
                  </a:lnTo>
                  <a:lnTo>
                    <a:pt x="4605" y="6629"/>
                  </a:lnTo>
                  <a:lnTo>
                    <a:pt x="4622" y="6612"/>
                  </a:lnTo>
                  <a:lnTo>
                    <a:pt x="4639" y="6612"/>
                  </a:lnTo>
                  <a:lnTo>
                    <a:pt x="4639" y="6596"/>
                  </a:lnTo>
                  <a:lnTo>
                    <a:pt x="4656" y="6596"/>
                  </a:lnTo>
                  <a:lnTo>
                    <a:pt x="4672" y="6579"/>
                  </a:lnTo>
                  <a:lnTo>
                    <a:pt x="4689" y="6562"/>
                  </a:lnTo>
                  <a:lnTo>
                    <a:pt x="4706" y="6562"/>
                  </a:lnTo>
                  <a:lnTo>
                    <a:pt x="4706" y="6545"/>
                  </a:lnTo>
                  <a:lnTo>
                    <a:pt x="4723" y="6545"/>
                  </a:lnTo>
                  <a:lnTo>
                    <a:pt x="4740" y="6528"/>
                  </a:lnTo>
                  <a:lnTo>
                    <a:pt x="4757" y="6528"/>
                  </a:lnTo>
                  <a:lnTo>
                    <a:pt x="4757" y="6511"/>
                  </a:lnTo>
                  <a:lnTo>
                    <a:pt x="4774" y="6511"/>
                  </a:lnTo>
                  <a:lnTo>
                    <a:pt x="4774" y="6494"/>
                  </a:lnTo>
                  <a:lnTo>
                    <a:pt x="4791" y="6494"/>
                  </a:lnTo>
                  <a:lnTo>
                    <a:pt x="4807" y="6478"/>
                  </a:lnTo>
                  <a:lnTo>
                    <a:pt x="4824" y="6478"/>
                  </a:lnTo>
                  <a:lnTo>
                    <a:pt x="4824" y="6461"/>
                  </a:lnTo>
                  <a:lnTo>
                    <a:pt x="4841" y="6461"/>
                  </a:lnTo>
                  <a:lnTo>
                    <a:pt x="4841" y="6444"/>
                  </a:lnTo>
                  <a:lnTo>
                    <a:pt x="4858" y="6444"/>
                  </a:lnTo>
                  <a:lnTo>
                    <a:pt x="4858" y="6427"/>
                  </a:lnTo>
                  <a:lnTo>
                    <a:pt x="4875" y="6427"/>
                  </a:lnTo>
                  <a:lnTo>
                    <a:pt x="4892" y="6410"/>
                  </a:lnTo>
                  <a:lnTo>
                    <a:pt x="4909" y="6393"/>
                  </a:lnTo>
                  <a:lnTo>
                    <a:pt x="4925" y="6393"/>
                  </a:lnTo>
                  <a:lnTo>
                    <a:pt x="4925" y="6376"/>
                  </a:lnTo>
                  <a:lnTo>
                    <a:pt x="4942" y="6376"/>
                  </a:lnTo>
                  <a:lnTo>
                    <a:pt x="4959" y="6359"/>
                  </a:lnTo>
                  <a:lnTo>
                    <a:pt x="4959" y="6343"/>
                  </a:lnTo>
                  <a:lnTo>
                    <a:pt x="4993" y="6343"/>
                  </a:lnTo>
                  <a:lnTo>
                    <a:pt x="4993" y="6326"/>
                  </a:lnTo>
                  <a:lnTo>
                    <a:pt x="5010" y="6326"/>
                  </a:lnTo>
                  <a:lnTo>
                    <a:pt x="5010" y="6309"/>
                  </a:lnTo>
                  <a:lnTo>
                    <a:pt x="5027" y="6309"/>
                  </a:lnTo>
                  <a:lnTo>
                    <a:pt x="5027" y="6292"/>
                  </a:lnTo>
                  <a:lnTo>
                    <a:pt x="5060" y="6292"/>
                  </a:lnTo>
                  <a:lnTo>
                    <a:pt x="5060" y="6275"/>
                  </a:lnTo>
                  <a:lnTo>
                    <a:pt x="5077" y="6275"/>
                  </a:lnTo>
                  <a:lnTo>
                    <a:pt x="5077" y="6258"/>
                  </a:lnTo>
                  <a:lnTo>
                    <a:pt x="5094" y="6258"/>
                  </a:lnTo>
                  <a:lnTo>
                    <a:pt x="5111" y="6241"/>
                  </a:lnTo>
                  <a:lnTo>
                    <a:pt x="5128" y="6241"/>
                  </a:lnTo>
                  <a:lnTo>
                    <a:pt x="5128" y="6225"/>
                  </a:lnTo>
                  <a:lnTo>
                    <a:pt x="5145" y="6225"/>
                  </a:lnTo>
                  <a:lnTo>
                    <a:pt x="5145" y="6208"/>
                  </a:lnTo>
                  <a:lnTo>
                    <a:pt x="5162" y="6208"/>
                  </a:lnTo>
                  <a:lnTo>
                    <a:pt x="5162" y="6191"/>
                  </a:lnTo>
                  <a:lnTo>
                    <a:pt x="5178" y="6191"/>
                  </a:lnTo>
                  <a:lnTo>
                    <a:pt x="5178" y="6174"/>
                  </a:lnTo>
                  <a:lnTo>
                    <a:pt x="5212" y="6174"/>
                  </a:lnTo>
                  <a:lnTo>
                    <a:pt x="5212" y="6157"/>
                  </a:lnTo>
                  <a:lnTo>
                    <a:pt x="5229" y="6157"/>
                  </a:lnTo>
                  <a:lnTo>
                    <a:pt x="5229" y="6140"/>
                  </a:lnTo>
                  <a:lnTo>
                    <a:pt x="5246" y="6140"/>
                  </a:lnTo>
                  <a:lnTo>
                    <a:pt x="5246" y="6123"/>
                  </a:lnTo>
                  <a:lnTo>
                    <a:pt x="5280" y="6123"/>
                  </a:lnTo>
                  <a:lnTo>
                    <a:pt x="5280" y="6106"/>
                  </a:lnTo>
                  <a:lnTo>
                    <a:pt x="5297" y="6106"/>
                  </a:lnTo>
                  <a:lnTo>
                    <a:pt x="5297" y="6090"/>
                  </a:lnTo>
                  <a:lnTo>
                    <a:pt x="5313" y="6090"/>
                  </a:lnTo>
                  <a:lnTo>
                    <a:pt x="5330" y="6073"/>
                  </a:lnTo>
                  <a:lnTo>
                    <a:pt x="5347" y="6056"/>
                  </a:lnTo>
                  <a:lnTo>
                    <a:pt x="5364" y="6056"/>
                  </a:lnTo>
                  <a:lnTo>
                    <a:pt x="5364" y="6039"/>
                  </a:lnTo>
                  <a:lnTo>
                    <a:pt x="5381" y="6039"/>
                  </a:lnTo>
                  <a:lnTo>
                    <a:pt x="5381" y="6022"/>
                  </a:lnTo>
                  <a:lnTo>
                    <a:pt x="5398" y="6022"/>
                  </a:lnTo>
                  <a:lnTo>
                    <a:pt x="5398" y="6005"/>
                  </a:lnTo>
                  <a:lnTo>
                    <a:pt x="5415" y="6005"/>
                  </a:lnTo>
                  <a:lnTo>
                    <a:pt x="5431" y="5988"/>
                  </a:lnTo>
                  <a:lnTo>
                    <a:pt x="5448" y="5988"/>
                  </a:lnTo>
                  <a:lnTo>
                    <a:pt x="5448" y="5972"/>
                  </a:lnTo>
                  <a:lnTo>
                    <a:pt x="5465" y="5972"/>
                  </a:lnTo>
                  <a:lnTo>
                    <a:pt x="5482" y="5955"/>
                  </a:lnTo>
                  <a:lnTo>
                    <a:pt x="5499" y="5955"/>
                  </a:lnTo>
                  <a:lnTo>
                    <a:pt x="5499" y="5938"/>
                  </a:lnTo>
                  <a:lnTo>
                    <a:pt x="5516" y="5938"/>
                  </a:lnTo>
                  <a:lnTo>
                    <a:pt x="5516" y="5921"/>
                  </a:lnTo>
                  <a:lnTo>
                    <a:pt x="5533" y="5921"/>
                  </a:lnTo>
                  <a:lnTo>
                    <a:pt x="5533" y="5904"/>
                  </a:lnTo>
                  <a:lnTo>
                    <a:pt x="5550" y="5904"/>
                  </a:lnTo>
                  <a:lnTo>
                    <a:pt x="5550" y="5887"/>
                  </a:lnTo>
                  <a:lnTo>
                    <a:pt x="5566" y="5887"/>
                  </a:lnTo>
                  <a:lnTo>
                    <a:pt x="5583" y="5870"/>
                  </a:lnTo>
                  <a:lnTo>
                    <a:pt x="5600" y="5870"/>
                  </a:lnTo>
                  <a:lnTo>
                    <a:pt x="5600" y="5853"/>
                  </a:lnTo>
                  <a:lnTo>
                    <a:pt x="5617" y="5853"/>
                  </a:lnTo>
                  <a:lnTo>
                    <a:pt x="5617" y="5837"/>
                  </a:lnTo>
                  <a:lnTo>
                    <a:pt x="5634" y="5837"/>
                  </a:lnTo>
                  <a:lnTo>
                    <a:pt x="5651" y="5820"/>
                  </a:lnTo>
                  <a:lnTo>
                    <a:pt x="5668" y="5803"/>
                  </a:lnTo>
                  <a:lnTo>
                    <a:pt x="5684" y="5803"/>
                  </a:lnTo>
                  <a:lnTo>
                    <a:pt x="5684" y="5786"/>
                  </a:lnTo>
                  <a:lnTo>
                    <a:pt x="5701" y="5786"/>
                  </a:lnTo>
                  <a:lnTo>
                    <a:pt x="5701" y="5769"/>
                  </a:lnTo>
                  <a:lnTo>
                    <a:pt x="5718" y="5769"/>
                  </a:lnTo>
                  <a:lnTo>
                    <a:pt x="5735" y="5752"/>
                  </a:lnTo>
                  <a:lnTo>
                    <a:pt x="5752" y="5752"/>
                  </a:lnTo>
                  <a:lnTo>
                    <a:pt x="5752" y="5735"/>
                  </a:lnTo>
                  <a:lnTo>
                    <a:pt x="5769" y="5735"/>
                  </a:lnTo>
                  <a:lnTo>
                    <a:pt x="5769" y="5719"/>
                  </a:lnTo>
                  <a:lnTo>
                    <a:pt x="5786" y="5719"/>
                  </a:lnTo>
                  <a:lnTo>
                    <a:pt x="5786" y="5702"/>
                  </a:lnTo>
                  <a:lnTo>
                    <a:pt x="5803" y="5702"/>
                  </a:lnTo>
                  <a:lnTo>
                    <a:pt x="5819" y="5685"/>
                  </a:lnTo>
                  <a:lnTo>
                    <a:pt x="5836" y="5668"/>
                  </a:lnTo>
                  <a:lnTo>
                    <a:pt x="5853" y="5668"/>
                  </a:lnTo>
                  <a:lnTo>
                    <a:pt x="5853" y="5651"/>
                  </a:lnTo>
                  <a:lnTo>
                    <a:pt x="5870" y="5651"/>
                  </a:lnTo>
                  <a:lnTo>
                    <a:pt x="5870" y="5634"/>
                  </a:lnTo>
                  <a:lnTo>
                    <a:pt x="5904" y="5634"/>
                  </a:lnTo>
                  <a:lnTo>
                    <a:pt x="5904" y="5617"/>
                  </a:lnTo>
                  <a:lnTo>
                    <a:pt x="5921" y="5617"/>
                  </a:lnTo>
                  <a:lnTo>
                    <a:pt x="5921" y="5600"/>
                  </a:lnTo>
                  <a:lnTo>
                    <a:pt x="5937" y="5600"/>
                  </a:lnTo>
                  <a:lnTo>
                    <a:pt x="5937" y="5584"/>
                  </a:lnTo>
                  <a:lnTo>
                    <a:pt x="5954" y="5584"/>
                  </a:lnTo>
                  <a:lnTo>
                    <a:pt x="5971" y="5567"/>
                  </a:lnTo>
                  <a:lnTo>
                    <a:pt x="5988" y="5567"/>
                  </a:lnTo>
                  <a:lnTo>
                    <a:pt x="5988" y="5550"/>
                  </a:lnTo>
                  <a:lnTo>
                    <a:pt x="6005" y="5550"/>
                  </a:lnTo>
                  <a:lnTo>
                    <a:pt x="6005" y="5533"/>
                  </a:lnTo>
                  <a:lnTo>
                    <a:pt x="6022" y="5533"/>
                  </a:lnTo>
                  <a:lnTo>
                    <a:pt x="6022" y="5516"/>
                  </a:lnTo>
                  <a:lnTo>
                    <a:pt x="6039" y="5516"/>
                  </a:lnTo>
                  <a:lnTo>
                    <a:pt x="6056" y="5499"/>
                  </a:lnTo>
                  <a:lnTo>
                    <a:pt x="6072" y="5482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5195350" y="4762150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0"/>
                  </a:moveTo>
                  <a:lnTo>
                    <a:pt x="1" y="321"/>
                  </a:lnTo>
                  <a:lnTo>
                    <a:pt x="912" y="321"/>
                  </a:lnTo>
                  <a:lnTo>
                    <a:pt x="912" y="2665"/>
                  </a:lnTo>
                  <a:lnTo>
                    <a:pt x="1266" y="2665"/>
                  </a:lnTo>
                  <a:lnTo>
                    <a:pt x="1266" y="321"/>
                  </a:lnTo>
                  <a:lnTo>
                    <a:pt x="2160" y="321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5259025" y="4762150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232" y="321"/>
                  </a:moveTo>
                  <a:cubicBezTo>
                    <a:pt x="1367" y="321"/>
                    <a:pt x="1451" y="338"/>
                    <a:pt x="1536" y="371"/>
                  </a:cubicBezTo>
                  <a:cubicBezTo>
                    <a:pt x="1670" y="439"/>
                    <a:pt x="1738" y="574"/>
                    <a:pt x="1738" y="759"/>
                  </a:cubicBezTo>
                  <a:cubicBezTo>
                    <a:pt x="1738" y="945"/>
                    <a:pt x="1687" y="1063"/>
                    <a:pt x="1586" y="1130"/>
                  </a:cubicBezTo>
                  <a:cubicBezTo>
                    <a:pt x="1485" y="1198"/>
                    <a:pt x="1367" y="1231"/>
                    <a:pt x="1198" y="1231"/>
                  </a:cubicBezTo>
                  <a:lnTo>
                    <a:pt x="355" y="1231"/>
                  </a:lnTo>
                  <a:lnTo>
                    <a:pt x="355" y="321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355" y="2665"/>
                  </a:lnTo>
                  <a:lnTo>
                    <a:pt x="355" y="1535"/>
                  </a:lnTo>
                  <a:lnTo>
                    <a:pt x="1181" y="1535"/>
                  </a:lnTo>
                  <a:cubicBezTo>
                    <a:pt x="1333" y="1535"/>
                    <a:pt x="1434" y="1552"/>
                    <a:pt x="1502" y="1586"/>
                  </a:cubicBezTo>
                  <a:cubicBezTo>
                    <a:pt x="1620" y="1636"/>
                    <a:pt x="1687" y="1754"/>
                    <a:pt x="1687" y="1940"/>
                  </a:cubicBezTo>
                  <a:lnTo>
                    <a:pt x="1721" y="2378"/>
                  </a:lnTo>
                  <a:cubicBezTo>
                    <a:pt x="1721" y="2480"/>
                    <a:pt x="1738" y="2547"/>
                    <a:pt x="1738" y="2581"/>
                  </a:cubicBezTo>
                  <a:cubicBezTo>
                    <a:pt x="1738" y="2615"/>
                    <a:pt x="1755" y="2648"/>
                    <a:pt x="1772" y="2665"/>
                  </a:cubicBezTo>
                  <a:lnTo>
                    <a:pt x="2210" y="2665"/>
                  </a:lnTo>
                  <a:lnTo>
                    <a:pt x="2210" y="2615"/>
                  </a:lnTo>
                  <a:cubicBezTo>
                    <a:pt x="2143" y="2598"/>
                    <a:pt x="2109" y="2530"/>
                    <a:pt x="2092" y="2446"/>
                  </a:cubicBezTo>
                  <a:cubicBezTo>
                    <a:pt x="2075" y="2395"/>
                    <a:pt x="2075" y="2328"/>
                    <a:pt x="2058" y="2227"/>
                  </a:cubicBezTo>
                  <a:lnTo>
                    <a:pt x="2058" y="1856"/>
                  </a:lnTo>
                  <a:cubicBezTo>
                    <a:pt x="2042" y="1704"/>
                    <a:pt x="2025" y="1603"/>
                    <a:pt x="1974" y="1535"/>
                  </a:cubicBezTo>
                  <a:cubicBezTo>
                    <a:pt x="1907" y="1451"/>
                    <a:pt x="1839" y="1400"/>
                    <a:pt x="1721" y="1366"/>
                  </a:cubicBezTo>
                  <a:cubicBezTo>
                    <a:pt x="1839" y="1299"/>
                    <a:pt x="1940" y="1231"/>
                    <a:pt x="2008" y="1130"/>
                  </a:cubicBezTo>
                  <a:cubicBezTo>
                    <a:pt x="2075" y="1012"/>
                    <a:pt x="2109" y="894"/>
                    <a:pt x="2109" y="725"/>
                  </a:cubicBezTo>
                  <a:cubicBezTo>
                    <a:pt x="2109" y="422"/>
                    <a:pt x="1974" y="219"/>
                    <a:pt x="1721" y="101"/>
                  </a:cubicBezTo>
                  <a:cubicBezTo>
                    <a:pt x="1603" y="34"/>
                    <a:pt x="1434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5324800" y="4762150"/>
              <a:ext cx="52750" cy="66650"/>
            </a:xfrm>
            <a:custGeom>
              <a:avLst/>
              <a:gdLst/>
              <a:ahLst/>
              <a:cxnLst/>
              <a:rect l="l" t="t" r="r" b="b"/>
              <a:pathLst>
                <a:path w="2110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338" y="2665"/>
                  </a:lnTo>
                  <a:lnTo>
                    <a:pt x="338" y="523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72" y="0"/>
                  </a:lnTo>
                  <a:lnTo>
                    <a:pt x="1772" y="217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5389325" y="4760450"/>
              <a:ext cx="60750" cy="70450"/>
            </a:xfrm>
            <a:custGeom>
              <a:avLst/>
              <a:gdLst/>
              <a:ahLst/>
              <a:cxnLst/>
              <a:rect l="l" t="t" r="r" b="b"/>
              <a:pathLst>
                <a:path w="2430" h="2818" extrusionOk="0">
                  <a:moveTo>
                    <a:pt x="1249" y="1"/>
                  </a:moveTo>
                  <a:cubicBezTo>
                    <a:pt x="894" y="1"/>
                    <a:pt x="591" y="136"/>
                    <a:pt x="371" y="389"/>
                  </a:cubicBezTo>
                  <a:cubicBezTo>
                    <a:pt x="118" y="642"/>
                    <a:pt x="0" y="996"/>
                    <a:pt x="0" y="1451"/>
                  </a:cubicBezTo>
                  <a:cubicBezTo>
                    <a:pt x="0" y="1907"/>
                    <a:pt x="118" y="2261"/>
                    <a:pt x="371" y="2497"/>
                  </a:cubicBezTo>
                  <a:cubicBezTo>
                    <a:pt x="591" y="2716"/>
                    <a:pt x="861" y="2817"/>
                    <a:pt x="1181" y="2817"/>
                  </a:cubicBezTo>
                  <a:cubicBezTo>
                    <a:pt x="1434" y="2817"/>
                    <a:pt x="1636" y="2767"/>
                    <a:pt x="1788" y="2683"/>
                  </a:cubicBezTo>
                  <a:cubicBezTo>
                    <a:pt x="1889" y="2632"/>
                    <a:pt x="1991" y="2531"/>
                    <a:pt x="2126" y="2396"/>
                  </a:cubicBezTo>
                  <a:lnTo>
                    <a:pt x="2210" y="2733"/>
                  </a:lnTo>
                  <a:lnTo>
                    <a:pt x="2429" y="2733"/>
                  </a:lnTo>
                  <a:lnTo>
                    <a:pt x="2429" y="1316"/>
                  </a:lnTo>
                  <a:lnTo>
                    <a:pt x="1265" y="1316"/>
                  </a:lnTo>
                  <a:lnTo>
                    <a:pt x="1265" y="1620"/>
                  </a:lnTo>
                  <a:lnTo>
                    <a:pt x="2109" y="1620"/>
                  </a:lnTo>
                  <a:cubicBezTo>
                    <a:pt x="2092" y="1924"/>
                    <a:pt x="2008" y="2160"/>
                    <a:pt x="1856" y="2295"/>
                  </a:cubicBezTo>
                  <a:cubicBezTo>
                    <a:pt x="1704" y="2430"/>
                    <a:pt x="1502" y="2497"/>
                    <a:pt x="1249" y="2497"/>
                  </a:cubicBezTo>
                  <a:cubicBezTo>
                    <a:pt x="945" y="2497"/>
                    <a:pt x="726" y="2413"/>
                    <a:pt x="574" y="2210"/>
                  </a:cubicBezTo>
                  <a:cubicBezTo>
                    <a:pt x="439" y="2008"/>
                    <a:pt x="371" y="1755"/>
                    <a:pt x="371" y="1434"/>
                  </a:cubicBezTo>
                  <a:cubicBezTo>
                    <a:pt x="371" y="1063"/>
                    <a:pt x="456" y="793"/>
                    <a:pt x="624" y="608"/>
                  </a:cubicBezTo>
                  <a:cubicBezTo>
                    <a:pt x="793" y="422"/>
                    <a:pt x="996" y="338"/>
                    <a:pt x="1249" y="338"/>
                  </a:cubicBezTo>
                  <a:cubicBezTo>
                    <a:pt x="1451" y="338"/>
                    <a:pt x="1620" y="372"/>
                    <a:pt x="1755" y="456"/>
                  </a:cubicBezTo>
                  <a:cubicBezTo>
                    <a:pt x="1906" y="557"/>
                    <a:pt x="1991" y="692"/>
                    <a:pt x="2024" y="878"/>
                  </a:cubicBezTo>
                  <a:lnTo>
                    <a:pt x="2395" y="878"/>
                  </a:lnTo>
                  <a:cubicBezTo>
                    <a:pt x="2328" y="540"/>
                    <a:pt x="2176" y="287"/>
                    <a:pt x="1906" y="153"/>
                  </a:cubicBezTo>
                  <a:cubicBezTo>
                    <a:pt x="1721" y="51"/>
                    <a:pt x="1502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5879725" y="2991150"/>
              <a:ext cx="5500" cy="54425"/>
            </a:xfrm>
            <a:custGeom>
              <a:avLst/>
              <a:gdLst/>
              <a:ahLst/>
              <a:cxnLst/>
              <a:rect l="l" t="t" r="r" b="b"/>
              <a:pathLst>
                <a:path w="220" h="2177" fill="none" extrusionOk="0">
                  <a:moveTo>
                    <a:pt x="0" y="2176"/>
                  </a:moveTo>
                  <a:lnTo>
                    <a:pt x="0" y="2176"/>
                  </a:lnTo>
                  <a:lnTo>
                    <a:pt x="0" y="2176"/>
                  </a:lnTo>
                  <a:lnTo>
                    <a:pt x="0" y="2160"/>
                  </a:lnTo>
                  <a:lnTo>
                    <a:pt x="0" y="2143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0" y="2109"/>
                  </a:lnTo>
                  <a:lnTo>
                    <a:pt x="17" y="2109"/>
                  </a:lnTo>
                  <a:lnTo>
                    <a:pt x="17" y="2092"/>
                  </a:lnTo>
                  <a:lnTo>
                    <a:pt x="17" y="2092"/>
                  </a:lnTo>
                  <a:lnTo>
                    <a:pt x="17" y="2075"/>
                  </a:lnTo>
                  <a:lnTo>
                    <a:pt x="17" y="2075"/>
                  </a:lnTo>
                  <a:lnTo>
                    <a:pt x="17" y="2058"/>
                  </a:lnTo>
                  <a:lnTo>
                    <a:pt x="17" y="2042"/>
                  </a:lnTo>
                  <a:lnTo>
                    <a:pt x="17" y="2025"/>
                  </a:lnTo>
                  <a:lnTo>
                    <a:pt x="17" y="2025"/>
                  </a:lnTo>
                  <a:lnTo>
                    <a:pt x="17" y="2008"/>
                  </a:lnTo>
                  <a:lnTo>
                    <a:pt x="17" y="2008"/>
                  </a:lnTo>
                  <a:lnTo>
                    <a:pt x="17" y="1991"/>
                  </a:lnTo>
                  <a:lnTo>
                    <a:pt x="17" y="1991"/>
                  </a:lnTo>
                  <a:lnTo>
                    <a:pt x="17" y="1974"/>
                  </a:lnTo>
                  <a:lnTo>
                    <a:pt x="34" y="1974"/>
                  </a:lnTo>
                  <a:lnTo>
                    <a:pt x="34" y="1957"/>
                  </a:lnTo>
                  <a:lnTo>
                    <a:pt x="34" y="1940"/>
                  </a:lnTo>
                  <a:lnTo>
                    <a:pt x="34" y="1923"/>
                  </a:lnTo>
                  <a:lnTo>
                    <a:pt x="34" y="1923"/>
                  </a:lnTo>
                  <a:lnTo>
                    <a:pt x="34" y="1907"/>
                  </a:lnTo>
                  <a:lnTo>
                    <a:pt x="34" y="1907"/>
                  </a:lnTo>
                  <a:lnTo>
                    <a:pt x="34" y="1890"/>
                  </a:lnTo>
                  <a:lnTo>
                    <a:pt x="34" y="1890"/>
                  </a:lnTo>
                  <a:lnTo>
                    <a:pt x="34" y="1873"/>
                  </a:lnTo>
                  <a:lnTo>
                    <a:pt x="34" y="1856"/>
                  </a:lnTo>
                  <a:lnTo>
                    <a:pt x="34" y="1839"/>
                  </a:lnTo>
                  <a:lnTo>
                    <a:pt x="34" y="1839"/>
                  </a:lnTo>
                  <a:lnTo>
                    <a:pt x="34" y="1822"/>
                  </a:lnTo>
                  <a:lnTo>
                    <a:pt x="34" y="1822"/>
                  </a:lnTo>
                  <a:lnTo>
                    <a:pt x="34" y="1805"/>
                  </a:lnTo>
                  <a:lnTo>
                    <a:pt x="51" y="1805"/>
                  </a:lnTo>
                  <a:lnTo>
                    <a:pt x="51" y="1789"/>
                  </a:lnTo>
                  <a:lnTo>
                    <a:pt x="51" y="1772"/>
                  </a:lnTo>
                  <a:lnTo>
                    <a:pt x="51" y="1755"/>
                  </a:lnTo>
                  <a:lnTo>
                    <a:pt x="51" y="1755"/>
                  </a:lnTo>
                  <a:lnTo>
                    <a:pt x="51" y="1738"/>
                  </a:lnTo>
                  <a:lnTo>
                    <a:pt x="51" y="1738"/>
                  </a:lnTo>
                  <a:lnTo>
                    <a:pt x="51" y="1721"/>
                  </a:lnTo>
                  <a:lnTo>
                    <a:pt x="51" y="1721"/>
                  </a:lnTo>
                  <a:lnTo>
                    <a:pt x="51" y="1704"/>
                  </a:lnTo>
                  <a:lnTo>
                    <a:pt x="51" y="1687"/>
                  </a:lnTo>
                  <a:lnTo>
                    <a:pt x="51" y="1670"/>
                  </a:lnTo>
                  <a:lnTo>
                    <a:pt x="51" y="1670"/>
                  </a:lnTo>
                  <a:lnTo>
                    <a:pt x="51" y="1654"/>
                  </a:lnTo>
                  <a:lnTo>
                    <a:pt x="68" y="1654"/>
                  </a:lnTo>
                  <a:lnTo>
                    <a:pt x="68" y="1637"/>
                  </a:lnTo>
                  <a:lnTo>
                    <a:pt x="68" y="1637"/>
                  </a:lnTo>
                  <a:lnTo>
                    <a:pt x="68" y="1620"/>
                  </a:lnTo>
                  <a:lnTo>
                    <a:pt x="68" y="1620"/>
                  </a:lnTo>
                  <a:lnTo>
                    <a:pt x="68" y="1586"/>
                  </a:lnTo>
                  <a:lnTo>
                    <a:pt x="68" y="1586"/>
                  </a:lnTo>
                  <a:lnTo>
                    <a:pt x="68" y="1569"/>
                  </a:lnTo>
                  <a:lnTo>
                    <a:pt x="68" y="1569"/>
                  </a:lnTo>
                  <a:lnTo>
                    <a:pt x="68" y="1552"/>
                  </a:lnTo>
                  <a:lnTo>
                    <a:pt x="68" y="1552"/>
                  </a:lnTo>
                  <a:lnTo>
                    <a:pt x="68" y="1519"/>
                  </a:lnTo>
                  <a:lnTo>
                    <a:pt x="68" y="1519"/>
                  </a:lnTo>
                  <a:lnTo>
                    <a:pt x="68" y="1502"/>
                  </a:lnTo>
                  <a:lnTo>
                    <a:pt x="68" y="1502"/>
                  </a:lnTo>
                  <a:lnTo>
                    <a:pt x="68" y="1485"/>
                  </a:lnTo>
                  <a:lnTo>
                    <a:pt x="84" y="1485"/>
                  </a:lnTo>
                  <a:lnTo>
                    <a:pt x="84" y="1468"/>
                  </a:lnTo>
                  <a:lnTo>
                    <a:pt x="84" y="1451"/>
                  </a:lnTo>
                  <a:lnTo>
                    <a:pt x="84" y="1434"/>
                  </a:lnTo>
                  <a:lnTo>
                    <a:pt x="84" y="1434"/>
                  </a:lnTo>
                  <a:lnTo>
                    <a:pt x="84" y="1417"/>
                  </a:lnTo>
                  <a:lnTo>
                    <a:pt x="84" y="1417"/>
                  </a:lnTo>
                  <a:lnTo>
                    <a:pt x="84" y="1401"/>
                  </a:lnTo>
                  <a:lnTo>
                    <a:pt x="84" y="1401"/>
                  </a:lnTo>
                  <a:lnTo>
                    <a:pt x="84" y="1384"/>
                  </a:lnTo>
                  <a:lnTo>
                    <a:pt x="84" y="1367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84" y="1333"/>
                  </a:lnTo>
                  <a:lnTo>
                    <a:pt x="101" y="1333"/>
                  </a:lnTo>
                  <a:lnTo>
                    <a:pt x="101" y="1299"/>
                  </a:lnTo>
                  <a:lnTo>
                    <a:pt x="101" y="1299"/>
                  </a:lnTo>
                  <a:lnTo>
                    <a:pt x="101" y="1283"/>
                  </a:lnTo>
                  <a:lnTo>
                    <a:pt x="101" y="1283"/>
                  </a:lnTo>
                  <a:lnTo>
                    <a:pt x="101" y="1266"/>
                  </a:lnTo>
                  <a:lnTo>
                    <a:pt x="101" y="1266"/>
                  </a:lnTo>
                  <a:lnTo>
                    <a:pt x="101" y="1249"/>
                  </a:lnTo>
                  <a:lnTo>
                    <a:pt x="101" y="1249"/>
                  </a:lnTo>
                  <a:lnTo>
                    <a:pt x="101" y="1215"/>
                  </a:lnTo>
                  <a:lnTo>
                    <a:pt x="101" y="1215"/>
                  </a:lnTo>
                  <a:lnTo>
                    <a:pt x="101" y="1198"/>
                  </a:lnTo>
                  <a:lnTo>
                    <a:pt x="101" y="1198"/>
                  </a:lnTo>
                  <a:lnTo>
                    <a:pt x="101" y="1164"/>
                  </a:lnTo>
                  <a:lnTo>
                    <a:pt x="118" y="1164"/>
                  </a:lnTo>
                  <a:lnTo>
                    <a:pt x="118" y="1148"/>
                  </a:lnTo>
                  <a:lnTo>
                    <a:pt x="118" y="1148"/>
                  </a:lnTo>
                  <a:lnTo>
                    <a:pt x="118" y="1131"/>
                  </a:lnTo>
                  <a:lnTo>
                    <a:pt x="118" y="1131"/>
                  </a:lnTo>
                  <a:lnTo>
                    <a:pt x="118" y="1114"/>
                  </a:lnTo>
                  <a:lnTo>
                    <a:pt x="118" y="1097"/>
                  </a:lnTo>
                  <a:lnTo>
                    <a:pt x="118" y="1080"/>
                  </a:lnTo>
                  <a:lnTo>
                    <a:pt x="118" y="1080"/>
                  </a:lnTo>
                  <a:lnTo>
                    <a:pt x="118" y="1063"/>
                  </a:lnTo>
                  <a:lnTo>
                    <a:pt x="118" y="1063"/>
                  </a:lnTo>
                  <a:lnTo>
                    <a:pt x="118" y="1030"/>
                  </a:lnTo>
                  <a:lnTo>
                    <a:pt x="118" y="1030"/>
                  </a:lnTo>
                  <a:lnTo>
                    <a:pt x="118" y="1013"/>
                  </a:lnTo>
                  <a:lnTo>
                    <a:pt x="118" y="1013"/>
                  </a:lnTo>
                  <a:lnTo>
                    <a:pt x="118" y="996"/>
                  </a:lnTo>
                  <a:lnTo>
                    <a:pt x="135" y="996"/>
                  </a:lnTo>
                  <a:lnTo>
                    <a:pt x="135" y="962"/>
                  </a:lnTo>
                  <a:lnTo>
                    <a:pt x="135" y="962"/>
                  </a:lnTo>
                  <a:lnTo>
                    <a:pt x="135" y="945"/>
                  </a:lnTo>
                  <a:lnTo>
                    <a:pt x="135" y="945"/>
                  </a:lnTo>
                  <a:lnTo>
                    <a:pt x="135" y="928"/>
                  </a:lnTo>
                  <a:lnTo>
                    <a:pt x="135" y="911"/>
                  </a:lnTo>
                  <a:lnTo>
                    <a:pt x="135" y="895"/>
                  </a:lnTo>
                  <a:lnTo>
                    <a:pt x="135" y="895"/>
                  </a:lnTo>
                  <a:lnTo>
                    <a:pt x="135" y="878"/>
                  </a:lnTo>
                  <a:lnTo>
                    <a:pt x="135" y="878"/>
                  </a:lnTo>
                  <a:lnTo>
                    <a:pt x="135" y="861"/>
                  </a:lnTo>
                  <a:lnTo>
                    <a:pt x="135" y="844"/>
                  </a:lnTo>
                  <a:lnTo>
                    <a:pt x="135" y="827"/>
                  </a:lnTo>
                  <a:lnTo>
                    <a:pt x="152" y="827"/>
                  </a:lnTo>
                  <a:lnTo>
                    <a:pt x="152" y="810"/>
                  </a:lnTo>
                  <a:lnTo>
                    <a:pt x="152" y="793"/>
                  </a:lnTo>
                  <a:lnTo>
                    <a:pt x="152" y="777"/>
                  </a:lnTo>
                  <a:lnTo>
                    <a:pt x="152" y="777"/>
                  </a:lnTo>
                  <a:lnTo>
                    <a:pt x="152" y="760"/>
                  </a:lnTo>
                  <a:lnTo>
                    <a:pt x="152" y="760"/>
                  </a:lnTo>
                  <a:lnTo>
                    <a:pt x="152" y="726"/>
                  </a:lnTo>
                  <a:lnTo>
                    <a:pt x="152" y="726"/>
                  </a:lnTo>
                  <a:lnTo>
                    <a:pt x="152" y="709"/>
                  </a:lnTo>
                  <a:lnTo>
                    <a:pt x="152" y="709"/>
                  </a:lnTo>
                  <a:lnTo>
                    <a:pt x="152" y="692"/>
                  </a:lnTo>
                  <a:lnTo>
                    <a:pt x="152" y="675"/>
                  </a:lnTo>
                  <a:lnTo>
                    <a:pt x="152" y="658"/>
                  </a:lnTo>
                  <a:lnTo>
                    <a:pt x="152" y="658"/>
                  </a:lnTo>
                  <a:lnTo>
                    <a:pt x="152" y="642"/>
                  </a:lnTo>
                  <a:lnTo>
                    <a:pt x="169" y="642"/>
                  </a:lnTo>
                  <a:lnTo>
                    <a:pt x="169" y="608"/>
                  </a:lnTo>
                  <a:lnTo>
                    <a:pt x="169" y="608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69" y="557"/>
                  </a:lnTo>
                  <a:lnTo>
                    <a:pt x="169" y="557"/>
                  </a:lnTo>
                  <a:lnTo>
                    <a:pt x="169" y="540"/>
                  </a:lnTo>
                  <a:lnTo>
                    <a:pt x="169" y="540"/>
                  </a:lnTo>
                  <a:lnTo>
                    <a:pt x="169" y="524"/>
                  </a:lnTo>
                  <a:lnTo>
                    <a:pt x="169" y="507"/>
                  </a:lnTo>
                  <a:lnTo>
                    <a:pt x="169" y="490"/>
                  </a:lnTo>
                  <a:lnTo>
                    <a:pt x="169" y="490"/>
                  </a:lnTo>
                  <a:lnTo>
                    <a:pt x="169" y="473"/>
                  </a:lnTo>
                  <a:lnTo>
                    <a:pt x="186" y="456"/>
                  </a:lnTo>
                  <a:lnTo>
                    <a:pt x="186" y="439"/>
                  </a:lnTo>
                  <a:lnTo>
                    <a:pt x="186" y="439"/>
                  </a:lnTo>
                  <a:lnTo>
                    <a:pt x="186" y="422"/>
                  </a:lnTo>
                  <a:lnTo>
                    <a:pt x="186" y="422"/>
                  </a:lnTo>
                  <a:lnTo>
                    <a:pt x="186" y="389"/>
                  </a:lnTo>
                  <a:lnTo>
                    <a:pt x="186" y="389"/>
                  </a:lnTo>
                  <a:lnTo>
                    <a:pt x="186" y="372"/>
                  </a:lnTo>
                  <a:lnTo>
                    <a:pt x="186" y="372"/>
                  </a:lnTo>
                  <a:lnTo>
                    <a:pt x="186" y="338"/>
                  </a:lnTo>
                  <a:lnTo>
                    <a:pt x="186" y="338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71"/>
                  </a:lnTo>
                  <a:lnTo>
                    <a:pt x="203" y="271"/>
                  </a:lnTo>
                  <a:lnTo>
                    <a:pt x="203" y="237"/>
                  </a:lnTo>
                  <a:lnTo>
                    <a:pt x="203" y="237"/>
                  </a:lnTo>
                  <a:lnTo>
                    <a:pt x="203" y="220"/>
                  </a:lnTo>
                  <a:lnTo>
                    <a:pt x="203" y="220"/>
                  </a:lnTo>
                  <a:lnTo>
                    <a:pt x="203" y="186"/>
                  </a:lnTo>
                  <a:lnTo>
                    <a:pt x="203" y="186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85"/>
                  </a:lnTo>
                  <a:lnTo>
                    <a:pt x="219" y="85"/>
                  </a:lnTo>
                  <a:lnTo>
                    <a:pt x="219" y="68"/>
                  </a:lnTo>
                  <a:lnTo>
                    <a:pt x="219" y="51"/>
                  </a:lnTo>
                  <a:lnTo>
                    <a:pt x="219" y="34"/>
                  </a:lnTo>
                  <a:lnTo>
                    <a:pt x="219" y="34"/>
                  </a:lnTo>
                  <a:lnTo>
                    <a:pt x="219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6053850" y="3005925"/>
              <a:ext cx="5950" cy="58625"/>
            </a:xfrm>
            <a:custGeom>
              <a:avLst/>
              <a:gdLst/>
              <a:ahLst/>
              <a:cxnLst/>
              <a:rect l="l" t="t" r="r" b="b"/>
              <a:pathLst>
                <a:path w="238" h="2345" fill="none" extrusionOk="0">
                  <a:moveTo>
                    <a:pt x="1" y="2344"/>
                  </a:moveTo>
                  <a:lnTo>
                    <a:pt x="1" y="2344"/>
                  </a:lnTo>
                  <a:lnTo>
                    <a:pt x="1" y="2344"/>
                  </a:lnTo>
                  <a:lnTo>
                    <a:pt x="1" y="2328"/>
                  </a:lnTo>
                  <a:lnTo>
                    <a:pt x="18" y="2311"/>
                  </a:lnTo>
                  <a:lnTo>
                    <a:pt x="18" y="2311"/>
                  </a:lnTo>
                  <a:lnTo>
                    <a:pt x="18" y="2294"/>
                  </a:lnTo>
                  <a:lnTo>
                    <a:pt x="18" y="2277"/>
                  </a:lnTo>
                  <a:lnTo>
                    <a:pt x="18" y="2277"/>
                  </a:lnTo>
                  <a:lnTo>
                    <a:pt x="18" y="2260"/>
                  </a:lnTo>
                  <a:lnTo>
                    <a:pt x="18" y="2260"/>
                  </a:lnTo>
                  <a:lnTo>
                    <a:pt x="18" y="2243"/>
                  </a:lnTo>
                  <a:lnTo>
                    <a:pt x="18" y="2243"/>
                  </a:lnTo>
                  <a:lnTo>
                    <a:pt x="18" y="2226"/>
                  </a:lnTo>
                  <a:lnTo>
                    <a:pt x="18" y="2210"/>
                  </a:lnTo>
                  <a:lnTo>
                    <a:pt x="18" y="2193"/>
                  </a:lnTo>
                  <a:lnTo>
                    <a:pt x="18" y="2193"/>
                  </a:lnTo>
                  <a:lnTo>
                    <a:pt x="18" y="2176"/>
                  </a:lnTo>
                  <a:lnTo>
                    <a:pt x="18" y="2176"/>
                  </a:lnTo>
                  <a:lnTo>
                    <a:pt x="18" y="2159"/>
                  </a:lnTo>
                  <a:lnTo>
                    <a:pt x="35" y="2159"/>
                  </a:lnTo>
                  <a:lnTo>
                    <a:pt x="35" y="2142"/>
                  </a:lnTo>
                  <a:lnTo>
                    <a:pt x="35" y="2142"/>
                  </a:lnTo>
                  <a:lnTo>
                    <a:pt x="35" y="2125"/>
                  </a:lnTo>
                  <a:lnTo>
                    <a:pt x="35" y="2125"/>
                  </a:lnTo>
                  <a:lnTo>
                    <a:pt x="35" y="2091"/>
                  </a:lnTo>
                  <a:lnTo>
                    <a:pt x="35" y="2091"/>
                  </a:lnTo>
                  <a:lnTo>
                    <a:pt x="35" y="2075"/>
                  </a:lnTo>
                  <a:lnTo>
                    <a:pt x="35" y="2075"/>
                  </a:lnTo>
                  <a:lnTo>
                    <a:pt x="35" y="2058"/>
                  </a:lnTo>
                  <a:lnTo>
                    <a:pt x="35" y="2058"/>
                  </a:lnTo>
                  <a:lnTo>
                    <a:pt x="35" y="2041"/>
                  </a:lnTo>
                  <a:lnTo>
                    <a:pt x="35" y="2024"/>
                  </a:lnTo>
                  <a:lnTo>
                    <a:pt x="35" y="2024"/>
                  </a:lnTo>
                  <a:lnTo>
                    <a:pt x="52" y="2007"/>
                  </a:lnTo>
                  <a:lnTo>
                    <a:pt x="52" y="1990"/>
                  </a:lnTo>
                  <a:lnTo>
                    <a:pt x="52" y="1990"/>
                  </a:lnTo>
                  <a:lnTo>
                    <a:pt x="52" y="1973"/>
                  </a:lnTo>
                  <a:lnTo>
                    <a:pt x="52" y="1973"/>
                  </a:lnTo>
                  <a:lnTo>
                    <a:pt x="52" y="1957"/>
                  </a:lnTo>
                  <a:lnTo>
                    <a:pt x="52" y="1957"/>
                  </a:lnTo>
                  <a:lnTo>
                    <a:pt x="52" y="1940"/>
                  </a:lnTo>
                  <a:lnTo>
                    <a:pt x="52" y="1923"/>
                  </a:lnTo>
                  <a:lnTo>
                    <a:pt x="52" y="1906"/>
                  </a:lnTo>
                  <a:lnTo>
                    <a:pt x="52" y="1906"/>
                  </a:lnTo>
                  <a:lnTo>
                    <a:pt x="52" y="1889"/>
                  </a:lnTo>
                  <a:lnTo>
                    <a:pt x="52" y="1889"/>
                  </a:lnTo>
                  <a:lnTo>
                    <a:pt x="52" y="1872"/>
                  </a:lnTo>
                  <a:lnTo>
                    <a:pt x="52" y="1872"/>
                  </a:lnTo>
                  <a:lnTo>
                    <a:pt x="52" y="1838"/>
                  </a:lnTo>
                  <a:lnTo>
                    <a:pt x="68" y="1838"/>
                  </a:lnTo>
                  <a:lnTo>
                    <a:pt x="68" y="1822"/>
                  </a:lnTo>
                  <a:lnTo>
                    <a:pt x="68" y="1822"/>
                  </a:lnTo>
                  <a:lnTo>
                    <a:pt x="68" y="1805"/>
                  </a:lnTo>
                  <a:lnTo>
                    <a:pt x="68" y="1805"/>
                  </a:lnTo>
                  <a:lnTo>
                    <a:pt x="68" y="1788"/>
                  </a:lnTo>
                  <a:lnTo>
                    <a:pt x="68" y="1788"/>
                  </a:lnTo>
                  <a:lnTo>
                    <a:pt x="68" y="1754"/>
                  </a:lnTo>
                  <a:lnTo>
                    <a:pt x="68" y="1754"/>
                  </a:lnTo>
                  <a:lnTo>
                    <a:pt x="68" y="1737"/>
                  </a:lnTo>
                  <a:lnTo>
                    <a:pt x="68" y="1737"/>
                  </a:lnTo>
                  <a:lnTo>
                    <a:pt x="68" y="1720"/>
                  </a:lnTo>
                  <a:lnTo>
                    <a:pt x="68" y="1720"/>
                  </a:lnTo>
                  <a:lnTo>
                    <a:pt x="68" y="1704"/>
                  </a:lnTo>
                  <a:lnTo>
                    <a:pt x="85" y="1687"/>
                  </a:lnTo>
                  <a:lnTo>
                    <a:pt x="85" y="1670"/>
                  </a:lnTo>
                  <a:lnTo>
                    <a:pt x="85" y="1670"/>
                  </a:lnTo>
                  <a:lnTo>
                    <a:pt x="85" y="1653"/>
                  </a:lnTo>
                  <a:lnTo>
                    <a:pt x="85" y="1653"/>
                  </a:lnTo>
                  <a:lnTo>
                    <a:pt x="85" y="1636"/>
                  </a:lnTo>
                  <a:lnTo>
                    <a:pt x="85" y="1636"/>
                  </a:lnTo>
                  <a:lnTo>
                    <a:pt x="85" y="1619"/>
                  </a:lnTo>
                  <a:lnTo>
                    <a:pt x="85" y="1602"/>
                  </a:lnTo>
                  <a:lnTo>
                    <a:pt x="85" y="1585"/>
                  </a:lnTo>
                  <a:lnTo>
                    <a:pt x="85" y="1585"/>
                  </a:lnTo>
                  <a:lnTo>
                    <a:pt x="85" y="1569"/>
                  </a:lnTo>
                  <a:lnTo>
                    <a:pt x="85" y="1569"/>
                  </a:lnTo>
                  <a:lnTo>
                    <a:pt x="85" y="1552"/>
                  </a:lnTo>
                  <a:lnTo>
                    <a:pt x="85" y="1552"/>
                  </a:lnTo>
                  <a:lnTo>
                    <a:pt x="85" y="1518"/>
                  </a:lnTo>
                  <a:lnTo>
                    <a:pt x="102" y="1518"/>
                  </a:lnTo>
                  <a:lnTo>
                    <a:pt x="102" y="1501"/>
                  </a:lnTo>
                  <a:lnTo>
                    <a:pt x="102" y="1501"/>
                  </a:lnTo>
                  <a:lnTo>
                    <a:pt x="102" y="1484"/>
                  </a:lnTo>
                  <a:lnTo>
                    <a:pt x="102" y="1484"/>
                  </a:lnTo>
                  <a:lnTo>
                    <a:pt x="102" y="1451"/>
                  </a:lnTo>
                  <a:lnTo>
                    <a:pt x="102" y="1451"/>
                  </a:lnTo>
                  <a:lnTo>
                    <a:pt x="102" y="1434"/>
                  </a:lnTo>
                  <a:lnTo>
                    <a:pt x="102" y="1434"/>
                  </a:lnTo>
                  <a:lnTo>
                    <a:pt x="102" y="1417"/>
                  </a:lnTo>
                  <a:lnTo>
                    <a:pt x="102" y="1417"/>
                  </a:lnTo>
                  <a:lnTo>
                    <a:pt x="102" y="1383"/>
                  </a:lnTo>
                  <a:lnTo>
                    <a:pt x="102" y="1383"/>
                  </a:lnTo>
                  <a:lnTo>
                    <a:pt x="102" y="1366"/>
                  </a:lnTo>
                  <a:lnTo>
                    <a:pt x="119" y="1366"/>
                  </a:lnTo>
                  <a:lnTo>
                    <a:pt x="119" y="1349"/>
                  </a:lnTo>
                  <a:lnTo>
                    <a:pt x="119" y="1349"/>
                  </a:lnTo>
                  <a:lnTo>
                    <a:pt x="119" y="1332"/>
                  </a:lnTo>
                  <a:lnTo>
                    <a:pt x="119" y="1316"/>
                  </a:lnTo>
                  <a:lnTo>
                    <a:pt x="119" y="1299"/>
                  </a:lnTo>
                  <a:lnTo>
                    <a:pt x="119" y="1299"/>
                  </a:lnTo>
                  <a:lnTo>
                    <a:pt x="119" y="1282"/>
                  </a:lnTo>
                  <a:lnTo>
                    <a:pt x="119" y="1282"/>
                  </a:lnTo>
                  <a:lnTo>
                    <a:pt x="119" y="1265"/>
                  </a:lnTo>
                  <a:lnTo>
                    <a:pt x="119" y="1248"/>
                  </a:lnTo>
                  <a:lnTo>
                    <a:pt x="119" y="1231"/>
                  </a:lnTo>
                  <a:lnTo>
                    <a:pt x="119" y="1231"/>
                  </a:lnTo>
                  <a:lnTo>
                    <a:pt x="119" y="1214"/>
                  </a:lnTo>
                  <a:lnTo>
                    <a:pt x="119" y="1214"/>
                  </a:lnTo>
                  <a:lnTo>
                    <a:pt x="119" y="1198"/>
                  </a:lnTo>
                  <a:lnTo>
                    <a:pt x="136" y="1181"/>
                  </a:lnTo>
                  <a:lnTo>
                    <a:pt x="136" y="1164"/>
                  </a:lnTo>
                  <a:lnTo>
                    <a:pt x="136" y="1164"/>
                  </a:lnTo>
                  <a:lnTo>
                    <a:pt x="136" y="1147"/>
                  </a:lnTo>
                  <a:lnTo>
                    <a:pt x="136" y="1147"/>
                  </a:lnTo>
                  <a:lnTo>
                    <a:pt x="136" y="1130"/>
                  </a:lnTo>
                  <a:lnTo>
                    <a:pt x="136" y="1113"/>
                  </a:lnTo>
                  <a:lnTo>
                    <a:pt x="136" y="1096"/>
                  </a:lnTo>
                  <a:lnTo>
                    <a:pt x="136" y="1096"/>
                  </a:lnTo>
                  <a:lnTo>
                    <a:pt x="136" y="1079"/>
                  </a:lnTo>
                  <a:lnTo>
                    <a:pt x="136" y="1079"/>
                  </a:lnTo>
                  <a:lnTo>
                    <a:pt x="136" y="1046"/>
                  </a:lnTo>
                  <a:lnTo>
                    <a:pt x="136" y="1046"/>
                  </a:lnTo>
                  <a:lnTo>
                    <a:pt x="136" y="1029"/>
                  </a:lnTo>
                  <a:lnTo>
                    <a:pt x="153" y="1029"/>
                  </a:lnTo>
                  <a:lnTo>
                    <a:pt x="153" y="1012"/>
                  </a:lnTo>
                  <a:lnTo>
                    <a:pt x="153" y="995"/>
                  </a:lnTo>
                  <a:lnTo>
                    <a:pt x="153" y="978"/>
                  </a:lnTo>
                  <a:lnTo>
                    <a:pt x="153" y="978"/>
                  </a:lnTo>
                  <a:lnTo>
                    <a:pt x="153" y="961"/>
                  </a:lnTo>
                  <a:lnTo>
                    <a:pt x="153" y="961"/>
                  </a:lnTo>
                  <a:lnTo>
                    <a:pt x="153" y="945"/>
                  </a:lnTo>
                  <a:lnTo>
                    <a:pt x="153" y="928"/>
                  </a:lnTo>
                  <a:lnTo>
                    <a:pt x="153" y="911"/>
                  </a:lnTo>
                  <a:lnTo>
                    <a:pt x="153" y="911"/>
                  </a:lnTo>
                  <a:lnTo>
                    <a:pt x="153" y="894"/>
                  </a:lnTo>
                  <a:lnTo>
                    <a:pt x="153" y="894"/>
                  </a:lnTo>
                  <a:lnTo>
                    <a:pt x="153" y="860"/>
                  </a:lnTo>
                  <a:lnTo>
                    <a:pt x="153" y="860"/>
                  </a:lnTo>
                  <a:lnTo>
                    <a:pt x="153" y="843"/>
                  </a:lnTo>
                  <a:lnTo>
                    <a:pt x="170" y="843"/>
                  </a:lnTo>
                  <a:lnTo>
                    <a:pt x="170" y="810"/>
                  </a:lnTo>
                  <a:lnTo>
                    <a:pt x="170" y="810"/>
                  </a:lnTo>
                  <a:lnTo>
                    <a:pt x="170" y="793"/>
                  </a:lnTo>
                  <a:lnTo>
                    <a:pt x="170" y="793"/>
                  </a:lnTo>
                  <a:lnTo>
                    <a:pt x="170" y="776"/>
                  </a:lnTo>
                  <a:lnTo>
                    <a:pt x="170" y="759"/>
                  </a:lnTo>
                  <a:lnTo>
                    <a:pt x="170" y="742"/>
                  </a:lnTo>
                  <a:lnTo>
                    <a:pt x="170" y="742"/>
                  </a:lnTo>
                  <a:lnTo>
                    <a:pt x="170" y="725"/>
                  </a:lnTo>
                  <a:lnTo>
                    <a:pt x="170" y="725"/>
                  </a:lnTo>
                  <a:lnTo>
                    <a:pt x="170" y="692"/>
                  </a:lnTo>
                  <a:lnTo>
                    <a:pt x="170" y="692"/>
                  </a:lnTo>
                  <a:lnTo>
                    <a:pt x="170" y="675"/>
                  </a:lnTo>
                  <a:lnTo>
                    <a:pt x="186" y="675"/>
                  </a:lnTo>
                  <a:lnTo>
                    <a:pt x="186" y="658"/>
                  </a:lnTo>
                  <a:lnTo>
                    <a:pt x="186" y="641"/>
                  </a:lnTo>
                  <a:lnTo>
                    <a:pt x="186" y="624"/>
                  </a:lnTo>
                  <a:lnTo>
                    <a:pt x="186" y="624"/>
                  </a:lnTo>
                  <a:lnTo>
                    <a:pt x="186" y="607"/>
                  </a:lnTo>
                  <a:lnTo>
                    <a:pt x="186" y="590"/>
                  </a:lnTo>
                  <a:lnTo>
                    <a:pt x="186" y="573"/>
                  </a:lnTo>
                  <a:lnTo>
                    <a:pt x="186" y="573"/>
                  </a:lnTo>
                  <a:lnTo>
                    <a:pt x="186" y="557"/>
                  </a:lnTo>
                  <a:lnTo>
                    <a:pt x="186" y="557"/>
                  </a:lnTo>
                  <a:lnTo>
                    <a:pt x="186" y="523"/>
                  </a:lnTo>
                  <a:lnTo>
                    <a:pt x="186" y="523"/>
                  </a:lnTo>
                  <a:lnTo>
                    <a:pt x="186" y="506"/>
                  </a:lnTo>
                  <a:lnTo>
                    <a:pt x="186" y="506"/>
                  </a:lnTo>
                  <a:lnTo>
                    <a:pt x="186" y="472"/>
                  </a:lnTo>
                  <a:lnTo>
                    <a:pt x="203" y="472"/>
                  </a:lnTo>
                  <a:lnTo>
                    <a:pt x="203" y="455"/>
                  </a:lnTo>
                  <a:lnTo>
                    <a:pt x="203" y="455"/>
                  </a:lnTo>
                  <a:lnTo>
                    <a:pt x="203" y="422"/>
                  </a:lnTo>
                  <a:lnTo>
                    <a:pt x="203" y="422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03" y="371"/>
                  </a:lnTo>
                  <a:lnTo>
                    <a:pt x="203" y="371"/>
                  </a:lnTo>
                  <a:lnTo>
                    <a:pt x="203" y="354"/>
                  </a:lnTo>
                  <a:lnTo>
                    <a:pt x="203" y="354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203" y="304"/>
                  </a:lnTo>
                  <a:lnTo>
                    <a:pt x="220" y="30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20" y="253"/>
                  </a:lnTo>
                  <a:lnTo>
                    <a:pt x="220" y="253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20" y="202"/>
                  </a:lnTo>
                  <a:lnTo>
                    <a:pt x="220" y="202"/>
                  </a:lnTo>
                  <a:lnTo>
                    <a:pt x="220" y="169"/>
                  </a:lnTo>
                  <a:lnTo>
                    <a:pt x="220" y="169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0" y="118"/>
                  </a:lnTo>
                  <a:lnTo>
                    <a:pt x="220" y="118"/>
                  </a:lnTo>
                  <a:lnTo>
                    <a:pt x="220" y="101"/>
                  </a:lnTo>
                  <a:lnTo>
                    <a:pt x="237" y="101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7" y="17"/>
                  </a:lnTo>
                  <a:lnTo>
                    <a:pt x="237" y="17"/>
                  </a:lnTo>
                  <a:lnTo>
                    <a:pt x="237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5879725" y="3045550"/>
              <a:ext cx="174150" cy="19000"/>
            </a:xfrm>
            <a:custGeom>
              <a:avLst/>
              <a:gdLst/>
              <a:ahLst/>
              <a:cxnLst/>
              <a:rect l="l" t="t" r="r" b="b"/>
              <a:pathLst>
                <a:path w="6966" h="760" fill="none" extrusionOk="0">
                  <a:moveTo>
                    <a:pt x="0" y="0"/>
                  </a:moveTo>
                  <a:lnTo>
                    <a:pt x="6966" y="75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5884775" y="2991575"/>
              <a:ext cx="175025" cy="14775"/>
            </a:xfrm>
            <a:custGeom>
              <a:avLst/>
              <a:gdLst/>
              <a:ahLst/>
              <a:cxnLst/>
              <a:rect l="l" t="t" r="r" b="b"/>
              <a:pathLst>
                <a:path w="7001" h="591" fill="none" extrusionOk="0">
                  <a:moveTo>
                    <a:pt x="1" y="1"/>
                  </a:moveTo>
                  <a:lnTo>
                    <a:pt x="7000" y="59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5879725" y="2991150"/>
              <a:ext cx="180075" cy="73400"/>
            </a:xfrm>
            <a:custGeom>
              <a:avLst/>
              <a:gdLst/>
              <a:ahLst/>
              <a:cxnLst/>
              <a:rect l="l" t="t" r="r" b="b"/>
              <a:pathLst>
                <a:path w="7203" h="2936" extrusionOk="0">
                  <a:moveTo>
                    <a:pt x="219" y="1"/>
                  </a:moveTo>
                  <a:lnTo>
                    <a:pt x="219" y="34"/>
                  </a:lnTo>
                  <a:lnTo>
                    <a:pt x="219" y="51"/>
                  </a:lnTo>
                  <a:lnTo>
                    <a:pt x="219" y="68"/>
                  </a:lnTo>
                  <a:lnTo>
                    <a:pt x="219" y="85"/>
                  </a:lnTo>
                  <a:lnTo>
                    <a:pt x="203" y="85"/>
                  </a:lnTo>
                  <a:lnTo>
                    <a:pt x="203" y="119"/>
                  </a:lnTo>
                  <a:lnTo>
                    <a:pt x="203" y="136"/>
                  </a:lnTo>
                  <a:lnTo>
                    <a:pt x="203" y="169"/>
                  </a:lnTo>
                  <a:lnTo>
                    <a:pt x="203" y="186"/>
                  </a:lnTo>
                  <a:lnTo>
                    <a:pt x="203" y="220"/>
                  </a:lnTo>
                  <a:lnTo>
                    <a:pt x="203" y="237"/>
                  </a:lnTo>
                  <a:lnTo>
                    <a:pt x="203" y="271"/>
                  </a:lnTo>
                  <a:lnTo>
                    <a:pt x="186" y="271"/>
                  </a:lnTo>
                  <a:lnTo>
                    <a:pt x="186" y="287"/>
                  </a:lnTo>
                  <a:lnTo>
                    <a:pt x="186" y="321"/>
                  </a:lnTo>
                  <a:lnTo>
                    <a:pt x="186" y="338"/>
                  </a:lnTo>
                  <a:lnTo>
                    <a:pt x="186" y="372"/>
                  </a:lnTo>
                  <a:lnTo>
                    <a:pt x="186" y="389"/>
                  </a:lnTo>
                  <a:lnTo>
                    <a:pt x="186" y="422"/>
                  </a:lnTo>
                  <a:lnTo>
                    <a:pt x="186" y="439"/>
                  </a:lnTo>
                  <a:lnTo>
                    <a:pt x="186" y="456"/>
                  </a:lnTo>
                  <a:lnTo>
                    <a:pt x="169" y="473"/>
                  </a:lnTo>
                  <a:lnTo>
                    <a:pt x="169" y="490"/>
                  </a:lnTo>
                  <a:lnTo>
                    <a:pt x="169" y="507"/>
                  </a:lnTo>
                  <a:lnTo>
                    <a:pt x="169" y="524"/>
                  </a:lnTo>
                  <a:lnTo>
                    <a:pt x="169" y="540"/>
                  </a:lnTo>
                  <a:lnTo>
                    <a:pt x="169" y="557"/>
                  </a:lnTo>
                  <a:lnTo>
                    <a:pt x="169" y="591"/>
                  </a:lnTo>
                  <a:lnTo>
                    <a:pt x="169" y="608"/>
                  </a:lnTo>
                  <a:lnTo>
                    <a:pt x="169" y="642"/>
                  </a:lnTo>
                  <a:lnTo>
                    <a:pt x="152" y="642"/>
                  </a:lnTo>
                  <a:lnTo>
                    <a:pt x="152" y="658"/>
                  </a:lnTo>
                  <a:lnTo>
                    <a:pt x="152" y="675"/>
                  </a:lnTo>
                  <a:lnTo>
                    <a:pt x="152" y="692"/>
                  </a:lnTo>
                  <a:lnTo>
                    <a:pt x="152" y="709"/>
                  </a:lnTo>
                  <a:lnTo>
                    <a:pt x="152" y="726"/>
                  </a:lnTo>
                  <a:lnTo>
                    <a:pt x="152" y="760"/>
                  </a:lnTo>
                  <a:lnTo>
                    <a:pt x="152" y="777"/>
                  </a:lnTo>
                  <a:lnTo>
                    <a:pt x="152" y="793"/>
                  </a:lnTo>
                  <a:lnTo>
                    <a:pt x="152" y="810"/>
                  </a:lnTo>
                  <a:lnTo>
                    <a:pt x="152" y="827"/>
                  </a:lnTo>
                  <a:lnTo>
                    <a:pt x="135" y="827"/>
                  </a:lnTo>
                  <a:lnTo>
                    <a:pt x="135" y="844"/>
                  </a:lnTo>
                  <a:lnTo>
                    <a:pt x="135" y="861"/>
                  </a:lnTo>
                  <a:lnTo>
                    <a:pt x="135" y="878"/>
                  </a:lnTo>
                  <a:lnTo>
                    <a:pt x="135" y="895"/>
                  </a:lnTo>
                  <a:lnTo>
                    <a:pt x="135" y="911"/>
                  </a:lnTo>
                  <a:lnTo>
                    <a:pt x="135" y="928"/>
                  </a:lnTo>
                  <a:lnTo>
                    <a:pt x="135" y="945"/>
                  </a:lnTo>
                  <a:lnTo>
                    <a:pt x="135" y="962"/>
                  </a:lnTo>
                  <a:lnTo>
                    <a:pt x="135" y="996"/>
                  </a:lnTo>
                  <a:lnTo>
                    <a:pt x="118" y="996"/>
                  </a:lnTo>
                  <a:lnTo>
                    <a:pt x="118" y="1013"/>
                  </a:lnTo>
                  <a:lnTo>
                    <a:pt x="118" y="1030"/>
                  </a:lnTo>
                  <a:lnTo>
                    <a:pt x="118" y="1063"/>
                  </a:lnTo>
                  <a:lnTo>
                    <a:pt x="118" y="1080"/>
                  </a:lnTo>
                  <a:lnTo>
                    <a:pt x="118" y="1097"/>
                  </a:lnTo>
                  <a:lnTo>
                    <a:pt x="118" y="1114"/>
                  </a:lnTo>
                  <a:lnTo>
                    <a:pt x="118" y="1131"/>
                  </a:lnTo>
                  <a:lnTo>
                    <a:pt x="118" y="1148"/>
                  </a:lnTo>
                  <a:lnTo>
                    <a:pt x="118" y="1164"/>
                  </a:lnTo>
                  <a:lnTo>
                    <a:pt x="101" y="1164"/>
                  </a:lnTo>
                  <a:lnTo>
                    <a:pt x="101" y="1198"/>
                  </a:lnTo>
                  <a:lnTo>
                    <a:pt x="101" y="1215"/>
                  </a:lnTo>
                  <a:lnTo>
                    <a:pt x="101" y="1249"/>
                  </a:lnTo>
                  <a:lnTo>
                    <a:pt x="101" y="1266"/>
                  </a:lnTo>
                  <a:lnTo>
                    <a:pt x="101" y="1283"/>
                  </a:lnTo>
                  <a:lnTo>
                    <a:pt x="101" y="1299"/>
                  </a:lnTo>
                  <a:lnTo>
                    <a:pt x="101" y="1333"/>
                  </a:lnTo>
                  <a:lnTo>
                    <a:pt x="84" y="1333"/>
                  </a:lnTo>
                  <a:lnTo>
                    <a:pt x="84" y="1350"/>
                  </a:lnTo>
                  <a:lnTo>
                    <a:pt x="84" y="1367"/>
                  </a:lnTo>
                  <a:lnTo>
                    <a:pt x="84" y="1384"/>
                  </a:lnTo>
                  <a:lnTo>
                    <a:pt x="84" y="1401"/>
                  </a:lnTo>
                  <a:lnTo>
                    <a:pt x="84" y="1417"/>
                  </a:lnTo>
                  <a:lnTo>
                    <a:pt x="84" y="1434"/>
                  </a:lnTo>
                  <a:lnTo>
                    <a:pt x="84" y="1451"/>
                  </a:lnTo>
                  <a:lnTo>
                    <a:pt x="84" y="1468"/>
                  </a:lnTo>
                  <a:lnTo>
                    <a:pt x="84" y="1485"/>
                  </a:lnTo>
                  <a:lnTo>
                    <a:pt x="68" y="1485"/>
                  </a:lnTo>
                  <a:lnTo>
                    <a:pt x="68" y="1502"/>
                  </a:lnTo>
                  <a:lnTo>
                    <a:pt x="68" y="1519"/>
                  </a:lnTo>
                  <a:lnTo>
                    <a:pt x="68" y="1552"/>
                  </a:lnTo>
                  <a:lnTo>
                    <a:pt x="68" y="1569"/>
                  </a:lnTo>
                  <a:lnTo>
                    <a:pt x="68" y="1586"/>
                  </a:lnTo>
                  <a:lnTo>
                    <a:pt x="68" y="1620"/>
                  </a:lnTo>
                  <a:lnTo>
                    <a:pt x="68" y="1637"/>
                  </a:lnTo>
                  <a:lnTo>
                    <a:pt x="68" y="1654"/>
                  </a:lnTo>
                  <a:lnTo>
                    <a:pt x="51" y="1654"/>
                  </a:lnTo>
                  <a:lnTo>
                    <a:pt x="51" y="1670"/>
                  </a:lnTo>
                  <a:lnTo>
                    <a:pt x="51" y="1687"/>
                  </a:lnTo>
                  <a:lnTo>
                    <a:pt x="51" y="1704"/>
                  </a:lnTo>
                  <a:lnTo>
                    <a:pt x="51" y="1721"/>
                  </a:lnTo>
                  <a:lnTo>
                    <a:pt x="51" y="1738"/>
                  </a:lnTo>
                  <a:lnTo>
                    <a:pt x="51" y="1755"/>
                  </a:lnTo>
                  <a:lnTo>
                    <a:pt x="51" y="1772"/>
                  </a:lnTo>
                  <a:lnTo>
                    <a:pt x="51" y="1789"/>
                  </a:lnTo>
                  <a:lnTo>
                    <a:pt x="51" y="1805"/>
                  </a:lnTo>
                  <a:lnTo>
                    <a:pt x="34" y="1805"/>
                  </a:lnTo>
                  <a:lnTo>
                    <a:pt x="34" y="1822"/>
                  </a:lnTo>
                  <a:lnTo>
                    <a:pt x="34" y="1839"/>
                  </a:lnTo>
                  <a:lnTo>
                    <a:pt x="34" y="1856"/>
                  </a:lnTo>
                  <a:lnTo>
                    <a:pt x="34" y="1873"/>
                  </a:lnTo>
                  <a:lnTo>
                    <a:pt x="34" y="1890"/>
                  </a:lnTo>
                  <a:lnTo>
                    <a:pt x="34" y="1907"/>
                  </a:lnTo>
                  <a:lnTo>
                    <a:pt x="34" y="1923"/>
                  </a:lnTo>
                  <a:lnTo>
                    <a:pt x="34" y="1940"/>
                  </a:lnTo>
                  <a:lnTo>
                    <a:pt x="34" y="1957"/>
                  </a:lnTo>
                  <a:lnTo>
                    <a:pt x="34" y="1974"/>
                  </a:lnTo>
                  <a:lnTo>
                    <a:pt x="17" y="1974"/>
                  </a:lnTo>
                  <a:lnTo>
                    <a:pt x="17" y="1991"/>
                  </a:lnTo>
                  <a:lnTo>
                    <a:pt x="17" y="2008"/>
                  </a:lnTo>
                  <a:lnTo>
                    <a:pt x="17" y="2025"/>
                  </a:lnTo>
                  <a:lnTo>
                    <a:pt x="17" y="2042"/>
                  </a:lnTo>
                  <a:lnTo>
                    <a:pt x="17" y="2058"/>
                  </a:lnTo>
                  <a:lnTo>
                    <a:pt x="17" y="2075"/>
                  </a:lnTo>
                  <a:lnTo>
                    <a:pt x="17" y="2092"/>
                  </a:lnTo>
                  <a:lnTo>
                    <a:pt x="17" y="2109"/>
                  </a:lnTo>
                  <a:lnTo>
                    <a:pt x="0" y="2109"/>
                  </a:lnTo>
                  <a:lnTo>
                    <a:pt x="0" y="2126"/>
                  </a:lnTo>
                  <a:lnTo>
                    <a:pt x="0" y="2143"/>
                  </a:lnTo>
                  <a:lnTo>
                    <a:pt x="0" y="2160"/>
                  </a:lnTo>
                  <a:lnTo>
                    <a:pt x="0" y="2176"/>
                  </a:lnTo>
                  <a:lnTo>
                    <a:pt x="6966" y="2935"/>
                  </a:lnTo>
                  <a:lnTo>
                    <a:pt x="6966" y="2919"/>
                  </a:lnTo>
                  <a:lnTo>
                    <a:pt x="6966" y="2902"/>
                  </a:lnTo>
                  <a:lnTo>
                    <a:pt x="6983" y="2885"/>
                  </a:lnTo>
                  <a:lnTo>
                    <a:pt x="6983" y="2868"/>
                  </a:lnTo>
                  <a:lnTo>
                    <a:pt x="6983" y="2851"/>
                  </a:lnTo>
                  <a:lnTo>
                    <a:pt x="6983" y="2834"/>
                  </a:lnTo>
                  <a:lnTo>
                    <a:pt x="6983" y="2817"/>
                  </a:lnTo>
                  <a:lnTo>
                    <a:pt x="6983" y="2801"/>
                  </a:lnTo>
                  <a:lnTo>
                    <a:pt x="6983" y="2784"/>
                  </a:lnTo>
                  <a:lnTo>
                    <a:pt x="6983" y="2767"/>
                  </a:lnTo>
                  <a:lnTo>
                    <a:pt x="6983" y="2750"/>
                  </a:lnTo>
                  <a:lnTo>
                    <a:pt x="7000" y="2750"/>
                  </a:lnTo>
                  <a:lnTo>
                    <a:pt x="7000" y="2733"/>
                  </a:lnTo>
                  <a:lnTo>
                    <a:pt x="7000" y="2716"/>
                  </a:lnTo>
                  <a:lnTo>
                    <a:pt x="7000" y="2682"/>
                  </a:lnTo>
                  <a:lnTo>
                    <a:pt x="7000" y="2666"/>
                  </a:lnTo>
                  <a:lnTo>
                    <a:pt x="7000" y="2649"/>
                  </a:lnTo>
                  <a:lnTo>
                    <a:pt x="7000" y="2632"/>
                  </a:lnTo>
                  <a:lnTo>
                    <a:pt x="7000" y="2615"/>
                  </a:lnTo>
                  <a:lnTo>
                    <a:pt x="7000" y="2598"/>
                  </a:lnTo>
                  <a:lnTo>
                    <a:pt x="7000" y="2581"/>
                  </a:lnTo>
                  <a:lnTo>
                    <a:pt x="7017" y="2581"/>
                  </a:lnTo>
                  <a:lnTo>
                    <a:pt x="7017" y="2564"/>
                  </a:lnTo>
                  <a:lnTo>
                    <a:pt x="7017" y="2548"/>
                  </a:lnTo>
                  <a:lnTo>
                    <a:pt x="7017" y="2531"/>
                  </a:lnTo>
                  <a:lnTo>
                    <a:pt x="7017" y="2514"/>
                  </a:lnTo>
                  <a:lnTo>
                    <a:pt x="7017" y="2497"/>
                  </a:lnTo>
                  <a:lnTo>
                    <a:pt x="7017" y="2480"/>
                  </a:lnTo>
                  <a:lnTo>
                    <a:pt x="7017" y="2463"/>
                  </a:lnTo>
                  <a:lnTo>
                    <a:pt x="7017" y="2429"/>
                  </a:lnTo>
                  <a:lnTo>
                    <a:pt x="7033" y="2429"/>
                  </a:lnTo>
                  <a:lnTo>
                    <a:pt x="7033" y="2413"/>
                  </a:lnTo>
                  <a:lnTo>
                    <a:pt x="7033" y="2396"/>
                  </a:lnTo>
                  <a:lnTo>
                    <a:pt x="7033" y="2379"/>
                  </a:lnTo>
                  <a:lnTo>
                    <a:pt x="7033" y="2345"/>
                  </a:lnTo>
                  <a:lnTo>
                    <a:pt x="7033" y="2328"/>
                  </a:lnTo>
                  <a:lnTo>
                    <a:pt x="7033" y="2311"/>
                  </a:lnTo>
                  <a:lnTo>
                    <a:pt x="7033" y="2295"/>
                  </a:lnTo>
                  <a:lnTo>
                    <a:pt x="7033" y="2278"/>
                  </a:lnTo>
                  <a:lnTo>
                    <a:pt x="7033" y="2261"/>
                  </a:lnTo>
                  <a:lnTo>
                    <a:pt x="7050" y="2261"/>
                  </a:lnTo>
                  <a:lnTo>
                    <a:pt x="7050" y="2244"/>
                  </a:lnTo>
                  <a:lnTo>
                    <a:pt x="7050" y="2227"/>
                  </a:lnTo>
                  <a:lnTo>
                    <a:pt x="7050" y="2210"/>
                  </a:lnTo>
                  <a:lnTo>
                    <a:pt x="7050" y="2193"/>
                  </a:lnTo>
                  <a:lnTo>
                    <a:pt x="7050" y="2176"/>
                  </a:lnTo>
                  <a:lnTo>
                    <a:pt x="7050" y="2160"/>
                  </a:lnTo>
                  <a:lnTo>
                    <a:pt x="7050" y="2143"/>
                  </a:lnTo>
                  <a:lnTo>
                    <a:pt x="7050" y="2126"/>
                  </a:lnTo>
                  <a:lnTo>
                    <a:pt x="7067" y="2109"/>
                  </a:lnTo>
                  <a:lnTo>
                    <a:pt x="7067" y="2092"/>
                  </a:lnTo>
                  <a:lnTo>
                    <a:pt x="7067" y="2075"/>
                  </a:lnTo>
                  <a:lnTo>
                    <a:pt x="7067" y="2042"/>
                  </a:lnTo>
                  <a:lnTo>
                    <a:pt x="7067" y="2025"/>
                  </a:lnTo>
                  <a:lnTo>
                    <a:pt x="7067" y="2008"/>
                  </a:lnTo>
                  <a:lnTo>
                    <a:pt x="7067" y="1991"/>
                  </a:lnTo>
                  <a:lnTo>
                    <a:pt x="7067" y="1974"/>
                  </a:lnTo>
                  <a:lnTo>
                    <a:pt x="7067" y="1957"/>
                  </a:lnTo>
                  <a:lnTo>
                    <a:pt x="7067" y="1940"/>
                  </a:lnTo>
                  <a:lnTo>
                    <a:pt x="7084" y="1940"/>
                  </a:lnTo>
                  <a:lnTo>
                    <a:pt x="7084" y="1923"/>
                  </a:lnTo>
                  <a:lnTo>
                    <a:pt x="7084" y="1907"/>
                  </a:lnTo>
                  <a:lnTo>
                    <a:pt x="7084" y="1890"/>
                  </a:lnTo>
                  <a:lnTo>
                    <a:pt x="7084" y="1873"/>
                  </a:lnTo>
                  <a:lnTo>
                    <a:pt x="7084" y="1856"/>
                  </a:lnTo>
                  <a:lnTo>
                    <a:pt x="7084" y="1839"/>
                  </a:lnTo>
                  <a:lnTo>
                    <a:pt x="7084" y="1822"/>
                  </a:lnTo>
                  <a:lnTo>
                    <a:pt x="7084" y="1805"/>
                  </a:lnTo>
                  <a:lnTo>
                    <a:pt x="7084" y="1789"/>
                  </a:lnTo>
                  <a:lnTo>
                    <a:pt x="7101" y="1772"/>
                  </a:lnTo>
                  <a:lnTo>
                    <a:pt x="7101" y="1755"/>
                  </a:lnTo>
                  <a:lnTo>
                    <a:pt x="7101" y="1738"/>
                  </a:lnTo>
                  <a:lnTo>
                    <a:pt x="7101" y="1721"/>
                  </a:lnTo>
                  <a:lnTo>
                    <a:pt x="7101" y="1704"/>
                  </a:lnTo>
                  <a:lnTo>
                    <a:pt x="7101" y="1687"/>
                  </a:lnTo>
                  <a:lnTo>
                    <a:pt x="7101" y="1670"/>
                  </a:lnTo>
                  <a:lnTo>
                    <a:pt x="7101" y="1637"/>
                  </a:lnTo>
                  <a:lnTo>
                    <a:pt x="7101" y="1620"/>
                  </a:lnTo>
                  <a:lnTo>
                    <a:pt x="7118" y="1620"/>
                  </a:lnTo>
                  <a:lnTo>
                    <a:pt x="7118" y="1603"/>
                  </a:lnTo>
                  <a:lnTo>
                    <a:pt x="7118" y="1586"/>
                  </a:lnTo>
                  <a:lnTo>
                    <a:pt x="7118" y="1569"/>
                  </a:lnTo>
                  <a:lnTo>
                    <a:pt x="7118" y="1552"/>
                  </a:lnTo>
                  <a:lnTo>
                    <a:pt x="7118" y="1536"/>
                  </a:lnTo>
                  <a:lnTo>
                    <a:pt x="7118" y="1519"/>
                  </a:lnTo>
                  <a:lnTo>
                    <a:pt x="7118" y="1502"/>
                  </a:lnTo>
                  <a:lnTo>
                    <a:pt x="7118" y="1485"/>
                  </a:lnTo>
                  <a:lnTo>
                    <a:pt x="7118" y="1451"/>
                  </a:lnTo>
                  <a:lnTo>
                    <a:pt x="7118" y="1434"/>
                  </a:lnTo>
                  <a:lnTo>
                    <a:pt x="7135" y="1434"/>
                  </a:lnTo>
                  <a:lnTo>
                    <a:pt x="7135" y="1417"/>
                  </a:lnTo>
                  <a:lnTo>
                    <a:pt x="7135" y="1401"/>
                  </a:lnTo>
                  <a:lnTo>
                    <a:pt x="7135" y="1384"/>
                  </a:lnTo>
                  <a:lnTo>
                    <a:pt x="7135" y="1367"/>
                  </a:lnTo>
                  <a:lnTo>
                    <a:pt x="7135" y="1333"/>
                  </a:lnTo>
                  <a:lnTo>
                    <a:pt x="7135" y="1316"/>
                  </a:lnTo>
                  <a:lnTo>
                    <a:pt x="7135" y="1283"/>
                  </a:lnTo>
                  <a:lnTo>
                    <a:pt x="7135" y="1266"/>
                  </a:lnTo>
                  <a:lnTo>
                    <a:pt x="7151" y="1266"/>
                  </a:lnTo>
                  <a:lnTo>
                    <a:pt x="7151" y="1249"/>
                  </a:lnTo>
                  <a:lnTo>
                    <a:pt x="7151" y="1232"/>
                  </a:lnTo>
                  <a:lnTo>
                    <a:pt x="7151" y="1215"/>
                  </a:lnTo>
                  <a:lnTo>
                    <a:pt x="7151" y="1198"/>
                  </a:lnTo>
                  <a:lnTo>
                    <a:pt x="7151" y="1181"/>
                  </a:lnTo>
                  <a:lnTo>
                    <a:pt x="7151" y="1164"/>
                  </a:lnTo>
                  <a:lnTo>
                    <a:pt x="7151" y="1148"/>
                  </a:lnTo>
                  <a:lnTo>
                    <a:pt x="7151" y="1114"/>
                  </a:lnTo>
                  <a:lnTo>
                    <a:pt x="7151" y="1097"/>
                  </a:lnTo>
                  <a:lnTo>
                    <a:pt x="7151" y="1063"/>
                  </a:lnTo>
                  <a:lnTo>
                    <a:pt x="7168" y="1063"/>
                  </a:lnTo>
                  <a:lnTo>
                    <a:pt x="7168" y="1046"/>
                  </a:lnTo>
                  <a:lnTo>
                    <a:pt x="7168" y="1013"/>
                  </a:lnTo>
                  <a:lnTo>
                    <a:pt x="7168" y="996"/>
                  </a:lnTo>
                  <a:lnTo>
                    <a:pt x="7168" y="962"/>
                  </a:lnTo>
                  <a:lnTo>
                    <a:pt x="7168" y="945"/>
                  </a:lnTo>
                  <a:lnTo>
                    <a:pt x="7168" y="911"/>
                  </a:lnTo>
                  <a:lnTo>
                    <a:pt x="7168" y="895"/>
                  </a:lnTo>
                  <a:lnTo>
                    <a:pt x="7185" y="895"/>
                  </a:lnTo>
                  <a:lnTo>
                    <a:pt x="7185" y="861"/>
                  </a:lnTo>
                  <a:lnTo>
                    <a:pt x="7185" y="844"/>
                  </a:lnTo>
                  <a:lnTo>
                    <a:pt x="7185" y="810"/>
                  </a:lnTo>
                  <a:lnTo>
                    <a:pt x="7185" y="793"/>
                  </a:lnTo>
                  <a:lnTo>
                    <a:pt x="7185" y="760"/>
                  </a:lnTo>
                  <a:lnTo>
                    <a:pt x="7185" y="743"/>
                  </a:lnTo>
                  <a:lnTo>
                    <a:pt x="7185" y="709"/>
                  </a:lnTo>
                  <a:lnTo>
                    <a:pt x="7185" y="692"/>
                  </a:lnTo>
                  <a:lnTo>
                    <a:pt x="7202" y="692"/>
                  </a:lnTo>
                  <a:lnTo>
                    <a:pt x="7202" y="658"/>
                  </a:lnTo>
                  <a:lnTo>
                    <a:pt x="7202" y="642"/>
                  </a:lnTo>
                  <a:lnTo>
                    <a:pt x="7202" y="608"/>
                  </a:lnTo>
                  <a:lnTo>
                    <a:pt x="7202" y="591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1688825" y="2911875"/>
              <a:ext cx="3400" cy="54425"/>
            </a:xfrm>
            <a:custGeom>
              <a:avLst/>
              <a:gdLst/>
              <a:ahLst/>
              <a:cxnLst/>
              <a:rect l="l" t="t" r="r" b="b"/>
              <a:pathLst>
                <a:path w="136" h="2177" fill="none" extrusionOk="0">
                  <a:moveTo>
                    <a:pt x="0" y="1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71"/>
                  </a:lnTo>
                  <a:lnTo>
                    <a:pt x="17" y="271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7" y="355"/>
                  </a:lnTo>
                  <a:lnTo>
                    <a:pt x="17" y="355"/>
                  </a:lnTo>
                  <a:lnTo>
                    <a:pt x="17" y="406"/>
                  </a:lnTo>
                  <a:lnTo>
                    <a:pt x="17" y="406"/>
                  </a:lnTo>
                  <a:lnTo>
                    <a:pt x="17" y="439"/>
                  </a:lnTo>
                  <a:lnTo>
                    <a:pt x="17" y="439"/>
                  </a:lnTo>
                  <a:lnTo>
                    <a:pt x="17" y="490"/>
                  </a:lnTo>
                  <a:lnTo>
                    <a:pt x="17" y="490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74"/>
                  </a:lnTo>
                  <a:lnTo>
                    <a:pt x="34" y="574"/>
                  </a:lnTo>
                  <a:lnTo>
                    <a:pt x="34" y="608"/>
                  </a:lnTo>
                  <a:lnTo>
                    <a:pt x="34" y="625"/>
                  </a:lnTo>
                  <a:lnTo>
                    <a:pt x="34" y="659"/>
                  </a:lnTo>
                  <a:lnTo>
                    <a:pt x="34" y="659"/>
                  </a:lnTo>
                  <a:lnTo>
                    <a:pt x="34" y="692"/>
                  </a:lnTo>
                  <a:lnTo>
                    <a:pt x="34" y="692"/>
                  </a:lnTo>
                  <a:lnTo>
                    <a:pt x="34" y="743"/>
                  </a:lnTo>
                  <a:lnTo>
                    <a:pt x="34" y="743"/>
                  </a:lnTo>
                  <a:lnTo>
                    <a:pt x="34" y="777"/>
                  </a:lnTo>
                  <a:lnTo>
                    <a:pt x="34" y="777"/>
                  </a:lnTo>
                  <a:lnTo>
                    <a:pt x="34" y="810"/>
                  </a:lnTo>
                  <a:lnTo>
                    <a:pt x="34" y="810"/>
                  </a:lnTo>
                  <a:lnTo>
                    <a:pt x="34" y="861"/>
                  </a:lnTo>
                  <a:lnTo>
                    <a:pt x="34" y="861"/>
                  </a:lnTo>
                  <a:lnTo>
                    <a:pt x="34" y="895"/>
                  </a:lnTo>
                  <a:lnTo>
                    <a:pt x="51" y="895"/>
                  </a:lnTo>
                  <a:lnTo>
                    <a:pt x="51" y="928"/>
                  </a:lnTo>
                  <a:lnTo>
                    <a:pt x="51" y="928"/>
                  </a:lnTo>
                  <a:lnTo>
                    <a:pt x="51" y="979"/>
                  </a:lnTo>
                  <a:lnTo>
                    <a:pt x="51" y="979"/>
                  </a:lnTo>
                  <a:lnTo>
                    <a:pt x="51" y="1013"/>
                  </a:lnTo>
                  <a:lnTo>
                    <a:pt x="51" y="1013"/>
                  </a:lnTo>
                  <a:lnTo>
                    <a:pt x="51" y="1047"/>
                  </a:lnTo>
                  <a:lnTo>
                    <a:pt x="51" y="1047"/>
                  </a:lnTo>
                  <a:lnTo>
                    <a:pt x="51" y="1080"/>
                  </a:lnTo>
                  <a:lnTo>
                    <a:pt x="51" y="1080"/>
                  </a:lnTo>
                  <a:lnTo>
                    <a:pt x="51" y="1131"/>
                  </a:lnTo>
                  <a:lnTo>
                    <a:pt x="51" y="1131"/>
                  </a:lnTo>
                  <a:lnTo>
                    <a:pt x="51" y="1165"/>
                  </a:lnTo>
                  <a:lnTo>
                    <a:pt x="68" y="1165"/>
                  </a:lnTo>
                  <a:lnTo>
                    <a:pt x="68" y="1198"/>
                  </a:lnTo>
                  <a:lnTo>
                    <a:pt x="68" y="1198"/>
                  </a:lnTo>
                  <a:lnTo>
                    <a:pt x="68" y="1232"/>
                  </a:lnTo>
                  <a:lnTo>
                    <a:pt x="68" y="1232"/>
                  </a:lnTo>
                  <a:lnTo>
                    <a:pt x="68" y="1266"/>
                  </a:lnTo>
                  <a:lnTo>
                    <a:pt x="68" y="1266"/>
                  </a:lnTo>
                  <a:lnTo>
                    <a:pt x="68" y="1300"/>
                  </a:lnTo>
                  <a:lnTo>
                    <a:pt x="68" y="1316"/>
                  </a:lnTo>
                  <a:lnTo>
                    <a:pt x="68" y="1350"/>
                  </a:lnTo>
                  <a:lnTo>
                    <a:pt x="68" y="135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68" y="1418"/>
                  </a:lnTo>
                  <a:lnTo>
                    <a:pt x="68" y="1418"/>
                  </a:lnTo>
                  <a:lnTo>
                    <a:pt x="68" y="1451"/>
                  </a:lnTo>
                  <a:lnTo>
                    <a:pt x="85" y="1451"/>
                  </a:lnTo>
                  <a:lnTo>
                    <a:pt x="85" y="1485"/>
                  </a:lnTo>
                  <a:lnTo>
                    <a:pt x="85" y="1485"/>
                  </a:lnTo>
                  <a:lnTo>
                    <a:pt x="85" y="1519"/>
                  </a:lnTo>
                  <a:lnTo>
                    <a:pt x="85" y="1519"/>
                  </a:lnTo>
                  <a:lnTo>
                    <a:pt x="85" y="1553"/>
                  </a:lnTo>
                  <a:lnTo>
                    <a:pt x="85" y="1553"/>
                  </a:lnTo>
                  <a:lnTo>
                    <a:pt x="85" y="1586"/>
                  </a:lnTo>
                  <a:lnTo>
                    <a:pt x="85" y="1586"/>
                  </a:lnTo>
                  <a:lnTo>
                    <a:pt x="85" y="1620"/>
                  </a:lnTo>
                  <a:lnTo>
                    <a:pt x="85" y="1620"/>
                  </a:lnTo>
                  <a:lnTo>
                    <a:pt x="85" y="1654"/>
                  </a:lnTo>
                  <a:lnTo>
                    <a:pt x="85" y="1654"/>
                  </a:lnTo>
                  <a:lnTo>
                    <a:pt x="85" y="1687"/>
                  </a:lnTo>
                  <a:lnTo>
                    <a:pt x="101" y="1687"/>
                  </a:lnTo>
                  <a:lnTo>
                    <a:pt x="101" y="1721"/>
                  </a:lnTo>
                  <a:lnTo>
                    <a:pt x="101" y="1721"/>
                  </a:lnTo>
                  <a:lnTo>
                    <a:pt x="101" y="1755"/>
                  </a:lnTo>
                  <a:lnTo>
                    <a:pt x="101" y="1755"/>
                  </a:lnTo>
                  <a:lnTo>
                    <a:pt x="101" y="1789"/>
                  </a:lnTo>
                  <a:lnTo>
                    <a:pt x="101" y="1789"/>
                  </a:lnTo>
                  <a:lnTo>
                    <a:pt x="101" y="1822"/>
                  </a:lnTo>
                  <a:lnTo>
                    <a:pt x="101" y="1822"/>
                  </a:lnTo>
                  <a:lnTo>
                    <a:pt x="101" y="1856"/>
                  </a:lnTo>
                  <a:lnTo>
                    <a:pt x="101" y="1856"/>
                  </a:lnTo>
                  <a:lnTo>
                    <a:pt x="101" y="1890"/>
                  </a:lnTo>
                  <a:lnTo>
                    <a:pt x="101" y="1890"/>
                  </a:lnTo>
                  <a:lnTo>
                    <a:pt x="101" y="1924"/>
                  </a:lnTo>
                  <a:lnTo>
                    <a:pt x="101" y="1924"/>
                  </a:lnTo>
                  <a:lnTo>
                    <a:pt x="101" y="1957"/>
                  </a:lnTo>
                  <a:lnTo>
                    <a:pt x="118" y="1957"/>
                  </a:lnTo>
                  <a:lnTo>
                    <a:pt x="118" y="1974"/>
                  </a:lnTo>
                  <a:lnTo>
                    <a:pt x="118" y="1974"/>
                  </a:lnTo>
                  <a:lnTo>
                    <a:pt x="118" y="2008"/>
                  </a:lnTo>
                  <a:lnTo>
                    <a:pt x="118" y="2008"/>
                  </a:lnTo>
                  <a:lnTo>
                    <a:pt x="118" y="2042"/>
                  </a:lnTo>
                  <a:lnTo>
                    <a:pt x="118" y="2042"/>
                  </a:lnTo>
                  <a:lnTo>
                    <a:pt x="118" y="2075"/>
                  </a:lnTo>
                  <a:lnTo>
                    <a:pt x="118" y="2075"/>
                  </a:lnTo>
                  <a:lnTo>
                    <a:pt x="118" y="2109"/>
                  </a:lnTo>
                  <a:lnTo>
                    <a:pt x="118" y="2109"/>
                  </a:lnTo>
                  <a:lnTo>
                    <a:pt x="118" y="2143"/>
                  </a:lnTo>
                  <a:lnTo>
                    <a:pt x="118" y="2143"/>
                  </a:lnTo>
                  <a:lnTo>
                    <a:pt x="118" y="2177"/>
                  </a:lnTo>
                  <a:lnTo>
                    <a:pt x="135" y="217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513825" y="2919900"/>
              <a:ext cx="3400" cy="58625"/>
            </a:xfrm>
            <a:custGeom>
              <a:avLst/>
              <a:gdLst/>
              <a:ahLst/>
              <a:cxnLst/>
              <a:rect l="l" t="t" r="r" b="b"/>
              <a:pathLst>
                <a:path w="136" h="2345" fill="none" extrusionOk="0"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lnTo>
                    <a:pt x="1" y="51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203"/>
                  </a:lnTo>
                  <a:lnTo>
                    <a:pt x="1" y="203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87"/>
                  </a:lnTo>
                  <a:lnTo>
                    <a:pt x="1" y="287"/>
                  </a:lnTo>
                  <a:lnTo>
                    <a:pt x="1" y="338"/>
                  </a:lnTo>
                  <a:lnTo>
                    <a:pt x="17" y="338"/>
                  </a:lnTo>
                  <a:lnTo>
                    <a:pt x="17" y="371"/>
                  </a:lnTo>
                  <a:lnTo>
                    <a:pt x="17" y="388"/>
                  </a:lnTo>
                  <a:lnTo>
                    <a:pt x="17" y="422"/>
                  </a:lnTo>
                  <a:lnTo>
                    <a:pt x="17" y="422"/>
                  </a:lnTo>
                  <a:lnTo>
                    <a:pt x="17" y="473"/>
                  </a:lnTo>
                  <a:lnTo>
                    <a:pt x="17" y="473"/>
                  </a:lnTo>
                  <a:lnTo>
                    <a:pt x="17" y="506"/>
                  </a:lnTo>
                  <a:lnTo>
                    <a:pt x="17" y="506"/>
                  </a:lnTo>
                  <a:lnTo>
                    <a:pt x="17" y="557"/>
                  </a:lnTo>
                  <a:lnTo>
                    <a:pt x="17" y="557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7" y="641"/>
                  </a:lnTo>
                  <a:lnTo>
                    <a:pt x="34" y="641"/>
                  </a:lnTo>
                  <a:lnTo>
                    <a:pt x="34" y="675"/>
                  </a:lnTo>
                  <a:lnTo>
                    <a:pt x="34" y="675"/>
                  </a:lnTo>
                  <a:lnTo>
                    <a:pt x="34" y="709"/>
                  </a:lnTo>
                  <a:lnTo>
                    <a:pt x="34" y="726"/>
                  </a:lnTo>
                  <a:lnTo>
                    <a:pt x="34" y="759"/>
                  </a:lnTo>
                  <a:lnTo>
                    <a:pt x="34" y="759"/>
                  </a:lnTo>
                  <a:lnTo>
                    <a:pt x="34" y="793"/>
                  </a:lnTo>
                  <a:lnTo>
                    <a:pt x="34" y="810"/>
                  </a:lnTo>
                  <a:lnTo>
                    <a:pt x="34" y="844"/>
                  </a:lnTo>
                  <a:lnTo>
                    <a:pt x="34" y="844"/>
                  </a:lnTo>
                  <a:lnTo>
                    <a:pt x="34" y="877"/>
                  </a:lnTo>
                  <a:lnTo>
                    <a:pt x="34" y="877"/>
                  </a:lnTo>
                  <a:lnTo>
                    <a:pt x="34" y="911"/>
                  </a:lnTo>
                  <a:lnTo>
                    <a:pt x="34" y="928"/>
                  </a:lnTo>
                  <a:lnTo>
                    <a:pt x="34" y="962"/>
                  </a:lnTo>
                  <a:lnTo>
                    <a:pt x="51" y="962"/>
                  </a:lnTo>
                  <a:lnTo>
                    <a:pt x="51" y="995"/>
                  </a:lnTo>
                  <a:lnTo>
                    <a:pt x="51" y="995"/>
                  </a:lnTo>
                  <a:lnTo>
                    <a:pt x="51" y="1029"/>
                  </a:lnTo>
                  <a:lnTo>
                    <a:pt x="51" y="1046"/>
                  </a:lnTo>
                  <a:lnTo>
                    <a:pt x="51" y="1080"/>
                  </a:lnTo>
                  <a:lnTo>
                    <a:pt x="51" y="1080"/>
                  </a:lnTo>
                  <a:lnTo>
                    <a:pt x="51" y="1113"/>
                  </a:lnTo>
                  <a:lnTo>
                    <a:pt x="51" y="1113"/>
                  </a:lnTo>
                  <a:lnTo>
                    <a:pt x="51" y="1147"/>
                  </a:lnTo>
                  <a:lnTo>
                    <a:pt x="51" y="1147"/>
                  </a:lnTo>
                  <a:lnTo>
                    <a:pt x="51" y="1181"/>
                  </a:lnTo>
                  <a:lnTo>
                    <a:pt x="51" y="1198"/>
                  </a:lnTo>
                  <a:lnTo>
                    <a:pt x="51" y="1232"/>
                  </a:lnTo>
                  <a:lnTo>
                    <a:pt x="51" y="1232"/>
                  </a:lnTo>
                  <a:lnTo>
                    <a:pt x="51" y="1265"/>
                  </a:lnTo>
                  <a:lnTo>
                    <a:pt x="68" y="1265"/>
                  </a:lnTo>
                  <a:lnTo>
                    <a:pt x="68" y="1299"/>
                  </a:lnTo>
                  <a:lnTo>
                    <a:pt x="68" y="1299"/>
                  </a:lnTo>
                  <a:lnTo>
                    <a:pt x="68" y="1333"/>
                  </a:lnTo>
                  <a:lnTo>
                    <a:pt x="68" y="1333"/>
                  </a:lnTo>
                  <a:lnTo>
                    <a:pt x="68" y="1366"/>
                  </a:lnTo>
                  <a:lnTo>
                    <a:pt x="68" y="1366"/>
                  </a:lnTo>
                  <a:lnTo>
                    <a:pt x="68" y="1400"/>
                  </a:lnTo>
                  <a:lnTo>
                    <a:pt x="68" y="1417"/>
                  </a:lnTo>
                  <a:lnTo>
                    <a:pt x="68" y="1451"/>
                  </a:lnTo>
                  <a:lnTo>
                    <a:pt x="68" y="1451"/>
                  </a:lnTo>
                  <a:lnTo>
                    <a:pt x="68" y="1485"/>
                  </a:lnTo>
                  <a:lnTo>
                    <a:pt x="68" y="1485"/>
                  </a:lnTo>
                  <a:lnTo>
                    <a:pt x="68" y="1518"/>
                  </a:lnTo>
                  <a:lnTo>
                    <a:pt x="85" y="1518"/>
                  </a:lnTo>
                  <a:lnTo>
                    <a:pt x="85" y="1552"/>
                  </a:lnTo>
                  <a:lnTo>
                    <a:pt x="85" y="1552"/>
                  </a:lnTo>
                  <a:lnTo>
                    <a:pt x="85" y="1586"/>
                  </a:lnTo>
                  <a:lnTo>
                    <a:pt x="85" y="1586"/>
                  </a:lnTo>
                  <a:lnTo>
                    <a:pt x="85" y="1619"/>
                  </a:lnTo>
                  <a:lnTo>
                    <a:pt x="85" y="1619"/>
                  </a:lnTo>
                  <a:lnTo>
                    <a:pt x="85" y="1653"/>
                  </a:lnTo>
                  <a:lnTo>
                    <a:pt x="85" y="1653"/>
                  </a:lnTo>
                  <a:lnTo>
                    <a:pt x="85" y="1687"/>
                  </a:lnTo>
                  <a:lnTo>
                    <a:pt x="85" y="1687"/>
                  </a:lnTo>
                  <a:lnTo>
                    <a:pt x="85" y="1721"/>
                  </a:lnTo>
                  <a:lnTo>
                    <a:pt x="85" y="1721"/>
                  </a:lnTo>
                  <a:lnTo>
                    <a:pt x="85" y="1754"/>
                  </a:lnTo>
                  <a:lnTo>
                    <a:pt x="85" y="1754"/>
                  </a:lnTo>
                  <a:lnTo>
                    <a:pt x="85" y="1788"/>
                  </a:lnTo>
                  <a:lnTo>
                    <a:pt x="102" y="1788"/>
                  </a:lnTo>
                  <a:lnTo>
                    <a:pt x="102" y="1822"/>
                  </a:lnTo>
                  <a:lnTo>
                    <a:pt x="102" y="1822"/>
                  </a:lnTo>
                  <a:lnTo>
                    <a:pt x="102" y="1856"/>
                  </a:lnTo>
                  <a:lnTo>
                    <a:pt x="102" y="1856"/>
                  </a:lnTo>
                  <a:lnTo>
                    <a:pt x="102" y="1889"/>
                  </a:lnTo>
                  <a:lnTo>
                    <a:pt x="102" y="1889"/>
                  </a:lnTo>
                  <a:lnTo>
                    <a:pt x="102" y="1923"/>
                  </a:lnTo>
                  <a:lnTo>
                    <a:pt x="102" y="1923"/>
                  </a:lnTo>
                  <a:lnTo>
                    <a:pt x="102" y="1957"/>
                  </a:lnTo>
                  <a:lnTo>
                    <a:pt x="102" y="1957"/>
                  </a:lnTo>
                  <a:lnTo>
                    <a:pt x="102" y="1991"/>
                  </a:lnTo>
                  <a:lnTo>
                    <a:pt x="102" y="1991"/>
                  </a:lnTo>
                  <a:lnTo>
                    <a:pt x="102" y="2024"/>
                  </a:lnTo>
                  <a:lnTo>
                    <a:pt x="102" y="2024"/>
                  </a:lnTo>
                  <a:lnTo>
                    <a:pt x="102" y="2058"/>
                  </a:lnTo>
                  <a:lnTo>
                    <a:pt x="119" y="2058"/>
                  </a:lnTo>
                  <a:lnTo>
                    <a:pt x="119" y="2092"/>
                  </a:lnTo>
                  <a:lnTo>
                    <a:pt x="119" y="2092"/>
                  </a:lnTo>
                  <a:lnTo>
                    <a:pt x="119" y="2125"/>
                  </a:lnTo>
                  <a:lnTo>
                    <a:pt x="119" y="2125"/>
                  </a:lnTo>
                  <a:lnTo>
                    <a:pt x="119" y="2142"/>
                  </a:lnTo>
                  <a:lnTo>
                    <a:pt x="119" y="2159"/>
                  </a:lnTo>
                  <a:lnTo>
                    <a:pt x="119" y="2176"/>
                  </a:lnTo>
                  <a:lnTo>
                    <a:pt x="119" y="2176"/>
                  </a:lnTo>
                  <a:lnTo>
                    <a:pt x="119" y="2210"/>
                  </a:lnTo>
                  <a:lnTo>
                    <a:pt x="119" y="2210"/>
                  </a:lnTo>
                  <a:lnTo>
                    <a:pt x="119" y="2244"/>
                  </a:lnTo>
                  <a:lnTo>
                    <a:pt x="119" y="2244"/>
                  </a:lnTo>
                  <a:lnTo>
                    <a:pt x="119" y="2277"/>
                  </a:lnTo>
                  <a:lnTo>
                    <a:pt x="136" y="2277"/>
                  </a:lnTo>
                  <a:lnTo>
                    <a:pt x="136" y="2311"/>
                  </a:lnTo>
                  <a:lnTo>
                    <a:pt x="136" y="2311"/>
                  </a:lnTo>
                  <a:lnTo>
                    <a:pt x="136" y="2328"/>
                  </a:lnTo>
                  <a:lnTo>
                    <a:pt x="136" y="2345"/>
                  </a:lnTo>
                  <a:lnTo>
                    <a:pt x="136" y="2345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1513825" y="2911875"/>
              <a:ext cx="175025" cy="8050"/>
            </a:xfrm>
            <a:custGeom>
              <a:avLst/>
              <a:gdLst/>
              <a:ahLst/>
              <a:cxnLst/>
              <a:rect l="l" t="t" r="r" b="b"/>
              <a:pathLst>
                <a:path w="7001" h="322" fill="none" extrusionOk="0">
                  <a:moveTo>
                    <a:pt x="7000" y="1"/>
                  </a:moveTo>
                  <a:lnTo>
                    <a:pt x="1" y="32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517200" y="2965850"/>
              <a:ext cx="174600" cy="12675"/>
            </a:xfrm>
            <a:custGeom>
              <a:avLst/>
              <a:gdLst/>
              <a:ahLst/>
              <a:cxnLst/>
              <a:rect l="l" t="t" r="r" b="b"/>
              <a:pathLst>
                <a:path w="6984" h="507" fill="none" extrusionOk="0">
                  <a:moveTo>
                    <a:pt x="6983" y="1"/>
                  </a:moveTo>
                  <a:lnTo>
                    <a:pt x="1" y="50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513825" y="2911875"/>
              <a:ext cx="178400" cy="66650"/>
            </a:xfrm>
            <a:custGeom>
              <a:avLst/>
              <a:gdLst/>
              <a:ahLst/>
              <a:cxnLst/>
              <a:rect l="l" t="t" r="r" b="b"/>
              <a:pathLst>
                <a:path w="7136" h="2666" extrusionOk="0">
                  <a:moveTo>
                    <a:pt x="7000" y="1"/>
                  </a:moveTo>
                  <a:lnTo>
                    <a:pt x="1" y="321"/>
                  </a:lnTo>
                  <a:lnTo>
                    <a:pt x="1" y="338"/>
                  </a:lnTo>
                  <a:lnTo>
                    <a:pt x="1" y="372"/>
                  </a:lnTo>
                  <a:lnTo>
                    <a:pt x="1" y="389"/>
                  </a:lnTo>
                  <a:lnTo>
                    <a:pt x="1" y="422"/>
                  </a:lnTo>
                  <a:lnTo>
                    <a:pt x="1" y="473"/>
                  </a:lnTo>
                  <a:lnTo>
                    <a:pt x="1" y="524"/>
                  </a:lnTo>
                  <a:lnTo>
                    <a:pt x="1" y="557"/>
                  </a:lnTo>
                  <a:lnTo>
                    <a:pt x="17" y="574"/>
                  </a:lnTo>
                  <a:lnTo>
                    <a:pt x="17" y="608"/>
                  </a:lnTo>
                  <a:lnTo>
                    <a:pt x="17" y="659"/>
                  </a:lnTo>
                  <a:lnTo>
                    <a:pt x="17" y="692"/>
                  </a:lnTo>
                  <a:lnTo>
                    <a:pt x="17" y="709"/>
                  </a:lnTo>
                  <a:lnTo>
                    <a:pt x="17" y="743"/>
                  </a:lnTo>
                  <a:lnTo>
                    <a:pt x="17" y="794"/>
                  </a:lnTo>
                  <a:lnTo>
                    <a:pt x="17" y="827"/>
                  </a:lnTo>
                  <a:lnTo>
                    <a:pt x="17" y="878"/>
                  </a:lnTo>
                  <a:lnTo>
                    <a:pt x="17" y="912"/>
                  </a:lnTo>
                  <a:lnTo>
                    <a:pt x="34" y="912"/>
                  </a:lnTo>
                  <a:lnTo>
                    <a:pt x="34" y="962"/>
                  </a:lnTo>
                  <a:lnTo>
                    <a:pt x="34" y="996"/>
                  </a:lnTo>
                  <a:lnTo>
                    <a:pt x="34" y="1030"/>
                  </a:lnTo>
                  <a:lnTo>
                    <a:pt x="34" y="1047"/>
                  </a:lnTo>
                  <a:lnTo>
                    <a:pt x="34" y="1080"/>
                  </a:lnTo>
                  <a:lnTo>
                    <a:pt x="34" y="1114"/>
                  </a:lnTo>
                  <a:lnTo>
                    <a:pt x="34" y="1131"/>
                  </a:lnTo>
                  <a:lnTo>
                    <a:pt x="34" y="1165"/>
                  </a:lnTo>
                  <a:lnTo>
                    <a:pt x="34" y="1198"/>
                  </a:lnTo>
                  <a:lnTo>
                    <a:pt x="34" y="1232"/>
                  </a:lnTo>
                  <a:lnTo>
                    <a:pt x="51" y="1249"/>
                  </a:lnTo>
                  <a:lnTo>
                    <a:pt x="51" y="1283"/>
                  </a:lnTo>
                  <a:lnTo>
                    <a:pt x="51" y="1316"/>
                  </a:lnTo>
                  <a:lnTo>
                    <a:pt x="51" y="1350"/>
                  </a:lnTo>
                  <a:lnTo>
                    <a:pt x="51" y="1367"/>
                  </a:lnTo>
                  <a:lnTo>
                    <a:pt x="51" y="1401"/>
                  </a:lnTo>
                  <a:lnTo>
                    <a:pt x="51" y="1434"/>
                  </a:lnTo>
                  <a:lnTo>
                    <a:pt x="51" y="1468"/>
                  </a:lnTo>
                  <a:lnTo>
                    <a:pt x="51" y="1502"/>
                  </a:lnTo>
                  <a:lnTo>
                    <a:pt x="68" y="1519"/>
                  </a:lnTo>
                  <a:lnTo>
                    <a:pt x="68" y="1553"/>
                  </a:lnTo>
                  <a:lnTo>
                    <a:pt x="68" y="1586"/>
                  </a:lnTo>
                  <a:lnTo>
                    <a:pt x="68" y="1620"/>
                  </a:lnTo>
                  <a:lnTo>
                    <a:pt x="68" y="1654"/>
                  </a:lnTo>
                  <a:lnTo>
                    <a:pt x="68" y="1687"/>
                  </a:lnTo>
                  <a:lnTo>
                    <a:pt x="68" y="1721"/>
                  </a:lnTo>
                  <a:lnTo>
                    <a:pt x="68" y="1738"/>
                  </a:lnTo>
                  <a:lnTo>
                    <a:pt x="68" y="1772"/>
                  </a:lnTo>
                  <a:lnTo>
                    <a:pt x="68" y="1806"/>
                  </a:lnTo>
                  <a:lnTo>
                    <a:pt x="85" y="1806"/>
                  </a:lnTo>
                  <a:lnTo>
                    <a:pt x="85" y="1839"/>
                  </a:lnTo>
                  <a:lnTo>
                    <a:pt x="85" y="1873"/>
                  </a:lnTo>
                  <a:lnTo>
                    <a:pt x="85" y="1907"/>
                  </a:lnTo>
                  <a:lnTo>
                    <a:pt x="85" y="1940"/>
                  </a:lnTo>
                  <a:lnTo>
                    <a:pt x="85" y="1974"/>
                  </a:lnTo>
                  <a:lnTo>
                    <a:pt x="85" y="2008"/>
                  </a:lnTo>
                  <a:lnTo>
                    <a:pt x="85" y="2042"/>
                  </a:lnTo>
                  <a:lnTo>
                    <a:pt x="85" y="2075"/>
                  </a:lnTo>
                  <a:lnTo>
                    <a:pt x="102" y="2075"/>
                  </a:lnTo>
                  <a:lnTo>
                    <a:pt x="102" y="2109"/>
                  </a:lnTo>
                  <a:lnTo>
                    <a:pt x="102" y="2143"/>
                  </a:lnTo>
                  <a:lnTo>
                    <a:pt x="102" y="2177"/>
                  </a:lnTo>
                  <a:lnTo>
                    <a:pt x="102" y="2210"/>
                  </a:lnTo>
                  <a:lnTo>
                    <a:pt x="102" y="2244"/>
                  </a:lnTo>
                  <a:lnTo>
                    <a:pt x="102" y="2278"/>
                  </a:lnTo>
                  <a:lnTo>
                    <a:pt x="102" y="2312"/>
                  </a:lnTo>
                  <a:lnTo>
                    <a:pt x="119" y="2312"/>
                  </a:lnTo>
                  <a:lnTo>
                    <a:pt x="119" y="2345"/>
                  </a:lnTo>
                  <a:lnTo>
                    <a:pt x="119" y="2379"/>
                  </a:lnTo>
                  <a:lnTo>
                    <a:pt x="119" y="2413"/>
                  </a:lnTo>
                  <a:lnTo>
                    <a:pt x="119" y="2446"/>
                  </a:lnTo>
                  <a:lnTo>
                    <a:pt x="119" y="2463"/>
                  </a:lnTo>
                  <a:lnTo>
                    <a:pt x="119" y="2480"/>
                  </a:lnTo>
                  <a:lnTo>
                    <a:pt x="119" y="2497"/>
                  </a:lnTo>
                  <a:lnTo>
                    <a:pt x="119" y="2531"/>
                  </a:lnTo>
                  <a:lnTo>
                    <a:pt x="119" y="2565"/>
                  </a:lnTo>
                  <a:lnTo>
                    <a:pt x="136" y="2565"/>
                  </a:lnTo>
                  <a:lnTo>
                    <a:pt x="136" y="2598"/>
                  </a:lnTo>
                  <a:lnTo>
                    <a:pt x="136" y="2632"/>
                  </a:lnTo>
                  <a:lnTo>
                    <a:pt x="136" y="2649"/>
                  </a:lnTo>
                  <a:lnTo>
                    <a:pt x="136" y="2666"/>
                  </a:lnTo>
                  <a:lnTo>
                    <a:pt x="7135" y="2177"/>
                  </a:lnTo>
                  <a:lnTo>
                    <a:pt x="7118" y="2177"/>
                  </a:lnTo>
                  <a:lnTo>
                    <a:pt x="7118" y="2143"/>
                  </a:lnTo>
                  <a:lnTo>
                    <a:pt x="7118" y="2109"/>
                  </a:lnTo>
                  <a:lnTo>
                    <a:pt x="7118" y="2075"/>
                  </a:lnTo>
                  <a:lnTo>
                    <a:pt x="7118" y="2042"/>
                  </a:lnTo>
                  <a:lnTo>
                    <a:pt x="7118" y="2008"/>
                  </a:lnTo>
                  <a:lnTo>
                    <a:pt x="7118" y="1974"/>
                  </a:lnTo>
                  <a:lnTo>
                    <a:pt x="7118" y="1957"/>
                  </a:lnTo>
                  <a:lnTo>
                    <a:pt x="7101" y="1957"/>
                  </a:lnTo>
                  <a:lnTo>
                    <a:pt x="7101" y="1924"/>
                  </a:lnTo>
                  <a:lnTo>
                    <a:pt x="7101" y="1890"/>
                  </a:lnTo>
                  <a:lnTo>
                    <a:pt x="7101" y="1856"/>
                  </a:lnTo>
                  <a:lnTo>
                    <a:pt x="7101" y="1822"/>
                  </a:lnTo>
                  <a:lnTo>
                    <a:pt x="7101" y="1789"/>
                  </a:lnTo>
                  <a:lnTo>
                    <a:pt x="7101" y="1755"/>
                  </a:lnTo>
                  <a:lnTo>
                    <a:pt x="7101" y="1721"/>
                  </a:lnTo>
                  <a:lnTo>
                    <a:pt x="7101" y="1687"/>
                  </a:lnTo>
                  <a:lnTo>
                    <a:pt x="7085" y="1687"/>
                  </a:lnTo>
                  <a:lnTo>
                    <a:pt x="7085" y="1654"/>
                  </a:lnTo>
                  <a:lnTo>
                    <a:pt x="7085" y="1620"/>
                  </a:lnTo>
                  <a:lnTo>
                    <a:pt x="7085" y="1586"/>
                  </a:lnTo>
                  <a:lnTo>
                    <a:pt x="7085" y="1553"/>
                  </a:lnTo>
                  <a:lnTo>
                    <a:pt x="7085" y="1519"/>
                  </a:lnTo>
                  <a:lnTo>
                    <a:pt x="7085" y="1485"/>
                  </a:lnTo>
                  <a:lnTo>
                    <a:pt x="7085" y="1451"/>
                  </a:lnTo>
                  <a:lnTo>
                    <a:pt x="7068" y="1451"/>
                  </a:lnTo>
                  <a:lnTo>
                    <a:pt x="7068" y="1418"/>
                  </a:lnTo>
                  <a:lnTo>
                    <a:pt x="7068" y="1384"/>
                  </a:lnTo>
                  <a:lnTo>
                    <a:pt x="7068" y="1350"/>
                  </a:lnTo>
                  <a:lnTo>
                    <a:pt x="7068" y="1316"/>
                  </a:lnTo>
                  <a:lnTo>
                    <a:pt x="7068" y="1300"/>
                  </a:lnTo>
                  <a:lnTo>
                    <a:pt x="7068" y="1266"/>
                  </a:lnTo>
                  <a:lnTo>
                    <a:pt x="7068" y="1232"/>
                  </a:lnTo>
                  <a:lnTo>
                    <a:pt x="7068" y="1198"/>
                  </a:lnTo>
                  <a:lnTo>
                    <a:pt x="7068" y="1165"/>
                  </a:lnTo>
                  <a:lnTo>
                    <a:pt x="7051" y="1165"/>
                  </a:lnTo>
                  <a:lnTo>
                    <a:pt x="7051" y="1131"/>
                  </a:lnTo>
                  <a:lnTo>
                    <a:pt x="7051" y="1080"/>
                  </a:lnTo>
                  <a:lnTo>
                    <a:pt x="7051" y="1047"/>
                  </a:lnTo>
                  <a:lnTo>
                    <a:pt x="7051" y="1013"/>
                  </a:lnTo>
                  <a:lnTo>
                    <a:pt x="7051" y="979"/>
                  </a:lnTo>
                  <a:lnTo>
                    <a:pt x="7051" y="928"/>
                  </a:lnTo>
                  <a:lnTo>
                    <a:pt x="7051" y="895"/>
                  </a:lnTo>
                  <a:lnTo>
                    <a:pt x="7034" y="895"/>
                  </a:lnTo>
                  <a:lnTo>
                    <a:pt x="7034" y="861"/>
                  </a:lnTo>
                  <a:lnTo>
                    <a:pt x="7034" y="810"/>
                  </a:lnTo>
                  <a:lnTo>
                    <a:pt x="7034" y="777"/>
                  </a:lnTo>
                  <a:lnTo>
                    <a:pt x="7034" y="743"/>
                  </a:lnTo>
                  <a:lnTo>
                    <a:pt x="7034" y="692"/>
                  </a:lnTo>
                  <a:lnTo>
                    <a:pt x="7034" y="659"/>
                  </a:lnTo>
                  <a:lnTo>
                    <a:pt x="7034" y="625"/>
                  </a:lnTo>
                  <a:lnTo>
                    <a:pt x="7034" y="608"/>
                  </a:lnTo>
                  <a:lnTo>
                    <a:pt x="7034" y="574"/>
                  </a:lnTo>
                  <a:lnTo>
                    <a:pt x="7017" y="574"/>
                  </a:lnTo>
                  <a:lnTo>
                    <a:pt x="7017" y="524"/>
                  </a:lnTo>
                  <a:lnTo>
                    <a:pt x="7017" y="490"/>
                  </a:lnTo>
                  <a:lnTo>
                    <a:pt x="7017" y="439"/>
                  </a:lnTo>
                  <a:lnTo>
                    <a:pt x="7017" y="406"/>
                  </a:lnTo>
                  <a:lnTo>
                    <a:pt x="7017" y="355"/>
                  </a:lnTo>
                  <a:lnTo>
                    <a:pt x="7017" y="321"/>
                  </a:lnTo>
                  <a:lnTo>
                    <a:pt x="7017" y="271"/>
                  </a:lnTo>
                  <a:lnTo>
                    <a:pt x="7000" y="271"/>
                  </a:lnTo>
                  <a:lnTo>
                    <a:pt x="7000" y="220"/>
                  </a:lnTo>
                  <a:lnTo>
                    <a:pt x="7000" y="186"/>
                  </a:lnTo>
                  <a:lnTo>
                    <a:pt x="7000" y="136"/>
                  </a:lnTo>
                  <a:lnTo>
                    <a:pt x="7000" y="85"/>
                  </a:lnTo>
                  <a:lnTo>
                    <a:pt x="7000" y="35"/>
                  </a:lnTo>
                  <a:lnTo>
                    <a:pt x="7000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181125" y="292917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0"/>
                  </a:moveTo>
                  <a:lnTo>
                    <a:pt x="1" y="321"/>
                  </a:lnTo>
                  <a:lnTo>
                    <a:pt x="895" y="321"/>
                  </a:lnTo>
                  <a:lnTo>
                    <a:pt x="895" y="2665"/>
                  </a:lnTo>
                  <a:lnTo>
                    <a:pt x="1249" y="2665"/>
                  </a:lnTo>
                  <a:lnTo>
                    <a:pt x="1249" y="321"/>
                  </a:lnTo>
                  <a:lnTo>
                    <a:pt x="2160" y="321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44375" y="2929175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232" y="321"/>
                  </a:moveTo>
                  <a:cubicBezTo>
                    <a:pt x="1367" y="321"/>
                    <a:pt x="1468" y="338"/>
                    <a:pt x="1536" y="371"/>
                  </a:cubicBezTo>
                  <a:cubicBezTo>
                    <a:pt x="1671" y="439"/>
                    <a:pt x="1738" y="574"/>
                    <a:pt x="1738" y="759"/>
                  </a:cubicBezTo>
                  <a:cubicBezTo>
                    <a:pt x="1738" y="945"/>
                    <a:pt x="1688" y="1063"/>
                    <a:pt x="1586" y="1130"/>
                  </a:cubicBezTo>
                  <a:cubicBezTo>
                    <a:pt x="1502" y="1198"/>
                    <a:pt x="1367" y="1232"/>
                    <a:pt x="1198" y="1232"/>
                  </a:cubicBezTo>
                  <a:lnTo>
                    <a:pt x="355" y="1232"/>
                  </a:lnTo>
                  <a:lnTo>
                    <a:pt x="355" y="321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355" y="2665"/>
                  </a:lnTo>
                  <a:lnTo>
                    <a:pt x="355" y="1518"/>
                  </a:lnTo>
                  <a:lnTo>
                    <a:pt x="1182" y="1518"/>
                  </a:lnTo>
                  <a:cubicBezTo>
                    <a:pt x="1333" y="1518"/>
                    <a:pt x="1435" y="1552"/>
                    <a:pt x="1502" y="1586"/>
                  </a:cubicBezTo>
                  <a:cubicBezTo>
                    <a:pt x="1620" y="1636"/>
                    <a:pt x="1688" y="1754"/>
                    <a:pt x="1704" y="1923"/>
                  </a:cubicBezTo>
                  <a:lnTo>
                    <a:pt x="1721" y="2379"/>
                  </a:lnTo>
                  <a:cubicBezTo>
                    <a:pt x="1721" y="2480"/>
                    <a:pt x="1738" y="2547"/>
                    <a:pt x="1738" y="2581"/>
                  </a:cubicBezTo>
                  <a:cubicBezTo>
                    <a:pt x="1738" y="2615"/>
                    <a:pt x="1755" y="2648"/>
                    <a:pt x="1772" y="2665"/>
                  </a:cubicBezTo>
                  <a:lnTo>
                    <a:pt x="2210" y="2665"/>
                  </a:lnTo>
                  <a:lnTo>
                    <a:pt x="2210" y="2615"/>
                  </a:lnTo>
                  <a:cubicBezTo>
                    <a:pt x="2160" y="2581"/>
                    <a:pt x="2109" y="2530"/>
                    <a:pt x="2092" y="2446"/>
                  </a:cubicBezTo>
                  <a:cubicBezTo>
                    <a:pt x="2075" y="2395"/>
                    <a:pt x="2075" y="2328"/>
                    <a:pt x="2059" y="2227"/>
                  </a:cubicBezTo>
                  <a:lnTo>
                    <a:pt x="2059" y="1856"/>
                  </a:lnTo>
                  <a:cubicBezTo>
                    <a:pt x="2059" y="1704"/>
                    <a:pt x="2025" y="1603"/>
                    <a:pt x="1974" y="1518"/>
                  </a:cubicBezTo>
                  <a:cubicBezTo>
                    <a:pt x="1924" y="1451"/>
                    <a:pt x="1839" y="1400"/>
                    <a:pt x="1738" y="1367"/>
                  </a:cubicBezTo>
                  <a:cubicBezTo>
                    <a:pt x="1856" y="1299"/>
                    <a:pt x="1941" y="1215"/>
                    <a:pt x="2008" y="1114"/>
                  </a:cubicBezTo>
                  <a:cubicBezTo>
                    <a:pt x="2075" y="1012"/>
                    <a:pt x="2109" y="877"/>
                    <a:pt x="2109" y="726"/>
                  </a:cubicBezTo>
                  <a:cubicBezTo>
                    <a:pt x="2109" y="422"/>
                    <a:pt x="1991" y="203"/>
                    <a:pt x="1738" y="85"/>
                  </a:cubicBezTo>
                  <a:cubicBezTo>
                    <a:pt x="1603" y="34"/>
                    <a:pt x="1435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310175" y="2929175"/>
              <a:ext cx="53150" cy="66650"/>
            </a:xfrm>
            <a:custGeom>
              <a:avLst/>
              <a:gdLst/>
              <a:ahLst/>
              <a:cxnLst/>
              <a:rect l="l" t="t" r="r" b="b"/>
              <a:pathLst>
                <a:path w="2126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54" y="2665"/>
                  </a:lnTo>
                  <a:lnTo>
                    <a:pt x="354" y="506"/>
                  </a:lnTo>
                  <a:lnTo>
                    <a:pt x="1720" y="2665"/>
                  </a:lnTo>
                  <a:lnTo>
                    <a:pt x="2125" y="2665"/>
                  </a:lnTo>
                  <a:lnTo>
                    <a:pt x="2125" y="0"/>
                  </a:lnTo>
                  <a:lnTo>
                    <a:pt x="1771" y="0"/>
                  </a:lnTo>
                  <a:lnTo>
                    <a:pt x="1771" y="217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379325" y="2929175"/>
              <a:ext cx="9300" cy="66650"/>
            </a:xfrm>
            <a:custGeom>
              <a:avLst/>
              <a:gdLst/>
              <a:ahLst/>
              <a:cxnLst/>
              <a:rect l="l" t="t" r="r" b="b"/>
              <a:pathLst>
                <a:path w="372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71" y="266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3797975" y="4917725"/>
              <a:ext cx="54825" cy="875"/>
            </a:xfrm>
            <a:custGeom>
              <a:avLst/>
              <a:gdLst/>
              <a:ahLst/>
              <a:cxnLst/>
              <a:rect l="l" t="t" r="r" b="b"/>
              <a:pathLst>
                <a:path w="2193" h="35" fill="none" extrusionOk="0">
                  <a:moveTo>
                    <a:pt x="0" y="35"/>
                  </a:moveTo>
                  <a:lnTo>
                    <a:pt x="220" y="35"/>
                  </a:lnTo>
                  <a:lnTo>
                    <a:pt x="220" y="35"/>
                  </a:lnTo>
                  <a:lnTo>
                    <a:pt x="489" y="35"/>
                  </a:lnTo>
                  <a:lnTo>
                    <a:pt x="489" y="35"/>
                  </a:lnTo>
                  <a:lnTo>
                    <a:pt x="675" y="35"/>
                  </a:lnTo>
                  <a:lnTo>
                    <a:pt x="692" y="35"/>
                  </a:lnTo>
                  <a:lnTo>
                    <a:pt x="844" y="35"/>
                  </a:lnTo>
                  <a:lnTo>
                    <a:pt x="844" y="18"/>
                  </a:lnTo>
                  <a:lnTo>
                    <a:pt x="995" y="18"/>
                  </a:lnTo>
                  <a:lnTo>
                    <a:pt x="995" y="18"/>
                  </a:lnTo>
                  <a:lnTo>
                    <a:pt x="1130" y="18"/>
                  </a:lnTo>
                  <a:lnTo>
                    <a:pt x="1130" y="18"/>
                  </a:lnTo>
                  <a:lnTo>
                    <a:pt x="1248" y="18"/>
                  </a:lnTo>
                  <a:lnTo>
                    <a:pt x="1248" y="18"/>
                  </a:lnTo>
                  <a:lnTo>
                    <a:pt x="1366" y="18"/>
                  </a:lnTo>
                  <a:lnTo>
                    <a:pt x="1366" y="18"/>
                  </a:lnTo>
                  <a:lnTo>
                    <a:pt x="1468" y="18"/>
                  </a:lnTo>
                  <a:lnTo>
                    <a:pt x="1468" y="18"/>
                  </a:lnTo>
                  <a:lnTo>
                    <a:pt x="1569" y="18"/>
                  </a:lnTo>
                  <a:lnTo>
                    <a:pt x="1569" y="18"/>
                  </a:lnTo>
                  <a:lnTo>
                    <a:pt x="1653" y="18"/>
                  </a:lnTo>
                  <a:lnTo>
                    <a:pt x="1670" y="18"/>
                  </a:lnTo>
                  <a:lnTo>
                    <a:pt x="1754" y="18"/>
                  </a:lnTo>
                  <a:lnTo>
                    <a:pt x="1754" y="1"/>
                  </a:lnTo>
                  <a:lnTo>
                    <a:pt x="1839" y="1"/>
                  </a:lnTo>
                  <a:lnTo>
                    <a:pt x="1839" y="1"/>
                  </a:lnTo>
                  <a:lnTo>
                    <a:pt x="1923" y="1"/>
                  </a:lnTo>
                  <a:lnTo>
                    <a:pt x="1923" y="1"/>
                  </a:lnTo>
                  <a:lnTo>
                    <a:pt x="2007" y="1"/>
                  </a:lnTo>
                  <a:lnTo>
                    <a:pt x="2007" y="1"/>
                  </a:lnTo>
                  <a:lnTo>
                    <a:pt x="2075" y="1"/>
                  </a:lnTo>
                  <a:lnTo>
                    <a:pt x="2075" y="1"/>
                  </a:lnTo>
                  <a:lnTo>
                    <a:pt x="2159" y="1"/>
                  </a:lnTo>
                  <a:lnTo>
                    <a:pt x="2159" y="1"/>
                  </a:lnTo>
                  <a:lnTo>
                    <a:pt x="2193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3798400" y="5092725"/>
              <a:ext cx="59900" cy="1300"/>
            </a:xfrm>
            <a:custGeom>
              <a:avLst/>
              <a:gdLst/>
              <a:ahLst/>
              <a:cxnLst/>
              <a:rect l="l" t="t" r="r" b="b"/>
              <a:pathLst>
                <a:path w="2396" h="52" fill="none" extrusionOk="0">
                  <a:moveTo>
                    <a:pt x="0" y="51"/>
                  </a:moveTo>
                  <a:lnTo>
                    <a:pt x="135" y="51"/>
                  </a:lnTo>
                  <a:lnTo>
                    <a:pt x="135" y="34"/>
                  </a:lnTo>
                  <a:lnTo>
                    <a:pt x="439" y="34"/>
                  </a:lnTo>
                  <a:lnTo>
                    <a:pt x="456" y="34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844" y="34"/>
                  </a:lnTo>
                  <a:lnTo>
                    <a:pt x="844" y="34"/>
                  </a:lnTo>
                  <a:lnTo>
                    <a:pt x="995" y="34"/>
                  </a:lnTo>
                  <a:lnTo>
                    <a:pt x="995" y="34"/>
                  </a:lnTo>
                  <a:lnTo>
                    <a:pt x="1147" y="34"/>
                  </a:lnTo>
                  <a:lnTo>
                    <a:pt x="1147" y="34"/>
                  </a:lnTo>
                  <a:lnTo>
                    <a:pt x="1265" y="34"/>
                  </a:lnTo>
                  <a:lnTo>
                    <a:pt x="1265" y="34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501" y="34"/>
                  </a:lnTo>
                  <a:lnTo>
                    <a:pt x="1501" y="17"/>
                  </a:lnTo>
                  <a:lnTo>
                    <a:pt x="1602" y="17"/>
                  </a:lnTo>
                  <a:lnTo>
                    <a:pt x="1602" y="17"/>
                  </a:lnTo>
                  <a:lnTo>
                    <a:pt x="1704" y="17"/>
                  </a:lnTo>
                  <a:lnTo>
                    <a:pt x="1704" y="17"/>
                  </a:lnTo>
                  <a:lnTo>
                    <a:pt x="1805" y="17"/>
                  </a:lnTo>
                  <a:lnTo>
                    <a:pt x="1805" y="17"/>
                  </a:lnTo>
                  <a:lnTo>
                    <a:pt x="1889" y="17"/>
                  </a:lnTo>
                  <a:lnTo>
                    <a:pt x="1889" y="17"/>
                  </a:lnTo>
                  <a:lnTo>
                    <a:pt x="1974" y="17"/>
                  </a:lnTo>
                  <a:lnTo>
                    <a:pt x="1974" y="17"/>
                  </a:lnTo>
                  <a:lnTo>
                    <a:pt x="2058" y="17"/>
                  </a:lnTo>
                  <a:lnTo>
                    <a:pt x="2058" y="17"/>
                  </a:lnTo>
                  <a:lnTo>
                    <a:pt x="2142" y="17"/>
                  </a:lnTo>
                  <a:lnTo>
                    <a:pt x="2142" y="1"/>
                  </a:lnTo>
                  <a:lnTo>
                    <a:pt x="2227" y="1"/>
                  </a:lnTo>
                  <a:lnTo>
                    <a:pt x="2227" y="1"/>
                  </a:lnTo>
                  <a:lnTo>
                    <a:pt x="2294" y="1"/>
                  </a:lnTo>
                  <a:lnTo>
                    <a:pt x="2294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395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3797975" y="4918575"/>
              <a:ext cx="450" cy="175450"/>
            </a:xfrm>
            <a:custGeom>
              <a:avLst/>
              <a:gdLst/>
              <a:ahLst/>
              <a:cxnLst/>
              <a:rect l="l" t="t" r="r" b="b"/>
              <a:pathLst>
                <a:path w="18" h="7018" fill="none" extrusionOk="0">
                  <a:moveTo>
                    <a:pt x="0" y="1"/>
                  </a:moveTo>
                  <a:lnTo>
                    <a:pt x="17" y="701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3852775" y="4917725"/>
              <a:ext cx="5525" cy="175025"/>
            </a:xfrm>
            <a:custGeom>
              <a:avLst/>
              <a:gdLst/>
              <a:ahLst/>
              <a:cxnLst/>
              <a:rect l="l" t="t" r="r" b="b"/>
              <a:pathLst>
                <a:path w="221" h="7001" fill="none" extrusionOk="0">
                  <a:moveTo>
                    <a:pt x="1" y="1"/>
                  </a:moveTo>
                  <a:lnTo>
                    <a:pt x="220" y="700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3797975" y="4917725"/>
              <a:ext cx="60325" cy="176300"/>
            </a:xfrm>
            <a:custGeom>
              <a:avLst/>
              <a:gdLst/>
              <a:ahLst/>
              <a:cxnLst/>
              <a:rect l="l" t="t" r="r" b="b"/>
              <a:pathLst>
                <a:path w="2413" h="7052" extrusionOk="0">
                  <a:moveTo>
                    <a:pt x="1754" y="1"/>
                  </a:moveTo>
                  <a:lnTo>
                    <a:pt x="1754" y="18"/>
                  </a:lnTo>
                  <a:lnTo>
                    <a:pt x="844" y="18"/>
                  </a:lnTo>
                  <a:lnTo>
                    <a:pt x="844" y="35"/>
                  </a:lnTo>
                  <a:lnTo>
                    <a:pt x="0" y="35"/>
                  </a:lnTo>
                  <a:lnTo>
                    <a:pt x="17" y="7051"/>
                  </a:lnTo>
                  <a:lnTo>
                    <a:pt x="152" y="7051"/>
                  </a:lnTo>
                  <a:lnTo>
                    <a:pt x="152" y="7034"/>
                  </a:lnTo>
                  <a:lnTo>
                    <a:pt x="1518" y="7034"/>
                  </a:lnTo>
                  <a:lnTo>
                    <a:pt x="1518" y="7017"/>
                  </a:lnTo>
                  <a:lnTo>
                    <a:pt x="2159" y="7017"/>
                  </a:lnTo>
                  <a:lnTo>
                    <a:pt x="2159" y="7001"/>
                  </a:lnTo>
                  <a:lnTo>
                    <a:pt x="2412" y="7001"/>
                  </a:lnTo>
                  <a:lnTo>
                    <a:pt x="2193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791275" y="2102700"/>
              <a:ext cx="19850" cy="56950"/>
            </a:xfrm>
            <a:custGeom>
              <a:avLst/>
              <a:gdLst/>
              <a:ahLst/>
              <a:cxnLst/>
              <a:rect l="l" t="t" r="r" b="b"/>
              <a:pathLst>
                <a:path w="794" h="2278" fill="none" extrusionOk="0">
                  <a:moveTo>
                    <a:pt x="793" y="1"/>
                  </a:moveTo>
                  <a:lnTo>
                    <a:pt x="793" y="1"/>
                  </a:lnTo>
                  <a:lnTo>
                    <a:pt x="793" y="1"/>
                  </a:lnTo>
                  <a:lnTo>
                    <a:pt x="793" y="1"/>
                  </a:lnTo>
                  <a:lnTo>
                    <a:pt x="793" y="18"/>
                  </a:lnTo>
                  <a:lnTo>
                    <a:pt x="793" y="18"/>
                  </a:lnTo>
                  <a:lnTo>
                    <a:pt x="793" y="18"/>
                  </a:lnTo>
                  <a:lnTo>
                    <a:pt x="793" y="18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77" y="35"/>
                  </a:lnTo>
                  <a:lnTo>
                    <a:pt x="777" y="35"/>
                  </a:lnTo>
                  <a:lnTo>
                    <a:pt x="777" y="35"/>
                  </a:lnTo>
                  <a:lnTo>
                    <a:pt x="777" y="35"/>
                  </a:lnTo>
                  <a:lnTo>
                    <a:pt x="777" y="35"/>
                  </a:lnTo>
                  <a:lnTo>
                    <a:pt x="777" y="51"/>
                  </a:lnTo>
                  <a:lnTo>
                    <a:pt x="777" y="51"/>
                  </a:lnTo>
                  <a:lnTo>
                    <a:pt x="777" y="51"/>
                  </a:lnTo>
                  <a:lnTo>
                    <a:pt x="777" y="51"/>
                  </a:lnTo>
                  <a:lnTo>
                    <a:pt x="777" y="51"/>
                  </a:lnTo>
                  <a:lnTo>
                    <a:pt x="777" y="68"/>
                  </a:lnTo>
                  <a:lnTo>
                    <a:pt x="777" y="68"/>
                  </a:lnTo>
                  <a:lnTo>
                    <a:pt x="760" y="68"/>
                  </a:lnTo>
                  <a:lnTo>
                    <a:pt x="760" y="68"/>
                  </a:lnTo>
                  <a:lnTo>
                    <a:pt x="760" y="68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760" y="102"/>
                  </a:lnTo>
                  <a:lnTo>
                    <a:pt x="760" y="102"/>
                  </a:lnTo>
                  <a:lnTo>
                    <a:pt x="760" y="102"/>
                  </a:lnTo>
                  <a:lnTo>
                    <a:pt x="760" y="102"/>
                  </a:lnTo>
                  <a:lnTo>
                    <a:pt x="760" y="102"/>
                  </a:lnTo>
                  <a:lnTo>
                    <a:pt x="760" y="119"/>
                  </a:lnTo>
                  <a:lnTo>
                    <a:pt x="760" y="119"/>
                  </a:lnTo>
                  <a:lnTo>
                    <a:pt x="743" y="119"/>
                  </a:lnTo>
                  <a:lnTo>
                    <a:pt x="743" y="119"/>
                  </a:lnTo>
                  <a:lnTo>
                    <a:pt x="743" y="119"/>
                  </a:lnTo>
                  <a:lnTo>
                    <a:pt x="743" y="119"/>
                  </a:lnTo>
                  <a:lnTo>
                    <a:pt x="743" y="136"/>
                  </a:lnTo>
                  <a:lnTo>
                    <a:pt x="743" y="136"/>
                  </a:lnTo>
                  <a:lnTo>
                    <a:pt x="743" y="136"/>
                  </a:lnTo>
                  <a:lnTo>
                    <a:pt x="743" y="136"/>
                  </a:lnTo>
                  <a:lnTo>
                    <a:pt x="743" y="136"/>
                  </a:lnTo>
                  <a:lnTo>
                    <a:pt x="743" y="153"/>
                  </a:lnTo>
                  <a:lnTo>
                    <a:pt x="743" y="153"/>
                  </a:lnTo>
                  <a:lnTo>
                    <a:pt x="743" y="153"/>
                  </a:lnTo>
                  <a:lnTo>
                    <a:pt x="743" y="153"/>
                  </a:lnTo>
                  <a:lnTo>
                    <a:pt x="743" y="153"/>
                  </a:lnTo>
                  <a:lnTo>
                    <a:pt x="726" y="153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726" y="186"/>
                  </a:lnTo>
                  <a:lnTo>
                    <a:pt x="726" y="186"/>
                  </a:lnTo>
                  <a:lnTo>
                    <a:pt x="726" y="186"/>
                  </a:lnTo>
                  <a:lnTo>
                    <a:pt x="726" y="186"/>
                  </a:lnTo>
                  <a:lnTo>
                    <a:pt x="726" y="186"/>
                  </a:lnTo>
                  <a:lnTo>
                    <a:pt x="726" y="203"/>
                  </a:lnTo>
                  <a:lnTo>
                    <a:pt x="726" y="203"/>
                  </a:lnTo>
                  <a:lnTo>
                    <a:pt x="726" y="203"/>
                  </a:lnTo>
                  <a:lnTo>
                    <a:pt x="726" y="203"/>
                  </a:lnTo>
                  <a:lnTo>
                    <a:pt x="726" y="203"/>
                  </a:lnTo>
                  <a:lnTo>
                    <a:pt x="709" y="203"/>
                  </a:lnTo>
                  <a:lnTo>
                    <a:pt x="709" y="220"/>
                  </a:lnTo>
                  <a:lnTo>
                    <a:pt x="709" y="220"/>
                  </a:lnTo>
                  <a:lnTo>
                    <a:pt x="709" y="220"/>
                  </a:lnTo>
                  <a:lnTo>
                    <a:pt x="709" y="220"/>
                  </a:lnTo>
                  <a:lnTo>
                    <a:pt x="709" y="220"/>
                  </a:lnTo>
                  <a:lnTo>
                    <a:pt x="709" y="220"/>
                  </a:lnTo>
                  <a:lnTo>
                    <a:pt x="709" y="237"/>
                  </a:lnTo>
                  <a:lnTo>
                    <a:pt x="709" y="237"/>
                  </a:lnTo>
                  <a:lnTo>
                    <a:pt x="709" y="237"/>
                  </a:lnTo>
                  <a:lnTo>
                    <a:pt x="709" y="237"/>
                  </a:lnTo>
                  <a:lnTo>
                    <a:pt x="709" y="254"/>
                  </a:lnTo>
                  <a:lnTo>
                    <a:pt x="709" y="254"/>
                  </a:lnTo>
                  <a:lnTo>
                    <a:pt x="709" y="254"/>
                  </a:lnTo>
                  <a:lnTo>
                    <a:pt x="692" y="254"/>
                  </a:lnTo>
                  <a:lnTo>
                    <a:pt x="692" y="254"/>
                  </a:lnTo>
                  <a:lnTo>
                    <a:pt x="692" y="254"/>
                  </a:lnTo>
                  <a:lnTo>
                    <a:pt x="692" y="271"/>
                  </a:lnTo>
                  <a:lnTo>
                    <a:pt x="692" y="271"/>
                  </a:lnTo>
                  <a:lnTo>
                    <a:pt x="692" y="271"/>
                  </a:lnTo>
                  <a:lnTo>
                    <a:pt x="692" y="271"/>
                  </a:lnTo>
                  <a:lnTo>
                    <a:pt x="692" y="288"/>
                  </a:lnTo>
                  <a:lnTo>
                    <a:pt x="692" y="288"/>
                  </a:lnTo>
                  <a:lnTo>
                    <a:pt x="692" y="288"/>
                  </a:lnTo>
                  <a:lnTo>
                    <a:pt x="692" y="288"/>
                  </a:lnTo>
                  <a:lnTo>
                    <a:pt x="692" y="288"/>
                  </a:lnTo>
                  <a:lnTo>
                    <a:pt x="692" y="288"/>
                  </a:lnTo>
                  <a:lnTo>
                    <a:pt x="692" y="304"/>
                  </a:lnTo>
                  <a:lnTo>
                    <a:pt x="692" y="304"/>
                  </a:lnTo>
                  <a:lnTo>
                    <a:pt x="692" y="304"/>
                  </a:lnTo>
                  <a:lnTo>
                    <a:pt x="675" y="304"/>
                  </a:lnTo>
                  <a:lnTo>
                    <a:pt x="675" y="304"/>
                  </a:lnTo>
                  <a:lnTo>
                    <a:pt x="675" y="304"/>
                  </a:lnTo>
                  <a:lnTo>
                    <a:pt x="675" y="321"/>
                  </a:lnTo>
                  <a:lnTo>
                    <a:pt x="675" y="321"/>
                  </a:lnTo>
                  <a:lnTo>
                    <a:pt x="675" y="321"/>
                  </a:lnTo>
                  <a:lnTo>
                    <a:pt x="675" y="321"/>
                  </a:lnTo>
                  <a:lnTo>
                    <a:pt x="675" y="321"/>
                  </a:lnTo>
                  <a:lnTo>
                    <a:pt x="675" y="338"/>
                  </a:lnTo>
                  <a:lnTo>
                    <a:pt x="675" y="338"/>
                  </a:lnTo>
                  <a:lnTo>
                    <a:pt x="675" y="338"/>
                  </a:lnTo>
                  <a:lnTo>
                    <a:pt x="675" y="338"/>
                  </a:lnTo>
                  <a:lnTo>
                    <a:pt x="675" y="338"/>
                  </a:lnTo>
                  <a:lnTo>
                    <a:pt x="675" y="355"/>
                  </a:lnTo>
                  <a:lnTo>
                    <a:pt x="659" y="355"/>
                  </a:lnTo>
                  <a:lnTo>
                    <a:pt x="659" y="355"/>
                  </a:lnTo>
                  <a:lnTo>
                    <a:pt x="659" y="355"/>
                  </a:lnTo>
                  <a:lnTo>
                    <a:pt x="659" y="355"/>
                  </a:lnTo>
                  <a:lnTo>
                    <a:pt x="659" y="355"/>
                  </a:lnTo>
                  <a:lnTo>
                    <a:pt x="659" y="372"/>
                  </a:lnTo>
                  <a:lnTo>
                    <a:pt x="659" y="372"/>
                  </a:lnTo>
                  <a:lnTo>
                    <a:pt x="659" y="372"/>
                  </a:lnTo>
                  <a:lnTo>
                    <a:pt x="659" y="372"/>
                  </a:lnTo>
                  <a:lnTo>
                    <a:pt x="659" y="372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642" y="406"/>
                  </a:lnTo>
                  <a:lnTo>
                    <a:pt x="642" y="406"/>
                  </a:lnTo>
                  <a:lnTo>
                    <a:pt x="642" y="406"/>
                  </a:lnTo>
                  <a:lnTo>
                    <a:pt x="642" y="406"/>
                  </a:lnTo>
                  <a:lnTo>
                    <a:pt x="642" y="406"/>
                  </a:lnTo>
                  <a:lnTo>
                    <a:pt x="642" y="423"/>
                  </a:lnTo>
                  <a:lnTo>
                    <a:pt x="642" y="423"/>
                  </a:lnTo>
                  <a:lnTo>
                    <a:pt x="642" y="423"/>
                  </a:lnTo>
                  <a:lnTo>
                    <a:pt x="642" y="423"/>
                  </a:lnTo>
                  <a:lnTo>
                    <a:pt x="642" y="423"/>
                  </a:lnTo>
                  <a:lnTo>
                    <a:pt x="642" y="423"/>
                  </a:lnTo>
                  <a:lnTo>
                    <a:pt x="642" y="439"/>
                  </a:lnTo>
                  <a:lnTo>
                    <a:pt x="642" y="439"/>
                  </a:lnTo>
                  <a:lnTo>
                    <a:pt x="642" y="439"/>
                  </a:lnTo>
                  <a:lnTo>
                    <a:pt x="625" y="439"/>
                  </a:lnTo>
                  <a:lnTo>
                    <a:pt x="625" y="456"/>
                  </a:lnTo>
                  <a:lnTo>
                    <a:pt x="625" y="456"/>
                  </a:lnTo>
                  <a:lnTo>
                    <a:pt x="625" y="456"/>
                  </a:lnTo>
                  <a:lnTo>
                    <a:pt x="625" y="456"/>
                  </a:lnTo>
                  <a:lnTo>
                    <a:pt x="625" y="456"/>
                  </a:lnTo>
                  <a:lnTo>
                    <a:pt x="625" y="456"/>
                  </a:lnTo>
                  <a:lnTo>
                    <a:pt x="625" y="473"/>
                  </a:lnTo>
                  <a:lnTo>
                    <a:pt x="625" y="473"/>
                  </a:lnTo>
                  <a:lnTo>
                    <a:pt x="625" y="473"/>
                  </a:lnTo>
                  <a:lnTo>
                    <a:pt x="625" y="473"/>
                  </a:lnTo>
                  <a:lnTo>
                    <a:pt x="625" y="490"/>
                  </a:lnTo>
                  <a:lnTo>
                    <a:pt x="625" y="490"/>
                  </a:lnTo>
                  <a:lnTo>
                    <a:pt x="625" y="490"/>
                  </a:lnTo>
                  <a:lnTo>
                    <a:pt x="625" y="490"/>
                  </a:lnTo>
                  <a:lnTo>
                    <a:pt x="625" y="490"/>
                  </a:lnTo>
                  <a:lnTo>
                    <a:pt x="608" y="490"/>
                  </a:lnTo>
                  <a:lnTo>
                    <a:pt x="608" y="507"/>
                  </a:lnTo>
                  <a:lnTo>
                    <a:pt x="608" y="507"/>
                  </a:lnTo>
                  <a:lnTo>
                    <a:pt x="608" y="507"/>
                  </a:lnTo>
                  <a:lnTo>
                    <a:pt x="608" y="507"/>
                  </a:lnTo>
                  <a:lnTo>
                    <a:pt x="608" y="507"/>
                  </a:lnTo>
                  <a:lnTo>
                    <a:pt x="608" y="524"/>
                  </a:lnTo>
                  <a:lnTo>
                    <a:pt x="608" y="524"/>
                  </a:lnTo>
                  <a:lnTo>
                    <a:pt x="608" y="524"/>
                  </a:lnTo>
                  <a:lnTo>
                    <a:pt x="608" y="524"/>
                  </a:lnTo>
                  <a:lnTo>
                    <a:pt x="608" y="524"/>
                  </a:lnTo>
                  <a:lnTo>
                    <a:pt x="608" y="541"/>
                  </a:lnTo>
                  <a:lnTo>
                    <a:pt x="608" y="541"/>
                  </a:lnTo>
                  <a:lnTo>
                    <a:pt x="608" y="541"/>
                  </a:lnTo>
                  <a:lnTo>
                    <a:pt x="591" y="541"/>
                  </a:lnTo>
                  <a:lnTo>
                    <a:pt x="591" y="541"/>
                  </a:lnTo>
                  <a:lnTo>
                    <a:pt x="591" y="541"/>
                  </a:lnTo>
                  <a:lnTo>
                    <a:pt x="591" y="557"/>
                  </a:lnTo>
                  <a:lnTo>
                    <a:pt x="591" y="557"/>
                  </a:lnTo>
                  <a:lnTo>
                    <a:pt x="591" y="557"/>
                  </a:lnTo>
                  <a:lnTo>
                    <a:pt x="591" y="557"/>
                  </a:lnTo>
                  <a:lnTo>
                    <a:pt x="591" y="557"/>
                  </a:lnTo>
                  <a:lnTo>
                    <a:pt x="591" y="574"/>
                  </a:lnTo>
                  <a:lnTo>
                    <a:pt x="591" y="574"/>
                  </a:lnTo>
                  <a:lnTo>
                    <a:pt x="591" y="574"/>
                  </a:lnTo>
                  <a:lnTo>
                    <a:pt x="591" y="574"/>
                  </a:lnTo>
                  <a:lnTo>
                    <a:pt x="591" y="574"/>
                  </a:lnTo>
                  <a:lnTo>
                    <a:pt x="591" y="574"/>
                  </a:lnTo>
                  <a:lnTo>
                    <a:pt x="591" y="591"/>
                  </a:lnTo>
                  <a:lnTo>
                    <a:pt x="591" y="591"/>
                  </a:lnTo>
                  <a:lnTo>
                    <a:pt x="574" y="591"/>
                  </a:lnTo>
                  <a:lnTo>
                    <a:pt x="574" y="591"/>
                  </a:lnTo>
                  <a:lnTo>
                    <a:pt x="574" y="591"/>
                  </a:lnTo>
                  <a:lnTo>
                    <a:pt x="574" y="608"/>
                  </a:lnTo>
                  <a:lnTo>
                    <a:pt x="574" y="608"/>
                  </a:lnTo>
                  <a:lnTo>
                    <a:pt x="574" y="608"/>
                  </a:lnTo>
                  <a:lnTo>
                    <a:pt x="574" y="608"/>
                  </a:lnTo>
                  <a:lnTo>
                    <a:pt x="574" y="608"/>
                  </a:lnTo>
                  <a:lnTo>
                    <a:pt x="574" y="608"/>
                  </a:lnTo>
                  <a:lnTo>
                    <a:pt x="574" y="625"/>
                  </a:lnTo>
                  <a:lnTo>
                    <a:pt x="574" y="625"/>
                  </a:lnTo>
                  <a:lnTo>
                    <a:pt x="574" y="625"/>
                  </a:lnTo>
                  <a:lnTo>
                    <a:pt x="574" y="625"/>
                  </a:lnTo>
                  <a:lnTo>
                    <a:pt x="574" y="642"/>
                  </a:lnTo>
                  <a:lnTo>
                    <a:pt x="557" y="642"/>
                  </a:lnTo>
                  <a:lnTo>
                    <a:pt x="557" y="642"/>
                  </a:lnTo>
                  <a:lnTo>
                    <a:pt x="557" y="642"/>
                  </a:lnTo>
                  <a:lnTo>
                    <a:pt x="557" y="642"/>
                  </a:lnTo>
                  <a:lnTo>
                    <a:pt x="557" y="642"/>
                  </a:lnTo>
                  <a:lnTo>
                    <a:pt x="557" y="659"/>
                  </a:lnTo>
                  <a:lnTo>
                    <a:pt x="557" y="659"/>
                  </a:lnTo>
                  <a:lnTo>
                    <a:pt x="557" y="659"/>
                  </a:lnTo>
                  <a:lnTo>
                    <a:pt x="557" y="659"/>
                  </a:lnTo>
                  <a:lnTo>
                    <a:pt x="557" y="676"/>
                  </a:lnTo>
                  <a:lnTo>
                    <a:pt x="557" y="676"/>
                  </a:lnTo>
                  <a:lnTo>
                    <a:pt x="557" y="676"/>
                  </a:lnTo>
                  <a:lnTo>
                    <a:pt x="557" y="676"/>
                  </a:lnTo>
                  <a:lnTo>
                    <a:pt x="557" y="676"/>
                  </a:lnTo>
                  <a:lnTo>
                    <a:pt x="557" y="676"/>
                  </a:lnTo>
                  <a:lnTo>
                    <a:pt x="557" y="692"/>
                  </a:lnTo>
                  <a:lnTo>
                    <a:pt x="540" y="692"/>
                  </a:lnTo>
                  <a:lnTo>
                    <a:pt x="540" y="692"/>
                  </a:lnTo>
                  <a:lnTo>
                    <a:pt x="540" y="692"/>
                  </a:lnTo>
                  <a:lnTo>
                    <a:pt x="540" y="692"/>
                  </a:lnTo>
                  <a:lnTo>
                    <a:pt x="540" y="709"/>
                  </a:lnTo>
                  <a:lnTo>
                    <a:pt x="540" y="709"/>
                  </a:lnTo>
                  <a:lnTo>
                    <a:pt x="540" y="709"/>
                  </a:lnTo>
                  <a:lnTo>
                    <a:pt x="540" y="709"/>
                  </a:lnTo>
                  <a:lnTo>
                    <a:pt x="540" y="709"/>
                  </a:lnTo>
                  <a:lnTo>
                    <a:pt x="540" y="709"/>
                  </a:lnTo>
                  <a:lnTo>
                    <a:pt x="540" y="726"/>
                  </a:lnTo>
                  <a:lnTo>
                    <a:pt x="540" y="726"/>
                  </a:lnTo>
                  <a:lnTo>
                    <a:pt x="540" y="726"/>
                  </a:lnTo>
                  <a:lnTo>
                    <a:pt x="540" y="726"/>
                  </a:lnTo>
                  <a:lnTo>
                    <a:pt x="524" y="726"/>
                  </a:lnTo>
                  <a:lnTo>
                    <a:pt x="524" y="743"/>
                  </a:lnTo>
                  <a:lnTo>
                    <a:pt x="524" y="743"/>
                  </a:lnTo>
                  <a:lnTo>
                    <a:pt x="524" y="743"/>
                  </a:lnTo>
                  <a:lnTo>
                    <a:pt x="524" y="743"/>
                  </a:lnTo>
                  <a:lnTo>
                    <a:pt x="524" y="743"/>
                  </a:lnTo>
                  <a:lnTo>
                    <a:pt x="524" y="743"/>
                  </a:lnTo>
                  <a:lnTo>
                    <a:pt x="524" y="760"/>
                  </a:lnTo>
                  <a:lnTo>
                    <a:pt x="524" y="760"/>
                  </a:lnTo>
                  <a:lnTo>
                    <a:pt x="524" y="760"/>
                  </a:lnTo>
                  <a:lnTo>
                    <a:pt x="524" y="760"/>
                  </a:lnTo>
                  <a:lnTo>
                    <a:pt x="524" y="777"/>
                  </a:lnTo>
                  <a:lnTo>
                    <a:pt x="524" y="777"/>
                  </a:lnTo>
                  <a:lnTo>
                    <a:pt x="524" y="777"/>
                  </a:lnTo>
                  <a:lnTo>
                    <a:pt x="524" y="777"/>
                  </a:lnTo>
                  <a:lnTo>
                    <a:pt x="524" y="777"/>
                  </a:lnTo>
                  <a:lnTo>
                    <a:pt x="507" y="777"/>
                  </a:lnTo>
                  <a:lnTo>
                    <a:pt x="507" y="794"/>
                  </a:lnTo>
                  <a:lnTo>
                    <a:pt x="507" y="794"/>
                  </a:lnTo>
                  <a:lnTo>
                    <a:pt x="507" y="794"/>
                  </a:lnTo>
                  <a:lnTo>
                    <a:pt x="507" y="794"/>
                  </a:lnTo>
                  <a:lnTo>
                    <a:pt x="507" y="794"/>
                  </a:lnTo>
                  <a:lnTo>
                    <a:pt x="507" y="810"/>
                  </a:lnTo>
                  <a:lnTo>
                    <a:pt x="507" y="810"/>
                  </a:lnTo>
                  <a:lnTo>
                    <a:pt x="507" y="810"/>
                  </a:lnTo>
                  <a:lnTo>
                    <a:pt x="507" y="810"/>
                  </a:lnTo>
                  <a:lnTo>
                    <a:pt x="507" y="810"/>
                  </a:lnTo>
                  <a:lnTo>
                    <a:pt x="507" y="827"/>
                  </a:lnTo>
                  <a:lnTo>
                    <a:pt x="507" y="827"/>
                  </a:lnTo>
                  <a:lnTo>
                    <a:pt x="507" y="827"/>
                  </a:lnTo>
                  <a:lnTo>
                    <a:pt x="490" y="827"/>
                  </a:lnTo>
                  <a:lnTo>
                    <a:pt x="490" y="827"/>
                  </a:lnTo>
                  <a:lnTo>
                    <a:pt x="490" y="844"/>
                  </a:lnTo>
                  <a:lnTo>
                    <a:pt x="490" y="844"/>
                  </a:lnTo>
                  <a:lnTo>
                    <a:pt x="490" y="844"/>
                  </a:lnTo>
                  <a:lnTo>
                    <a:pt x="490" y="844"/>
                  </a:lnTo>
                  <a:lnTo>
                    <a:pt x="490" y="844"/>
                  </a:lnTo>
                  <a:lnTo>
                    <a:pt x="490" y="861"/>
                  </a:lnTo>
                  <a:lnTo>
                    <a:pt x="490" y="861"/>
                  </a:lnTo>
                  <a:lnTo>
                    <a:pt x="490" y="861"/>
                  </a:lnTo>
                  <a:lnTo>
                    <a:pt x="490" y="861"/>
                  </a:lnTo>
                  <a:lnTo>
                    <a:pt x="490" y="861"/>
                  </a:lnTo>
                  <a:lnTo>
                    <a:pt x="490" y="861"/>
                  </a:lnTo>
                  <a:lnTo>
                    <a:pt x="490" y="878"/>
                  </a:lnTo>
                  <a:lnTo>
                    <a:pt x="490" y="878"/>
                  </a:lnTo>
                  <a:lnTo>
                    <a:pt x="490" y="878"/>
                  </a:lnTo>
                  <a:lnTo>
                    <a:pt x="473" y="878"/>
                  </a:lnTo>
                  <a:lnTo>
                    <a:pt x="473" y="878"/>
                  </a:lnTo>
                  <a:lnTo>
                    <a:pt x="473" y="895"/>
                  </a:lnTo>
                  <a:lnTo>
                    <a:pt x="473" y="895"/>
                  </a:lnTo>
                  <a:lnTo>
                    <a:pt x="473" y="895"/>
                  </a:lnTo>
                  <a:lnTo>
                    <a:pt x="473" y="895"/>
                  </a:lnTo>
                  <a:lnTo>
                    <a:pt x="473" y="895"/>
                  </a:lnTo>
                  <a:lnTo>
                    <a:pt x="473" y="912"/>
                  </a:lnTo>
                  <a:lnTo>
                    <a:pt x="473" y="912"/>
                  </a:lnTo>
                  <a:lnTo>
                    <a:pt x="473" y="912"/>
                  </a:lnTo>
                  <a:lnTo>
                    <a:pt x="473" y="912"/>
                  </a:lnTo>
                  <a:lnTo>
                    <a:pt x="473" y="912"/>
                  </a:lnTo>
                  <a:lnTo>
                    <a:pt x="473" y="912"/>
                  </a:lnTo>
                  <a:lnTo>
                    <a:pt x="473" y="929"/>
                  </a:lnTo>
                  <a:lnTo>
                    <a:pt x="456" y="929"/>
                  </a:lnTo>
                  <a:lnTo>
                    <a:pt x="456" y="929"/>
                  </a:lnTo>
                  <a:lnTo>
                    <a:pt x="456" y="929"/>
                  </a:lnTo>
                  <a:lnTo>
                    <a:pt x="456" y="929"/>
                  </a:lnTo>
                  <a:lnTo>
                    <a:pt x="456" y="945"/>
                  </a:lnTo>
                  <a:lnTo>
                    <a:pt x="456" y="945"/>
                  </a:lnTo>
                  <a:lnTo>
                    <a:pt x="456" y="945"/>
                  </a:lnTo>
                  <a:lnTo>
                    <a:pt x="456" y="945"/>
                  </a:lnTo>
                  <a:lnTo>
                    <a:pt x="456" y="945"/>
                  </a:lnTo>
                  <a:lnTo>
                    <a:pt x="456" y="962"/>
                  </a:lnTo>
                  <a:lnTo>
                    <a:pt x="456" y="962"/>
                  </a:lnTo>
                  <a:lnTo>
                    <a:pt x="456" y="962"/>
                  </a:lnTo>
                  <a:lnTo>
                    <a:pt x="456" y="962"/>
                  </a:lnTo>
                  <a:lnTo>
                    <a:pt x="456" y="979"/>
                  </a:lnTo>
                  <a:lnTo>
                    <a:pt x="456" y="979"/>
                  </a:lnTo>
                  <a:lnTo>
                    <a:pt x="456" y="979"/>
                  </a:lnTo>
                  <a:lnTo>
                    <a:pt x="439" y="979"/>
                  </a:lnTo>
                  <a:lnTo>
                    <a:pt x="439" y="979"/>
                  </a:lnTo>
                  <a:lnTo>
                    <a:pt x="439" y="979"/>
                  </a:lnTo>
                  <a:lnTo>
                    <a:pt x="439" y="996"/>
                  </a:lnTo>
                  <a:lnTo>
                    <a:pt x="439" y="996"/>
                  </a:lnTo>
                  <a:lnTo>
                    <a:pt x="439" y="996"/>
                  </a:lnTo>
                  <a:lnTo>
                    <a:pt x="439" y="996"/>
                  </a:lnTo>
                  <a:lnTo>
                    <a:pt x="439" y="996"/>
                  </a:lnTo>
                  <a:lnTo>
                    <a:pt x="439" y="1013"/>
                  </a:lnTo>
                  <a:lnTo>
                    <a:pt x="439" y="1013"/>
                  </a:lnTo>
                  <a:lnTo>
                    <a:pt x="439" y="1013"/>
                  </a:lnTo>
                  <a:lnTo>
                    <a:pt x="439" y="1013"/>
                  </a:lnTo>
                  <a:lnTo>
                    <a:pt x="439" y="1013"/>
                  </a:lnTo>
                  <a:lnTo>
                    <a:pt x="439" y="1013"/>
                  </a:lnTo>
                  <a:lnTo>
                    <a:pt x="422" y="1030"/>
                  </a:lnTo>
                  <a:lnTo>
                    <a:pt x="422" y="1030"/>
                  </a:lnTo>
                  <a:lnTo>
                    <a:pt x="422" y="1030"/>
                  </a:lnTo>
                  <a:lnTo>
                    <a:pt x="422" y="1030"/>
                  </a:lnTo>
                  <a:lnTo>
                    <a:pt x="422" y="1030"/>
                  </a:lnTo>
                  <a:lnTo>
                    <a:pt x="422" y="1047"/>
                  </a:lnTo>
                  <a:lnTo>
                    <a:pt x="422" y="1047"/>
                  </a:lnTo>
                  <a:lnTo>
                    <a:pt x="422" y="1047"/>
                  </a:lnTo>
                  <a:lnTo>
                    <a:pt x="422" y="1047"/>
                  </a:lnTo>
                  <a:lnTo>
                    <a:pt x="422" y="1047"/>
                  </a:lnTo>
                  <a:lnTo>
                    <a:pt x="422" y="1063"/>
                  </a:lnTo>
                  <a:lnTo>
                    <a:pt x="422" y="1063"/>
                  </a:lnTo>
                  <a:lnTo>
                    <a:pt x="422" y="1063"/>
                  </a:lnTo>
                  <a:lnTo>
                    <a:pt x="422" y="1063"/>
                  </a:lnTo>
                  <a:lnTo>
                    <a:pt x="406" y="1063"/>
                  </a:lnTo>
                  <a:lnTo>
                    <a:pt x="406" y="1080"/>
                  </a:lnTo>
                  <a:lnTo>
                    <a:pt x="406" y="1080"/>
                  </a:lnTo>
                  <a:lnTo>
                    <a:pt x="406" y="1080"/>
                  </a:lnTo>
                  <a:lnTo>
                    <a:pt x="406" y="1080"/>
                  </a:lnTo>
                  <a:lnTo>
                    <a:pt x="406" y="1080"/>
                  </a:lnTo>
                  <a:lnTo>
                    <a:pt x="406" y="1080"/>
                  </a:lnTo>
                  <a:lnTo>
                    <a:pt x="406" y="1097"/>
                  </a:lnTo>
                  <a:lnTo>
                    <a:pt x="406" y="1097"/>
                  </a:lnTo>
                  <a:lnTo>
                    <a:pt x="406" y="1097"/>
                  </a:lnTo>
                  <a:lnTo>
                    <a:pt x="406" y="1097"/>
                  </a:lnTo>
                  <a:lnTo>
                    <a:pt x="406" y="1097"/>
                  </a:lnTo>
                  <a:lnTo>
                    <a:pt x="406" y="1114"/>
                  </a:lnTo>
                  <a:lnTo>
                    <a:pt x="406" y="1114"/>
                  </a:lnTo>
                  <a:lnTo>
                    <a:pt x="406" y="1114"/>
                  </a:lnTo>
                  <a:lnTo>
                    <a:pt x="406" y="1114"/>
                  </a:lnTo>
                  <a:lnTo>
                    <a:pt x="389" y="1114"/>
                  </a:lnTo>
                  <a:lnTo>
                    <a:pt x="389" y="1131"/>
                  </a:lnTo>
                  <a:lnTo>
                    <a:pt x="389" y="1131"/>
                  </a:lnTo>
                  <a:lnTo>
                    <a:pt x="389" y="1131"/>
                  </a:lnTo>
                  <a:lnTo>
                    <a:pt x="389" y="1131"/>
                  </a:lnTo>
                  <a:lnTo>
                    <a:pt x="389" y="1148"/>
                  </a:lnTo>
                  <a:lnTo>
                    <a:pt x="389" y="1148"/>
                  </a:lnTo>
                  <a:lnTo>
                    <a:pt x="389" y="1148"/>
                  </a:lnTo>
                  <a:lnTo>
                    <a:pt x="389" y="1148"/>
                  </a:lnTo>
                  <a:lnTo>
                    <a:pt x="389" y="1148"/>
                  </a:lnTo>
                  <a:lnTo>
                    <a:pt x="389" y="1148"/>
                  </a:lnTo>
                  <a:lnTo>
                    <a:pt x="389" y="1165"/>
                  </a:lnTo>
                  <a:lnTo>
                    <a:pt x="389" y="1165"/>
                  </a:lnTo>
                  <a:lnTo>
                    <a:pt x="389" y="1165"/>
                  </a:lnTo>
                  <a:lnTo>
                    <a:pt x="372" y="1165"/>
                  </a:lnTo>
                  <a:lnTo>
                    <a:pt x="372" y="1165"/>
                  </a:lnTo>
                  <a:lnTo>
                    <a:pt x="372" y="1182"/>
                  </a:lnTo>
                  <a:lnTo>
                    <a:pt x="372" y="1182"/>
                  </a:lnTo>
                  <a:lnTo>
                    <a:pt x="372" y="1182"/>
                  </a:lnTo>
                  <a:lnTo>
                    <a:pt x="372" y="1182"/>
                  </a:lnTo>
                  <a:lnTo>
                    <a:pt x="372" y="1182"/>
                  </a:lnTo>
                  <a:lnTo>
                    <a:pt x="372" y="1198"/>
                  </a:lnTo>
                  <a:lnTo>
                    <a:pt x="372" y="1198"/>
                  </a:lnTo>
                  <a:lnTo>
                    <a:pt x="372" y="1198"/>
                  </a:lnTo>
                  <a:lnTo>
                    <a:pt x="372" y="1198"/>
                  </a:lnTo>
                  <a:lnTo>
                    <a:pt x="372" y="1198"/>
                  </a:lnTo>
                  <a:lnTo>
                    <a:pt x="372" y="1198"/>
                  </a:lnTo>
                  <a:lnTo>
                    <a:pt x="372" y="1215"/>
                  </a:lnTo>
                  <a:lnTo>
                    <a:pt x="372" y="1215"/>
                  </a:lnTo>
                  <a:lnTo>
                    <a:pt x="372" y="1215"/>
                  </a:lnTo>
                  <a:lnTo>
                    <a:pt x="355" y="1215"/>
                  </a:lnTo>
                  <a:lnTo>
                    <a:pt x="355" y="1215"/>
                  </a:lnTo>
                  <a:lnTo>
                    <a:pt x="355" y="1232"/>
                  </a:lnTo>
                  <a:lnTo>
                    <a:pt x="355" y="1232"/>
                  </a:lnTo>
                  <a:lnTo>
                    <a:pt x="355" y="1232"/>
                  </a:lnTo>
                  <a:lnTo>
                    <a:pt x="355" y="1232"/>
                  </a:lnTo>
                  <a:lnTo>
                    <a:pt x="355" y="1232"/>
                  </a:lnTo>
                  <a:lnTo>
                    <a:pt x="355" y="1249"/>
                  </a:lnTo>
                  <a:lnTo>
                    <a:pt x="355" y="1249"/>
                  </a:lnTo>
                  <a:lnTo>
                    <a:pt x="355" y="1249"/>
                  </a:lnTo>
                  <a:lnTo>
                    <a:pt x="355" y="1249"/>
                  </a:lnTo>
                  <a:lnTo>
                    <a:pt x="355" y="1249"/>
                  </a:lnTo>
                  <a:lnTo>
                    <a:pt x="355" y="1249"/>
                  </a:lnTo>
                  <a:lnTo>
                    <a:pt x="355" y="1266"/>
                  </a:lnTo>
                  <a:lnTo>
                    <a:pt x="338" y="1266"/>
                  </a:lnTo>
                  <a:lnTo>
                    <a:pt x="338" y="1266"/>
                  </a:lnTo>
                  <a:lnTo>
                    <a:pt x="338" y="1266"/>
                  </a:lnTo>
                  <a:lnTo>
                    <a:pt x="338" y="1283"/>
                  </a:lnTo>
                  <a:lnTo>
                    <a:pt x="338" y="1283"/>
                  </a:lnTo>
                  <a:lnTo>
                    <a:pt x="338" y="1283"/>
                  </a:lnTo>
                  <a:lnTo>
                    <a:pt x="338" y="1283"/>
                  </a:lnTo>
                  <a:lnTo>
                    <a:pt x="338" y="1283"/>
                  </a:lnTo>
                  <a:lnTo>
                    <a:pt x="338" y="1300"/>
                  </a:lnTo>
                  <a:lnTo>
                    <a:pt x="338" y="1300"/>
                  </a:lnTo>
                  <a:lnTo>
                    <a:pt x="338" y="1300"/>
                  </a:lnTo>
                  <a:lnTo>
                    <a:pt x="338" y="1300"/>
                  </a:lnTo>
                  <a:lnTo>
                    <a:pt x="338" y="1300"/>
                  </a:lnTo>
                  <a:lnTo>
                    <a:pt x="338" y="1316"/>
                  </a:lnTo>
                  <a:lnTo>
                    <a:pt x="338" y="1316"/>
                  </a:lnTo>
                  <a:lnTo>
                    <a:pt x="338" y="1316"/>
                  </a:lnTo>
                  <a:lnTo>
                    <a:pt x="321" y="1316"/>
                  </a:lnTo>
                  <a:lnTo>
                    <a:pt x="321" y="1316"/>
                  </a:lnTo>
                  <a:lnTo>
                    <a:pt x="321" y="1316"/>
                  </a:lnTo>
                  <a:lnTo>
                    <a:pt x="321" y="1333"/>
                  </a:lnTo>
                  <a:lnTo>
                    <a:pt x="321" y="1333"/>
                  </a:lnTo>
                  <a:lnTo>
                    <a:pt x="321" y="1333"/>
                  </a:lnTo>
                  <a:lnTo>
                    <a:pt x="321" y="1333"/>
                  </a:lnTo>
                  <a:lnTo>
                    <a:pt x="321" y="1350"/>
                  </a:lnTo>
                  <a:lnTo>
                    <a:pt x="321" y="1350"/>
                  </a:lnTo>
                  <a:lnTo>
                    <a:pt x="321" y="1350"/>
                  </a:lnTo>
                  <a:lnTo>
                    <a:pt x="321" y="1350"/>
                  </a:lnTo>
                  <a:lnTo>
                    <a:pt x="321" y="1350"/>
                  </a:lnTo>
                  <a:lnTo>
                    <a:pt x="321" y="1350"/>
                  </a:lnTo>
                  <a:lnTo>
                    <a:pt x="321" y="1367"/>
                  </a:lnTo>
                  <a:lnTo>
                    <a:pt x="304" y="1367"/>
                  </a:lnTo>
                  <a:lnTo>
                    <a:pt x="304" y="1367"/>
                  </a:lnTo>
                  <a:lnTo>
                    <a:pt x="304" y="1367"/>
                  </a:lnTo>
                  <a:lnTo>
                    <a:pt x="304" y="1367"/>
                  </a:lnTo>
                  <a:lnTo>
                    <a:pt x="304" y="1384"/>
                  </a:lnTo>
                  <a:lnTo>
                    <a:pt x="304" y="1384"/>
                  </a:lnTo>
                  <a:lnTo>
                    <a:pt x="304" y="1384"/>
                  </a:lnTo>
                  <a:lnTo>
                    <a:pt x="304" y="1384"/>
                  </a:lnTo>
                  <a:lnTo>
                    <a:pt x="304" y="1384"/>
                  </a:lnTo>
                  <a:lnTo>
                    <a:pt x="304" y="1401"/>
                  </a:lnTo>
                  <a:lnTo>
                    <a:pt x="304" y="1401"/>
                  </a:lnTo>
                  <a:lnTo>
                    <a:pt x="304" y="1401"/>
                  </a:lnTo>
                  <a:lnTo>
                    <a:pt x="304" y="1401"/>
                  </a:lnTo>
                  <a:lnTo>
                    <a:pt x="304" y="1418"/>
                  </a:lnTo>
                  <a:lnTo>
                    <a:pt x="304" y="1418"/>
                  </a:lnTo>
                  <a:lnTo>
                    <a:pt x="304" y="1418"/>
                  </a:lnTo>
                  <a:lnTo>
                    <a:pt x="287" y="1418"/>
                  </a:lnTo>
                  <a:lnTo>
                    <a:pt x="287" y="1418"/>
                  </a:lnTo>
                  <a:lnTo>
                    <a:pt x="287" y="1418"/>
                  </a:lnTo>
                  <a:lnTo>
                    <a:pt x="287" y="1435"/>
                  </a:lnTo>
                  <a:lnTo>
                    <a:pt x="287" y="1435"/>
                  </a:lnTo>
                  <a:lnTo>
                    <a:pt x="287" y="1435"/>
                  </a:lnTo>
                  <a:lnTo>
                    <a:pt x="287" y="1435"/>
                  </a:lnTo>
                  <a:lnTo>
                    <a:pt x="287" y="1435"/>
                  </a:lnTo>
                  <a:lnTo>
                    <a:pt x="287" y="1451"/>
                  </a:lnTo>
                  <a:lnTo>
                    <a:pt x="287" y="1451"/>
                  </a:lnTo>
                  <a:lnTo>
                    <a:pt x="287" y="1451"/>
                  </a:lnTo>
                  <a:lnTo>
                    <a:pt x="287" y="1451"/>
                  </a:lnTo>
                  <a:lnTo>
                    <a:pt x="287" y="1451"/>
                  </a:lnTo>
                  <a:lnTo>
                    <a:pt x="287" y="1468"/>
                  </a:lnTo>
                  <a:lnTo>
                    <a:pt x="271" y="1468"/>
                  </a:lnTo>
                  <a:lnTo>
                    <a:pt x="271" y="1468"/>
                  </a:lnTo>
                  <a:lnTo>
                    <a:pt x="271" y="1468"/>
                  </a:lnTo>
                  <a:lnTo>
                    <a:pt x="271" y="1468"/>
                  </a:lnTo>
                  <a:lnTo>
                    <a:pt x="271" y="1468"/>
                  </a:lnTo>
                  <a:lnTo>
                    <a:pt x="271" y="1485"/>
                  </a:lnTo>
                  <a:lnTo>
                    <a:pt x="271" y="1485"/>
                  </a:lnTo>
                  <a:lnTo>
                    <a:pt x="271" y="1485"/>
                  </a:lnTo>
                  <a:lnTo>
                    <a:pt x="271" y="1485"/>
                  </a:lnTo>
                  <a:lnTo>
                    <a:pt x="271" y="1502"/>
                  </a:lnTo>
                  <a:lnTo>
                    <a:pt x="271" y="1502"/>
                  </a:lnTo>
                  <a:lnTo>
                    <a:pt x="271" y="1502"/>
                  </a:lnTo>
                  <a:lnTo>
                    <a:pt x="271" y="1502"/>
                  </a:lnTo>
                  <a:lnTo>
                    <a:pt x="271" y="1502"/>
                  </a:lnTo>
                  <a:lnTo>
                    <a:pt x="271" y="1502"/>
                  </a:lnTo>
                  <a:lnTo>
                    <a:pt x="271" y="1519"/>
                  </a:lnTo>
                  <a:lnTo>
                    <a:pt x="254" y="1519"/>
                  </a:lnTo>
                  <a:lnTo>
                    <a:pt x="254" y="1519"/>
                  </a:lnTo>
                  <a:lnTo>
                    <a:pt x="254" y="1519"/>
                  </a:lnTo>
                  <a:lnTo>
                    <a:pt x="254" y="1536"/>
                  </a:lnTo>
                  <a:lnTo>
                    <a:pt x="254" y="1536"/>
                  </a:lnTo>
                  <a:lnTo>
                    <a:pt x="254" y="1536"/>
                  </a:lnTo>
                  <a:lnTo>
                    <a:pt x="254" y="1536"/>
                  </a:lnTo>
                  <a:lnTo>
                    <a:pt x="254" y="1536"/>
                  </a:lnTo>
                  <a:lnTo>
                    <a:pt x="254" y="1536"/>
                  </a:lnTo>
                  <a:lnTo>
                    <a:pt x="254" y="1553"/>
                  </a:lnTo>
                  <a:lnTo>
                    <a:pt x="254" y="1553"/>
                  </a:lnTo>
                  <a:lnTo>
                    <a:pt x="254" y="1553"/>
                  </a:lnTo>
                  <a:lnTo>
                    <a:pt x="254" y="1553"/>
                  </a:lnTo>
                  <a:lnTo>
                    <a:pt x="254" y="1569"/>
                  </a:lnTo>
                  <a:lnTo>
                    <a:pt x="237" y="1569"/>
                  </a:lnTo>
                  <a:lnTo>
                    <a:pt x="237" y="1569"/>
                  </a:lnTo>
                  <a:lnTo>
                    <a:pt x="237" y="1569"/>
                  </a:lnTo>
                  <a:lnTo>
                    <a:pt x="237" y="1569"/>
                  </a:lnTo>
                  <a:lnTo>
                    <a:pt x="237" y="1569"/>
                  </a:lnTo>
                  <a:lnTo>
                    <a:pt x="237" y="1586"/>
                  </a:lnTo>
                  <a:lnTo>
                    <a:pt x="237" y="1586"/>
                  </a:lnTo>
                  <a:lnTo>
                    <a:pt x="237" y="1586"/>
                  </a:lnTo>
                  <a:lnTo>
                    <a:pt x="237" y="1586"/>
                  </a:lnTo>
                  <a:lnTo>
                    <a:pt x="237" y="1603"/>
                  </a:lnTo>
                  <a:lnTo>
                    <a:pt x="237" y="1603"/>
                  </a:lnTo>
                  <a:lnTo>
                    <a:pt x="237" y="1603"/>
                  </a:lnTo>
                  <a:lnTo>
                    <a:pt x="237" y="1603"/>
                  </a:lnTo>
                  <a:lnTo>
                    <a:pt x="237" y="1603"/>
                  </a:lnTo>
                  <a:lnTo>
                    <a:pt x="237" y="1603"/>
                  </a:lnTo>
                  <a:lnTo>
                    <a:pt x="237" y="1620"/>
                  </a:lnTo>
                  <a:lnTo>
                    <a:pt x="220" y="1620"/>
                  </a:lnTo>
                  <a:lnTo>
                    <a:pt x="220" y="1620"/>
                  </a:lnTo>
                  <a:lnTo>
                    <a:pt x="220" y="1620"/>
                  </a:lnTo>
                  <a:lnTo>
                    <a:pt x="220" y="1620"/>
                  </a:lnTo>
                  <a:lnTo>
                    <a:pt x="220" y="1637"/>
                  </a:lnTo>
                  <a:lnTo>
                    <a:pt x="220" y="1637"/>
                  </a:lnTo>
                  <a:lnTo>
                    <a:pt x="220" y="1637"/>
                  </a:lnTo>
                  <a:lnTo>
                    <a:pt x="220" y="1637"/>
                  </a:lnTo>
                  <a:lnTo>
                    <a:pt x="220" y="1637"/>
                  </a:lnTo>
                  <a:lnTo>
                    <a:pt x="220" y="1654"/>
                  </a:lnTo>
                  <a:lnTo>
                    <a:pt x="220" y="1654"/>
                  </a:lnTo>
                  <a:lnTo>
                    <a:pt x="220" y="1654"/>
                  </a:lnTo>
                  <a:lnTo>
                    <a:pt x="220" y="1654"/>
                  </a:lnTo>
                  <a:lnTo>
                    <a:pt x="220" y="1654"/>
                  </a:lnTo>
                  <a:lnTo>
                    <a:pt x="203" y="1671"/>
                  </a:lnTo>
                  <a:lnTo>
                    <a:pt x="203" y="1671"/>
                  </a:lnTo>
                  <a:lnTo>
                    <a:pt x="203" y="1671"/>
                  </a:lnTo>
                  <a:lnTo>
                    <a:pt x="203" y="1671"/>
                  </a:lnTo>
                  <a:lnTo>
                    <a:pt x="203" y="1671"/>
                  </a:lnTo>
                  <a:lnTo>
                    <a:pt x="203" y="1688"/>
                  </a:lnTo>
                  <a:lnTo>
                    <a:pt x="203" y="1688"/>
                  </a:lnTo>
                  <a:lnTo>
                    <a:pt x="203" y="1688"/>
                  </a:lnTo>
                  <a:lnTo>
                    <a:pt x="203" y="1688"/>
                  </a:lnTo>
                  <a:lnTo>
                    <a:pt x="203" y="1688"/>
                  </a:lnTo>
                  <a:lnTo>
                    <a:pt x="203" y="1704"/>
                  </a:lnTo>
                  <a:lnTo>
                    <a:pt x="203" y="1704"/>
                  </a:lnTo>
                  <a:lnTo>
                    <a:pt x="203" y="1704"/>
                  </a:lnTo>
                  <a:lnTo>
                    <a:pt x="203" y="1704"/>
                  </a:lnTo>
                  <a:lnTo>
                    <a:pt x="203" y="1704"/>
                  </a:lnTo>
                  <a:lnTo>
                    <a:pt x="203" y="1721"/>
                  </a:lnTo>
                  <a:lnTo>
                    <a:pt x="186" y="1721"/>
                  </a:lnTo>
                  <a:lnTo>
                    <a:pt x="186" y="1721"/>
                  </a:lnTo>
                  <a:lnTo>
                    <a:pt x="186" y="1721"/>
                  </a:lnTo>
                  <a:lnTo>
                    <a:pt x="186" y="1721"/>
                  </a:lnTo>
                  <a:lnTo>
                    <a:pt x="186" y="1738"/>
                  </a:lnTo>
                  <a:lnTo>
                    <a:pt x="186" y="1738"/>
                  </a:lnTo>
                  <a:lnTo>
                    <a:pt x="186" y="1738"/>
                  </a:lnTo>
                  <a:lnTo>
                    <a:pt x="186" y="1738"/>
                  </a:lnTo>
                  <a:lnTo>
                    <a:pt x="186" y="1738"/>
                  </a:lnTo>
                  <a:lnTo>
                    <a:pt x="186" y="1755"/>
                  </a:lnTo>
                  <a:lnTo>
                    <a:pt x="186" y="1755"/>
                  </a:lnTo>
                  <a:lnTo>
                    <a:pt x="186" y="1755"/>
                  </a:lnTo>
                  <a:lnTo>
                    <a:pt x="186" y="1755"/>
                  </a:lnTo>
                  <a:lnTo>
                    <a:pt x="186" y="1755"/>
                  </a:lnTo>
                  <a:lnTo>
                    <a:pt x="169" y="1755"/>
                  </a:lnTo>
                  <a:lnTo>
                    <a:pt x="169" y="1772"/>
                  </a:lnTo>
                  <a:lnTo>
                    <a:pt x="169" y="1772"/>
                  </a:lnTo>
                  <a:lnTo>
                    <a:pt x="169" y="1772"/>
                  </a:lnTo>
                  <a:lnTo>
                    <a:pt x="169" y="1772"/>
                  </a:lnTo>
                  <a:lnTo>
                    <a:pt x="169" y="1772"/>
                  </a:lnTo>
                  <a:lnTo>
                    <a:pt x="169" y="1789"/>
                  </a:lnTo>
                  <a:lnTo>
                    <a:pt x="169" y="1789"/>
                  </a:lnTo>
                  <a:lnTo>
                    <a:pt x="169" y="1789"/>
                  </a:lnTo>
                  <a:lnTo>
                    <a:pt x="169" y="1789"/>
                  </a:lnTo>
                  <a:lnTo>
                    <a:pt x="169" y="1789"/>
                  </a:lnTo>
                  <a:lnTo>
                    <a:pt x="169" y="1806"/>
                  </a:lnTo>
                  <a:lnTo>
                    <a:pt x="169" y="1806"/>
                  </a:lnTo>
                  <a:lnTo>
                    <a:pt x="169" y="1806"/>
                  </a:lnTo>
                  <a:lnTo>
                    <a:pt x="169" y="1806"/>
                  </a:lnTo>
                  <a:lnTo>
                    <a:pt x="169" y="1822"/>
                  </a:lnTo>
                  <a:lnTo>
                    <a:pt x="153" y="1822"/>
                  </a:lnTo>
                  <a:lnTo>
                    <a:pt x="153" y="1822"/>
                  </a:lnTo>
                  <a:lnTo>
                    <a:pt x="153" y="1822"/>
                  </a:lnTo>
                  <a:lnTo>
                    <a:pt x="153" y="1822"/>
                  </a:lnTo>
                  <a:lnTo>
                    <a:pt x="153" y="1839"/>
                  </a:lnTo>
                  <a:lnTo>
                    <a:pt x="153" y="1839"/>
                  </a:lnTo>
                  <a:lnTo>
                    <a:pt x="153" y="1839"/>
                  </a:lnTo>
                  <a:lnTo>
                    <a:pt x="153" y="1839"/>
                  </a:lnTo>
                  <a:lnTo>
                    <a:pt x="153" y="1839"/>
                  </a:lnTo>
                  <a:lnTo>
                    <a:pt x="153" y="1856"/>
                  </a:lnTo>
                  <a:lnTo>
                    <a:pt x="153" y="1856"/>
                  </a:lnTo>
                  <a:lnTo>
                    <a:pt x="153" y="1856"/>
                  </a:lnTo>
                  <a:lnTo>
                    <a:pt x="153" y="1856"/>
                  </a:lnTo>
                  <a:lnTo>
                    <a:pt x="153" y="1856"/>
                  </a:lnTo>
                  <a:lnTo>
                    <a:pt x="136" y="1856"/>
                  </a:lnTo>
                  <a:lnTo>
                    <a:pt x="136" y="1873"/>
                  </a:lnTo>
                  <a:lnTo>
                    <a:pt x="136" y="1873"/>
                  </a:lnTo>
                  <a:lnTo>
                    <a:pt x="136" y="1873"/>
                  </a:lnTo>
                  <a:lnTo>
                    <a:pt x="136" y="1873"/>
                  </a:lnTo>
                  <a:lnTo>
                    <a:pt x="136" y="1873"/>
                  </a:lnTo>
                  <a:lnTo>
                    <a:pt x="136" y="1890"/>
                  </a:lnTo>
                  <a:lnTo>
                    <a:pt x="136" y="1890"/>
                  </a:lnTo>
                  <a:lnTo>
                    <a:pt x="136" y="1890"/>
                  </a:lnTo>
                  <a:lnTo>
                    <a:pt x="136" y="1890"/>
                  </a:lnTo>
                  <a:lnTo>
                    <a:pt x="136" y="1890"/>
                  </a:lnTo>
                  <a:lnTo>
                    <a:pt x="136" y="1907"/>
                  </a:lnTo>
                  <a:lnTo>
                    <a:pt x="136" y="1907"/>
                  </a:lnTo>
                  <a:lnTo>
                    <a:pt x="136" y="1907"/>
                  </a:lnTo>
                  <a:lnTo>
                    <a:pt x="136" y="1907"/>
                  </a:lnTo>
                  <a:lnTo>
                    <a:pt x="136" y="1907"/>
                  </a:lnTo>
                  <a:lnTo>
                    <a:pt x="119" y="1924"/>
                  </a:lnTo>
                  <a:lnTo>
                    <a:pt x="119" y="1924"/>
                  </a:lnTo>
                  <a:lnTo>
                    <a:pt x="119" y="1924"/>
                  </a:lnTo>
                  <a:lnTo>
                    <a:pt x="119" y="1924"/>
                  </a:lnTo>
                  <a:lnTo>
                    <a:pt x="119" y="1941"/>
                  </a:lnTo>
                  <a:lnTo>
                    <a:pt x="119" y="1941"/>
                  </a:lnTo>
                  <a:lnTo>
                    <a:pt x="119" y="1941"/>
                  </a:lnTo>
                  <a:lnTo>
                    <a:pt x="119" y="1941"/>
                  </a:lnTo>
                  <a:lnTo>
                    <a:pt x="119" y="1941"/>
                  </a:lnTo>
                  <a:lnTo>
                    <a:pt x="119" y="1957"/>
                  </a:lnTo>
                  <a:lnTo>
                    <a:pt x="119" y="1957"/>
                  </a:lnTo>
                  <a:lnTo>
                    <a:pt x="119" y="1957"/>
                  </a:lnTo>
                  <a:lnTo>
                    <a:pt x="119" y="1957"/>
                  </a:lnTo>
                  <a:lnTo>
                    <a:pt x="119" y="1957"/>
                  </a:lnTo>
                  <a:lnTo>
                    <a:pt x="102" y="1957"/>
                  </a:lnTo>
                  <a:lnTo>
                    <a:pt x="102" y="1974"/>
                  </a:lnTo>
                  <a:lnTo>
                    <a:pt x="102" y="1974"/>
                  </a:lnTo>
                  <a:lnTo>
                    <a:pt x="102" y="1974"/>
                  </a:lnTo>
                  <a:lnTo>
                    <a:pt x="102" y="1974"/>
                  </a:lnTo>
                  <a:lnTo>
                    <a:pt x="102" y="1974"/>
                  </a:lnTo>
                  <a:lnTo>
                    <a:pt x="102" y="1991"/>
                  </a:lnTo>
                  <a:lnTo>
                    <a:pt x="102" y="1991"/>
                  </a:lnTo>
                  <a:lnTo>
                    <a:pt x="102" y="1991"/>
                  </a:lnTo>
                  <a:lnTo>
                    <a:pt x="102" y="1991"/>
                  </a:lnTo>
                  <a:lnTo>
                    <a:pt x="102" y="1991"/>
                  </a:lnTo>
                  <a:lnTo>
                    <a:pt x="102" y="2008"/>
                  </a:lnTo>
                  <a:lnTo>
                    <a:pt x="102" y="2008"/>
                  </a:lnTo>
                  <a:lnTo>
                    <a:pt x="102" y="2008"/>
                  </a:lnTo>
                  <a:lnTo>
                    <a:pt x="102" y="2008"/>
                  </a:lnTo>
                  <a:lnTo>
                    <a:pt x="102" y="2008"/>
                  </a:lnTo>
                  <a:lnTo>
                    <a:pt x="85" y="2025"/>
                  </a:lnTo>
                  <a:lnTo>
                    <a:pt x="85" y="2025"/>
                  </a:lnTo>
                  <a:lnTo>
                    <a:pt x="85" y="2025"/>
                  </a:lnTo>
                  <a:lnTo>
                    <a:pt x="85" y="2025"/>
                  </a:lnTo>
                  <a:lnTo>
                    <a:pt x="85" y="2025"/>
                  </a:lnTo>
                  <a:lnTo>
                    <a:pt x="85" y="2042"/>
                  </a:lnTo>
                  <a:lnTo>
                    <a:pt x="85" y="2042"/>
                  </a:lnTo>
                  <a:lnTo>
                    <a:pt x="85" y="2042"/>
                  </a:lnTo>
                  <a:lnTo>
                    <a:pt x="85" y="2042"/>
                  </a:lnTo>
                  <a:lnTo>
                    <a:pt x="85" y="2042"/>
                  </a:lnTo>
                  <a:lnTo>
                    <a:pt x="85" y="2059"/>
                  </a:lnTo>
                  <a:lnTo>
                    <a:pt x="85" y="2059"/>
                  </a:lnTo>
                  <a:lnTo>
                    <a:pt x="85" y="2059"/>
                  </a:lnTo>
                  <a:lnTo>
                    <a:pt x="85" y="2059"/>
                  </a:lnTo>
                  <a:lnTo>
                    <a:pt x="68" y="2075"/>
                  </a:lnTo>
                  <a:lnTo>
                    <a:pt x="68" y="2075"/>
                  </a:lnTo>
                  <a:lnTo>
                    <a:pt x="68" y="2075"/>
                  </a:lnTo>
                  <a:lnTo>
                    <a:pt x="68" y="2075"/>
                  </a:lnTo>
                  <a:lnTo>
                    <a:pt x="68" y="2075"/>
                  </a:lnTo>
                  <a:lnTo>
                    <a:pt x="68" y="2092"/>
                  </a:lnTo>
                  <a:lnTo>
                    <a:pt x="68" y="2092"/>
                  </a:lnTo>
                  <a:lnTo>
                    <a:pt x="68" y="2092"/>
                  </a:lnTo>
                  <a:lnTo>
                    <a:pt x="68" y="2092"/>
                  </a:lnTo>
                  <a:lnTo>
                    <a:pt x="68" y="2092"/>
                  </a:lnTo>
                  <a:lnTo>
                    <a:pt x="68" y="2109"/>
                  </a:lnTo>
                  <a:lnTo>
                    <a:pt x="68" y="2109"/>
                  </a:lnTo>
                  <a:lnTo>
                    <a:pt x="68" y="2109"/>
                  </a:lnTo>
                  <a:lnTo>
                    <a:pt x="68" y="2109"/>
                  </a:lnTo>
                  <a:lnTo>
                    <a:pt x="68" y="2109"/>
                  </a:lnTo>
                  <a:lnTo>
                    <a:pt x="68" y="2109"/>
                  </a:lnTo>
                  <a:lnTo>
                    <a:pt x="51" y="2126"/>
                  </a:lnTo>
                  <a:lnTo>
                    <a:pt x="51" y="2126"/>
                  </a:lnTo>
                  <a:lnTo>
                    <a:pt x="51" y="2126"/>
                  </a:lnTo>
                  <a:lnTo>
                    <a:pt x="51" y="2126"/>
                  </a:lnTo>
                  <a:lnTo>
                    <a:pt x="51" y="2126"/>
                  </a:lnTo>
                  <a:lnTo>
                    <a:pt x="51" y="2143"/>
                  </a:lnTo>
                  <a:lnTo>
                    <a:pt x="51" y="2143"/>
                  </a:lnTo>
                  <a:lnTo>
                    <a:pt x="51" y="2143"/>
                  </a:lnTo>
                  <a:lnTo>
                    <a:pt x="51" y="2143"/>
                  </a:lnTo>
                  <a:lnTo>
                    <a:pt x="51" y="2143"/>
                  </a:lnTo>
                  <a:lnTo>
                    <a:pt x="51" y="2160"/>
                  </a:lnTo>
                  <a:lnTo>
                    <a:pt x="51" y="2160"/>
                  </a:lnTo>
                  <a:lnTo>
                    <a:pt x="51" y="2160"/>
                  </a:lnTo>
                  <a:lnTo>
                    <a:pt x="51" y="2160"/>
                  </a:lnTo>
                  <a:lnTo>
                    <a:pt x="34" y="2160"/>
                  </a:lnTo>
                  <a:lnTo>
                    <a:pt x="34" y="2177"/>
                  </a:lnTo>
                  <a:lnTo>
                    <a:pt x="34" y="2177"/>
                  </a:lnTo>
                  <a:lnTo>
                    <a:pt x="34" y="2177"/>
                  </a:lnTo>
                  <a:lnTo>
                    <a:pt x="34" y="2177"/>
                  </a:lnTo>
                  <a:lnTo>
                    <a:pt x="34" y="2194"/>
                  </a:lnTo>
                  <a:lnTo>
                    <a:pt x="34" y="2194"/>
                  </a:lnTo>
                  <a:lnTo>
                    <a:pt x="34" y="2194"/>
                  </a:lnTo>
                  <a:lnTo>
                    <a:pt x="34" y="2194"/>
                  </a:lnTo>
                  <a:lnTo>
                    <a:pt x="34" y="2194"/>
                  </a:lnTo>
                  <a:lnTo>
                    <a:pt x="34" y="2210"/>
                  </a:lnTo>
                  <a:lnTo>
                    <a:pt x="34" y="2210"/>
                  </a:lnTo>
                  <a:lnTo>
                    <a:pt x="34" y="2210"/>
                  </a:lnTo>
                  <a:lnTo>
                    <a:pt x="34" y="2210"/>
                  </a:lnTo>
                  <a:lnTo>
                    <a:pt x="34" y="2210"/>
                  </a:lnTo>
                  <a:lnTo>
                    <a:pt x="34" y="2227"/>
                  </a:lnTo>
                  <a:lnTo>
                    <a:pt x="18" y="2227"/>
                  </a:lnTo>
                  <a:lnTo>
                    <a:pt x="18" y="2227"/>
                  </a:lnTo>
                  <a:lnTo>
                    <a:pt x="18" y="2227"/>
                  </a:lnTo>
                  <a:lnTo>
                    <a:pt x="18" y="2227"/>
                  </a:lnTo>
                  <a:lnTo>
                    <a:pt x="18" y="2244"/>
                  </a:lnTo>
                  <a:lnTo>
                    <a:pt x="18" y="2244"/>
                  </a:lnTo>
                  <a:lnTo>
                    <a:pt x="18" y="2244"/>
                  </a:lnTo>
                  <a:lnTo>
                    <a:pt x="18" y="2244"/>
                  </a:lnTo>
                  <a:lnTo>
                    <a:pt x="18" y="2244"/>
                  </a:lnTo>
                  <a:lnTo>
                    <a:pt x="18" y="2261"/>
                  </a:lnTo>
                  <a:lnTo>
                    <a:pt x="18" y="2261"/>
                  </a:lnTo>
                  <a:lnTo>
                    <a:pt x="18" y="2261"/>
                  </a:lnTo>
                  <a:lnTo>
                    <a:pt x="18" y="2261"/>
                  </a:lnTo>
                  <a:lnTo>
                    <a:pt x="18" y="2261"/>
                  </a:lnTo>
                  <a:lnTo>
                    <a:pt x="1" y="2278"/>
                  </a:lnTo>
                  <a:lnTo>
                    <a:pt x="1" y="2278"/>
                  </a:lnTo>
                  <a:lnTo>
                    <a:pt x="1" y="2278"/>
                  </a:lnTo>
                  <a:lnTo>
                    <a:pt x="1" y="2278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1625575" y="2043250"/>
              <a:ext cx="20675" cy="61600"/>
            </a:xfrm>
            <a:custGeom>
              <a:avLst/>
              <a:gdLst/>
              <a:ahLst/>
              <a:cxnLst/>
              <a:rect l="l" t="t" r="r" b="b"/>
              <a:pathLst>
                <a:path w="827" h="2464" fill="none" extrusionOk="0">
                  <a:moveTo>
                    <a:pt x="827" y="1"/>
                  </a:moveTo>
                  <a:lnTo>
                    <a:pt x="827" y="1"/>
                  </a:lnTo>
                  <a:lnTo>
                    <a:pt x="827" y="1"/>
                  </a:lnTo>
                  <a:lnTo>
                    <a:pt x="827" y="1"/>
                  </a:lnTo>
                  <a:lnTo>
                    <a:pt x="827" y="1"/>
                  </a:lnTo>
                  <a:lnTo>
                    <a:pt x="827" y="18"/>
                  </a:lnTo>
                  <a:lnTo>
                    <a:pt x="827" y="18"/>
                  </a:lnTo>
                  <a:lnTo>
                    <a:pt x="827" y="18"/>
                  </a:lnTo>
                  <a:lnTo>
                    <a:pt x="810" y="18"/>
                  </a:lnTo>
                  <a:lnTo>
                    <a:pt x="810" y="34"/>
                  </a:lnTo>
                  <a:lnTo>
                    <a:pt x="810" y="34"/>
                  </a:lnTo>
                  <a:lnTo>
                    <a:pt x="810" y="34"/>
                  </a:lnTo>
                  <a:lnTo>
                    <a:pt x="810" y="34"/>
                  </a:lnTo>
                  <a:lnTo>
                    <a:pt x="810" y="34"/>
                  </a:lnTo>
                  <a:lnTo>
                    <a:pt x="810" y="34"/>
                  </a:lnTo>
                  <a:lnTo>
                    <a:pt x="810" y="51"/>
                  </a:lnTo>
                  <a:lnTo>
                    <a:pt x="810" y="51"/>
                  </a:lnTo>
                  <a:lnTo>
                    <a:pt x="810" y="51"/>
                  </a:lnTo>
                  <a:lnTo>
                    <a:pt x="810" y="51"/>
                  </a:lnTo>
                  <a:lnTo>
                    <a:pt x="810" y="51"/>
                  </a:lnTo>
                  <a:lnTo>
                    <a:pt x="810" y="68"/>
                  </a:lnTo>
                  <a:lnTo>
                    <a:pt x="810" y="68"/>
                  </a:lnTo>
                  <a:lnTo>
                    <a:pt x="810" y="68"/>
                  </a:lnTo>
                  <a:lnTo>
                    <a:pt x="810" y="68"/>
                  </a:lnTo>
                  <a:lnTo>
                    <a:pt x="793" y="68"/>
                  </a:lnTo>
                  <a:lnTo>
                    <a:pt x="793" y="68"/>
                  </a:lnTo>
                  <a:lnTo>
                    <a:pt x="793" y="85"/>
                  </a:lnTo>
                  <a:lnTo>
                    <a:pt x="793" y="85"/>
                  </a:lnTo>
                  <a:lnTo>
                    <a:pt x="793" y="85"/>
                  </a:lnTo>
                  <a:lnTo>
                    <a:pt x="793" y="85"/>
                  </a:lnTo>
                  <a:lnTo>
                    <a:pt x="793" y="85"/>
                  </a:lnTo>
                  <a:lnTo>
                    <a:pt x="793" y="102"/>
                  </a:lnTo>
                  <a:lnTo>
                    <a:pt x="793" y="102"/>
                  </a:lnTo>
                  <a:lnTo>
                    <a:pt x="793" y="102"/>
                  </a:lnTo>
                  <a:lnTo>
                    <a:pt x="793" y="102"/>
                  </a:lnTo>
                  <a:lnTo>
                    <a:pt x="793" y="102"/>
                  </a:lnTo>
                  <a:lnTo>
                    <a:pt x="793" y="102"/>
                  </a:lnTo>
                  <a:lnTo>
                    <a:pt x="793" y="119"/>
                  </a:lnTo>
                  <a:lnTo>
                    <a:pt x="776" y="119"/>
                  </a:lnTo>
                  <a:lnTo>
                    <a:pt x="776" y="119"/>
                  </a:lnTo>
                  <a:lnTo>
                    <a:pt x="776" y="119"/>
                  </a:lnTo>
                  <a:lnTo>
                    <a:pt x="776" y="136"/>
                  </a:lnTo>
                  <a:lnTo>
                    <a:pt x="776" y="136"/>
                  </a:lnTo>
                  <a:lnTo>
                    <a:pt x="776" y="136"/>
                  </a:lnTo>
                  <a:lnTo>
                    <a:pt x="776" y="136"/>
                  </a:lnTo>
                  <a:lnTo>
                    <a:pt x="776" y="136"/>
                  </a:lnTo>
                  <a:lnTo>
                    <a:pt x="776" y="136"/>
                  </a:lnTo>
                  <a:lnTo>
                    <a:pt x="776" y="152"/>
                  </a:lnTo>
                  <a:lnTo>
                    <a:pt x="776" y="152"/>
                  </a:lnTo>
                  <a:lnTo>
                    <a:pt x="776" y="152"/>
                  </a:lnTo>
                  <a:lnTo>
                    <a:pt x="776" y="152"/>
                  </a:lnTo>
                  <a:lnTo>
                    <a:pt x="776" y="152"/>
                  </a:lnTo>
                  <a:lnTo>
                    <a:pt x="776" y="152"/>
                  </a:lnTo>
                  <a:lnTo>
                    <a:pt x="776" y="169"/>
                  </a:lnTo>
                  <a:lnTo>
                    <a:pt x="759" y="169"/>
                  </a:lnTo>
                  <a:lnTo>
                    <a:pt x="759" y="169"/>
                  </a:lnTo>
                  <a:lnTo>
                    <a:pt x="759" y="169"/>
                  </a:lnTo>
                  <a:lnTo>
                    <a:pt x="759" y="169"/>
                  </a:lnTo>
                  <a:lnTo>
                    <a:pt x="759" y="186"/>
                  </a:lnTo>
                  <a:lnTo>
                    <a:pt x="759" y="186"/>
                  </a:lnTo>
                  <a:lnTo>
                    <a:pt x="759" y="186"/>
                  </a:lnTo>
                  <a:lnTo>
                    <a:pt x="759" y="186"/>
                  </a:lnTo>
                  <a:lnTo>
                    <a:pt x="759" y="186"/>
                  </a:lnTo>
                  <a:lnTo>
                    <a:pt x="759" y="203"/>
                  </a:lnTo>
                  <a:lnTo>
                    <a:pt x="759" y="203"/>
                  </a:lnTo>
                  <a:lnTo>
                    <a:pt x="759" y="203"/>
                  </a:lnTo>
                  <a:lnTo>
                    <a:pt x="759" y="203"/>
                  </a:lnTo>
                  <a:lnTo>
                    <a:pt x="759" y="203"/>
                  </a:lnTo>
                  <a:lnTo>
                    <a:pt x="759" y="203"/>
                  </a:lnTo>
                  <a:lnTo>
                    <a:pt x="759" y="220"/>
                  </a:lnTo>
                  <a:lnTo>
                    <a:pt x="742" y="220"/>
                  </a:lnTo>
                  <a:lnTo>
                    <a:pt x="742" y="220"/>
                  </a:lnTo>
                  <a:lnTo>
                    <a:pt x="742" y="220"/>
                  </a:lnTo>
                  <a:lnTo>
                    <a:pt x="742" y="220"/>
                  </a:lnTo>
                  <a:lnTo>
                    <a:pt x="742" y="237"/>
                  </a:lnTo>
                  <a:lnTo>
                    <a:pt x="742" y="237"/>
                  </a:lnTo>
                  <a:lnTo>
                    <a:pt x="742" y="237"/>
                  </a:lnTo>
                  <a:lnTo>
                    <a:pt x="742" y="237"/>
                  </a:lnTo>
                  <a:lnTo>
                    <a:pt x="742" y="237"/>
                  </a:lnTo>
                  <a:lnTo>
                    <a:pt x="742" y="254"/>
                  </a:lnTo>
                  <a:lnTo>
                    <a:pt x="742" y="254"/>
                  </a:lnTo>
                  <a:lnTo>
                    <a:pt x="742" y="254"/>
                  </a:lnTo>
                  <a:lnTo>
                    <a:pt x="742" y="254"/>
                  </a:lnTo>
                  <a:lnTo>
                    <a:pt x="742" y="254"/>
                  </a:lnTo>
                  <a:lnTo>
                    <a:pt x="725" y="254"/>
                  </a:lnTo>
                  <a:lnTo>
                    <a:pt x="725" y="271"/>
                  </a:lnTo>
                  <a:lnTo>
                    <a:pt x="725" y="271"/>
                  </a:lnTo>
                  <a:lnTo>
                    <a:pt x="725" y="271"/>
                  </a:lnTo>
                  <a:lnTo>
                    <a:pt x="725" y="271"/>
                  </a:lnTo>
                  <a:lnTo>
                    <a:pt x="725" y="271"/>
                  </a:lnTo>
                  <a:lnTo>
                    <a:pt x="725" y="287"/>
                  </a:lnTo>
                  <a:lnTo>
                    <a:pt x="725" y="287"/>
                  </a:lnTo>
                  <a:lnTo>
                    <a:pt x="725" y="287"/>
                  </a:lnTo>
                  <a:lnTo>
                    <a:pt x="725" y="287"/>
                  </a:lnTo>
                  <a:lnTo>
                    <a:pt x="725" y="287"/>
                  </a:lnTo>
                  <a:lnTo>
                    <a:pt x="725" y="304"/>
                  </a:lnTo>
                  <a:lnTo>
                    <a:pt x="725" y="304"/>
                  </a:lnTo>
                  <a:lnTo>
                    <a:pt x="725" y="304"/>
                  </a:lnTo>
                  <a:lnTo>
                    <a:pt x="725" y="304"/>
                  </a:lnTo>
                  <a:lnTo>
                    <a:pt x="725" y="304"/>
                  </a:lnTo>
                  <a:lnTo>
                    <a:pt x="709" y="304"/>
                  </a:lnTo>
                  <a:lnTo>
                    <a:pt x="709" y="321"/>
                  </a:lnTo>
                  <a:lnTo>
                    <a:pt x="709" y="321"/>
                  </a:lnTo>
                  <a:lnTo>
                    <a:pt x="709" y="321"/>
                  </a:lnTo>
                  <a:lnTo>
                    <a:pt x="709" y="321"/>
                  </a:lnTo>
                  <a:lnTo>
                    <a:pt x="709" y="321"/>
                  </a:lnTo>
                  <a:lnTo>
                    <a:pt x="709" y="338"/>
                  </a:lnTo>
                  <a:lnTo>
                    <a:pt x="709" y="338"/>
                  </a:lnTo>
                  <a:lnTo>
                    <a:pt x="709" y="338"/>
                  </a:lnTo>
                  <a:lnTo>
                    <a:pt x="709" y="338"/>
                  </a:lnTo>
                  <a:lnTo>
                    <a:pt x="709" y="338"/>
                  </a:lnTo>
                  <a:lnTo>
                    <a:pt x="709" y="355"/>
                  </a:lnTo>
                  <a:lnTo>
                    <a:pt x="709" y="355"/>
                  </a:lnTo>
                  <a:lnTo>
                    <a:pt x="709" y="355"/>
                  </a:lnTo>
                  <a:lnTo>
                    <a:pt x="709" y="355"/>
                  </a:lnTo>
                  <a:lnTo>
                    <a:pt x="709" y="355"/>
                  </a:lnTo>
                  <a:lnTo>
                    <a:pt x="692" y="355"/>
                  </a:lnTo>
                  <a:lnTo>
                    <a:pt x="692" y="372"/>
                  </a:lnTo>
                  <a:lnTo>
                    <a:pt x="692" y="372"/>
                  </a:lnTo>
                  <a:lnTo>
                    <a:pt x="692" y="372"/>
                  </a:lnTo>
                  <a:lnTo>
                    <a:pt x="692" y="372"/>
                  </a:lnTo>
                  <a:lnTo>
                    <a:pt x="692" y="372"/>
                  </a:lnTo>
                  <a:lnTo>
                    <a:pt x="692" y="389"/>
                  </a:lnTo>
                  <a:lnTo>
                    <a:pt x="692" y="389"/>
                  </a:lnTo>
                  <a:lnTo>
                    <a:pt x="692" y="389"/>
                  </a:lnTo>
                  <a:lnTo>
                    <a:pt x="692" y="389"/>
                  </a:lnTo>
                  <a:lnTo>
                    <a:pt x="692" y="389"/>
                  </a:lnTo>
                  <a:lnTo>
                    <a:pt x="692" y="405"/>
                  </a:lnTo>
                  <a:lnTo>
                    <a:pt x="692" y="405"/>
                  </a:lnTo>
                  <a:lnTo>
                    <a:pt x="692" y="405"/>
                  </a:lnTo>
                  <a:lnTo>
                    <a:pt x="675" y="405"/>
                  </a:lnTo>
                  <a:lnTo>
                    <a:pt x="675" y="405"/>
                  </a:lnTo>
                  <a:lnTo>
                    <a:pt x="675" y="405"/>
                  </a:lnTo>
                  <a:lnTo>
                    <a:pt x="675" y="422"/>
                  </a:lnTo>
                  <a:lnTo>
                    <a:pt x="675" y="422"/>
                  </a:lnTo>
                  <a:lnTo>
                    <a:pt x="675" y="422"/>
                  </a:lnTo>
                  <a:lnTo>
                    <a:pt x="675" y="422"/>
                  </a:lnTo>
                  <a:lnTo>
                    <a:pt x="675" y="422"/>
                  </a:lnTo>
                  <a:lnTo>
                    <a:pt x="675" y="422"/>
                  </a:lnTo>
                  <a:lnTo>
                    <a:pt x="675" y="439"/>
                  </a:lnTo>
                  <a:lnTo>
                    <a:pt x="675" y="439"/>
                  </a:lnTo>
                  <a:lnTo>
                    <a:pt x="675" y="439"/>
                  </a:lnTo>
                  <a:lnTo>
                    <a:pt x="675" y="439"/>
                  </a:lnTo>
                  <a:lnTo>
                    <a:pt x="675" y="439"/>
                  </a:lnTo>
                  <a:lnTo>
                    <a:pt x="675" y="456"/>
                  </a:lnTo>
                  <a:lnTo>
                    <a:pt x="675" y="456"/>
                  </a:lnTo>
                  <a:lnTo>
                    <a:pt x="658" y="456"/>
                  </a:lnTo>
                  <a:lnTo>
                    <a:pt x="658" y="456"/>
                  </a:lnTo>
                  <a:lnTo>
                    <a:pt x="658" y="456"/>
                  </a:lnTo>
                  <a:lnTo>
                    <a:pt x="658" y="473"/>
                  </a:lnTo>
                  <a:lnTo>
                    <a:pt x="658" y="473"/>
                  </a:lnTo>
                  <a:lnTo>
                    <a:pt x="658" y="473"/>
                  </a:lnTo>
                  <a:lnTo>
                    <a:pt x="658" y="473"/>
                  </a:lnTo>
                  <a:lnTo>
                    <a:pt x="658" y="47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7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41" y="490"/>
                  </a:lnTo>
                  <a:lnTo>
                    <a:pt x="641" y="507"/>
                  </a:lnTo>
                  <a:lnTo>
                    <a:pt x="641" y="507"/>
                  </a:lnTo>
                  <a:lnTo>
                    <a:pt x="641" y="507"/>
                  </a:lnTo>
                  <a:lnTo>
                    <a:pt x="641" y="507"/>
                  </a:lnTo>
                  <a:lnTo>
                    <a:pt x="641" y="507"/>
                  </a:lnTo>
                  <a:lnTo>
                    <a:pt x="641" y="524"/>
                  </a:lnTo>
                  <a:lnTo>
                    <a:pt x="641" y="524"/>
                  </a:lnTo>
                  <a:lnTo>
                    <a:pt x="641" y="524"/>
                  </a:lnTo>
                  <a:lnTo>
                    <a:pt x="641" y="524"/>
                  </a:lnTo>
                  <a:lnTo>
                    <a:pt x="641" y="524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24" y="540"/>
                  </a:lnTo>
                  <a:lnTo>
                    <a:pt x="624" y="540"/>
                  </a:lnTo>
                  <a:lnTo>
                    <a:pt x="624" y="557"/>
                  </a:lnTo>
                  <a:lnTo>
                    <a:pt x="624" y="557"/>
                  </a:lnTo>
                  <a:lnTo>
                    <a:pt x="624" y="557"/>
                  </a:lnTo>
                  <a:lnTo>
                    <a:pt x="624" y="557"/>
                  </a:lnTo>
                  <a:lnTo>
                    <a:pt x="624" y="557"/>
                  </a:lnTo>
                  <a:lnTo>
                    <a:pt x="624" y="574"/>
                  </a:lnTo>
                  <a:lnTo>
                    <a:pt x="624" y="574"/>
                  </a:lnTo>
                  <a:lnTo>
                    <a:pt x="624" y="574"/>
                  </a:lnTo>
                  <a:lnTo>
                    <a:pt x="624" y="574"/>
                  </a:lnTo>
                  <a:lnTo>
                    <a:pt x="624" y="574"/>
                  </a:lnTo>
                  <a:lnTo>
                    <a:pt x="624" y="574"/>
                  </a:lnTo>
                  <a:lnTo>
                    <a:pt x="624" y="591"/>
                  </a:lnTo>
                  <a:lnTo>
                    <a:pt x="624" y="591"/>
                  </a:lnTo>
                  <a:lnTo>
                    <a:pt x="624" y="591"/>
                  </a:lnTo>
                  <a:lnTo>
                    <a:pt x="607" y="591"/>
                  </a:lnTo>
                  <a:lnTo>
                    <a:pt x="607" y="591"/>
                  </a:lnTo>
                  <a:lnTo>
                    <a:pt x="607" y="608"/>
                  </a:lnTo>
                  <a:lnTo>
                    <a:pt x="607" y="608"/>
                  </a:lnTo>
                  <a:lnTo>
                    <a:pt x="607" y="608"/>
                  </a:lnTo>
                  <a:lnTo>
                    <a:pt x="607" y="608"/>
                  </a:lnTo>
                  <a:lnTo>
                    <a:pt x="607" y="608"/>
                  </a:lnTo>
                  <a:lnTo>
                    <a:pt x="607" y="608"/>
                  </a:lnTo>
                  <a:lnTo>
                    <a:pt x="607" y="625"/>
                  </a:lnTo>
                  <a:lnTo>
                    <a:pt x="607" y="625"/>
                  </a:lnTo>
                  <a:lnTo>
                    <a:pt x="607" y="625"/>
                  </a:lnTo>
                  <a:lnTo>
                    <a:pt x="607" y="625"/>
                  </a:lnTo>
                  <a:lnTo>
                    <a:pt x="607" y="625"/>
                  </a:lnTo>
                  <a:lnTo>
                    <a:pt x="607" y="642"/>
                  </a:lnTo>
                  <a:lnTo>
                    <a:pt x="607" y="642"/>
                  </a:lnTo>
                  <a:lnTo>
                    <a:pt x="607" y="642"/>
                  </a:lnTo>
                  <a:lnTo>
                    <a:pt x="591" y="642"/>
                  </a:lnTo>
                  <a:lnTo>
                    <a:pt x="591" y="642"/>
                  </a:lnTo>
                  <a:lnTo>
                    <a:pt x="591" y="658"/>
                  </a:lnTo>
                  <a:lnTo>
                    <a:pt x="591" y="658"/>
                  </a:lnTo>
                  <a:lnTo>
                    <a:pt x="591" y="658"/>
                  </a:lnTo>
                  <a:lnTo>
                    <a:pt x="591" y="658"/>
                  </a:lnTo>
                  <a:lnTo>
                    <a:pt x="591" y="658"/>
                  </a:lnTo>
                  <a:lnTo>
                    <a:pt x="591" y="675"/>
                  </a:lnTo>
                  <a:lnTo>
                    <a:pt x="591" y="675"/>
                  </a:lnTo>
                  <a:lnTo>
                    <a:pt x="591" y="675"/>
                  </a:lnTo>
                  <a:lnTo>
                    <a:pt x="591" y="675"/>
                  </a:lnTo>
                  <a:lnTo>
                    <a:pt x="591" y="675"/>
                  </a:lnTo>
                  <a:lnTo>
                    <a:pt x="591" y="675"/>
                  </a:lnTo>
                  <a:lnTo>
                    <a:pt x="591" y="692"/>
                  </a:lnTo>
                  <a:lnTo>
                    <a:pt x="574" y="692"/>
                  </a:lnTo>
                  <a:lnTo>
                    <a:pt x="574" y="692"/>
                  </a:lnTo>
                  <a:lnTo>
                    <a:pt x="574" y="692"/>
                  </a:lnTo>
                  <a:lnTo>
                    <a:pt x="574" y="692"/>
                  </a:lnTo>
                  <a:lnTo>
                    <a:pt x="574" y="709"/>
                  </a:lnTo>
                  <a:lnTo>
                    <a:pt x="574" y="709"/>
                  </a:lnTo>
                  <a:lnTo>
                    <a:pt x="574" y="709"/>
                  </a:lnTo>
                  <a:lnTo>
                    <a:pt x="574" y="709"/>
                  </a:lnTo>
                  <a:lnTo>
                    <a:pt x="574" y="709"/>
                  </a:lnTo>
                  <a:lnTo>
                    <a:pt x="574" y="726"/>
                  </a:lnTo>
                  <a:lnTo>
                    <a:pt x="574" y="726"/>
                  </a:lnTo>
                  <a:lnTo>
                    <a:pt x="574" y="726"/>
                  </a:lnTo>
                  <a:lnTo>
                    <a:pt x="574" y="726"/>
                  </a:lnTo>
                  <a:lnTo>
                    <a:pt x="574" y="726"/>
                  </a:lnTo>
                  <a:lnTo>
                    <a:pt x="574" y="726"/>
                  </a:lnTo>
                  <a:lnTo>
                    <a:pt x="574" y="743"/>
                  </a:lnTo>
                  <a:lnTo>
                    <a:pt x="557" y="743"/>
                  </a:lnTo>
                  <a:lnTo>
                    <a:pt x="557" y="743"/>
                  </a:lnTo>
                  <a:lnTo>
                    <a:pt x="557" y="743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93"/>
                  </a:lnTo>
                  <a:lnTo>
                    <a:pt x="540" y="793"/>
                  </a:lnTo>
                  <a:lnTo>
                    <a:pt x="540" y="793"/>
                  </a:lnTo>
                  <a:lnTo>
                    <a:pt x="540" y="793"/>
                  </a:lnTo>
                  <a:lnTo>
                    <a:pt x="540" y="810"/>
                  </a:lnTo>
                  <a:lnTo>
                    <a:pt x="540" y="810"/>
                  </a:lnTo>
                  <a:lnTo>
                    <a:pt x="540" y="810"/>
                  </a:lnTo>
                  <a:lnTo>
                    <a:pt x="540" y="810"/>
                  </a:lnTo>
                  <a:lnTo>
                    <a:pt x="540" y="810"/>
                  </a:lnTo>
                  <a:lnTo>
                    <a:pt x="540" y="810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61"/>
                  </a:lnTo>
                  <a:lnTo>
                    <a:pt x="523" y="861"/>
                  </a:lnTo>
                  <a:lnTo>
                    <a:pt x="523" y="861"/>
                  </a:lnTo>
                  <a:lnTo>
                    <a:pt x="523" y="861"/>
                  </a:lnTo>
                  <a:lnTo>
                    <a:pt x="523" y="878"/>
                  </a:lnTo>
                  <a:lnTo>
                    <a:pt x="523" y="878"/>
                  </a:lnTo>
                  <a:lnTo>
                    <a:pt x="523" y="878"/>
                  </a:lnTo>
                  <a:lnTo>
                    <a:pt x="523" y="878"/>
                  </a:lnTo>
                  <a:lnTo>
                    <a:pt x="523" y="878"/>
                  </a:lnTo>
                  <a:lnTo>
                    <a:pt x="523" y="878"/>
                  </a:lnTo>
                  <a:lnTo>
                    <a:pt x="506" y="878"/>
                  </a:lnTo>
                  <a:lnTo>
                    <a:pt x="506" y="895"/>
                  </a:lnTo>
                  <a:lnTo>
                    <a:pt x="506" y="895"/>
                  </a:lnTo>
                  <a:lnTo>
                    <a:pt x="506" y="895"/>
                  </a:lnTo>
                  <a:lnTo>
                    <a:pt x="506" y="895"/>
                  </a:lnTo>
                  <a:lnTo>
                    <a:pt x="506" y="911"/>
                  </a:lnTo>
                  <a:lnTo>
                    <a:pt x="506" y="911"/>
                  </a:lnTo>
                  <a:lnTo>
                    <a:pt x="506" y="911"/>
                  </a:lnTo>
                  <a:lnTo>
                    <a:pt x="506" y="911"/>
                  </a:lnTo>
                  <a:lnTo>
                    <a:pt x="506" y="911"/>
                  </a:lnTo>
                  <a:lnTo>
                    <a:pt x="506" y="911"/>
                  </a:lnTo>
                  <a:lnTo>
                    <a:pt x="506" y="928"/>
                  </a:lnTo>
                  <a:lnTo>
                    <a:pt x="506" y="928"/>
                  </a:lnTo>
                  <a:lnTo>
                    <a:pt x="506" y="928"/>
                  </a:lnTo>
                  <a:lnTo>
                    <a:pt x="506" y="928"/>
                  </a:lnTo>
                  <a:lnTo>
                    <a:pt x="506" y="928"/>
                  </a:lnTo>
                  <a:lnTo>
                    <a:pt x="489" y="945"/>
                  </a:lnTo>
                  <a:lnTo>
                    <a:pt x="489" y="945"/>
                  </a:lnTo>
                  <a:lnTo>
                    <a:pt x="489" y="945"/>
                  </a:lnTo>
                  <a:lnTo>
                    <a:pt x="489" y="945"/>
                  </a:lnTo>
                  <a:lnTo>
                    <a:pt x="489" y="945"/>
                  </a:lnTo>
                  <a:lnTo>
                    <a:pt x="489" y="962"/>
                  </a:lnTo>
                  <a:lnTo>
                    <a:pt x="489" y="962"/>
                  </a:lnTo>
                  <a:lnTo>
                    <a:pt x="489" y="962"/>
                  </a:lnTo>
                  <a:lnTo>
                    <a:pt x="489" y="962"/>
                  </a:lnTo>
                  <a:lnTo>
                    <a:pt x="489" y="962"/>
                  </a:lnTo>
                  <a:lnTo>
                    <a:pt x="489" y="979"/>
                  </a:lnTo>
                  <a:lnTo>
                    <a:pt x="489" y="979"/>
                  </a:lnTo>
                  <a:lnTo>
                    <a:pt x="489" y="979"/>
                  </a:lnTo>
                  <a:lnTo>
                    <a:pt x="489" y="979"/>
                  </a:lnTo>
                  <a:lnTo>
                    <a:pt x="472" y="979"/>
                  </a:lnTo>
                  <a:lnTo>
                    <a:pt x="472" y="979"/>
                  </a:lnTo>
                  <a:lnTo>
                    <a:pt x="472" y="996"/>
                  </a:lnTo>
                  <a:lnTo>
                    <a:pt x="472" y="996"/>
                  </a:lnTo>
                  <a:lnTo>
                    <a:pt x="472" y="996"/>
                  </a:lnTo>
                  <a:lnTo>
                    <a:pt x="472" y="996"/>
                  </a:lnTo>
                  <a:lnTo>
                    <a:pt x="472" y="996"/>
                  </a:lnTo>
                  <a:lnTo>
                    <a:pt x="472" y="1013"/>
                  </a:lnTo>
                  <a:lnTo>
                    <a:pt x="472" y="1013"/>
                  </a:lnTo>
                  <a:lnTo>
                    <a:pt x="472" y="1013"/>
                  </a:lnTo>
                  <a:lnTo>
                    <a:pt x="472" y="1013"/>
                  </a:lnTo>
                  <a:lnTo>
                    <a:pt x="472" y="1013"/>
                  </a:lnTo>
                  <a:lnTo>
                    <a:pt x="472" y="1030"/>
                  </a:lnTo>
                  <a:lnTo>
                    <a:pt x="472" y="1030"/>
                  </a:lnTo>
                  <a:lnTo>
                    <a:pt x="472" y="1030"/>
                  </a:lnTo>
                  <a:lnTo>
                    <a:pt x="472" y="1030"/>
                  </a:lnTo>
                  <a:lnTo>
                    <a:pt x="456" y="1030"/>
                  </a:lnTo>
                  <a:lnTo>
                    <a:pt x="456" y="1046"/>
                  </a:lnTo>
                  <a:lnTo>
                    <a:pt x="456" y="1046"/>
                  </a:lnTo>
                  <a:lnTo>
                    <a:pt x="456" y="1046"/>
                  </a:lnTo>
                  <a:lnTo>
                    <a:pt x="456" y="1046"/>
                  </a:lnTo>
                  <a:lnTo>
                    <a:pt x="456" y="1046"/>
                  </a:lnTo>
                  <a:lnTo>
                    <a:pt x="456" y="1046"/>
                  </a:lnTo>
                  <a:lnTo>
                    <a:pt x="456" y="1063"/>
                  </a:lnTo>
                  <a:lnTo>
                    <a:pt x="456" y="1063"/>
                  </a:lnTo>
                  <a:lnTo>
                    <a:pt x="456" y="1063"/>
                  </a:lnTo>
                  <a:lnTo>
                    <a:pt x="456" y="1063"/>
                  </a:lnTo>
                  <a:lnTo>
                    <a:pt x="456" y="1080"/>
                  </a:lnTo>
                  <a:lnTo>
                    <a:pt x="456" y="1080"/>
                  </a:lnTo>
                  <a:lnTo>
                    <a:pt x="456" y="1080"/>
                  </a:lnTo>
                  <a:lnTo>
                    <a:pt x="456" y="1080"/>
                  </a:lnTo>
                  <a:lnTo>
                    <a:pt x="456" y="1080"/>
                  </a:lnTo>
                  <a:lnTo>
                    <a:pt x="439" y="1080"/>
                  </a:lnTo>
                  <a:lnTo>
                    <a:pt x="439" y="1097"/>
                  </a:lnTo>
                  <a:lnTo>
                    <a:pt x="439" y="1097"/>
                  </a:lnTo>
                  <a:lnTo>
                    <a:pt x="439" y="1097"/>
                  </a:lnTo>
                  <a:lnTo>
                    <a:pt x="439" y="1097"/>
                  </a:lnTo>
                  <a:lnTo>
                    <a:pt x="439" y="1097"/>
                  </a:lnTo>
                  <a:lnTo>
                    <a:pt x="439" y="1114"/>
                  </a:lnTo>
                  <a:lnTo>
                    <a:pt x="439" y="1114"/>
                  </a:lnTo>
                  <a:lnTo>
                    <a:pt x="439" y="1114"/>
                  </a:lnTo>
                  <a:lnTo>
                    <a:pt x="439" y="1114"/>
                  </a:lnTo>
                  <a:lnTo>
                    <a:pt x="439" y="1114"/>
                  </a:lnTo>
                  <a:lnTo>
                    <a:pt x="439" y="1131"/>
                  </a:lnTo>
                  <a:lnTo>
                    <a:pt x="439" y="1131"/>
                  </a:lnTo>
                  <a:lnTo>
                    <a:pt x="439" y="1131"/>
                  </a:lnTo>
                  <a:lnTo>
                    <a:pt x="439" y="1131"/>
                  </a:lnTo>
                  <a:lnTo>
                    <a:pt x="439" y="1131"/>
                  </a:lnTo>
                  <a:lnTo>
                    <a:pt x="422" y="1148"/>
                  </a:lnTo>
                  <a:lnTo>
                    <a:pt x="422" y="1148"/>
                  </a:lnTo>
                  <a:lnTo>
                    <a:pt x="422" y="1148"/>
                  </a:lnTo>
                  <a:lnTo>
                    <a:pt x="422" y="1148"/>
                  </a:lnTo>
                  <a:lnTo>
                    <a:pt x="422" y="1148"/>
                  </a:lnTo>
                  <a:lnTo>
                    <a:pt x="422" y="1164"/>
                  </a:lnTo>
                  <a:lnTo>
                    <a:pt x="422" y="1164"/>
                  </a:lnTo>
                  <a:lnTo>
                    <a:pt x="422" y="1164"/>
                  </a:lnTo>
                  <a:lnTo>
                    <a:pt x="422" y="1164"/>
                  </a:lnTo>
                  <a:lnTo>
                    <a:pt x="422" y="1164"/>
                  </a:lnTo>
                  <a:lnTo>
                    <a:pt x="422" y="1181"/>
                  </a:lnTo>
                  <a:lnTo>
                    <a:pt x="422" y="1181"/>
                  </a:lnTo>
                  <a:lnTo>
                    <a:pt x="422" y="1181"/>
                  </a:lnTo>
                  <a:lnTo>
                    <a:pt x="422" y="1181"/>
                  </a:lnTo>
                  <a:lnTo>
                    <a:pt x="405" y="1181"/>
                  </a:lnTo>
                  <a:lnTo>
                    <a:pt x="405" y="1181"/>
                  </a:lnTo>
                  <a:lnTo>
                    <a:pt x="405" y="1198"/>
                  </a:lnTo>
                  <a:lnTo>
                    <a:pt x="405" y="1198"/>
                  </a:lnTo>
                  <a:lnTo>
                    <a:pt x="405" y="1198"/>
                  </a:lnTo>
                  <a:lnTo>
                    <a:pt x="405" y="1198"/>
                  </a:lnTo>
                  <a:lnTo>
                    <a:pt x="405" y="1198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32"/>
                  </a:lnTo>
                  <a:lnTo>
                    <a:pt x="405" y="1232"/>
                  </a:lnTo>
                  <a:lnTo>
                    <a:pt x="405" y="1232"/>
                  </a:lnTo>
                  <a:lnTo>
                    <a:pt x="405" y="1232"/>
                  </a:lnTo>
                  <a:lnTo>
                    <a:pt x="388" y="1232"/>
                  </a:lnTo>
                  <a:lnTo>
                    <a:pt x="388" y="1249"/>
                  </a:lnTo>
                  <a:lnTo>
                    <a:pt x="388" y="1249"/>
                  </a:lnTo>
                  <a:lnTo>
                    <a:pt x="388" y="1249"/>
                  </a:lnTo>
                  <a:lnTo>
                    <a:pt x="388" y="1249"/>
                  </a:lnTo>
                  <a:lnTo>
                    <a:pt x="388" y="1249"/>
                  </a:lnTo>
                  <a:lnTo>
                    <a:pt x="388" y="1249"/>
                  </a:lnTo>
                  <a:lnTo>
                    <a:pt x="388" y="1266"/>
                  </a:lnTo>
                  <a:lnTo>
                    <a:pt x="388" y="1266"/>
                  </a:lnTo>
                  <a:lnTo>
                    <a:pt x="388" y="1266"/>
                  </a:lnTo>
                  <a:lnTo>
                    <a:pt x="388" y="1266"/>
                  </a:lnTo>
                  <a:lnTo>
                    <a:pt x="388" y="1283"/>
                  </a:lnTo>
                  <a:lnTo>
                    <a:pt x="388" y="1283"/>
                  </a:lnTo>
                  <a:lnTo>
                    <a:pt x="388" y="1283"/>
                  </a:lnTo>
                  <a:lnTo>
                    <a:pt x="388" y="1283"/>
                  </a:lnTo>
                  <a:lnTo>
                    <a:pt x="388" y="1283"/>
                  </a:lnTo>
                  <a:lnTo>
                    <a:pt x="371" y="1283"/>
                  </a:lnTo>
                  <a:lnTo>
                    <a:pt x="371" y="1299"/>
                  </a:lnTo>
                  <a:lnTo>
                    <a:pt x="371" y="1299"/>
                  </a:lnTo>
                  <a:lnTo>
                    <a:pt x="371" y="1299"/>
                  </a:lnTo>
                  <a:lnTo>
                    <a:pt x="371" y="1299"/>
                  </a:lnTo>
                  <a:lnTo>
                    <a:pt x="371" y="1299"/>
                  </a:lnTo>
                  <a:lnTo>
                    <a:pt x="371" y="1316"/>
                  </a:lnTo>
                  <a:lnTo>
                    <a:pt x="371" y="1316"/>
                  </a:lnTo>
                  <a:lnTo>
                    <a:pt x="371" y="1316"/>
                  </a:lnTo>
                  <a:lnTo>
                    <a:pt x="371" y="1316"/>
                  </a:lnTo>
                  <a:lnTo>
                    <a:pt x="371" y="1316"/>
                  </a:lnTo>
                  <a:lnTo>
                    <a:pt x="371" y="1333"/>
                  </a:lnTo>
                  <a:lnTo>
                    <a:pt x="371" y="1333"/>
                  </a:lnTo>
                  <a:lnTo>
                    <a:pt x="371" y="1333"/>
                  </a:lnTo>
                  <a:lnTo>
                    <a:pt x="354" y="1333"/>
                  </a:lnTo>
                  <a:lnTo>
                    <a:pt x="354" y="1333"/>
                  </a:lnTo>
                  <a:lnTo>
                    <a:pt x="354" y="1350"/>
                  </a:lnTo>
                  <a:lnTo>
                    <a:pt x="354" y="1350"/>
                  </a:lnTo>
                  <a:lnTo>
                    <a:pt x="354" y="1350"/>
                  </a:lnTo>
                  <a:lnTo>
                    <a:pt x="354" y="1350"/>
                  </a:lnTo>
                  <a:lnTo>
                    <a:pt x="354" y="1350"/>
                  </a:lnTo>
                  <a:lnTo>
                    <a:pt x="354" y="1350"/>
                  </a:lnTo>
                  <a:lnTo>
                    <a:pt x="354" y="1367"/>
                  </a:lnTo>
                  <a:lnTo>
                    <a:pt x="354" y="1367"/>
                  </a:lnTo>
                  <a:lnTo>
                    <a:pt x="354" y="1367"/>
                  </a:lnTo>
                  <a:lnTo>
                    <a:pt x="354" y="1367"/>
                  </a:lnTo>
                  <a:lnTo>
                    <a:pt x="354" y="1384"/>
                  </a:lnTo>
                  <a:lnTo>
                    <a:pt x="354" y="1384"/>
                  </a:lnTo>
                  <a:lnTo>
                    <a:pt x="354" y="1384"/>
                  </a:lnTo>
                  <a:lnTo>
                    <a:pt x="354" y="1384"/>
                  </a:lnTo>
                  <a:lnTo>
                    <a:pt x="338" y="1384"/>
                  </a:lnTo>
                  <a:lnTo>
                    <a:pt x="338" y="1401"/>
                  </a:lnTo>
                  <a:lnTo>
                    <a:pt x="338" y="1401"/>
                  </a:lnTo>
                  <a:lnTo>
                    <a:pt x="338" y="1401"/>
                  </a:lnTo>
                  <a:lnTo>
                    <a:pt x="338" y="1401"/>
                  </a:lnTo>
                  <a:lnTo>
                    <a:pt x="338" y="1401"/>
                  </a:lnTo>
                  <a:lnTo>
                    <a:pt x="338" y="1401"/>
                  </a:lnTo>
                  <a:lnTo>
                    <a:pt x="338" y="1417"/>
                  </a:lnTo>
                  <a:lnTo>
                    <a:pt x="338" y="1417"/>
                  </a:lnTo>
                  <a:lnTo>
                    <a:pt x="338" y="1417"/>
                  </a:lnTo>
                  <a:lnTo>
                    <a:pt x="338" y="1417"/>
                  </a:lnTo>
                  <a:lnTo>
                    <a:pt x="338" y="1417"/>
                  </a:lnTo>
                  <a:lnTo>
                    <a:pt x="338" y="1434"/>
                  </a:lnTo>
                  <a:lnTo>
                    <a:pt x="338" y="1434"/>
                  </a:lnTo>
                  <a:lnTo>
                    <a:pt x="338" y="1434"/>
                  </a:lnTo>
                  <a:lnTo>
                    <a:pt x="338" y="1434"/>
                  </a:lnTo>
                  <a:lnTo>
                    <a:pt x="321" y="1434"/>
                  </a:lnTo>
                  <a:lnTo>
                    <a:pt x="321" y="1451"/>
                  </a:lnTo>
                  <a:lnTo>
                    <a:pt x="321" y="1451"/>
                  </a:lnTo>
                  <a:lnTo>
                    <a:pt x="321" y="1451"/>
                  </a:lnTo>
                  <a:lnTo>
                    <a:pt x="321" y="1451"/>
                  </a:lnTo>
                  <a:lnTo>
                    <a:pt x="321" y="1451"/>
                  </a:lnTo>
                  <a:lnTo>
                    <a:pt x="321" y="1451"/>
                  </a:lnTo>
                  <a:lnTo>
                    <a:pt x="321" y="1468"/>
                  </a:lnTo>
                  <a:lnTo>
                    <a:pt x="321" y="1468"/>
                  </a:lnTo>
                  <a:lnTo>
                    <a:pt x="321" y="1468"/>
                  </a:lnTo>
                  <a:lnTo>
                    <a:pt x="321" y="1468"/>
                  </a:lnTo>
                  <a:lnTo>
                    <a:pt x="321" y="1485"/>
                  </a:lnTo>
                  <a:lnTo>
                    <a:pt x="321" y="1485"/>
                  </a:lnTo>
                  <a:lnTo>
                    <a:pt x="321" y="1485"/>
                  </a:lnTo>
                  <a:lnTo>
                    <a:pt x="304" y="1485"/>
                  </a:lnTo>
                  <a:lnTo>
                    <a:pt x="304" y="1485"/>
                  </a:lnTo>
                  <a:lnTo>
                    <a:pt x="304" y="1502"/>
                  </a:lnTo>
                  <a:lnTo>
                    <a:pt x="304" y="1502"/>
                  </a:lnTo>
                  <a:lnTo>
                    <a:pt x="304" y="1502"/>
                  </a:lnTo>
                  <a:lnTo>
                    <a:pt x="304" y="1502"/>
                  </a:lnTo>
                  <a:lnTo>
                    <a:pt x="304" y="1502"/>
                  </a:lnTo>
                  <a:lnTo>
                    <a:pt x="304" y="1519"/>
                  </a:lnTo>
                  <a:lnTo>
                    <a:pt x="304" y="1519"/>
                  </a:lnTo>
                  <a:lnTo>
                    <a:pt x="304" y="1519"/>
                  </a:lnTo>
                  <a:lnTo>
                    <a:pt x="304" y="1519"/>
                  </a:lnTo>
                  <a:lnTo>
                    <a:pt x="304" y="1519"/>
                  </a:lnTo>
                  <a:lnTo>
                    <a:pt x="304" y="1519"/>
                  </a:lnTo>
                  <a:lnTo>
                    <a:pt x="304" y="1536"/>
                  </a:lnTo>
                  <a:lnTo>
                    <a:pt x="304" y="1536"/>
                  </a:lnTo>
                  <a:lnTo>
                    <a:pt x="304" y="1536"/>
                  </a:lnTo>
                  <a:lnTo>
                    <a:pt x="287" y="1536"/>
                  </a:lnTo>
                  <a:lnTo>
                    <a:pt x="287" y="1552"/>
                  </a:lnTo>
                  <a:lnTo>
                    <a:pt x="287" y="1552"/>
                  </a:lnTo>
                  <a:lnTo>
                    <a:pt x="287" y="1552"/>
                  </a:lnTo>
                  <a:lnTo>
                    <a:pt x="287" y="1552"/>
                  </a:lnTo>
                  <a:lnTo>
                    <a:pt x="287" y="1552"/>
                  </a:lnTo>
                  <a:lnTo>
                    <a:pt x="287" y="1552"/>
                  </a:lnTo>
                  <a:lnTo>
                    <a:pt x="287" y="1569"/>
                  </a:lnTo>
                  <a:lnTo>
                    <a:pt x="287" y="1569"/>
                  </a:lnTo>
                  <a:lnTo>
                    <a:pt x="287" y="1569"/>
                  </a:lnTo>
                  <a:lnTo>
                    <a:pt x="287" y="1569"/>
                  </a:lnTo>
                  <a:lnTo>
                    <a:pt x="287" y="1569"/>
                  </a:lnTo>
                  <a:lnTo>
                    <a:pt x="287" y="1586"/>
                  </a:lnTo>
                  <a:lnTo>
                    <a:pt x="287" y="1586"/>
                  </a:lnTo>
                  <a:lnTo>
                    <a:pt x="287" y="1586"/>
                  </a:lnTo>
                  <a:lnTo>
                    <a:pt x="287" y="1586"/>
                  </a:lnTo>
                  <a:lnTo>
                    <a:pt x="270" y="1586"/>
                  </a:lnTo>
                  <a:lnTo>
                    <a:pt x="270" y="1603"/>
                  </a:lnTo>
                  <a:lnTo>
                    <a:pt x="270" y="1603"/>
                  </a:lnTo>
                  <a:lnTo>
                    <a:pt x="270" y="1603"/>
                  </a:lnTo>
                  <a:lnTo>
                    <a:pt x="270" y="1603"/>
                  </a:lnTo>
                  <a:lnTo>
                    <a:pt x="270" y="1620"/>
                  </a:lnTo>
                  <a:lnTo>
                    <a:pt x="270" y="1620"/>
                  </a:lnTo>
                  <a:lnTo>
                    <a:pt x="270" y="1620"/>
                  </a:lnTo>
                  <a:lnTo>
                    <a:pt x="270" y="1620"/>
                  </a:lnTo>
                  <a:lnTo>
                    <a:pt x="270" y="1620"/>
                  </a:lnTo>
                  <a:lnTo>
                    <a:pt x="270" y="1620"/>
                  </a:lnTo>
                  <a:lnTo>
                    <a:pt x="270" y="1637"/>
                  </a:lnTo>
                  <a:lnTo>
                    <a:pt x="270" y="1637"/>
                  </a:lnTo>
                  <a:lnTo>
                    <a:pt x="270" y="1637"/>
                  </a:lnTo>
                  <a:lnTo>
                    <a:pt x="253" y="1637"/>
                  </a:lnTo>
                  <a:lnTo>
                    <a:pt x="253" y="1637"/>
                  </a:lnTo>
                  <a:lnTo>
                    <a:pt x="253" y="1654"/>
                  </a:lnTo>
                  <a:lnTo>
                    <a:pt x="253" y="1654"/>
                  </a:lnTo>
                  <a:lnTo>
                    <a:pt x="253" y="1654"/>
                  </a:lnTo>
                  <a:lnTo>
                    <a:pt x="253" y="1654"/>
                  </a:lnTo>
                  <a:lnTo>
                    <a:pt x="253" y="1654"/>
                  </a:lnTo>
                  <a:lnTo>
                    <a:pt x="253" y="1670"/>
                  </a:lnTo>
                  <a:lnTo>
                    <a:pt x="253" y="1670"/>
                  </a:lnTo>
                  <a:lnTo>
                    <a:pt x="253" y="1670"/>
                  </a:lnTo>
                  <a:lnTo>
                    <a:pt x="253" y="1670"/>
                  </a:lnTo>
                  <a:lnTo>
                    <a:pt x="253" y="1670"/>
                  </a:lnTo>
                  <a:lnTo>
                    <a:pt x="253" y="1670"/>
                  </a:lnTo>
                  <a:lnTo>
                    <a:pt x="253" y="1687"/>
                  </a:lnTo>
                  <a:lnTo>
                    <a:pt x="253" y="1687"/>
                  </a:lnTo>
                  <a:lnTo>
                    <a:pt x="253" y="1687"/>
                  </a:lnTo>
                  <a:lnTo>
                    <a:pt x="236" y="1687"/>
                  </a:lnTo>
                  <a:lnTo>
                    <a:pt x="236" y="1687"/>
                  </a:lnTo>
                  <a:lnTo>
                    <a:pt x="236" y="1704"/>
                  </a:lnTo>
                  <a:lnTo>
                    <a:pt x="236" y="1704"/>
                  </a:lnTo>
                  <a:lnTo>
                    <a:pt x="236" y="1704"/>
                  </a:lnTo>
                  <a:lnTo>
                    <a:pt x="236" y="1704"/>
                  </a:lnTo>
                  <a:lnTo>
                    <a:pt x="236" y="1704"/>
                  </a:lnTo>
                  <a:lnTo>
                    <a:pt x="236" y="1721"/>
                  </a:lnTo>
                  <a:lnTo>
                    <a:pt x="236" y="1721"/>
                  </a:lnTo>
                  <a:lnTo>
                    <a:pt x="236" y="1721"/>
                  </a:lnTo>
                  <a:lnTo>
                    <a:pt x="236" y="1721"/>
                  </a:lnTo>
                  <a:lnTo>
                    <a:pt x="236" y="1721"/>
                  </a:lnTo>
                  <a:lnTo>
                    <a:pt x="236" y="1738"/>
                  </a:lnTo>
                  <a:lnTo>
                    <a:pt x="236" y="1738"/>
                  </a:lnTo>
                  <a:lnTo>
                    <a:pt x="236" y="1738"/>
                  </a:lnTo>
                  <a:lnTo>
                    <a:pt x="236" y="1738"/>
                  </a:lnTo>
                  <a:lnTo>
                    <a:pt x="219" y="1738"/>
                  </a:lnTo>
                  <a:lnTo>
                    <a:pt x="219" y="1755"/>
                  </a:lnTo>
                  <a:lnTo>
                    <a:pt x="219" y="1755"/>
                  </a:lnTo>
                  <a:lnTo>
                    <a:pt x="219" y="1755"/>
                  </a:lnTo>
                  <a:lnTo>
                    <a:pt x="219" y="1755"/>
                  </a:lnTo>
                  <a:lnTo>
                    <a:pt x="219" y="1755"/>
                  </a:lnTo>
                  <a:lnTo>
                    <a:pt x="219" y="1772"/>
                  </a:lnTo>
                  <a:lnTo>
                    <a:pt x="219" y="1772"/>
                  </a:lnTo>
                  <a:lnTo>
                    <a:pt x="219" y="1772"/>
                  </a:lnTo>
                  <a:lnTo>
                    <a:pt x="219" y="1772"/>
                  </a:lnTo>
                  <a:lnTo>
                    <a:pt x="219" y="1772"/>
                  </a:lnTo>
                  <a:lnTo>
                    <a:pt x="219" y="1789"/>
                  </a:lnTo>
                  <a:lnTo>
                    <a:pt x="219" y="1789"/>
                  </a:lnTo>
                  <a:lnTo>
                    <a:pt x="219" y="1789"/>
                  </a:lnTo>
                  <a:lnTo>
                    <a:pt x="203" y="1789"/>
                  </a:lnTo>
                  <a:lnTo>
                    <a:pt x="203" y="1789"/>
                  </a:lnTo>
                  <a:lnTo>
                    <a:pt x="203" y="1805"/>
                  </a:lnTo>
                  <a:lnTo>
                    <a:pt x="203" y="1805"/>
                  </a:lnTo>
                  <a:lnTo>
                    <a:pt x="203" y="1805"/>
                  </a:lnTo>
                  <a:lnTo>
                    <a:pt x="203" y="1805"/>
                  </a:lnTo>
                  <a:lnTo>
                    <a:pt x="203" y="1805"/>
                  </a:lnTo>
                  <a:lnTo>
                    <a:pt x="203" y="1822"/>
                  </a:lnTo>
                  <a:lnTo>
                    <a:pt x="203" y="1822"/>
                  </a:lnTo>
                  <a:lnTo>
                    <a:pt x="203" y="1822"/>
                  </a:lnTo>
                  <a:lnTo>
                    <a:pt x="203" y="1822"/>
                  </a:lnTo>
                  <a:lnTo>
                    <a:pt x="203" y="1822"/>
                  </a:lnTo>
                  <a:lnTo>
                    <a:pt x="203" y="1839"/>
                  </a:lnTo>
                  <a:lnTo>
                    <a:pt x="203" y="1839"/>
                  </a:lnTo>
                  <a:lnTo>
                    <a:pt x="203" y="1839"/>
                  </a:lnTo>
                  <a:lnTo>
                    <a:pt x="203" y="1839"/>
                  </a:lnTo>
                  <a:lnTo>
                    <a:pt x="186" y="1839"/>
                  </a:lnTo>
                  <a:lnTo>
                    <a:pt x="186" y="1856"/>
                  </a:lnTo>
                  <a:lnTo>
                    <a:pt x="186" y="1856"/>
                  </a:lnTo>
                  <a:lnTo>
                    <a:pt x="186" y="1856"/>
                  </a:lnTo>
                  <a:lnTo>
                    <a:pt x="186" y="1856"/>
                  </a:lnTo>
                  <a:lnTo>
                    <a:pt x="186" y="1856"/>
                  </a:lnTo>
                  <a:lnTo>
                    <a:pt x="186" y="1873"/>
                  </a:lnTo>
                  <a:lnTo>
                    <a:pt x="186" y="1873"/>
                  </a:lnTo>
                  <a:lnTo>
                    <a:pt x="186" y="1873"/>
                  </a:lnTo>
                  <a:lnTo>
                    <a:pt x="186" y="1873"/>
                  </a:lnTo>
                  <a:lnTo>
                    <a:pt x="186" y="1873"/>
                  </a:lnTo>
                  <a:lnTo>
                    <a:pt x="186" y="1890"/>
                  </a:lnTo>
                  <a:lnTo>
                    <a:pt x="186" y="1890"/>
                  </a:lnTo>
                  <a:lnTo>
                    <a:pt x="186" y="1890"/>
                  </a:lnTo>
                  <a:lnTo>
                    <a:pt x="186" y="1890"/>
                  </a:lnTo>
                  <a:lnTo>
                    <a:pt x="186" y="1890"/>
                  </a:lnTo>
                  <a:lnTo>
                    <a:pt x="169" y="1890"/>
                  </a:lnTo>
                  <a:lnTo>
                    <a:pt x="169" y="1907"/>
                  </a:lnTo>
                  <a:lnTo>
                    <a:pt x="169" y="1907"/>
                  </a:lnTo>
                  <a:lnTo>
                    <a:pt x="169" y="1907"/>
                  </a:lnTo>
                  <a:lnTo>
                    <a:pt x="169" y="1907"/>
                  </a:lnTo>
                  <a:lnTo>
                    <a:pt x="169" y="1907"/>
                  </a:lnTo>
                  <a:lnTo>
                    <a:pt x="169" y="1923"/>
                  </a:lnTo>
                  <a:lnTo>
                    <a:pt x="169" y="1923"/>
                  </a:lnTo>
                  <a:lnTo>
                    <a:pt x="169" y="1923"/>
                  </a:lnTo>
                  <a:lnTo>
                    <a:pt x="169" y="1923"/>
                  </a:lnTo>
                  <a:lnTo>
                    <a:pt x="169" y="1940"/>
                  </a:lnTo>
                  <a:lnTo>
                    <a:pt x="169" y="1940"/>
                  </a:lnTo>
                  <a:lnTo>
                    <a:pt x="169" y="1940"/>
                  </a:lnTo>
                  <a:lnTo>
                    <a:pt x="169" y="1940"/>
                  </a:lnTo>
                  <a:lnTo>
                    <a:pt x="152" y="1940"/>
                  </a:lnTo>
                  <a:lnTo>
                    <a:pt x="152" y="1957"/>
                  </a:lnTo>
                  <a:lnTo>
                    <a:pt x="152" y="1957"/>
                  </a:lnTo>
                  <a:lnTo>
                    <a:pt x="152" y="1957"/>
                  </a:lnTo>
                  <a:lnTo>
                    <a:pt x="152" y="1957"/>
                  </a:lnTo>
                  <a:lnTo>
                    <a:pt x="152" y="1957"/>
                  </a:lnTo>
                  <a:lnTo>
                    <a:pt x="152" y="1957"/>
                  </a:lnTo>
                  <a:lnTo>
                    <a:pt x="152" y="1974"/>
                  </a:lnTo>
                  <a:lnTo>
                    <a:pt x="152" y="1974"/>
                  </a:lnTo>
                  <a:lnTo>
                    <a:pt x="152" y="1974"/>
                  </a:lnTo>
                  <a:lnTo>
                    <a:pt x="152" y="1974"/>
                  </a:lnTo>
                  <a:lnTo>
                    <a:pt x="152" y="1974"/>
                  </a:lnTo>
                  <a:lnTo>
                    <a:pt x="152" y="1991"/>
                  </a:lnTo>
                  <a:lnTo>
                    <a:pt x="152" y="1991"/>
                  </a:lnTo>
                  <a:lnTo>
                    <a:pt x="152" y="1991"/>
                  </a:lnTo>
                  <a:lnTo>
                    <a:pt x="152" y="1991"/>
                  </a:lnTo>
                  <a:lnTo>
                    <a:pt x="135" y="2008"/>
                  </a:lnTo>
                  <a:lnTo>
                    <a:pt x="135" y="2008"/>
                  </a:lnTo>
                  <a:lnTo>
                    <a:pt x="135" y="2008"/>
                  </a:lnTo>
                  <a:lnTo>
                    <a:pt x="135" y="2008"/>
                  </a:lnTo>
                  <a:lnTo>
                    <a:pt x="135" y="2008"/>
                  </a:lnTo>
                  <a:lnTo>
                    <a:pt x="135" y="2008"/>
                  </a:lnTo>
                  <a:lnTo>
                    <a:pt x="135" y="2025"/>
                  </a:lnTo>
                  <a:lnTo>
                    <a:pt x="135" y="2025"/>
                  </a:lnTo>
                  <a:lnTo>
                    <a:pt x="135" y="2025"/>
                  </a:lnTo>
                  <a:lnTo>
                    <a:pt x="135" y="2025"/>
                  </a:lnTo>
                  <a:lnTo>
                    <a:pt x="135" y="2025"/>
                  </a:lnTo>
                  <a:lnTo>
                    <a:pt x="135" y="2042"/>
                  </a:lnTo>
                  <a:lnTo>
                    <a:pt x="135" y="2042"/>
                  </a:lnTo>
                  <a:lnTo>
                    <a:pt x="135" y="2042"/>
                  </a:lnTo>
                  <a:lnTo>
                    <a:pt x="135" y="2042"/>
                  </a:lnTo>
                  <a:lnTo>
                    <a:pt x="135" y="2042"/>
                  </a:lnTo>
                  <a:lnTo>
                    <a:pt x="118" y="2058"/>
                  </a:lnTo>
                  <a:lnTo>
                    <a:pt x="118" y="2058"/>
                  </a:lnTo>
                  <a:lnTo>
                    <a:pt x="118" y="2058"/>
                  </a:lnTo>
                  <a:lnTo>
                    <a:pt x="118" y="2058"/>
                  </a:lnTo>
                  <a:lnTo>
                    <a:pt x="118" y="2058"/>
                  </a:lnTo>
                  <a:lnTo>
                    <a:pt x="118" y="2075"/>
                  </a:lnTo>
                  <a:lnTo>
                    <a:pt x="118" y="2075"/>
                  </a:lnTo>
                  <a:lnTo>
                    <a:pt x="118" y="2075"/>
                  </a:lnTo>
                  <a:lnTo>
                    <a:pt x="118" y="2075"/>
                  </a:lnTo>
                  <a:lnTo>
                    <a:pt x="118" y="2075"/>
                  </a:lnTo>
                  <a:lnTo>
                    <a:pt x="118" y="2092"/>
                  </a:lnTo>
                  <a:lnTo>
                    <a:pt x="118" y="2092"/>
                  </a:lnTo>
                  <a:lnTo>
                    <a:pt x="118" y="2092"/>
                  </a:lnTo>
                  <a:lnTo>
                    <a:pt x="118" y="2092"/>
                  </a:lnTo>
                  <a:lnTo>
                    <a:pt x="101" y="2092"/>
                  </a:lnTo>
                  <a:lnTo>
                    <a:pt x="101" y="2109"/>
                  </a:lnTo>
                  <a:lnTo>
                    <a:pt x="101" y="2109"/>
                  </a:lnTo>
                  <a:lnTo>
                    <a:pt x="101" y="2109"/>
                  </a:lnTo>
                  <a:lnTo>
                    <a:pt x="101" y="2109"/>
                  </a:lnTo>
                  <a:lnTo>
                    <a:pt x="101" y="2109"/>
                  </a:lnTo>
                  <a:lnTo>
                    <a:pt x="101" y="2126"/>
                  </a:lnTo>
                  <a:lnTo>
                    <a:pt x="101" y="2126"/>
                  </a:lnTo>
                  <a:lnTo>
                    <a:pt x="101" y="2126"/>
                  </a:lnTo>
                  <a:lnTo>
                    <a:pt x="101" y="2126"/>
                  </a:lnTo>
                  <a:lnTo>
                    <a:pt x="101" y="2126"/>
                  </a:lnTo>
                  <a:lnTo>
                    <a:pt x="101" y="2143"/>
                  </a:lnTo>
                  <a:lnTo>
                    <a:pt x="101" y="2143"/>
                  </a:lnTo>
                  <a:lnTo>
                    <a:pt x="101" y="2143"/>
                  </a:lnTo>
                  <a:lnTo>
                    <a:pt x="101" y="2143"/>
                  </a:lnTo>
                  <a:lnTo>
                    <a:pt x="101" y="2143"/>
                  </a:lnTo>
                  <a:lnTo>
                    <a:pt x="85" y="2160"/>
                  </a:lnTo>
                  <a:lnTo>
                    <a:pt x="85" y="2160"/>
                  </a:lnTo>
                  <a:lnTo>
                    <a:pt x="85" y="2160"/>
                  </a:lnTo>
                  <a:lnTo>
                    <a:pt x="85" y="2160"/>
                  </a:lnTo>
                  <a:lnTo>
                    <a:pt x="85" y="2160"/>
                  </a:lnTo>
                  <a:lnTo>
                    <a:pt x="85" y="2176"/>
                  </a:lnTo>
                  <a:lnTo>
                    <a:pt x="85" y="2176"/>
                  </a:lnTo>
                  <a:lnTo>
                    <a:pt x="85" y="2176"/>
                  </a:lnTo>
                  <a:lnTo>
                    <a:pt x="85" y="2176"/>
                  </a:lnTo>
                  <a:lnTo>
                    <a:pt x="85" y="2176"/>
                  </a:lnTo>
                  <a:lnTo>
                    <a:pt x="85" y="2193"/>
                  </a:lnTo>
                  <a:lnTo>
                    <a:pt x="85" y="2193"/>
                  </a:lnTo>
                  <a:lnTo>
                    <a:pt x="85" y="2193"/>
                  </a:lnTo>
                  <a:lnTo>
                    <a:pt x="85" y="2193"/>
                  </a:lnTo>
                  <a:lnTo>
                    <a:pt x="85" y="2193"/>
                  </a:lnTo>
                  <a:lnTo>
                    <a:pt x="85" y="2210"/>
                  </a:lnTo>
                  <a:lnTo>
                    <a:pt x="68" y="2210"/>
                  </a:lnTo>
                  <a:lnTo>
                    <a:pt x="68" y="2210"/>
                  </a:lnTo>
                  <a:lnTo>
                    <a:pt x="68" y="2210"/>
                  </a:lnTo>
                  <a:lnTo>
                    <a:pt x="68" y="2227"/>
                  </a:lnTo>
                  <a:lnTo>
                    <a:pt x="68" y="2227"/>
                  </a:lnTo>
                  <a:lnTo>
                    <a:pt x="68" y="2227"/>
                  </a:lnTo>
                  <a:lnTo>
                    <a:pt x="68" y="2227"/>
                  </a:lnTo>
                  <a:lnTo>
                    <a:pt x="68" y="2227"/>
                  </a:lnTo>
                  <a:lnTo>
                    <a:pt x="68" y="2227"/>
                  </a:lnTo>
                  <a:lnTo>
                    <a:pt x="68" y="2244"/>
                  </a:lnTo>
                  <a:lnTo>
                    <a:pt x="68" y="2244"/>
                  </a:lnTo>
                  <a:lnTo>
                    <a:pt x="68" y="2244"/>
                  </a:lnTo>
                  <a:lnTo>
                    <a:pt x="68" y="2244"/>
                  </a:lnTo>
                  <a:lnTo>
                    <a:pt x="68" y="2261"/>
                  </a:lnTo>
                  <a:lnTo>
                    <a:pt x="51" y="2261"/>
                  </a:lnTo>
                  <a:lnTo>
                    <a:pt x="51" y="2261"/>
                  </a:lnTo>
                  <a:lnTo>
                    <a:pt x="51" y="2261"/>
                  </a:lnTo>
                  <a:lnTo>
                    <a:pt x="51" y="2261"/>
                  </a:lnTo>
                  <a:lnTo>
                    <a:pt x="51" y="2261"/>
                  </a:lnTo>
                  <a:lnTo>
                    <a:pt x="51" y="2278"/>
                  </a:lnTo>
                  <a:lnTo>
                    <a:pt x="51" y="2278"/>
                  </a:lnTo>
                  <a:lnTo>
                    <a:pt x="51" y="2278"/>
                  </a:lnTo>
                  <a:lnTo>
                    <a:pt x="51" y="2278"/>
                  </a:lnTo>
                  <a:lnTo>
                    <a:pt x="51" y="2295"/>
                  </a:lnTo>
                  <a:lnTo>
                    <a:pt x="51" y="2295"/>
                  </a:lnTo>
                  <a:lnTo>
                    <a:pt x="51" y="2295"/>
                  </a:lnTo>
                  <a:lnTo>
                    <a:pt x="51" y="2295"/>
                  </a:lnTo>
                  <a:lnTo>
                    <a:pt x="51" y="2295"/>
                  </a:lnTo>
                  <a:lnTo>
                    <a:pt x="51" y="2295"/>
                  </a:lnTo>
                  <a:lnTo>
                    <a:pt x="51" y="2311"/>
                  </a:lnTo>
                  <a:lnTo>
                    <a:pt x="34" y="2311"/>
                  </a:lnTo>
                  <a:lnTo>
                    <a:pt x="34" y="2311"/>
                  </a:lnTo>
                  <a:lnTo>
                    <a:pt x="34" y="2311"/>
                  </a:lnTo>
                  <a:lnTo>
                    <a:pt x="34" y="2328"/>
                  </a:lnTo>
                  <a:lnTo>
                    <a:pt x="34" y="2328"/>
                  </a:lnTo>
                  <a:lnTo>
                    <a:pt x="34" y="2328"/>
                  </a:lnTo>
                  <a:lnTo>
                    <a:pt x="34" y="2328"/>
                  </a:lnTo>
                  <a:lnTo>
                    <a:pt x="34" y="2328"/>
                  </a:lnTo>
                  <a:lnTo>
                    <a:pt x="34" y="2345"/>
                  </a:lnTo>
                  <a:lnTo>
                    <a:pt x="34" y="2345"/>
                  </a:lnTo>
                  <a:lnTo>
                    <a:pt x="34" y="2345"/>
                  </a:lnTo>
                  <a:lnTo>
                    <a:pt x="34" y="2345"/>
                  </a:lnTo>
                  <a:lnTo>
                    <a:pt x="34" y="2345"/>
                  </a:lnTo>
                  <a:lnTo>
                    <a:pt x="34" y="2345"/>
                  </a:lnTo>
                  <a:lnTo>
                    <a:pt x="34" y="2362"/>
                  </a:lnTo>
                  <a:lnTo>
                    <a:pt x="34" y="2362"/>
                  </a:lnTo>
                  <a:lnTo>
                    <a:pt x="17" y="2362"/>
                  </a:lnTo>
                  <a:lnTo>
                    <a:pt x="17" y="2362"/>
                  </a:lnTo>
                  <a:lnTo>
                    <a:pt x="17" y="2362"/>
                  </a:lnTo>
                  <a:lnTo>
                    <a:pt x="17" y="2379"/>
                  </a:lnTo>
                  <a:lnTo>
                    <a:pt x="17" y="2379"/>
                  </a:lnTo>
                  <a:lnTo>
                    <a:pt x="17" y="2379"/>
                  </a:lnTo>
                  <a:lnTo>
                    <a:pt x="17" y="2379"/>
                  </a:lnTo>
                  <a:lnTo>
                    <a:pt x="17" y="2396"/>
                  </a:lnTo>
                  <a:lnTo>
                    <a:pt x="17" y="2396"/>
                  </a:lnTo>
                  <a:lnTo>
                    <a:pt x="17" y="2396"/>
                  </a:lnTo>
                  <a:lnTo>
                    <a:pt x="17" y="2396"/>
                  </a:lnTo>
                  <a:lnTo>
                    <a:pt x="17" y="2396"/>
                  </a:lnTo>
                  <a:lnTo>
                    <a:pt x="17" y="2413"/>
                  </a:lnTo>
                  <a:lnTo>
                    <a:pt x="17" y="2413"/>
                  </a:lnTo>
                  <a:lnTo>
                    <a:pt x="0" y="2413"/>
                  </a:lnTo>
                  <a:lnTo>
                    <a:pt x="0" y="2413"/>
                  </a:lnTo>
                  <a:lnTo>
                    <a:pt x="0" y="2413"/>
                  </a:lnTo>
                  <a:lnTo>
                    <a:pt x="0" y="2413"/>
                  </a:lnTo>
                  <a:lnTo>
                    <a:pt x="0" y="2429"/>
                  </a:lnTo>
                  <a:lnTo>
                    <a:pt x="0" y="2429"/>
                  </a:lnTo>
                  <a:lnTo>
                    <a:pt x="0" y="2429"/>
                  </a:lnTo>
                  <a:lnTo>
                    <a:pt x="0" y="2429"/>
                  </a:lnTo>
                  <a:lnTo>
                    <a:pt x="0" y="2446"/>
                  </a:lnTo>
                  <a:lnTo>
                    <a:pt x="0" y="2446"/>
                  </a:lnTo>
                  <a:lnTo>
                    <a:pt x="0" y="2446"/>
                  </a:lnTo>
                  <a:lnTo>
                    <a:pt x="0" y="2446"/>
                  </a:lnTo>
                  <a:lnTo>
                    <a:pt x="0" y="2446"/>
                  </a:lnTo>
                  <a:lnTo>
                    <a:pt x="0" y="246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1646225" y="2043250"/>
              <a:ext cx="164900" cy="59475"/>
            </a:xfrm>
            <a:custGeom>
              <a:avLst/>
              <a:gdLst/>
              <a:ahLst/>
              <a:cxnLst/>
              <a:rect l="l" t="t" r="r" b="b"/>
              <a:pathLst>
                <a:path w="6596" h="2379" fill="none" extrusionOk="0">
                  <a:moveTo>
                    <a:pt x="6595" y="2379"/>
                  </a:moveTo>
                  <a:lnTo>
                    <a:pt x="1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1625575" y="2103550"/>
              <a:ext cx="166150" cy="54850"/>
            </a:xfrm>
            <a:custGeom>
              <a:avLst/>
              <a:gdLst/>
              <a:ahLst/>
              <a:cxnLst/>
              <a:rect l="l" t="t" r="r" b="b"/>
              <a:pathLst>
                <a:path w="6646" h="2194" fill="none" extrusionOk="0">
                  <a:moveTo>
                    <a:pt x="6646" y="2193"/>
                  </a:moveTo>
                  <a:lnTo>
                    <a:pt x="0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625150" y="2043250"/>
              <a:ext cx="185975" cy="116400"/>
            </a:xfrm>
            <a:custGeom>
              <a:avLst/>
              <a:gdLst/>
              <a:ahLst/>
              <a:cxnLst/>
              <a:rect l="l" t="t" r="r" b="b"/>
              <a:pathLst>
                <a:path w="7439" h="4656" extrusionOk="0">
                  <a:moveTo>
                    <a:pt x="827" y="1"/>
                  </a:moveTo>
                  <a:lnTo>
                    <a:pt x="827" y="18"/>
                  </a:lnTo>
                  <a:lnTo>
                    <a:pt x="810" y="18"/>
                  </a:lnTo>
                  <a:lnTo>
                    <a:pt x="810" y="34"/>
                  </a:lnTo>
                  <a:lnTo>
                    <a:pt x="810" y="51"/>
                  </a:lnTo>
                  <a:lnTo>
                    <a:pt x="793" y="68"/>
                  </a:lnTo>
                  <a:lnTo>
                    <a:pt x="793" y="85"/>
                  </a:lnTo>
                  <a:lnTo>
                    <a:pt x="793" y="102"/>
                  </a:lnTo>
                  <a:lnTo>
                    <a:pt x="776" y="119"/>
                  </a:lnTo>
                  <a:lnTo>
                    <a:pt x="776" y="136"/>
                  </a:lnTo>
                  <a:lnTo>
                    <a:pt x="776" y="152"/>
                  </a:lnTo>
                  <a:lnTo>
                    <a:pt x="759" y="152"/>
                  </a:lnTo>
                  <a:lnTo>
                    <a:pt x="759" y="169"/>
                  </a:lnTo>
                  <a:lnTo>
                    <a:pt x="759" y="186"/>
                  </a:lnTo>
                  <a:lnTo>
                    <a:pt x="759" y="203"/>
                  </a:lnTo>
                  <a:lnTo>
                    <a:pt x="742" y="203"/>
                  </a:lnTo>
                  <a:lnTo>
                    <a:pt x="742" y="220"/>
                  </a:lnTo>
                  <a:lnTo>
                    <a:pt x="742" y="237"/>
                  </a:lnTo>
                  <a:lnTo>
                    <a:pt x="742" y="254"/>
                  </a:lnTo>
                  <a:lnTo>
                    <a:pt x="726" y="254"/>
                  </a:lnTo>
                  <a:lnTo>
                    <a:pt x="726" y="271"/>
                  </a:lnTo>
                  <a:lnTo>
                    <a:pt x="726" y="287"/>
                  </a:lnTo>
                  <a:lnTo>
                    <a:pt x="726" y="304"/>
                  </a:lnTo>
                  <a:lnTo>
                    <a:pt x="709" y="304"/>
                  </a:lnTo>
                  <a:lnTo>
                    <a:pt x="709" y="321"/>
                  </a:lnTo>
                  <a:lnTo>
                    <a:pt x="709" y="338"/>
                  </a:lnTo>
                  <a:lnTo>
                    <a:pt x="709" y="355"/>
                  </a:lnTo>
                  <a:lnTo>
                    <a:pt x="692" y="355"/>
                  </a:lnTo>
                  <a:lnTo>
                    <a:pt x="692" y="372"/>
                  </a:lnTo>
                  <a:lnTo>
                    <a:pt x="692" y="389"/>
                  </a:lnTo>
                  <a:lnTo>
                    <a:pt x="692" y="405"/>
                  </a:lnTo>
                  <a:lnTo>
                    <a:pt x="675" y="405"/>
                  </a:lnTo>
                  <a:lnTo>
                    <a:pt x="675" y="422"/>
                  </a:lnTo>
                  <a:lnTo>
                    <a:pt x="675" y="439"/>
                  </a:lnTo>
                  <a:lnTo>
                    <a:pt x="675" y="456"/>
                  </a:lnTo>
                  <a:lnTo>
                    <a:pt x="658" y="456"/>
                  </a:lnTo>
                  <a:lnTo>
                    <a:pt x="658" y="473"/>
                  </a:lnTo>
                  <a:lnTo>
                    <a:pt x="658" y="490"/>
                  </a:lnTo>
                  <a:lnTo>
                    <a:pt x="658" y="507"/>
                  </a:lnTo>
                  <a:lnTo>
                    <a:pt x="641" y="507"/>
                  </a:lnTo>
                  <a:lnTo>
                    <a:pt x="641" y="524"/>
                  </a:lnTo>
                  <a:lnTo>
                    <a:pt x="641" y="540"/>
                  </a:lnTo>
                  <a:lnTo>
                    <a:pt x="624" y="540"/>
                  </a:lnTo>
                  <a:lnTo>
                    <a:pt x="624" y="557"/>
                  </a:lnTo>
                  <a:lnTo>
                    <a:pt x="624" y="574"/>
                  </a:lnTo>
                  <a:lnTo>
                    <a:pt x="624" y="591"/>
                  </a:lnTo>
                  <a:lnTo>
                    <a:pt x="608" y="591"/>
                  </a:lnTo>
                  <a:lnTo>
                    <a:pt x="608" y="608"/>
                  </a:lnTo>
                  <a:lnTo>
                    <a:pt x="608" y="625"/>
                  </a:lnTo>
                  <a:lnTo>
                    <a:pt x="608" y="642"/>
                  </a:lnTo>
                  <a:lnTo>
                    <a:pt x="591" y="642"/>
                  </a:lnTo>
                  <a:lnTo>
                    <a:pt x="591" y="658"/>
                  </a:lnTo>
                  <a:lnTo>
                    <a:pt x="591" y="675"/>
                  </a:lnTo>
                  <a:lnTo>
                    <a:pt x="591" y="692"/>
                  </a:lnTo>
                  <a:lnTo>
                    <a:pt x="574" y="692"/>
                  </a:lnTo>
                  <a:lnTo>
                    <a:pt x="574" y="709"/>
                  </a:lnTo>
                  <a:lnTo>
                    <a:pt x="574" y="726"/>
                  </a:lnTo>
                  <a:lnTo>
                    <a:pt x="574" y="743"/>
                  </a:lnTo>
                  <a:lnTo>
                    <a:pt x="557" y="743"/>
                  </a:lnTo>
                  <a:lnTo>
                    <a:pt x="557" y="760"/>
                  </a:lnTo>
                  <a:lnTo>
                    <a:pt x="557" y="777"/>
                  </a:lnTo>
                  <a:lnTo>
                    <a:pt x="557" y="793"/>
                  </a:lnTo>
                  <a:lnTo>
                    <a:pt x="540" y="793"/>
                  </a:lnTo>
                  <a:lnTo>
                    <a:pt x="540" y="810"/>
                  </a:lnTo>
                  <a:lnTo>
                    <a:pt x="540" y="827"/>
                  </a:lnTo>
                  <a:lnTo>
                    <a:pt x="540" y="844"/>
                  </a:lnTo>
                  <a:lnTo>
                    <a:pt x="523" y="844"/>
                  </a:lnTo>
                  <a:lnTo>
                    <a:pt x="523" y="861"/>
                  </a:lnTo>
                  <a:lnTo>
                    <a:pt x="523" y="878"/>
                  </a:lnTo>
                  <a:lnTo>
                    <a:pt x="523" y="895"/>
                  </a:lnTo>
                  <a:lnTo>
                    <a:pt x="506" y="895"/>
                  </a:lnTo>
                  <a:lnTo>
                    <a:pt x="506" y="911"/>
                  </a:lnTo>
                  <a:lnTo>
                    <a:pt x="506" y="928"/>
                  </a:lnTo>
                  <a:lnTo>
                    <a:pt x="506" y="945"/>
                  </a:lnTo>
                  <a:lnTo>
                    <a:pt x="489" y="945"/>
                  </a:lnTo>
                  <a:lnTo>
                    <a:pt x="489" y="962"/>
                  </a:lnTo>
                  <a:lnTo>
                    <a:pt x="489" y="979"/>
                  </a:lnTo>
                  <a:lnTo>
                    <a:pt x="473" y="996"/>
                  </a:lnTo>
                  <a:lnTo>
                    <a:pt x="473" y="1013"/>
                  </a:lnTo>
                  <a:lnTo>
                    <a:pt x="473" y="1030"/>
                  </a:lnTo>
                  <a:lnTo>
                    <a:pt x="473" y="1046"/>
                  </a:lnTo>
                  <a:lnTo>
                    <a:pt x="456" y="1046"/>
                  </a:lnTo>
                  <a:lnTo>
                    <a:pt x="456" y="1063"/>
                  </a:lnTo>
                  <a:lnTo>
                    <a:pt x="456" y="1080"/>
                  </a:lnTo>
                  <a:lnTo>
                    <a:pt x="456" y="1097"/>
                  </a:lnTo>
                  <a:lnTo>
                    <a:pt x="439" y="1097"/>
                  </a:lnTo>
                  <a:lnTo>
                    <a:pt x="439" y="1114"/>
                  </a:lnTo>
                  <a:lnTo>
                    <a:pt x="439" y="1131"/>
                  </a:lnTo>
                  <a:lnTo>
                    <a:pt x="422" y="1131"/>
                  </a:lnTo>
                  <a:lnTo>
                    <a:pt x="422" y="1148"/>
                  </a:lnTo>
                  <a:lnTo>
                    <a:pt x="422" y="1164"/>
                  </a:lnTo>
                  <a:lnTo>
                    <a:pt x="422" y="1181"/>
                  </a:lnTo>
                  <a:lnTo>
                    <a:pt x="405" y="1181"/>
                  </a:lnTo>
                  <a:lnTo>
                    <a:pt x="405" y="1198"/>
                  </a:lnTo>
                  <a:lnTo>
                    <a:pt x="405" y="1215"/>
                  </a:lnTo>
                  <a:lnTo>
                    <a:pt x="405" y="1232"/>
                  </a:lnTo>
                  <a:lnTo>
                    <a:pt x="405" y="1249"/>
                  </a:lnTo>
                  <a:lnTo>
                    <a:pt x="388" y="1249"/>
                  </a:lnTo>
                  <a:lnTo>
                    <a:pt x="388" y="1266"/>
                  </a:lnTo>
                  <a:lnTo>
                    <a:pt x="388" y="1283"/>
                  </a:lnTo>
                  <a:lnTo>
                    <a:pt x="371" y="1283"/>
                  </a:lnTo>
                  <a:lnTo>
                    <a:pt x="371" y="1299"/>
                  </a:lnTo>
                  <a:lnTo>
                    <a:pt x="371" y="1316"/>
                  </a:lnTo>
                  <a:lnTo>
                    <a:pt x="371" y="1333"/>
                  </a:lnTo>
                  <a:lnTo>
                    <a:pt x="355" y="1333"/>
                  </a:lnTo>
                  <a:lnTo>
                    <a:pt x="355" y="1350"/>
                  </a:lnTo>
                  <a:lnTo>
                    <a:pt x="355" y="1367"/>
                  </a:lnTo>
                  <a:lnTo>
                    <a:pt x="355" y="1384"/>
                  </a:lnTo>
                  <a:lnTo>
                    <a:pt x="338" y="1384"/>
                  </a:lnTo>
                  <a:lnTo>
                    <a:pt x="338" y="1401"/>
                  </a:lnTo>
                  <a:lnTo>
                    <a:pt x="338" y="1417"/>
                  </a:lnTo>
                  <a:lnTo>
                    <a:pt x="338" y="1434"/>
                  </a:lnTo>
                  <a:lnTo>
                    <a:pt x="321" y="1434"/>
                  </a:lnTo>
                  <a:lnTo>
                    <a:pt x="321" y="1451"/>
                  </a:lnTo>
                  <a:lnTo>
                    <a:pt x="321" y="1468"/>
                  </a:lnTo>
                  <a:lnTo>
                    <a:pt x="321" y="1485"/>
                  </a:lnTo>
                  <a:lnTo>
                    <a:pt x="304" y="1485"/>
                  </a:lnTo>
                  <a:lnTo>
                    <a:pt x="304" y="1502"/>
                  </a:lnTo>
                  <a:lnTo>
                    <a:pt x="304" y="1519"/>
                  </a:lnTo>
                  <a:lnTo>
                    <a:pt x="304" y="1536"/>
                  </a:lnTo>
                  <a:lnTo>
                    <a:pt x="287" y="1552"/>
                  </a:lnTo>
                  <a:lnTo>
                    <a:pt x="287" y="1569"/>
                  </a:lnTo>
                  <a:lnTo>
                    <a:pt x="287" y="1586"/>
                  </a:lnTo>
                  <a:lnTo>
                    <a:pt x="270" y="1586"/>
                  </a:lnTo>
                  <a:lnTo>
                    <a:pt x="270" y="1603"/>
                  </a:lnTo>
                  <a:lnTo>
                    <a:pt x="270" y="1620"/>
                  </a:lnTo>
                  <a:lnTo>
                    <a:pt x="270" y="1637"/>
                  </a:lnTo>
                  <a:lnTo>
                    <a:pt x="253" y="1637"/>
                  </a:lnTo>
                  <a:lnTo>
                    <a:pt x="253" y="1654"/>
                  </a:lnTo>
                  <a:lnTo>
                    <a:pt x="253" y="1670"/>
                  </a:lnTo>
                  <a:lnTo>
                    <a:pt x="253" y="1687"/>
                  </a:lnTo>
                  <a:lnTo>
                    <a:pt x="236" y="1704"/>
                  </a:lnTo>
                  <a:lnTo>
                    <a:pt x="236" y="1721"/>
                  </a:lnTo>
                  <a:lnTo>
                    <a:pt x="236" y="1738"/>
                  </a:lnTo>
                  <a:lnTo>
                    <a:pt x="220" y="1738"/>
                  </a:lnTo>
                  <a:lnTo>
                    <a:pt x="220" y="1755"/>
                  </a:lnTo>
                  <a:lnTo>
                    <a:pt x="220" y="1772"/>
                  </a:lnTo>
                  <a:lnTo>
                    <a:pt x="220" y="1789"/>
                  </a:lnTo>
                  <a:lnTo>
                    <a:pt x="203" y="1789"/>
                  </a:lnTo>
                  <a:lnTo>
                    <a:pt x="203" y="1805"/>
                  </a:lnTo>
                  <a:lnTo>
                    <a:pt x="203" y="1822"/>
                  </a:lnTo>
                  <a:lnTo>
                    <a:pt x="203" y="1839"/>
                  </a:lnTo>
                  <a:lnTo>
                    <a:pt x="203" y="1856"/>
                  </a:lnTo>
                  <a:lnTo>
                    <a:pt x="186" y="1856"/>
                  </a:lnTo>
                  <a:lnTo>
                    <a:pt x="186" y="1873"/>
                  </a:lnTo>
                  <a:lnTo>
                    <a:pt x="186" y="1890"/>
                  </a:lnTo>
                  <a:lnTo>
                    <a:pt x="186" y="1907"/>
                  </a:lnTo>
                  <a:lnTo>
                    <a:pt x="169" y="1907"/>
                  </a:lnTo>
                  <a:lnTo>
                    <a:pt x="169" y="1923"/>
                  </a:lnTo>
                  <a:lnTo>
                    <a:pt x="169" y="1940"/>
                  </a:lnTo>
                  <a:lnTo>
                    <a:pt x="152" y="1940"/>
                  </a:lnTo>
                  <a:lnTo>
                    <a:pt x="152" y="1957"/>
                  </a:lnTo>
                  <a:lnTo>
                    <a:pt x="152" y="1974"/>
                  </a:lnTo>
                  <a:lnTo>
                    <a:pt x="152" y="1991"/>
                  </a:lnTo>
                  <a:lnTo>
                    <a:pt x="152" y="2008"/>
                  </a:lnTo>
                  <a:lnTo>
                    <a:pt x="135" y="2008"/>
                  </a:lnTo>
                  <a:lnTo>
                    <a:pt x="135" y="2025"/>
                  </a:lnTo>
                  <a:lnTo>
                    <a:pt x="135" y="2042"/>
                  </a:lnTo>
                  <a:lnTo>
                    <a:pt x="135" y="2058"/>
                  </a:lnTo>
                  <a:lnTo>
                    <a:pt x="118" y="2058"/>
                  </a:lnTo>
                  <a:lnTo>
                    <a:pt x="118" y="2075"/>
                  </a:lnTo>
                  <a:lnTo>
                    <a:pt x="118" y="2092"/>
                  </a:lnTo>
                  <a:lnTo>
                    <a:pt x="118" y="2109"/>
                  </a:lnTo>
                  <a:lnTo>
                    <a:pt x="102" y="2109"/>
                  </a:lnTo>
                  <a:lnTo>
                    <a:pt x="102" y="2126"/>
                  </a:lnTo>
                  <a:lnTo>
                    <a:pt x="102" y="2143"/>
                  </a:lnTo>
                  <a:lnTo>
                    <a:pt x="102" y="2160"/>
                  </a:lnTo>
                  <a:lnTo>
                    <a:pt x="85" y="2160"/>
                  </a:lnTo>
                  <a:lnTo>
                    <a:pt x="85" y="2176"/>
                  </a:lnTo>
                  <a:lnTo>
                    <a:pt x="85" y="2193"/>
                  </a:lnTo>
                  <a:lnTo>
                    <a:pt x="85" y="2210"/>
                  </a:lnTo>
                  <a:lnTo>
                    <a:pt x="68" y="2210"/>
                  </a:lnTo>
                  <a:lnTo>
                    <a:pt x="68" y="2227"/>
                  </a:lnTo>
                  <a:lnTo>
                    <a:pt x="68" y="2244"/>
                  </a:lnTo>
                  <a:lnTo>
                    <a:pt x="68" y="2261"/>
                  </a:lnTo>
                  <a:lnTo>
                    <a:pt x="51" y="2261"/>
                  </a:lnTo>
                  <a:lnTo>
                    <a:pt x="51" y="2278"/>
                  </a:lnTo>
                  <a:lnTo>
                    <a:pt x="51" y="2295"/>
                  </a:lnTo>
                  <a:lnTo>
                    <a:pt x="51" y="2311"/>
                  </a:lnTo>
                  <a:lnTo>
                    <a:pt x="34" y="2311"/>
                  </a:lnTo>
                  <a:lnTo>
                    <a:pt x="34" y="2328"/>
                  </a:lnTo>
                  <a:lnTo>
                    <a:pt x="34" y="2345"/>
                  </a:lnTo>
                  <a:lnTo>
                    <a:pt x="34" y="2362"/>
                  </a:lnTo>
                  <a:lnTo>
                    <a:pt x="17" y="2362"/>
                  </a:lnTo>
                  <a:lnTo>
                    <a:pt x="17" y="2379"/>
                  </a:lnTo>
                  <a:lnTo>
                    <a:pt x="17" y="2396"/>
                  </a:lnTo>
                  <a:lnTo>
                    <a:pt x="17" y="2413"/>
                  </a:lnTo>
                  <a:lnTo>
                    <a:pt x="0" y="2413"/>
                  </a:lnTo>
                  <a:lnTo>
                    <a:pt x="0" y="2429"/>
                  </a:lnTo>
                  <a:lnTo>
                    <a:pt x="0" y="2446"/>
                  </a:lnTo>
                  <a:lnTo>
                    <a:pt x="0" y="2463"/>
                  </a:lnTo>
                  <a:lnTo>
                    <a:pt x="6646" y="4656"/>
                  </a:lnTo>
                  <a:lnTo>
                    <a:pt x="6663" y="4639"/>
                  </a:lnTo>
                  <a:lnTo>
                    <a:pt x="6663" y="4622"/>
                  </a:lnTo>
                  <a:lnTo>
                    <a:pt x="6663" y="4605"/>
                  </a:lnTo>
                  <a:lnTo>
                    <a:pt x="6679" y="4605"/>
                  </a:lnTo>
                  <a:lnTo>
                    <a:pt x="6679" y="4588"/>
                  </a:lnTo>
                  <a:lnTo>
                    <a:pt x="6679" y="4572"/>
                  </a:lnTo>
                  <a:lnTo>
                    <a:pt x="6679" y="4555"/>
                  </a:lnTo>
                  <a:lnTo>
                    <a:pt x="6679" y="4538"/>
                  </a:lnTo>
                  <a:lnTo>
                    <a:pt x="6696" y="4538"/>
                  </a:lnTo>
                  <a:lnTo>
                    <a:pt x="6696" y="4521"/>
                  </a:lnTo>
                  <a:lnTo>
                    <a:pt x="6696" y="4504"/>
                  </a:lnTo>
                  <a:lnTo>
                    <a:pt x="6713" y="4487"/>
                  </a:lnTo>
                  <a:lnTo>
                    <a:pt x="6713" y="4470"/>
                  </a:lnTo>
                  <a:lnTo>
                    <a:pt x="6713" y="4453"/>
                  </a:lnTo>
                  <a:lnTo>
                    <a:pt x="6730" y="4437"/>
                  </a:lnTo>
                  <a:lnTo>
                    <a:pt x="6730" y="4420"/>
                  </a:lnTo>
                  <a:lnTo>
                    <a:pt x="6730" y="4403"/>
                  </a:lnTo>
                  <a:lnTo>
                    <a:pt x="6747" y="4386"/>
                  </a:lnTo>
                  <a:lnTo>
                    <a:pt x="6747" y="4369"/>
                  </a:lnTo>
                  <a:lnTo>
                    <a:pt x="6747" y="4352"/>
                  </a:lnTo>
                  <a:lnTo>
                    <a:pt x="6747" y="4335"/>
                  </a:lnTo>
                  <a:lnTo>
                    <a:pt x="6764" y="4335"/>
                  </a:lnTo>
                  <a:lnTo>
                    <a:pt x="6764" y="4319"/>
                  </a:lnTo>
                  <a:lnTo>
                    <a:pt x="6764" y="4302"/>
                  </a:lnTo>
                  <a:lnTo>
                    <a:pt x="6781" y="4285"/>
                  </a:lnTo>
                  <a:lnTo>
                    <a:pt x="6781" y="4268"/>
                  </a:lnTo>
                  <a:lnTo>
                    <a:pt x="6781" y="4251"/>
                  </a:lnTo>
                  <a:lnTo>
                    <a:pt x="6781" y="4234"/>
                  </a:lnTo>
                  <a:lnTo>
                    <a:pt x="6798" y="4234"/>
                  </a:lnTo>
                  <a:lnTo>
                    <a:pt x="6798" y="4217"/>
                  </a:lnTo>
                  <a:lnTo>
                    <a:pt x="6798" y="4200"/>
                  </a:lnTo>
                  <a:lnTo>
                    <a:pt x="6814" y="4200"/>
                  </a:lnTo>
                  <a:lnTo>
                    <a:pt x="6814" y="4184"/>
                  </a:lnTo>
                  <a:lnTo>
                    <a:pt x="6814" y="4167"/>
                  </a:lnTo>
                  <a:lnTo>
                    <a:pt x="6814" y="4150"/>
                  </a:lnTo>
                  <a:lnTo>
                    <a:pt x="6814" y="4133"/>
                  </a:lnTo>
                  <a:lnTo>
                    <a:pt x="6831" y="4133"/>
                  </a:lnTo>
                  <a:lnTo>
                    <a:pt x="6831" y="4116"/>
                  </a:lnTo>
                  <a:lnTo>
                    <a:pt x="6831" y="4099"/>
                  </a:lnTo>
                  <a:lnTo>
                    <a:pt x="6848" y="4099"/>
                  </a:lnTo>
                  <a:lnTo>
                    <a:pt x="6848" y="4082"/>
                  </a:lnTo>
                  <a:lnTo>
                    <a:pt x="6848" y="4066"/>
                  </a:lnTo>
                  <a:lnTo>
                    <a:pt x="6848" y="4049"/>
                  </a:lnTo>
                  <a:lnTo>
                    <a:pt x="6865" y="4032"/>
                  </a:lnTo>
                  <a:lnTo>
                    <a:pt x="6865" y="4015"/>
                  </a:lnTo>
                  <a:lnTo>
                    <a:pt x="6865" y="3998"/>
                  </a:lnTo>
                  <a:lnTo>
                    <a:pt x="6882" y="3998"/>
                  </a:lnTo>
                  <a:lnTo>
                    <a:pt x="6882" y="3981"/>
                  </a:lnTo>
                  <a:lnTo>
                    <a:pt x="6882" y="3964"/>
                  </a:lnTo>
                  <a:lnTo>
                    <a:pt x="6882" y="3947"/>
                  </a:lnTo>
                  <a:lnTo>
                    <a:pt x="6899" y="3947"/>
                  </a:lnTo>
                  <a:lnTo>
                    <a:pt x="6899" y="3931"/>
                  </a:lnTo>
                  <a:lnTo>
                    <a:pt x="6899" y="3914"/>
                  </a:lnTo>
                  <a:lnTo>
                    <a:pt x="6899" y="3897"/>
                  </a:lnTo>
                  <a:lnTo>
                    <a:pt x="6916" y="3897"/>
                  </a:lnTo>
                  <a:lnTo>
                    <a:pt x="6916" y="3880"/>
                  </a:lnTo>
                  <a:lnTo>
                    <a:pt x="6916" y="3863"/>
                  </a:lnTo>
                  <a:lnTo>
                    <a:pt x="6916" y="3846"/>
                  </a:lnTo>
                  <a:lnTo>
                    <a:pt x="6932" y="3846"/>
                  </a:lnTo>
                  <a:lnTo>
                    <a:pt x="6932" y="3829"/>
                  </a:lnTo>
                  <a:lnTo>
                    <a:pt x="6932" y="3813"/>
                  </a:lnTo>
                  <a:lnTo>
                    <a:pt x="6932" y="3796"/>
                  </a:lnTo>
                  <a:lnTo>
                    <a:pt x="6949" y="3796"/>
                  </a:lnTo>
                  <a:lnTo>
                    <a:pt x="6949" y="3779"/>
                  </a:lnTo>
                  <a:lnTo>
                    <a:pt x="6949" y="3762"/>
                  </a:lnTo>
                  <a:lnTo>
                    <a:pt x="6949" y="3745"/>
                  </a:lnTo>
                  <a:lnTo>
                    <a:pt x="6966" y="3745"/>
                  </a:lnTo>
                  <a:lnTo>
                    <a:pt x="6966" y="3728"/>
                  </a:lnTo>
                  <a:lnTo>
                    <a:pt x="6966" y="3711"/>
                  </a:lnTo>
                  <a:lnTo>
                    <a:pt x="6966" y="3694"/>
                  </a:lnTo>
                  <a:lnTo>
                    <a:pt x="6983" y="3694"/>
                  </a:lnTo>
                  <a:lnTo>
                    <a:pt x="6983" y="3678"/>
                  </a:lnTo>
                  <a:lnTo>
                    <a:pt x="6983" y="3661"/>
                  </a:lnTo>
                  <a:lnTo>
                    <a:pt x="6983" y="3644"/>
                  </a:lnTo>
                  <a:lnTo>
                    <a:pt x="7000" y="3644"/>
                  </a:lnTo>
                  <a:lnTo>
                    <a:pt x="7000" y="3627"/>
                  </a:lnTo>
                  <a:lnTo>
                    <a:pt x="7000" y="3610"/>
                  </a:lnTo>
                  <a:lnTo>
                    <a:pt x="7000" y="3593"/>
                  </a:lnTo>
                  <a:lnTo>
                    <a:pt x="7017" y="3593"/>
                  </a:lnTo>
                  <a:lnTo>
                    <a:pt x="7017" y="3576"/>
                  </a:lnTo>
                  <a:lnTo>
                    <a:pt x="7017" y="3560"/>
                  </a:lnTo>
                  <a:lnTo>
                    <a:pt x="7017" y="3543"/>
                  </a:lnTo>
                  <a:lnTo>
                    <a:pt x="7034" y="3543"/>
                  </a:lnTo>
                  <a:lnTo>
                    <a:pt x="7034" y="3526"/>
                  </a:lnTo>
                  <a:lnTo>
                    <a:pt x="7034" y="3509"/>
                  </a:lnTo>
                  <a:lnTo>
                    <a:pt x="7034" y="3492"/>
                  </a:lnTo>
                  <a:lnTo>
                    <a:pt x="7051" y="3492"/>
                  </a:lnTo>
                  <a:lnTo>
                    <a:pt x="7051" y="3475"/>
                  </a:lnTo>
                  <a:lnTo>
                    <a:pt x="7051" y="3458"/>
                  </a:lnTo>
                  <a:lnTo>
                    <a:pt x="7051" y="3441"/>
                  </a:lnTo>
                  <a:lnTo>
                    <a:pt x="7067" y="3441"/>
                  </a:lnTo>
                  <a:lnTo>
                    <a:pt x="7067" y="3425"/>
                  </a:lnTo>
                  <a:lnTo>
                    <a:pt x="7067" y="3408"/>
                  </a:lnTo>
                  <a:lnTo>
                    <a:pt x="7084" y="3391"/>
                  </a:lnTo>
                  <a:lnTo>
                    <a:pt x="7084" y="3374"/>
                  </a:lnTo>
                  <a:lnTo>
                    <a:pt x="7084" y="3357"/>
                  </a:lnTo>
                  <a:lnTo>
                    <a:pt x="7101" y="3357"/>
                  </a:lnTo>
                  <a:lnTo>
                    <a:pt x="7101" y="3340"/>
                  </a:lnTo>
                  <a:lnTo>
                    <a:pt x="7101" y="3323"/>
                  </a:lnTo>
                  <a:lnTo>
                    <a:pt x="7101" y="3307"/>
                  </a:lnTo>
                  <a:lnTo>
                    <a:pt x="7118" y="3307"/>
                  </a:lnTo>
                  <a:lnTo>
                    <a:pt x="7118" y="3290"/>
                  </a:lnTo>
                  <a:lnTo>
                    <a:pt x="7118" y="3273"/>
                  </a:lnTo>
                  <a:lnTo>
                    <a:pt x="7118" y="3256"/>
                  </a:lnTo>
                  <a:lnTo>
                    <a:pt x="7135" y="3256"/>
                  </a:lnTo>
                  <a:lnTo>
                    <a:pt x="7135" y="3239"/>
                  </a:lnTo>
                  <a:lnTo>
                    <a:pt x="7135" y="3222"/>
                  </a:lnTo>
                  <a:lnTo>
                    <a:pt x="7135" y="3205"/>
                  </a:lnTo>
                  <a:lnTo>
                    <a:pt x="7152" y="3205"/>
                  </a:lnTo>
                  <a:lnTo>
                    <a:pt x="7152" y="3188"/>
                  </a:lnTo>
                  <a:lnTo>
                    <a:pt x="7152" y="3172"/>
                  </a:lnTo>
                  <a:lnTo>
                    <a:pt x="7152" y="3155"/>
                  </a:lnTo>
                  <a:lnTo>
                    <a:pt x="7169" y="3155"/>
                  </a:lnTo>
                  <a:lnTo>
                    <a:pt x="7169" y="3138"/>
                  </a:lnTo>
                  <a:lnTo>
                    <a:pt x="7169" y="3121"/>
                  </a:lnTo>
                  <a:lnTo>
                    <a:pt x="7169" y="3104"/>
                  </a:lnTo>
                  <a:lnTo>
                    <a:pt x="7185" y="3104"/>
                  </a:lnTo>
                  <a:lnTo>
                    <a:pt x="7185" y="3087"/>
                  </a:lnTo>
                  <a:lnTo>
                    <a:pt x="7185" y="3070"/>
                  </a:lnTo>
                  <a:lnTo>
                    <a:pt x="7202" y="3070"/>
                  </a:lnTo>
                  <a:lnTo>
                    <a:pt x="7202" y="3054"/>
                  </a:lnTo>
                  <a:lnTo>
                    <a:pt x="7202" y="3037"/>
                  </a:lnTo>
                  <a:lnTo>
                    <a:pt x="7202" y="3020"/>
                  </a:lnTo>
                  <a:lnTo>
                    <a:pt x="7219" y="3020"/>
                  </a:lnTo>
                  <a:lnTo>
                    <a:pt x="7219" y="3003"/>
                  </a:lnTo>
                  <a:lnTo>
                    <a:pt x="7219" y="2986"/>
                  </a:lnTo>
                  <a:lnTo>
                    <a:pt x="7219" y="2969"/>
                  </a:lnTo>
                  <a:lnTo>
                    <a:pt x="7236" y="2969"/>
                  </a:lnTo>
                  <a:lnTo>
                    <a:pt x="7236" y="2952"/>
                  </a:lnTo>
                  <a:lnTo>
                    <a:pt x="7236" y="2935"/>
                  </a:lnTo>
                  <a:lnTo>
                    <a:pt x="7236" y="2919"/>
                  </a:lnTo>
                  <a:lnTo>
                    <a:pt x="7253" y="2919"/>
                  </a:lnTo>
                  <a:lnTo>
                    <a:pt x="7253" y="2902"/>
                  </a:lnTo>
                  <a:lnTo>
                    <a:pt x="7253" y="2885"/>
                  </a:lnTo>
                  <a:lnTo>
                    <a:pt x="7253" y="2868"/>
                  </a:lnTo>
                  <a:lnTo>
                    <a:pt x="7270" y="2868"/>
                  </a:lnTo>
                  <a:lnTo>
                    <a:pt x="7270" y="2851"/>
                  </a:lnTo>
                  <a:lnTo>
                    <a:pt x="7270" y="2834"/>
                  </a:lnTo>
                  <a:lnTo>
                    <a:pt x="7270" y="2817"/>
                  </a:lnTo>
                  <a:lnTo>
                    <a:pt x="7287" y="2817"/>
                  </a:lnTo>
                  <a:lnTo>
                    <a:pt x="7287" y="2801"/>
                  </a:lnTo>
                  <a:lnTo>
                    <a:pt x="7287" y="2784"/>
                  </a:lnTo>
                  <a:lnTo>
                    <a:pt x="7304" y="2767"/>
                  </a:lnTo>
                  <a:lnTo>
                    <a:pt x="7304" y="2750"/>
                  </a:lnTo>
                  <a:lnTo>
                    <a:pt x="7304" y="2733"/>
                  </a:lnTo>
                  <a:lnTo>
                    <a:pt x="7320" y="2733"/>
                  </a:lnTo>
                  <a:lnTo>
                    <a:pt x="7320" y="2716"/>
                  </a:lnTo>
                  <a:lnTo>
                    <a:pt x="7320" y="2699"/>
                  </a:lnTo>
                  <a:lnTo>
                    <a:pt x="7320" y="2682"/>
                  </a:lnTo>
                  <a:lnTo>
                    <a:pt x="7337" y="2682"/>
                  </a:lnTo>
                  <a:lnTo>
                    <a:pt x="7337" y="2666"/>
                  </a:lnTo>
                  <a:lnTo>
                    <a:pt x="7337" y="2649"/>
                  </a:lnTo>
                  <a:lnTo>
                    <a:pt x="7337" y="2632"/>
                  </a:lnTo>
                  <a:lnTo>
                    <a:pt x="7354" y="2632"/>
                  </a:lnTo>
                  <a:lnTo>
                    <a:pt x="7354" y="2615"/>
                  </a:lnTo>
                  <a:lnTo>
                    <a:pt x="7354" y="2598"/>
                  </a:lnTo>
                  <a:lnTo>
                    <a:pt x="7354" y="2581"/>
                  </a:lnTo>
                  <a:lnTo>
                    <a:pt x="7371" y="2581"/>
                  </a:lnTo>
                  <a:lnTo>
                    <a:pt x="7371" y="2564"/>
                  </a:lnTo>
                  <a:lnTo>
                    <a:pt x="7371" y="2548"/>
                  </a:lnTo>
                  <a:lnTo>
                    <a:pt x="7371" y="2531"/>
                  </a:lnTo>
                  <a:lnTo>
                    <a:pt x="7388" y="2531"/>
                  </a:lnTo>
                  <a:lnTo>
                    <a:pt x="7388" y="2514"/>
                  </a:lnTo>
                  <a:lnTo>
                    <a:pt x="7388" y="2497"/>
                  </a:lnTo>
                  <a:lnTo>
                    <a:pt x="7405" y="2497"/>
                  </a:lnTo>
                  <a:lnTo>
                    <a:pt x="7405" y="2480"/>
                  </a:lnTo>
                  <a:lnTo>
                    <a:pt x="7405" y="2463"/>
                  </a:lnTo>
                  <a:lnTo>
                    <a:pt x="7405" y="2446"/>
                  </a:lnTo>
                  <a:lnTo>
                    <a:pt x="7422" y="2446"/>
                  </a:lnTo>
                  <a:lnTo>
                    <a:pt x="7422" y="2429"/>
                  </a:lnTo>
                  <a:lnTo>
                    <a:pt x="7422" y="2413"/>
                  </a:lnTo>
                  <a:lnTo>
                    <a:pt x="7422" y="2396"/>
                  </a:lnTo>
                  <a:lnTo>
                    <a:pt x="7438" y="2396"/>
                  </a:lnTo>
                  <a:lnTo>
                    <a:pt x="7438" y="2379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1274750" y="196567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0" y="0"/>
                  </a:moveTo>
                  <a:lnTo>
                    <a:pt x="0" y="321"/>
                  </a:lnTo>
                  <a:lnTo>
                    <a:pt x="894" y="321"/>
                  </a:lnTo>
                  <a:lnTo>
                    <a:pt x="894" y="2665"/>
                  </a:lnTo>
                  <a:lnTo>
                    <a:pt x="1265" y="2665"/>
                  </a:lnTo>
                  <a:lnTo>
                    <a:pt x="1265" y="321"/>
                  </a:lnTo>
                  <a:lnTo>
                    <a:pt x="2159" y="32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38000" y="1965675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48" y="321"/>
                  </a:moveTo>
                  <a:cubicBezTo>
                    <a:pt x="1366" y="321"/>
                    <a:pt x="1468" y="338"/>
                    <a:pt x="1535" y="371"/>
                  </a:cubicBezTo>
                  <a:cubicBezTo>
                    <a:pt x="1670" y="439"/>
                    <a:pt x="1738" y="574"/>
                    <a:pt x="1738" y="759"/>
                  </a:cubicBezTo>
                  <a:cubicBezTo>
                    <a:pt x="1738" y="928"/>
                    <a:pt x="1687" y="1063"/>
                    <a:pt x="1603" y="1130"/>
                  </a:cubicBezTo>
                  <a:cubicBezTo>
                    <a:pt x="1501" y="1198"/>
                    <a:pt x="1366" y="1232"/>
                    <a:pt x="1198" y="1232"/>
                  </a:cubicBezTo>
                  <a:lnTo>
                    <a:pt x="371" y="1232"/>
                  </a:lnTo>
                  <a:lnTo>
                    <a:pt x="371" y="321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371" y="2665"/>
                  </a:lnTo>
                  <a:lnTo>
                    <a:pt x="371" y="1518"/>
                  </a:lnTo>
                  <a:lnTo>
                    <a:pt x="1181" y="1518"/>
                  </a:lnTo>
                  <a:cubicBezTo>
                    <a:pt x="1333" y="1518"/>
                    <a:pt x="1434" y="1535"/>
                    <a:pt x="1501" y="1586"/>
                  </a:cubicBezTo>
                  <a:cubicBezTo>
                    <a:pt x="1636" y="1636"/>
                    <a:pt x="1687" y="1754"/>
                    <a:pt x="1704" y="1923"/>
                  </a:cubicBezTo>
                  <a:lnTo>
                    <a:pt x="1721" y="2378"/>
                  </a:lnTo>
                  <a:cubicBezTo>
                    <a:pt x="1738" y="2480"/>
                    <a:pt x="1738" y="2547"/>
                    <a:pt x="1738" y="2581"/>
                  </a:cubicBezTo>
                  <a:cubicBezTo>
                    <a:pt x="1754" y="2615"/>
                    <a:pt x="1754" y="2648"/>
                    <a:pt x="1771" y="2665"/>
                  </a:cubicBezTo>
                  <a:lnTo>
                    <a:pt x="2210" y="2665"/>
                  </a:lnTo>
                  <a:lnTo>
                    <a:pt x="2210" y="2615"/>
                  </a:lnTo>
                  <a:cubicBezTo>
                    <a:pt x="2159" y="2581"/>
                    <a:pt x="2125" y="2530"/>
                    <a:pt x="2092" y="2446"/>
                  </a:cubicBezTo>
                  <a:cubicBezTo>
                    <a:pt x="2092" y="2395"/>
                    <a:pt x="2075" y="2328"/>
                    <a:pt x="2075" y="2227"/>
                  </a:cubicBezTo>
                  <a:lnTo>
                    <a:pt x="2058" y="1856"/>
                  </a:lnTo>
                  <a:cubicBezTo>
                    <a:pt x="2058" y="1704"/>
                    <a:pt x="2024" y="1603"/>
                    <a:pt x="1974" y="1518"/>
                  </a:cubicBezTo>
                  <a:cubicBezTo>
                    <a:pt x="1923" y="1451"/>
                    <a:pt x="1839" y="1400"/>
                    <a:pt x="1738" y="1350"/>
                  </a:cubicBezTo>
                  <a:cubicBezTo>
                    <a:pt x="1856" y="1299"/>
                    <a:pt x="1940" y="1215"/>
                    <a:pt x="2007" y="1113"/>
                  </a:cubicBezTo>
                  <a:cubicBezTo>
                    <a:pt x="2075" y="1012"/>
                    <a:pt x="2109" y="877"/>
                    <a:pt x="2109" y="726"/>
                  </a:cubicBezTo>
                  <a:cubicBezTo>
                    <a:pt x="2109" y="422"/>
                    <a:pt x="1991" y="203"/>
                    <a:pt x="1738" y="85"/>
                  </a:cubicBezTo>
                  <a:cubicBezTo>
                    <a:pt x="1603" y="34"/>
                    <a:pt x="1434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404200" y="1965675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38" y="2665"/>
                  </a:lnTo>
                  <a:lnTo>
                    <a:pt x="338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54" y="0"/>
                  </a:lnTo>
                  <a:lnTo>
                    <a:pt x="1754" y="217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471250" y="1965675"/>
              <a:ext cx="42600" cy="66650"/>
            </a:xfrm>
            <a:custGeom>
              <a:avLst/>
              <a:gdLst/>
              <a:ahLst/>
              <a:cxnLst/>
              <a:rect l="l" t="t" r="r" b="b"/>
              <a:pathLst>
                <a:path w="1704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1704" y="2665"/>
                  </a:lnTo>
                  <a:lnTo>
                    <a:pt x="1704" y="2345"/>
                  </a:lnTo>
                  <a:lnTo>
                    <a:pt x="354" y="234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524375" y="1967775"/>
              <a:ext cx="24050" cy="64550"/>
            </a:xfrm>
            <a:custGeom>
              <a:avLst/>
              <a:gdLst/>
              <a:ahLst/>
              <a:cxnLst/>
              <a:rect l="l" t="t" r="r" b="b"/>
              <a:pathLst>
                <a:path w="962" h="2582" extrusionOk="0">
                  <a:moveTo>
                    <a:pt x="709" y="1"/>
                  </a:moveTo>
                  <a:cubicBezTo>
                    <a:pt x="658" y="203"/>
                    <a:pt x="591" y="321"/>
                    <a:pt x="489" y="389"/>
                  </a:cubicBezTo>
                  <a:cubicBezTo>
                    <a:pt x="405" y="439"/>
                    <a:pt x="236" y="473"/>
                    <a:pt x="0" y="507"/>
                  </a:cubicBezTo>
                  <a:lnTo>
                    <a:pt x="0" y="743"/>
                  </a:lnTo>
                  <a:lnTo>
                    <a:pt x="624" y="743"/>
                  </a:lnTo>
                  <a:lnTo>
                    <a:pt x="624" y="2581"/>
                  </a:lnTo>
                  <a:lnTo>
                    <a:pt x="962" y="2581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5888575" y="2887850"/>
              <a:ext cx="2550" cy="56100"/>
            </a:xfrm>
            <a:custGeom>
              <a:avLst/>
              <a:gdLst/>
              <a:ahLst/>
              <a:cxnLst/>
              <a:rect l="l" t="t" r="r" b="b"/>
              <a:pathLst>
                <a:path w="102" h="2244" fill="none" extrusionOk="0">
                  <a:moveTo>
                    <a:pt x="0" y="2244"/>
                  </a:moveTo>
                  <a:lnTo>
                    <a:pt x="0" y="2227"/>
                  </a:lnTo>
                  <a:lnTo>
                    <a:pt x="0" y="2227"/>
                  </a:lnTo>
                  <a:lnTo>
                    <a:pt x="0" y="2193"/>
                  </a:lnTo>
                  <a:lnTo>
                    <a:pt x="0" y="2193"/>
                  </a:lnTo>
                  <a:lnTo>
                    <a:pt x="0" y="2159"/>
                  </a:lnTo>
                  <a:lnTo>
                    <a:pt x="0" y="2159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0" y="2092"/>
                  </a:lnTo>
                  <a:lnTo>
                    <a:pt x="0" y="2075"/>
                  </a:lnTo>
                  <a:lnTo>
                    <a:pt x="0" y="2041"/>
                  </a:lnTo>
                  <a:lnTo>
                    <a:pt x="17" y="2041"/>
                  </a:lnTo>
                  <a:lnTo>
                    <a:pt x="17" y="2008"/>
                  </a:lnTo>
                  <a:lnTo>
                    <a:pt x="17" y="2008"/>
                  </a:lnTo>
                  <a:lnTo>
                    <a:pt x="17" y="1974"/>
                  </a:lnTo>
                  <a:lnTo>
                    <a:pt x="17" y="1974"/>
                  </a:lnTo>
                  <a:lnTo>
                    <a:pt x="17" y="1940"/>
                  </a:lnTo>
                  <a:lnTo>
                    <a:pt x="17" y="1923"/>
                  </a:lnTo>
                  <a:lnTo>
                    <a:pt x="17" y="1889"/>
                  </a:lnTo>
                  <a:lnTo>
                    <a:pt x="17" y="1889"/>
                  </a:lnTo>
                  <a:lnTo>
                    <a:pt x="17" y="1856"/>
                  </a:lnTo>
                  <a:lnTo>
                    <a:pt x="17" y="1856"/>
                  </a:lnTo>
                  <a:lnTo>
                    <a:pt x="17" y="1822"/>
                  </a:lnTo>
                  <a:lnTo>
                    <a:pt x="17" y="1822"/>
                  </a:lnTo>
                  <a:lnTo>
                    <a:pt x="17" y="1771"/>
                  </a:lnTo>
                  <a:lnTo>
                    <a:pt x="17" y="1771"/>
                  </a:lnTo>
                  <a:lnTo>
                    <a:pt x="17" y="1738"/>
                  </a:lnTo>
                  <a:lnTo>
                    <a:pt x="34" y="1738"/>
                  </a:lnTo>
                  <a:lnTo>
                    <a:pt x="34" y="1704"/>
                  </a:lnTo>
                  <a:lnTo>
                    <a:pt x="34" y="1704"/>
                  </a:lnTo>
                  <a:lnTo>
                    <a:pt x="34" y="1653"/>
                  </a:lnTo>
                  <a:lnTo>
                    <a:pt x="34" y="1653"/>
                  </a:lnTo>
                  <a:lnTo>
                    <a:pt x="34" y="1620"/>
                  </a:lnTo>
                  <a:lnTo>
                    <a:pt x="34" y="1620"/>
                  </a:lnTo>
                  <a:lnTo>
                    <a:pt x="34" y="1569"/>
                  </a:lnTo>
                  <a:lnTo>
                    <a:pt x="34" y="1569"/>
                  </a:lnTo>
                  <a:lnTo>
                    <a:pt x="34" y="1535"/>
                  </a:lnTo>
                  <a:lnTo>
                    <a:pt x="34" y="1535"/>
                  </a:lnTo>
                  <a:lnTo>
                    <a:pt x="34" y="1485"/>
                  </a:lnTo>
                  <a:lnTo>
                    <a:pt x="34" y="1485"/>
                  </a:lnTo>
                  <a:lnTo>
                    <a:pt x="34" y="1451"/>
                  </a:lnTo>
                  <a:lnTo>
                    <a:pt x="51" y="1451"/>
                  </a:lnTo>
                  <a:lnTo>
                    <a:pt x="51" y="1400"/>
                  </a:lnTo>
                  <a:lnTo>
                    <a:pt x="51" y="1400"/>
                  </a:lnTo>
                  <a:lnTo>
                    <a:pt x="51" y="1367"/>
                  </a:lnTo>
                  <a:lnTo>
                    <a:pt x="51" y="1367"/>
                  </a:lnTo>
                  <a:lnTo>
                    <a:pt x="51" y="1316"/>
                  </a:lnTo>
                  <a:lnTo>
                    <a:pt x="51" y="1316"/>
                  </a:lnTo>
                  <a:lnTo>
                    <a:pt x="51" y="1282"/>
                  </a:lnTo>
                  <a:lnTo>
                    <a:pt x="51" y="1265"/>
                  </a:lnTo>
                  <a:lnTo>
                    <a:pt x="51" y="1232"/>
                  </a:lnTo>
                  <a:lnTo>
                    <a:pt x="51" y="1232"/>
                  </a:lnTo>
                  <a:lnTo>
                    <a:pt x="51" y="1181"/>
                  </a:lnTo>
                  <a:lnTo>
                    <a:pt x="51" y="1181"/>
                  </a:lnTo>
                  <a:lnTo>
                    <a:pt x="51" y="1147"/>
                  </a:lnTo>
                  <a:lnTo>
                    <a:pt x="51" y="1130"/>
                  </a:lnTo>
                  <a:lnTo>
                    <a:pt x="51" y="1097"/>
                  </a:lnTo>
                  <a:lnTo>
                    <a:pt x="68" y="1097"/>
                  </a:lnTo>
                  <a:lnTo>
                    <a:pt x="68" y="1046"/>
                  </a:lnTo>
                  <a:lnTo>
                    <a:pt x="68" y="1046"/>
                  </a:lnTo>
                  <a:lnTo>
                    <a:pt x="68" y="996"/>
                  </a:lnTo>
                  <a:lnTo>
                    <a:pt x="68" y="996"/>
                  </a:lnTo>
                  <a:lnTo>
                    <a:pt x="68" y="945"/>
                  </a:lnTo>
                  <a:lnTo>
                    <a:pt x="68" y="945"/>
                  </a:lnTo>
                  <a:lnTo>
                    <a:pt x="68" y="894"/>
                  </a:lnTo>
                  <a:lnTo>
                    <a:pt x="68" y="894"/>
                  </a:lnTo>
                  <a:lnTo>
                    <a:pt x="68" y="861"/>
                  </a:lnTo>
                  <a:lnTo>
                    <a:pt x="68" y="844"/>
                  </a:lnTo>
                  <a:lnTo>
                    <a:pt x="68" y="810"/>
                  </a:lnTo>
                  <a:lnTo>
                    <a:pt x="68" y="810"/>
                  </a:lnTo>
                  <a:lnTo>
                    <a:pt x="68" y="759"/>
                  </a:lnTo>
                  <a:lnTo>
                    <a:pt x="85" y="743"/>
                  </a:lnTo>
                  <a:lnTo>
                    <a:pt x="85" y="709"/>
                  </a:lnTo>
                  <a:lnTo>
                    <a:pt x="85" y="692"/>
                  </a:lnTo>
                  <a:lnTo>
                    <a:pt x="85" y="658"/>
                  </a:lnTo>
                  <a:lnTo>
                    <a:pt x="85" y="64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85" y="540"/>
                  </a:lnTo>
                  <a:lnTo>
                    <a:pt x="85" y="540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85" y="439"/>
                  </a:lnTo>
                  <a:lnTo>
                    <a:pt x="85" y="439"/>
                  </a:lnTo>
                  <a:lnTo>
                    <a:pt x="85" y="371"/>
                  </a:lnTo>
                  <a:lnTo>
                    <a:pt x="85" y="371"/>
                  </a:lnTo>
                  <a:lnTo>
                    <a:pt x="85" y="321"/>
                  </a:lnTo>
                  <a:lnTo>
                    <a:pt x="102" y="321"/>
                  </a:lnTo>
                  <a:lnTo>
                    <a:pt x="102" y="270"/>
                  </a:lnTo>
                  <a:lnTo>
                    <a:pt x="102" y="25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2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6063550" y="2894175"/>
              <a:ext cx="2975" cy="60325"/>
            </a:xfrm>
            <a:custGeom>
              <a:avLst/>
              <a:gdLst/>
              <a:ahLst/>
              <a:cxnLst/>
              <a:rect l="l" t="t" r="r" b="b"/>
              <a:pathLst>
                <a:path w="119" h="2413" fill="none" extrusionOk="0">
                  <a:moveTo>
                    <a:pt x="1" y="2412"/>
                  </a:moveTo>
                  <a:lnTo>
                    <a:pt x="1" y="2395"/>
                  </a:lnTo>
                  <a:lnTo>
                    <a:pt x="1" y="2395"/>
                  </a:lnTo>
                  <a:lnTo>
                    <a:pt x="1" y="2362"/>
                  </a:lnTo>
                  <a:lnTo>
                    <a:pt x="1" y="2362"/>
                  </a:lnTo>
                  <a:lnTo>
                    <a:pt x="1" y="2328"/>
                  </a:lnTo>
                  <a:lnTo>
                    <a:pt x="1" y="2328"/>
                  </a:lnTo>
                  <a:lnTo>
                    <a:pt x="1" y="2294"/>
                  </a:lnTo>
                  <a:lnTo>
                    <a:pt x="1" y="2294"/>
                  </a:lnTo>
                  <a:lnTo>
                    <a:pt x="1" y="2261"/>
                  </a:lnTo>
                  <a:lnTo>
                    <a:pt x="1" y="2261"/>
                  </a:lnTo>
                  <a:lnTo>
                    <a:pt x="1" y="2210"/>
                  </a:lnTo>
                  <a:lnTo>
                    <a:pt x="1" y="2210"/>
                  </a:lnTo>
                  <a:lnTo>
                    <a:pt x="1" y="2176"/>
                  </a:lnTo>
                  <a:lnTo>
                    <a:pt x="1" y="2176"/>
                  </a:lnTo>
                  <a:lnTo>
                    <a:pt x="1" y="2142"/>
                  </a:lnTo>
                  <a:lnTo>
                    <a:pt x="18" y="2142"/>
                  </a:lnTo>
                  <a:lnTo>
                    <a:pt x="18" y="2109"/>
                  </a:lnTo>
                  <a:lnTo>
                    <a:pt x="18" y="2109"/>
                  </a:lnTo>
                  <a:lnTo>
                    <a:pt x="18" y="2058"/>
                  </a:lnTo>
                  <a:lnTo>
                    <a:pt x="18" y="2058"/>
                  </a:lnTo>
                  <a:lnTo>
                    <a:pt x="18" y="2024"/>
                  </a:lnTo>
                  <a:lnTo>
                    <a:pt x="18" y="2024"/>
                  </a:lnTo>
                  <a:lnTo>
                    <a:pt x="18" y="1991"/>
                  </a:lnTo>
                  <a:lnTo>
                    <a:pt x="18" y="1991"/>
                  </a:lnTo>
                  <a:lnTo>
                    <a:pt x="18" y="1957"/>
                  </a:lnTo>
                  <a:lnTo>
                    <a:pt x="18" y="1940"/>
                  </a:lnTo>
                  <a:lnTo>
                    <a:pt x="18" y="1906"/>
                  </a:lnTo>
                  <a:lnTo>
                    <a:pt x="18" y="1906"/>
                  </a:lnTo>
                  <a:lnTo>
                    <a:pt x="18" y="1873"/>
                  </a:lnTo>
                  <a:lnTo>
                    <a:pt x="35" y="1873"/>
                  </a:lnTo>
                  <a:lnTo>
                    <a:pt x="35" y="1822"/>
                  </a:lnTo>
                  <a:lnTo>
                    <a:pt x="35" y="1822"/>
                  </a:lnTo>
                  <a:lnTo>
                    <a:pt x="35" y="1788"/>
                  </a:lnTo>
                  <a:lnTo>
                    <a:pt x="35" y="1788"/>
                  </a:lnTo>
                  <a:lnTo>
                    <a:pt x="35" y="1755"/>
                  </a:lnTo>
                  <a:lnTo>
                    <a:pt x="35" y="1738"/>
                  </a:lnTo>
                  <a:lnTo>
                    <a:pt x="35" y="1704"/>
                  </a:lnTo>
                  <a:lnTo>
                    <a:pt x="35" y="1704"/>
                  </a:lnTo>
                  <a:lnTo>
                    <a:pt x="35" y="1670"/>
                  </a:lnTo>
                  <a:lnTo>
                    <a:pt x="35" y="1670"/>
                  </a:lnTo>
                  <a:lnTo>
                    <a:pt x="35" y="1620"/>
                  </a:lnTo>
                  <a:lnTo>
                    <a:pt x="35" y="1620"/>
                  </a:lnTo>
                  <a:lnTo>
                    <a:pt x="35" y="1586"/>
                  </a:lnTo>
                  <a:lnTo>
                    <a:pt x="35" y="1586"/>
                  </a:lnTo>
                  <a:lnTo>
                    <a:pt x="35" y="1535"/>
                  </a:lnTo>
                  <a:lnTo>
                    <a:pt x="51" y="1535"/>
                  </a:lnTo>
                  <a:lnTo>
                    <a:pt x="51" y="1502"/>
                  </a:lnTo>
                  <a:lnTo>
                    <a:pt x="51" y="1485"/>
                  </a:lnTo>
                  <a:lnTo>
                    <a:pt x="51" y="1451"/>
                  </a:lnTo>
                  <a:lnTo>
                    <a:pt x="51" y="1451"/>
                  </a:lnTo>
                  <a:lnTo>
                    <a:pt x="51" y="1400"/>
                  </a:lnTo>
                  <a:lnTo>
                    <a:pt x="51" y="1400"/>
                  </a:lnTo>
                  <a:lnTo>
                    <a:pt x="51" y="1367"/>
                  </a:lnTo>
                  <a:lnTo>
                    <a:pt x="51" y="1367"/>
                  </a:lnTo>
                  <a:lnTo>
                    <a:pt x="51" y="1316"/>
                  </a:lnTo>
                  <a:lnTo>
                    <a:pt x="51" y="1316"/>
                  </a:lnTo>
                  <a:lnTo>
                    <a:pt x="51" y="1282"/>
                  </a:lnTo>
                  <a:lnTo>
                    <a:pt x="51" y="1265"/>
                  </a:lnTo>
                  <a:lnTo>
                    <a:pt x="51" y="1232"/>
                  </a:lnTo>
                  <a:lnTo>
                    <a:pt x="68" y="1232"/>
                  </a:lnTo>
                  <a:lnTo>
                    <a:pt x="68" y="1181"/>
                  </a:lnTo>
                  <a:lnTo>
                    <a:pt x="68" y="1181"/>
                  </a:lnTo>
                  <a:lnTo>
                    <a:pt x="68" y="1130"/>
                  </a:lnTo>
                  <a:lnTo>
                    <a:pt x="68" y="1130"/>
                  </a:lnTo>
                  <a:lnTo>
                    <a:pt x="68" y="1080"/>
                  </a:lnTo>
                  <a:lnTo>
                    <a:pt x="68" y="1080"/>
                  </a:lnTo>
                  <a:lnTo>
                    <a:pt x="68" y="1046"/>
                  </a:lnTo>
                  <a:lnTo>
                    <a:pt x="68" y="1046"/>
                  </a:lnTo>
                  <a:lnTo>
                    <a:pt x="68" y="996"/>
                  </a:lnTo>
                  <a:lnTo>
                    <a:pt x="68" y="996"/>
                  </a:lnTo>
                  <a:lnTo>
                    <a:pt x="68" y="945"/>
                  </a:lnTo>
                  <a:lnTo>
                    <a:pt x="68" y="945"/>
                  </a:lnTo>
                  <a:lnTo>
                    <a:pt x="68" y="894"/>
                  </a:lnTo>
                  <a:lnTo>
                    <a:pt x="68" y="894"/>
                  </a:lnTo>
                  <a:lnTo>
                    <a:pt x="68" y="844"/>
                  </a:lnTo>
                  <a:lnTo>
                    <a:pt x="85" y="844"/>
                  </a:lnTo>
                  <a:lnTo>
                    <a:pt x="85" y="793"/>
                  </a:lnTo>
                  <a:lnTo>
                    <a:pt x="85" y="793"/>
                  </a:lnTo>
                  <a:lnTo>
                    <a:pt x="85" y="743"/>
                  </a:lnTo>
                  <a:lnTo>
                    <a:pt x="85" y="743"/>
                  </a:lnTo>
                  <a:lnTo>
                    <a:pt x="85" y="692"/>
                  </a:lnTo>
                  <a:lnTo>
                    <a:pt x="85" y="692"/>
                  </a:lnTo>
                  <a:lnTo>
                    <a:pt x="85" y="641"/>
                  </a:lnTo>
                  <a:lnTo>
                    <a:pt x="85" y="641"/>
                  </a:lnTo>
                  <a:lnTo>
                    <a:pt x="85" y="591"/>
                  </a:lnTo>
                  <a:lnTo>
                    <a:pt x="85" y="574"/>
                  </a:lnTo>
                  <a:lnTo>
                    <a:pt x="85" y="523"/>
                  </a:lnTo>
                  <a:lnTo>
                    <a:pt x="85" y="523"/>
                  </a:lnTo>
                  <a:lnTo>
                    <a:pt x="85" y="473"/>
                  </a:lnTo>
                  <a:lnTo>
                    <a:pt x="102" y="473"/>
                  </a:lnTo>
                  <a:lnTo>
                    <a:pt x="102" y="422"/>
                  </a:lnTo>
                  <a:lnTo>
                    <a:pt x="102" y="422"/>
                  </a:lnTo>
                  <a:lnTo>
                    <a:pt x="102" y="355"/>
                  </a:lnTo>
                  <a:lnTo>
                    <a:pt x="102" y="355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19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5888575" y="2943925"/>
              <a:ext cx="175000" cy="10575"/>
            </a:xfrm>
            <a:custGeom>
              <a:avLst/>
              <a:gdLst/>
              <a:ahLst/>
              <a:cxnLst/>
              <a:rect l="l" t="t" r="r" b="b"/>
              <a:pathLst>
                <a:path w="7000" h="423" fill="none" extrusionOk="0">
                  <a:moveTo>
                    <a:pt x="0" y="1"/>
                  </a:moveTo>
                  <a:lnTo>
                    <a:pt x="7000" y="422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5891100" y="2887850"/>
              <a:ext cx="175025" cy="6350"/>
            </a:xfrm>
            <a:custGeom>
              <a:avLst/>
              <a:gdLst/>
              <a:ahLst/>
              <a:cxnLst/>
              <a:rect l="l" t="t" r="r" b="b"/>
              <a:pathLst>
                <a:path w="7001" h="254" fill="none" extrusionOk="0">
                  <a:moveTo>
                    <a:pt x="1" y="0"/>
                  </a:moveTo>
                  <a:lnTo>
                    <a:pt x="7000" y="25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5888575" y="2887850"/>
              <a:ext cx="177950" cy="66650"/>
            </a:xfrm>
            <a:custGeom>
              <a:avLst/>
              <a:gdLst/>
              <a:ahLst/>
              <a:cxnLst/>
              <a:rect l="l" t="t" r="r" b="b"/>
              <a:pathLst>
                <a:path w="7118" h="2666" extrusionOk="0">
                  <a:moveTo>
                    <a:pt x="102" y="0"/>
                  </a:moveTo>
                  <a:lnTo>
                    <a:pt x="102" y="17"/>
                  </a:lnTo>
                  <a:lnTo>
                    <a:pt x="102" y="85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53"/>
                  </a:lnTo>
                  <a:lnTo>
                    <a:pt x="102" y="270"/>
                  </a:lnTo>
                  <a:lnTo>
                    <a:pt x="102" y="321"/>
                  </a:lnTo>
                  <a:lnTo>
                    <a:pt x="85" y="321"/>
                  </a:lnTo>
                  <a:lnTo>
                    <a:pt x="85" y="371"/>
                  </a:lnTo>
                  <a:lnTo>
                    <a:pt x="85" y="439"/>
                  </a:lnTo>
                  <a:lnTo>
                    <a:pt x="85" y="490"/>
                  </a:lnTo>
                  <a:lnTo>
                    <a:pt x="85" y="540"/>
                  </a:lnTo>
                  <a:lnTo>
                    <a:pt x="85" y="591"/>
                  </a:lnTo>
                  <a:lnTo>
                    <a:pt x="85" y="641"/>
                  </a:lnTo>
                  <a:lnTo>
                    <a:pt x="85" y="658"/>
                  </a:lnTo>
                  <a:lnTo>
                    <a:pt x="85" y="692"/>
                  </a:lnTo>
                  <a:lnTo>
                    <a:pt x="85" y="709"/>
                  </a:lnTo>
                  <a:lnTo>
                    <a:pt x="85" y="743"/>
                  </a:lnTo>
                  <a:lnTo>
                    <a:pt x="68" y="759"/>
                  </a:lnTo>
                  <a:lnTo>
                    <a:pt x="68" y="810"/>
                  </a:lnTo>
                  <a:lnTo>
                    <a:pt x="68" y="844"/>
                  </a:lnTo>
                  <a:lnTo>
                    <a:pt x="68" y="861"/>
                  </a:lnTo>
                  <a:lnTo>
                    <a:pt x="68" y="894"/>
                  </a:lnTo>
                  <a:lnTo>
                    <a:pt x="68" y="945"/>
                  </a:lnTo>
                  <a:lnTo>
                    <a:pt x="68" y="996"/>
                  </a:lnTo>
                  <a:lnTo>
                    <a:pt x="68" y="1046"/>
                  </a:lnTo>
                  <a:lnTo>
                    <a:pt x="68" y="1097"/>
                  </a:lnTo>
                  <a:lnTo>
                    <a:pt x="51" y="1097"/>
                  </a:lnTo>
                  <a:lnTo>
                    <a:pt x="51" y="1130"/>
                  </a:lnTo>
                  <a:lnTo>
                    <a:pt x="51" y="1147"/>
                  </a:lnTo>
                  <a:lnTo>
                    <a:pt x="51" y="1181"/>
                  </a:lnTo>
                  <a:lnTo>
                    <a:pt x="51" y="1232"/>
                  </a:lnTo>
                  <a:lnTo>
                    <a:pt x="51" y="1265"/>
                  </a:lnTo>
                  <a:lnTo>
                    <a:pt x="51" y="1282"/>
                  </a:lnTo>
                  <a:lnTo>
                    <a:pt x="51" y="1316"/>
                  </a:lnTo>
                  <a:lnTo>
                    <a:pt x="51" y="1367"/>
                  </a:lnTo>
                  <a:lnTo>
                    <a:pt x="51" y="1400"/>
                  </a:lnTo>
                  <a:lnTo>
                    <a:pt x="51" y="1451"/>
                  </a:lnTo>
                  <a:lnTo>
                    <a:pt x="34" y="1451"/>
                  </a:lnTo>
                  <a:lnTo>
                    <a:pt x="34" y="1485"/>
                  </a:lnTo>
                  <a:lnTo>
                    <a:pt x="34" y="1535"/>
                  </a:lnTo>
                  <a:lnTo>
                    <a:pt x="34" y="1569"/>
                  </a:lnTo>
                  <a:lnTo>
                    <a:pt x="34" y="1620"/>
                  </a:lnTo>
                  <a:lnTo>
                    <a:pt x="34" y="1653"/>
                  </a:lnTo>
                  <a:lnTo>
                    <a:pt x="34" y="1704"/>
                  </a:lnTo>
                  <a:lnTo>
                    <a:pt x="34" y="1738"/>
                  </a:lnTo>
                  <a:lnTo>
                    <a:pt x="17" y="1738"/>
                  </a:lnTo>
                  <a:lnTo>
                    <a:pt x="17" y="1771"/>
                  </a:lnTo>
                  <a:lnTo>
                    <a:pt x="17" y="1822"/>
                  </a:lnTo>
                  <a:lnTo>
                    <a:pt x="17" y="1856"/>
                  </a:lnTo>
                  <a:lnTo>
                    <a:pt x="17" y="1889"/>
                  </a:lnTo>
                  <a:lnTo>
                    <a:pt x="17" y="1923"/>
                  </a:lnTo>
                  <a:lnTo>
                    <a:pt x="17" y="1940"/>
                  </a:lnTo>
                  <a:lnTo>
                    <a:pt x="17" y="1974"/>
                  </a:lnTo>
                  <a:lnTo>
                    <a:pt x="17" y="2008"/>
                  </a:lnTo>
                  <a:lnTo>
                    <a:pt x="17" y="2041"/>
                  </a:lnTo>
                  <a:lnTo>
                    <a:pt x="0" y="2041"/>
                  </a:lnTo>
                  <a:lnTo>
                    <a:pt x="0" y="2075"/>
                  </a:lnTo>
                  <a:lnTo>
                    <a:pt x="0" y="2092"/>
                  </a:lnTo>
                  <a:lnTo>
                    <a:pt x="0" y="2126"/>
                  </a:lnTo>
                  <a:lnTo>
                    <a:pt x="0" y="2159"/>
                  </a:lnTo>
                  <a:lnTo>
                    <a:pt x="0" y="2193"/>
                  </a:lnTo>
                  <a:lnTo>
                    <a:pt x="0" y="2227"/>
                  </a:lnTo>
                  <a:lnTo>
                    <a:pt x="0" y="2244"/>
                  </a:lnTo>
                  <a:lnTo>
                    <a:pt x="7000" y="2665"/>
                  </a:lnTo>
                  <a:lnTo>
                    <a:pt x="7000" y="2648"/>
                  </a:lnTo>
                  <a:lnTo>
                    <a:pt x="7000" y="2615"/>
                  </a:lnTo>
                  <a:lnTo>
                    <a:pt x="7000" y="2581"/>
                  </a:lnTo>
                  <a:lnTo>
                    <a:pt x="7000" y="2547"/>
                  </a:lnTo>
                  <a:lnTo>
                    <a:pt x="7000" y="2514"/>
                  </a:lnTo>
                  <a:lnTo>
                    <a:pt x="7000" y="2463"/>
                  </a:lnTo>
                  <a:lnTo>
                    <a:pt x="7000" y="2429"/>
                  </a:lnTo>
                  <a:lnTo>
                    <a:pt x="7000" y="2395"/>
                  </a:lnTo>
                  <a:lnTo>
                    <a:pt x="7017" y="2395"/>
                  </a:lnTo>
                  <a:lnTo>
                    <a:pt x="7017" y="2362"/>
                  </a:lnTo>
                  <a:lnTo>
                    <a:pt x="7017" y="2311"/>
                  </a:lnTo>
                  <a:lnTo>
                    <a:pt x="7017" y="2277"/>
                  </a:lnTo>
                  <a:lnTo>
                    <a:pt x="7017" y="2244"/>
                  </a:lnTo>
                  <a:lnTo>
                    <a:pt x="7017" y="2210"/>
                  </a:lnTo>
                  <a:lnTo>
                    <a:pt x="7017" y="2193"/>
                  </a:lnTo>
                  <a:lnTo>
                    <a:pt x="7017" y="2159"/>
                  </a:lnTo>
                  <a:lnTo>
                    <a:pt x="7017" y="2126"/>
                  </a:lnTo>
                  <a:lnTo>
                    <a:pt x="7034" y="2126"/>
                  </a:lnTo>
                  <a:lnTo>
                    <a:pt x="7034" y="2075"/>
                  </a:lnTo>
                  <a:lnTo>
                    <a:pt x="7034" y="2041"/>
                  </a:lnTo>
                  <a:lnTo>
                    <a:pt x="7034" y="2008"/>
                  </a:lnTo>
                  <a:lnTo>
                    <a:pt x="7034" y="1957"/>
                  </a:lnTo>
                  <a:lnTo>
                    <a:pt x="7034" y="1923"/>
                  </a:lnTo>
                  <a:lnTo>
                    <a:pt x="7034" y="1873"/>
                  </a:lnTo>
                  <a:lnTo>
                    <a:pt x="7034" y="1839"/>
                  </a:lnTo>
                  <a:lnTo>
                    <a:pt x="7034" y="1788"/>
                  </a:lnTo>
                  <a:lnTo>
                    <a:pt x="7050" y="1788"/>
                  </a:lnTo>
                  <a:lnTo>
                    <a:pt x="7050" y="1755"/>
                  </a:lnTo>
                  <a:lnTo>
                    <a:pt x="7050" y="1738"/>
                  </a:lnTo>
                  <a:lnTo>
                    <a:pt x="7050" y="1704"/>
                  </a:lnTo>
                  <a:lnTo>
                    <a:pt x="7050" y="1653"/>
                  </a:lnTo>
                  <a:lnTo>
                    <a:pt x="7050" y="1620"/>
                  </a:lnTo>
                  <a:lnTo>
                    <a:pt x="7050" y="1569"/>
                  </a:lnTo>
                  <a:lnTo>
                    <a:pt x="7050" y="1535"/>
                  </a:lnTo>
                  <a:lnTo>
                    <a:pt x="7050" y="1518"/>
                  </a:lnTo>
                  <a:lnTo>
                    <a:pt x="7050" y="1485"/>
                  </a:lnTo>
                  <a:lnTo>
                    <a:pt x="7067" y="1485"/>
                  </a:lnTo>
                  <a:lnTo>
                    <a:pt x="7067" y="1434"/>
                  </a:lnTo>
                  <a:lnTo>
                    <a:pt x="7067" y="1383"/>
                  </a:lnTo>
                  <a:lnTo>
                    <a:pt x="7067" y="1333"/>
                  </a:lnTo>
                  <a:lnTo>
                    <a:pt x="7067" y="1299"/>
                  </a:lnTo>
                  <a:lnTo>
                    <a:pt x="7067" y="1249"/>
                  </a:lnTo>
                  <a:lnTo>
                    <a:pt x="7067" y="1198"/>
                  </a:lnTo>
                  <a:lnTo>
                    <a:pt x="7067" y="1147"/>
                  </a:lnTo>
                  <a:lnTo>
                    <a:pt x="7067" y="1097"/>
                  </a:lnTo>
                  <a:lnTo>
                    <a:pt x="7084" y="1097"/>
                  </a:lnTo>
                  <a:lnTo>
                    <a:pt x="7084" y="1046"/>
                  </a:lnTo>
                  <a:lnTo>
                    <a:pt x="7084" y="996"/>
                  </a:lnTo>
                  <a:lnTo>
                    <a:pt x="7084" y="945"/>
                  </a:lnTo>
                  <a:lnTo>
                    <a:pt x="7084" y="894"/>
                  </a:lnTo>
                  <a:lnTo>
                    <a:pt x="7084" y="844"/>
                  </a:lnTo>
                  <a:lnTo>
                    <a:pt x="7084" y="827"/>
                  </a:lnTo>
                  <a:lnTo>
                    <a:pt x="7084" y="776"/>
                  </a:lnTo>
                  <a:lnTo>
                    <a:pt x="7084" y="726"/>
                  </a:lnTo>
                  <a:lnTo>
                    <a:pt x="7101" y="726"/>
                  </a:lnTo>
                  <a:lnTo>
                    <a:pt x="7101" y="675"/>
                  </a:lnTo>
                  <a:lnTo>
                    <a:pt x="7101" y="608"/>
                  </a:lnTo>
                  <a:lnTo>
                    <a:pt x="7101" y="557"/>
                  </a:lnTo>
                  <a:lnTo>
                    <a:pt x="7101" y="490"/>
                  </a:lnTo>
                  <a:lnTo>
                    <a:pt x="7101" y="439"/>
                  </a:lnTo>
                  <a:lnTo>
                    <a:pt x="7101" y="371"/>
                  </a:lnTo>
                  <a:lnTo>
                    <a:pt x="7101" y="321"/>
                  </a:lnTo>
                  <a:lnTo>
                    <a:pt x="7101" y="253"/>
                  </a:lnTo>
                  <a:lnTo>
                    <a:pt x="7118" y="25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696825" y="3022350"/>
              <a:ext cx="5925" cy="53175"/>
            </a:xfrm>
            <a:custGeom>
              <a:avLst/>
              <a:gdLst/>
              <a:ahLst/>
              <a:cxnLst/>
              <a:rect l="l" t="t" r="r" b="b"/>
              <a:pathLst>
                <a:path w="237" h="2127" fill="none" extrusionOk="0">
                  <a:moveTo>
                    <a:pt x="1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18" y="136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18" y="169"/>
                  </a:lnTo>
                  <a:lnTo>
                    <a:pt x="18" y="169"/>
                  </a:lnTo>
                  <a:lnTo>
                    <a:pt x="18" y="186"/>
                  </a:lnTo>
                  <a:lnTo>
                    <a:pt x="18" y="203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37"/>
                  </a:lnTo>
                  <a:lnTo>
                    <a:pt x="18" y="237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18" y="271"/>
                  </a:lnTo>
                  <a:lnTo>
                    <a:pt x="18" y="288"/>
                  </a:lnTo>
                  <a:lnTo>
                    <a:pt x="18" y="304"/>
                  </a:lnTo>
                  <a:lnTo>
                    <a:pt x="34" y="304"/>
                  </a:lnTo>
                  <a:lnTo>
                    <a:pt x="34" y="321"/>
                  </a:lnTo>
                  <a:lnTo>
                    <a:pt x="34" y="321"/>
                  </a:lnTo>
                  <a:lnTo>
                    <a:pt x="34" y="338"/>
                  </a:lnTo>
                  <a:lnTo>
                    <a:pt x="34" y="338"/>
                  </a:lnTo>
                  <a:lnTo>
                    <a:pt x="34" y="372"/>
                  </a:lnTo>
                  <a:lnTo>
                    <a:pt x="34" y="372"/>
                  </a:lnTo>
                  <a:lnTo>
                    <a:pt x="34" y="389"/>
                  </a:lnTo>
                  <a:lnTo>
                    <a:pt x="34" y="389"/>
                  </a:lnTo>
                  <a:lnTo>
                    <a:pt x="34" y="406"/>
                  </a:lnTo>
                  <a:lnTo>
                    <a:pt x="34" y="406"/>
                  </a:lnTo>
                  <a:lnTo>
                    <a:pt x="34" y="422"/>
                  </a:lnTo>
                  <a:lnTo>
                    <a:pt x="34" y="439"/>
                  </a:lnTo>
                  <a:lnTo>
                    <a:pt x="34" y="456"/>
                  </a:lnTo>
                  <a:lnTo>
                    <a:pt x="51" y="456"/>
                  </a:lnTo>
                  <a:lnTo>
                    <a:pt x="51" y="473"/>
                  </a:lnTo>
                  <a:lnTo>
                    <a:pt x="51" y="473"/>
                  </a:lnTo>
                  <a:lnTo>
                    <a:pt x="51" y="490"/>
                  </a:lnTo>
                  <a:lnTo>
                    <a:pt x="51" y="490"/>
                  </a:lnTo>
                  <a:lnTo>
                    <a:pt x="51" y="507"/>
                  </a:lnTo>
                  <a:lnTo>
                    <a:pt x="51" y="524"/>
                  </a:lnTo>
                  <a:lnTo>
                    <a:pt x="51" y="541"/>
                  </a:lnTo>
                  <a:lnTo>
                    <a:pt x="51" y="541"/>
                  </a:lnTo>
                  <a:lnTo>
                    <a:pt x="51" y="557"/>
                  </a:lnTo>
                  <a:lnTo>
                    <a:pt x="51" y="557"/>
                  </a:lnTo>
                  <a:lnTo>
                    <a:pt x="51" y="574"/>
                  </a:lnTo>
                  <a:lnTo>
                    <a:pt x="51" y="574"/>
                  </a:lnTo>
                  <a:lnTo>
                    <a:pt x="51" y="591"/>
                  </a:lnTo>
                  <a:lnTo>
                    <a:pt x="51" y="591"/>
                  </a:lnTo>
                  <a:lnTo>
                    <a:pt x="51" y="625"/>
                  </a:lnTo>
                  <a:lnTo>
                    <a:pt x="68" y="625"/>
                  </a:lnTo>
                  <a:lnTo>
                    <a:pt x="68" y="642"/>
                  </a:lnTo>
                  <a:lnTo>
                    <a:pt x="68" y="642"/>
                  </a:lnTo>
                  <a:lnTo>
                    <a:pt x="68" y="659"/>
                  </a:lnTo>
                  <a:lnTo>
                    <a:pt x="68" y="659"/>
                  </a:lnTo>
                  <a:lnTo>
                    <a:pt x="68" y="675"/>
                  </a:lnTo>
                  <a:lnTo>
                    <a:pt x="68" y="675"/>
                  </a:lnTo>
                  <a:lnTo>
                    <a:pt x="68" y="709"/>
                  </a:lnTo>
                  <a:lnTo>
                    <a:pt x="68" y="709"/>
                  </a:lnTo>
                  <a:lnTo>
                    <a:pt x="68" y="726"/>
                  </a:lnTo>
                  <a:lnTo>
                    <a:pt x="68" y="726"/>
                  </a:lnTo>
                  <a:lnTo>
                    <a:pt x="68" y="743"/>
                  </a:lnTo>
                  <a:lnTo>
                    <a:pt x="68" y="743"/>
                  </a:lnTo>
                  <a:lnTo>
                    <a:pt x="68" y="760"/>
                  </a:lnTo>
                  <a:lnTo>
                    <a:pt x="85" y="760"/>
                  </a:lnTo>
                  <a:lnTo>
                    <a:pt x="85" y="777"/>
                  </a:lnTo>
                  <a:lnTo>
                    <a:pt x="85" y="777"/>
                  </a:lnTo>
                  <a:lnTo>
                    <a:pt x="85" y="810"/>
                  </a:lnTo>
                  <a:lnTo>
                    <a:pt x="85" y="810"/>
                  </a:lnTo>
                  <a:lnTo>
                    <a:pt x="85" y="827"/>
                  </a:lnTo>
                  <a:lnTo>
                    <a:pt x="85" y="827"/>
                  </a:lnTo>
                  <a:lnTo>
                    <a:pt x="85" y="844"/>
                  </a:lnTo>
                  <a:lnTo>
                    <a:pt x="85" y="844"/>
                  </a:lnTo>
                  <a:lnTo>
                    <a:pt x="85" y="861"/>
                  </a:lnTo>
                  <a:lnTo>
                    <a:pt x="85" y="861"/>
                  </a:lnTo>
                  <a:lnTo>
                    <a:pt x="85" y="878"/>
                  </a:lnTo>
                  <a:lnTo>
                    <a:pt x="85" y="878"/>
                  </a:lnTo>
                  <a:lnTo>
                    <a:pt x="85" y="912"/>
                  </a:lnTo>
                  <a:lnTo>
                    <a:pt x="85" y="912"/>
                  </a:lnTo>
                  <a:lnTo>
                    <a:pt x="85" y="928"/>
                  </a:lnTo>
                  <a:lnTo>
                    <a:pt x="102" y="928"/>
                  </a:lnTo>
                  <a:lnTo>
                    <a:pt x="102" y="945"/>
                  </a:lnTo>
                  <a:lnTo>
                    <a:pt x="102" y="945"/>
                  </a:lnTo>
                  <a:lnTo>
                    <a:pt x="102" y="962"/>
                  </a:lnTo>
                  <a:lnTo>
                    <a:pt x="102" y="962"/>
                  </a:lnTo>
                  <a:lnTo>
                    <a:pt x="102" y="979"/>
                  </a:lnTo>
                  <a:lnTo>
                    <a:pt x="102" y="979"/>
                  </a:lnTo>
                  <a:lnTo>
                    <a:pt x="102" y="996"/>
                  </a:lnTo>
                  <a:lnTo>
                    <a:pt x="102" y="1013"/>
                  </a:lnTo>
                  <a:lnTo>
                    <a:pt x="102" y="1030"/>
                  </a:lnTo>
                  <a:lnTo>
                    <a:pt x="102" y="1030"/>
                  </a:lnTo>
                  <a:lnTo>
                    <a:pt x="102" y="1047"/>
                  </a:lnTo>
                  <a:lnTo>
                    <a:pt x="102" y="1047"/>
                  </a:lnTo>
                  <a:lnTo>
                    <a:pt x="102" y="1063"/>
                  </a:lnTo>
                  <a:lnTo>
                    <a:pt x="119" y="1063"/>
                  </a:lnTo>
                  <a:lnTo>
                    <a:pt x="119" y="1080"/>
                  </a:lnTo>
                  <a:lnTo>
                    <a:pt x="119" y="1080"/>
                  </a:lnTo>
                  <a:lnTo>
                    <a:pt x="119" y="1097"/>
                  </a:lnTo>
                  <a:lnTo>
                    <a:pt x="119" y="1097"/>
                  </a:lnTo>
                  <a:lnTo>
                    <a:pt x="119" y="1114"/>
                  </a:lnTo>
                  <a:lnTo>
                    <a:pt x="119" y="1131"/>
                  </a:lnTo>
                  <a:lnTo>
                    <a:pt x="119" y="1148"/>
                  </a:lnTo>
                  <a:lnTo>
                    <a:pt x="119" y="1148"/>
                  </a:lnTo>
                  <a:lnTo>
                    <a:pt x="119" y="1165"/>
                  </a:lnTo>
                  <a:lnTo>
                    <a:pt x="119" y="1165"/>
                  </a:lnTo>
                  <a:lnTo>
                    <a:pt x="119" y="1181"/>
                  </a:lnTo>
                  <a:lnTo>
                    <a:pt x="119" y="1181"/>
                  </a:lnTo>
                  <a:lnTo>
                    <a:pt x="119" y="1198"/>
                  </a:lnTo>
                  <a:lnTo>
                    <a:pt x="119" y="1198"/>
                  </a:lnTo>
                  <a:lnTo>
                    <a:pt x="119" y="1215"/>
                  </a:lnTo>
                  <a:lnTo>
                    <a:pt x="136" y="1215"/>
                  </a:lnTo>
                  <a:lnTo>
                    <a:pt x="136" y="1232"/>
                  </a:lnTo>
                  <a:lnTo>
                    <a:pt x="136" y="1249"/>
                  </a:lnTo>
                  <a:lnTo>
                    <a:pt x="136" y="1266"/>
                  </a:lnTo>
                  <a:lnTo>
                    <a:pt x="136" y="1266"/>
                  </a:lnTo>
                  <a:lnTo>
                    <a:pt x="136" y="1283"/>
                  </a:lnTo>
                  <a:lnTo>
                    <a:pt x="136" y="1283"/>
                  </a:lnTo>
                  <a:lnTo>
                    <a:pt x="136" y="1300"/>
                  </a:lnTo>
                  <a:lnTo>
                    <a:pt x="136" y="1300"/>
                  </a:lnTo>
                  <a:lnTo>
                    <a:pt x="136" y="1316"/>
                  </a:lnTo>
                  <a:lnTo>
                    <a:pt x="136" y="1316"/>
                  </a:lnTo>
                  <a:lnTo>
                    <a:pt x="136" y="1333"/>
                  </a:lnTo>
                  <a:lnTo>
                    <a:pt x="136" y="1333"/>
                  </a:lnTo>
                  <a:lnTo>
                    <a:pt x="136" y="1350"/>
                  </a:lnTo>
                  <a:lnTo>
                    <a:pt x="152" y="1350"/>
                  </a:lnTo>
                  <a:lnTo>
                    <a:pt x="152" y="1367"/>
                  </a:lnTo>
                  <a:lnTo>
                    <a:pt x="152" y="1384"/>
                  </a:lnTo>
                  <a:lnTo>
                    <a:pt x="152" y="1401"/>
                  </a:lnTo>
                  <a:lnTo>
                    <a:pt x="152" y="1401"/>
                  </a:lnTo>
                  <a:lnTo>
                    <a:pt x="152" y="1418"/>
                  </a:lnTo>
                  <a:lnTo>
                    <a:pt x="152" y="1418"/>
                  </a:lnTo>
                  <a:lnTo>
                    <a:pt x="152" y="1434"/>
                  </a:lnTo>
                  <a:lnTo>
                    <a:pt x="152" y="1434"/>
                  </a:lnTo>
                  <a:lnTo>
                    <a:pt x="152" y="1451"/>
                  </a:lnTo>
                  <a:lnTo>
                    <a:pt x="152" y="1451"/>
                  </a:lnTo>
                  <a:lnTo>
                    <a:pt x="152" y="1468"/>
                  </a:lnTo>
                  <a:lnTo>
                    <a:pt x="152" y="1468"/>
                  </a:lnTo>
                  <a:lnTo>
                    <a:pt x="152" y="1485"/>
                  </a:lnTo>
                  <a:lnTo>
                    <a:pt x="152" y="1485"/>
                  </a:lnTo>
                  <a:lnTo>
                    <a:pt x="152" y="1502"/>
                  </a:lnTo>
                  <a:lnTo>
                    <a:pt x="169" y="1502"/>
                  </a:lnTo>
                  <a:lnTo>
                    <a:pt x="169" y="1519"/>
                  </a:lnTo>
                  <a:lnTo>
                    <a:pt x="169" y="1536"/>
                  </a:lnTo>
                  <a:lnTo>
                    <a:pt x="169" y="1536"/>
                  </a:lnTo>
                  <a:lnTo>
                    <a:pt x="169" y="1553"/>
                  </a:lnTo>
                  <a:lnTo>
                    <a:pt x="169" y="1569"/>
                  </a:lnTo>
                  <a:lnTo>
                    <a:pt x="169" y="1569"/>
                  </a:lnTo>
                  <a:lnTo>
                    <a:pt x="169" y="1586"/>
                  </a:lnTo>
                  <a:lnTo>
                    <a:pt x="169" y="1586"/>
                  </a:lnTo>
                  <a:lnTo>
                    <a:pt x="169" y="1603"/>
                  </a:lnTo>
                  <a:lnTo>
                    <a:pt x="169" y="1603"/>
                  </a:lnTo>
                  <a:lnTo>
                    <a:pt x="169" y="1620"/>
                  </a:lnTo>
                  <a:lnTo>
                    <a:pt x="169" y="1620"/>
                  </a:lnTo>
                  <a:lnTo>
                    <a:pt x="169" y="1637"/>
                  </a:lnTo>
                  <a:lnTo>
                    <a:pt x="186" y="1637"/>
                  </a:lnTo>
                  <a:lnTo>
                    <a:pt x="186" y="1654"/>
                  </a:lnTo>
                  <a:lnTo>
                    <a:pt x="186" y="1654"/>
                  </a:lnTo>
                  <a:lnTo>
                    <a:pt x="186" y="1671"/>
                  </a:lnTo>
                  <a:lnTo>
                    <a:pt x="186" y="1671"/>
                  </a:lnTo>
                  <a:lnTo>
                    <a:pt x="186" y="1687"/>
                  </a:lnTo>
                  <a:lnTo>
                    <a:pt x="186" y="1687"/>
                  </a:lnTo>
                  <a:lnTo>
                    <a:pt x="186" y="1721"/>
                  </a:lnTo>
                  <a:lnTo>
                    <a:pt x="186" y="1721"/>
                  </a:lnTo>
                  <a:lnTo>
                    <a:pt x="186" y="1738"/>
                  </a:lnTo>
                  <a:lnTo>
                    <a:pt x="186" y="1738"/>
                  </a:lnTo>
                  <a:lnTo>
                    <a:pt x="186" y="1755"/>
                  </a:lnTo>
                  <a:lnTo>
                    <a:pt x="186" y="1755"/>
                  </a:lnTo>
                  <a:lnTo>
                    <a:pt x="186" y="1772"/>
                  </a:lnTo>
                  <a:lnTo>
                    <a:pt x="186" y="1772"/>
                  </a:lnTo>
                  <a:lnTo>
                    <a:pt x="186" y="1789"/>
                  </a:lnTo>
                  <a:lnTo>
                    <a:pt x="203" y="1789"/>
                  </a:lnTo>
                  <a:lnTo>
                    <a:pt x="203" y="1806"/>
                  </a:lnTo>
                  <a:lnTo>
                    <a:pt x="203" y="1806"/>
                  </a:lnTo>
                  <a:lnTo>
                    <a:pt x="203" y="1822"/>
                  </a:lnTo>
                  <a:lnTo>
                    <a:pt x="203" y="1822"/>
                  </a:lnTo>
                  <a:lnTo>
                    <a:pt x="203" y="1839"/>
                  </a:lnTo>
                  <a:lnTo>
                    <a:pt x="203" y="1839"/>
                  </a:lnTo>
                  <a:lnTo>
                    <a:pt x="203" y="1856"/>
                  </a:lnTo>
                  <a:lnTo>
                    <a:pt x="203" y="1856"/>
                  </a:lnTo>
                  <a:lnTo>
                    <a:pt x="203" y="1873"/>
                  </a:lnTo>
                  <a:lnTo>
                    <a:pt x="203" y="1873"/>
                  </a:lnTo>
                  <a:lnTo>
                    <a:pt x="203" y="1890"/>
                  </a:lnTo>
                  <a:lnTo>
                    <a:pt x="203" y="1890"/>
                  </a:lnTo>
                  <a:lnTo>
                    <a:pt x="203" y="1907"/>
                  </a:lnTo>
                  <a:lnTo>
                    <a:pt x="220" y="1907"/>
                  </a:lnTo>
                  <a:lnTo>
                    <a:pt x="220" y="1924"/>
                  </a:lnTo>
                  <a:lnTo>
                    <a:pt x="220" y="1940"/>
                  </a:lnTo>
                  <a:lnTo>
                    <a:pt x="220" y="1940"/>
                  </a:lnTo>
                  <a:lnTo>
                    <a:pt x="220" y="1957"/>
                  </a:lnTo>
                  <a:lnTo>
                    <a:pt x="220" y="1974"/>
                  </a:lnTo>
                  <a:lnTo>
                    <a:pt x="220" y="1974"/>
                  </a:lnTo>
                  <a:lnTo>
                    <a:pt x="220" y="1991"/>
                  </a:lnTo>
                  <a:lnTo>
                    <a:pt x="220" y="1991"/>
                  </a:lnTo>
                  <a:lnTo>
                    <a:pt x="220" y="2008"/>
                  </a:lnTo>
                  <a:lnTo>
                    <a:pt x="220" y="2008"/>
                  </a:lnTo>
                  <a:lnTo>
                    <a:pt x="220" y="2025"/>
                  </a:lnTo>
                  <a:lnTo>
                    <a:pt x="220" y="2025"/>
                  </a:lnTo>
                  <a:lnTo>
                    <a:pt x="220" y="2042"/>
                  </a:lnTo>
                  <a:lnTo>
                    <a:pt x="220" y="2042"/>
                  </a:lnTo>
                  <a:lnTo>
                    <a:pt x="220" y="2059"/>
                  </a:lnTo>
                  <a:lnTo>
                    <a:pt x="237" y="2059"/>
                  </a:lnTo>
                  <a:lnTo>
                    <a:pt x="237" y="2075"/>
                  </a:lnTo>
                  <a:lnTo>
                    <a:pt x="237" y="2075"/>
                  </a:lnTo>
                  <a:lnTo>
                    <a:pt x="237" y="2092"/>
                  </a:lnTo>
                  <a:lnTo>
                    <a:pt x="237" y="2092"/>
                  </a:lnTo>
                  <a:lnTo>
                    <a:pt x="237" y="2109"/>
                  </a:lnTo>
                  <a:lnTo>
                    <a:pt x="237" y="2109"/>
                  </a:lnTo>
                  <a:lnTo>
                    <a:pt x="237" y="2126"/>
                  </a:lnTo>
                  <a:lnTo>
                    <a:pt x="237" y="2126"/>
                  </a:lnTo>
                  <a:lnTo>
                    <a:pt x="237" y="2126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522250" y="3039650"/>
              <a:ext cx="6350" cy="57800"/>
            </a:xfrm>
            <a:custGeom>
              <a:avLst/>
              <a:gdLst/>
              <a:ahLst/>
              <a:cxnLst/>
              <a:rect l="l" t="t" r="r" b="b"/>
              <a:pathLst>
                <a:path w="254" h="2312" fill="none" extrusionOk="0"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68"/>
                  </a:lnTo>
                  <a:lnTo>
                    <a:pt x="18" y="68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8" y="102"/>
                  </a:lnTo>
                  <a:lnTo>
                    <a:pt x="18" y="118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8" y="169"/>
                  </a:lnTo>
                  <a:lnTo>
                    <a:pt x="18" y="169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36"/>
                  </a:lnTo>
                  <a:lnTo>
                    <a:pt x="35" y="236"/>
                  </a:lnTo>
                  <a:lnTo>
                    <a:pt x="35" y="253"/>
                  </a:lnTo>
                  <a:lnTo>
                    <a:pt x="35" y="270"/>
                  </a:lnTo>
                  <a:lnTo>
                    <a:pt x="35" y="287"/>
                  </a:lnTo>
                  <a:lnTo>
                    <a:pt x="35" y="287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21"/>
                  </a:lnTo>
                  <a:lnTo>
                    <a:pt x="35" y="338"/>
                  </a:lnTo>
                  <a:lnTo>
                    <a:pt x="35" y="355"/>
                  </a:lnTo>
                  <a:lnTo>
                    <a:pt x="35" y="355"/>
                  </a:lnTo>
                  <a:lnTo>
                    <a:pt x="35" y="371"/>
                  </a:lnTo>
                  <a:lnTo>
                    <a:pt x="35" y="371"/>
                  </a:lnTo>
                  <a:lnTo>
                    <a:pt x="35" y="388"/>
                  </a:lnTo>
                  <a:lnTo>
                    <a:pt x="52" y="388"/>
                  </a:lnTo>
                  <a:lnTo>
                    <a:pt x="52" y="405"/>
                  </a:lnTo>
                  <a:lnTo>
                    <a:pt x="52" y="422"/>
                  </a:lnTo>
                  <a:lnTo>
                    <a:pt x="52" y="439"/>
                  </a:lnTo>
                  <a:lnTo>
                    <a:pt x="52" y="439"/>
                  </a:lnTo>
                  <a:lnTo>
                    <a:pt x="52" y="456"/>
                  </a:lnTo>
                  <a:lnTo>
                    <a:pt x="52" y="456"/>
                  </a:lnTo>
                  <a:lnTo>
                    <a:pt x="52" y="473"/>
                  </a:lnTo>
                  <a:lnTo>
                    <a:pt x="52" y="473"/>
                  </a:lnTo>
                  <a:lnTo>
                    <a:pt x="52" y="489"/>
                  </a:lnTo>
                  <a:lnTo>
                    <a:pt x="52" y="506"/>
                  </a:lnTo>
                  <a:lnTo>
                    <a:pt x="52" y="523"/>
                  </a:lnTo>
                  <a:lnTo>
                    <a:pt x="52" y="523"/>
                  </a:lnTo>
                  <a:lnTo>
                    <a:pt x="52" y="540"/>
                  </a:lnTo>
                  <a:lnTo>
                    <a:pt x="52" y="540"/>
                  </a:lnTo>
                  <a:lnTo>
                    <a:pt x="52" y="557"/>
                  </a:lnTo>
                  <a:lnTo>
                    <a:pt x="68" y="557"/>
                  </a:lnTo>
                  <a:lnTo>
                    <a:pt x="68" y="591"/>
                  </a:lnTo>
                  <a:lnTo>
                    <a:pt x="68" y="591"/>
                  </a:lnTo>
                  <a:lnTo>
                    <a:pt x="68" y="608"/>
                  </a:lnTo>
                  <a:lnTo>
                    <a:pt x="68" y="608"/>
                  </a:lnTo>
                  <a:lnTo>
                    <a:pt x="68" y="624"/>
                  </a:lnTo>
                  <a:lnTo>
                    <a:pt x="68" y="624"/>
                  </a:lnTo>
                  <a:lnTo>
                    <a:pt x="68" y="641"/>
                  </a:lnTo>
                  <a:lnTo>
                    <a:pt x="68" y="641"/>
                  </a:lnTo>
                  <a:lnTo>
                    <a:pt x="68" y="675"/>
                  </a:lnTo>
                  <a:lnTo>
                    <a:pt x="68" y="675"/>
                  </a:lnTo>
                  <a:lnTo>
                    <a:pt x="68" y="692"/>
                  </a:lnTo>
                  <a:lnTo>
                    <a:pt x="68" y="692"/>
                  </a:lnTo>
                  <a:lnTo>
                    <a:pt x="68" y="709"/>
                  </a:lnTo>
                  <a:lnTo>
                    <a:pt x="68" y="709"/>
                  </a:lnTo>
                  <a:lnTo>
                    <a:pt x="68" y="726"/>
                  </a:lnTo>
                  <a:lnTo>
                    <a:pt x="85" y="726"/>
                  </a:lnTo>
                  <a:lnTo>
                    <a:pt x="85" y="742"/>
                  </a:lnTo>
                  <a:lnTo>
                    <a:pt x="85" y="742"/>
                  </a:lnTo>
                  <a:lnTo>
                    <a:pt x="85" y="776"/>
                  </a:lnTo>
                  <a:lnTo>
                    <a:pt x="85" y="776"/>
                  </a:lnTo>
                  <a:lnTo>
                    <a:pt x="85" y="793"/>
                  </a:lnTo>
                  <a:lnTo>
                    <a:pt x="85" y="793"/>
                  </a:lnTo>
                  <a:lnTo>
                    <a:pt x="85" y="810"/>
                  </a:lnTo>
                  <a:lnTo>
                    <a:pt x="85" y="810"/>
                  </a:lnTo>
                  <a:lnTo>
                    <a:pt x="85" y="827"/>
                  </a:lnTo>
                  <a:lnTo>
                    <a:pt x="85" y="827"/>
                  </a:lnTo>
                  <a:lnTo>
                    <a:pt x="85" y="844"/>
                  </a:lnTo>
                  <a:lnTo>
                    <a:pt x="85" y="844"/>
                  </a:lnTo>
                  <a:lnTo>
                    <a:pt x="85" y="877"/>
                  </a:lnTo>
                  <a:lnTo>
                    <a:pt x="102" y="877"/>
                  </a:lnTo>
                  <a:lnTo>
                    <a:pt x="102" y="894"/>
                  </a:lnTo>
                  <a:lnTo>
                    <a:pt x="102" y="894"/>
                  </a:lnTo>
                  <a:lnTo>
                    <a:pt x="102" y="911"/>
                  </a:lnTo>
                  <a:lnTo>
                    <a:pt x="102" y="911"/>
                  </a:lnTo>
                  <a:lnTo>
                    <a:pt x="102" y="928"/>
                  </a:lnTo>
                  <a:lnTo>
                    <a:pt x="102" y="928"/>
                  </a:lnTo>
                  <a:lnTo>
                    <a:pt x="102" y="945"/>
                  </a:lnTo>
                  <a:lnTo>
                    <a:pt x="102" y="962"/>
                  </a:lnTo>
                  <a:lnTo>
                    <a:pt x="102" y="979"/>
                  </a:lnTo>
                  <a:lnTo>
                    <a:pt x="102" y="979"/>
                  </a:lnTo>
                  <a:lnTo>
                    <a:pt x="102" y="995"/>
                  </a:lnTo>
                  <a:lnTo>
                    <a:pt x="102" y="995"/>
                  </a:lnTo>
                  <a:lnTo>
                    <a:pt x="102" y="1012"/>
                  </a:lnTo>
                  <a:lnTo>
                    <a:pt x="102" y="1012"/>
                  </a:lnTo>
                  <a:lnTo>
                    <a:pt x="102" y="1029"/>
                  </a:lnTo>
                  <a:lnTo>
                    <a:pt x="119" y="1029"/>
                  </a:lnTo>
                  <a:lnTo>
                    <a:pt x="119" y="1046"/>
                  </a:lnTo>
                  <a:lnTo>
                    <a:pt x="119" y="1046"/>
                  </a:lnTo>
                  <a:lnTo>
                    <a:pt x="119" y="1080"/>
                  </a:lnTo>
                  <a:lnTo>
                    <a:pt x="119" y="1080"/>
                  </a:lnTo>
                  <a:lnTo>
                    <a:pt x="119" y="1097"/>
                  </a:lnTo>
                  <a:lnTo>
                    <a:pt x="119" y="1097"/>
                  </a:lnTo>
                  <a:lnTo>
                    <a:pt x="119" y="1114"/>
                  </a:lnTo>
                  <a:lnTo>
                    <a:pt x="119" y="1114"/>
                  </a:lnTo>
                  <a:lnTo>
                    <a:pt x="119" y="1130"/>
                  </a:lnTo>
                  <a:lnTo>
                    <a:pt x="119" y="1130"/>
                  </a:lnTo>
                  <a:lnTo>
                    <a:pt x="119" y="1147"/>
                  </a:lnTo>
                  <a:lnTo>
                    <a:pt x="119" y="1147"/>
                  </a:lnTo>
                  <a:lnTo>
                    <a:pt x="119" y="1164"/>
                  </a:lnTo>
                  <a:lnTo>
                    <a:pt x="119" y="1181"/>
                  </a:lnTo>
                  <a:lnTo>
                    <a:pt x="119" y="1198"/>
                  </a:lnTo>
                  <a:lnTo>
                    <a:pt x="136" y="1198"/>
                  </a:lnTo>
                  <a:lnTo>
                    <a:pt x="136" y="1215"/>
                  </a:lnTo>
                  <a:lnTo>
                    <a:pt x="136" y="1215"/>
                  </a:lnTo>
                  <a:lnTo>
                    <a:pt x="136" y="1232"/>
                  </a:lnTo>
                  <a:lnTo>
                    <a:pt x="136" y="1232"/>
                  </a:lnTo>
                  <a:lnTo>
                    <a:pt x="136" y="1248"/>
                  </a:lnTo>
                  <a:lnTo>
                    <a:pt x="136" y="1248"/>
                  </a:lnTo>
                  <a:lnTo>
                    <a:pt x="136" y="1265"/>
                  </a:lnTo>
                  <a:lnTo>
                    <a:pt x="136" y="1265"/>
                  </a:lnTo>
                  <a:lnTo>
                    <a:pt x="136" y="1282"/>
                  </a:lnTo>
                  <a:lnTo>
                    <a:pt x="136" y="1299"/>
                  </a:lnTo>
                  <a:lnTo>
                    <a:pt x="136" y="1316"/>
                  </a:lnTo>
                  <a:lnTo>
                    <a:pt x="136" y="1316"/>
                  </a:lnTo>
                  <a:lnTo>
                    <a:pt x="136" y="1333"/>
                  </a:lnTo>
                  <a:lnTo>
                    <a:pt x="153" y="1333"/>
                  </a:lnTo>
                  <a:lnTo>
                    <a:pt x="153" y="1350"/>
                  </a:lnTo>
                  <a:lnTo>
                    <a:pt x="153" y="1350"/>
                  </a:lnTo>
                  <a:lnTo>
                    <a:pt x="153" y="1367"/>
                  </a:lnTo>
                  <a:lnTo>
                    <a:pt x="153" y="1367"/>
                  </a:lnTo>
                  <a:lnTo>
                    <a:pt x="153" y="1383"/>
                  </a:lnTo>
                  <a:lnTo>
                    <a:pt x="153" y="1383"/>
                  </a:lnTo>
                  <a:lnTo>
                    <a:pt x="153" y="1400"/>
                  </a:lnTo>
                  <a:lnTo>
                    <a:pt x="153" y="1400"/>
                  </a:lnTo>
                  <a:lnTo>
                    <a:pt x="153" y="1417"/>
                  </a:lnTo>
                  <a:lnTo>
                    <a:pt x="153" y="1417"/>
                  </a:lnTo>
                  <a:lnTo>
                    <a:pt x="153" y="1451"/>
                  </a:lnTo>
                  <a:lnTo>
                    <a:pt x="153" y="1451"/>
                  </a:lnTo>
                  <a:lnTo>
                    <a:pt x="153" y="1468"/>
                  </a:lnTo>
                  <a:lnTo>
                    <a:pt x="153" y="1468"/>
                  </a:lnTo>
                  <a:lnTo>
                    <a:pt x="153" y="1485"/>
                  </a:lnTo>
                  <a:lnTo>
                    <a:pt x="170" y="1485"/>
                  </a:lnTo>
                  <a:lnTo>
                    <a:pt x="170" y="1501"/>
                  </a:lnTo>
                  <a:lnTo>
                    <a:pt x="170" y="1501"/>
                  </a:lnTo>
                  <a:lnTo>
                    <a:pt x="170" y="1518"/>
                  </a:lnTo>
                  <a:lnTo>
                    <a:pt x="170" y="1518"/>
                  </a:lnTo>
                  <a:lnTo>
                    <a:pt x="170" y="1535"/>
                  </a:lnTo>
                  <a:lnTo>
                    <a:pt x="170" y="1535"/>
                  </a:lnTo>
                  <a:lnTo>
                    <a:pt x="170" y="1552"/>
                  </a:lnTo>
                  <a:lnTo>
                    <a:pt x="170" y="1552"/>
                  </a:lnTo>
                  <a:lnTo>
                    <a:pt x="170" y="1586"/>
                  </a:lnTo>
                  <a:lnTo>
                    <a:pt x="170" y="1586"/>
                  </a:lnTo>
                  <a:lnTo>
                    <a:pt x="170" y="1603"/>
                  </a:lnTo>
                  <a:lnTo>
                    <a:pt x="170" y="1603"/>
                  </a:lnTo>
                  <a:lnTo>
                    <a:pt x="170" y="1620"/>
                  </a:lnTo>
                  <a:lnTo>
                    <a:pt x="170" y="1620"/>
                  </a:lnTo>
                  <a:lnTo>
                    <a:pt x="170" y="1636"/>
                  </a:lnTo>
                  <a:lnTo>
                    <a:pt x="186" y="1636"/>
                  </a:lnTo>
                  <a:lnTo>
                    <a:pt x="186" y="1653"/>
                  </a:lnTo>
                  <a:lnTo>
                    <a:pt x="186" y="1653"/>
                  </a:lnTo>
                  <a:lnTo>
                    <a:pt x="186" y="1670"/>
                  </a:lnTo>
                  <a:lnTo>
                    <a:pt x="186" y="1670"/>
                  </a:lnTo>
                  <a:lnTo>
                    <a:pt x="186" y="1687"/>
                  </a:lnTo>
                  <a:lnTo>
                    <a:pt x="186" y="1687"/>
                  </a:lnTo>
                  <a:lnTo>
                    <a:pt x="186" y="1704"/>
                  </a:lnTo>
                  <a:lnTo>
                    <a:pt x="186" y="1704"/>
                  </a:lnTo>
                  <a:lnTo>
                    <a:pt x="186" y="1721"/>
                  </a:lnTo>
                  <a:lnTo>
                    <a:pt x="186" y="1738"/>
                  </a:lnTo>
                  <a:lnTo>
                    <a:pt x="186" y="1738"/>
                  </a:lnTo>
                  <a:lnTo>
                    <a:pt x="186" y="1754"/>
                  </a:lnTo>
                  <a:lnTo>
                    <a:pt x="186" y="1771"/>
                  </a:lnTo>
                  <a:lnTo>
                    <a:pt x="203" y="1771"/>
                  </a:lnTo>
                  <a:lnTo>
                    <a:pt x="203" y="1788"/>
                  </a:lnTo>
                  <a:lnTo>
                    <a:pt x="203" y="1788"/>
                  </a:lnTo>
                  <a:lnTo>
                    <a:pt x="203" y="1805"/>
                  </a:lnTo>
                  <a:lnTo>
                    <a:pt x="203" y="1805"/>
                  </a:lnTo>
                  <a:lnTo>
                    <a:pt x="203" y="1822"/>
                  </a:lnTo>
                  <a:lnTo>
                    <a:pt x="203" y="1822"/>
                  </a:lnTo>
                  <a:lnTo>
                    <a:pt x="203" y="1839"/>
                  </a:lnTo>
                  <a:lnTo>
                    <a:pt x="203" y="1839"/>
                  </a:lnTo>
                  <a:lnTo>
                    <a:pt x="203" y="1856"/>
                  </a:lnTo>
                  <a:lnTo>
                    <a:pt x="203" y="1856"/>
                  </a:lnTo>
                  <a:lnTo>
                    <a:pt x="203" y="1873"/>
                  </a:lnTo>
                  <a:lnTo>
                    <a:pt x="203" y="1873"/>
                  </a:lnTo>
                  <a:lnTo>
                    <a:pt x="203" y="1889"/>
                  </a:lnTo>
                  <a:lnTo>
                    <a:pt x="203" y="1889"/>
                  </a:lnTo>
                  <a:lnTo>
                    <a:pt x="203" y="1906"/>
                  </a:lnTo>
                  <a:lnTo>
                    <a:pt x="220" y="1923"/>
                  </a:lnTo>
                  <a:lnTo>
                    <a:pt x="220" y="1923"/>
                  </a:lnTo>
                  <a:lnTo>
                    <a:pt x="220" y="1940"/>
                  </a:lnTo>
                  <a:lnTo>
                    <a:pt x="220" y="1940"/>
                  </a:lnTo>
                  <a:lnTo>
                    <a:pt x="220" y="1957"/>
                  </a:lnTo>
                  <a:lnTo>
                    <a:pt x="220" y="1974"/>
                  </a:lnTo>
                  <a:lnTo>
                    <a:pt x="220" y="1974"/>
                  </a:lnTo>
                  <a:lnTo>
                    <a:pt x="220" y="1991"/>
                  </a:lnTo>
                  <a:lnTo>
                    <a:pt x="220" y="1991"/>
                  </a:lnTo>
                  <a:lnTo>
                    <a:pt x="220" y="2007"/>
                  </a:lnTo>
                  <a:lnTo>
                    <a:pt x="220" y="2007"/>
                  </a:lnTo>
                  <a:lnTo>
                    <a:pt x="220" y="2024"/>
                  </a:lnTo>
                  <a:lnTo>
                    <a:pt x="220" y="2024"/>
                  </a:lnTo>
                  <a:lnTo>
                    <a:pt x="220" y="2041"/>
                  </a:lnTo>
                  <a:lnTo>
                    <a:pt x="220" y="2041"/>
                  </a:lnTo>
                  <a:lnTo>
                    <a:pt x="220" y="2058"/>
                  </a:lnTo>
                  <a:lnTo>
                    <a:pt x="237" y="2058"/>
                  </a:lnTo>
                  <a:lnTo>
                    <a:pt x="237" y="2075"/>
                  </a:lnTo>
                  <a:lnTo>
                    <a:pt x="237" y="2075"/>
                  </a:lnTo>
                  <a:lnTo>
                    <a:pt x="237" y="2092"/>
                  </a:lnTo>
                  <a:lnTo>
                    <a:pt x="237" y="2092"/>
                  </a:lnTo>
                  <a:lnTo>
                    <a:pt x="237" y="2109"/>
                  </a:lnTo>
                  <a:lnTo>
                    <a:pt x="237" y="2109"/>
                  </a:lnTo>
                  <a:lnTo>
                    <a:pt x="237" y="2126"/>
                  </a:lnTo>
                  <a:lnTo>
                    <a:pt x="237" y="2126"/>
                  </a:lnTo>
                  <a:lnTo>
                    <a:pt x="237" y="2142"/>
                  </a:lnTo>
                  <a:lnTo>
                    <a:pt x="237" y="2159"/>
                  </a:lnTo>
                  <a:lnTo>
                    <a:pt x="237" y="2159"/>
                  </a:lnTo>
                  <a:lnTo>
                    <a:pt x="237" y="2176"/>
                  </a:lnTo>
                  <a:lnTo>
                    <a:pt x="237" y="2176"/>
                  </a:lnTo>
                  <a:lnTo>
                    <a:pt x="254" y="2193"/>
                  </a:lnTo>
                  <a:lnTo>
                    <a:pt x="254" y="2210"/>
                  </a:lnTo>
                  <a:lnTo>
                    <a:pt x="254" y="2210"/>
                  </a:lnTo>
                  <a:lnTo>
                    <a:pt x="254" y="2227"/>
                  </a:lnTo>
                  <a:lnTo>
                    <a:pt x="254" y="2227"/>
                  </a:lnTo>
                  <a:lnTo>
                    <a:pt x="254" y="2244"/>
                  </a:lnTo>
                  <a:lnTo>
                    <a:pt x="254" y="2244"/>
                  </a:lnTo>
                  <a:lnTo>
                    <a:pt x="254" y="2260"/>
                  </a:lnTo>
                  <a:lnTo>
                    <a:pt x="254" y="2260"/>
                  </a:lnTo>
                  <a:lnTo>
                    <a:pt x="254" y="2277"/>
                  </a:lnTo>
                  <a:lnTo>
                    <a:pt x="254" y="2277"/>
                  </a:lnTo>
                  <a:lnTo>
                    <a:pt x="254" y="2294"/>
                  </a:lnTo>
                  <a:lnTo>
                    <a:pt x="254" y="2294"/>
                  </a:lnTo>
                  <a:lnTo>
                    <a:pt x="254" y="231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522250" y="3022350"/>
              <a:ext cx="174600" cy="17325"/>
            </a:xfrm>
            <a:custGeom>
              <a:avLst/>
              <a:gdLst/>
              <a:ahLst/>
              <a:cxnLst/>
              <a:rect l="l" t="t" r="r" b="b"/>
              <a:pathLst>
                <a:path w="6984" h="693" fill="none" extrusionOk="0">
                  <a:moveTo>
                    <a:pt x="6984" y="1"/>
                  </a:moveTo>
                  <a:lnTo>
                    <a:pt x="1" y="692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528575" y="3075500"/>
              <a:ext cx="174175" cy="21950"/>
            </a:xfrm>
            <a:custGeom>
              <a:avLst/>
              <a:gdLst/>
              <a:ahLst/>
              <a:cxnLst/>
              <a:rect l="l" t="t" r="r" b="b"/>
              <a:pathLst>
                <a:path w="6967" h="878" fill="none" extrusionOk="0">
                  <a:moveTo>
                    <a:pt x="6967" y="0"/>
                  </a:moveTo>
                  <a:lnTo>
                    <a:pt x="1" y="87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1522675" y="3022350"/>
              <a:ext cx="180075" cy="75100"/>
            </a:xfrm>
            <a:custGeom>
              <a:avLst/>
              <a:gdLst/>
              <a:ahLst/>
              <a:cxnLst/>
              <a:rect l="l" t="t" r="r" b="b"/>
              <a:pathLst>
                <a:path w="7203" h="3004" extrusionOk="0">
                  <a:moveTo>
                    <a:pt x="6967" y="1"/>
                  </a:moveTo>
                  <a:lnTo>
                    <a:pt x="1" y="692"/>
                  </a:lnTo>
                  <a:lnTo>
                    <a:pt x="1" y="709"/>
                  </a:lnTo>
                  <a:lnTo>
                    <a:pt x="1" y="726"/>
                  </a:lnTo>
                  <a:lnTo>
                    <a:pt x="1" y="743"/>
                  </a:lnTo>
                  <a:lnTo>
                    <a:pt x="1" y="760"/>
                  </a:lnTo>
                  <a:lnTo>
                    <a:pt x="1" y="777"/>
                  </a:lnTo>
                  <a:lnTo>
                    <a:pt x="1" y="794"/>
                  </a:lnTo>
                  <a:lnTo>
                    <a:pt x="1" y="810"/>
                  </a:lnTo>
                  <a:lnTo>
                    <a:pt x="1" y="827"/>
                  </a:lnTo>
                  <a:lnTo>
                    <a:pt x="1" y="844"/>
                  </a:lnTo>
                  <a:lnTo>
                    <a:pt x="1" y="861"/>
                  </a:lnTo>
                  <a:lnTo>
                    <a:pt x="18" y="861"/>
                  </a:lnTo>
                  <a:lnTo>
                    <a:pt x="18" y="895"/>
                  </a:lnTo>
                  <a:lnTo>
                    <a:pt x="18" y="912"/>
                  </a:lnTo>
                  <a:lnTo>
                    <a:pt x="18" y="928"/>
                  </a:lnTo>
                  <a:lnTo>
                    <a:pt x="18" y="945"/>
                  </a:lnTo>
                  <a:lnTo>
                    <a:pt x="18" y="962"/>
                  </a:lnTo>
                  <a:lnTo>
                    <a:pt x="18" y="979"/>
                  </a:lnTo>
                  <a:lnTo>
                    <a:pt x="18" y="996"/>
                  </a:lnTo>
                  <a:lnTo>
                    <a:pt x="18" y="1013"/>
                  </a:lnTo>
                  <a:lnTo>
                    <a:pt x="18" y="1047"/>
                  </a:lnTo>
                  <a:lnTo>
                    <a:pt x="35" y="1047"/>
                  </a:lnTo>
                  <a:lnTo>
                    <a:pt x="35" y="1063"/>
                  </a:lnTo>
                  <a:lnTo>
                    <a:pt x="35" y="1080"/>
                  </a:lnTo>
                  <a:lnTo>
                    <a:pt x="35" y="1097"/>
                  </a:lnTo>
                  <a:lnTo>
                    <a:pt x="35" y="1114"/>
                  </a:lnTo>
                  <a:lnTo>
                    <a:pt x="35" y="1131"/>
                  </a:lnTo>
                  <a:lnTo>
                    <a:pt x="35" y="1148"/>
                  </a:lnTo>
                  <a:lnTo>
                    <a:pt x="35" y="1165"/>
                  </a:lnTo>
                  <a:lnTo>
                    <a:pt x="35" y="1181"/>
                  </a:lnTo>
                  <a:lnTo>
                    <a:pt x="51" y="1198"/>
                  </a:lnTo>
                  <a:lnTo>
                    <a:pt x="51" y="1215"/>
                  </a:lnTo>
                  <a:lnTo>
                    <a:pt x="51" y="1232"/>
                  </a:lnTo>
                  <a:lnTo>
                    <a:pt x="51" y="1249"/>
                  </a:lnTo>
                  <a:lnTo>
                    <a:pt x="51" y="1266"/>
                  </a:lnTo>
                  <a:lnTo>
                    <a:pt x="51" y="1283"/>
                  </a:lnTo>
                  <a:lnTo>
                    <a:pt x="51" y="1300"/>
                  </a:lnTo>
                  <a:lnTo>
                    <a:pt x="51" y="1316"/>
                  </a:lnTo>
                  <a:lnTo>
                    <a:pt x="51" y="1333"/>
                  </a:lnTo>
                  <a:lnTo>
                    <a:pt x="51" y="1350"/>
                  </a:lnTo>
                  <a:lnTo>
                    <a:pt x="68" y="1367"/>
                  </a:lnTo>
                  <a:lnTo>
                    <a:pt x="68" y="1384"/>
                  </a:lnTo>
                  <a:lnTo>
                    <a:pt x="68" y="1401"/>
                  </a:lnTo>
                  <a:lnTo>
                    <a:pt x="68" y="1418"/>
                  </a:lnTo>
                  <a:lnTo>
                    <a:pt x="68" y="1434"/>
                  </a:lnTo>
                  <a:lnTo>
                    <a:pt x="68" y="1468"/>
                  </a:lnTo>
                  <a:lnTo>
                    <a:pt x="68" y="1485"/>
                  </a:lnTo>
                  <a:lnTo>
                    <a:pt x="68" y="1502"/>
                  </a:lnTo>
                  <a:lnTo>
                    <a:pt x="68" y="1519"/>
                  </a:lnTo>
                  <a:lnTo>
                    <a:pt x="85" y="1519"/>
                  </a:lnTo>
                  <a:lnTo>
                    <a:pt x="85" y="1536"/>
                  </a:lnTo>
                  <a:lnTo>
                    <a:pt x="85" y="1569"/>
                  </a:lnTo>
                  <a:lnTo>
                    <a:pt x="85" y="1586"/>
                  </a:lnTo>
                  <a:lnTo>
                    <a:pt x="85" y="1603"/>
                  </a:lnTo>
                  <a:lnTo>
                    <a:pt x="85" y="1620"/>
                  </a:lnTo>
                  <a:lnTo>
                    <a:pt x="85" y="1637"/>
                  </a:lnTo>
                  <a:lnTo>
                    <a:pt x="85" y="1671"/>
                  </a:lnTo>
                  <a:lnTo>
                    <a:pt x="102" y="1671"/>
                  </a:lnTo>
                  <a:lnTo>
                    <a:pt x="102" y="1687"/>
                  </a:lnTo>
                  <a:lnTo>
                    <a:pt x="102" y="1704"/>
                  </a:lnTo>
                  <a:lnTo>
                    <a:pt x="102" y="1721"/>
                  </a:lnTo>
                  <a:lnTo>
                    <a:pt x="102" y="1738"/>
                  </a:lnTo>
                  <a:lnTo>
                    <a:pt x="102" y="1772"/>
                  </a:lnTo>
                  <a:lnTo>
                    <a:pt x="102" y="1789"/>
                  </a:lnTo>
                  <a:lnTo>
                    <a:pt x="102" y="1806"/>
                  </a:lnTo>
                  <a:lnTo>
                    <a:pt x="102" y="1822"/>
                  </a:lnTo>
                  <a:lnTo>
                    <a:pt x="119" y="1822"/>
                  </a:lnTo>
                  <a:lnTo>
                    <a:pt x="119" y="1839"/>
                  </a:lnTo>
                  <a:lnTo>
                    <a:pt x="119" y="1856"/>
                  </a:lnTo>
                  <a:lnTo>
                    <a:pt x="119" y="1873"/>
                  </a:lnTo>
                  <a:lnTo>
                    <a:pt x="119" y="1890"/>
                  </a:lnTo>
                  <a:lnTo>
                    <a:pt x="119" y="1907"/>
                  </a:lnTo>
                  <a:lnTo>
                    <a:pt x="119" y="1924"/>
                  </a:lnTo>
                  <a:lnTo>
                    <a:pt x="119" y="1940"/>
                  </a:lnTo>
                  <a:lnTo>
                    <a:pt x="119" y="1957"/>
                  </a:lnTo>
                  <a:lnTo>
                    <a:pt x="119" y="1974"/>
                  </a:lnTo>
                  <a:lnTo>
                    <a:pt x="136" y="1974"/>
                  </a:lnTo>
                  <a:lnTo>
                    <a:pt x="136" y="2008"/>
                  </a:lnTo>
                  <a:lnTo>
                    <a:pt x="136" y="2025"/>
                  </a:lnTo>
                  <a:lnTo>
                    <a:pt x="136" y="2042"/>
                  </a:lnTo>
                  <a:lnTo>
                    <a:pt x="136" y="2059"/>
                  </a:lnTo>
                  <a:lnTo>
                    <a:pt x="136" y="2075"/>
                  </a:lnTo>
                  <a:lnTo>
                    <a:pt x="136" y="2092"/>
                  </a:lnTo>
                  <a:lnTo>
                    <a:pt x="136" y="2109"/>
                  </a:lnTo>
                  <a:lnTo>
                    <a:pt x="153" y="2109"/>
                  </a:lnTo>
                  <a:lnTo>
                    <a:pt x="153" y="2126"/>
                  </a:lnTo>
                  <a:lnTo>
                    <a:pt x="153" y="2143"/>
                  </a:lnTo>
                  <a:lnTo>
                    <a:pt x="153" y="2160"/>
                  </a:lnTo>
                  <a:lnTo>
                    <a:pt x="153" y="2177"/>
                  </a:lnTo>
                  <a:lnTo>
                    <a:pt x="153" y="2193"/>
                  </a:lnTo>
                  <a:lnTo>
                    <a:pt x="153" y="2210"/>
                  </a:lnTo>
                  <a:lnTo>
                    <a:pt x="153" y="2227"/>
                  </a:lnTo>
                  <a:lnTo>
                    <a:pt x="153" y="2244"/>
                  </a:lnTo>
                  <a:lnTo>
                    <a:pt x="153" y="2261"/>
                  </a:lnTo>
                  <a:lnTo>
                    <a:pt x="169" y="2278"/>
                  </a:lnTo>
                  <a:lnTo>
                    <a:pt x="169" y="2295"/>
                  </a:lnTo>
                  <a:lnTo>
                    <a:pt x="169" y="2312"/>
                  </a:lnTo>
                  <a:lnTo>
                    <a:pt x="169" y="2328"/>
                  </a:lnTo>
                  <a:lnTo>
                    <a:pt x="169" y="2345"/>
                  </a:lnTo>
                  <a:lnTo>
                    <a:pt x="169" y="2362"/>
                  </a:lnTo>
                  <a:lnTo>
                    <a:pt x="169" y="2379"/>
                  </a:lnTo>
                  <a:lnTo>
                    <a:pt x="169" y="2396"/>
                  </a:lnTo>
                  <a:lnTo>
                    <a:pt x="169" y="2413"/>
                  </a:lnTo>
                  <a:lnTo>
                    <a:pt x="186" y="2413"/>
                  </a:lnTo>
                  <a:lnTo>
                    <a:pt x="186" y="2430"/>
                  </a:lnTo>
                  <a:lnTo>
                    <a:pt x="186" y="2446"/>
                  </a:lnTo>
                  <a:lnTo>
                    <a:pt x="186" y="2463"/>
                  </a:lnTo>
                  <a:lnTo>
                    <a:pt x="186" y="2480"/>
                  </a:lnTo>
                  <a:lnTo>
                    <a:pt x="186" y="2497"/>
                  </a:lnTo>
                  <a:lnTo>
                    <a:pt x="186" y="2514"/>
                  </a:lnTo>
                  <a:lnTo>
                    <a:pt x="186" y="2531"/>
                  </a:lnTo>
                  <a:lnTo>
                    <a:pt x="186" y="2548"/>
                  </a:lnTo>
                  <a:lnTo>
                    <a:pt x="203" y="2548"/>
                  </a:lnTo>
                  <a:lnTo>
                    <a:pt x="203" y="2565"/>
                  </a:lnTo>
                  <a:lnTo>
                    <a:pt x="203" y="2581"/>
                  </a:lnTo>
                  <a:lnTo>
                    <a:pt x="203" y="2598"/>
                  </a:lnTo>
                  <a:lnTo>
                    <a:pt x="203" y="2615"/>
                  </a:lnTo>
                  <a:lnTo>
                    <a:pt x="203" y="2632"/>
                  </a:lnTo>
                  <a:lnTo>
                    <a:pt x="203" y="2649"/>
                  </a:lnTo>
                  <a:lnTo>
                    <a:pt x="203" y="2666"/>
                  </a:lnTo>
                  <a:lnTo>
                    <a:pt x="203" y="2683"/>
                  </a:lnTo>
                  <a:lnTo>
                    <a:pt x="203" y="2699"/>
                  </a:lnTo>
                  <a:lnTo>
                    <a:pt x="220" y="2699"/>
                  </a:lnTo>
                  <a:lnTo>
                    <a:pt x="220" y="2716"/>
                  </a:lnTo>
                  <a:lnTo>
                    <a:pt x="220" y="2733"/>
                  </a:lnTo>
                  <a:lnTo>
                    <a:pt x="220" y="2750"/>
                  </a:lnTo>
                  <a:lnTo>
                    <a:pt x="220" y="2767"/>
                  </a:lnTo>
                  <a:lnTo>
                    <a:pt x="220" y="2784"/>
                  </a:lnTo>
                  <a:lnTo>
                    <a:pt x="220" y="2801"/>
                  </a:lnTo>
                  <a:lnTo>
                    <a:pt x="220" y="2818"/>
                  </a:lnTo>
                  <a:lnTo>
                    <a:pt x="220" y="2834"/>
                  </a:lnTo>
                  <a:lnTo>
                    <a:pt x="237" y="2834"/>
                  </a:lnTo>
                  <a:lnTo>
                    <a:pt x="237" y="2851"/>
                  </a:lnTo>
                  <a:lnTo>
                    <a:pt x="237" y="2868"/>
                  </a:lnTo>
                  <a:lnTo>
                    <a:pt x="237" y="2885"/>
                  </a:lnTo>
                  <a:lnTo>
                    <a:pt x="237" y="2902"/>
                  </a:lnTo>
                  <a:lnTo>
                    <a:pt x="237" y="2919"/>
                  </a:lnTo>
                  <a:lnTo>
                    <a:pt x="237" y="2936"/>
                  </a:lnTo>
                  <a:lnTo>
                    <a:pt x="237" y="2952"/>
                  </a:lnTo>
                  <a:lnTo>
                    <a:pt x="237" y="2969"/>
                  </a:lnTo>
                  <a:lnTo>
                    <a:pt x="254" y="2969"/>
                  </a:lnTo>
                  <a:lnTo>
                    <a:pt x="254" y="2986"/>
                  </a:lnTo>
                  <a:lnTo>
                    <a:pt x="254" y="3003"/>
                  </a:lnTo>
                  <a:lnTo>
                    <a:pt x="7203" y="2126"/>
                  </a:lnTo>
                  <a:lnTo>
                    <a:pt x="7203" y="2109"/>
                  </a:lnTo>
                  <a:lnTo>
                    <a:pt x="7203" y="2092"/>
                  </a:lnTo>
                  <a:lnTo>
                    <a:pt x="7203" y="2075"/>
                  </a:lnTo>
                  <a:lnTo>
                    <a:pt x="7203" y="2059"/>
                  </a:lnTo>
                  <a:lnTo>
                    <a:pt x="7186" y="2059"/>
                  </a:lnTo>
                  <a:lnTo>
                    <a:pt x="7186" y="2042"/>
                  </a:lnTo>
                  <a:lnTo>
                    <a:pt x="7186" y="2025"/>
                  </a:lnTo>
                  <a:lnTo>
                    <a:pt x="7186" y="2008"/>
                  </a:lnTo>
                  <a:lnTo>
                    <a:pt x="7186" y="1991"/>
                  </a:lnTo>
                  <a:lnTo>
                    <a:pt x="7186" y="1974"/>
                  </a:lnTo>
                  <a:lnTo>
                    <a:pt x="7186" y="1957"/>
                  </a:lnTo>
                  <a:lnTo>
                    <a:pt x="7186" y="1940"/>
                  </a:lnTo>
                  <a:lnTo>
                    <a:pt x="7186" y="1924"/>
                  </a:lnTo>
                  <a:lnTo>
                    <a:pt x="7186" y="1907"/>
                  </a:lnTo>
                  <a:lnTo>
                    <a:pt x="7169" y="1907"/>
                  </a:lnTo>
                  <a:lnTo>
                    <a:pt x="7169" y="1890"/>
                  </a:lnTo>
                  <a:lnTo>
                    <a:pt x="7169" y="1873"/>
                  </a:lnTo>
                  <a:lnTo>
                    <a:pt x="7169" y="1856"/>
                  </a:lnTo>
                  <a:lnTo>
                    <a:pt x="7169" y="1839"/>
                  </a:lnTo>
                  <a:lnTo>
                    <a:pt x="7169" y="1822"/>
                  </a:lnTo>
                  <a:lnTo>
                    <a:pt x="7169" y="1806"/>
                  </a:lnTo>
                  <a:lnTo>
                    <a:pt x="7169" y="1789"/>
                  </a:lnTo>
                  <a:lnTo>
                    <a:pt x="7152" y="1789"/>
                  </a:lnTo>
                  <a:lnTo>
                    <a:pt x="7152" y="1772"/>
                  </a:lnTo>
                  <a:lnTo>
                    <a:pt x="7152" y="1755"/>
                  </a:lnTo>
                  <a:lnTo>
                    <a:pt x="7152" y="1738"/>
                  </a:lnTo>
                  <a:lnTo>
                    <a:pt x="7152" y="1721"/>
                  </a:lnTo>
                  <a:lnTo>
                    <a:pt x="7152" y="1687"/>
                  </a:lnTo>
                  <a:lnTo>
                    <a:pt x="7152" y="1671"/>
                  </a:lnTo>
                  <a:lnTo>
                    <a:pt x="7152" y="1654"/>
                  </a:lnTo>
                  <a:lnTo>
                    <a:pt x="7152" y="1637"/>
                  </a:lnTo>
                  <a:lnTo>
                    <a:pt x="7135" y="1637"/>
                  </a:lnTo>
                  <a:lnTo>
                    <a:pt x="7135" y="1620"/>
                  </a:lnTo>
                  <a:lnTo>
                    <a:pt x="7135" y="1603"/>
                  </a:lnTo>
                  <a:lnTo>
                    <a:pt x="7135" y="1586"/>
                  </a:lnTo>
                  <a:lnTo>
                    <a:pt x="7135" y="1569"/>
                  </a:lnTo>
                  <a:lnTo>
                    <a:pt x="7135" y="1553"/>
                  </a:lnTo>
                  <a:lnTo>
                    <a:pt x="7135" y="1536"/>
                  </a:lnTo>
                  <a:lnTo>
                    <a:pt x="7135" y="1519"/>
                  </a:lnTo>
                  <a:lnTo>
                    <a:pt x="7135" y="1502"/>
                  </a:lnTo>
                  <a:lnTo>
                    <a:pt x="7118" y="1502"/>
                  </a:lnTo>
                  <a:lnTo>
                    <a:pt x="7118" y="1485"/>
                  </a:lnTo>
                  <a:lnTo>
                    <a:pt x="7118" y="1468"/>
                  </a:lnTo>
                  <a:lnTo>
                    <a:pt x="7118" y="1451"/>
                  </a:lnTo>
                  <a:lnTo>
                    <a:pt x="7118" y="1434"/>
                  </a:lnTo>
                  <a:lnTo>
                    <a:pt x="7118" y="1418"/>
                  </a:lnTo>
                  <a:lnTo>
                    <a:pt x="7118" y="1401"/>
                  </a:lnTo>
                  <a:lnTo>
                    <a:pt x="7118" y="1384"/>
                  </a:lnTo>
                  <a:lnTo>
                    <a:pt x="7118" y="1367"/>
                  </a:lnTo>
                  <a:lnTo>
                    <a:pt x="7118" y="1350"/>
                  </a:lnTo>
                  <a:lnTo>
                    <a:pt x="7102" y="1350"/>
                  </a:lnTo>
                  <a:lnTo>
                    <a:pt x="7102" y="1333"/>
                  </a:lnTo>
                  <a:lnTo>
                    <a:pt x="7102" y="1316"/>
                  </a:lnTo>
                  <a:lnTo>
                    <a:pt x="7102" y="1300"/>
                  </a:lnTo>
                  <a:lnTo>
                    <a:pt x="7102" y="1283"/>
                  </a:lnTo>
                  <a:lnTo>
                    <a:pt x="7102" y="1266"/>
                  </a:lnTo>
                  <a:lnTo>
                    <a:pt x="7102" y="1249"/>
                  </a:lnTo>
                  <a:lnTo>
                    <a:pt x="7102" y="1232"/>
                  </a:lnTo>
                  <a:lnTo>
                    <a:pt x="7102" y="1215"/>
                  </a:lnTo>
                  <a:lnTo>
                    <a:pt x="7085" y="1215"/>
                  </a:lnTo>
                  <a:lnTo>
                    <a:pt x="7085" y="1198"/>
                  </a:lnTo>
                  <a:lnTo>
                    <a:pt x="7085" y="1181"/>
                  </a:lnTo>
                  <a:lnTo>
                    <a:pt x="7085" y="1165"/>
                  </a:lnTo>
                  <a:lnTo>
                    <a:pt x="7085" y="1148"/>
                  </a:lnTo>
                  <a:lnTo>
                    <a:pt x="7085" y="1131"/>
                  </a:lnTo>
                  <a:lnTo>
                    <a:pt x="7085" y="1114"/>
                  </a:lnTo>
                  <a:lnTo>
                    <a:pt x="7085" y="1097"/>
                  </a:lnTo>
                  <a:lnTo>
                    <a:pt x="7085" y="1080"/>
                  </a:lnTo>
                  <a:lnTo>
                    <a:pt x="7085" y="1063"/>
                  </a:lnTo>
                  <a:lnTo>
                    <a:pt x="7068" y="1063"/>
                  </a:lnTo>
                  <a:lnTo>
                    <a:pt x="7068" y="1047"/>
                  </a:lnTo>
                  <a:lnTo>
                    <a:pt x="7068" y="1030"/>
                  </a:lnTo>
                  <a:lnTo>
                    <a:pt x="7068" y="1013"/>
                  </a:lnTo>
                  <a:lnTo>
                    <a:pt x="7068" y="996"/>
                  </a:lnTo>
                  <a:lnTo>
                    <a:pt x="7068" y="979"/>
                  </a:lnTo>
                  <a:lnTo>
                    <a:pt x="7068" y="962"/>
                  </a:lnTo>
                  <a:lnTo>
                    <a:pt x="7068" y="945"/>
                  </a:lnTo>
                  <a:lnTo>
                    <a:pt x="7068" y="928"/>
                  </a:lnTo>
                  <a:lnTo>
                    <a:pt x="7051" y="928"/>
                  </a:lnTo>
                  <a:lnTo>
                    <a:pt x="7051" y="912"/>
                  </a:lnTo>
                  <a:lnTo>
                    <a:pt x="7051" y="878"/>
                  </a:lnTo>
                  <a:lnTo>
                    <a:pt x="7051" y="861"/>
                  </a:lnTo>
                  <a:lnTo>
                    <a:pt x="7051" y="844"/>
                  </a:lnTo>
                  <a:lnTo>
                    <a:pt x="7051" y="827"/>
                  </a:lnTo>
                  <a:lnTo>
                    <a:pt x="7051" y="810"/>
                  </a:lnTo>
                  <a:lnTo>
                    <a:pt x="7051" y="777"/>
                  </a:lnTo>
                  <a:lnTo>
                    <a:pt x="7051" y="760"/>
                  </a:lnTo>
                  <a:lnTo>
                    <a:pt x="7034" y="760"/>
                  </a:lnTo>
                  <a:lnTo>
                    <a:pt x="7034" y="743"/>
                  </a:lnTo>
                  <a:lnTo>
                    <a:pt x="7034" y="726"/>
                  </a:lnTo>
                  <a:lnTo>
                    <a:pt x="7034" y="709"/>
                  </a:lnTo>
                  <a:lnTo>
                    <a:pt x="7034" y="675"/>
                  </a:lnTo>
                  <a:lnTo>
                    <a:pt x="7034" y="659"/>
                  </a:lnTo>
                  <a:lnTo>
                    <a:pt x="7034" y="642"/>
                  </a:lnTo>
                  <a:lnTo>
                    <a:pt x="7034" y="625"/>
                  </a:lnTo>
                  <a:lnTo>
                    <a:pt x="7017" y="625"/>
                  </a:lnTo>
                  <a:lnTo>
                    <a:pt x="7017" y="591"/>
                  </a:lnTo>
                  <a:lnTo>
                    <a:pt x="7017" y="574"/>
                  </a:lnTo>
                  <a:lnTo>
                    <a:pt x="7017" y="557"/>
                  </a:lnTo>
                  <a:lnTo>
                    <a:pt x="7017" y="541"/>
                  </a:lnTo>
                  <a:lnTo>
                    <a:pt x="7017" y="524"/>
                  </a:lnTo>
                  <a:lnTo>
                    <a:pt x="7017" y="507"/>
                  </a:lnTo>
                  <a:lnTo>
                    <a:pt x="7017" y="490"/>
                  </a:lnTo>
                  <a:lnTo>
                    <a:pt x="7017" y="473"/>
                  </a:lnTo>
                  <a:lnTo>
                    <a:pt x="7017" y="456"/>
                  </a:lnTo>
                  <a:lnTo>
                    <a:pt x="7000" y="456"/>
                  </a:lnTo>
                  <a:lnTo>
                    <a:pt x="7000" y="439"/>
                  </a:lnTo>
                  <a:lnTo>
                    <a:pt x="7000" y="422"/>
                  </a:lnTo>
                  <a:lnTo>
                    <a:pt x="7000" y="406"/>
                  </a:lnTo>
                  <a:lnTo>
                    <a:pt x="7000" y="389"/>
                  </a:lnTo>
                  <a:lnTo>
                    <a:pt x="7000" y="372"/>
                  </a:lnTo>
                  <a:lnTo>
                    <a:pt x="7000" y="338"/>
                  </a:lnTo>
                  <a:lnTo>
                    <a:pt x="7000" y="321"/>
                  </a:lnTo>
                  <a:lnTo>
                    <a:pt x="7000" y="304"/>
                  </a:lnTo>
                  <a:lnTo>
                    <a:pt x="6984" y="304"/>
                  </a:lnTo>
                  <a:lnTo>
                    <a:pt x="6984" y="288"/>
                  </a:lnTo>
                  <a:lnTo>
                    <a:pt x="6984" y="271"/>
                  </a:lnTo>
                  <a:lnTo>
                    <a:pt x="6984" y="254"/>
                  </a:lnTo>
                  <a:lnTo>
                    <a:pt x="6984" y="237"/>
                  </a:lnTo>
                  <a:lnTo>
                    <a:pt x="6984" y="220"/>
                  </a:lnTo>
                  <a:lnTo>
                    <a:pt x="6984" y="203"/>
                  </a:lnTo>
                  <a:lnTo>
                    <a:pt x="6984" y="186"/>
                  </a:lnTo>
                  <a:lnTo>
                    <a:pt x="6984" y="169"/>
                  </a:lnTo>
                  <a:lnTo>
                    <a:pt x="6984" y="153"/>
                  </a:lnTo>
                  <a:lnTo>
                    <a:pt x="6984" y="136"/>
                  </a:lnTo>
                  <a:lnTo>
                    <a:pt x="6967" y="136"/>
                  </a:lnTo>
                  <a:lnTo>
                    <a:pt x="6967" y="102"/>
                  </a:lnTo>
                  <a:lnTo>
                    <a:pt x="6967" y="85"/>
                  </a:lnTo>
                  <a:lnTo>
                    <a:pt x="6967" y="68"/>
                  </a:lnTo>
                  <a:lnTo>
                    <a:pt x="6967" y="35"/>
                  </a:lnTo>
                  <a:lnTo>
                    <a:pt x="6967" y="18"/>
                  </a:lnTo>
                  <a:lnTo>
                    <a:pt x="6967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166375" y="3060300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1"/>
                  </a:moveTo>
                  <a:lnTo>
                    <a:pt x="1" y="321"/>
                  </a:lnTo>
                  <a:lnTo>
                    <a:pt x="895" y="321"/>
                  </a:lnTo>
                  <a:lnTo>
                    <a:pt x="895" y="2666"/>
                  </a:lnTo>
                  <a:lnTo>
                    <a:pt x="1266" y="2666"/>
                  </a:lnTo>
                  <a:lnTo>
                    <a:pt x="1266" y="321"/>
                  </a:lnTo>
                  <a:lnTo>
                    <a:pt x="2160" y="321"/>
                  </a:lnTo>
                  <a:lnTo>
                    <a:pt x="2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229625" y="3060300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249" y="321"/>
                  </a:moveTo>
                  <a:cubicBezTo>
                    <a:pt x="1367" y="321"/>
                    <a:pt x="1468" y="338"/>
                    <a:pt x="1535" y="372"/>
                  </a:cubicBezTo>
                  <a:cubicBezTo>
                    <a:pt x="1670" y="439"/>
                    <a:pt x="1738" y="574"/>
                    <a:pt x="1738" y="760"/>
                  </a:cubicBezTo>
                  <a:cubicBezTo>
                    <a:pt x="1738" y="945"/>
                    <a:pt x="1687" y="1063"/>
                    <a:pt x="1603" y="1131"/>
                  </a:cubicBezTo>
                  <a:cubicBezTo>
                    <a:pt x="1502" y="1198"/>
                    <a:pt x="1367" y="1232"/>
                    <a:pt x="1198" y="1232"/>
                  </a:cubicBezTo>
                  <a:lnTo>
                    <a:pt x="372" y="1232"/>
                  </a:lnTo>
                  <a:lnTo>
                    <a:pt x="372" y="321"/>
                  </a:lnTo>
                  <a:close/>
                  <a:moveTo>
                    <a:pt x="1" y="1"/>
                  </a:moveTo>
                  <a:lnTo>
                    <a:pt x="1" y="2666"/>
                  </a:lnTo>
                  <a:lnTo>
                    <a:pt x="372" y="2666"/>
                  </a:lnTo>
                  <a:lnTo>
                    <a:pt x="372" y="1519"/>
                  </a:lnTo>
                  <a:lnTo>
                    <a:pt x="1181" y="1519"/>
                  </a:lnTo>
                  <a:cubicBezTo>
                    <a:pt x="1333" y="1519"/>
                    <a:pt x="1434" y="1553"/>
                    <a:pt x="1502" y="1586"/>
                  </a:cubicBezTo>
                  <a:cubicBezTo>
                    <a:pt x="1637" y="1637"/>
                    <a:pt x="1687" y="1755"/>
                    <a:pt x="1704" y="1924"/>
                  </a:cubicBezTo>
                  <a:lnTo>
                    <a:pt x="1721" y="2379"/>
                  </a:lnTo>
                  <a:cubicBezTo>
                    <a:pt x="1738" y="2480"/>
                    <a:pt x="1738" y="2548"/>
                    <a:pt x="1738" y="2581"/>
                  </a:cubicBezTo>
                  <a:cubicBezTo>
                    <a:pt x="1755" y="2615"/>
                    <a:pt x="1755" y="2649"/>
                    <a:pt x="1772" y="2666"/>
                  </a:cubicBezTo>
                  <a:lnTo>
                    <a:pt x="2210" y="2666"/>
                  </a:lnTo>
                  <a:lnTo>
                    <a:pt x="2210" y="2615"/>
                  </a:lnTo>
                  <a:cubicBezTo>
                    <a:pt x="2160" y="2581"/>
                    <a:pt x="2126" y="2531"/>
                    <a:pt x="2092" y="2446"/>
                  </a:cubicBezTo>
                  <a:cubicBezTo>
                    <a:pt x="2092" y="2396"/>
                    <a:pt x="2075" y="2328"/>
                    <a:pt x="2075" y="2227"/>
                  </a:cubicBezTo>
                  <a:lnTo>
                    <a:pt x="2058" y="1856"/>
                  </a:lnTo>
                  <a:cubicBezTo>
                    <a:pt x="2058" y="1704"/>
                    <a:pt x="2025" y="1603"/>
                    <a:pt x="1974" y="1519"/>
                  </a:cubicBezTo>
                  <a:cubicBezTo>
                    <a:pt x="1923" y="1451"/>
                    <a:pt x="1839" y="1401"/>
                    <a:pt x="1738" y="1367"/>
                  </a:cubicBezTo>
                  <a:cubicBezTo>
                    <a:pt x="1856" y="1300"/>
                    <a:pt x="1940" y="1215"/>
                    <a:pt x="2008" y="1114"/>
                  </a:cubicBezTo>
                  <a:cubicBezTo>
                    <a:pt x="2075" y="1013"/>
                    <a:pt x="2109" y="878"/>
                    <a:pt x="2109" y="726"/>
                  </a:cubicBezTo>
                  <a:cubicBezTo>
                    <a:pt x="2109" y="422"/>
                    <a:pt x="1991" y="203"/>
                    <a:pt x="1738" y="85"/>
                  </a:cubicBezTo>
                  <a:cubicBezTo>
                    <a:pt x="1603" y="35"/>
                    <a:pt x="1434" y="1"/>
                    <a:pt x="1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295825" y="3060300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1" y="1"/>
                  </a:moveTo>
                  <a:lnTo>
                    <a:pt x="1" y="2666"/>
                  </a:lnTo>
                  <a:lnTo>
                    <a:pt x="338" y="2666"/>
                  </a:lnTo>
                  <a:lnTo>
                    <a:pt x="338" y="507"/>
                  </a:lnTo>
                  <a:lnTo>
                    <a:pt x="1704" y="2666"/>
                  </a:lnTo>
                  <a:lnTo>
                    <a:pt x="2109" y="2666"/>
                  </a:lnTo>
                  <a:lnTo>
                    <a:pt x="2109" y="1"/>
                  </a:lnTo>
                  <a:lnTo>
                    <a:pt x="1755" y="1"/>
                  </a:lnTo>
                  <a:lnTo>
                    <a:pt x="1755" y="2177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362450" y="3060300"/>
              <a:ext cx="63700" cy="66650"/>
            </a:xfrm>
            <a:custGeom>
              <a:avLst/>
              <a:gdLst/>
              <a:ahLst/>
              <a:cxnLst/>
              <a:rect l="l" t="t" r="r" b="b"/>
              <a:pathLst>
                <a:path w="2548" h="2666" extrusionOk="0">
                  <a:moveTo>
                    <a:pt x="1" y="1"/>
                  </a:moveTo>
                  <a:lnTo>
                    <a:pt x="1" y="2666"/>
                  </a:lnTo>
                  <a:lnTo>
                    <a:pt x="338" y="2666"/>
                  </a:lnTo>
                  <a:lnTo>
                    <a:pt x="338" y="1097"/>
                  </a:lnTo>
                  <a:cubicBezTo>
                    <a:pt x="338" y="1047"/>
                    <a:pt x="338" y="945"/>
                    <a:pt x="338" y="810"/>
                  </a:cubicBezTo>
                  <a:lnTo>
                    <a:pt x="338" y="507"/>
                  </a:lnTo>
                  <a:lnTo>
                    <a:pt x="338" y="422"/>
                  </a:lnTo>
                  <a:lnTo>
                    <a:pt x="1097" y="2666"/>
                  </a:lnTo>
                  <a:lnTo>
                    <a:pt x="1468" y="2666"/>
                  </a:lnTo>
                  <a:lnTo>
                    <a:pt x="2227" y="422"/>
                  </a:lnTo>
                  <a:lnTo>
                    <a:pt x="2227" y="422"/>
                  </a:lnTo>
                  <a:cubicBezTo>
                    <a:pt x="2227" y="574"/>
                    <a:pt x="2210" y="709"/>
                    <a:pt x="2210" y="827"/>
                  </a:cubicBezTo>
                  <a:lnTo>
                    <a:pt x="2210" y="1097"/>
                  </a:lnTo>
                  <a:lnTo>
                    <a:pt x="2210" y="2666"/>
                  </a:lnTo>
                  <a:lnTo>
                    <a:pt x="2547" y="2666"/>
                  </a:lnTo>
                  <a:lnTo>
                    <a:pt x="2547" y="1"/>
                  </a:lnTo>
                  <a:lnTo>
                    <a:pt x="2041" y="1"/>
                  </a:lnTo>
                  <a:lnTo>
                    <a:pt x="1282" y="2261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5304150" y="4236750"/>
              <a:ext cx="35450" cy="37975"/>
            </a:xfrm>
            <a:custGeom>
              <a:avLst/>
              <a:gdLst/>
              <a:ahLst/>
              <a:cxnLst/>
              <a:rect l="l" t="t" r="r" b="b"/>
              <a:pathLst>
                <a:path w="1418" h="1519" fill="none" extrusionOk="0">
                  <a:moveTo>
                    <a:pt x="0" y="1518"/>
                  </a:moveTo>
                  <a:lnTo>
                    <a:pt x="0" y="1502"/>
                  </a:lnTo>
                  <a:lnTo>
                    <a:pt x="0" y="1502"/>
                  </a:lnTo>
                  <a:lnTo>
                    <a:pt x="0" y="1502"/>
                  </a:lnTo>
                  <a:lnTo>
                    <a:pt x="0" y="1502"/>
                  </a:lnTo>
                  <a:lnTo>
                    <a:pt x="0" y="1502"/>
                  </a:lnTo>
                  <a:lnTo>
                    <a:pt x="17" y="1502"/>
                  </a:lnTo>
                  <a:lnTo>
                    <a:pt x="17" y="1502"/>
                  </a:lnTo>
                  <a:lnTo>
                    <a:pt x="17" y="1502"/>
                  </a:lnTo>
                  <a:lnTo>
                    <a:pt x="17" y="1502"/>
                  </a:lnTo>
                  <a:lnTo>
                    <a:pt x="17" y="1485"/>
                  </a:lnTo>
                  <a:lnTo>
                    <a:pt x="17" y="1485"/>
                  </a:lnTo>
                  <a:lnTo>
                    <a:pt x="17" y="1485"/>
                  </a:lnTo>
                  <a:lnTo>
                    <a:pt x="17" y="1485"/>
                  </a:lnTo>
                  <a:lnTo>
                    <a:pt x="17" y="1485"/>
                  </a:lnTo>
                  <a:lnTo>
                    <a:pt x="17" y="1485"/>
                  </a:lnTo>
                  <a:lnTo>
                    <a:pt x="17" y="1485"/>
                  </a:lnTo>
                  <a:lnTo>
                    <a:pt x="17" y="1485"/>
                  </a:lnTo>
                  <a:lnTo>
                    <a:pt x="34" y="1485"/>
                  </a:lnTo>
                  <a:lnTo>
                    <a:pt x="34" y="1485"/>
                  </a:lnTo>
                  <a:lnTo>
                    <a:pt x="34" y="1468"/>
                  </a:lnTo>
                  <a:lnTo>
                    <a:pt x="34" y="1468"/>
                  </a:lnTo>
                  <a:lnTo>
                    <a:pt x="34" y="1468"/>
                  </a:lnTo>
                  <a:lnTo>
                    <a:pt x="34" y="1468"/>
                  </a:lnTo>
                  <a:lnTo>
                    <a:pt x="34" y="1468"/>
                  </a:lnTo>
                  <a:lnTo>
                    <a:pt x="34" y="1468"/>
                  </a:lnTo>
                  <a:lnTo>
                    <a:pt x="34" y="1468"/>
                  </a:lnTo>
                  <a:lnTo>
                    <a:pt x="34" y="1468"/>
                  </a:lnTo>
                  <a:lnTo>
                    <a:pt x="34" y="1468"/>
                  </a:lnTo>
                  <a:lnTo>
                    <a:pt x="68" y="1434"/>
                  </a:lnTo>
                  <a:lnTo>
                    <a:pt x="68" y="1434"/>
                  </a:lnTo>
                  <a:lnTo>
                    <a:pt x="68" y="1434"/>
                  </a:lnTo>
                  <a:lnTo>
                    <a:pt x="68" y="1434"/>
                  </a:lnTo>
                  <a:lnTo>
                    <a:pt x="68" y="1434"/>
                  </a:lnTo>
                  <a:lnTo>
                    <a:pt x="68" y="1434"/>
                  </a:lnTo>
                  <a:lnTo>
                    <a:pt x="85" y="1434"/>
                  </a:lnTo>
                  <a:lnTo>
                    <a:pt x="85" y="1434"/>
                  </a:lnTo>
                  <a:lnTo>
                    <a:pt x="85" y="1434"/>
                  </a:lnTo>
                  <a:lnTo>
                    <a:pt x="85" y="1417"/>
                  </a:lnTo>
                  <a:lnTo>
                    <a:pt x="85" y="1417"/>
                  </a:lnTo>
                  <a:lnTo>
                    <a:pt x="85" y="1417"/>
                  </a:lnTo>
                  <a:lnTo>
                    <a:pt x="85" y="1417"/>
                  </a:lnTo>
                  <a:lnTo>
                    <a:pt x="85" y="1417"/>
                  </a:lnTo>
                  <a:lnTo>
                    <a:pt x="85" y="1417"/>
                  </a:lnTo>
                  <a:lnTo>
                    <a:pt x="85" y="1417"/>
                  </a:lnTo>
                  <a:lnTo>
                    <a:pt x="85" y="1417"/>
                  </a:lnTo>
                  <a:lnTo>
                    <a:pt x="85" y="1417"/>
                  </a:lnTo>
                  <a:lnTo>
                    <a:pt x="85" y="1417"/>
                  </a:lnTo>
                  <a:lnTo>
                    <a:pt x="102" y="1417"/>
                  </a:lnTo>
                  <a:lnTo>
                    <a:pt x="102" y="1417"/>
                  </a:lnTo>
                  <a:lnTo>
                    <a:pt x="102" y="1400"/>
                  </a:lnTo>
                  <a:lnTo>
                    <a:pt x="102" y="1400"/>
                  </a:lnTo>
                  <a:lnTo>
                    <a:pt x="102" y="1400"/>
                  </a:lnTo>
                  <a:lnTo>
                    <a:pt x="102" y="1400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35" y="1384"/>
                  </a:lnTo>
                  <a:lnTo>
                    <a:pt x="135" y="1367"/>
                  </a:lnTo>
                  <a:lnTo>
                    <a:pt x="135" y="1367"/>
                  </a:lnTo>
                  <a:lnTo>
                    <a:pt x="135" y="1367"/>
                  </a:lnTo>
                  <a:lnTo>
                    <a:pt x="135" y="1367"/>
                  </a:lnTo>
                  <a:lnTo>
                    <a:pt x="135" y="1367"/>
                  </a:lnTo>
                  <a:lnTo>
                    <a:pt x="135" y="1367"/>
                  </a:lnTo>
                  <a:lnTo>
                    <a:pt x="135" y="1367"/>
                  </a:lnTo>
                  <a:lnTo>
                    <a:pt x="135" y="1367"/>
                  </a:lnTo>
                  <a:lnTo>
                    <a:pt x="135" y="1367"/>
                  </a:lnTo>
                  <a:lnTo>
                    <a:pt x="135" y="1367"/>
                  </a:lnTo>
                  <a:lnTo>
                    <a:pt x="135" y="1350"/>
                  </a:lnTo>
                  <a:lnTo>
                    <a:pt x="152" y="1350"/>
                  </a:lnTo>
                  <a:lnTo>
                    <a:pt x="152" y="1350"/>
                  </a:lnTo>
                  <a:lnTo>
                    <a:pt x="169" y="1333"/>
                  </a:lnTo>
                  <a:lnTo>
                    <a:pt x="169" y="1333"/>
                  </a:lnTo>
                  <a:lnTo>
                    <a:pt x="169" y="1333"/>
                  </a:lnTo>
                  <a:lnTo>
                    <a:pt x="169" y="1333"/>
                  </a:lnTo>
                  <a:lnTo>
                    <a:pt x="169" y="1333"/>
                  </a:lnTo>
                  <a:lnTo>
                    <a:pt x="169" y="1333"/>
                  </a:lnTo>
                  <a:lnTo>
                    <a:pt x="169" y="1316"/>
                  </a:lnTo>
                  <a:lnTo>
                    <a:pt x="169" y="1316"/>
                  </a:lnTo>
                  <a:lnTo>
                    <a:pt x="186" y="1316"/>
                  </a:lnTo>
                  <a:lnTo>
                    <a:pt x="186" y="1316"/>
                  </a:lnTo>
                  <a:lnTo>
                    <a:pt x="186" y="1316"/>
                  </a:lnTo>
                  <a:lnTo>
                    <a:pt x="186" y="1316"/>
                  </a:lnTo>
                  <a:lnTo>
                    <a:pt x="186" y="1316"/>
                  </a:lnTo>
                  <a:lnTo>
                    <a:pt x="186" y="1316"/>
                  </a:lnTo>
                  <a:lnTo>
                    <a:pt x="186" y="1316"/>
                  </a:lnTo>
                  <a:lnTo>
                    <a:pt x="186" y="1316"/>
                  </a:lnTo>
                  <a:lnTo>
                    <a:pt x="186" y="1316"/>
                  </a:lnTo>
                  <a:lnTo>
                    <a:pt x="186" y="1316"/>
                  </a:lnTo>
                  <a:lnTo>
                    <a:pt x="186" y="1299"/>
                  </a:lnTo>
                  <a:lnTo>
                    <a:pt x="203" y="1299"/>
                  </a:lnTo>
                  <a:lnTo>
                    <a:pt x="203" y="1299"/>
                  </a:lnTo>
                  <a:lnTo>
                    <a:pt x="203" y="1299"/>
                  </a:lnTo>
                  <a:lnTo>
                    <a:pt x="203" y="1299"/>
                  </a:lnTo>
                  <a:lnTo>
                    <a:pt x="203" y="1299"/>
                  </a:lnTo>
                  <a:lnTo>
                    <a:pt x="203" y="1299"/>
                  </a:lnTo>
                  <a:lnTo>
                    <a:pt x="220" y="1282"/>
                  </a:lnTo>
                  <a:lnTo>
                    <a:pt x="220" y="1282"/>
                  </a:lnTo>
                  <a:lnTo>
                    <a:pt x="220" y="1282"/>
                  </a:lnTo>
                  <a:lnTo>
                    <a:pt x="220" y="1265"/>
                  </a:lnTo>
                  <a:lnTo>
                    <a:pt x="220" y="1265"/>
                  </a:lnTo>
                  <a:lnTo>
                    <a:pt x="237" y="1265"/>
                  </a:lnTo>
                  <a:lnTo>
                    <a:pt x="237" y="1265"/>
                  </a:lnTo>
                  <a:lnTo>
                    <a:pt x="237" y="1265"/>
                  </a:lnTo>
                  <a:lnTo>
                    <a:pt x="237" y="1265"/>
                  </a:lnTo>
                  <a:lnTo>
                    <a:pt x="237" y="1265"/>
                  </a:lnTo>
                  <a:lnTo>
                    <a:pt x="237" y="1265"/>
                  </a:lnTo>
                  <a:lnTo>
                    <a:pt x="237" y="1265"/>
                  </a:lnTo>
                  <a:lnTo>
                    <a:pt x="237" y="1265"/>
                  </a:lnTo>
                  <a:lnTo>
                    <a:pt x="237" y="1265"/>
                  </a:lnTo>
                  <a:lnTo>
                    <a:pt x="237" y="1265"/>
                  </a:lnTo>
                  <a:lnTo>
                    <a:pt x="237" y="1249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70" y="1232"/>
                  </a:lnTo>
                  <a:lnTo>
                    <a:pt x="270" y="1215"/>
                  </a:lnTo>
                  <a:lnTo>
                    <a:pt x="270" y="1215"/>
                  </a:lnTo>
                  <a:lnTo>
                    <a:pt x="270" y="1215"/>
                  </a:lnTo>
                  <a:lnTo>
                    <a:pt x="270" y="1215"/>
                  </a:lnTo>
                  <a:lnTo>
                    <a:pt x="287" y="1215"/>
                  </a:lnTo>
                  <a:lnTo>
                    <a:pt x="287" y="1215"/>
                  </a:lnTo>
                  <a:lnTo>
                    <a:pt x="287" y="1215"/>
                  </a:lnTo>
                  <a:lnTo>
                    <a:pt x="287" y="1215"/>
                  </a:lnTo>
                  <a:lnTo>
                    <a:pt x="287" y="1215"/>
                  </a:lnTo>
                  <a:lnTo>
                    <a:pt x="287" y="1215"/>
                  </a:lnTo>
                  <a:lnTo>
                    <a:pt x="287" y="1215"/>
                  </a:lnTo>
                  <a:lnTo>
                    <a:pt x="287" y="1198"/>
                  </a:lnTo>
                  <a:lnTo>
                    <a:pt x="287" y="1198"/>
                  </a:lnTo>
                  <a:lnTo>
                    <a:pt x="287" y="1198"/>
                  </a:lnTo>
                  <a:lnTo>
                    <a:pt x="287" y="1198"/>
                  </a:lnTo>
                  <a:lnTo>
                    <a:pt x="287" y="1198"/>
                  </a:lnTo>
                  <a:lnTo>
                    <a:pt x="304" y="1198"/>
                  </a:lnTo>
                  <a:lnTo>
                    <a:pt x="304" y="1198"/>
                  </a:lnTo>
                  <a:lnTo>
                    <a:pt x="321" y="1181"/>
                  </a:lnTo>
                  <a:lnTo>
                    <a:pt x="321" y="1181"/>
                  </a:lnTo>
                  <a:lnTo>
                    <a:pt x="321" y="1181"/>
                  </a:lnTo>
                  <a:lnTo>
                    <a:pt x="321" y="1181"/>
                  </a:lnTo>
                  <a:lnTo>
                    <a:pt x="321" y="1181"/>
                  </a:lnTo>
                  <a:lnTo>
                    <a:pt x="321" y="1181"/>
                  </a:lnTo>
                  <a:lnTo>
                    <a:pt x="321" y="1164"/>
                  </a:lnTo>
                  <a:lnTo>
                    <a:pt x="321" y="1164"/>
                  </a:lnTo>
                  <a:lnTo>
                    <a:pt x="321" y="1164"/>
                  </a:lnTo>
                  <a:lnTo>
                    <a:pt x="321" y="1164"/>
                  </a:lnTo>
                  <a:lnTo>
                    <a:pt x="321" y="1164"/>
                  </a:lnTo>
                  <a:lnTo>
                    <a:pt x="321" y="1164"/>
                  </a:lnTo>
                  <a:lnTo>
                    <a:pt x="321" y="1164"/>
                  </a:lnTo>
                  <a:lnTo>
                    <a:pt x="338" y="1164"/>
                  </a:lnTo>
                  <a:lnTo>
                    <a:pt x="338" y="1164"/>
                  </a:lnTo>
                  <a:lnTo>
                    <a:pt x="338" y="1164"/>
                  </a:lnTo>
                  <a:lnTo>
                    <a:pt x="355" y="1131"/>
                  </a:lnTo>
                  <a:lnTo>
                    <a:pt x="355" y="1131"/>
                  </a:lnTo>
                  <a:lnTo>
                    <a:pt x="355" y="1131"/>
                  </a:lnTo>
                  <a:lnTo>
                    <a:pt x="355" y="1131"/>
                  </a:lnTo>
                  <a:lnTo>
                    <a:pt x="355" y="1131"/>
                  </a:lnTo>
                  <a:lnTo>
                    <a:pt x="355" y="1131"/>
                  </a:lnTo>
                  <a:lnTo>
                    <a:pt x="371" y="1131"/>
                  </a:lnTo>
                  <a:lnTo>
                    <a:pt x="371" y="1131"/>
                  </a:lnTo>
                  <a:lnTo>
                    <a:pt x="371" y="1131"/>
                  </a:lnTo>
                  <a:lnTo>
                    <a:pt x="371" y="1131"/>
                  </a:lnTo>
                  <a:lnTo>
                    <a:pt x="371" y="1114"/>
                  </a:lnTo>
                  <a:lnTo>
                    <a:pt x="371" y="1114"/>
                  </a:lnTo>
                  <a:lnTo>
                    <a:pt x="371" y="1114"/>
                  </a:lnTo>
                  <a:lnTo>
                    <a:pt x="371" y="1114"/>
                  </a:lnTo>
                  <a:lnTo>
                    <a:pt x="371" y="1114"/>
                  </a:lnTo>
                  <a:lnTo>
                    <a:pt x="371" y="1114"/>
                  </a:lnTo>
                  <a:lnTo>
                    <a:pt x="371" y="1114"/>
                  </a:lnTo>
                  <a:lnTo>
                    <a:pt x="388" y="1114"/>
                  </a:lnTo>
                  <a:lnTo>
                    <a:pt x="388" y="1114"/>
                  </a:lnTo>
                  <a:lnTo>
                    <a:pt x="388" y="1114"/>
                  </a:lnTo>
                  <a:lnTo>
                    <a:pt x="388" y="1114"/>
                  </a:lnTo>
                  <a:lnTo>
                    <a:pt x="388" y="1114"/>
                  </a:lnTo>
                  <a:lnTo>
                    <a:pt x="388" y="1097"/>
                  </a:lnTo>
                  <a:lnTo>
                    <a:pt x="388" y="1097"/>
                  </a:lnTo>
                  <a:lnTo>
                    <a:pt x="388" y="1097"/>
                  </a:lnTo>
                  <a:lnTo>
                    <a:pt x="388" y="1097"/>
                  </a:lnTo>
                  <a:lnTo>
                    <a:pt x="388" y="1097"/>
                  </a:lnTo>
                  <a:lnTo>
                    <a:pt x="388" y="1097"/>
                  </a:lnTo>
                  <a:lnTo>
                    <a:pt x="388" y="1097"/>
                  </a:lnTo>
                  <a:lnTo>
                    <a:pt x="388" y="1097"/>
                  </a:lnTo>
                  <a:lnTo>
                    <a:pt x="405" y="1097"/>
                  </a:lnTo>
                  <a:lnTo>
                    <a:pt x="405" y="1097"/>
                  </a:lnTo>
                  <a:lnTo>
                    <a:pt x="405" y="1080"/>
                  </a:lnTo>
                  <a:lnTo>
                    <a:pt x="405" y="1080"/>
                  </a:lnTo>
                  <a:lnTo>
                    <a:pt x="405" y="1080"/>
                  </a:lnTo>
                  <a:lnTo>
                    <a:pt x="405" y="1080"/>
                  </a:lnTo>
                  <a:lnTo>
                    <a:pt x="405" y="1080"/>
                  </a:lnTo>
                  <a:lnTo>
                    <a:pt x="405" y="1080"/>
                  </a:lnTo>
                  <a:lnTo>
                    <a:pt x="405" y="1080"/>
                  </a:lnTo>
                  <a:lnTo>
                    <a:pt x="405" y="1080"/>
                  </a:lnTo>
                  <a:lnTo>
                    <a:pt x="405" y="1080"/>
                  </a:lnTo>
                  <a:lnTo>
                    <a:pt x="422" y="1080"/>
                  </a:lnTo>
                  <a:lnTo>
                    <a:pt x="422" y="1080"/>
                  </a:lnTo>
                  <a:lnTo>
                    <a:pt x="422" y="1080"/>
                  </a:lnTo>
                  <a:lnTo>
                    <a:pt x="422" y="1063"/>
                  </a:lnTo>
                  <a:lnTo>
                    <a:pt x="422" y="1063"/>
                  </a:lnTo>
                  <a:lnTo>
                    <a:pt x="422" y="1063"/>
                  </a:lnTo>
                  <a:lnTo>
                    <a:pt x="422" y="1063"/>
                  </a:lnTo>
                  <a:lnTo>
                    <a:pt x="422" y="1063"/>
                  </a:lnTo>
                  <a:lnTo>
                    <a:pt x="422" y="1063"/>
                  </a:lnTo>
                  <a:lnTo>
                    <a:pt x="439" y="1046"/>
                  </a:lnTo>
                  <a:lnTo>
                    <a:pt x="439" y="1046"/>
                  </a:lnTo>
                  <a:lnTo>
                    <a:pt x="439" y="1046"/>
                  </a:lnTo>
                  <a:lnTo>
                    <a:pt x="439" y="1046"/>
                  </a:lnTo>
                  <a:lnTo>
                    <a:pt x="439" y="1046"/>
                  </a:lnTo>
                  <a:lnTo>
                    <a:pt x="456" y="1046"/>
                  </a:lnTo>
                  <a:lnTo>
                    <a:pt x="456" y="1029"/>
                  </a:lnTo>
                  <a:lnTo>
                    <a:pt x="456" y="1029"/>
                  </a:lnTo>
                  <a:lnTo>
                    <a:pt x="456" y="1029"/>
                  </a:lnTo>
                  <a:lnTo>
                    <a:pt x="456" y="1029"/>
                  </a:lnTo>
                  <a:lnTo>
                    <a:pt x="456" y="1029"/>
                  </a:lnTo>
                  <a:lnTo>
                    <a:pt x="456" y="1029"/>
                  </a:lnTo>
                  <a:lnTo>
                    <a:pt x="456" y="1029"/>
                  </a:lnTo>
                  <a:lnTo>
                    <a:pt x="473" y="1012"/>
                  </a:lnTo>
                  <a:lnTo>
                    <a:pt x="473" y="1012"/>
                  </a:lnTo>
                  <a:lnTo>
                    <a:pt x="473" y="1012"/>
                  </a:lnTo>
                  <a:lnTo>
                    <a:pt x="489" y="996"/>
                  </a:lnTo>
                  <a:lnTo>
                    <a:pt x="489" y="996"/>
                  </a:lnTo>
                  <a:lnTo>
                    <a:pt x="489" y="996"/>
                  </a:lnTo>
                  <a:lnTo>
                    <a:pt x="489" y="996"/>
                  </a:lnTo>
                  <a:lnTo>
                    <a:pt x="489" y="996"/>
                  </a:lnTo>
                  <a:lnTo>
                    <a:pt x="489" y="996"/>
                  </a:lnTo>
                  <a:lnTo>
                    <a:pt x="489" y="996"/>
                  </a:lnTo>
                  <a:lnTo>
                    <a:pt x="489" y="996"/>
                  </a:lnTo>
                  <a:lnTo>
                    <a:pt x="489" y="996"/>
                  </a:lnTo>
                  <a:lnTo>
                    <a:pt x="489" y="996"/>
                  </a:lnTo>
                  <a:lnTo>
                    <a:pt x="489" y="979"/>
                  </a:lnTo>
                  <a:lnTo>
                    <a:pt x="506" y="979"/>
                  </a:lnTo>
                  <a:lnTo>
                    <a:pt x="506" y="979"/>
                  </a:lnTo>
                  <a:lnTo>
                    <a:pt x="506" y="979"/>
                  </a:lnTo>
                  <a:lnTo>
                    <a:pt x="506" y="979"/>
                  </a:lnTo>
                  <a:lnTo>
                    <a:pt x="506" y="979"/>
                  </a:lnTo>
                  <a:lnTo>
                    <a:pt x="506" y="979"/>
                  </a:lnTo>
                  <a:lnTo>
                    <a:pt x="506" y="979"/>
                  </a:lnTo>
                  <a:lnTo>
                    <a:pt x="506" y="979"/>
                  </a:lnTo>
                  <a:lnTo>
                    <a:pt x="523" y="962"/>
                  </a:lnTo>
                  <a:lnTo>
                    <a:pt x="523" y="962"/>
                  </a:lnTo>
                  <a:lnTo>
                    <a:pt x="523" y="962"/>
                  </a:lnTo>
                  <a:lnTo>
                    <a:pt x="523" y="962"/>
                  </a:lnTo>
                  <a:lnTo>
                    <a:pt x="523" y="962"/>
                  </a:lnTo>
                  <a:lnTo>
                    <a:pt x="523" y="962"/>
                  </a:lnTo>
                  <a:lnTo>
                    <a:pt x="523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57" y="928"/>
                  </a:lnTo>
                  <a:lnTo>
                    <a:pt x="557" y="911"/>
                  </a:lnTo>
                  <a:lnTo>
                    <a:pt x="557" y="911"/>
                  </a:lnTo>
                  <a:lnTo>
                    <a:pt x="557" y="911"/>
                  </a:lnTo>
                  <a:lnTo>
                    <a:pt x="557" y="911"/>
                  </a:lnTo>
                  <a:lnTo>
                    <a:pt x="574" y="911"/>
                  </a:lnTo>
                  <a:lnTo>
                    <a:pt x="574" y="911"/>
                  </a:lnTo>
                  <a:lnTo>
                    <a:pt x="574" y="911"/>
                  </a:lnTo>
                  <a:lnTo>
                    <a:pt x="574" y="911"/>
                  </a:lnTo>
                  <a:lnTo>
                    <a:pt x="574" y="911"/>
                  </a:lnTo>
                  <a:lnTo>
                    <a:pt x="574" y="911"/>
                  </a:lnTo>
                  <a:lnTo>
                    <a:pt x="574" y="911"/>
                  </a:lnTo>
                  <a:lnTo>
                    <a:pt x="574" y="894"/>
                  </a:lnTo>
                  <a:lnTo>
                    <a:pt x="591" y="894"/>
                  </a:lnTo>
                  <a:lnTo>
                    <a:pt x="591" y="878"/>
                  </a:lnTo>
                  <a:lnTo>
                    <a:pt x="591" y="878"/>
                  </a:lnTo>
                  <a:lnTo>
                    <a:pt x="591" y="878"/>
                  </a:lnTo>
                  <a:lnTo>
                    <a:pt x="591" y="878"/>
                  </a:lnTo>
                  <a:lnTo>
                    <a:pt x="591" y="878"/>
                  </a:lnTo>
                  <a:lnTo>
                    <a:pt x="608" y="878"/>
                  </a:lnTo>
                  <a:lnTo>
                    <a:pt x="608" y="878"/>
                  </a:lnTo>
                  <a:lnTo>
                    <a:pt x="608" y="878"/>
                  </a:lnTo>
                  <a:lnTo>
                    <a:pt x="608" y="878"/>
                  </a:lnTo>
                  <a:lnTo>
                    <a:pt x="608" y="878"/>
                  </a:lnTo>
                  <a:lnTo>
                    <a:pt x="608" y="878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24" y="861"/>
                  </a:lnTo>
                  <a:lnTo>
                    <a:pt x="624" y="861"/>
                  </a:lnTo>
                  <a:lnTo>
                    <a:pt x="624" y="861"/>
                  </a:lnTo>
                  <a:lnTo>
                    <a:pt x="624" y="861"/>
                  </a:lnTo>
                  <a:lnTo>
                    <a:pt x="624" y="861"/>
                  </a:lnTo>
                  <a:lnTo>
                    <a:pt x="624" y="861"/>
                  </a:lnTo>
                  <a:lnTo>
                    <a:pt x="624" y="861"/>
                  </a:lnTo>
                  <a:lnTo>
                    <a:pt x="624" y="844"/>
                  </a:lnTo>
                  <a:lnTo>
                    <a:pt x="624" y="844"/>
                  </a:lnTo>
                  <a:lnTo>
                    <a:pt x="624" y="844"/>
                  </a:lnTo>
                  <a:lnTo>
                    <a:pt x="641" y="844"/>
                  </a:lnTo>
                  <a:lnTo>
                    <a:pt x="641" y="844"/>
                  </a:lnTo>
                  <a:lnTo>
                    <a:pt x="641" y="844"/>
                  </a:lnTo>
                  <a:lnTo>
                    <a:pt x="641" y="844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58" y="810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92" y="776"/>
                  </a:lnTo>
                  <a:lnTo>
                    <a:pt x="709" y="759"/>
                  </a:lnTo>
                  <a:lnTo>
                    <a:pt x="709" y="759"/>
                  </a:lnTo>
                  <a:lnTo>
                    <a:pt x="709" y="759"/>
                  </a:lnTo>
                  <a:lnTo>
                    <a:pt x="709" y="759"/>
                  </a:lnTo>
                  <a:lnTo>
                    <a:pt x="709" y="759"/>
                  </a:lnTo>
                  <a:lnTo>
                    <a:pt x="709" y="759"/>
                  </a:lnTo>
                  <a:lnTo>
                    <a:pt x="709" y="759"/>
                  </a:lnTo>
                  <a:lnTo>
                    <a:pt x="709" y="759"/>
                  </a:lnTo>
                  <a:lnTo>
                    <a:pt x="709" y="759"/>
                  </a:lnTo>
                  <a:lnTo>
                    <a:pt x="726" y="759"/>
                  </a:lnTo>
                  <a:lnTo>
                    <a:pt x="726" y="743"/>
                  </a:lnTo>
                  <a:lnTo>
                    <a:pt x="726" y="743"/>
                  </a:lnTo>
                  <a:lnTo>
                    <a:pt x="726" y="743"/>
                  </a:lnTo>
                  <a:lnTo>
                    <a:pt x="726" y="743"/>
                  </a:lnTo>
                  <a:lnTo>
                    <a:pt x="726" y="743"/>
                  </a:lnTo>
                  <a:lnTo>
                    <a:pt x="726" y="743"/>
                  </a:lnTo>
                  <a:lnTo>
                    <a:pt x="742" y="726"/>
                  </a:lnTo>
                  <a:lnTo>
                    <a:pt x="742" y="726"/>
                  </a:lnTo>
                  <a:lnTo>
                    <a:pt x="742" y="726"/>
                  </a:lnTo>
                  <a:lnTo>
                    <a:pt x="742" y="726"/>
                  </a:lnTo>
                  <a:lnTo>
                    <a:pt x="742" y="726"/>
                  </a:lnTo>
                  <a:lnTo>
                    <a:pt x="742" y="726"/>
                  </a:lnTo>
                  <a:lnTo>
                    <a:pt x="742" y="726"/>
                  </a:lnTo>
                  <a:lnTo>
                    <a:pt x="742" y="726"/>
                  </a:lnTo>
                  <a:lnTo>
                    <a:pt x="742" y="726"/>
                  </a:lnTo>
                  <a:lnTo>
                    <a:pt x="742" y="726"/>
                  </a:lnTo>
                  <a:lnTo>
                    <a:pt x="742" y="709"/>
                  </a:lnTo>
                  <a:lnTo>
                    <a:pt x="759" y="709"/>
                  </a:lnTo>
                  <a:lnTo>
                    <a:pt x="759" y="709"/>
                  </a:lnTo>
                  <a:lnTo>
                    <a:pt x="759" y="709"/>
                  </a:lnTo>
                  <a:lnTo>
                    <a:pt x="759" y="709"/>
                  </a:lnTo>
                  <a:lnTo>
                    <a:pt x="759" y="709"/>
                  </a:lnTo>
                  <a:lnTo>
                    <a:pt x="759" y="709"/>
                  </a:lnTo>
                  <a:lnTo>
                    <a:pt x="759" y="709"/>
                  </a:lnTo>
                  <a:lnTo>
                    <a:pt x="759" y="709"/>
                  </a:lnTo>
                  <a:lnTo>
                    <a:pt x="759" y="709"/>
                  </a:lnTo>
                  <a:lnTo>
                    <a:pt x="759" y="709"/>
                  </a:lnTo>
                  <a:lnTo>
                    <a:pt x="759" y="709"/>
                  </a:lnTo>
                  <a:lnTo>
                    <a:pt x="776" y="692"/>
                  </a:lnTo>
                  <a:lnTo>
                    <a:pt x="776" y="692"/>
                  </a:lnTo>
                  <a:lnTo>
                    <a:pt x="776" y="692"/>
                  </a:lnTo>
                  <a:lnTo>
                    <a:pt x="776" y="692"/>
                  </a:lnTo>
                  <a:lnTo>
                    <a:pt x="776" y="675"/>
                  </a:lnTo>
                  <a:lnTo>
                    <a:pt x="776" y="675"/>
                  </a:lnTo>
                  <a:lnTo>
                    <a:pt x="776" y="675"/>
                  </a:lnTo>
                  <a:lnTo>
                    <a:pt x="793" y="675"/>
                  </a:lnTo>
                  <a:lnTo>
                    <a:pt x="793" y="675"/>
                  </a:lnTo>
                  <a:lnTo>
                    <a:pt x="793" y="675"/>
                  </a:lnTo>
                  <a:lnTo>
                    <a:pt x="793" y="675"/>
                  </a:lnTo>
                  <a:lnTo>
                    <a:pt x="793" y="675"/>
                  </a:lnTo>
                  <a:lnTo>
                    <a:pt x="793" y="675"/>
                  </a:lnTo>
                  <a:lnTo>
                    <a:pt x="810" y="658"/>
                  </a:lnTo>
                  <a:lnTo>
                    <a:pt x="810" y="658"/>
                  </a:lnTo>
                  <a:lnTo>
                    <a:pt x="810" y="658"/>
                  </a:lnTo>
                  <a:lnTo>
                    <a:pt x="810" y="658"/>
                  </a:lnTo>
                  <a:lnTo>
                    <a:pt x="810" y="641"/>
                  </a:lnTo>
                  <a:lnTo>
                    <a:pt x="810" y="641"/>
                  </a:lnTo>
                  <a:lnTo>
                    <a:pt x="827" y="641"/>
                  </a:lnTo>
                  <a:lnTo>
                    <a:pt x="827" y="641"/>
                  </a:lnTo>
                  <a:lnTo>
                    <a:pt x="827" y="641"/>
                  </a:lnTo>
                  <a:lnTo>
                    <a:pt x="827" y="641"/>
                  </a:lnTo>
                  <a:lnTo>
                    <a:pt x="827" y="641"/>
                  </a:lnTo>
                  <a:lnTo>
                    <a:pt x="844" y="625"/>
                  </a:lnTo>
                  <a:lnTo>
                    <a:pt x="844" y="625"/>
                  </a:lnTo>
                  <a:lnTo>
                    <a:pt x="844" y="625"/>
                  </a:lnTo>
                  <a:lnTo>
                    <a:pt x="844" y="625"/>
                  </a:lnTo>
                  <a:lnTo>
                    <a:pt x="844" y="608"/>
                  </a:lnTo>
                  <a:lnTo>
                    <a:pt x="844" y="608"/>
                  </a:lnTo>
                  <a:lnTo>
                    <a:pt x="844" y="608"/>
                  </a:lnTo>
                  <a:lnTo>
                    <a:pt x="844" y="608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1" y="591"/>
                  </a:lnTo>
                  <a:lnTo>
                    <a:pt x="861" y="591"/>
                  </a:lnTo>
                  <a:lnTo>
                    <a:pt x="877" y="591"/>
                  </a:lnTo>
                  <a:lnTo>
                    <a:pt x="877" y="591"/>
                  </a:lnTo>
                  <a:lnTo>
                    <a:pt x="877" y="591"/>
                  </a:lnTo>
                  <a:lnTo>
                    <a:pt x="877" y="591"/>
                  </a:lnTo>
                  <a:lnTo>
                    <a:pt x="877" y="591"/>
                  </a:lnTo>
                  <a:lnTo>
                    <a:pt x="877" y="574"/>
                  </a:lnTo>
                  <a:lnTo>
                    <a:pt x="877" y="574"/>
                  </a:lnTo>
                  <a:lnTo>
                    <a:pt x="877" y="574"/>
                  </a:lnTo>
                  <a:lnTo>
                    <a:pt x="877" y="574"/>
                  </a:lnTo>
                  <a:lnTo>
                    <a:pt x="877" y="574"/>
                  </a:lnTo>
                  <a:lnTo>
                    <a:pt x="877" y="574"/>
                  </a:lnTo>
                  <a:lnTo>
                    <a:pt x="894" y="574"/>
                  </a:lnTo>
                  <a:lnTo>
                    <a:pt x="894" y="574"/>
                  </a:lnTo>
                  <a:lnTo>
                    <a:pt x="894" y="574"/>
                  </a:lnTo>
                  <a:lnTo>
                    <a:pt x="894" y="574"/>
                  </a:lnTo>
                  <a:lnTo>
                    <a:pt x="894" y="574"/>
                  </a:lnTo>
                  <a:lnTo>
                    <a:pt x="894" y="557"/>
                  </a:lnTo>
                  <a:lnTo>
                    <a:pt x="894" y="557"/>
                  </a:lnTo>
                  <a:lnTo>
                    <a:pt x="894" y="557"/>
                  </a:lnTo>
                  <a:lnTo>
                    <a:pt x="894" y="557"/>
                  </a:lnTo>
                  <a:lnTo>
                    <a:pt x="894" y="557"/>
                  </a:lnTo>
                  <a:lnTo>
                    <a:pt x="894" y="557"/>
                  </a:lnTo>
                  <a:lnTo>
                    <a:pt x="894" y="557"/>
                  </a:lnTo>
                  <a:lnTo>
                    <a:pt x="911" y="557"/>
                  </a:lnTo>
                  <a:lnTo>
                    <a:pt x="911" y="557"/>
                  </a:lnTo>
                  <a:lnTo>
                    <a:pt x="911" y="557"/>
                  </a:lnTo>
                  <a:lnTo>
                    <a:pt x="911" y="557"/>
                  </a:lnTo>
                  <a:lnTo>
                    <a:pt x="911" y="540"/>
                  </a:lnTo>
                  <a:lnTo>
                    <a:pt x="911" y="540"/>
                  </a:lnTo>
                  <a:lnTo>
                    <a:pt x="911" y="540"/>
                  </a:lnTo>
                  <a:lnTo>
                    <a:pt x="911" y="540"/>
                  </a:lnTo>
                  <a:lnTo>
                    <a:pt x="911" y="540"/>
                  </a:lnTo>
                  <a:lnTo>
                    <a:pt x="911" y="540"/>
                  </a:lnTo>
                  <a:lnTo>
                    <a:pt x="911" y="540"/>
                  </a:lnTo>
                  <a:lnTo>
                    <a:pt x="928" y="540"/>
                  </a:lnTo>
                  <a:lnTo>
                    <a:pt x="928" y="540"/>
                  </a:lnTo>
                  <a:lnTo>
                    <a:pt x="928" y="540"/>
                  </a:lnTo>
                  <a:lnTo>
                    <a:pt x="928" y="540"/>
                  </a:lnTo>
                  <a:lnTo>
                    <a:pt x="928" y="523"/>
                  </a:lnTo>
                  <a:lnTo>
                    <a:pt x="945" y="523"/>
                  </a:lnTo>
                  <a:lnTo>
                    <a:pt x="945" y="506"/>
                  </a:lnTo>
                  <a:lnTo>
                    <a:pt x="945" y="506"/>
                  </a:lnTo>
                  <a:lnTo>
                    <a:pt x="945" y="506"/>
                  </a:lnTo>
                  <a:lnTo>
                    <a:pt x="945" y="506"/>
                  </a:lnTo>
                  <a:lnTo>
                    <a:pt x="945" y="506"/>
                  </a:lnTo>
                  <a:lnTo>
                    <a:pt x="945" y="506"/>
                  </a:lnTo>
                  <a:lnTo>
                    <a:pt x="945" y="506"/>
                  </a:lnTo>
                  <a:lnTo>
                    <a:pt x="945" y="506"/>
                  </a:lnTo>
                  <a:lnTo>
                    <a:pt x="945" y="506"/>
                  </a:lnTo>
                  <a:lnTo>
                    <a:pt x="962" y="506"/>
                  </a:lnTo>
                  <a:lnTo>
                    <a:pt x="962" y="506"/>
                  </a:lnTo>
                  <a:lnTo>
                    <a:pt x="962" y="490"/>
                  </a:lnTo>
                  <a:lnTo>
                    <a:pt x="962" y="490"/>
                  </a:lnTo>
                  <a:lnTo>
                    <a:pt x="962" y="490"/>
                  </a:lnTo>
                  <a:lnTo>
                    <a:pt x="979" y="490"/>
                  </a:lnTo>
                  <a:lnTo>
                    <a:pt x="979" y="473"/>
                  </a:lnTo>
                  <a:lnTo>
                    <a:pt x="979" y="473"/>
                  </a:lnTo>
                  <a:lnTo>
                    <a:pt x="979" y="473"/>
                  </a:lnTo>
                  <a:lnTo>
                    <a:pt x="979" y="473"/>
                  </a:lnTo>
                  <a:lnTo>
                    <a:pt x="979" y="473"/>
                  </a:lnTo>
                  <a:lnTo>
                    <a:pt x="979" y="473"/>
                  </a:lnTo>
                  <a:lnTo>
                    <a:pt x="979" y="473"/>
                  </a:lnTo>
                  <a:lnTo>
                    <a:pt x="979" y="473"/>
                  </a:lnTo>
                  <a:lnTo>
                    <a:pt x="995" y="456"/>
                  </a:lnTo>
                  <a:lnTo>
                    <a:pt x="995" y="456"/>
                  </a:lnTo>
                  <a:lnTo>
                    <a:pt x="995" y="456"/>
                  </a:lnTo>
                  <a:lnTo>
                    <a:pt x="1012" y="439"/>
                  </a:lnTo>
                  <a:lnTo>
                    <a:pt x="1012" y="439"/>
                  </a:lnTo>
                  <a:lnTo>
                    <a:pt x="1012" y="439"/>
                  </a:lnTo>
                  <a:lnTo>
                    <a:pt x="1012" y="439"/>
                  </a:lnTo>
                  <a:lnTo>
                    <a:pt x="1012" y="439"/>
                  </a:lnTo>
                  <a:lnTo>
                    <a:pt x="1029" y="422"/>
                  </a:lnTo>
                  <a:lnTo>
                    <a:pt x="1029" y="422"/>
                  </a:lnTo>
                  <a:lnTo>
                    <a:pt x="1029" y="422"/>
                  </a:lnTo>
                  <a:lnTo>
                    <a:pt x="1029" y="422"/>
                  </a:lnTo>
                  <a:lnTo>
                    <a:pt x="1029" y="422"/>
                  </a:lnTo>
                  <a:lnTo>
                    <a:pt x="1029" y="422"/>
                  </a:lnTo>
                  <a:lnTo>
                    <a:pt x="1029" y="405"/>
                  </a:lnTo>
                  <a:lnTo>
                    <a:pt x="1029" y="405"/>
                  </a:lnTo>
                  <a:lnTo>
                    <a:pt x="1046" y="405"/>
                  </a:lnTo>
                  <a:lnTo>
                    <a:pt x="1046" y="405"/>
                  </a:lnTo>
                  <a:lnTo>
                    <a:pt x="1046" y="405"/>
                  </a:lnTo>
                  <a:lnTo>
                    <a:pt x="1046" y="405"/>
                  </a:lnTo>
                  <a:lnTo>
                    <a:pt x="1046" y="405"/>
                  </a:lnTo>
                  <a:lnTo>
                    <a:pt x="1046" y="388"/>
                  </a:lnTo>
                  <a:lnTo>
                    <a:pt x="1046" y="388"/>
                  </a:lnTo>
                  <a:lnTo>
                    <a:pt x="1063" y="388"/>
                  </a:lnTo>
                  <a:lnTo>
                    <a:pt x="1063" y="388"/>
                  </a:lnTo>
                  <a:lnTo>
                    <a:pt x="1063" y="388"/>
                  </a:lnTo>
                  <a:lnTo>
                    <a:pt x="1063" y="388"/>
                  </a:lnTo>
                  <a:lnTo>
                    <a:pt x="1063" y="388"/>
                  </a:lnTo>
                  <a:lnTo>
                    <a:pt x="1063" y="388"/>
                  </a:lnTo>
                  <a:lnTo>
                    <a:pt x="1063" y="388"/>
                  </a:lnTo>
                  <a:lnTo>
                    <a:pt x="1063" y="372"/>
                  </a:lnTo>
                  <a:lnTo>
                    <a:pt x="1063" y="372"/>
                  </a:lnTo>
                  <a:lnTo>
                    <a:pt x="1063" y="372"/>
                  </a:lnTo>
                  <a:lnTo>
                    <a:pt x="1063" y="372"/>
                  </a:lnTo>
                  <a:lnTo>
                    <a:pt x="1080" y="372"/>
                  </a:lnTo>
                  <a:lnTo>
                    <a:pt x="1080" y="372"/>
                  </a:lnTo>
                  <a:lnTo>
                    <a:pt x="1080" y="372"/>
                  </a:lnTo>
                  <a:lnTo>
                    <a:pt x="1080" y="372"/>
                  </a:lnTo>
                  <a:lnTo>
                    <a:pt x="1080" y="372"/>
                  </a:lnTo>
                  <a:lnTo>
                    <a:pt x="1080" y="372"/>
                  </a:lnTo>
                  <a:lnTo>
                    <a:pt x="1080" y="372"/>
                  </a:lnTo>
                  <a:lnTo>
                    <a:pt x="1080" y="355"/>
                  </a:lnTo>
                  <a:lnTo>
                    <a:pt x="1080" y="355"/>
                  </a:lnTo>
                  <a:lnTo>
                    <a:pt x="1080" y="355"/>
                  </a:lnTo>
                  <a:lnTo>
                    <a:pt x="1080" y="355"/>
                  </a:lnTo>
                  <a:lnTo>
                    <a:pt x="1080" y="355"/>
                  </a:lnTo>
                  <a:lnTo>
                    <a:pt x="1097" y="355"/>
                  </a:lnTo>
                  <a:lnTo>
                    <a:pt x="1097" y="355"/>
                  </a:lnTo>
                  <a:lnTo>
                    <a:pt x="1097" y="355"/>
                  </a:lnTo>
                  <a:lnTo>
                    <a:pt x="1097" y="355"/>
                  </a:lnTo>
                  <a:lnTo>
                    <a:pt x="1097" y="355"/>
                  </a:lnTo>
                  <a:lnTo>
                    <a:pt x="1097" y="355"/>
                  </a:lnTo>
                  <a:lnTo>
                    <a:pt x="1097" y="338"/>
                  </a:lnTo>
                  <a:lnTo>
                    <a:pt x="1097" y="338"/>
                  </a:lnTo>
                  <a:lnTo>
                    <a:pt x="1097" y="338"/>
                  </a:lnTo>
                  <a:lnTo>
                    <a:pt x="1097" y="338"/>
                  </a:lnTo>
                  <a:lnTo>
                    <a:pt x="1097" y="338"/>
                  </a:lnTo>
                  <a:lnTo>
                    <a:pt x="1114" y="338"/>
                  </a:lnTo>
                  <a:lnTo>
                    <a:pt x="1114" y="338"/>
                  </a:lnTo>
                  <a:lnTo>
                    <a:pt x="1114" y="338"/>
                  </a:lnTo>
                  <a:lnTo>
                    <a:pt x="1114" y="321"/>
                  </a:lnTo>
                  <a:lnTo>
                    <a:pt x="1114" y="321"/>
                  </a:lnTo>
                  <a:lnTo>
                    <a:pt x="1114" y="321"/>
                  </a:lnTo>
                  <a:lnTo>
                    <a:pt x="1114" y="321"/>
                  </a:lnTo>
                  <a:lnTo>
                    <a:pt x="1114" y="321"/>
                  </a:lnTo>
                  <a:lnTo>
                    <a:pt x="1114" y="321"/>
                  </a:lnTo>
                  <a:lnTo>
                    <a:pt x="1114" y="321"/>
                  </a:lnTo>
                  <a:lnTo>
                    <a:pt x="1130" y="321"/>
                  </a:lnTo>
                  <a:lnTo>
                    <a:pt x="1130" y="321"/>
                  </a:lnTo>
                  <a:lnTo>
                    <a:pt x="1130" y="321"/>
                  </a:lnTo>
                  <a:lnTo>
                    <a:pt x="1130" y="321"/>
                  </a:lnTo>
                  <a:lnTo>
                    <a:pt x="1130" y="321"/>
                  </a:lnTo>
                  <a:lnTo>
                    <a:pt x="1130" y="304"/>
                  </a:lnTo>
                  <a:lnTo>
                    <a:pt x="1130" y="304"/>
                  </a:lnTo>
                  <a:lnTo>
                    <a:pt x="1130" y="304"/>
                  </a:lnTo>
                  <a:lnTo>
                    <a:pt x="1147" y="287"/>
                  </a:lnTo>
                  <a:lnTo>
                    <a:pt x="1147" y="287"/>
                  </a:lnTo>
                  <a:lnTo>
                    <a:pt x="1147" y="287"/>
                  </a:lnTo>
                  <a:lnTo>
                    <a:pt x="1147" y="287"/>
                  </a:lnTo>
                  <a:lnTo>
                    <a:pt x="1147" y="287"/>
                  </a:lnTo>
                  <a:lnTo>
                    <a:pt x="1147" y="287"/>
                  </a:lnTo>
                  <a:lnTo>
                    <a:pt x="1147" y="287"/>
                  </a:lnTo>
                  <a:lnTo>
                    <a:pt x="1147" y="287"/>
                  </a:lnTo>
                  <a:lnTo>
                    <a:pt x="1164" y="287"/>
                  </a:lnTo>
                  <a:lnTo>
                    <a:pt x="1164" y="287"/>
                  </a:lnTo>
                  <a:lnTo>
                    <a:pt x="1164" y="287"/>
                  </a:lnTo>
                  <a:lnTo>
                    <a:pt x="1164" y="270"/>
                  </a:lnTo>
                  <a:lnTo>
                    <a:pt x="1164" y="270"/>
                  </a:lnTo>
                  <a:lnTo>
                    <a:pt x="1181" y="270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98" y="237"/>
                  </a:lnTo>
                  <a:lnTo>
                    <a:pt x="1198" y="237"/>
                  </a:lnTo>
                  <a:lnTo>
                    <a:pt x="1198" y="237"/>
                  </a:lnTo>
                  <a:lnTo>
                    <a:pt x="1198" y="237"/>
                  </a:lnTo>
                  <a:lnTo>
                    <a:pt x="1198" y="237"/>
                  </a:lnTo>
                  <a:lnTo>
                    <a:pt x="1198" y="237"/>
                  </a:lnTo>
                  <a:lnTo>
                    <a:pt x="1215" y="220"/>
                  </a:lnTo>
                  <a:lnTo>
                    <a:pt x="1215" y="220"/>
                  </a:lnTo>
                  <a:lnTo>
                    <a:pt x="1232" y="203"/>
                  </a:lnTo>
                  <a:lnTo>
                    <a:pt x="1232" y="203"/>
                  </a:lnTo>
                  <a:lnTo>
                    <a:pt x="1232" y="203"/>
                  </a:lnTo>
                  <a:lnTo>
                    <a:pt x="1232" y="203"/>
                  </a:lnTo>
                  <a:lnTo>
                    <a:pt x="1232" y="203"/>
                  </a:lnTo>
                  <a:lnTo>
                    <a:pt x="1232" y="203"/>
                  </a:lnTo>
                  <a:lnTo>
                    <a:pt x="1232" y="203"/>
                  </a:lnTo>
                  <a:lnTo>
                    <a:pt x="1232" y="203"/>
                  </a:lnTo>
                  <a:lnTo>
                    <a:pt x="1248" y="186"/>
                  </a:lnTo>
                  <a:lnTo>
                    <a:pt x="1248" y="169"/>
                  </a:lnTo>
                  <a:lnTo>
                    <a:pt x="1248" y="169"/>
                  </a:lnTo>
                  <a:lnTo>
                    <a:pt x="1248" y="169"/>
                  </a:lnTo>
                  <a:lnTo>
                    <a:pt x="1248" y="169"/>
                  </a:lnTo>
                  <a:lnTo>
                    <a:pt x="1265" y="169"/>
                  </a:lnTo>
                  <a:lnTo>
                    <a:pt x="1265" y="169"/>
                  </a:lnTo>
                  <a:lnTo>
                    <a:pt x="1265" y="169"/>
                  </a:lnTo>
                  <a:lnTo>
                    <a:pt x="1265" y="169"/>
                  </a:lnTo>
                  <a:lnTo>
                    <a:pt x="1265" y="169"/>
                  </a:lnTo>
                  <a:lnTo>
                    <a:pt x="1282" y="152"/>
                  </a:lnTo>
                  <a:lnTo>
                    <a:pt x="1282" y="152"/>
                  </a:lnTo>
                  <a:lnTo>
                    <a:pt x="1282" y="152"/>
                  </a:lnTo>
                  <a:lnTo>
                    <a:pt x="1282" y="152"/>
                  </a:lnTo>
                  <a:lnTo>
                    <a:pt x="1282" y="152"/>
                  </a:lnTo>
                  <a:lnTo>
                    <a:pt x="1282" y="152"/>
                  </a:lnTo>
                  <a:lnTo>
                    <a:pt x="1282" y="152"/>
                  </a:lnTo>
                  <a:lnTo>
                    <a:pt x="1282" y="135"/>
                  </a:lnTo>
                  <a:lnTo>
                    <a:pt x="1282" y="135"/>
                  </a:lnTo>
                  <a:lnTo>
                    <a:pt x="1282" y="135"/>
                  </a:lnTo>
                  <a:lnTo>
                    <a:pt x="1282" y="135"/>
                  </a:lnTo>
                  <a:lnTo>
                    <a:pt x="1282" y="135"/>
                  </a:lnTo>
                  <a:lnTo>
                    <a:pt x="1282" y="135"/>
                  </a:lnTo>
                  <a:lnTo>
                    <a:pt x="1299" y="135"/>
                  </a:lnTo>
                  <a:lnTo>
                    <a:pt x="1299" y="135"/>
                  </a:lnTo>
                  <a:lnTo>
                    <a:pt x="1299" y="135"/>
                  </a:lnTo>
                  <a:lnTo>
                    <a:pt x="1299" y="119"/>
                  </a:lnTo>
                  <a:lnTo>
                    <a:pt x="1299" y="119"/>
                  </a:lnTo>
                  <a:lnTo>
                    <a:pt x="1299" y="119"/>
                  </a:lnTo>
                  <a:lnTo>
                    <a:pt x="1299" y="119"/>
                  </a:lnTo>
                  <a:lnTo>
                    <a:pt x="1299" y="119"/>
                  </a:lnTo>
                  <a:lnTo>
                    <a:pt x="1316" y="119"/>
                  </a:lnTo>
                  <a:lnTo>
                    <a:pt x="1316" y="119"/>
                  </a:lnTo>
                  <a:lnTo>
                    <a:pt x="1316" y="119"/>
                  </a:lnTo>
                  <a:lnTo>
                    <a:pt x="1316" y="119"/>
                  </a:lnTo>
                  <a:lnTo>
                    <a:pt x="1316" y="119"/>
                  </a:lnTo>
                  <a:lnTo>
                    <a:pt x="1316" y="102"/>
                  </a:lnTo>
                  <a:lnTo>
                    <a:pt x="1316" y="102"/>
                  </a:lnTo>
                  <a:lnTo>
                    <a:pt x="1316" y="102"/>
                  </a:lnTo>
                  <a:lnTo>
                    <a:pt x="1316" y="102"/>
                  </a:lnTo>
                  <a:lnTo>
                    <a:pt x="1316" y="102"/>
                  </a:lnTo>
                  <a:lnTo>
                    <a:pt x="1316" y="102"/>
                  </a:lnTo>
                  <a:lnTo>
                    <a:pt x="1316" y="102"/>
                  </a:lnTo>
                  <a:lnTo>
                    <a:pt x="1316" y="102"/>
                  </a:lnTo>
                  <a:lnTo>
                    <a:pt x="1333" y="102"/>
                  </a:lnTo>
                  <a:lnTo>
                    <a:pt x="1333" y="102"/>
                  </a:lnTo>
                  <a:lnTo>
                    <a:pt x="1333" y="102"/>
                  </a:lnTo>
                  <a:lnTo>
                    <a:pt x="1333" y="102"/>
                  </a:lnTo>
                  <a:lnTo>
                    <a:pt x="1333" y="85"/>
                  </a:lnTo>
                  <a:lnTo>
                    <a:pt x="1333" y="85"/>
                  </a:lnTo>
                  <a:lnTo>
                    <a:pt x="1333" y="85"/>
                  </a:lnTo>
                  <a:lnTo>
                    <a:pt x="1333" y="85"/>
                  </a:lnTo>
                  <a:lnTo>
                    <a:pt x="1333" y="85"/>
                  </a:lnTo>
                  <a:lnTo>
                    <a:pt x="1333" y="85"/>
                  </a:lnTo>
                  <a:lnTo>
                    <a:pt x="1333" y="85"/>
                  </a:lnTo>
                  <a:lnTo>
                    <a:pt x="1350" y="85"/>
                  </a:lnTo>
                  <a:lnTo>
                    <a:pt x="1350" y="85"/>
                  </a:lnTo>
                  <a:lnTo>
                    <a:pt x="1350" y="85"/>
                  </a:lnTo>
                  <a:lnTo>
                    <a:pt x="1350" y="68"/>
                  </a:lnTo>
                  <a:lnTo>
                    <a:pt x="1350" y="68"/>
                  </a:lnTo>
                  <a:lnTo>
                    <a:pt x="1350" y="68"/>
                  </a:lnTo>
                  <a:lnTo>
                    <a:pt x="1350" y="68"/>
                  </a:lnTo>
                  <a:lnTo>
                    <a:pt x="1350" y="68"/>
                  </a:lnTo>
                  <a:lnTo>
                    <a:pt x="1350" y="68"/>
                  </a:lnTo>
                  <a:lnTo>
                    <a:pt x="1350" y="68"/>
                  </a:lnTo>
                  <a:lnTo>
                    <a:pt x="1350" y="68"/>
                  </a:lnTo>
                  <a:lnTo>
                    <a:pt x="1350" y="68"/>
                  </a:lnTo>
                  <a:lnTo>
                    <a:pt x="1367" y="68"/>
                  </a:lnTo>
                  <a:lnTo>
                    <a:pt x="1367" y="68"/>
                  </a:lnTo>
                  <a:lnTo>
                    <a:pt x="1367" y="68"/>
                  </a:lnTo>
                  <a:lnTo>
                    <a:pt x="1367" y="51"/>
                  </a:lnTo>
                  <a:lnTo>
                    <a:pt x="1367" y="51"/>
                  </a:lnTo>
                  <a:lnTo>
                    <a:pt x="1367" y="51"/>
                  </a:lnTo>
                  <a:lnTo>
                    <a:pt x="1367" y="51"/>
                  </a:lnTo>
                  <a:lnTo>
                    <a:pt x="1367" y="51"/>
                  </a:lnTo>
                  <a:lnTo>
                    <a:pt x="1367" y="51"/>
                  </a:lnTo>
                  <a:lnTo>
                    <a:pt x="1367" y="51"/>
                  </a:lnTo>
                  <a:lnTo>
                    <a:pt x="1367" y="51"/>
                  </a:lnTo>
                  <a:lnTo>
                    <a:pt x="1383" y="51"/>
                  </a:lnTo>
                  <a:lnTo>
                    <a:pt x="1383" y="51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383" y="34"/>
                  </a:lnTo>
                  <a:lnTo>
                    <a:pt x="1400" y="34"/>
                  </a:lnTo>
                  <a:lnTo>
                    <a:pt x="1400" y="17"/>
                  </a:lnTo>
                  <a:lnTo>
                    <a:pt x="1400" y="17"/>
                  </a:lnTo>
                  <a:lnTo>
                    <a:pt x="1400" y="17"/>
                  </a:lnTo>
                  <a:lnTo>
                    <a:pt x="1400" y="17"/>
                  </a:lnTo>
                  <a:lnTo>
                    <a:pt x="1417" y="0"/>
                  </a:lnTo>
                  <a:lnTo>
                    <a:pt x="1417" y="0"/>
                  </a:lnTo>
                  <a:lnTo>
                    <a:pt x="1417" y="0"/>
                  </a:lnTo>
                  <a:lnTo>
                    <a:pt x="1417" y="0"/>
                  </a:lnTo>
                  <a:lnTo>
                    <a:pt x="1417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5430225" y="4355225"/>
              <a:ext cx="38400" cy="40950"/>
            </a:xfrm>
            <a:custGeom>
              <a:avLst/>
              <a:gdLst/>
              <a:ahLst/>
              <a:cxnLst/>
              <a:rect l="l" t="t" r="r" b="b"/>
              <a:pathLst>
                <a:path w="1536" h="1638" fill="none" extrusionOk="0">
                  <a:moveTo>
                    <a:pt x="0" y="1637"/>
                  </a:moveTo>
                  <a:lnTo>
                    <a:pt x="0" y="1637"/>
                  </a:lnTo>
                  <a:lnTo>
                    <a:pt x="0" y="1637"/>
                  </a:lnTo>
                  <a:lnTo>
                    <a:pt x="0" y="1637"/>
                  </a:lnTo>
                  <a:lnTo>
                    <a:pt x="0" y="1637"/>
                  </a:lnTo>
                  <a:lnTo>
                    <a:pt x="17" y="1637"/>
                  </a:lnTo>
                  <a:lnTo>
                    <a:pt x="17" y="1620"/>
                  </a:lnTo>
                  <a:lnTo>
                    <a:pt x="17" y="1620"/>
                  </a:lnTo>
                  <a:lnTo>
                    <a:pt x="17" y="1620"/>
                  </a:lnTo>
                  <a:lnTo>
                    <a:pt x="17" y="1620"/>
                  </a:lnTo>
                  <a:lnTo>
                    <a:pt x="17" y="1620"/>
                  </a:lnTo>
                  <a:lnTo>
                    <a:pt x="17" y="1620"/>
                  </a:lnTo>
                  <a:lnTo>
                    <a:pt x="17" y="1620"/>
                  </a:lnTo>
                  <a:lnTo>
                    <a:pt x="17" y="1620"/>
                  </a:lnTo>
                  <a:lnTo>
                    <a:pt x="17" y="1620"/>
                  </a:lnTo>
                  <a:lnTo>
                    <a:pt x="17" y="1603"/>
                  </a:lnTo>
                  <a:lnTo>
                    <a:pt x="51" y="1586"/>
                  </a:lnTo>
                  <a:lnTo>
                    <a:pt x="51" y="1586"/>
                  </a:lnTo>
                  <a:lnTo>
                    <a:pt x="51" y="1586"/>
                  </a:lnTo>
                  <a:lnTo>
                    <a:pt x="51" y="1586"/>
                  </a:lnTo>
                  <a:lnTo>
                    <a:pt x="51" y="1586"/>
                  </a:lnTo>
                  <a:lnTo>
                    <a:pt x="51" y="1586"/>
                  </a:lnTo>
                  <a:lnTo>
                    <a:pt x="51" y="1586"/>
                  </a:lnTo>
                  <a:lnTo>
                    <a:pt x="51" y="1586"/>
                  </a:lnTo>
                  <a:lnTo>
                    <a:pt x="51" y="1570"/>
                  </a:lnTo>
                  <a:lnTo>
                    <a:pt x="51" y="1570"/>
                  </a:lnTo>
                  <a:lnTo>
                    <a:pt x="68" y="1570"/>
                  </a:lnTo>
                  <a:lnTo>
                    <a:pt x="68" y="1570"/>
                  </a:lnTo>
                  <a:lnTo>
                    <a:pt x="68" y="1570"/>
                  </a:lnTo>
                  <a:lnTo>
                    <a:pt x="68" y="1570"/>
                  </a:lnTo>
                  <a:lnTo>
                    <a:pt x="68" y="1570"/>
                  </a:lnTo>
                  <a:lnTo>
                    <a:pt x="68" y="1570"/>
                  </a:lnTo>
                  <a:lnTo>
                    <a:pt x="68" y="1570"/>
                  </a:lnTo>
                  <a:lnTo>
                    <a:pt x="68" y="1570"/>
                  </a:lnTo>
                  <a:lnTo>
                    <a:pt x="68" y="1553"/>
                  </a:lnTo>
                  <a:lnTo>
                    <a:pt x="85" y="1553"/>
                  </a:lnTo>
                  <a:lnTo>
                    <a:pt x="85" y="1553"/>
                  </a:lnTo>
                  <a:lnTo>
                    <a:pt x="85" y="1553"/>
                  </a:lnTo>
                  <a:lnTo>
                    <a:pt x="85" y="1553"/>
                  </a:lnTo>
                  <a:lnTo>
                    <a:pt x="85" y="1553"/>
                  </a:lnTo>
                  <a:lnTo>
                    <a:pt x="102" y="1536"/>
                  </a:lnTo>
                  <a:lnTo>
                    <a:pt x="102" y="1536"/>
                  </a:lnTo>
                  <a:lnTo>
                    <a:pt x="102" y="1536"/>
                  </a:lnTo>
                  <a:lnTo>
                    <a:pt x="102" y="1536"/>
                  </a:lnTo>
                  <a:lnTo>
                    <a:pt x="102" y="1519"/>
                  </a:lnTo>
                  <a:lnTo>
                    <a:pt x="102" y="1519"/>
                  </a:lnTo>
                  <a:lnTo>
                    <a:pt x="102" y="1519"/>
                  </a:lnTo>
                  <a:lnTo>
                    <a:pt x="119" y="1519"/>
                  </a:lnTo>
                  <a:lnTo>
                    <a:pt x="119" y="1519"/>
                  </a:lnTo>
                  <a:lnTo>
                    <a:pt x="119" y="1519"/>
                  </a:lnTo>
                  <a:lnTo>
                    <a:pt x="119" y="1519"/>
                  </a:lnTo>
                  <a:lnTo>
                    <a:pt x="119" y="1519"/>
                  </a:lnTo>
                  <a:lnTo>
                    <a:pt x="119" y="1519"/>
                  </a:lnTo>
                  <a:lnTo>
                    <a:pt x="119" y="1519"/>
                  </a:lnTo>
                  <a:lnTo>
                    <a:pt x="119" y="1502"/>
                  </a:lnTo>
                  <a:lnTo>
                    <a:pt x="119" y="1502"/>
                  </a:lnTo>
                  <a:lnTo>
                    <a:pt x="135" y="1502"/>
                  </a:lnTo>
                  <a:lnTo>
                    <a:pt x="135" y="1502"/>
                  </a:lnTo>
                  <a:lnTo>
                    <a:pt x="135" y="1502"/>
                  </a:lnTo>
                  <a:lnTo>
                    <a:pt x="135" y="1502"/>
                  </a:lnTo>
                  <a:lnTo>
                    <a:pt x="135" y="1502"/>
                  </a:lnTo>
                  <a:lnTo>
                    <a:pt x="152" y="1485"/>
                  </a:lnTo>
                  <a:lnTo>
                    <a:pt x="152" y="1485"/>
                  </a:lnTo>
                  <a:lnTo>
                    <a:pt x="152" y="1485"/>
                  </a:lnTo>
                  <a:lnTo>
                    <a:pt x="152" y="1468"/>
                  </a:lnTo>
                  <a:lnTo>
                    <a:pt x="152" y="1468"/>
                  </a:lnTo>
                  <a:lnTo>
                    <a:pt x="152" y="1468"/>
                  </a:lnTo>
                  <a:lnTo>
                    <a:pt x="169" y="1468"/>
                  </a:lnTo>
                  <a:lnTo>
                    <a:pt x="169" y="1468"/>
                  </a:lnTo>
                  <a:lnTo>
                    <a:pt x="169" y="1468"/>
                  </a:lnTo>
                  <a:lnTo>
                    <a:pt x="169" y="1468"/>
                  </a:lnTo>
                  <a:lnTo>
                    <a:pt x="169" y="1468"/>
                  </a:lnTo>
                  <a:lnTo>
                    <a:pt x="169" y="1468"/>
                  </a:lnTo>
                  <a:lnTo>
                    <a:pt x="169" y="1452"/>
                  </a:lnTo>
                  <a:lnTo>
                    <a:pt x="169" y="1452"/>
                  </a:lnTo>
                  <a:lnTo>
                    <a:pt x="169" y="1452"/>
                  </a:lnTo>
                  <a:lnTo>
                    <a:pt x="169" y="1452"/>
                  </a:lnTo>
                  <a:lnTo>
                    <a:pt x="186" y="1452"/>
                  </a:lnTo>
                  <a:lnTo>
                    <a:pt x="186" y="1452"/>
                  </a:lnTo>
                  <a:lnTo>
                    <a:pt x="186" y="1452"/>
                  </a:lnTo>
                  <a:lnTo>
                    <a:pt x="186" y="1452"/>
                  </a:lnTo>
                  <a:lnTo>
                    <a:pt x="186" y="1452"/>
                  </a:lnTo>
                  <a:lnTo>
                    <a:pt x="186" y="1435"/>
                  </a:lnTo>
                  <a:lnTo>
                    <a:pt x="186" y="1435"/>
                  </a:lnTo>
                  <a:lnTo>
                    <a:pt x="203" y="1435"/>
                  </a:lnTo>
                  <a:lnTo>
                    <a:pt x="203" y="1418"/>
                  </a:lnTo>
                  <a:lnTo>
                    <a:pt x="203" y="1418"/>
                  </a:lnTo>
                  <a:lnTo>
                    <a:pt x="203" y="1418"/>
                  </a:lnTo>
                  <a:lnTo>
                    <a:pt x="203" y="1418"/>
                  </a:lnTo>
                  <a:lnTo>
                    <a:pt x="203" y="1418"/>
                  </a:lnTo>
                  <a:lnTo>
                    <a:pt x="203" y="1418"/>
                  </a:lnTo>
                  <a:lnTo>
                    <a:pt x="220" y="1418"/>
                  </a:lnTo>
                  <a:lnTo>
                    <a:pt x="220" y="1418"/>
                  </a:lnTo>
                  <a:lnTo>
                    <a:pt x="220" y="1418"/>
                  </a:lnTo>
                  <a:lnTo>
                    <a:pt x="220" y="1418"/>
                  </a:lnTo>
                  <a:lnTo>
                    <a:pt x="220" y="1401"/>
                  </a:lnTo>
                  <a:lnTo>
                    <a:pt x="220" y="1401"/>
                  </a:lnTo>
                  <a:lnTo>
                    <a:pt x="220" y="1401"/>
                  </a:lnTo>
                  <a:lnTo>
                    <a:pt x="220" y="1401"/>
                  </a:lnTo>
                  <a:lnTo>
                    <a:pt x="220" y="1401"/>
                  </a:lnTo>
                  <a:lnTo>
                    <a:pt x="237" y="1401"/>
                  </a:lnTo>
                  <a:lnTo>
                    <a:pt x="237" y="1401"/>
                  </a:lnTo>
                  <a:lnTo>
                    <a:pt x="237" y="1401"/>
                  </a:lnTo>
                  <a:lnTo>
                    <a:pt x="237" y="1401"/>
                  </a:lnTo>
                  <a:lnTo>
                    <a:pt x="237" y="1384"/>
                  </a:lnTo>
                  <a:lnTo>
                    <a:pt x="253" y="1367"/>
                  </a:lnTo>
                  <a:lnTo>
                    <a:pt x="253" y="1367"/>
                  </a:lnTo>
                  <a:lnTo>
                    <a:pt x="253" y="1367"/>
                  </a:lnTo>
                  <a:lnTo>
                    <a:pt x="253" y="1367"/>
                  </a:lnTo>
                  <a:lnTo>
                    <a:pt x="253" y="1367"/>
                  </a:lnTo>
                  <a:lnTo>
                    <a:pt x="270" y="1367"/>
                  </a:lnTo>
                  <a:lnTo>
                    <a:pt x="270" y="1367"/>
                  </a:lnTo>
                  <a:lnTo>
                    <a:pt x="270" y="1367"/>
                  </a:lnTo>
                  <a:lnTo>
                    <a:pt x="270" y="1350"/>
                  </a:lnTo>
                  <a:lnTo>
                    <a:pt x="270" y="1350"/>
                  </a:lnTo>
                  <a:lnTo>
                    <a:pt x="270" y="1350"/>
                  </a:lnTo>
                  <a:lnTo>
                    <a:pt x="270" y="1350"/>
                  </a:lnTo>
                  <a:lnTo>
                    <a:pt x="270" y="1350"/>
                  </a:lnTo>
                  <a:lnTo>
                    <a:pt x="270" y="1350"/>
                  </a:lnTo>
                  <a:lnTo>
                    <a:pt x="270" y="1350"/>
                  </a:lnTo>
                  <a:lnTo>
                    <a:pt x="270" y="1350"/>
                  </a:lnTo>
                  <a:lnTo>
                    <a:pt x="287" y="1350"/>
                  </a:lnTo>
                  <a:lnTo>
                    <a:pt x="287" y="1350"/>
                  </a:lnTo>
                  <a:lnTo>
                    <a:pt x="287" y="1333"/>
                  </a:lnTo>
                  <a:lnTo>
                    <a:pt x="287" y="1333"/>
                  </a:lnTo>
                  <a:lnTo>
                    <a:pt x="287" y="1333"/>
                  </a:lnTo>
                  <a:lnTo>
                    <a:pt x="287" y="1333"/>
                  </a:lnTo>
                  <a:lnTo>
                    <a:pt x="287" y="1333"/>
                  </a:lnTo>
                  <a:lnTo>
                    <a:pt x="304" y="1333"/>
                  </a:lnTo>
                  <a:lnTo>
                    <a:pt x="304" y="1333"/>
                  </a:lnTo>
                  <a:lnTo>
                    <a:pt x="304" y="1317"/>
                  </a:lnTo>
                  <a:lnTo>
                    <a:pt x="304" y="1317"/>
                  </a:lnTo>
                  <a:lnTo>
                    <a:pt x="304" y="1317"/>
                  </a:lnTo>
                  <a:lnTo>
                    <a:pt x="304" y="1317"/>
                  </a:lnTo>
                  <a:lnTo>
                    <a:pt x="304" y="1317"/>
                  </a:lnTo>
                  <a:lnTo>
                    <a:pt x="304" y="1317"/>
                  </a:lnTo>
                  <a:lnTo>
                    <a:pt x="304" y="1317"/>
                  </a:lnTo>
                  <a:lnTo>
                    <a:pt x="321" y="1317"/>
                  </a:lnTo>
                  <a:lnTo>
                    <a:pt x="321" y="1317"/>
                  </a:lnTo>
                  <a:lnTo>
                    <a:pt x="321" y="1300"/>
                  </a:lnTo>
                  <a:lnTo>
                    <a:pt x="321" y="1300"/>
                  </a:lnTo>
                  <a:lnTo>
                    <a:pt x="321" y="1300"/>
                  </a:lnTo>
                  <a:lnTo>
                    <a:pt x="321" y="1300"/>
                  </a:lnTo>
                  <a:lnTo>
                    <a:pt x="321" y="1300"/>
                  </a:lnTo>
                  <a:lnTo>
                    <a:pt x="321" y="1300"/>
                  </a:lnTo>
                  <a:lnTo>
                    <a:pt x="321" y="1300"/>
                  </a:lnTo>
                  <a:lnTo>
                    <a:pt x="355" y="1283"/>
                  </a:lnTo>
                  <a:lnTo>
                    <a:pt x="355" y="1266"/>
                  </a:lnTo>
                  <a:lnTo>
                    <a:pt x="355" y="1266"/>
                  </a:lnTo>
                  <a:lnTo>
                    <a:pt x="355" y="1266"/>
                  </a:lnTo>
                  <a:lnTo>
                    <a:pt x="355" y="1266"/>
                  </a:lnTo>
                  <a:lnTo>
                    <a:pt x="355" y="1266"/>
                  </a:lnTo>
                  <a:lnTo>
                    <a:pt x="355" y="1266"/>
                  </a:lnTo>
                  <a:lnTo>
                    <a:pt x="355" y="1266"/>
                  </a:lnTo>
                  <a:lnTo>
                    <a:pt x="355" y="1266"/>
                  </a:lnTo>
                  <a:lnTo>
                    <a:pt x="355" y="1266"/>
                  </a:lnTo>
                  <a:lnTo>
                    <a:pt x="355" y="1266"/>
                  </a:lnTo>
                  <a:lnTo>
                    <a:pt x="355" y="1266"/>
                  </a:lnTo>
                  <a:lnTo>
                    <a:pt x="372" y="1249"/>
                  </a:lnTo>
                  <a:lnTo>
                    <a:pt x="372" y="1249"/>
                  </a:lnTo>
                  <a:lnTo>
                    <a:pt x="372" y="1249"/>
                  </a:lnTo>
                  <a:lnTo>
                    <a:pt x="372" y="1249"/>
                  </a:lnTo>
                  <a:lnTo>
                    <a:pt x="372" y="1249"/>
                  </a:lnTo>
                  <a:lnTo>
                    <a:pt x="372" y="1249"/>
                  </a:lnTo>
                  <a:lnTo>
                    <a:pt x="388" y="1232"/>
                  </a:lnTo>
                  <a:lnTo>
                    <a:pt x="388" y="1232"/>
                  </a:lnTo>
                  <a:lnTo>
                    <a:pt x="388" y="1232"/>
                  </a:lnTo>
                  <a:lnTo>
                    <a:pt x="388" y="1232"/>
                  </a:lnTo>
                  <a:lnTo>
                    <a:pt x="388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215"/>
                  </a:lnTo>
                  <a:lnTo>
                    <a:pt x="405" y="1199"/>
                  </a:lnTo>
                  <a:lnTo>
                    <a:pt x="439" y="1182"/>
                  </a:lnTo>
                  <a:lnTo>
                    <a:pt x="439" y="1182"/>
                  </a:lnTo>
                  <a:lnTo>
                    <a:pt x="439" y="1182"/>
                  </a:lnTo>
                  <a:lnTo>
                    <a:pt x="439" y="1182"/>
                  </a:lnTo>
                  <a:lnTo>
                    <a:pt x="439" y="1182"/>
                  </a:lnTo>
                  <a:lnTo>
                    <a:pt x="439" y="1182"/>
                  </a:lnTo>
                  <a:lnTo>
                    <a:pt x="439" y="1182"/>
                  </a:lnTo>
                  <a:lnTo>
                    <a:pt x="439" y="1182"/>
                  </a:lnTo>
                  <a:lnTo>
                    <a:pt x="439" y="1182"/>
                  </a:lnTo>
                  <a:lnTo>
                    <a:pt x="439" y="1165"/>
                  </a:lnTo>
                  <a:lnTo>
                    <a:pt x="439" y="1165"/>
                  </a:lnTo>
                  <a:lnTo>
                    <a:pt x="456" y="1165"/>
                  </a:lnTo>
                  <a:lnTo>
                    <a:pt x="456" y="1165"/>
                  </a:lnTo>
                  <a:lnTo>
                    <a:pt x="456" y="1165"/>
                  </a:lnTo>
                  <a:lnTo>
                    <a:pt x="456" y="1165"/>
                  </a:lnTo>
                  <a:lnTo>
                    <a:pt x="456" y="1165"/>
                  </a:lnTo>
                  <a:lnTo>
                    <a:pt x="456" y="1165"/>
                  </a:lnTo>
                  <a:lnTo>
                    <a:pt x="456" y="1148"/>
                  </a:lnTo>
                  <a:lnTo>
                    <a:pt x="456" y="1148"/>
                  </a:lnTo>
                  <a:lnTo>
                    <a:pt x="456" y="1148"/>
                  </a:lnTo>
                  <a:lnTo>
                    <a:pt x="473" y="1148"/>
                  </a:lnTo>
                  <a:lnTo>
                    <a:pt x="473" y="1148"/>
                  </a:lnTo>
                  <a:lnTo>
                    <a:pt x="473" y="1148"/>
                  </a:lnTo>
                  <a:lnTo>
                    <a:pt x="473" y="1131"/>
                  </a:lnTo>
                  <a:lnTo>
                    <a:pt x="473" y="1131"/>
                  </a:lnTo>
                  <a:lnTo>
                    <a:pt x="473" y="1131"/>
                  </a:lnTo>
                  <a:lnTo>
                    <a:pt x="490" y="1131"/>
                  </a:lnTo>
                  <a:lnTo>
                    <a:pt x="490" y="1131"/>
                  </a:lnTo>
                  <a:lnTo>
                    <a:pt x="490" y="1131"/>
                  </a:lnTo>
                  <a:lnTo>
                    <a:pt x="490" y="1131"/>
                  </a:lnTo>
                  <a:lnTo>
                    <a:pt x="490" y="1131"/>
                  </a:lnTo>
                  <a:lnTo>
                    <a:pt x="490" y="1131"/>
                  </a:lnTo>
                  <a:lnTo>
                    <a:pt x="490" y="1131"/>
                  </a:lnTo>
                  <a:lnTo>
                    <a:pt x="490" y="1114"/>
                  </a:lnTo>
                  <a:lnTo>
                    <a:pt x="490" y="1114"/>
                  </a:lnTo>
                  <a:lnTo>
                    <a:pt x="506" y="1114"/>
                  </a:lnTo>
                  <a:lnTo>
                    <a:pt x="506" y="1114"/>
                  </a:lnTo>
                  <a:lnTo>
                    <a:pt x="506" y="1114"/>
                  </a:lnTo>
                  <a:lnTo>
                    <a:pt x="506" y="1114"/>
                  </a:lnTo>
                  <a:lnTo>
                    <a:pt x="506" y="1114"/>
                  </a:lnTo>
                  <a:lnTo>
                    <a:pt x="506" y="1097"/>
                  </a:lnTo>
                  <a:lnTo>
                    <a:pt x="506" y="1097"/>
                  </a:lnTo>
                  <a:lnTo>
                    <a:pt x="506" y="1097"/>
                  </a:lnTo>
                  <a:lnTo>
                    <a:pt x="523" y="1097"/>
                  </a:lnTo>
                  <a:lnTo>
                    <a:pt x="523" y="1080"/>
                  </a:lnTo>
                  <a:lnTo>
                    <a:pt x="523" y="1080"/>
                  </a:lnTo>
                  <a:lnTo>
                    <a:pt x="523" y="1080"/>
                  </a:lnTo>
                  <a:lnTo>
                    <a:pt x="523" y="1080"/>
                  </a:lnTo>
                  <a:lnTo>
                    <a:pt x="523" y="1080"/>
                  </a:lnTo>
                  <a:lnTo>
                    <a:pt x="540" y="1080"/>
                  </a:lnTo>
                  <a:lnTo>
                    <a:pt x="540" y="1080"/>
                  </a:lnTo>
                  <a:lnTo>
                    <a:pt x="540" y="1080"/>
                  </a:lnTo>
                  <a:lnTo>
                    <a:pt x="540" y="1080"/>
                  </a:lnTo>
                  <a:lnTo>
                    <a:pt x="540" y="1080"/>
                  </a:lnTo>
                  <a:lnTo>
                    <a:pt x="540" y="1064"/>
                  </a:lnTo>
                  <a:lnTo>
                    <a:pt x="540" y="1064"/>
                  </a:lnTo>
                  <a:lnTo>
                    <a:pt x="540" y="1064"/>
                  </a:lnTo>
                  <a:lnTo>
                    <a:pt x="557" y="1064"/>
                  </a:lnTo>
                  <a:lnTo>
                    <a:pt x="557" y="1064"/>
                  </a:lnTo>
                  <a:lnTo>
                    <a:pt x="557" y="1064"/>
                  </a:lnTo>
                  <a:lnTo>
                    <a:pt x="557" y="1047"/>
                  </a:lnTo>
                  <a:lnTo>
                    <a:pt x="557" y="1047"/>
                  </a:lnTo>
                  <a:lnTo>
                    <a:pt x="574" y="1047"/>
                  </a:lnTo>
                  <a:lnTo>
                    <a:pt x="574" y="1047"/>
                  </a:lnTo>
                  <a:lnTo>
                    <a:pt x="574" y="1047"/>
                  </a:lnTo>
                  <a:lnTo>
                    <a:pt x="574" y="1047"/>
                  </a:lnTo>
                  <a:lnTo>
                    <a:pt x="574" y="1047"/>
                  </a:lnTo>
                  <a:lnTo>
                    <a:pt x="574" y="1030"/>
                  </a:lnTo>
                  <a:lnTo>
                    <a:pt x="574" y="1030"/>
                  </a:lnTo>
                  <a:lnTo>
                    <a:pt x="591" y="1030"/>
                  </a:lnTo>
                  <a:lnTo>
                    <a:pt x="591" y="1030"/>
                  </a:lnTo>
                  <a:lnTo>
                    <a:pt x="591" y="1013"/>
                  </a:lnTo>
                  <a:lnTo>
                    <a:pt x="591" y="1013"/>
                  </a:lnTo>
                  <a:lnTo>
                    <a:pt x="591" y="1013"/>
                  </a:lnTo>
                  <a:lnTo>
                    <a:pt x="591" y="1013"/>
                  </a:lnTo>
                  <a:lnTo>
                    <a:pt x="591" y="1013"/>
                  </a:lnTo>
                  <a:lnTo>
                    <a:pt x="591" y="1013"/>
                  </a:lnTo>
                  <a:lnTo>
                    <a:pt x="608" y="1013"/>
                  </a:lnTo>
                  <a:lnTo>
                    <a:pt x="608" y="996"/>
                  </a:lnTo>
                  <a:lnTo>
                    <a:pt x="608" y="996"/>
                  </a:lnTo>
                  <a:lnTo>
                    <a:pt x="608" y="996"/>
                  </a:lnTo>
                  <a:lnTo>
                    <a:pt x="608" y="996"/>
                  </a:lnTo>
                  <a:lnTo>
                    <a:pt x="608" y="996"/>
                  </a:lnTo>
                  <a:lnTo>
                    <a:pt x="608" y="996"/>
                  </a:lnTo>
                  <a:lnTo>
                    <a:pt x="608" y="996"/>
                  </a:lnTo>
                  <a:lnTo>
                    <a:pt x="625" y="979"/>
                  </a:lnTo>
                  <a:lnTo>
                    <a:pt x="625" y="979"/>
                  </a:lnTo>
                  <a:lnTo>
                    <a:pt x="625" y="979"/>
                  </a:lnTo>
                  <a:lnTo>
                    <a:pt x="625" y="979"/>
                  </a:lnTo>
                  <a:lnTo>
                    <a:pt x="625" y="979"/>
                  </a:lnTo>
                  <a:lnTo>
                    <a:pt x="641" y="979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58" y="962"/>
                  </a:lnTo>
                  <a:lnTo>
                    <a:pt x="658" y="962"/>
                  </a:lnTo>
                  <a:lnTo>
                    <a:pt x="658" y="946"/>
                  </a:lnTo>
                  <a:lnTo>
                    <a:pt x="675" y="929"/>
                  </a:lnTo>
                  <a:lnTo>
                    <a:pt x="675" y="929"/>
                  </a:lnTo>
                  <a:lnTo>
                    <a:pt x="675" y="929"/>
                  </a:lnTo>
                  <a:lnTo>
                    <a:pt x="675" y="929"/>
                  </a:lnTo>
                  <a:lnTo>
                    <a:pt x="675" y="929"/>
                  </a:lnTo>
                  <a:lnTo>
                    <a:pt x="675" y="929"/>
                  </a:lnTo>
                  <a:lnTo>
                    <a:pt x="675" y="929"/>
                  </a:lnTo>
                  <a:lnTo>
                    <a:pt x="675" y="929"/>
                  </a:lnTo>
                  <a:lnTo>
                    <a:pt x="692" y="912"/>
                  </a:lnTo>
                  <a:lnTo>
                    <a:pt x="692" y="912"/>
                  </a:lnTo>
                  <a:lnTo>
                    <a:pt x="692" y="912"/>
                  </a:lnTo>
                  <a:lnTo>
                    <a:pt x="692" y="912"/>
                  </a:lnTo>
                  <a:lnTo>
                    <a:pt x="692" y="912"/>
                  </a:lnTo>
                  <a:lnTo>
                    <a:pt x="692" y="912"/>
                  </a:lnTo>
                  <a:lnTo>
                    <a:pt x="692" y="912"/>
                  </a:lnTo>
                  <a:lnTo>
                    <a:pt x="709" y="895"/>
                  </a:lnTo>
                  <a:lnTo>
                    <a:pt x="709" y="895"/>
                  </a:lnTo>
                  <a:lnTo>
                    <a:pt x="709" y="895"/>
                  </a:lnTo>
                  <a:lnTo>
                    <a:pt x="709" y="895"/>
                  </a:lnTo>
                  <a:lnTo>
                    <a:pt x="709" y="895"/>
                  </a:lnTo>
                  <a:lnTo>
                    <a:pt x="709" y="895"/>
                  </a:lnTo>
                  <a:lnTo>
                    <a:pt x="709" y="878"/>
                  </a:lnTo>
                  <a:lnTo>
                    <a:pt x="709" y="878"/>
                  </a:lnTo>
                  <a:lnTo>
                    <a:pt x="726" y="878"/>
                  </a:lnTo>
                  <a:lnTo>
                    <a:pt x="726" y="878"/>
                  </a:lnTo>
                  <a:lnTo>
                    <a:pt x="726" y="878"/>
                  </a:lnTo>
                  <a:lnTo>
                    <a:pt x="726" y="878"/>
                  </a:lnTo>
                  <a:lnTo>
                    <a:pt x="726" y="878"/>
                  </a:lnTo>
                  <a:lnTo>
                    <a:pt x="726" y="878"/>
                  </a:lnTo>
                  <a:lnTo>
                    <a:pt x="726" y="878"/>
                  </a:lnTo>
                  <a:lnTo>
                    <a:pt x="726" y="878"/>
                  </a:lnTo>
                  <a:lnTo>
                    <a:pt x="726" y="861"/>
                  </a:lnTo>
                  <a:lnTo>
                    <a:pt x="743" y="861"/>
                  </a:lnTo>
                  <a:lnTo>
                    <a:pt x="743" y="861"/>
                  </a:lnTo>
                  <a:lnTo>
                    <a:pt x="743" y="861"/>
                  </a:lnTo>
                  <a:lnTo>
                    <a:pt x="743" y="861"/>
                  </a:lnTo>
                  <a:lnTo>
                    <a:pt x="743" y="844"/>
                  </a:lnTo>
                  <a:lnTo>
                    <a:pt x="743" y="844"/>
                  </a:lnTo>
                  <a:lnTo>
                    <a:pt x="759" y="844"/>
                  </a:lnTo>
                  <a:lnTo>
                    <a:pt x="759" y="844"/>
                  </a:lnTo>
                  <a:lnTo>
                    <a:pt x="759" y="844"/>
                  </a:lnTo>
                  <a:lnTo>
                    <a:pt x="759" y="844"/>
                  </a:lnTo>
                  <a:lnTo>
                    <a:pt x="759" y="844"/>
                  </a:lnTo>
                  <a:lnTo>
                    <a:pt x="759" y="844"/>
                  </a:lnTo>
                  <a:lnTo>
                    <a:pt x="759" y="844"/>
                  </a:lnTo>
                  <a:lnTo>
                    <a:pt x="759" y="844"/>
                  </a:lnTo>
                  <a:lnTo>
                    <a:pt x="776" y="811"/>
                  </a:lnTo>
                  <a:lnTo>
                    <a:pt x="776" y="811"/>
                  </a:lnTo>
                  <a:lnTo>
                    <a:pt x="776" y="811"/>
                  </a:lnTo>
                  <a:lnTo>
                    <a:pt x="793" y="811"/>
                  </a:lnTo>
                  <a:lnTo>
                    <a:pt x="793" y="811"/>
                  </a:lnTo>
                  <a:lnTo>
                    <a:pt x="793" y="811"/>
                  </a:lnTo>
                  <a:lnTo>
                    <a:pt x="793" y="811"/>
                  </a:lnTo>
                  <a:lnTo>
                    <a:pt x="793" y="811"/>
                  </a:lnTo>
                  <a:lnTo>
                    <a:pt x="793" y="811"/>
                  </a:lnTo>
                  <a:lnTo>
                    <a:pt x="793" y="811"/>
                  </a:lnTo>
                  <a:lnTo>
                    <a:pt x="793" y="794"/>
                  </a:lnTo>
                  <a:lnTo>
                    <a:pt x="793" y="794"/>
                  </a:lnTo>
                  <a:lnTo>
                    <a:pt x="810" y="794"/>
                  </a:lnTo>
                  <a:lnTo>
                    <a:pt x="810" y="794"/>
                  </a:lnTo>
                  <a:lnTo>
                    <a:pt x="810" y="777"/>
                  </a:lnTo>
                  <a:lnTo>
                    <a:pt x="810" y="777"/>
                  </a:lnTo>
                  <a:lnTo>
                    <a:pt x="810" y="777"/>
                  </a:lnTo>
                  <a:lnTo>
                    <a:pt x="810" y="777"/>
                  </a:lnTo>
                  <a:lnTo>
                    <a:pt x="810" y="777"/>
                  </a:lnTo>
                  <a:lnTo>
                    <a:pt x="810" y="777"/>
                  </a:lnTo>
                  <a:lnTo>
                    <a:pt x="827" y="777"/>
                  </a:lnTo>
                  <a:lnTo>
                    <a:pt x="827" y="777"/>
                  </a:lnTo>
                  <a:lnTo>
                    <a:pt x="827" y="777"/>
                  </a:lnTo>
                  <a:lnTo>
                    <a:pt x="827" y="777"/>
                  </a:lnTo>
                  <a:lnTo>
                    <a:pt x="827" y="760"/>
                  </a:lnTo>
                  <a:lnTo>
                    <a:pt x="827" y="760"/>
                  </a:lnTo>
                  <a:lnTo>
                    <a:pt x="827" y="760"/>
                  </a:lnTo>
                  <a:lnTo>
                    <a:pt x="827" y="760"/>
                  </a:lnTo>
                  <a:lnTo>
                    <a:pt x="844" y="743"/>
                  </a:lnTo>
                  <a:lnTo>
                    <a:pt x="844" y="743"/>
                  </a:lnTo>
                  <a:lnTo>
                    <a:pt x="861" y="743"/>
                  </a:lnTo>
                  <a:lnTo>
                    <a:pt x="861" y="743"/>
                  </a:lnTo>
                  <a:lnTo>
                    <a:pt x="861" y="743"/>
                  </a:lnTo>
                  <a:lnTo>
                    <a:pt x="861" y="726"/>
                  </a:lnTo>
                  <a:lnTo>
                    <a:pt x="861" y="726"/>
                  </a:lnTo>
                  <a:lnTo>
                    <a:pt x="861" y="726"/>
                  </a:lnTo>
                  <a:lnTo>
                    <a:pt x="861" y="726"/>
                  </a:lnTo>
                  <a:lnTo>
                    <a:pt x="861" y="726"/>
                  </a:lnTo>
                  <a:lnTo>
                    <a:pt x="861" y="726"/>
                  </a:lnTo>
                  <a:lnTo>
                    <a:pt x="861" y="726"/>
                  </a:lnTo>
                  <a:lnTo>
                    <a:pt x="878" y="726"/>
                  </a:lnTo>
                  <a:lnTo>
                    <a:pt x="878" y="726"/>
                  </a:lnTo>
                  <a:lnTo>
                    <a:pt x="878" y="709"/>
                  </a:lnTo>
                  <a:lnTo>
                    <a:pt x="878" y="709"/>
                  </a:lnTo>
                  <a:lnTo>
                    <a:pt x="878" y="709"/>
                  </a:lnTo>
                  <a:lnTo>
                    <a:pt x="878" y="709"/>
                  </a:lnTo>
                  <a:lnTo>
                    <a:pt x="878" y="709"/>
                  </a:lnTo>
                  <a:lnTo>
                    <a:pt x="894" y="709"/>
                  </a:lnTo>
                  <a:lnTo>
                    <a:pt x="894" y="709"/>
                  </a:lnTo>
                  <a:lnTo>
                    <a:pt x="894" y="693"/>
                  </a:lnTo>
                  <a:lnTo>
                    <a:pt x="894" y="693"/>
                  </a:lnTo>
                  <a:lnTo>
                    <a:pt x="894" y="693"/>
                  </a:lnTo>
                  <a:lnTo>
                    <a:pt x="894" y="693"/>
                  </a:lnTo>
                  <a:lnTo>
                    <a:pt x="894" y="693"/>
                  </a:lnTo>
                  <a:lnTo>
                    <a:pt x="894" y="693"/>
                  </a:lnTo>
                  <a:lnTo>
                    <a:pt x="894" y="693"/>
                  </a:lnTo>
                  <a:lnTo>
                    <a:pt x="894" y="693"/>
                  </a:lnTo>
                  <a:lnTo>
                    <a:pt x="911" y="676"/>
                  </a:lnTo>
                  <a:lnTo>
                    <a:pt x="911" y="676"/>
                  </a:lnTo>
                  <a:lnTo>
                    <a:pt x="911" y="676"/>
                  </a:lnTo>
                  <a:lnTo>
                    <a:pt x="911" y="676"/>
                  </a:lnTo>
                  <a:lnTo>
                    <a:pt x="911" y="676"/>
                  </a:lnTo>
                  <a:lnTo>
                    <a:pt x="911" y="676"/>
                  </a:lnTo>
                  <a:lnTo>
                    <a:pt x="928" y="676"/>
                  </a:lnTo>
                  <a:lnTo>
                    <a:pt x="928" y="659"/>
                  </a:lnTo>
                  <a:lnTo>
                    <a:pt x="928" y="659"/>
                  </a:lnTo>
                  <a:lnTo>
                    <a:pt x="928" y="659"/>
                  </a:lnTo>
                  <a:lnTo>
                    <a:pt x="928" y="659"/>
                  </a:lnTo>
                  <a:lnTo>
                    <a:pt x="928" y="659"/>
                  </a:lnTo>
                  <a:lnTo>
                    <a:pt x="928" y="659"/>
                  </a:lnTo>
                  <a:lnTo>
                    <a:pt x="928" y="659"/>
                  </a:lnTo>
                  <a:lnTo>
                    <a:pt x="945" y="642"/>
                  </a:lnTo>
                  <a:lnTo>
                    <a:pt x="945" y="642"/>
                  </a:lnTo>
                  <a:lnTo>
                    <a:pt x="945" y="642"/>
                  </a:lnTo>
                  <a:lnTo>
                    <a:pt x="962" y="625"/>
                  </a:lnTo>
                  <a:lnTo>
                    <a:pt x="962" y="625"/>
                  </a:lnTo>
                  <a:lnTo>
                    <a:pt x="962" y="625"/>
                  </a:lnTo>
                  <a:lnTo>
                    <a:pt x="962" y="625"/>
                  </a:lnTo>
                  <a:lnTo>
                    <a:pt x="962" y="625"/>
                  </a:lnTo>
                  <a:lnTo>
                    <a:pt x="962" y="625"/>
                  </a:lnTo>
                  <a:lnTo>
                    <a:pt x="962" y="625"/>
                  </a:lnTo>
                  <a:lnTo>
                    <a:pt x="962" y="608"/>
                  </a:lnTo>
                  <a:lnTo>
                    <a:pt x="979" y="608"/>
                  </a:lnTo>
                  <a:lnTo>
                    <a:pt x="979" y="608"/>
                  </a:lnTo>
                  <a:lnTo>
                    <a:pt x="979" y="608"/>
                  </a:lnTo>
                  <a:lnTo>
                    <a:pt x="979" y="608"/>
                  </a:lnTo>
                  <a:lnTo>
                    <a:pt x="979" y="608"/>
                  </a:lnTo>
                  <a:lnTo>
                    <a:pt x="979" y="591"/>
                  </a:lnTo>
                  <a:lnTo>
                    <a:pt x="979" y="591"/>
                  </a:lnTo>
                  <a:lnTo>
                    <a:pt x="979" y="591"/>
                  </a:lnTo>
                  <a:lnTo>
                    <a:pt x="996" y="591"/>
                  </a:lnTo>
                  <a:lnTo>
                    <a:pt x="996" y="591"/>
                  </a:lnTo>
                  <a:lnTo>
                    <a:pt x="996" y="591"/>
                  </a:lnTo>
                  <a:lnTo>
                    <a:pt x="996" y="591"/>
                  </a:lnTo>
                  <a:lnTo>
                    <a:pt x="996" y="591"/>
                  </a:lnTo>
                  <a:lnTo>
                    <a:pt x="996" y="591"/>
                  </a:lnTo>
                  <a:lnTo>
                    <a:pt x="996" y="591"/>
                  </a:lnTo>
                  <a:lnTo>
                    <a:pt x="1012" y="574"/>
                  </a:lnTo>
                  <a:lnTo>
                    <a:pt x="1012" y="574"/>
                  </a:lnTo>
                  <a:lnTo>
                    <a:pt x="1012" y="574"/>
                  </a:lnTo>
                  <a:lnTo>
                    <a:pt x="1012" y="574"/>
                  </a:lnTo>
                  <a:lnTo>
                    <a:pt x="1012" y="574"/>
                  </a:lnTo>
                  <a:lnTo>
                    <a:pt x="1012" y="574"/>
                  </a:lnTo>
                  <a:lnTo>
                    <a:pt x="1012" y="574"/>
                  </a:lnTo>
                  <a:lnTo>
                    <a:pt x="1012" y="558"/>
                  </a:lnTo>
                  <a:lnTo>
                    <a:pt x="1012" y="558"/>
                  </a:lnTo>
                  <a:lnTo>
                    <a:pt x="1012" y="558"/>
                  </a:lnTo>
                  <a:lnTo>
                    <a:pt x="1029" y="558"/>
                  </a:lnTo>
                  <a:lnTo>
                    <a:pt x="1029" y="558"/>
                  </a:lnTo>
                  <a:lnTo>
                    <a:pt x="1029" y="558"/>
                  </a:lnTo>
                  <a:lnTo>
                    <a:pt x="1029" y="558"/>
                  </a:lnTo>
                  <a:lnTo>
                    <a:pt x="1029" y="558"/>
                  </a:lnTo>
                  <a:lnTo>
                    <a:pt x="1029" y="541"/>
                  </a:lnTo>
                  <a:lnTo>
                    <a:pt x="1029" y="541"/>
                  </a:lnTo>
                  <a:lnTo>
                    <a:pt x="1046" y="541"/>
                  </a:lnTo>
                  <a:lnTo>
                    <a:pt x="1046" y="541"/>
                  </a:lnTo>
                  <a:lnTo>
                    <a:pt x="1046" y="541"/>
                  </a:lnTo>
                  <a:lnTo>
                    <a:pt x="1046" y="541"/>
                  </a:lnTo>
                  <a:lnTo>
                    <a:pt x="1046" y="541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63" y="524"/>
                  </a:lnTo>
                  <a:lnTo>
                    <a:pt x="1063" y="524"/>
                  </a:lnTo>
                  <a:lnTo>
                    <a:pt x="1063" y="507"/>
                  </a:lnTo>
                  <a:lnTo>
                    <a:pt x="1063" y="507"/>
                  </a:lnTo>
                  <a:lnTo>
                    <a:pt x="1063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80" y="490"/>
                  </a:lnTo>
                  <a:lnTo>
                    <a:pt x="1080" y="490"/>
                  </a:lnTo>
                  <a:lnTo>
                    <a:pt x="1080" y="490"/>
                  </a:lnTo>
                  <a:lnTo>
                    <a:pt x="1080" y="490"/>
                  </a:lnTo>
                  <a:lnTo>
                    <a:pt x="1080" y="490"/>
                  </a:lnTo>
                  <a:lnTo>
                    <a:pt x="1097" y="473"/>
                  </a:lnTo>
                  <a:lnTo>
                    <a:pt x="1097" y="473"/>
                  </a:lnTo>
                  <a:lnTo>
                    <a:pt x="1097" y="473"/>
                  </a:lnTo>
                  <a:lnTo>
                    <a:pt x="1097" y="473"/>
                  </a:lnTo>
                  <a:lnTo>
                    <a:pt x="1097" y="473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4" y="456"/>
                  </a:lnTo>
                  <a:lnTo>
                    <a:pt x="1114" y="456"/>
                  </a:lnTo>
                  <a:lnTo>
                    <a:pt x="1114" y="456"/>
                  </a:lnTo>
                  <a:lnTo>
                    <a:pt x="1114" y="456"/>
                  </a:lnTo>
                  <a:lnTo>
                    <a:pt x="1131" y="440"/>
                  </a:lnTo>
                  <a:lnTo>
                    <a:pt x="1131" y="440"/>
                  </a:lnTo>
                  <a:lnTo>
                    <a:pt x="1131" y="440"/>
                  </a:lnTo>
                  <a:lnTo>
                    <a:pt x="1131" y="440"/>
                  </a:lnTo>
                  <a:lnTo>
                    <a:pt x="1131" y="440"/>
                  </a:lnTo>
                  <a:lnTo>
                    <a:pt x="1147" y="423"/>
                  </a:lnTo>
                  <a:lnTo>
                    <a:pt x="1147" y="423"/>
                  </a:lnTo>
                  <a:lnTo>
                    <a:pt x="1147" y="423"/>
                  </a:lnTo>
                  <a:lnTo>
                    <a:pt x="1164" y="406"/>
                  </a:lnTo>
                  <a:lnTo>
                    <a:pt x="1164" y="406"/>
                  </a:lnTo>
                  <a:lnTo>
                    <a:pt x="1164" y="406"/>
                  </a:lnTo>
                  <a:lnTo>
                    <a:pt x="1164" y="406"/>
                  </a:lnTo>
                  <a:lnTo>
                    <a:pt x="1164" y="406"/>
                  </a:lnTo>
                  <a:lnTo>
                    <a:pt x="1164" y="406"/>
                  </a:lnTo>
                  <a:lnTo>
                    <a:pt x="1164" y="406"/>
                  </a:lnTo>
                  <a:lnTo>
                    <a:pt x="1164" y="389"/>
                  </a:lnTo>
                  <a:lnTo>
                    <a:pt x="1198" y="372"/>
                  </a:lnTo>
                  <a:lnTo>
                    <a:pt x="1198" y="372"/>
                  </a:lnTo>
                  <a:lnTo>
                    <a:pt x="1198" y="372"/>
                  </a:lnTo>
                  <a:lnTo>
                    <a:pt x="1198" y="372"/>
                  </a:lnTo>
                  <a:lnTo>
                    <a:pt x="1198" y="372"/>
                  </a:lnTo>
                  <a:lnTo>
                    <a:pt x="1198" y="372"/>
                  </a:lnTo>
                  <a:lnTo>
                    <a:pt x="1198" y="372"/>
                  </a:lnTo>
                  <a:lnTo>
                    <a:pt x="1198" y="372"/>
                  </a:lnTo>
                  <a:lnTo>
                    <a:pt x="1215" y="355"/>
                  </a:lnTo>
                  <a:lnTo>
                    <a:pt x="1215" y="355"/>
                  </a:lnTo>
                  <a:lnTo>
                    <a:pt x="1215" y="355"/>
                  </a:lnTo>
                  <a:lnTo>
                    <a:pt x="1215" y="338"/>
                  </a:lnTo>
                  <a:lnTo>
                    <a:pt x="1215" y="338"/>
                  </a:lnTo>
                  <a:lnTo>
                    <a:pt x="1215" y="338"/>
                  </a:lnTo>
                  <a:lnTo>
                    <a:pt x="1232" y="338"/>
                  </a:lnTo>
                  <a:lnTo>
                    <a:pt x="1232" y="338"/>
                  </a:lnTo>
                  <a:lnTo>
                    <a:pt x="1232" y="338"/>
                  </a:lnTo>
                  <a:lnTo>
                    <a:pt x="1232" y="338"/>
                  </a:lnTo>
                  <a:lnTo>
                    <a:pt x="1232" y="338"/>
                  </a:lnTo>
                  <a:lnTo>
                    <a:pt x="1249" y="321"/>
                  </a:lnTo>
                  <a:lnTo>
                    <a:pt x="1249" y="321"/>
                  </a:lnTo>
                  <a:lnTo>
                    <a:pt x="1249" y="321"/>
                  </a:lnTo>
                  <a:lnTo>
                    <a:pt x="1249" y="321"/>
                  </a:lnTo>
                  <a:lnTo>
                    <a:pt x="1249" y="305"/>
                  </a:lnTo>
                  <a:lnTo>
                    <a:pt x="1249" y="305"/>
                  </a:lnTo>
                  <a:lnTo>
                    <a:pt x="1249" y="305"/>
                  </a:lnTo>
                  <a:lnTo>
                    <a:pt x="1249" y="305"/>
                  </a:lnTo>
                  <a:lnTo>
                    <a:pt x="1249" y="305"/>
                  </a:lnTo>
                  <a:lnTo>
                    <a:pt x="1265" y="305"/>
                  </a:lnTo>
                  <a:lnTo>
                    <a:pt x="1265" y="305"/>
                  </a:lnTo>
                  <a:lnTo>
                    <a:pt x="1265" y="288"/>
                  </a:lnTo>
                  <a:lnTo>
                    <a:pt x="1265" y="288"/>
                  </a:lnTo>
                  <a:lnTo>
                    <a:pt x="1282" y="288"/>
                  </a:lnTo>
                  <a:lnTo>
                    <a:pt x="1282" y="288"/>
                  </a:lnTo>
                  <a:lnTo>
                    <a:pt x="1282" y="288"/>
                  </a:lnTo>
                  <a:lnTo>
                    <a:pt x="1282" y="288"/>
                  </a:lnTo>
                  <a:lnTo>
                    <a:pt x="1282" y="288"/>
                  </a:lnTo>
                  <a:lnTo>
                    <a:pt x="1282" y="271"/>
                  </a:lnTo>
                  <a:lnTo>
                    <a:pt x="1282" y="271"/>
                  </a:lnTo>
                  <a:lnTo>
                    <a:pt x="1282" y="271"/>
                  </a:lnTo>
                  <a:lnTo>
                    <a:pt x="1282" y="271"/>
                  </a:lnTo>
                  <a:lnTo>
                    <a:pt x="1299" y="271"/>
                  </a:lnTo>
                  <a:lnTo>
                    <a:pt x="1299" y="254"/>
                  </a:lnTo>
                  <a:lnTo>
                    <a:pt x="1299" y="254"/>
                  </a:lnTo>
                  <a:lnTo>
                    <a:pt x="1299" y="254"/>
                  </a:lnTo>
                  <a:lnTo>
                    <a:pt x="1299" y="254"/>
                  </a:lnTo>
                  <a:lnTo>
                    <a:pt x="1299" y="254"/>
                  </a:lnTo>
                  <a:lnTo>
                    <a:pt x="1299" y="254"/>
                  </a:lnTo>
                  <a:lnTo>
                    <a:pt x="1299" y="254"/>
                  </a:lnTo>
                  <a:lnTo>
                    <a:pt x="1316" y="254"/>
                  </a:lnTo>
                  <a:lnTo>
                    <a:pt x="1316" y="254"/>
                  </a:lnTo>
                  <a:lnTo>
                    <a:pt x="1316" y="254"/>
                  </a:lnTo>
                  <a:lnTo>
                    <a:pt x="1316" y="237"/>
                  </a:lnTo>
                  <a:lnTo>
                    <a:pt x="1316" y="237"/>
                  </a:lnTo>
                  <a:lnTo>
                    <a:pt x="1316" y="237"/>
                  </a:lnTo>
                  <a:lnTo>
                    <a:pt x="1333" y="237"/>
                  </a:lnTo>
                  <a:lnTo>
                    <a:pt x="1333" y="237"/>
                  </a:lnTo>
                  <a:lnTo>
                    <a:pt x="1333" y="237"/>
                  </a:lnTo>
                  <a:lnTo>
                    <a:pt x="1333" y="220"/>
                  </a:lnTo>
                  <a:lnTo>
                    <a:pt x="1333" y="220"/>
                  </a:lnTo>
                  <a:lnTo>
                    <a:pt x="1333" y="220"/>
                  </a:lnTo>
                  <a:lnTo>
                    <a:pt x="1333" y="220"/>
                  </a:lnTo>
                  <a:lnTo>
                    <a:pt x="1333" y="220"/>
                  </a:lnTo>
                  <a:lnTo>
                    <a:pt x="1333" y="220"/>
                  </a:lnTo>
                  <a:lnTo>
                    <a:pt x="1333" y="220"/>
                  </a:lnTo>
                  <a:lnTo>
                    <a:pt x="1333" y="220"/>
                  </a:lnTo>
                  <a:lnTo>
                    <a:pt x="1350" y="203"/>
                  </a:lnTo>
                  <a:lnTo>
                    <a:pt x="1350" y="203"/>
                  </a:lnTo>
                  <a:lnTo>
                    <a:pt x="1350" y="203"/>
                  </a:lnTo>
                  <a:lnTo>
                    <a:pt x="1367" y="203"/>
                  </a:lnTo>
                  <a:lnTo>
                    <a:pt x="1367" y="187"/>
                  </a:lnTo>
                  <a:lnTo>
                    <a:pt x="1367" y="187"/>
                  </a:lnTo>
                  <a:lnTo>
                    <a:pt x="1367" y="187"/>
                  </a:lnTo>
                  <a:lnTo>
                    <a:pt x="1367" y="187"/>
                  </a:lnTo>
                  <a:lnTo>
                    <a:pt x="1367" y="187"/>
                  </a:lnTo>
                  <a:lnTo>
                    <a:pt x="1367" y="187"/>
                  </a:lnTo>
                  <a:lnTo>
                    <a:pt x="1367" y="187"/>
                  </a:lnTo>
                  <a:lnTo>
                    <a:pt x="1367" y="187"/>
                  </a:lnTo>
                  <a:lnTo>
                    <a:pt x="1383" y="170"/>
                  </a:lnTo>
                  <a:lnTo>
                    <a:pt x="1383" y="170"/>
                  </a:lnTo>
                  <a:lnTo>
                    <a:pt x="1383" y="170"/>
                  </a:lnTo>
                  <a:lnTo>
                    <a:pt x="1383" y="170"/>
                  </a:lnTo>
                  <a:lnTo>
                    <a:pt x="1383" y="170"/>
                  </a:lnTo>
                  <a:lnTo>
                    <a:pt x="1383" y="170"/>
                  </a:lnTo>
                  <a:lnTo>
                    <a:pt x="1383" y="170"/>
                  </a:lnTo>
                  <a:lnTo>
                    <a:pt x="1383" y="170"/>
                  </a:lnTo>
                  <a:lnTo>
                    <a:pt x="1383" y="153"/>
                  </a:lnTo>
                  <a:lnTo>
                    <a:pt x="1400" y="153"/>
                  </a:lnTo>
                  <a:lnTo>
                    <a:pt x="1400" y="153"/>
                  </a:lnTo>
                  <a:lnTo>
                    <a:pt x="1400" y="153"/>
                  </a:lnTo>
                  <a:lnTo>
                    <a:pt x="1400" y="153"/>
                  </a:lnTo>
                  <a:lnTo>
                    <a:pt x="1400" y="153"/>
                  </a:lnTo>
                  <a:lnTo>
                    <a:pt x="1400" y="136"/>
                  </a:lnTo>
                  <a:lnTo>
                    <a:pt x="1400" y="136"/>
                  </a:lnTo>
                  <a:lnTo>
                    <a:pt x="1417" y="136"/>
                  </a:lnTo>
                  <a:lnTo>
                    <a:pt x="1417" y="136"/>
                  </a:lnTo>
                  <a:lnTo>
                    <a:pt x="1417" y="136"/>
                  </a:lnTo>
                  <a:lnTo>
                    <a:pt x="1417" y="136"/>
                  </a:lnTo>
                  <a:lnTo>
                    <a:pt x="1417" y="136"/>
                  </a:lnTo>
                  <a:lnTo>
                    <a:pt x="1417" y="136"/>
                  </a:lnTo>
                  <a:lnTo>
                    <a:pt x="1434" y="119"/>
                  </a:lnTo>
                  <a:lnTo>
                    <a:pt x="1434" y="102"/>
                  </a:lnTo>
                  <a:lnTo>
                    <a:pt x="1434" y="102"/>
                  </a:lnTo>
                  <a:lnTo>
                    <a:pt x="1434" y="102"/>
                  </a:lnTo>
                  <a:lnTo>
                    <a:pt x="1434" y="102"/>
                  </a:lnTo>
                  <a:lnTo>
                    <a:pt x="1451" y="102"/>
                  </a:lnTo>
                  <a:lnTo>
                    <a:pt x="1451" y="102"/>
                  </a:lnTo>
                  <a:lnTo>
                    <a:pt x="1451" y="102"/>
                  </a:lnTo>
                  <a:lnTo>
                    <a:pt x="1451" y="85"/>
                  </a:lnTo>
                  <a:lnTo>
                    <a:pt x="1451" y="85"/>
                  </a:lnTo>
                  <a:lnTo>
                    <a:pt x="1451" y="85"/>
                  </a:lnTo>
                  <a:lnTo>
                    <a:pt x="1451" y="85"/>
                  </a:lnTo>
                  <a:lnTo>
                    <a:pt x="1451" y="85"/>
                  </a:lnTo>
                  <a:lnTo>
                    <a:pt x="1468" y="85"/>
                  </a:lnTo>
                  <a:lnTo>
                    <a:pt x="1468" y="85"/>
                  </a:lnTo>
                  <a:lnTo>
                    <a:pt x="1468" y="85"/>
                  </a:lnTo>
                  <a:lnTo>
                    <a:pt x="1468" y="85"/>
                  </a:lnTo>
                  <a:lnTo>
                    <a:pt x="1468" y="85"/>
                  </a:lnTo>
                  <a:lnTo>
                    <a:pt x="1468" y="68"/>
                  </a:lnTo>
                  <a:lnTo>
                    <a:pt x="1468" y="68"/>
                  </a:lnTo>
                  <a:lnTo>
                    <a:pt x="1468" y="68"/>
                  </a:lnTo>
                  <a:lnTo>
                    <a:pt x="1468" y="68"/>
                  </a:lnTo>
                  <a:lnTo>
                    <a:pt x="1468" y="68"/>
                  </a:lnTo>
                  <a:lnTo>
                    <a:pt x="1485" y="68"/>
                  </a:lnTo>
                  <a:lnTo>
                    <a:pt x="1485" y="52"/>
                  </a:lnTo>
                  <a:lnTo>
                    <a:pt x="1485" y="52"/>
                  </a:lnTo>
                  <a:lnTo>
                    <a:pt x="1485" y="52"/>
                  </a:lnTo>
                  <a:lnTo>
                    <a:pt x="1485" y="52"/>
                  </a:lnTo>
                  <a:lnTo>
                    <a:pt x="1485" y="52"/>
                  </a:lnTo>
                  <a:lnTo>
                    <a:pt x="1485" y="52"/>
                  </a:lnTo>
                  <a:lnTo>
                    <a:pt x="1485" y="52"/>
                  </a:lnTo>
                  <a:lnTo>
                    <a:pt x="1502" y="52"/>
                  </a:lnTo>
                  <a:lnTo>
                    <a:pt x="1502" y="52"/>
                  </a:lnTo>
                  <a:lnTo>
                    <a:pt x="1502" y="35"/>
                  </a:lnTo>
                  <a:lnTo>
                    <a:pt x="1518" y="35"/>
                  </a:lnTo>
                  <a:lnTo>
                    <a:pt x="1518" y="35"/>
                  </a:lnTo>
                  <a:lnTo>
                    <a:pt x="1518" y="35"/>
                  </a:lnTo>
                  <a:lnTo>
                    <a:pt x="1518" y="18"/>
                  </a:lnTo>
                  <a:lnTo>
                    <a:pt x="1518" y="18"/>
                  </a:lnTo>
                  <a:lnTo>
                    <a:pt x="1518" y="18"/>
                  </a:lnTo>
                  <a:lnTo>
                    <a:pt x="1518" y="18"/>
                  </a:lnTo>
                  <a:lnTo>
                    <a:pt x="1518" y="18"/>
                  </a:lnTo>
                  <a:lnTo>
                    <a:pt x="1535" y="1"/>
                  </a:lnTo>
                  <a:lnTo>
                    <a:pt x="1535" y="1"/>
                  </a:lnTo>
                  <a:lnTo>
                    <a:pt x="1535" y="1"/>
                  </a:lnTo>
                  <a:lnTo>
                    <a:pt x="1535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5304150" y="4274700"/>
              <a:ext cx="126100" cy="121475"/>
            </a:xfrm>
            <a:custGeom>
              <a:avLst/>
              <a:gdLst/>
              <a:ahLst/>
              <a:cxnLst/>
              <a:rect l="l" t="t" r="r" b="b"/>
              <a:pathLst>
                <a:path w="5044" h="4859" fill="none" extrusionOk="0">
                  <a:moveTo>
                    <a:pt x="0" y="0"/>
                  </a:moveTo>
                  <a:lnTo>
                    <a:pt x="5043" y="4858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5339150" y="4237175"/>
              <a:ext cx="129050" cy="118500"/>
            </a:xfrm>
            <a:custGeom>
              <a:avLst/>
              <a:gdLst/>
              <a:ahLst/>
              <a:cxnLst/>
              <a:rect l="l" t="t" r="r" b="b"/>
              <a:pathLst>
                <a:path w="5162" h="4740" fill="none" extrusionOk="0">
                  <a:moveTo>
                    <a:pt x="0" y="0"/>
                  </a:moveTo>
                  <a:lnTo>
                    <a:pt x="5161" y="474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5304150" y="4236750"/>
              <a:ext cx="164475" cy="159425"/>
            </a:xfrm>
            <a:custGeom>
              <a:avLst/>
              <a:gdLst/>
              <a:ahLst/>
              <a:cxnLst/>
              <a:rect l="l" t="t" r="r" b="b"/>
              <a:pathLst>
                <a:path w="6579" h="6377" extrusionOk="0">
                  <a:moveTo>
                    <a:pt x="1417" y="0"/>
                  </a:moveTo>
                  <a:lnTo>
                    <a:pt x="1400" y="17"/>
                  </a:lnTo>
                  <a:lnTo>
                    <a:pt x="1400" y="34"/>
                  </a:lnTo>
                  <a:lnTo>
                    <a:pt x="1383" y="34"/>
                  </a:lnTo>
                  <a:lnTo>
                    <a:pt x="1383" y="51"/>
                  </a:lnTo>
                  <a:lnTo>
                    <a:pt x="1367" y="51"/>
                  </a:lnTo>
                  <a:lnTo>
                    <a:pt x="1367" y="68"/>
                  </a:lnTo>
                  <a:lnTo>
                    <a:pt x="1350" y="68"/>
                  </a:lnTo>
                  <a:lnTo>
                    <a:pt x="1350" y="85"/>
                  </a:lnTo>
                  <a:lnTo>
                    <a:pt x="1333" y="85"/>
                  </a:lnTo>
                  <a:lnTo>
                    <a:pt x="1333" y="102"/>
                  </a:lnTo>
                  <a:lnTo>
                    <a:pt x="1316" y="102"/>
                  </a:lnTo>
                  <a:lnTo>
                    <a:pt x="1316" y="119"/>
                  </a:lnTo>
                  <a:lnTo>
                    <a:pt x="1299" y="119"/>
                  </a:lnTo>
                  <a:lnTo>
                    <a:pt x="1299" y="135"/>
                  </a:lnTo>
                  <a:lnTo>
                    <a:pt x="1282" y="135"/>
                  </a:lnTo>
                  <a:lnTo>
                    <a:pt x="1282" y="152"/>
                  </a:lnTo>
                  <a:lnTo>
                    <a:pt x="1265" y="169"/>
                  </a:lnTo>
                  <a:lnTo>
                    <a:pt x="1248" y="169"/>
                  </a:lnTo>
                  <a:lnTo>
                    <a:pt x="1248" y="186"/>
                  </a:lnTo>
                  <a:lnTo>
                    <a:pt x="1232" y="203"/>
                  </a:lnTo>
                  <a:lnTo>
                    <a:pt x="1215" y="220"/>
                  </a:lnTo>
                  <a:lnTo>
                    <a:pt x="1198" y="237"/>
                  </a:lnTo>
                  <a:lnTo>
                    <a:pt x="1181" y="253"/>
                  </a:lnTo>
                  <a:lnTo>
                    <a:pt x="1181" y="270"/>
                  </a:lnTo>
                  <a:lnTo>
                    <a:pt x="1164" y="270"/>
                  </a:lnTo>
                  <a:lnTo>
                    <a:pt x="1164" y="287"/>
                  </a:lnTo>
                  <a:lnTo>
                    <a:pt x="1147" y="287"/>
                  </a:lnTo>
                  <a:lnTo>
                    <a:pt x="1130" y="304"/>
                  </a:lnTo>
                  <a:lnTo>
                    <a:pt x="1130" y="321"/>
                  </a:lnTo>
                  <a:lnTo>
                    <a:pt x="1114" y="321"/>
                  </a:lnTo>
                  <a:lnTo>
                    <a:pt x="1114" y="338"/>
                  </a:lnTo>
                  <a:lnTo>
                    <a:pt x="1097" y="338"/>
                  </a:lnTo>
                  <a:lnTo>
                    <a:pt x="1097" y="355"/>
                  </a:lnTo>
                  <a:lnTo>
                    <a:pt x="1080" y="355"/>
                  </a:lnTo>
                  <a:lnTo>
                    <a:pt x="1080" y="372"/>
                  </a:lnTo>
                  <a:lnTo>
                    <a:pt x="1063" y="372"/>
                  </a:lnTo>
                  <a:lnTo>
                    <a:pt x="1063" y="388"/>
                  </a:lnTo>
                  <a:lnTo>
                    <a:pt x="1046" y="388"/>
                  </a:lnTo>
                  <a:lnTo>
                    <a:pt x="1046" y="405"/>
                  </a:lnTo>
                  <a:lnTo>
                    <a:pt x="1029" y="405"/>
                  </a:lnTo>
                  <a:lnTo>
                    <a:pt x="1029" y="422"/>
                  </a:lnTo>
                  <a:lnTo>
                    <a:pt x="1012" y="439"/>
                  </a:lnTo>
                  <a:lnTo>
                    <a:pt x="995" y="456"/>
                  </a:lnTo>
                  <a:lnTo>
                    <a:pt x="979" y="473"/>
                  </a:lnTo>
                  <a:lnTo>
                    <a:pt x="979" y="490"/>
                  </a:lnTo>
                  <a:lnTo>
                    <a:pt x="962" y="490"/>
                  </a:lnTo>
                  <a:lnTo>
                    <a:pt x="962" y="506"/>
                  </a:lnTo>
                  <a:lnTo>
                    <a:pt x="945" y="506"/>
                  </a:lnTo>
                  <a:lnTo>
                    <a:pt x="945" y="523"/>
                  </a:lnTo>
                  <a:lnTo>
                    <a:pt x="928" y="523"/>
                  </a:lnTo>
                  <a:lnTo>
                    <a:pt x="928" y="540"/>
                  </a:lnTo>
                  <a:lnTo>
                    <a:pt x="911" y="540"/>
                  </a:lnTo>
                  <a:lnTo>
                    <a:pt x="911" y="557"/>
                  </a:lnTo>
                  <a:lnTo>
                    <a:pt x="894" y="557"/>
                  </a:lnTo>
                  <a:lnTo>
                    <a:pt x="894" y="574"/>
                  </a:lnTo>
                  <a:lnTo>
                    <a:pt x="877" y="574"/>
                  </a:lnTo>
                  <a:lnTo>
                    <a:pt x="877" y="591"/>
                  </a:lnTo>
                  <a:lnTo>
                    <a:pt x="861" y="591"/>
                  </a:lnTo>
                  <a:lnTo>
                    <a:pt x="861" y="608"/>
                  </a:lnTo>
                  <a:lnTo>
                    <a:pt x="844" y="608"/>
                  </a:lnTo>
                  <a:lnTo>
                    <a:pt x="844" y="625"/>
                  </a:lnTo>
                  <a:lnTo>
                    <a:pt x="827" y="641"/>
                  </a:lnTo>
                  <a:lnTo>
                    <a:pt x="810" y="641"/>
                  </a:lnTo>
                  <a:lnTo>
                    <a:pt x="810" y="658"/>
                  </a:lnTo>
                  <a:lnTo>
                    <a:pt x="793" y="675"/>
                  </a:lnTo>
                  <a:lnTo>
                    <a:pt x="776" y="675"/>
                  </a:lnTo>
                  <a:lnTo>
                    <a:pt x="776" y="692"/>
                  </a:lnTo>
                  <a:lnTo>
                    <a:pt x="759" y="709"/>
                  </a:lnTo>
                  <a:lnTo>
                    <a:pt x="742" y="709"/>
                  </a:lnTo>
                  <a:lnTo>
                    <a:pt x="742" y="726"/>
                  </a:lnTo>
                  <a:lnTo>
                    <a:pt x="726" y="743"/>
                  </a:lnTo>
                  <a:lnTo>
                    <a:pt x="726" y="759"/>
                  </a:lnTo>
                  <a:lnTo>
                    <a:pt x="709" y="759"/>
                  </a:lnTo>
                  <a:lnTo>
                    <a:pt x="692" y="776"/>
                  </a:lnTo>
                  <a:lnTo>
                    <a:pt x="692" y="793"/>
                  </a:lnTo>
                  <a:lnTo>
                    <a:pt x="675" y="793"/>
                  </a:lnTo>
                  <a:lnTo>
                    <a:pt x="658" y="810"/>
                  </a:lnTo>
                  <a:lnTo>
                    <a:pt x="658" y="827"/>
                  </a:lnTo>
                  <a:lnTo>
                    <a:pt x="641" y="827"/>
                  </a:lnTo>
                  <a:lnTo>
                    <a:pt x="641" y="844"/>
                  </a:lnTo>
                  <a:lnTo>
                    <a:pt x="624" y="844"/>
                  </a:lnTo>
                  <a:lnTo>
                    <a:pt x="624" y="861"/>
                  </a:lnTo>
                  <a:lnTo>
                    <a:pt x="608" y="861"/>
                  </a:lnTo>
                  <a:lnTo>
                    <a:pt x="608" y="878"/>
                  </a:lnTo>
                  <a:lnTo>
                    <a:pt x="591" y="878"/>
                  </a:lnTo>
                  <a:lnTo>
                    <a:pt x="591" y="894"/>
                  </a:lnTo>
                  <a:lnTo>
                    <a:pt x="574" y="894"/>
                  </a:lnTo>
                  <a:lnTo>
                    <a:pt x="574" y="911"/>
                  </a:lnTo>
                  <a:lnTo>
                    <a:pt x="557" y="911"/>
                  </a:lnTo>
                  <a:lnTo>
                    <a:pt x="557" y="928"/>
                  </a:lnTo>
                  <a:lnTo>
                    <a:pt x="540" y="945"/>
                  </a:lnTo>
                  <a:lnTo>
                    <a:pt x="523" y="945"/>
                  </a:lnTo>
                  <a:lnTo>
                    <a:pt x="523" y="962"/>
                  </a:lnTo>
                  <a:lnTo>
                    <a:pt x="506" y="979"/>
                  </a:lnTo>
                  <a:lnTo>
                    <a:pt x="489" y="979"/>
                  </a:lnTo>
                  <a:lnTo>
                    <a:pt x="489" y="996"/>
                  </a:lnTo>
                  <a:lnTo>
                    <a:pt x="473" y="1012"/>
                  </a:lnTo>
                  <a:lnTo>
                    <a:pt x="456" y="1029"/>
                  </a:lnTo>
                  <a:lnTo>
                    <a:pt x="456" y="1046"/>
                  </a:lnTo>
                  <a:lnTo>
                    <a:pt x="439" y="1046"/>
                  </a:lnTo>
                  <a:lnTo>
                    <a:pt x="422" y="1063"/>
                  </a:lnTo>
                  <a:lnTo>
                    <a:pt x="422" y="1080"/>
                  </a:lnTo>
                  <a:lnTo>
                    <a:pt x="405" y="1080"/>
                  </a:lnTo>
                  <a:lnTo>
                    <a:pt x="405" y="1097"/>
                  </a:lnTo>
                  <a:lnTo>
                    <a:pt x="388" y="1097"/>
                  </a:lnTo>
                  <a:lnTo>
                    <a:pt x="388" y="1114"/>
                  </a:lnTo>
                  <a:lnTo>
                    <a:pt x="371" y="1114"/>
                  </a:lnTo>
                  <a:lnTo>
                    <a:pt x="371" y="1131"/>
                  </a:lnTo>
                  <a:lnTo>
                    <a:pt x="355" y="1131"/>
                  </a:lnTo>
                  <a:lnTo>
                    <a:pt x="338" y="1164"/>
                  </a:lnTo>
                  <a:lnTo>
                    <a:pt x="321" y="1164"/>
                  </a:lnTo>
                  <a:lnTo>
                    <a:pt x="321" y="1181"/>
                  </a:lnTo>
                  <a:lnTo>
                    <a:pt x="304" y="1198"/>
                  </a:lnTo>
                  <a:lnTo>
                    <a:pt x="287" y="1198"/>
                  </a:lnTo>
                  <a:lnTo>
                    <a:pt x="287" y="1215"/>
                  </a:lnTo>
                  <a:lnTo>
                    <a:pt x="270" y="1215"/>
                  </a:lnTo>
                  <a:lnTo>
                    <a:pt x="270" y="1232"/>
                  </a:lnTo>
                  <a:lnTo>
                    <a:pt x="237" y="1249"/>
                  </a:lnTo>
                  <a:lnTo>
                    <a:pt x="237" y="1265"/>
                  </a:lnTo>
                  <a:lnTo>
                    <a:pt x="220" y="1265"/>
                  </a:lnTo>
                  <a:lnTo>
                    <a:pt x="220" y="1282"/>
                  </a:lnTo>
                  <a:lnTo>
                    <a:pt x="203" y="1299"/>
                  </a:lnTo>
                  <a:lnTo>
                    <a:pt x="186" y="1299"/>
                  </a:lnTo>
                  <a:lnTo>
                    <a:pt x="186" y="1316"/>
                  </a:lnTo>
                  <a:lnTo>
                    <a:pt x="169" y="1316"/>
                  </a:lnTo>
                  <a:lnTo>
                    <a:pt x="169" y="1333"/>
                  </a:lnTo>
                  <a:lnTo>
                    <a:pt x="152" y="1350"/>
                  </a:lnTo>
                  <a:lnTo>
                    <a:pt x="135" y="1350"/>
                  </a:lnTo>
                  <a:lnTo>
                    <a:pt x="135" y="1367"/>
                  </a:lnTo>
                  <a:lnTo>
                    <a:pt x="135" y="1384"/>
                  </a:lnTo>
                  <a:lnTo>
                    <a:pt x="118" y="1384"/>
                  </a:lnTo>
                  <a:lnTo>
                    <a:pt x="102" y="1400"/>
                  </a:lnTo>
                  <a:lnTo>
                    <a:pt x="102" y="1417"/>
                  </a:lnTo>
                  <a:lnTo>
                    <a:pt x="85" y="1417"/>
                  </a:lnTo>
                  <a:lnTo>
                    <a:pt x="85" y="1434"/>
                  </a:lnTo>
                  <a:lnTo>
                    <a:pt x="68" y="1434"/>
                  </a:lnTo>
                  <a:lnTo>
                    <a:pt x="34" y="1468"/>
                  </a:lnTo>
                  <a:lnTo>
                    <a:pt x="34" y="1485"/>
                  </a:lnTo>
                  <a:lnTo>
                    <a:pt x="17" y="1485"/>
                  </a:lnTo>
                  <a:lnTo>
                    <a:pt x="17" y="1502"/>
                  </a:lnTo>
                  <a:lnTo>
                    <a:pt x="0" y="1502"/>
                  </a:lnTo>
                  <a:lnTo>
                    <a:pt x="0" y="1518"/>
                  </a:lnTo>
                  <a:lnTo>
                    <a:pt x="5043" y="6376"/>
                  </a:lnTo>
                  <a:lnTo>
                    <a:pt x="5060" y="6376"/>
                  </a:lnTo>
                  <a:lnTo>
                    <a:pt x="5060" y="6359"/>
                  </a:lnTo>
                  <a:lnTo>
                    <a:pt x="5060" y="6342"/>
                  </a:lnTo>
                  <a:lnTo>
                    <a:pt x="5094" y="6325"/>
                  </a:lnTo>
                  <a:lnTo>
                    <a:pt x="5094" y="6309"/>
                  </a:lnTo>
                  <a:lnTo>
                    <a:pt x="5111" y="6309"/>
                  </a:lnTo>
                  <a:lnTo>
                    <a:pt x="5111" y="6292"/>
                  </a:lnTo>
                  <a:lnTo>
                    <a:pt x="5128" y="6292"/>
                  </a:lnTo>
                  <a:lnTo>
                    <a:pt x="5145" y="6275"/>
                  </a:lnTo>
                  <a:lnTo>
                    <a:pt x="5145" y="6258"/>
                  </a:lnTo>
                  <a:lnTo>
                    <a:pt x="5162" y="6258"/>
                  </a:lnTo>
                  <a:lnTo>
                    <a:pt x="5162" y="6241"/>
                  </a:lnTo>
                  <a:lnTo>
                    <a:pt x="5178" y="6241"/>
                  </a:lnTo>
                  <a:lnTo>
                    <a:pt x="5195" y="6224"/>
                  </a:lnTo>
                  <a:lnTo>
                    <a:pt x="5195" y="6207"/>
                  </a:lnTo>
                  <a:lnTo>
                    <a:pt x="5212" y="6207"/>
                  </a:lnTo>
                  <a:lnTo>
                    <a:pt x="5212" y="6191"/>
                  </a:lnTo>
                  <a:lnTo>
                    <a:pt x="5229" y="6191"/>
                  </a:lnTo>
                  <a:lnTo>
                    <a:pt x="5229" y="6174"/>
                  </a:lnTo>
                  <a:lnTo>
                    <a:pt x="5246" y="6174"/>
                  </a:lnTo>
                  <a:lnTo>
                    <a:pt x="5246" y="6157"/>
                  </a:lnTo>
                  <a:lnTo>
                    <a:pt x="5263" y="6157"/>
                  </a:lnTo>
                  <a:lnTo>
                    <a:pt x="5263" y="6140"/>
                  </a:lnTo>
                  <a:lnTo>
                    <a:pt x="5280" y="6140"/>
                  </a:lnTo>
                  <a:lnTo>
                    <a:pt x="5280" y="6123"/>
                  </a:lnTo>
                  <a:lnTo>
                    <a:pt x="5296" y="6106"/>
                  </a:lnTo>
                  <a:lnTo>
                    <a:pt x="5313" y="6106"/>
                  </a:lnTo>
                  <a:lnTo>
                    <a:pt x="5313" y="6089"/>
                  </a:lnTo>
                  <a:lnTo>
                    <a:pt x="5330" y="6089"/>
                  </a:lnTo>
                  <a:lnTo>
                    <a:pt x="5330" y="6072"/>
                  </a:lnTo>
                  <a:lnTo>
                    <a:pt x="5347" y="6072"/>
                  </a:lnTo>
                  <a:lnTo>
                    <a:pt x="5347" y="6056"/>
                  </a:lnTo>
                  <a:lnTo>
                    <a:pt x="5364" y="6056"/>
                  </a:lnTo>
                  <a:lnTo>
                    <a:pt x="5364" y="6039"/>
                  </a:lnTo>
                  <a:lnTo>
                    <a:pt x="5398" y="6022"/>
                  </a:lnTo>
                  <a:lnTo>
                    <a:pt x="5398" y="6005"/>
                  </a:lnTo>
                  <a:lnTo>
                    <a:pt x="5415" y="5988"/>
                  </a:lnTo>
                  <a:lnTo>
                    <a:pt x="5431" y="5971"/>
                  </a:lnTo>
                  <a:lnTo>
                    <a:pt x="5431" y="5954"/>
                  </a:lnTo>
                  <a:lnTo>
                    <a:pt x="5448" y="5954"/>
                  </a:lnTo>
                  <a:lnTo>
                    <a:pt x="5448" y="5938"/>
                  </a:lnTo>
                  <a:lnTo>
                    <a:pt x="5482" y="5921"/>
                  </a:lnTo>
                  <a:lnTo>
                    <a:pt x="5482" y="5904"/>
                  </a:lnTo>
                  <a:lnTo>
                    <a:pt x="5499" y="5904"/>
                  </a:lnTo>
                  <a:lnTo>
                    <a:pt x="5499" y="5887"/>
                  </a:lnTo>
                  <a:lnTo>
                    <a:pt x="5516" y="5887"/>
                  </a:lnTo>
                  <a:lnTo>
                    <a:pt x="5516" y="5870"/>
                  </a:lnTo>
                  <a:lnTo>
                    <a:pt x="5533" y="5870"/>
                  </a:lnTo>
                  <a:lnTo>
                    <a:pt x="5533" y="5853"/>
                  </a:lnTo>
                  <a:lnTo>
                    <a:pt x="5549" y="5853"/>
                  </a:lnTo>
                  <a:lnTo>
                    <a:pt x="5549" y="5836"/>
                  </a:lnTo>
                  <a:lnTo>
                    <a:pt x="5566" y="5836"/>
                  </a:lnTo>
                  <a:lnTo>
                    <a:pt x="5566" y="5819"/>
                  </a:lnTo>
                  <a:lnTo>
                    <a:pt x="5583" y="5819"/>
                  </a:lnTo>
                  <a:lnTo>
                    <a:pt x="5583" y="5803"/>
                  </a:lnTo>
                  <a:lnTo>
                    <a:pt x="5600" y="5803"/>
                  </a:lnTo>
                  <a:lnTo>
                    <a:pt x="5600" y="5786"/>
                  </a:lnTo>
                  <a:lnTo>
                    <a:pt x="5617" y="5786"/>
                  </a:lnTo>
                  <a:lnTo>
                    <a:pt x="5617" y="5769"/>
                  </a:lnTo>
                  <a:lnTo>
                    <a:pt x="5634" y="5769"/>
                  </a:lnTo>
                  <a:lnTo>
                    <a:pt x="5634" y="5752"/>
                  </a:lnTo>
                  <a:lnTo>
                    <a:pt x="5651" y="5752"/>
                  </a:lnTo>
                  <a:lnTo>
                    <a:pt x="5651" y="5735"/>
                  </a:lnTo>
                  <a:lnTo>
                    <a:pt x="5668" y="5718"/>
                  </a:lnTo>
                  <a:lnTo>
                    <a:pt x="5684" y="5718"/>
                  </a:lnTo>
                  <a:lnTo>
                    <a:pt x="5684" y="5701"/>
                  </a:lnTo>
                  <a:lnTo>
                    <a:pt x="5701" y="5701"/>
                  </a:lnTo>
                  <a:lnTo>
                    <a:pt x="5701" y="5685"/>
                  </a:lnTo>
                  <a:lnTo>
                    <a:pt x="5718" y="5668"/>
                  </a:lnTo>
                  <a:lnTo>
                    <a:pt x="5735" y="5651"/>
                  </a:lnTo>
                  <a:lnTo>
                    <a:pt x="5752" y="5634"/>
                  </a:lnTo>
                  <a:lnTo>
                    <a:pt x="5769" y="5617"/>
                  </a:lnTo>
                  <a:lnTo>
                    <a:pt x="5769" y="5600"/>
                  </a:lnTo>
                  <a:lnTo>
                    <a:pt x="5786" y="5600"/>
                  </a:lnTo>
                  <a:lnTo>
                    <a:pt x="5786" y="5583"/>
                  </a:lnTo>
                  <a:lnTo>
                    <a:pt x="5802" y="5583"/>
                  </a:lnTo>
                  <a:lnTo>
                    <a:pt x="5819" y="5550"/>
                  </a:lnTo>
                  <a:lnTo>
                    <a:pt x="5836" y="5550"/>
                  </a:lnTo>
                  <a:lnTo>
                    <a:pt x="5836" y="5533"/>
                  </a:lnTo>
                  <a:lnTo>
                    <a:pt x="5853" y="5533"/>
                  </a:lnTo>
                  <a:lnTo>
                    <a:pt x="5853" y="5516"/>
                  </a:lnTo>
                  <a:lnTo>
                    <a:pt x="5870" y="5516"/>
                  </a:lnTo>
                  <a:lnTo>
                    <a:pt x="5870" y="5499"/>
                  </a:lnTo>
                  <a:lnTo>
                    <a:pt x="5887" y="5482"/>
                  </a:lnTo>
                  <a:lnTo>
                    <a:pt x="5904" y="5482"/>
                  </a:lnTo>
                  <a:lnTo>
                    <a:pt x="5904" y="5465"/>
                  </a:lnTo>
                  <a:lnTo>
                    <a:pt x="5921" y="5465"/>
                  </a:lnTo>
                  <a:lnTo>
                    <a:pt x="5921" y="5448"/>
                  </a:lnTo>
                  <a:lnTo>
                    <a:pt x="5937" y="5448"/>
                  </a:lnTo>
                  <a:lnTo>
                    <a:pt x="5937" y="5432"/>
                  </a:lnTo>
                  <a:lnTo>
                    <a:pt x="5954" y="5415"/>
                  </a:lnTo>
                  <a:lnTo>
                    <a:pt x="5971" y="5415"/>
                  </a:lnTo>
                  <a:lnTo>
                    <a:pt x="5971" y="5398"/>
                  </a:lnTo>
                  <a:lnTo>
                    <a:pt x="5988" y="5381"/>
                  </a:lnTo>
                  <a:lnTo>
                    <a:pt x="6005" y="5364"/>
                  </a:lnTo>
                  <a:lnTo>
                    <a:pt x="6005" y="5347"/>
                  </a:lnTo>
                  <a:lnTo>
                    <a:pt x="6022" y="5347"/>
                  </a:lnTo>
                  <a:lnTo>
                    <a:pt x="6022" y="5330"/>
                  </a:lnTo>
                  <a:lnTo>
                    <a:pt x="6039" y="5330"/>
                  </a:lnTo>
                  <a:lnTo>
                    <a:pt x="6055" y="5313"/>
                  </a:lnTo>
                  <a:lnTo>
                    <a:pt x="6055" y="5297"/>
                  </a:lnTo>
                  <a:lnTo>
                    <a:pt x="6072" y="5297"/>
                  </a:lnTo>
                  <a:lnTo>
                    <a:pt x="6072" y="5280"/>
                  </a:lnTo>
                  <a:lnTo>
                    <a:pt x="6089" y="5280"/>
                  </a:lnTo>
                  <a:lnTo>
                    <a:pt x="6089" y="5263"/>
                  </a:lnTo>
                  <a:lnTo>
                    <a:pt x="6106" y="5263"/>
                  </a:lnTo>
                  <a:lnTo>
                    <a:pt x="6106" y="5246"/>
                  </a:lnTo>
                  <a:lnTo>
                    <a:pt x="6123" y="5246"/>
                  </a:lnTo>
                  <a:lnTo>
                    <a:pt x="6123" y="5229"/>
                  </a:lnTo>
                  <a:lnTo>
                    <a:pt x="6140" y="5212"/>
                  </a:lnTo>
                  <a:lnTo>
                    <a:pt x="6157" y="5212"/>
                  </a:lnTo>
                  <a:lnTo>
                    <a:pt x="6157" y="5195"/>
                  </a:lnTo>
                  <a:lnTo>
                    <a:pt x="6174" y="5179"/>
                  </a:lnTo>
                  <a:lnTo>
                    <a:pt x="6190" y="5162"/>
                  </a:lnTo>
                  <a:lnTo>
                    <a:pt x="6207" y="5145"/>
                  </a:lnTo>
                  <a:lnTo>
                    <a:pt x="6207" y="5128"/>
                  </a:lnTo>
                  <a:lnTo>
                    <a:pt x="6241" y="5111"/>
                  </a:lnTo>
                  <a:lnTo>
                    <a:pt x="6258" y="5094"/>
                  </a:lnTo>
                  <a:lnTo>
                    <a:pt x="6258" y="5077"/>
                  </a:lnTo>
                  <a:lnTo>
                    <a:pt x="6275" y="5077"/>
                  </a:lnTo>
                  <a:lnTo>
                    <a:pt x="6292" y="5060"/>
                  </a:lnTo>
                  <a:lnTo>
                    <a:pt x="6292" y="5044"/>
                  </a:lnTo>
                  <a:lnTo>
                    <a:pt x="6308" y="5044"/>
                  </a:lnTo>
                  <a:lnTo>
                    <a:pt x="6325" y="5027"/>
                  </a:lnTo>
                  <a:lnTo>
                    <a:pt x="6325" y="5010"/>
                  </a:lnTo>
                  <a:lnTo>
                    <a:pt x="6342" y="5010"/>
                  </a:lnTo>
                  <a:lnTo>
                    <a:pt x="6342" y="4993"/>
                  </a:lnTo>
                  <a:lnTo>
                    <a:pt x="6359" y="4993"/>
                  </a:lnTo>
                  <a:lnTo>
                    <a:pt x="6359" y="4976"/>
                  </a:lnTo>
                  <a:lnTo>
                    <a:pt x="6376" y="4976"/>
                  </a:lnTo>
                  <a:lnTo>
                    <a:pt x="6376" y="4959"/>
                  </a:lnTo>
                  <a:lnTo>
                    <a:pt x="6393" y="4942"/>
                  </a:lnTo>
                  <a:lnTo>
                    <a:pt x="6410" y="4942"/>
                  </a:lnTo>
                  <a:lnTo>
                    <a:pt x="6410" y="4926"/>
                  </a:lnTo>
                  <a:lnTo>
                    <a:pt x="6426" y="4909"/>
                  </a:lnTo>
                  <a:lnTo>
                    <a:pt x="6426" y="4892"/>
                  </a:lnTo>
                  <a:lnTo>
                    <a:pt x="6443" y="4892"/>
                  </a:lnTo>
                  <a:lnTo>
                    <a:pt x="6443" y="4875"/>
                  </a:lnTo>
                  <a:lnTo>
                    <a:pt x="6460" y="4875"/>
                  </a:lnTo>
                  <a:lnTo>
                    <a:pt x="6477" y="4858"/>
                  </a:lnTo>
                  <a:lnTo>
                    <a:pt x="6477" y="4841"/>
                  </a:lnTo>
                  <a:lnTo>
                    <a:pt x="6494" y="4841"/>
                  </a:lnTo>
                  <a:lnTo>
                    <a:pt x="6494" y="4824"/>
                  </a:lnTo>
                  <a:lnTo>
                    <a:pt x="6511" y="4824"/>
                  </a:lnTo>
                  <a:lnTo>
                    <a:pt x="6511" y="4807"/>
                  </a:lnTo>
                  <a:lnTo>
                    <a:pt x="6528" y="4807"/>
                  </a:lnTo>
                  <a:lnTo>
                    <a:pt x="6528" y="4791"/>
                  </a:lnTo>
                  <a:lnTo>
                    <a:pt x="6545" y="4791"/>
                  </a:lnTo>
                  <a:lnTo>
                    <a:pt x="6545" y="4774"/>
                  </a:lnTo>
                  <a:lnTo>
                    <a:pt x="6561" y="4774"/>
                  </a:lnTo>
                  <a:lnTo>
                    <a:pt x="6561" y="4757"/>
                  </a:lnTo>
                  <a:lnTo>
                    <a:pt x="6578" y="4740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5488000" y="449902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0" y="0"/>
                  </a:moveTo>
                  <a:lnTo>
                    <a:pt x="0" y="304"/>
                  </a:lnTo>
                  <a:lnTo>
                    <a:pt x="894" y="304"/>
                  </a:lnTo>
                  <a:lnTo>
                    <a:pt x="894" y="2665"/>
                  </a:lnTo>
                  <a:lnTo>
                    <a:pt x="1248" y="2665"/>
                  </a:lnTo>
                  <a:lnTo>
                    <a:pt x="1248" y="304"/>
                  </a:lnTo>
                  <a:lnTo>
                    <a:pt x="2159" y="30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5551250" y="4499025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31" y="304"/>
                  </a:moveTo>
                  <a:cubicBezTo>
                    <a:pt x="1366" y="304"/>
                    <a:pt x="1468" y="321"/>
                    <a:pt x="1535" y="372"/>
                  </a:cubicBezTo>
                  <a:cubicBezTo>
                    <a:pt x="1670" y="422"/>
                    <a:pt x="1737" y="557"/>
                    <a:pt x="1737" y="743"/>
                  </a:cubicBezTo>
                  <a:cubicBezTo>
                    <a:pt x="1737" y="928"/>
                    <a:pt x="1687" y="1046"/>
                    <a:pt x="1586" y="1114"/>
                  </a:cubicBezTo>
                  <a:cubicBezTo>
                    <a:pt x="1501" y="1181"/>
                    <a:pt x="1366" y="1215"/>
                    <a:pt x="1198" y="1215"/>
                  </a:cubicBezTo>
                  <a:lnTo>
                    <a:pt x="354" y="1215"/>
                  </a:lnTo>
                  <a:lnTo>
                    <a:pt x="354" y="304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354" y="2665"/>
                  </a:lnTo>
                  <a:lnTo>
                    <a:pt x="354" y="1518"/>
                  </a:lnTo>
                  <a:lnTo>
                    <a:pt x="1181" y="1518"/>
                  </a:lnTo>
                  <a:cubicBezTo>
                    <a:pt x="1333" y="1518"/>
                    <a:pt x="1434" y="1535"/>
                    <a:pt x="1501" y="1569"/>
                  </a:cubicBezTo>
                  <a:cubicBezTo>
                    <a:pt x="1619" y="1637"/>
                    <a:pt x="1687" y="1738"/>
                    <a:pt x="1704" y="1923"/>
                  </a:cubicBezTo>
                  <a:lnTo>
                    <a:pt x="1721" y="2362"/>
                  </a:lnTo>
                  <a:cubicBezTo>
                    <a:pt x="1721" y="2463"/>
                    <a:pt x="1737" y="2530"/>
                    <a:pt x="1737" y="2581"/>
                  </a:cubicBezTo>
                  <a:cubicBezTo>
                    <a:pt x="1737" y="2615"/>
                    <a:pt x="1754" y="2632"/>
                    <a:pt x="1771" y="2665"/>
                  </a:cubicBezTo>
                  <a:lnTo>
                    <a:pt x="2210" y="2665"/>
                  </a:lnTo>
                  <a:lnTo>
                    <a:pt x="2210" y="2598"/>
                  </a:lnTo>
                  <a:cubicBezTo>
                    <a:pt x="2159" y="2581"/>
                    <a:pt x="2108" y="2530"/>
                    <a:pt x="2092" y="2446"/>
                  </a:cubicBezTo>
                  <a:cubicBezTo>
                    <a:pt x="2075" y="2396"/>
                    <a:pt x="2075" y="2311"/>
                    <a:pt x="2075" y="2210"/>
                  </a:cubicBezTo>
                  <a:lnTo>
                    <a:pt x="2058" y="1856"/>
                  </a:lnTo>
                  <a:cubicBezTo>
                    <a:pt x="2058" y="1704"/>
                    <a:pt x="2024" y="1586"/>
                    <a:pt x="1974" y="1518"/>
                  </a:cubicBezTo>
                  <a:cubicBezTo>
                    <a:pt x="1923" y="1451"/>
                    <a:pt x="1839" y="1384"/>
                    <a:pt x="1737" y="1350"/>
                  </a:cubicBezTo>
                  <a:cubicBezTo>
                    <a:pt x="1855" y="1299"/>
                    <a:pt x="1940" y="1215"/>
                    <a:pt x="2007" y="1114"/>
                  </a:cubicBezTo>
                  <a:cubicBezTo>
                    <a:pt x="2075" y="1012"/>
                    <a:pt x="2108" y="878"/>
                    <a:pt x="2108" y="709"/>
                  </a:cubicBezTo>
                  <a:cubicBezTo>
                    <a:pt x="2108" y="405"/>
                    <a:pt x="1990" y="203"/>
                    <a:pt x="1737" y="85"/>
                  </a:cubicBezTo>
                  <a:cubicBezTo>
                    <a:pt x="1602" y="17"/>
                    <a:pt x="1434" y="0"/>
                    <a:pt x="1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5617025" y="4499025"/>
              <a:ext cx="53150" cy="66650"/>
            </a:xfrm>
            <a:custGeom>
              <a:avLst/>
              <a:gdLst/>
              <a:ahLst/>
              <a:cxnLst/>
              <a:rect l="l" t="t" r="r" b="b"/>
              <a:pathLst>
                <a:path w="2126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54" y="2665"/>
                  </a:lnTo>
                  <a:lnTo>
                    <a:pt x="354" y="506"/>
                  </a:lnTo>
                  <a:lnTo>
                    <a:pt x="1721" y="2665"/>
                  </a:lnTo>
                  <a:lnTo>
                    <a:pt x="2125" y="2665"/>
                  </a:lnTo>
                  <a:lnTo>
                    <a:pt x="2125" y="0"/>
                  </a:lnTo>
                  <a:lnTo>
                    <a:pt x="1771" y="0"/>
                  </a:lnTo>
                  <a:lnTo>
                    <a:pt x="1771" y="215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5685325" y="4499025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249" y="304"/>
                  </a:moveTo>
                  <a:cubicBezTo>
                    <a:pt x="1367" y="304"/>
                    <a:pt x="1468" y="321"/>
                    <a:pt x="1536" y="372"/>
                  </a:cubicBezTo>
                  <a:cubicBezTo>
                    <a:pt x="1670" y="422"/>
                    <a:pt x="1738" y="557"/>
                    <a:pt x="1738" y="743"/>
                  </a:cubicBezTo>
                  <a:cubicBezTo>
                    <a:pt x="1738" y="928"/>
                    <a:pt x="1687" y="1046"/>
                    <a:pt x="1586" y="1114"/>
                  </a:cubicBezTo>
                  <a:cubicBezTo>
                    <a:pt x="1502" y="1181"/>
                    <a:pt x="1367" y="1215"/>
                    <a:pt x="1198" y="1215"/>
                  </a:cubicBezTo>
                  <a:lnTo>
                    <a:pt x="355" y="1215"/>
                  </a:lnTo>
                  <a:lnTo>
                    <a:pt x="355" y="304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355" y="2665"/>
                  </a:lnTo>
                  <a:lnTo>
                    <a:pt x="355" y="1518"/>
                  </a:lnTo>
                  <a:lnTo>
                    <a:pt x="1181" y="1518"/>
                  </a:lnTo>
                  <a:cubicBezTo>
                    <a:pt x="1333" y="1518"/>
                    <a:pt x="1434" y="1535"/>
                    <a:pt x="1502" y="1569"/>
                  </a:cubicBezTo>
                  <a:cubicBezTo>
                    <a:pt x="1620" y="1637"/>
                    <a:pt x="1687" y="1738"/>
                    <a:pt x="1704" y="1923"/>
                  </a:cubicBezTo>
                  <a:lnTo>
                    <a:pt x="1721" y="2362"/>
                  </a:lnTo>
                  <a:cubicBezTo>
                    <a:pt x="1721" y="2463"/>
                    <a:pt x="1738" y="2530"/>
                    <a:pt x="1738" y="2581"/>
                  </a:cubicBezTo>
                  <a:cubicBezTo>
                    <a:pt x="1755" y="2615"/>
                    <a:pt x="1755" y="2632"/>
                    <a:pt x="1772" y="2665"/>
                  </a:cubicBezTo>
                  <a:lnTo>
                    <a:pt x="2210" y="2665"/>
                  </a:lnTo>
                  <a:lnTo>
                    <a:pt x="2210" y="2598"/>
                  </a:lnTo>
                  <a:cubicBezTo>
                    <a:pt x="2160" y="2581"/>
                    <a:pt x="2109" y="2530"/>
                    <a:pt x="2092" y="2446"/>
                  </a:cubicBezTo>
                  <a:cubicBezTo>
                    <a:pt x="2075" y="2396"/>
                    <a:pt x="2075" y="2311"/>
                    <a:pt x="2075" y="2210"/>
                  </a:cubicBezTo>
                  <a:lnTo>
                    <a:pt x="2058" y="1856"/>
                  </a:lnTo>
                  <a:cubicBezTo>
                    <a:pt x="2058" y="1704"/>
                    <a:pt x="2025" y="1586"/>
                    <a:pt x="1974" y="1518"/>
                  </a:cubicBezTo>
                  <a:cubicBezTo>
                    <a:pt x="1923" y="1451"/>
                    <a:pt x="1839" y="1384"/>
                    <a:pt x="1738" y="1350"/>
                  </a:cubicBezTo>
                  <a:cubicBezTo>
                    <a:pt x="1856" y="1299"/>
                    <a:pt x="1940" y="1215"/>
                    <a:pt x="2008" y="1114"/>
                  </a:cubicBezTo>
                  <a:cubicBezTo>
                    <a:pt x="2075" y="1012"/>
                    <a:pt x="2109" y="878"/>
                    <a:pt x="2109" y="709"/>
                  </a:cubicBezTo>
                  <a:cubicBezTo>
                    <a:pt x="2109" y="405"/>
                    <a:pt x="1991" y="203"/>
                    <a:pt x="1738" y="85"/>
                  </a:cubicBezTo>
                  <a:cubicBezTo>
                    <a:pt x="1603" y="17"/>
                    <a:pt x="1434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5885200" y="2944350"/>
              <a:ext cx="3400" cy="46400"/>
            </a:xfrm>
            <a:custGeom>
              <a:avLst/>
              <a:gdLst/>
              <a:ahLst/>
              <a:cxnLst/>
              <a:rect l="l" t="t" r="r" b="b"/>
              <a:pathLst>
                <a:path w="136" h="1856" fill="none" extrusionOk="0">
                  <a:moveTo>
                    <a:pt x="0" y="1856"/>
                  </a:moveTo>
                  <a:lnTo>
                    <a:pt x="0" y="1839"/>
                  </a:lnTo>
                  <a:lnTo>
                    <a:pt x="0" y="1839"/>
                  </a:lnTo>
                  <a:lnTo>
                    <a:pt x="0" y="1805"/>
                  </a:lnTo>
                  <a:lnTo>
                    <a:pt x="0" y="1805"/>
                  </a:lnTo>
                  <a:lnTo>
                    <a:pt x="0" y="1772"/>
                  </a:lnTo>
                  <a:lnTo>
                    <a:pt x="0" y="1772"/>
                  </a:lnTo>
                  <a:lnTo>
                    <a:pt x="0" y="1755"/>
                  </a:lnTo>
                  <a:lnTo>
                    <a:pt x="0" y="1755"/>
                  </a:lnTo>
                  <a:lnTo>
                    <a:pt x="0" y="1721"/>
                  </a:lnTo>
                  <a:lnTo>
                    <a:pt x="0" y="1721"/>
                  </a:lnTo>
                  <a:lnTo>
                    <a:pt x="0" y="1704"/>
                  </a:lnTo>
                  <a:lnTo>
                    <a:pt x="17" y="1704"/>
                  </a:lnTo>
                  <a:lnTo>
                    <a:pt x="17" y="1670"/>
                  </a:lnTo>
                  <a:lnTo>
                    <a:pt x="17" y="1670"/>
                  </a:lnTo>
                  <a:lnTo>
                    <a:pt x="17" y="1637"/>
                  </a:lnTo>
                  <a:lnTo>
                    <a:pt x="17" y="1637"/>
                  </a:lnTo>
                  <a:lnTo>
                    <a:pt x="17" y="1620"/>
                  </a:lnTo>
                  <a:lnTo>
                    <a:pt x="17" y="1620"/>
                  </a:lnTo>
                  <a:lnTo>
                    <a:pt x="17" y="1586"/>
                  </a:lnTo>
                  <a:lnTo>
                    <a:pt x="17" y="1586"/>
                  </a:lnTo>
                  <a:lnTo>
                    <a:pt x="17" y="1569"/>
                  </a:lnTo>
                  <a:lnTo>
                    <a:pt x="17" y="1569"/>
                  </a:lnTo>
                  <a:lnTo>
                    <a:pt x="17" y="1535"/>
                  </a:lnTo>
                  <a:lnTo>
                    <a:pt x="17" y="1535"/>
                  </a:lnTo>
                  <a:lnTo>
                    <a:pt x="17" y="1502"/>
                  </a:lnTo>
                  <a:lnTo>
                    <a:pt x="17" y="1502"/>
                  </a:lnTo>
                  <a:lnTo>
                    <a:pt x="17" y="1485"/>
                  </a:lnTo>
                  <a:lnTo>
                    <a:pt x="34" y="1485"/>
                  </a:lnTo>
                  <a:lnTo>
                    <a:pt x="34" y="1451"/>
                  </a:lnTo>
                  <a:lnTo>
                    <a:pt x="34" y="1451"/>
                  </a:lnTo>
                  <a:lnTo>
                    <a:pt x="34" y="1417"/>
                  </a:lnTo>
                  <a:lnTo>
                    <a:pt x="34" y="1417"/>
                  </a:lnTo>
                  <a:lnTo>
                    <a:pt x="34" y="1400"/>
                  </a:lnTo>
                  <a:lnTo>
                    <a:pt x="34" y="1400"/>
                  </a:lnTo>
                  <a:lnTo>
                    <a:pt x="34" y="1367"/>
                  </a:lnTo>
                  <a:lnTo>
                    <a:pt x="34" y="1367"/>
                  </a:lnTo>
                  <a:lnTo>
                    <a:pt x="34" y="1333"/>
                  </a:lnTo>
                  <a:lnTo>
                    <a:pt x="34" y="1333"/>
                  </a:lnTo>
                  <a:lnTo>
                    <a:pt x="34" y="1316"/>
                  </a:lnTo>
                  <a:lnTo>
                    <a:pt x="34" y="1316"/>
                  </a:lnTo>
                  <a:lnTo>
                    <a:pt x="34" y="1282"/>
                  </a:lnTo>
                  <a:lnTo>
                    <a:pt x="51" y="1282"/>
                  </a:lnTo>
                  <a:lnTo>
                    <a:pt x="51" y="1249"/>
                  </a:lnTo>
                  <a:lnTo>
                    <a:pt x="51" y="1249"/>
                  </a:lnTo>
                  <a:lnTo>
                    <a:pt x="51" y="1232"/>
                  </a:lnTo>
                  <a:lnTo>
                    <a:pt x="51" y="1215"/>
                  </a:lnTo>
                  <a:lnTo>
                    <a:pt x="51" y="1198"/>
                  </a:lnTo>
                  <a:lnTo>
                    <a:pt x="51" y="1198"/>
                  </a:lnTo>
                  <a:lnTo>
                    <a:pt x="51" y="1164"/>
                  </a:lnTo>
                  <a:lnTo>
                    <a:pt x="51" y="1164"/>
                  </a:lnTo>
                  <a:lnTo>
                    <a:pt x="51" y="1131"/>
                  </a:lnTo>
                  <a:lnTo>
                    <a:pt x="51" y="1131"/>
                  </a:lnTo>
                  <a:lnTo>
                    <a:pt x="51" y="1114"/>
                  </a:lnTo>
                  <a:lnTo>
                    <a:pt x="51" y="1097"/>
                  </a:lnTo>
                  <a:lnTo>
                    <a:pt x="51" y="1080"/>
                  </a:lnTo>
                  <a:lnTo>
                    <a:pt x="51" y="1080"/>
                  </a:lnTo>
                  <a:lnTo>
                    <a:pt x="51" y="1046"/>
                  </a:lnTo>
                  <a:lnTo>
                    <a:pt x="68" y="1046"/>
                  </a:lnTo>
                  <a:lnTo>
                    <a:pt x="68" y="1013"/>
                  </a:lnTo>
                  <a:lnTo>
                    <a:pt x="68" y="1013"/>
                  </a:lnTo>
                  <a:lnTo>
                    <a:pt x="68" y="996"/>
                  </a:lnTo>
                  <a:lnTo>
                    <a:pt x="68" y="979"/>
                  </a:lnTo>
                  <a:lnTo>
                    <a:pt x="68" y="962"/>
                  </a:lnTo>
                  <a:lnTo>
                    <a:pt x="68" y="962"/>
                  </a:lnTo>
                  <a:lnTo>
                    <a:pt x="68" y="928"/>
                  </a:lnTo>
                  <a:lnTo>
                    <a:pt x="68" y="928"/>
                  </a:lnTo>
                  <a:lnTo>
                    <a:pt x="68" y="894"/>
                  </a:lnTo>
                  <a:lnTo>
                    <a:pt x="68" y="894"/>
                  </a:lnTo>
                  <a:lnTo>
                    <a:pt x="68" y="861"/>
                  </a:lnTo>
                  <a:lnTo>
                    <a:pt x="68" y="861"/>
                  </a:lnTo>
                  <a:lnTo>
                    <a:pt x="68" y="844"/>
                  </a:lnTo>
                  <a:lnTo>
                    <a:pt x="85" y="827"/>
                  </a:lnTo>
                  <a:lnTo>
                    <a:pt x="85" y="810"/>
                  </a:lnTo>
                  <a:lnTo>
                    <a:pt x="85" y="810"/>
                  </a:lnTo>
                  <a:lnTo>
                    <a:pt x="85" y="776"/>
                  </a:lnTo>
                  <a:lnTo>
                    <a:pt x="85" y="776"/>
                  </a:lnTo>
                  <a:lnTo>
                    <a:pt x="85" y="743"/>
                  </a:lnTo>
                  <a:lnTo>
                    <a:pt x="85" y="743"/>
                  </a:lnTo>
                  <a:lnTo>
                    <a:pt x="85" y="709"/>
                  </a:lnTo>
                  <a:lnTo>
                    <a:pt x="85" y="709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85" y="641"/>
                  </a:lnTo>
                  <a:lnTo>
                    <a:pt x="85" y="641"/>
                  </a:lnTo>
                  <a:lnTo>
                    <a:pt x="85" y="608"/>
                  </a:lnTo>
                  <a:lnTo>
                    <a:pt x="85" y="608"/>
                  </a:lnTo>
                  <a:lnTo>
                    <a:pt x="85" y="591"/>
                  </a:lnTo>
                  <a:lnTo>
                    <a:pt x="102" y="591"/>
                  </a:lnTo>
                  <a:lnTo>
                    <a:pt x="102" y="557"/>
                  </a:lnTo>
                  <a:lnTo>
                    <a:pt x="102" y="557"/>
                  </a:lnTo>
                  <a:lnTo>
                    <a:pt x="102" y="523"/>
                  </a:lnTo>
                  <a:lnTo>
                    <a:pt x="102" y="507"/>
                  </a:lnTo>
                  <a:lnTo>
                    <a:pt x="102" y="490"/>
                  </a:lnTo>
                  <a:lnTo>
                    <a:pt x="102" y="490"/>
                  </a:lnTo>
                  <a:lnTo>
                    <a:pt x="102" y="456"/>
                  </a:lnTo>
                  <a:lnTo>
                    <a:pt x="102" y="456"/>
                  </a:lnTo>
                  <a:lnTo>
                    <a:pt x="102" y="422"/>
                  </a:lnTo>
                  <a:lnTo>
                    <a:pt x="102" y="422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2" y="355"/>
                  </a:lnTo>
                  <a:lnTo>
                    <a:pt x="102" y="355"/>
                  </a:lnTo>
                  <a:lnTo>
                    <a:pt x="102" y="321"/>
                  </a:lnTo>
                  <a:lnTo>
                    <a:pt x="118" y="321"/>
                  </a:lnTo>
                  <a:lnTo>
                    <a:pt x="118" y="287"/>
                  </a:lnTo>
                  <a:lnTo>
                    <a:pt x="118" y="287"/>
                  </a:lnTo>
                  <a:lnTo>
                    <a:pt x="118" y="254"/>
                  </a:lnTo>
                  <a:lnTo>
                    <a:pt x="118" y="254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8" y="119"/>
                  </a:lnTo>
                  <a:lnTo>
                    <a:pt x="118" y="119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18" y="51"/>
                  </a:lnTo>
                  <a:lnTo>
                    <a:pt x="135" y="51"/>
                  </a:lnTo>
                  <a:lnTo>
                    <a:pt x="135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6059775" y="2955325"/>
              <a:ext cx="3800" cy="49775"/>
            </a:xfrm>
            <a:custGeom>
              <a:avLst/>
              <a:gdLst/>
              <a:ahLst/>
              <a:cxnLst/>
              <a:rect l="l" t="t" r="r" b="b"/>
              <a:pathLst>
                <a:path w="152" h="1991" fill="none" extrusionOk="0">
                  <a:moveTo>
                    <a:pt x="0" y="1990"/>
                  </a:moveTo>
                  <a:lnTo>
                    <a:pt x="0" y="1990"/>
                  </a:lnTo>
                  <a:lnTo>
                    <a:pt x="0" y="1990"/>
                  </a:lnTo>
                  <a:lnTo>
                    <a:pt x="0" y="1973"/>
                  </a:lnTo>
                  <a:lnTo>
                    <a:pt x="0" y="1973"/>
                  </a:lnTo>
                  <a:lnTo>
                    <a:pt x="0" y="1940"/>
                  </a:lnTo>
                  <a:lnTo>
                    <a:pt x="0" y="1940"/>
                  </a:lnTo>
                  <a:lnTo>
                    <a:pt x="0" y="1923"/>
                  </a:lnTo>
                  <a:lnTo>
                    <a:pt x="0" y="1923"/>
                  </a:lnTo>
                  <a:lnTo>
                    <a:pt x="0" y="1889"/>
                  </a:lnTo>
                  <a:lnTo>
                    <a:pt x="0" y="1889"/>
                  </a:lnTo>
                  <a:lnTo>
                    <a:pt x="0" y="1872"/>
                  </a:lnTo>
                  <a:lnTo>
                    <a:pt x="17" y="1855"/>
                  </a:lnTo>
                  <a:lnTo>
                    <a:pt x="17" y="1838"/>
                  </a:lnTo>
                  <a:lnTo>
                    <a:pt x="17" y="1838"/>
                  </a:lnTo>
                  <a:lnTo>
                    <a:pt x="17" y="1805"/>
                  </a:lnTo>
                  <a:lnTo>
                    <a:pt x="17" y="1805"/>
                  </a:lnTo>
                  <a:lnTo>
                    <a:pt x="17" y="1788"/>
                  </a:lnTo>
                  <a:lnTo>
                    <a:pt x="17" y="1788"/>
                  </a:lnTo>
                  <a:lnTo>
                    <a:pt x="17" y="1754"/>
                  </a:lnTo>
                  <a:lnTo>
                    <a:pt x="17" y="1754"/>
                  </a:lnTo>
                  <a:lnTo>
                    <a:pt x="17" y="1737"/>
                  </a:lnTo>
                  <a:lnTo>
                    <a:pt x="17" y="1720"/>
                  </a:lnTo>
                  <a:lnTo>
                    <a:pt x="17" y="1704"/>
                  </a:lnTo>
                  <a:lnTo>
                    <a:pt x="17" y="1704"/>
                  </a:lnTo>
                  <a:lnTo>
                    <a:pt x="17" y="1670"/>
                  </a:lnTo>
                  <a:lnTo>
                    <a:pt x="34" y="1670"/>
                  </a:lnTo>
                  <a:lnTo>
                    <a:pt x="34" y="1653"/>
                  </a:lnTo>
                  <a:lnTo>
                    <a:pt x="34" y="1636"/>
                  </a:lnTo>
                  <a:lnTo>
                    <a:pt x="34" y="1619"/>
                  </a:lnTo>
                  <a:lnTo>
                    <a:pt x="34" y="1619"/>
                  </a:lnTo>
                  <a:lnTo>
                    <a:pt x="34" y="1585"/>
                  </a:lnTo>
                  <a:lnTo>
                    <a:pt x="34" y="1585"/>
                  </a:lnTo>
                  <a:lnTo>
                    <a:pt x="34" y="1569"/>
                  </a:lnTo>
                  <a:lnTo>
                    <a:pt x="34" y="1552"/>
                  </a:lnTo>
                  <a:lnTo>
                    <a:pt x="34" y="1535"/>
                  </a:lnTo>
                  <a:lnTo>
                    <a:pt x="34" y="1535"/>
                  </a:lnTo>
                  <a:lnTo>
                    <a:pt x="34" y="1501"/>
                  </a:lnTo>
                  <a:lnTo>
                    <a:pt x="34" y="1501"/>
                  </a:lnTo>
                  <a:lnTo>
                    <a:pt x="34" y="1484"/>
                  </a:lnTo>
                  <a:lnTo>
                    <a:pt x="34" y="1467"/>
                  </a:lnTo>
                  <a:lnTo>
                    <a:pt x="34" y="1451"/>
                  </a:lnTo>
                  <a:lnTo>
                    <a:pt x="51" y="1451"/>
                  </a:lnTo>
                  <a:lnTo>
                    <a:pt x="51" y="1417"/>
                  </a:lnTo>
                  <a:lnTo>
                    <a:pt x="51" y="1417"/>
                  </a:lnTo>
                  <a:lnTo>
                    <a:pt x="51" y="1400"/>
                  </a:lnTo>
                  <a:lnTo>
                    <a:pt x="51" y="1383"/>
                  </a:lnTo>
                  <a:lnTo>
                    <a:pt x="51" y="1366"/>
                  </a:lnTo>
                  <a:lnTo>
                    <a:pt x="51" y="1366"/>
                  </a:lnTo>
                  <a:lnTo>
                    <a:pt x="51" y="1333"/>
                  </a:lnTo>
                  <a:lnTo>
                    <a:pt x="51" y="1333"/>
                  </a:lnTo>
                  <a:lnTo>
                    <a:pt x="51" y="1299"/>
                  </a:lnTo>
                  <a:lnTo>
                    <a:pt x="51" y="1299"/>
                  </a:lnTo>
                  <a:lnTo>
                    <a:pt x="51" y="1282"/>
                  </a:lnTo>
                  <a:lnTo>
                    <a:pt x="51" y="1265"/>
                  </a:lnTo>
                  <a:lnTo>
                    <a:pt x="51" y="1248"/>
                  </a:lnTo>
                  <a:lnTo>
                    <a:pt x="68" y="1248"/>
                  </a:lnTo>
                  <a:lnTo>
                    <a:pt x="68" y="1214"/>
                  </a:lnTo>
                  <a:lnTo>
                    <a:pt x="68" y="1214"/>
                  </a:lnTo>
                  <a:lnTo>
                    <a:pt x="68" y="1181"/>
                  </a:lnTo>
                  <a:lnTo>
                    <a:pt x="68" y="1181"/>
                  </a:lnTo>
                  <a:lnTo>
                    <a:pt x="68" y="1164"/>
                  </a:lnTo>
                  <a:lnTo>
                    <a:pt x="68" y="1164"/>
                  </a:lnTo>
                  <a:lnTo>
                    <a:pt x="68" y="1130"/>
                  </a:lnTo>
                  <a:lnTo>
                    <a:pt x="68" y="1130"/>
                  </a:lnTo>
                  <a:lnTo>
                    <a:pt x="68" y="1096"/>
                  </a:lnTo>
                  <a:lnTo>
                    <a:pt x="68" y="1096"/>
                  </a:lnTo>
                  <a:lnTo>
                    <a:pt x="68" y="1063"/>
                  </a:lnTo>
                  <a:lnTo>
                    <a:pt x="68" y="1063"/>
                  </a:lnTo>
                  <a:lnTo>
                    <a:pt x="68" y="1046"/>
                  </a:lnTo>
                  <a:lnTo>
                    <a:pt x="68" y="1029"/>
                  </a:lnTo>
                  <a:lnTo>
                    <a:pt x="68" y="1012"/>
                  </a:lnTo>
                  <a:lnTo>
                    <a:pt x="84" y="1012"/>
                  </a:lnTo>
                  <a:lnTo>
                    <a:pt x="84" y="978"/>
                  </a:lnTo>
                  <a:lnTo>
                    <a:pt x="84" y="978"/>
                  </a:lnTo>
                  <a:lnTo>
                    <a:pt x="84" y="945"/>
                  </a:lnTo>
                  <a:lnTo>
                    <a:pt x="84" y="945"/>
                  </a:lnTo>
                  <a:lnTo>
                    <a:pt x="84" y="911"/>
                  </a:lnTo>
                  <a:lnTo>
                    <a:pt x="84" y="911"/>
                  </a:lnTo>
                  <a:lnTo>
                    <a:pt x="84" y="894"/>
                  </a:lnTo>
                  <a:lnTo>
                    <a:pt x="84" y="877"/>
                  </a:lnTo>
                  <a:lnTo>
                    <a:pt x="84" y="860"/>
                  </a:lnTo>
                  <a:lnTo>
                    <a:pt x="84" y="843"/>
                  </a:lnTo>
                  <a:lnTo>
                    <a:pt x="84" y="827"/>
                  </a:lnTo>
                  <a:lnTo>
                    <a:pt x="84" y="827"/>
                  </a:lnTo>
                  <a:lnTo>
                    <a:pt x="84" y="793"/>
                  </a:lnTo>
                  <a:lnTo>
                    <a:pt x="101" y="793"/>
                  </a:lnTo>
                  <a:lnTo>
                    <a:pt x="101" y="759"/>
                  </a:lnTo>
                  <a:lnTo>
                    <a:pt x="101" y="759"/>
                  </a:lnTo>
                  <a:lnTo>
                    <a:pt x="101" y="725"/>
                  </a:lnTo>
                  <a:lnTo>
                    <a:pt x="101" y="725"/>
                  </a:lnTo>
                  <a:lnTo>
                    <a:pt x="101" y="692"/>
                  </a:lnTo>
                  <a:lnTo>
                    <a:pt x="101" y="692"/>
                  </a:lnTo>
                  <a:lnTo>
                    <a:pt x="101" y="675"/>
                  </a:lnTo>
                  <a:lnTo>
                    <a:pt x="101" y="658"/>
                  </a:lnTo>
                  <a:lnTo>
                    <a:pt x="101" y="641"/>
                  </a:lnTo>
                  <a:lnTo>
                    <a:pt x="101" y="624"/>
                  </a:lnTo>
                  <a:lnTo>
                    <a:pt x="101" y="607"/>
                  </a:lnTo>
                  <a:lnTo>
                    <a:pt x="101" y="590"/>
                  </a:lnTo>
                  <a:lnTo>
                    <a:pt x="101" y="574"/>
                  </a:lnTo>
                  <a:lnTo>
                    <a:pt x="101" y="574"/>
                  </a:lnTo>
                  <a:lnTo>
                    <a:pt x="101" y="540"/>
                  </a:lnTo>
                  <a:lnTo>
                    <a:pt x="118" y="540"/>
                  </a:lnTo>
                  <a:lnTo>
                    <a:pt x="118" y="506"/>
                  </a:lnTo>
                  <a:lnTo>
                    <a:pt x="118" y="506"/>
                  </a:lnTo>
                  <a:lnTo>
                    <a:pt x="118" y="472"/>
                  </a:lnTo>
                  <a:lnTo>
                    <a:pt x="118" y="472"/>
                  </a:lnTo>
                  <a:lnTo>
                    <a:pt x="118" y="439"/>
                  </a:lnTo>
                  <a:lnTo>
                    <a:pt x="118" y="439"/>
                  </a:lnTo>
                  <a:lnTo>
                    <a:pt x="118" y="405"/>
                  </a:lnTo>
                  <a:lnTo>
                    <a:pt x="118" y="405"/>
                  </a:lnTo>
                  <a:lnTo>
                    <a:pt x="118" y="371"/>
                  </a:lnTo>
                  <a:lnTo>
                    <a:pt x="118" y="371"/>
                  </a:lnTo>
                  <a:lnTo>
                    <a:pt x="118" y="337"/>
                  </a:lnTo>
                  <a:lnTo>
                    <a:pt x="118" y="337"/>
                  </a:lnTo>
                  <a:lnTo>
                    <a:pt x="118" y="304"/>
                  </a:lnTo>
                  <a:lnTo>
                    <a:pt x="135" y="304"/>
                  </a:lnTo>
                  <a:lnTo>
                    <a:pt x="135" y="270"/>
                  </a:lnTo>
                  <a:lnTo>
                    <a:pt x="135" y="270"/>
                  </a:lnTo>
                  <a:lnTo>
                    <a:pt x="135" y="236"/>
                  </a:lnTo>
                  <a:lnTo>
                    <a:pt x="135" y="236"/>
                  </a:lnTo>
                  <a:lnTo>
                    <a:pt x="135" y="202"/>
                  </a:lnTo>
                  <a:lnTo>
                    <a:pt x="135" y="202"/>
                  </a:lnTo>
                  <a:lnTo>
                    <a:pt x="135" y="169"/>
                  </a:lnTo>
                  <a:lnTo>
                    <a:pt x="135" y="169"/>
                  </a:lnTo>
                  <a:lnTo>
                    <a:pt x="135" y="135"/>
                  </a:lnTo>
                  <a:lnTo>
                    <a:pt x="135" y="135"/>
                  </a:lnTo>
                  <a:lnTo>
                    <a:pt x="135" y="101"/>
                  </a:lnTo>
                  <a:lnTo>
                    <a:pt x="135" y="84"/>
                  </a:lnTo>
                  <a:lnTo>
                    <a:pt x="135" y="51"/>
                  </a:lnTo>
                  <a:lnTo>
                    <a:pt x="135" y="51"/>
                  </a:lnTo>
                  <a:lnTo>
                    <a:pt x="135" y="17"/>
                  </a:lnTo>
                  <a:lnTo>
                    <a:pt x="152" y="17"/>
                  </a:lnTo>
                  <a:lnTo>
                    <a:pt x="152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5885200" y="2990725"/>
              <a:ext cx="174600" cy="14375"/>
            </a:xfrm>
            <a:custGeom>
              <a:avLst/>
              <a:gdLst/>
              <a:ahLst/>
              <a:cxnLst/>
              <a:rect l="l" t="t" r="r" b="b"/>
              <a:pathLst>
                <a:path w="6984" h="575" fill="none" extrusionOk="0">
                  <a:moveTo>
                    <a:pt x="0" y="1"/>
                  </a:moveTo>
                  <a:lnTo>
                    <a:pt x="6983" y="574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5888575" y="2944350"/>
              <a:ext cx="174600" cy="11000"/>
            </a:xfrm>
            <a:custGeom>
              <a:avLst/>
              <a:gdLst/>
              <a:ahLst/>
              <a:cxnLst/>
              <a:rect l="l" t="t" r="r" b="b"/>
              <a:pathLst>
                <a:path w="6984" h="440" fill="none" extrusionOk="0">
                  <a:moveTo>
                    <a:pt x="0" y="1"/>
                  </a:moveTo>
                  <a:lnTo>
                    <a:pt x="6983" y="43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5885200" y="2944350"/>
              <a:ext cx="177975" cy="61175"/>
            </a:xfrm>
            <a:custGeom>
              <a:avLst/>
              <a:gdLst/>
              <a:ahLst/>
              <a:cxnLst/>
              <a:rect l="l" t="t" r="r" b="b"/>
              <a:pathLst>
                <a:path w="7119" h="2447" extrusionOk="0">
                  <a:moveTo>
                    <a:pt x="135" y="1"/>
                  </a:moveTo>
                  <a:lnTo>
                    <a:pt x="135" y="51"/>
                  </a:lnTo>
                  <a:lnTo>
                    <a:pt x="118" y="51"/>
                  </a:lnTo>
                  <a:lnTo>
                    <a:pt x="118" y="85"/>
                  </a:lnTo>
                  <a:lnTo>
                    <a:pt x="118" y="119"/>
                  </a:lnTo>
                  <a:lnTo>
                    <a:pt x="118" y="152"/>
                  </a:lnTo>
                  <a:lnTo>
                    <a:pt x="118" y="186"/>
                  </a:lnTo>
                  <a:lnTo>
                    <a:pt x="118" y="220"/>
                  </a:lnTo>
                  <a:lnTo>
                    <a:pt x="118" y="254"/>
                  </a:lnTo>
                  <a:lnTo>
                    <a:pt x="118" y="287"/>
                  </a:lnTo>
                  <a:lnTo>
                    <a:pt x="118" y="321"/>
                  </a:lnTo>
                  <a:lnTo>
                    <a:pt x="102" y="321"/>
                  </a:lnTo>
                  <a:lnTo>
                    <a:pt x="102" y="355"/>
                  </a:lnTo>
                  <a:lnTo>
                    <a:pt x="102" y="388"/>
                  </a:lnTo>
                  <a:lnTo>
                    <a:pt x="102" y="422"/>
                  </a:lnTo>
                  <a:lnTo>
                    <a:pt x="102" y="456"/>
                  </a:lnTo>
                  <a:lnTo>
                    <a:pt x="102" y="490"/>
                  </a:lnTo>
                  <a:lnTo>
                    <a:pt x="102" y="507"/>
                  </a:lnTo>
                  <a:lnTo>
                    <a:pt x="102" y="523"/>
                  </a:lnTo>
                  <a:lnTo>
                    <a:pt x="102" y="557"/>
                  </a:lnTo>
                  <a:lnTo>
                    <a:pt x="102" y="591"/>
                  </a:lnTo>
                  <a:lnTo>
                    <a:pt x="85" y="591"/>
                  </a:lnTo>
                  <a:lnTo>
                    <a:pt x="85" y="608"/>
                  </a:lnTo>
                  <a:lnTo>
                    <a:pt x="85" y="641"/>
                  </a:lnTo>
                  <a:lnTo>
                    <a:pt x="85" y="675"/>
                  </a:lnTo>
                  <a:lnTo>
                    <a:pt x="85" y="709"/>
                  </a:lnTo>
                  <a:lnTo>
                    <a:pt x="85" y="743"/>
                  </a:lnTo>
                  <a:lnTo>
                    <a:pt x="85" y="776"/>
                  </a:lnTo>
                  <a:lnTo>
                    <a:pt x="85" y="810"/>
                  </a:lnTo>
                  <a:lnTo>
                    <a:pt x="85" y="827"/>
                  </a:lnTo>
                  <a:lnTo>
                    <a:pt x="68" y="844"/>
                  </a:lnTo>
                  <a:lnTo>
                    <a:pt x="68" y="861"/>
                  </a:lnTo>
                  <a:lnTo>
                    <a:pt x="68" y="894"/>
                  </a:lnTo>
                  <a:lnTo>
                    <a:pt x="68" y="928"/>
                  </a:lnTo>
                  <a:lnTo>
                    <a:pt x="68" y="962"/>
                  </a:lnTo>
                  <a:lnTo>
                    <a:pt x="68" y="979"/>
                  </a:lnTo>
                  <a:lnTo>
                    <a:pt x="68" y="996"/>
                  </a:lnTo>
                  <a:lnTo>
                    <a:pt x="68" y="1013"/>
                  </a:lnTo>
                  <a:lnTo>
                    <a:pt x="68" y="1046"/>
                  </a:lnTo>
                  <a:lnTo>
                    <a:pt x="51" y="1046"/>
                  </a:lnTo>
                  <a:lnTo>
                    <a:pt x="51" y="1080"/>
                  </a:lnTo>
                  <a:lnTo>
                    <a:pt x="51" y="1097"/>
                  </a:lnTo>
                  <a:lnTo>
                    <a:pt x="51" y="1114"/>
                  </a:lnTo>
                  <a:lnTo>
                    <a:pt x="51" y="1131"/>
                  </a:lnTo>
                  <a:lnTo>
                    <a:pt x="51" y="1164"/>
                  </a:lnTo>
                  <a:lnTo>
                    <a:pt x="51" y="1198"/>
                  </a:lnTo>
                  <a:lnTo>
                    <a:pt x="51" y="1215"/>
                  </a:lnTo>
                  <a:lnTo>
                    <a:pt x="51" y="1232"/>
                  </a:lnTo>
                  <a:lnTo>
                    <a:pt x="51" y="1249"/>
                  </a:lnTo>
                  <a:lnTo>
                    <a:pt x="51" y="1282"/>
                  </a:lnTo>
                  <a:lnTo>
                    <a:pt x="34" y="1282"/>
                  </a:lnTo>
                  <a:lnTo>
                    <a:pt x="34" y="1316"/>
                  </a:lnTo>
                  <a:lnTo>
                    <a:pt x="34" y="1333"/>
                  </a:lnTo>
                  <a:lnTo>
                    <a:pt x="34" y="1367"/>
                  </a:lnTo>
                  <a:lnTo>
                    <a:pt x="34" y="1400"/>
                  </a:lnTo>
                  <a:lnTo>
                    <a:pt x="34" y="1417"/>
                  </a:lnTo>
                  <a:lnTo>
                    <a:pt x="34" y="1451"/>
                  </a:lnTo>
                  <a:lnTo>
                    <a:pt x="34" y="1485"/>
                  </a:lnTo>
                  <a:lnTo>
                    <a:pt x="17" y="1485"/>
                  </a:lnTo>
                  <a:lnTo>
                    <a:pt x="17" y="1502"/>
                  </a:lnTo>
                  <a:lnTo>
                    <a:pt x="17" y="1535"/>
                  </a:lnTo>
                  <a:lnTo>
                    <a:pt x="17" y="1569"/>
                  </a:lnTo>
                  <a:lnTo>
                    <a:pt x="17" y="1586"/>
                  </a:lnTo>
                  <a:lnTo>
                    <a:pt x="17" y="1620"/>
                  </a:lnTo>
                  <a:lnTo>
                    <a:pt x="17" y="1637"/>
                  </a:lnTo>
                  <a:lnTo>
                    <a:pt x="17" y="1670"/>
                  </a:lnTo>
                  <a:lnTo>
                    <a:pt x="17" y="1704"/>
                  </a:lnTo>
                  <a:lnTo>
                    <a:pt x="0" y="1704"/>
                  </a:lnTo>
                  <a:lnTo>
                    <a:pt x="0" y="1721"/>
                  </a:lnTo>
                  <a:lnTo>
                    <a:pt x="0" y="1755"/>
                  </a:lnTo>
                  <a:lnTo>
                    <a:pt x="0" y="1772"/>
                  </a:lnTo>
                  <a:lnTo>
                    <a:pt x="0" y="1805"/>
                  </a:lnTo>
                  <a:lnTo>
                    <a:pt x="0" y="1839"/>
                  </a:lnTo>
                  <a:lnTo>
                    <a:pt x="0" y="1856"/>
                  </a:lnTo>
                  <a:lnTo>
                    <a:pt x="6983" y="2446"/>
                  </a:lnTo>
                  <a:lnTo>
                    <a:pt x="6983" y="2429"/>
                  </a:lnTo>
                  <a:lnTo>
                    <a:pt x="6983" y="2412"/>
                  </a:lnTo>
                  <a:lnTo>
                    <a:pt x="6983" y="2396"/>
                  </a:lnTo>
                  <a:lnTo>
                    <a:pt x="6983" y="2379"/>
                  </a:lnTo>
                  <a:lnTo>
                    <a:pt x="6983" y="2362"/>
                  </a:lnTo>
                  <a:lnTo>
                    <a:pt x="6983" y="2328"/>
                  </a:lnTo>
                  <a:lnTo>
                    <a:pt x="6983" y="2311"/>
                  </a:lnTo>
                  <a:lnTo>
                    <a:pt x="6983" y="2277"/>
                  </a:lnTo>
                  <a:lnTo>
                    <a:pt x="7000" y="2277"/>
                  </a:lnTo>
                  <a:lnTo>
                    <a:pt x="7000" y="2261"/>
                  </a:lnTo>
                  <a:lnTo>
                    <a:pt x="7000" y="2244"/>
                  </a:lnTo>
                  <a:lnTo>
                    <a:pt x="7000" y="2227"/>
                  </a:lnTo>
                  <a:lnTo>
                    <a:pt x="7000" y="2193"/>
                  </a:lnTo>
                  <a:lnTo>
                    <a:pt x="7000" y="2176"/>
                  </a:lnTo>
                  <a:lnTo>
                    <a:pt x="7000" y="2143"/>
                  </a:lnTo>
                  <a:lnTo>
                    <a:pt x="7000" y="2109"/>
                  </a:lnTo>
                  <a:lnTo>
                    <a:pt x="7000" y="2092"/>
                  </a:lnTo>
                  <a:lnTo>
                    <a:pt x="7017" y="2092"/>
                  </a:lnTo>
                  <a:lnTo>
                    <a:pt x="7017" y="2058"/>
                  </a:lnTo>
                  <a:lnTo>
                    <a:pt x="7017" y="2024"/>
                  </a:lnTo>
                  <a:lnTo>
                    <a:pt x="7017" y="2008"/>
                  </a:lnTo>
                  <a:lnTo>
                    <a:pt x="7017" y="1974"/>
                  </a:lnTo>
                  <a:lnTo>
                    <a:pt x="7017" y="1957"/>
                  </a:lnTo>
                  <a:lnTo>
                    <a:pt x="7017" y="1940"/>
                  </a:lnTo>
                  <a:lnTo>
                    <a:pt x="7017" y="1923"/>
                  </a:lnTo>
                  <a:lnTo>
                    <a:pt x="7017" y="1890"/>
                  </a:lnTo>
                  <a:lnTo>
                    <a:pt x="7017" y="1856"/>
                  </a:lnTo>
                  <a:lnTo>
                    <a:pt x="7034" y="1856"/>
                  </a:lnTo>
                  <a:lnTo>
                    <a:pt x="7034" y="1839"/>
                  </a:lnTo>
                  <a:lnTo>
                    <a:pt x="7034" y="1805"/>
                  </a:lnTo>
                  <a:lnTo>
                    <a:pt x="7034" y="1772"/>
                  </a:lnTo>
                  <a:lnTo>
                    <a:pt x="7034" y="1755"/>
                  </a:lnTo>
                  <a:lnTo>
                    <a:pt x="7034" y="1738"/>
                  </a:lnTo>
                  <a:lnTo>
                    <a:pt x="7034" y="1721"/>
                  </a:lnTo>
                  <a:lnTo>
                    <a:pt x="7034" y="1687"/>
                  </a:lnTo>
                  <a:lnTo>
                    <a:pt x="7034" y="1653"/>
                  </a:lnTo>
                  <a:lnTo>
                    <a:pt x="7051" y="1653"/>
                  </a:lnTo>
                  <a:lnTo>
                    <a:pt x="7051" y="1637"/>
                  </a:lnTo>
                  <a:lnTo>
                    <a:pt x="7051" y="1620"/>
                  </a:lnTo>
                  <a:lnTo>
                    <a:pt x="7051" y="1603"/>
                  </a:lnTo>
                  <a:lnTo>
                    <a:pt x="7051" y="1569"/>
                  </a:lnTo>
                  <a:lnTo>
                    <a:pt x="7051" y="1535"/>
                  </a:lnTo>
                  <a:lnTo>
                    <a:pt x="7051" y="1519"/>
                  </a:lnTo>
                  <a:lnTo>
                    <a:pt x="7051" y="1485"/>
                  </a:lnTo>
                  <a:lnTo>
                    <a:pt x="7051" y="1451"/>
                  </a:lnTo>
                  <a:lnTo>
                    <a:pt x="7051" y="1417"/>
                  </a:lnTo>
                  <a:lnTo>
                    <a:pt x="7067" y="1417"/>
                  </a:lnTo>
                  <a:lnTo>
                    <a:pt x="7067" y="1384"/>
                  </a:lnTo>
                  <a:lnTo>
                    <a:pt x="7067" y="1350"/>
                  </a:lnTo>
                  <a:lnTo>
                    <a:pt x="7067" y="1333"/>
                  </a:lnTo>
                  <a:lnTo>
                    <a:pt x="7067" y="1299"/>
                  </a:lnTo>
                  <a:lnTo>
                    <a:pt x="7067" y="1266"/>
                  </a:lnTo>
                  <a:lnTo>
                    <a:pt x="7067" y="1232"/>
                  </a:lnTo>
                  <a:lnTo>
                    <a:pt x="7067" y="1198"/>
                  </a:lnTo>
                  <a:lnTo>
                    <a:pt x="7084" y="1198"/>
                  </a:lnTo>
                  <a:lnTo>
                    <a:pt x="7084" y="1164"/>
                  </a:lnTo>
                  <a:lnTo>
                    <a:pt x="7084" y="1147"/>
                  </a:lnTo>
                  <a:lnTo>
                    <a:pt x="7084" y="1131"/>
                  </a:lnTo>
                  <a:lnTo>
                    <a:pt x="7084" y="1114"/>
                  </a:lnTo>
                  <a:lnTo>
                    <a:pt x="7084" y="1080"/>
                  </a:lnTo>
                  <a:lnTo>
                    <a:pt x="7084" y="1046"/>
                  </a:lnTo>
                  <a:lnTo>
                    <a:pt x="7084" y="1013"/>
                  </a:lnTo>
                  <a:lnTo>
                    <a:pt x="7084" y="979"/>
                  </a:lnTo>
                  <a:lnTo>
                    <a:pt x="7084" y="945"/>
                  </a:lnTo>
                  <a:lnTo>
                    <a:pt x="7101" y="945"/>
                  </a:lnTo>
                  <a:lnTo>
                    <a:pt x="7101" y="911"/>
                  </a:lnTo>
                  <a:lnTo>
                    <a:pt x="7101" y="878"/>
                  </a:lnTo>
                  <a:lnTo>
                    <a:pt x="7101" y="844"/>
                  </a:lnTo>
                  <a:lnTo>
                    <a:pt x="7101" y="810"/>
                  </a:lnTo>
                  <a:lnTo>
                    <a:pt x="7101" y="776"/>
                  </a:lnTo>
                  <a:lnTo>
                    <a:pt x="7101" y="743"/>
                  </a:lnTo>
                  <a:lnTo>
                    <a:pt x="7101" y="709"/>
                  </a:lnTo>
                  <a:lnTo>
                    <a:pt x="7118" y="709"/>
                  </a:lnTo>
                  <a:lnTo>
                    <a:pt x="7118" y="675"/>
                  </a:lnTo>
                  <a:lnTo>
                    <a:pt x="7118" y="641"/>
                  </a:lnTo>
                  <a:lnTo>
                    <a:pt x="7118" y="608"/>
                  </a:lnTo>
                  <a:lnTo>
                    <a:pt x="7118" y="574"/>
                  </a:lnTo>
                  <a:lnTo>
                    <a:pt x="7118" y="540"/>
                  </a:lnTo>
                  <a:lnTo>
                    <a:pt x="7118" y="507"/>
                  </a:lnTo>
                  <a:lnTo>
                    <a:pt x="7118" y="473"/>
                  </a:lnTo>
                  <a:lnTo>
                    <a:pt x="7118" y="456"/>
                  </a:lnTo>
                  <a:lnTo>
                    <a:pt x="7118" y="43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138200" y="296332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0" y="1"/>
                  </a:moveTo>
                  <a:lnTo>
                    <a:pt x="0" y="321"/>
                  </a:lnTo>
                  <a:lnTo>
                    <a:pt x="894" y="321"/>
                  </a:lnTo>
                  <a:lnTo>
                    <a:pt x="894" y="2665"/>
                  </a:lnTo>
                  <a:lnTo>
                    <a:pt x="1265" y="2665"/>
                  </a:lnTo>
                  <a:lnTo>
                    <a:pt x="1265" y="321"/>
                  </a:lnTo>
                  <a:lnTo>
                    <a:pt x="2159" y="321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201450" y="2963325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48" y="321"/>
                  </a:moveTo>
                  <a:cubicBezTo>
                    <a:pt x="1366" y="321"/>
                    <a:pt x="1468" y="338"/>
                    <a:pt x="1535" y="372"/>
                  </a:cubicBezTo>
                  <a:cubicBezTo>
                    <a:pt x="1670" y="439"/>
                    <a:pt x="1737" y="557"/>
                    <a:pt x="1737" y="760"/>
                  </a:cubicBezTo>
                  <a:cubicBezTo>
                    <a:pt x="1737" y="928"/>
                    <a:pt x="1687" y="1063"/>
                    <a:pt x="1603" y="1131"/>
                  </a:cubicBezTo>
                  <a:cubicBezTo>
                    <a:pt x="1501" y="1198"/>
                    <a:pt x="1366" y="1232"/>
                    <a:pt x="1198" y="1232"/>
                  </a:cubicBezTo>
                  <a:lnTo>
                    <a:pt x="371" y="1232"/>
                  </a:lnTo>
                  <a:lnTo>
                    <a:pt x="371" y="321"/>
                  </a:lnTo>
                  <a:close/>
                  <a:moveTo>
                    <a:pt x="0" y="1"/>
                  </a:moveTo>
                  <a:lnTo>
                    <a:pt x="0" y="2665"/>
                  </a:lnTo>
                  <a:lnTo>
                    <a:pt x="371" y="2665"/>
                  </a:lnTo>
                  <a:lnTo>
                    <a:pt x="371" y="1518"/>
                  </a:lnTo>
                  <a:lnTo>
                    <a:pt x="1181" y="1518"/>
                  </a:lnTo>
                  <a:cubicBezTo>
                    <a:pt x="1333" y="1518"/>
                    <a:pt x="1434" y="1535"/>
                    <a:pt x="1501" y="1569"/>
                  </a:cubicBezTo>
                  <a:cubicBezTo>
                    <a:pt x="1636" y="1637"/>
                    <a:pt x="1687" y="1755"/>
                    <a:pt x="1704" y="1923"/>
                  </a:cubicBezTo>
                  <a:lnTo>
                    <a:pt x="1721" y="2362"/>
                  </a:lnTo>
                  <a:cubicBezTo>
                    <a:pt x="1737" y="2480"/>
                    <a:pt x="1737" y="2547"/>
                    <a:pt x="1737" y="2581"/>
                  </a:cubicBezTo>
                  <a:cubicBezTo>
                    <a:pt x="1754" y="2615"/>
                    <a:pt x="1754" y="2649"/>
                    <a:pt x="1771" y="2665"/>
                  </a:cubicBezTo>
                  <a:lnTo>
                    <a:pt x="2210" y="2665"/>
                  </a:lnTo>
                  <a:lnTo>
                    <a:pt x="2210" y="2615"/>
                  </a:lnTo>
                  <a:cubicBezTo>
                    <a:pt x="2159" y="2581"/>
                    <a:pt x="2125" y="2530"/>
                    <a:pt x="2092" y="2446"/>
                  </a:cubicBezTo>
                  <a:cubicBezTo>
                    <a:pt x="2092" y="2396"/>
                    <a:pt x="2075" y="2328"/>
                    <a:pt x="2075" y="2227"/>
                  </a:cubicBezTo>
                  <a:lnTo>
                    <a:pt x="2058" y="1856"/>
                  </a:lnTo>
                  <a:cubicBezTo>
                    <a:pt x="2058" y="1704"/>
                    <a:pt x="2024" y="1603"/>
                    <a:pt x="1974" y="1518"/>
                  </a:cubicBezTo>
                  <a:cubicBezTo>
                    <a:pt x="1923" y="1451"/>
                    <a:pt x="1839" y="1400"/>
                    <a:pt x="1737" y="1350"/>
                  </a:cubicBezTo>
                  <a:cubicBezTo>
                    <a:pt x="1856" y="1299"/>
                    <a:pt x="1940" y="1215"/>
                    <a:pt x="2007" y="1114"/>
                  </a:cubicBezTo>
                  <a:cubicBezTo>
                    <a:pt x="2075" y="1013"/>
                    <a:pt x="2109" y="878"/>
                    <a:pt x="2109" y="726"/>
                  </a:cubicBezTo>
                  <a:cubicBezTo>
                    <a:pt x="2109" y="422"/>
                    <a:pt x="1990" y="203"/>
                    <a:pt x="1737" y="85"/>
                  </a:cubicBezTo>
                  <a:cubicBezTo>
                    <a:pt x="1603" y="34"/>
                    <a:pt x="1434" y="1"/>
                    <a:pt x="1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267650" y="2963325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1"/>
                  </a:moveTo>
                  <a:lnTo>
                    <a:pt x="0" y="2665"/>
                  </a:lnTo>
                  <a:lnTo>
                    <a:pt x="338" y="2665"/>
                  </a:lnTo>
                  <a:lnTo>
                    <a:pt x="338" y="507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1"/>
                  </a:lnTo>
                  <a:lnTo>
                    <a:pt x="1754" y="1"/>
                  </a:lnTo>
                  <a:lnTo>
                    <a:pt x="1754" y="2159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6331725" y="2961650"/>
              <a:ext cx="53600" cy="70425"/>
            </a:xfrm>
            <a:custGeom>
              <a:avLst/>
              <a:gdLst/>
              <a:ahLst/>
              <a:cxnLst/>
              <a:rect l="l" t="t" r="r" b="b"/>
              <a:pathLst>
                <a:path w="2144" h="2817" extrusionOk="0">
                  <a:moveTo>
                    <a:pt x="1047" y="0"/>
                  </a:moveTo>
                  <a:cubicBezTo>
                    <a:pt x="743" y="0"/>
                    <a:pt x="507" y="84"/>
                    <a:pt x="338" y="236"/>
                  </a:cubicBezTo>
                  <a:cubicBezTo>
                    <a:pt x="170" y="388"/>
                    <a:pt x="102" y="590"/>
                    <a:pt x="102" y="827"/>
                  </a:cubicBezTo>
                  <a:cubicBezTo>
                    <a:pt x="102" y="1046"/>
                    <a:pt x="170" y="1214"/>
                    <a:pt x="355" y="1316"/>
                  </a:cubicBezTo>
                  <a:cubicBezTo>
                    <a:pt x="456" y="1383"/>
                    <a:pt x="608" y="1434"/>
                    <a:pt x="844" y="1501"/>
                  </a:cubicBezTo>
                  <a:lnTo>
                    <a:pt x="1215" y="1585"/>
                  </a:lnTo>
                  <a:cubicBezTo>
                    <a:pt x="1418" y="1619"/>
                    <a:pt x="1553" y="1670"/>
                    <a:pt x="1637" y="1737"/>
                  </a:cubicBezTo>
                  <a:cubicBezTo>
                    <a:pt x="1738" y="1805"/>
                    <a:pt x="1789" y="1906"/>
                    <a:pt x="1789" y="2041"/>
                  </a:cubicBezTo>
                  <a:cubicBezTo>
                    <a:pt x="1789" y="2243"/>
                    <a:pt x="1671" y="2378"/>
                    <a:pt x="1451" y="2446"/>
                  </a:cubicBezTo>
                  <a:cubicBezTo>
                    <a:pt x="1350" y="2496"/>
                    <a:pt x="1215" y="2513"/>
                    <a:pt x="1097" y="2513"/>
                  </a:cubicBezTo>
                  <a:cubicBezTo>
                    <a:pt x="777" y="2513"/>
                    <a:pt x="574" y="2412"/>
                    <a:pt x="456" y="2243"/>
                  </a:cubicBezTo>
                  <a:cubicBezTo>
                    <a:pt x="389" y="2142"/>
                    <a:pt x="355" y="2024"/>
                    <a:pt x="355" y="1872"/>
                  </a:cubicBezTo>
                  <a:lnTo>
                    <a:pt x="1" y="1872"/>
                  </a:lnTo>
                  <a:cubicBezTo>
                    <a:pt x="1" y="2159"/>
                    <a:pt x="102" y="2395"/>
                    <a:pt x="288" y="2564"/>
                  </a:cubicBezTo>
                  <a:cubicBezTo>
                    <a:pt x="473" y="2732"/>
                    <a:pt x="726" y="2817"/>
                    <a:pt x="1064" y="2817"/>
                  </a:cubicBezTo>
                  <a:cubicBezTo>
                    <a:pt x="1350" y="2817"/>
                    <a:pt x="1603" y="2749"/>
                    <a:pt x="1806" y="2631"/>
                  </a:cubicBezTo>
                  <a:cubicBezTo>
                    <a:pt x="2025" y="2496"/>
                    <a:pt x="2143" y="2294"/>
                    <a:pt x="2143" y="1990"/>
                  </a:cubicBezTo>
                  <a:cubicBezTo>
                    <a:pt x="2143" y="1754"/>
                    <a:pt x="2059" y="1569"/>
                    <a:pt x="1873" y="1451"/>
                  </a:cubicBezTo>
                  <a:cubicBezTo>
                    <a:pt x="1772" y="1383"/>
                    <a:pt x="1637" y="1332"/>
                    <a:pt x="1451" y="1282"/>
                  </a:cubicBezTo>
                  <a:lnTo>
                    <a:pt x="1097" y="1198"/>
                  </a:lnTo>
                  <a:cubicBezTo>
                    <a:pt x="844" y="1130"/>
                    <a:pt x="676" y="1080"/>
                    <a:pt x="608" y="1046"/>
                  </a:cubicBezTo>
                  <a:cubicBezTo>
                    <a:pt x="490" y="995"/>
                    <a:pt x="440" y="894"/>
                    <a:pt x="440" y="759"/>
                  </a:cubicBezTo>
                  <a:cubicBezTo>
                    <a:pt x="440" y="641"/>
                    <a:pt x="490" y="540"/>
                    <a:pt x="574" y="455"/>
                  </a:cubicBezTo>
                  <a:cubicBezTo>
                    <a:pt x="676" y="371"/>
                    <a:pt x="827" y="321"/>
                    <a:pt x="1030" y="321"/>
                  </a:cubicBezTo>
                  <a:cubicBezTo>
                    <a:pt x="1300" y="321"/>
                    <a:pt x="1485" y="388"/>
                    <a:pt x="1603" y="523"/>
                  </a:cubicBezTo>
                  <a:cubicBezTo>
                    <a:pt x="1654" y="607"/>
                    <a:pt x="1704" y="708"/>
                    <a:pt x="1721" y="860"/>
                  </a:cubicBezTo>
                  <a:lnTo>
                    <a:pt x="2059" y="860"/>
                  </a:lnTo>
                  <a:cubicBezTo>
                    <a:pt x="2059" y="557"/>
                    <a:pt x="1957" y="354"/>
                    <a:pt x="1755" y="202"/>
                  </a:cubicBezTo>
                  <a:cubicBezTo>
                    <a:pt x="1570" y="68"/>
                    <a:pt x="1333" y="0"/>
                    <a:pt x="10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6392450" y="2965000"/>
              <a:ext cx="44725" cy="64975"/>
            </a:xfrm>
            <a:custGeom>
              <a:avLst/>
              <a:gdLst/>
              <a:ahLst/>
              <a:cxnLst/>
              <a:rect l="l" t="t" r="r" b="b"/>
              <a:pathLst>
                <a:path w="1789" h="2599" extrusionOk="0">
                  <a:moveTo>
                    <a:pt x="928" y="1"/>
                  </a:moveTo>
                  <a:cubicBezTo>
                    <a:pt x="574" y="1"/>
                    <a:pt x="321" y="119"/>
                    <a:pt x="186" y="372"/>
                  </a:cubicBezTo>
                  <a:cubicBezTo>
                    <a:pt x="102" y="524"/>
                    <a:pt x="51" y="693"/>
                    <a:pt x="51" y="929"/>
                  </a:cubicBezTo>
                  <a:lnTo>
                    <a:pt x="389" y="929"/>
                  </a:lnTo>
                  <a:cubicBezTo>
                    <a:pt x="389" y="760"/>
                    <a:pt x="422" y="642"/>
                    <a:pt x="473" y="558"/>
                  </a:cubicBezTo>
                  <a:cubicBezTo>
                    <a:pt x="557" y="389"/>
                    <a:pt x="709" y="288"/>
                    <a:pt x="928" y="288"/>
                  </a:cubicBezTo>
                  <a:cubicBezTo>
                    <a:pt x="1080" y="288"/>
                    <a:pt x="1198" y="338"/>
                    <a:pt x="1283" y="423"/>
                  </a:cubicBezTo>
                  <a:cubicBezTo>
                    <a:pt x="1384" y="524"/>
                    <a:pt x="1434" y="642"/>
                    <a:pt x="1434" y="794"/>
                  </a:cubicBezTo>
                  <a:cubicBezTo>
                    <a:pt x="1434" y="912"/>
                    <a:pt x="1384" y="1030"/>
                    <a:pt x="1283" y="1131"/>
                  </a:cubicBezTo>
                  <a:cubicBezTo>
                    <a:pt x="1215" y="1198"/>
                    <a:pt x="1114" y="1266"/>
                    <a:pt x="945" y="1367"/>
                  </a:cubicBezTo>
                  <a:lnTo>
                    <a:pt x="608" y="1570"/>
                  </a:lnTo>
                  <a:cubicBezTo>
                    <a:pt x="372" y="1704"/>
                    <a:pt x="220" y="1856"/>
                    <a:pt x="136" y="2025"/>
                  </a:cubicBezTo>
                  <a:cubicBezTo>
                    <a:pt x="51" y="2194"/>
                    <a:pt x="1" y="2379"/>
                    <a:pt x="1" y="2598"/>
                  </a:cubicBezTo>
                  <a:lnTo>
                    <a:pt x="1772" y="2598"/>
                  </a:lnTo>
                  <a:lnTo>
                    <a:pt x="1772" y="2295"/>
                  </a:lnTo>
                  <a:lnTo>
                    <a:pt x="355" y="2295"/>
                  </a:lnTo>
                  <a:cubicBezTo>
                    <a:pt x="389" y="2160"/>
                    <a:pt x="473" y="2042"/>
                    <a:pt x="591" y="1941"/>
                  </a:cubicBezTo>
                  <a:cubicBezTo>
                    <a:pt x="659" y="1890"/>
                    <a:pt x="743" y="1823"/>
                    <a:pt x="861" y="1755"/>
                  </a:cubicBezTo>
                  <a:lnTo>
                    <a:pt x="1114" y="1620"/>
                  </a:lnTo>
                  <a:cubicBezTo>
                    <a:pt x="1333" y="1502"/>
                    <a:pt x="1485" y="1401"/>
                    <a:pt x="1569" y="1300"/>
                  </a:cubicBezTo>
                  <a:cubicBezTo>
                    <a:pt x="1721" y="1165"/>
                    <a:pt x="1789" y="979"/>
                    <a:pt x="1789" y="777"/>
                  </a:cubicBezTo>
                  <a:cubicBezTo>
                    <a:pt x="1789" y="574"/>
                    <a:pt x="1721" y="406"/>
                    <a:pt x="1569" y="237"/>
                  </a:cubicBezTo>
                  <a:cubicBezTo>
                    <a:pt x="1434" y="85"/>
                    <a:pt x="1232" y="1"/>
                    <a:pt x="9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4275725" y="769400"/>
              <a:ext cx="50600" cy="13100"/>
            </a:xfrm>
            <a:custGeom>
              <a:avLst/>
              <a:gdLst/>
              <a:ahLst/>
              <a:cxnLst/>
              <a:rect l="l" t="t" r="r" b="b"/>
              <a:pathLst>
                <a:path w="2024" h="524" fill="none" extrusionOk="0">
                  <a:moveTo>
                    <a:pt x="2024" y="524"/>
                  </a:moveTo>
                  <a:lnTo>
                    <a:pt x="2024" y="524"/>
                  </a:lnTo>
                  <a:lnTo>
                    <a:pt x="2024" y="524"/>
                  </a:lnTo>
                  <a:lnTo>
                    <a:pt x="2024" y="524"/>
                  </a:lnTo>
                  <a:lnTo>
                    <a:pt x="2007" y="524"/>
                  </a:lnTo>
                  <a:lnTo>
                    <a:pt x="2007" y="524"/>
                  </a:lnTo>
                  <a:lnTo>
                    <a:pt x="2007" y="524"/>
                  </a:lnTo>
                  <a:lnTo>
                    <a:pt x="2007" y="524"/>
                  </a:lnTo>
                  <a:lnTo>
                    <a:pt x="1990" y="507"/>
                  </a:lnTo>
                  <a:lnTo>
                    <a:pt x="1990" y="507"/>
                  </a:lnTo>
                  <a:lnTo>
                    <a:pt x="1990" y="507"/>
                  </a:lnTo>
                  <a:lnTo>
                    <a:pt x="1990" y="507"/>
                  </a:lnTo>
                  <a:lnTo>
                    <a:pt x="1973" y="507"/>
                  </a:lnTo>
                  <a:lnTo>
                    <a:pt x="1973" y="507"/>
                  </a:lnTo>
                  <a:lnTo>
                    <a:pt x="1973" y="507"/>
                  </a:lnTo>
                  <a:lnTo>
                    <a:pt x="1973" y="507"/>
                  </a:lnTo>
                  <a:lnTo>
                    <a:pt x="1957" y="507"/>
                  </a:lnTo>
                  <a:lnTo>
                    <a:pt x="1957" y="507"/>
                  </a:lnTo>
                  <a:lnTo>
                    <a:pt x="1957" y="507"/>
                  </a:lnTo>
                  <a:lnTo>
                    <a:pt x="1957" y="507"/>
                  </a:lnTo>
                  <a:lnTo>
                    <a:pt x="1957" y="507"/>
                  </a:lnTo>
                  <a:lnTo>
                    <a:pt x="1940" y="507"/>
                  </a:lnTo>
                  <a:lnTo>
                    <a:pt x="1940" y="490"/>
                  </a:lnTo>
                  <a:lnTo>
                    <a:pt x="1923" y="490"/>
                  </a:lnTo>
                  <a:lnTo>
                    <a:pt x="1923" y="490"/>
                  </a:lnTo>
                  <a:lnTo>
                    <a:pt x="1923" y="490"/>
                  </a:lnTo>
                  <a:lnTo>
                    <a:pt x="1923" y="490"/>
                  </a:lnTo>
                  <a:lnTo>
                    <a:pt x="1923" y="490"/>
                  </a:lnTo>
                  <a:lnTo>
                    <a:pt x="1906" y="490"/>
                  </a:lnTo>
                  <a:lnTo>
                    <a:pt x="1906" y="490"/>
                  </a:lnTo>
                  <a:lnTo>
                    <a:pt x="1906" y="490"/>
                  </a:lnTo>
                  <a:lnTo>
                    <a:pt x="1906" y="490"/>
                  </a:lnTo>
                  <a:lnTo>
                    <a:pt x="1889" y="490"/>
                  </a:lnTo>
                  <a:lnTo>
                    <a:pt x="1889" y="490"/>
                  </a:lnTo>
                  <a:lnTo>
                    <a:pt x="1889" y="490"/>
                  </a:lnTo>
                  <a:lnTo>
                    <a:pt x="1889" y="490"/>
                  </a:lnTo>
                  <a:lnTo>
                    <a:pt x="1872" y="490"/>
                  </a:lnTo>
                  <a:lnTo>
                    <a:pt x="1872" y="490"/>
                  </a:lnTo>
                  <a:lnTo>
                    <a:pt x="1872" y="473"/>
                  </a:lnTo>
                  <a:lnTo>
                    <a:pt x="1872" y="473"/>
                  </a:lnTo>
                  <a:lnTo>
                    <a:pt x="1855" y="473"/>
                  </a:lnTo>
                  <a:lnTo>
                    <a:pt x="1855" y="473"/>
                  </a:lnTo>
                  <a:lnTo>
                    <a:pt x="1855" y="473"/>
                  </a:lnTo>
                  <a:lnTo>
                    <a:pt x="1855" y="473"/>
                  </a:lnTo>
                  <a:lnTo>
                    <a:pt x="1838" y="473"/>
                  </a:lnTo>
                  <a:lnTo>
                    <a:pt x="1838" y="473"/>
                  </a:lnTo>
                  <a:lnTo>
                    <a:pt x="1838" y="473"/>
                  </a:lnTo>
                  <a:lnTo>
                    <a:pt x="1838" y="473"/>
                  </a:lnTo>
                  <a:lnTo>
                    <a:pt x="1822" y="473"/>
                  </a:lnTo>
                  <a:lnTo>
                    <a:pt x="1822" y="473"/>
                  </a:lnTo>
                  <a:lnTo>
                    <a:pt x="1822" y="473"/>
                  </a:lnTo>
                  <a:lnTo>
                    <a:pt x="1822" y="473"/>
                  </a:lnTo>
                  <a:lnTo>
                    <a:pt x="1822" y="456"/>
                  </a:lnTo>
                  <a:lnTo>
                    <a:pt x="1805" y="456"/>
                  </a:lnTo>
                  <a:lnTo>
                    <a:pt x="1805" y="456"/>
                  </a:lnTo>
                  <a:lnTo>
                    <a:pt x="1788" y="456"/>
                  </a:lnTo>
                  <a:lnTo>
                    <a:pt x="1788" y="456"/>
                  </a:lnTo>
                  <a:lnTo>
                    <a:pt x="1788" y="456"/>
                  </a:lnTo>
                  <a:lnTo>
                    <a:pt x="1788" y="456"/>
                  </a:lnTo>
                  <a:lnTo>
                    <a:pt x="1788" y="456"/>
                  </a:lnTo>
                  <a:lnTo>
                    <a:pt x="1771" y="456"/>
                  </a:lnTo>
                  <a:lnTo>
                    <a:pt x="1771" y="456"/>
                  </a:lnTo>
                  <a:lnTo>
                    <a:pt x="1771" y="456"/>
                  </a:lnTo>
                  <a:lnTo>
                    <a:pt x="1771" y="456"/>
                  </a:lnTo>
                  <a:lnTo>
                    <a:pt x="1754" y="456"/>
                  </a:lnTo>
                  <a:lnTo>
                    <a:pt x="1754" y="456"/>
                  </a:lnTo>
                  <a:lnTo>
                    <a:pt x="1754" y="439"/>
                  </a:lnTo>
                  <a:lnTo>
                    <a:pt x="1737" y="439"/>
                  </a:lnTo>
                  <a:lnTo>
                    <a:pt x="1737" y="439"/>
                  </a:lnTo>
                  <a:lnTo>
                    <a:pt x="1737" y="439"/>
                  </a:lnTo>
                  <a:lnTo>
                    <a:pt x="1737" y="439"/>
                  </a:lnTo>
                  <a:lnTo>
                    <a:pt x="1737" y="439"/>
                  </a:lnTo>
                  <a:lnTo>
                    <a:pt x="1720" y="439"/>
                  </a:lnTo>
                  <a:lnTo>
                    <a:pt x="1720" y="439"/>
                  </a:lnTo>
                  <a:lnTo>
                    <a:pt x="1720" y="439"/>
                  </a:lnTo>
                  <a:lnTo>
                    <a:pt x="1720" y="439"/>
                  </a:lnTo>
                  <a:lnTo>
                    <a:pt x="1704" y="439"/>
                  </a:lnTo>
                  <a:lnTo>
                    <a:pt x="1704" y="439"/>
                  </a:lnTo>
                  <a:lnTo>
                    <a:pt x="1704" y="439"/>
                  </a:lnTo>
                  <a:lnTo>
                    <a:pt x="1704" y="439"/>
                  </a:lnTo>
                  <a:lnTo>
                    <a:pt x="1687" y="439"/>
                  </a:lnTo>
                  <a:lnTo>
                    <a:pt x="1687" y="439"/>
                  </a:lnTo>
                  <a:lnTo>
                    <a:pt x="1687" y="423"/>
                  </a:lnTo>
                  <a:lnTo>
                    <a:pt x="1670" y="423"/>
                  </a:lnTo>
                  <a:lnTo>
                    <a:pt x="1670" y="423"/>
                  </a:lnTo>
                  <a:lnTo>
                    <a:pt x="1670" y="423"/>
                  </a:lnTo>
                  <a:lnTo>
                    <a:pt x="1670" y="423"/>
                  </a:lnTo>
                  <a:lnTo>
                    <a:pt x="1653" y="423"/>
                  </a:lnTo>
                  <a:lnTo>
                    <a:pt x="1653" y="423"/>
                  </a:lnTo>
                  <a:lnTo>
                    <a:pt x="1653" y="423"/>
                  </a:lnTo>
                  <a:lnTo>
                    <a:pt x="1653" y="423"/>
                  </a:lnTo>
                  <a:lnTo>
                    <a:pt x="1636" y="423"/>
                  </a:lnTo>
                  <a:lnTo>
                    <a:pt x="1636" y="423"/>
                  </a:lnTo>
                  <a:lnTo>
                    <a:pt x="1636" y="423"/>
                  </a:lnTo>
                  <a:lnTo>
                    <a:pt x="1636" y="423"/>
                  </a:lnTo>
                  <a:lnTo>
                    <a:pt x="1636" y="423"/>
                  </a:lnTo>
                  <a:lnTo>
                    <a:pt x="1619" y="406"/>
                  </a:lnTo>
                  <a:lnTo>
                    <a:pt x="1619" y="406"/>
                  </a:lnTo>
                  <a:lnTo>
                    <a:pt x="1619" y="406"/>
                  </a:lnTo>
                  <a:lnTo>
                    <a:pt x="1602" y="406"/>
                  </a:lnTo>
                  <a:lnTo>
                    <a:pt x="1602" y="406"/>
                  </a:lnTo>
                  <a:lnTo>
                    <a:pt x="1602" y="406"/>
                  </a:lnTo>
                  <a:lnTo>
                    <a:pt x="1602" y="406"/>
                  </a:lnTo>
                  <a:lnTo>
                    <a:pt x="1585" y="406"/>
                  </a:lnTo>
                  <a:lnTo>
                    <a:pt x="1585" y="406"/>
                  </a:lnTo>
                  <a:lnTo>
                    <a:pt x="1585" y="406"/>
                  </a:lnTo>
                  <a:lnTo>
                    <a:pt x="1585" y="406"/>
                  </a:lnTo>
                  <a:lnTo>
                    <a:pt x="1569" y="406"/>
                  </a:lnTo>
                  <a:lnTo>
                    <a:pt x="1569" y="406"/>
                  </a:lnTo>
                  <a:lnTo>
                    <a:pt x="1569" y="406"/>
                  </a:lnTo>
                  <a:lnTo>
                    <a:pt x="1569" y="406"/>
                  </a:lnTo>
                  <a:lnTo>
                    <a:pt x="1552" y="406"/>
                  </a:lnTo>
                  <a:lnTo>
                    <a:pt x="1552" y="389"/>
                  </a:lnTo>
                  <a:lnTo>
                    <a:pt x="1552" y="389"/>
                  </a:lnTo>
                  <a:lnTo>
                    <a:pt x="1552" y="389"/>
                  </a:lnTo>
                  <a:lnTo>
                    <a:pt x="1535" y="389"/>
                  </a:lnTo>
                  <a:lnTo>
                    <a:pt x="1535" y="389"/>
                  </a:lnTo>
                  <a:lnTo>
                    <a:pt x="1535" y="389"/>
                  </a:lnTo>
                  <a:lnTo>
                    <a:pt x="1535" y="389"/>
                  </a:lnTo>
                  <a:lnTo>
                    <a:pt x="1518" y="389"/>
                  </a:lnTo>
                  <a:lnTo>
                    <a:pt x="1518" y="389"/>
                  </a:lnTo>
                  <a:lnTo>
                    <a:pt x="1518" y="389"/>
                  </a:lnTo>
                  <a:lnTo>
                    <a:pt x="1518" y="389"/>
                  </a:lnTo>
                  <a:lnTo>
                    <a:pt x="1501" y="389"/>
                  </a:lnTo>
                  <a:lnTo>
                    <a:pt x="1501" y="389"/>
                  </a:lnTo>
                  <a:lnTo>
                    <a:pt x="1501" y="389"/>
                  </a:lnTo>
                  <a:lnTo>
                    <a:pt x="1501" y="372"/>
                  </a:lnTo>
                  <a:lnTo>
                    <a:pt x="1484" y="372"/>
                  </a:lnTo>
                  <a:lnTo>
                    <a:pt x="1484" y="372"/>
                  </a:lnTo>
                  <a:lnTo>
                    <a:pt x="1484" y="372"/>
                  </a:lnTo>
                  <a:lnTo>
                    <a:pt x="1484" y="372"/>
                  </a:lnTo>
                  <a:lnTo>
                    <a:pt x="1467" y="372"/>
                  </a:lnTo>
                  <a:lnTo>
                    <a:pt x="1467" y="372"/>
                  </a:lnTo>
                  <a:lnTo>
                    <a:pt x="1467" y="372"/>
                  </a:lnTo>
                  <a:lnTo>
                    <a:pt x="1467" y="372"/>
                  </a:lnTo>
                  <a:lnTo>
                    <a:pt x="1451" y="372"/>
                  </a:lnTo>
                  <a:lnTo>
                    <a:pt x="1451" y="372"/>
                  </a:lnTo>
                  <a:lnTo>
                    <a:pt x="1451" y="372"/>
                  </a:lnTo>
                  <a:lnTo>
                    <a:pt x="1451" y="372"/>
                  </a:lnTo>
                  <a:lnTo>
                    <a:pt x="1434" y="372"/>
                  </a:lnTo>
                  <a:lnTo>
                    <a:pt x="1434" y="372"/>
                  </a:lnTo>
                  <a:lnTo>
                    <a:pt x="1434" y="372"/>
                  </a:lnTo>
                  <a:lnTo>
                    <a:pt x="1434" y="355"/>
                  </a:lnTo>
                  <a:lnTo>
                    <a:pt x="1417" y="355"/>
                  </a:lnTo>
                  <a:lnTo>
                    <a:pt x="1417" y="355"/>
                  </a:lnTo>
                  <a:lnTo>
                    <a:pt x="1417" y="355"/>
                  </a:lnTo>
                  <a:lnTo>
                    <a:pt x="1417" y="355"/>
                  </a:lnTo>
                  <a:lnTo>
                    <a:pt x="1400" y="355"/>
                  </a:lnTo>
                  <a:lnTo>
                    <a:pt x="1400" y="355"/>
                  </a:lnTo>
                  <a:lnTo>
                    <a:pt x="1400" y="355"/>
                  </a:lnTo>
                  <a:lnTo>
                    <a:pt x="1400" y="355"/>
                  </a:lnTo>
                  <a:lnTo>
                    <a:pt x="1383" y="355"/>
                  </a:lnTo>
                  <a:lnTo>
                    <a:pt x="1383" y="355"/>
                  </a:lnTo>
                  <a:lnTo>
                    <a:pt x="1383" y="355"/>
                  </a:lnTo>
                  <a:lnTo>
                    <a:pt x="1383" y="355"/>
                  </a:lnTo>
                  <a:lnTo>
                    <a:pt x="1366" y="355"/>
                  </a:lnTo>
                  <a:lnTo>
                    <a:pt x="1366" y="338"/>
                  </a:lnTo>
                  <a:lnTo>
                    <a:pt x="1366" y="338"/>
                  </a:lnTo>
                  <a:lnTo>
                    <a:pt x="1349" y="338"/>
                  </a:lnTo>
                  <a:lnTo>
                    <a:pt x="1349" y="338"/>
                  </a:lnTo>
                  <a:lnTo>
                    <a:pt x="1349" y="338"/>
                  </a:lnTo>
                  <a:lnTo>
                    <a:pt x="1349" y="338"/>
                  </a:lnTo>
                  <a:lnTo>
                    <a:pt x="1332" y="338"/>
                  </a:lnTo>
                  <a:lnTo>
                    <a:pt x="1332" y="338"/>
                  </a:lnTo>
                  <a:lnTo>
                    <a:pt x="1332" y="338"/>
                  </a:lnTo>
                  <a:lnTo>
                    <a:pt x="1332" y="338"/>
                  </a:lnTo>
                  <a:lnTo>
                    <a:pt x="1332" y="338"/>
                  </a:lnTo>
                  <a:lnTo>
                    <a:pt x="1316" y="338"/>
                  </a:lnTo>
                  <a:lnTo>
                    <a:pt x="1316" y="338"/>
                  </a:lnTo>
                  <a:lnTo>
                    <a:pt x="1299" y="338"/>
                  </a:lnTo>
                  <a:lnTo>
                    <a:pt x="1299" y="338"/>
                  </a:lnTo>
                  <a:lnTo>
                    <a:pt x="1299" y="338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282" y="321"/>
                  </a:lnTo>
                  <a:lnTo>
                    <a:pt x="1282" y="321"/>
                  </a:lnTo>
                  <a:lnTo>
                    <a:pt x="1282" y="321"/>
                  </a:lnTo>
                  <a:lnTo>
                    <a:pt x="1265" y="321"/>
                  </a:lnTo>
                  <a:lnTo>
                    <a:pt x="1265" y="321"/>
                  </a:lnTo>
                  <a:lnTo>
                    <a:pt x="1265" y="321"/>
                  </a:lnTo>
                  <a:lnTo>
                    <a:pt x="1265" y="321"/>
                  </a:lnTo>
                  <a:lnTo>
                    <a:pt x="1248" y="321"/>
                  </a:lnTo>
                  <a:lnTo>
                    <a:pt x="1248" y="321"/>
                  </a:lnTo>
                  <a:lnTo>
                    <a:pt x="1248" y="321"/>
                  </a:lnTo>
                  <a:lnTo>
                    <a:pt x="1248" y="321"/>
                  </a:lnTo>
                  <a:lnTo>
                    <a:pt x="1231" y="321"/>
                  </a:lnTo>
                  <a:lnTo>
                    <a:pt x="1231" y="304"/>
                  </a:lnTo>
                  <a:lnTo>
                    <a:pt x="1231" y="304"/>
                  </a:lnTo>
                  <a:lnTo>
                    <a:pt x="1231" y="304"/>
                  </a:lnTo>
                  <a:lnTo>
                    <a:pt x="1214" y="304"/>
                  </a:lnTo>
                  <a:lnTo>
                    <a:pt x="1214" y="304"/>
                  </a:lnTo>
                  <a:lnTo>
                    <a:pt x="1214" y="304"/>
                  </a:lnTo>
                  <a:lnTo>
                    <a:pt x="1214" y="304"/>
                  </a:lnTo>
                  <a:lnTo>
                    <a:pt x="1198" y="304"/>
                  </a:lnTo>
                  <a:lnTo>
                    <a:pt x="1198" y="304"/>
                  </a:lnTo>
                  <a:lnTo>
                    <a:pt x="1198" y="304"/>
                  </a:lnTo>
                  <a:lnTo>
                    <a:pt x="1198" y="304"/>
                  </a:lnTo>
                  <a:lnTo>
                    <a:pt x="1181" y="304"/>
                  </a:lnTo>
                  <a:lnTo>
                    <a:pt x="1181" y="304"/>
                  </a:lnTo>
                  <a:lnTo>
                    <a:pt x="1181" y="304"/>
                  </a:lnTo>
                  <a:lnTo>
                    <a:pt x="1181" y="304"/>
                  </a:lnTo>
                  <a:lnTo>
                    <a:pt x="1164" y="304"/>
                  </a:lnTo>
                  <a:lnTo>
                    <a:pt x="1164" y="288"/>
                  </a:lnTo>
                  <a:lnTo>
                    <a:pt x="1164" y="288"/>
                  </a:lnTo>
                  <a:lnTo>
                    <a:pt x="1164" y="288"/>
                  </a:lnTo>
                  <a:lnTo>
                    <a:pt x="1147" y="288"/>
                  </a:lnTo>
                  <a:lnTo>
                    <a:pt x="1147" y="288"/>
                  </a:lnTo>
                  <a:lnTo>
                    <a:pt x="1147" y="288"/>
                  </a:lnTo>
                  <a:lnTo>
                    <a:pt x="1130" y="288"/>
                  </a:lnTo>
                  <a:lnTo>
                    <a:pt x="1130" y="288"/>
                  </a:lnTo>
                  <a:lnTo>
                    <a:pt x="1130" y="288"/>
                  </a:lnTo>
                  <a:lnTo>
                    <a:pt x="1130" y="288"/>
                  </a:lnTo>
                  <a:lnTo>
                    <a:pt x="1130" y="288"/>
                  </a:lnTo>
                  <a:lnTo>
                    <a:pt x="1113" y="288"/>
                  </a:lnTo>
                  <a:lnTo>
                    <a:pt x="1113" y="288"/>
                  </a:lnTo>
                  <a:lnTo>
                    <a:pt x="1113" y="288"/>
                  </a:lnTo>
                  <a:lnTo>
                    <a:pt x="1096" y="271"/>
                  </a:lnTo>
                  <a:lnTo>
                    <a:pt x="1096" y="271"/>
                  </a:lnTo>
                  <a:lnTo>
                    <a:pt x="1096" y="271"/>
                  </a:lnTo>
                  <a:lnTo>
                    <a:pt x="1096" y="271"/>
                  </a:lnTo>
                  <a:lnTo>
                    <a:pt x="1079" y="271"/>
                  </a:lnTo>
                  <a:lnTo>
                    <a:pt x="1079" y="271"/>
                  </a:lnTo>
                  <a:lnTo>
                    <a:pt x="1079" y="271"/>
                  </a:lnTo>
                  <a:lnTo>
                    <a:pt x="1079" y="271"/>
                  </a:lnTo>
                  <a:lnTo>
                    <a:pt x="1063" y="271"/>
                  </a:lnTo>
                  <a:lnTo>
                    <a:pt x="1063" y="271"/>
                  </a:lnTo>
                  <a:lnTo>
                    <a:pt x="1063" y="271"/>
                  </a:lnTo>
                  <a:lnTo>
                    <a:pt x="1046" y="271"/>
                  </a:lnTo>
                  <a:lnTo>
                    <a:pt x="1046" y="271"/>
                  </a:lnTo>
                  <a:lnTo>
                    <a:pt x="1046" y="271"/>
                  </a:lnTo>
                  <a:lnTo>
                    <a:pt x="1046" y="271"/>
                  </a:lnTo>
                  <a:lnTo>
                    <a:pt x="1029" y="271"/>
                  </a:lnTo>
                  <a:lnTo>
                    <a:pt x="1029" y="254"/>
                  </a:lnTo>
                  <a:lnTo>
                    <a:pt x="1029" y="254"/>
                  </a:lnTo>
                  <a:lnTo>
                    <a:pt x="1029" y="254"/>
                  </a:lnTo>
                  <a:lnTo>
                    <a:pt x="1012" y="254"/>
                  </a:lnTo>
                  <a:lnTo>
                    <a:pt x="1012" y="254"/>
                  </a:lnTo>
                  <a:lnTo>
                    <a:pt x="1012" y="254"/>
                  </a:lnTo>
                  <a:lnTo>
                    <a:pt x="1012" y="254"/>
                  </a:lnTo>
                  <a:lnTo>
                    <a:pt x="995" y="254"/>
                  </a:lnTo>
                  <a:lnTo>
                    <a:pt x="995" y="254"/>
                  </a:lnTo>
                  <a:lnTo>
                    <a:pt x="995" y="254"/>
                  </a:lnTo>
                  <a:lnTo>
                    <a:pt x="995" y="254"/>
                  </a:lnTo>
                  <a:lnTo>
                    <a:pt x="978" y="254"/>
                  </a:lnTo>
                  <a:lnTo>
                    <a:pt x="978" y="254"/>
                  </a:lnTo>
                  <a:lnTo>
                    <a:pt x="978" y="254"/>
                  </a:lnTo>
                  <a:lnTo>
                    <a:pt x="978" y="237"/>
                  </a:lnTo>
                  <a:lnTo>
                    <a:pt x="961" y="237"/>
                  </a:lnTo>
                  <a:lnTo>
                    <a:pt x="961" y="237"/>
                  </a:lnTo>
                  <a:lnTo>
                    <a:pt x="961" y="237"/>
                  </a:lnTo>
                  <a:lnTo>
                    <a:pt x="961" y="237"/>
                  </a:lnTo>
                  <a:lnTo>
                    <a:pt x="945" y="237"/>
                  </a:lnTo>
                  <a:lnTo>
                    <a:pt x="945" y="237"/>
                  </a:lnTo>
                  <a:lnTo>
                    <a:pt x="945" y="237"/>
                  </a:lnTo>
                  <a:lnTo>
                    <a:pt x="945" y="237"/>
                  </a:lnTo>
                  <a:lnTo>
                    <a:pt x="928" y="237"/>
                  </a:lnTo>
                  <a:lnTo>
                    <a:pt x="928" y="237"/>
                  </a:lnTo>
                  <a:lnTo>
                    <a:pt x="928" y="237"/>
                  </a:lnTo>
                  <a:lnTo>
                    <a:pt x="911" y="237"/>
                  </a:lnTo>
                  <a:lnTo>
                    <a:pt x="911" y="237"/>
                  </a:lnTo>
                  <a:lnTo>
                    <a:pt x="911" y="237"/>
                  </a:lnTo>
                  <a:lnTo>
                    <a:pt x="911" y="237"/>
                  </a:lnTo>
                  <a:lnTo>
                    <a:pt x="894" y="220"/>
                  </a:lnTo>
                  <a:lnTo>
                    <a:pt x="894" y="220"/>
                  </a:lnTo>
                  <a:lnTo>
                    <a:pt x="894" y="220"/>
                  </a:lnTo>
                  <a:lnTo>
                    <a:pt x="894" y="220"/>
                  </a:lnTo>
                  <a:lnTo>
                    <a:pt x="877" y="220"/>
                  </a:lnTo>
                  <a:lnTo>
                    <a:pt x="877" y="220"/>
                  </a:lnTo>
                  <a:lnTo>
                    <a:pt x="877" y="220"/>
                  </a:lnTo>
                  <a:lnTo>
                    <a:pt x="860" y="220"/>
                  </a:lnTo>
                  <a:lnTo>
                    <a:pt x="860" y="220"/>
                  </a:lnTo>
                  <a:lnTo>
                    <a:pt x="860" y="220"/>
                  </a:lnTo>
                  <a:lnTo>
                    <a:pt x="860" y="220"/>
                  </a:lnTo>
                  <a:lnTo>
                    <a:pt x="843" y="220"/>
                  </a:lnTo>
                  <a:lnTo>
                    <a:pt x="843" y="220"/>
                  </a:lnTo>
                  <a:lnTo>
                    <a:pt x="843" y="220"/>
                  </a:lnTo>
                  <a:lnTo>
                    <a:pt x="843" y="203"/>
                  </a:lnTo>
                  <a:lnTo>
                    <a:pt x="826" y="203"/>
                  </a:lnTo>
                  <a:lnTo>
                    <a:pt x="826" y="203"/>
                  </a:lnTo>
                  <a:lnTo>
                    <a:pt x="826" y="203"/>
                  </a:lnTo>
                  <a:lnTo>
                    <a:pt x="826" y="203"/>
                  </a:lnTo>
                  <a:lnTo>
                    <a:pt x="810" y="203"/>
                  </a:lnTo>
                  <a:lnTo>
                    <a:pt x="810" y="203"/>
                  </a:lnTo>
                  <a:lnTo>
                    <a:pt x="810" y="203"/>
                  </a:lnTo>
                  <a:lnTo>
                    <a:pt x="810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776" y="203"/>
                  </a:lnTo>
                  <a:lnTo>
                    <a:pt x="776" y="203"/>
                  </a:lnTo>
                  <a:lnTo>
                    <a:pt x="776" y="203"/>
                  </a:lnTo>
                  <a:lnTo>
                    <a:pt x="776" y="186"/>
                  </a:lnTo>
                  <a:lnTo>
                    <a:pt x="759" y="186"/>
                  </a:lnTo>
                  <a:lnTo>
                    <a:pt x="759" y="186"/>
                  </a:lnTo>
                  <a:lnTo>
                    <a:pt x="759" y="186"/>
                  </a:lnTo>
                  <a:lnTo>
                    <a:pt x="759" y="186"/>
                  </a:lnTo>
                  <a:lnTo>
                    <a:pt x="742" y="186"/>
                  </a:lnTo>
                  <a:lnTo>
                    <a:pt x="742" y="186"/>
                  </a:lnTo>
                  <a:lnTo>
                    <a:pt x="725" y="186"/>
                  </a:lnTo>
                  <a:lnTo>
                    <a:pt x="725" y="186"/>
                  </a:lnTo>
                  <a:lnTo>
                    <a:pt x="725" y="186"/>
                  </a:lnTo>
                  <a:lnTo>
                    <a:pt x="725" y="186"/>
                  </a:lnTo>
                  <a:lnTo>
                    <a:pt x="708" y="186"/>
                  </a:lnTo>
                  <a:lnTo>
                    <a:pt x="708" y="186"/>
                  </a:lnTo>
                  <a:lnTo>
                    <a:pt x="708" y="186"/>
                  </a:lnTo>
                  <a:lnTo>
                    <a:pt x="708" y="170"/>
                  </a:lnTo>
                  <a:lnTo>
                    <a:pt x="692" y="170"/>
                  </a:lnTo>
                  <a:lnTo>
                    <a:pt x="692" y="170"/>
                  </a:lnTo>
                  <a:lnTo>
                    <a:pt x="692" y="170"/>
                  </a:lnTo>
                  <a:lnTo>
                    <a:pt x="692" y="170"/>
                  </a:lnTo>
                  <a:lnTo>
                    <a:pt x="675" y="170"/>
                  </a:lnTo>
                  <a:lnTo>
                    <a:pt x="675" y="170"/>
                  </a:lnTo>
                  <a:lnTo>
                    <a:pt x="675" y="170"/>
                  </a:lnTo>
                  <a:lnTo>
                    <a:pt x="675" y="170"/>
                  </a:lnTo>
                  <a:lnTo>
                    <a:pt x="658" y="170"/>
                  </a:lnTo>
                  <a:lnTo>
                    <a:pt x="658" y="170"/>
                  </a:lnTo>
                  <a:lnTo>
                    <a:pt x="658" y="170"/>
                  </a:lnTo>
                  <a:lnTo>
                    <a:pt x="658" y="170"/>
                  </a:lnTo>
                  <a:lnTo>
                    <a:pt x="641" y="170"/>
                  </a:lnTo>
                  <a:lnTo>
                    <a:pt x="641" y="170"/>
                  </a:lnTo>
                  <a:lnTo>
                    <a:pt x="641" y="170"/>
                  </a:lnTo>
                  <a:lnTo>
                    <a:pt x="641" y="153"/>
                  </a:lnTo>
                  <a:lnTo>
                    <a:pt x="624" y="153"/>
                  </a:lnTo>
                  <a:lnTo>
                    <a:pt x="624" y="153"/>
                  </a:lnTo>
                  <a:lnTo>
                    <a:pt x="624" y="153"/>
                  </a:lnTo>
                  <a:lnTo>
                    <a:pt x="624" y="153"/>
                  </a:lnTo>
                  <a:lnTo>
                    <a:pt x="607" y="153"/>
                  </a:lnTo>
                  <a:lnTo>
                    <a:pt x="607" y="153"/>
                  </a:lnTo>
                  <a:lnTo>
                    <a:pt x="607" y="153"/>
                  </a:lnTo>
                  <a:lnTo>
                    <a:pt x="590" y="153"/>
                  </a:lnTo>
                  <a:lnTo>
                    <a:pt x="590" y="153"/>
                  </a:lnTo>
                  <a:lnTo>
                    <a:pt x="590" y="153"/>
                  </a:lnTo>
                  <a:lnTo>
                    <a:pt x="590" y="153"/>
                  </a:lnTo>
                  <a:lnTo>
                    <a:pt x="573" y="153"/>
                  </a:lnTo>
                  <a:lnTo>
                    <a:pt x="573" y="153"/>
                  </a:lnTo>
                  <a:lnTo>
                    <a:pt x="573" y="136"/>
                  </a:lnTo>
                  <a:lnTo>
                    <a:pt x="557" y="136"/>
                  </a:lnTo>
                  <a:lnTo>
                    <a:pt x="557" y="136"/>
                  </a:lnTo>
                  <a:lnTo>
                    <a:pt x="557" y="136"/>
                  </a:lnTo>
                  <a:lnTo>
                    <a:pt x="557" y="136"/>
                  </a:lnTo>
                  <a:lnTo>
                    <a:pt x="540" y="136"/>
                  </a:lnTo>
                  <a:lnTo>
                    <a:pt x="540" y="136"/>
                  </a:lnTo>
                  <a:lnTo>
                    <a:pt x="540" y="136"/>
                  </a:lnTo>
                  <a:lnTo>
                    <a:pt x="540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06" y="136"/>
                  </a:lnTo>
                  <a:lnTo>
                    <a:pt x="506" y="136"/>
                  </a:lnTo>
                  <a:lnTo>
                    <a:pt x="506" y="136"/>
                  </a:lnTo>
                  <a:lnTo>
                    <a:pt x="506" y="119"/>
                  </a:lnTo>
                  <a:lnTo>
                    <a:pt x="489" y="119"/>
                  </a:lnTo>
                  <a:lnTo>
                    <a:pt x="489" y="119"/>
                  </a:lnTo>
                  <a:lnTo>
                    <a:pt x="489" y="119"/>
                  </a:lnTo>
                  <a:lnTo>
                    <a:pt x="489" y="119"/>
                  </a:lnTo>
                  <a:lnTo>
                    <a:pt x="472" y="119"/>
                  </a:lnTo>
                  <a:lnTo>
                    <a:pt x="472" y="119"/>
                  </a:lnTo>
                  <a:lnTo>
                    <a:pt x="472" y="119"/>
                  </a:lnTo>
                  <a:lnTo>
                    <a:pt x="455" y="119"/>
                  </a:lnTo>
                  <a:lnTo>
                    <a:pt x="455" y="119"/>
                  </a:lnTo>
                  <a:lnTo>
                    <a:pt x="455" y="119"/>
                  </a:lnTo>
                  <a:lnTo>
                    <a:pt x="439" y="119"/>
                  </a:lnTo>
                  <a:lnTo>
                    <a:pt x="439" y="119"/>
                  </a:lnTo>
                  <a:lnTo>
                    <a:pt x="439" y="119"/>
                  </a:lnTo>
                  <a:lnTo>
                    <a:pt x="439" y="102"/>
                  </a:lnTo>
                  <a:lnTo>
                    <a:pt x="422" y="102"/>
                  </a:lnTo>
                  <a:lnTo>
                    <a:pt x="422" y="102"/>
                  </a:lnTo>
                  <a:lnTo>
                    <a:pt x="422" y="102"/>
                  </a:lnTo>
                  <a:lnTo>
                    <a:pt x="422" y="102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388" y="102"/>
                  </a:lnTo>
                  <a:lnTo>
                    <a:pt x="388" y="102"/>
                  </a:lnTo>
                  <a:lnTo>
                    <a:pt x="388" y="102"/>
                  </a:lnTo>
                  <a:lnTo>
                    <a:pt x="371" y="102"/>
                  </a:lnTo>
                  <a:lnTo>
                    <a:pt x="371" y="102"/>
                  </a:lnTo>
                  <a:lnTo>
                    <a:pt x="371" y="102"/>
                  </a:lnTo>
                  <a:lnTo>
                    <a:pt x="371" y="102"/>
                  </a:lnTo>
                  <a:lnTo>
                    <a:pt x="354" y="85"/>
                  </a:lnTo>
                  <a:lnTo>
                    <a:pt x="354" y="85"/>
                  </a:lnTo>
                  <a:lnTo>
                    <a:pt x="354" y="85"/>
                  </a:lnTo>
                  <a:lnTo>
                    <a:pt x="337" y="85"/>
                  </a:lnTo>
                  <a:lnTo>
                    <a:pt x="337" y="85"/>
                  </a:lnTo>
                  <a:lnTo>
                    <a:pt x="337" y="85"/>
                  </a:lnTo>
                  <a:lnTo>
                    <a:pt x="337" y="85"/>
                  </a:lnTo>
                  <a:lnTo>
                    <a:pt x="320" y="85"/>
                  </a:lnTo>
                  <a:lnTo>
                    <a:pt x="320" y="85"/>
                  </a:lnTo>
                  <a:lnTo>
                    <a:pt x="320" y="85"/>
                  </a:lnTo>
                  <a:lnTo>
                    <a:pt x="320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04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36" y="68"/>
                  </a:lnTo>
                  <a:lnTo>
                    <a:pt x="236" y="68"/>
                  </a:lnTo>
                  <a:lnTo>
                    <a:pt x="236" y="68"/>
                  </a:lnTo>
                  <a:lnTo>
                    <a:pt x="219" y="68"/>
                  </a:lnTo>
                  <a:lnTo>
                    <a:pt x="219" y="51"/>
                  </a:lnTo>
                  <a:lnTo>
                    <a:pt x="219" y="51"/>
                  </a:lnTo>
                  <a:lnTo>
                    <a:pt x="219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84" y="35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17" y="18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0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4316625" y="599475"/>
              <a:ext cx="54825" cy="13525"/>
            </a:xfrm>
            <a:custGeom>
              <a:avLst/>
              <a:gdLst/>
              <a:ahLst/>
              <a:cxnLst/>
              <a:rect l="l" t="t" r="r" b="b"/>
              <a:pathLst>
                <a:path w="2193" h="541" fill="none" extrusionOk="0">
                  <a:moveTo>
                    <a:pt x="2193" y="540"/>
                  </a:moveTo>
                  <a:lnTo>
                    <a:pt x="2176" y="540"/>
                  </a:lnTo>
                  <a:lnTo>
                    <a:pt x="2176" y="540"/>
                  </a:lnTo>
                  <a:lnTo>
                    <a:pt x="2176" y="540"/>
                  </a:lnTo>
                  <a:lnTo>
                    <a:pt x="2176" y="540"/>
                  </a:lnTo>
                  <a:lnTo>
                    <a:pt x="2159" y="540"/>
                  </a:lnTo>
                  <a:lnTo>
                    <a:pt x="2159" y="540"/>
                  </a:lnTo>
                  <a:lnTo>
                    <a:pt x="2159" y="540"/>
                  </a:lnTo>
                  <a:lnTo>
                    <a:pt x="2159" y="540"/>
                  </a:lnTo>
                  <a:lnTo>
                    <a:pt x="2142" y="540"/>
                  </a:lnTo>
                  <a:lnTo>
                    <a:pt x="2142" y="523"/>
                  </a:lnTo>
                  <a:lnTo>
                    <a:pt x="2142" y="523"/>
                  </a:lnTo>
                  <a:lnTo>
                    <a:pt x="2142" y="523"/>
                  </a:lnTo>
                  <a:lnTo>
                    <a:pt x="2125" y="523"/>
                  </a:lnTo>
                  <a:lnTo>
                    <a:pt x="2125" y="523"/>
                  </a:lnTo>
                  <a:lnTo>
                    <a:pt x="2125" y="523"/>
                  </a:lnTo>
                  <a:lnTo>
                    <a:pt x="2125" y="523"/>
                  </a:lnTo>
                  <a:lnTo>
                    <a:pt x="2108" y="523"/>
                  </a:lnTo>
                  <a:lnTo>
                    <a:pt x="2108" y="523"/>
                  </a:lnTo>
                  <a:lnTo>
                    <a:pt x="2108" y="523"/>
                  </a:lnTo>
                  <a:lnTo>
                    <a:pt x="2108" y="523"/>
                  </a:lnTo>
                  <a:lnTo>
                    <a:pt x="2092" y="523"/>
                  </a:lnTo>
                  <a:lnTo>
                    <a:pt x="2092" y="523"/>
                  </a:lnTo>
                  <a:lnTo>
                    <a:pt x="2092" y="523"/>
                  </a:lnTo>
                  <a:lnTo>
                    <a:pt x="2092" y="523"/>
                  </a:lnTo>
                  <a:lnTo>
                    <a:pt x="2075" y="523"/>
                  </a:lnTo>
                  <a:lnTo>
                    <a:pt x="2075" y="507"/>
                  </a:lnTo>
                  <a:lnTo>
                    <a:pt x="2075" y="507"/>
                  </a:lnTo>
                  <a:lnTo>
                    <a:pt x="2075" y="507"/>
                  </a:lnTo>
                  <a:lnTo>
                    <a:pt x="2058" y="507"/>
                  </a:lnTo>
                  <a:lnTo>
                    <a:pt x="2058" y="507"/>
                  </a:lnTo>
                  <a:lnTo>
                    <a:pt x="2058" y="507"/>
                  </a:lnTo>
                  <a:lnTo>
                    <a:pt x="2058" y="507"/>
                  </a:lnTo>
                  <a:lnTo>
                    <a:pt x="2041" y="507"/>
                  </a:lnTo>
                  <a:lnTo>
                    <a:pt x="2041" y="507"/>
                  </a:lnTo>
                  <a:lnTo>
                    <a:pt x="2041" y="507"/>
                  </a:lnTo>
                  <a:lnTo>
                    <a:pt x="2041" y="507"/>
                  </a:lnTo>
                  <a:lnTo>
                    <a:pt x="2024" y="507"/>
                  </a:lnTo>
                  <a:lnTo>
                    <a:pt x="2024" y="507"/>
                  </a:lnTo>
                  <a:lnTo>
                    <a:pt x="2024" y="507"/>
                  </a:lnTo>
                  <a:lnTo>
                    <a:pt x="2024" y="490"/>
                  </a:lnTo>
                  <a:lnTo>
                    <a:pt x="2007" y="490"/>
                  </a:lnTo>
                  <a:lnTo>
                    <a:pt x="2007" y="490"/>
                  </a:lnTo>
                  <a:lnTo>
                    <a:pt x="2007" y="490"/>
                  </a:lnTo>
                  <a:lnTo>
                    <a:pt x="2007" y="490"/>
                  </a:lnTo>
                  <a:lnTo>
                    <a:pt x="1990" y="490"/>
                  </a:lnTo>
                  <a:lnTo>
                    <a:pt x="1990" y="490"/>
                  </a:lnTo>
                  <a:lnTo>
                    <a:pt x="1990" y="490"/>
                  </a:lnTo>
                  <a:lnTo>
                    <a:pt x="1990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57" y="490"/>
                  </a:lnTo>
                  <a:lnTo>
                    <a:pt x="1957" y="490"/>
                  </a:lnTo>
                  <a:lnTo>
                    <a:pt x="1957" y="490"/>
                  </a:lnTo>
                  <a:lnTo>
                    <a:pt x="1957" y="473"/>
                  </a:lnTo>
                  <a:lnTo>
                    <a:pt x="1940" y="473"/>
                  </a:lnTo>
                  <a:lnTo>
                    <a:pt x="1940" y="473"/>
                  </a:lnTo>
                  <a:lnTo>
                    <a:pt x="1940" y="473"/>
                  </a:lnTo>
                  <a:lnTo>
                    <a:pt x="1940" y="473"/>
                  </a:lnTo>
                  <a:lnTo>
                    <a:pt x="1923" y="473"/>
                  </a:lnTo>
                  <a:lnTo>
                    <a:pt x="1923" y="473"/>
                  </a:lnTo>
                  <a:lnTo>
                    <a:pt x="1923" y="473"/>
                  </a:lnTo>
                  <a:lnTo>
                    <a:pt x="1923" y="473"/>
                  </a:lnTo>
                  <a:lnTo>
                    <a:pt x="1906" y="473"/>
                  </a:lnTo>
                  <a:lnTo>
                    <a:pt x="1906" y="473"/>
                  </a:lnTo>
                  <a:lnTo>
                    <a:pt x="1906" y="473"/>
                  </a:lnTo>
                  <a:lnTo>
                    <a:pt x="1906" y="473"/>
                  </a:lnTo>
                  <a:lnTo>
                    <a:pt x="1889" y="473"/>
                  </a:lnTo>
                  <a:lnTo>
                    <a:pt x="1889" y="473"/>
                  </a:lnTo>
                  <a:lnTo>
                    <a:pt x="1889" y="473"/>
                  </a:lnTo>
                  <a:lnTo>
                    <a:pt x="1889" y="456"/>
                  </a:lnTo>
                  <a:lnTo>
                    <a:pt x="1872" y="456"/>
                  </a:lnTo>
                  <a:lnTo>
                    <a:pt x="1872" y="456"/>
                  </a:lnTo>
                  <a:lnTo>
                    <a:pt x="1872" y="456"/>
                  </a:lnTo>
                  <a:lnTo>
                    <a:pt x="1872" y="456"/>
                  </a:lnTo>
                  <a:lnTo>
                    <a:pt x="1855" y="456"/>
                  </a:lnTo>
                  <a:lnTo>
                    <a:pt x="1855" y="456"/>
                  </a:lnTo>
                  <a:lnTo>
                    <a:pt x="1855" y="456"/>
                  </a:lnTo>
                  <a:lnTo>
                    <a:pt x="1855" y="456"/>
                  </a:lnTo>
                  <a:lnTo>
                    <a:pt x="1839" y="456"/>
                  </a:lnTo>
                  <a:lnTo>
                    <a:pt x="1839" y="456"/>
                  </a:lnTo>
                  <a:lnTo>
                    <a:pt x="1839" y="456"/>
                  </a:lnTo>
                  <a:lnTo>
                    <a:pt x="1839" y="456"/>
                  </a:lnTo>
                  <a:lnTo>
                    <a:pt x="1822" y="456"/>
                  </a:lnTo>
                  <a:lnTo>
                    <a:pt x="1822" y="456"/>
                  </a:lnTo>
                  <a:lnTo>
                    <a:pt x="1822" y="456"/>
                  </a:lnTo>
                  <a:lnTo>
                    <a:pt x="1822" y="439"/>
                  </a:lnTo>
                  <a:lnTo>
                    <a:pt x="1805" y="439"/>
                  </a:lnTo>
                  <a:lnTo>
                    <a:pt x="1805" y="439"/>
                  </a:lnTo>
                  <a:lnTo>
                    <a:pt x="1805" y="439"/>
                  </a:lnTo>
                  <a:lnTo>
                    <a:pt x="1805" y="439"/>
                  </a:lnTo>
                  <a:lnTo>
                    <a:pt x="1788" y="439"/>
                  </a:lnTo>
                  <a:lnTo>
                    <a:pt x="1788" y="439"/>
                  </a:lnTo>
                  <a:lnTo>
                    <a:pt x="1788" y="439"/>
                  </a:lnTo>
                  <a:lnTo>
                    <a:pt x="1788" y="439"/>
                  </a:lnTo>
                  <a:lnTo>
                    <a:pt x="1771" y="439"/>
                  </a:lnTo>
                  <a:lnTo>
                    <a:pt x="1771" y="439"/>
                  </a:lnTo>
                  <a:lnTo>
                    <a:pt x="1771" y="439"/>
                  </a:lnTo>
                  <a:lnTo>
                    <a:pt x="1771" y="439"/>
                  </a:lnTo>
                  <a:lnTo>
                    <a:pt x="1754" y="439"/>
                  </a:lnTo>
                  <a:lnTo>
                    <a:pt x="1754" y="422"/>
                  </a:lnTo>
                  <a:lnTo>
                    <a:pt x="1754" y="422"/>
                  </a:lnTo>
                  <a:lnTo>
                    <a:pt x="1737" y="422"/>
                  </a:lnTo>
                  <a:lnTo>
                    <a:pt x="1737" y="422"/>
                  </a:lnTo>
                  <a:lnTo>
                    <a:pt x="1737" y="422"/>
                  </a:lnTo>
                  <a:lnTo>
                    <a:pt x="1737" y="422"/>
                  </a:lnTo>
                  <a:lnTo>
                    <a:pt x="1737" y="422"/>
                  </a:lnTo>
                  <a:lnTo>
                    <a:pt x="1720" y="422"/>
                  </a:lnTo>
                  <a:lnTo>
                    <a:pt x="1720" y="422"/>
                  </a:lnTo>
                  <a:lnTo>
                    <a:pt x="1720" y="422"/>
                  </a:lnTo>
                  <a:lnTo>
                    <a:pt x="1704" y="422"/>
                  </a:lnTo>
                  <a:lnTo>
                    <a:pt x="1704" y="422"/>
                  </a:lnTo>
                  <a:lnTo>
                    <a:pt x="1704" y="422"/>
                  </a:lnTo>
                  <a:lnTo>
                    <a:pt x="1704" y="422"/>
                  </a:lnTo>
                  <a:lnTo>
                    <a:pt x="1687" y="422"/>
                  </a:lnTo>
                  <a:lnTo>
                    <a:pt x="1687" y="422"/>
                  </a:lnTo>
                  <a:lnTo>
                    <a:pt x="1687" y="405"/>
                  </a:lnTo>
                  <a:lnTo>
                    <a:pt x="1687" y="405"/>
                  </a:lnTo>
                  <a:lnTo>
                    <a:pt x="1670" y="405"/>
                  </a:lnTo>
                  <a:lnTo>
                    <a:pt x="1670" y="405"/>
                  </a:lnTo>
                  <a:lnTo>
                    <a:pt x="1670" y="405"/>
                  </a:lnTo>
                  <a:lnTo>
                    <a:pt x="1653" y="405"/>
                  </a:lnTo>
                  <a:lnTo>
                    <a:pt x="1653" y="405"/>
                  </a:lnTo>
                  <a:lnTo>
                    <a:pt x="1653" y="405"/>
                  </a:lnTo>
                  <a:lnTo>
                    <a:pt x="1653" y="405"/>
                  </a:lnTo>
                  <a:lnTo>
                    <a:pt x="1653" y="405"/>
                  </a:lnTo>
                  <a:lnTo>
                    <a:pt x="1636" y="405"/>
                  </a:lnTo>
                  <a:lnTo>
                    <a:pt x="1636" y="405"/>
                  </a:lnTo>
                  <a:lnTo>
                    <a:pt x="1636" y="405"/>
                  </a:lnTo>
                  <a:lnTo>
                    <a:pt x="1636" y="405"/>
                  </a:lnTo>
                  <a:lnTo>
                    <a:pt x="1636" y="405"/>
                  </a:lnTo>
                  <a:lnTo>
                    <a:pt x="1619" y="405"/>
                  </a:lnTo>
                  <a:lnTo>
                    <a:pt x="1619" y="389"/>
                  </a:lnTo>
                  <a:lnTo>
                    <a:pt x="1619" y="389"/>
                  </a:lnTo>
                  <a:lnTo>
                    <a:pt x="1602" y="389"/>
                  </a:lnTo>
                  <a:lnTo>
                    <a:pt x="1602" y="389"/>
                  </a:lnTo>
                  <a:lnTo>
                    <a:pt x="1602" y="389"/>
                  </a:lnTo>
                  <a:lnTo>
                    <a:pt x="1602" y="389"/>
                  </a:lnTo>
                  <a:lnTo>
                    <a:pt x="1586" y="389"/>
                  </a:lnTo>
                  <a:lnTo>
                    <a:pt x="1586" y="389"/>
                  </a:lnTo>
                  <a:lnTo>
                    <a:pt x="1586" y="389"/>
                  </a:lnTo>
                  <a:lnTo>
                    <a:pt x="1569" y="389"/>
                  </a:lnTo>
                  <a:lnTo>
                    <a:pt x="1569" y="389"/>
                  </a:lnTo>
                  <a:lnTo>
                    <a:pt x="1569" y="389"/>
                  </a:lnTo>
                  <a:lnTo>
                    <a:pt x="1569" y="389"/>
                  </a:lnTo>
                  <a:lnTo>
                    <a:pt x="1552" y="389"/>
                  </a:lnTo>
                  <a:lnTo>
                    <a:pt x="1552" y="372"/>
                  </a:lnTo>
                  <a:lnTo>
                    <a:pt x="1552" y="372"/>
                  </a:lnTo>
                  <a:lnTo>
                    <a:pt x="1552" y="372"/>
                  </a:lnTo>
                  <a:lnTo>
                    <a:pt x="1535" y="372"/>
                  </a:lnTo>
                  <a:lnTo>
                    <a:pt x="1535" y="372"/>
                  </a:lnTo>
                  <a:lnTo>
                    <a:pt x="1535" y="372"/>
                  </a:lnTo>
                  <a:lnTo>
                    <a:pt x="1535" y="372"/>
                  </a:lnTo>
                  <a:lnTo>
                    <a:pt x="1518" y="372"/>
                  </a:lnTo>
                  <a:lnTo>
                    <a:pt x="1518" y="372"/>
                  </a:lnTo>
                  <a:lnTo>
                    <a:pt x="1518" y="372"/>
                  </a:lnTo>
                  <a:lnTo>
                    <a:pt x="1518" y="372"/>
                  </a:lnTo>
                  <a:lnTo>
                    <a:pt x="1501" y="372"/>
                  </a:lnTo>
                  <a:lnTo>
                    <a:pt x="1501" y="372"/>
                  </a:lnTo>
                  <a:lnTo>
                    <a:pt x="1501" y="372"/>
                  </a:lnTo>
                  <a:lnTo>
                    <a:pt x="1501" y="372"/>
                  </a:lnTo>
                  <a:lnTo>
                    <a:pt x="1484" y="372"/>
                  </a:lnTo>
                  <a:lnTo>
                    <a:pt x="1484" y="355"/>
                  </a:lnTo>
                  <a:lnTo>
                    <a:pt x="1484" y="355"/>
                  </a:lnTo>
                  <a:lnTo>
                    <a:pt x="1484" y="355"/>
                  </a:lnTo>
                  <a:lnTo>
                    <a:pt x="1467" y="355"/>
                  </a:lnTo>
                  <a:lnTo>
                    <a:pt x="1467" y="355"/>
                  </a:lnTo>
                  <a:lnTo>
                    <a:pt x="1467" y="355"/>
                  </a:lnTo>
                  <a:lnTo>
                    <a:pt x="1467" y="355"/>
                  </a:lnTo>
                  <a:lnTo>
                    <a:pt x="1451" y="355"/>
                  </a:lnTo>
                  <a:lnTo>
                    <a:pt x="1451" y="355"/>
                  </a:lnTo>
                  <a:lnTo>
                    <a:pt x="1451" y="355"/>
                  </a:lnTo>
                  <a:lnTo>
                    <a:pt x="1451" y="355"/>
                  </a:lnTo>
                  <a:lnTo>
                    <a:pt x="1434" y="355"/>
                  </a:lnTo>
                  <a:lnTo>
                    <a:pt x="1434" y="355"/>
                  </a:lnTo>
                  <a:lnTo>
                    <a:pt x="1434" y="355"/>
                  </a:lnTo>
                  <a:lnTo>
                    <a:pt x="1434" y="355"/>
                  </a:lnTo>
                  <a:lnTo>
                    <a:pt x="1417" y="355"/>
                  </a:lnTo>
                  <a:lnTo>
                    <a:pt x="1417" y="338"/>
                  </a:lnTo>
                  <a:lnTo>
                    <a:pt x="1417" y="338"/>
                  </a:lnTo>
                  <a:lnTo>
                    <a:pt x="1417" y="338"/>
                  </a:lnTo>
                  <a:lnTo>
                    <a:pt x="1400" y="338"/>
                  </a:lnTo>
                  <a:lnTo>
                    <a:pt x="1400" y="338"/>
                  </a:lnTo>
                  <a:lnTo>
                    <a:pt x="1400" y="338"/>
                  </a:lnTo>
                  <a:lnTo>
                    <a:pt x="1400" y="338"/>
                  </a:lnTo>
                  <a:lnTo>
                    <a:pt x="1383" y="338"/>
                  </a:lnTo>
                  <a:lnTo>
                    <a:pt x="1383" y="338"/>
                  </a:lnTo>
                  <a:lnTo>
                    <a:pt x="1383" y="338"/>
                  </a:lnTo>
                  <a:lnTo>
                    <a:pt x="1383" y="338"/>
                  </a:lnTo>
                  <a:lnTo>
                    <a:pt x="1366" y="338"/>
                  </a:lnTo>
                  <a:lnTo>
                    <a:pt x="1366" y="338"/>
                  </a:lnTo>
                  <a:lnTo>
                    <a:pt x="1366" y="338"/>
                  </a:lnTo>
                  <a:lnTo>
                    <a:pt x="1349" y="321"/>
                  </a:lnTo>
                  <a:lnTo>
                    <a:pt x="1349" y="321"/>
                  </a:lnTo>
                  <a:lnTo>
                    <a:pt x="1349" y="321"/>
                  </a:lnTo>
                  <a:lnTo>
                    <a:pt x="1349" y="321"/>
                  </a:lnTo>
                  <a:lnTo>
                    <a:pt x="1333" y="321"/>
                  </a:lnTo>
                  <a:lnTo>
                    <a:pt x="1333" y="321"/>
                  </a:lnTo>
                  <a:lnTo>
                    <a:pt x="1333" y="321"/>
                  </a:lnTo>
                  <a:lnTo>
                    <a:pt x="1333" y="321"/>
                  </a:lnTo>
                  <a:lnTo>
                    <a:pt x="1316" y="321"/>
                  </a:lnTo>
                  <a:lnTo>
                    <a:pt x="1316" y="321"/>
                  </a:lnTo>
                  <a:lnTo>
                    <a:pt x="1316" y="321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299" y="321"/>
                  </a:lnTo>
                  <a:lnTo>
                    <a:pt x="1282" y="321"/>
                  </a:lnTo>
                  <a:lnTo>
                    <a:pt x="1282" y="304"/>
                  </a:lnTo>
                  <a:lnTo>
                    <a:pt x="1282" y="304"/>
                  </a:lnTo>
                  <a:lnTo>
                    <a:pt x="1282" y="304"/>
                  </a:lnTo>
                  <a:lnTo>
                    <a:pt x="1265" y="304"/>
                  </a:lnTo>
                  <a:lnTo>
                    <a:pt x="1265" y="304"/>
                  </a:lnTo>
                  <a:lnTo>
                    <a:pt x="1265" y="304"/>
                  </a:lnTo>
                  <a:lnTo>
                    <a:pt x="1265" y="304"/>
                  </a:lnTo>
                  <a:lnTo>
                    <a:pt x="1248" y="304"/>
                  </a:lnTo>
                  <a:lnTo>
                    <a:pt x="1248" y="304"/>
                  </a:lnTo>
                  <a:lnTo>
                    <a:pt x="1248" y="304"/>
                  </a:lnTo>
                  <a:lnTo>
                    <a:pt x="1248" y="304"/>
                  </a:lnTo>
                  <a:lnTo>
                    <a:pt x="1231" y="304"/>
                  </a:lnTo>
                  <a:lnTo>
                    <a:pt x="1231" y="304"/>
                  </a:lnTo>
                  <a:lnTo>
                    <a:pt x="1231" y="304"/>
                  </a:lnTo>
                  <a:lnTo>
                    <a:pt x="1231" y="304"/>
                  </a:lnTo>
                  <a:lnTo>
                    <a:pt x="1214" y="304"/>
                  </a:lnTo>
                  <a:lnTo>
                    <a:pt x="1214" y="287"/>
                  </a:lnTo>
                  <a:lnTo>
                    <a:pt x="1214" y="287"/>
                  </a:lnTo>
                  <a:lnTo>
                    <a:pt x="1214" y="287"/>
                  </a:lnTo>
                  <a:lnTo>
                    <a:pt x="1198" y="287"/>
                  </a:lnTo>
                  <a:lnTo>
                    <a:pt x="1198" y="287"/>
                  </a:lnTo>
                  <a:lnTo>
                    <a:pt x="1198" y="287"/>
                  </a:lnTo>
                  <a:lnTo>
                    <a:pt x="1198" y="287"/>
                  </a:lnTo>
                  <a:lnTo>
                    <a:pt x="1181" y="287"/>
                  </a:lnTo>
                  <a:lnTo>
                    <a:pt x="1181" y="287"/>
                  </a:lnTo>
                  <a:lnTo>
                    <a:pt x="1181" y="287"/>
                  </a:lnTo>
                  <a:lnTo>
                    <a:pt x="1181" y="287"/>
                  </a:lnTo>
                  <a:lnTo>
                    <a:pt x="1164" y="287"/>
                  </a:lnTo>
                  <a:lnTo>
                    <a:pt x="1164" y="287"/>
                  </a:lnTo>
                  <a:lnTo>
                    <a:pt x="1164" y="287"/>
                  </a:lnTo>
                  <a:lnTo>
                    <a:pt x="1164" y="270"/>
                  </a:lnTo>
                  <a:lnTo>
                    <a:pt x="1147" y="270"/>
                  </a:lnTo>
                  <a:lnTo>
                    <a:pt x="1147" y="270"/>
                  </a:lnTo>
                  <a:lnTo>
                    <a:pt x="1147" y="270"/>
                  </a:lnTo>
                  <a:lnTo>
                    <a:pt x="1147" y="270"/>
                  </a:lnTo>
                  <a:lnTo>
                    <a:pt x="1130" y="270"/>
                  </a:lnTo>
                  <a:lnTo>
                    <a:pt x="1130" y="270"/>
                  </a:lnTo>
                  <a:lnTo>
                    <a:pt x="1130" y="270"/>
                  </a:lnTo>
                  <a:lnTo>
                    <a:pt x="1113" y="270"/>
                  </a:lnTo>
                  <a:lnTo>
                    <a:pt x="1113" y="270"/>
                  </a:lnTo>
                  <a:lnTo>
                    <a:pt x="1113" y="270"/>
                  </a:lnTo>
                  <a:lnTo>
                    <a:pt x="1113" y="270"/>
                  </a:lnTo>
                  <a:lnTo>
                    <a:pt x="1096" y="270"/>
                  </a:lnTo>
                  <a:lnTo>
                    <a:pt x="1096" y="270"/>
                  </a:lnTo>
                  <a:lnTo>
                    <a:pt x="1096" y="270"/>
                  </a:lnTo>
                  <a:lnTo>
                    <a:pt x="1096" y="270"/>
                  </a:lnTo>
                  <a:lnTo>
                    <a:pt x="1080" y="254"/>
                  </a:lnTo>
                  <a:lnTo>
                    <a:pt x="1080" y="254"/>
                  </a:lnTo>
                  <a:lnTo>
                    <a:pt x="1080" y="254"/>
                  </a:lnTo>
                  <a:lnTo>
                    <a:pt x="1063" y="254"/>
                  </a:lnTo>
                  <a:lnTo>
                    <a:pt x="1063" y="254"/>
                  </a:lnTo>
                  <a:lnTo>
                    <a:pt x="1063" y="254"/>
                  </a:lnTo>
                  <a:lnTo>
                    <a:pt x="1063" y="254"/>
                  </a:lnTo>
                  <a:lnTo>
                    <a:pt x="1046" y="254"/>
                  </a:lnTo>
                  <a:lnTo>
                    <a:pt x="1046" y="254"/>
                  </a:lnTo>
                  <a:lnTo>
                    <a:pt x="1046" y="254"/>
                  </a:lnTo>
                  <a:lnTo>
                    <a:pt x="1046" y="254"/>
                  </a:lnTo>
                  <a:lnTo>
                    <a:pt x="1029" y="254"/>
                  </a:lnTo>
                  <a:lnTo>
                    <a:pt x="1029" y="254"/>
                  </a:lnTo>
                  <a:lnTo>
                    <a:pt x="1029" y="254"/>
                  </a:lnTo>
                  <a:lnTo>
                    <a:pt x="1029" y="254"/>
                  </a:lnTo>
                  <a:lnTo>
                    <a:pt x="1012" y="254"/>
                  </a:lnTo>
                  <a:lnTo>
                    <a:pt x="1012" y="237"/>
                  </a:lnTo>
                  <a:lnTo>
                    <a:pt x="1012" y="237"/>
                  </a:lnTo>
                  <a:lnTo>
                    <a:pt x="1012" y="237"/>
                  </a:lnTo>
                  <a:lnTo>
                    <a:pt x="995" y="237"/>
                  </a:lnTo>
                  <a:lnTo>
                    <a:pt x="995" y="237"/>
                  </a:lnTo>
                  <a:lnTo>
                    <a:pt x="995" y="237"/>
                  </a:lnTo>
                  <a:lnTo>
                    <a:pt x="995" y="237"/>
                  </a:lnTo>
                  <a:lnTo>
                    <a:pt x="978" y="237"/>
                  </a:lnTo>
                  <a:lnTo>
                    <a:pt x="978" y="237"/>
                  </a:lnTo>
                  <a:lnTo>
                    <a:pt x="978" y="237"/>
                  </a:lnTo>
                  <a:lnTo>
                    <a:pt x="978" y="237"/>
                  </a:lnTo>
                  <a:lnTo>
                    <a:pt x="961" y="237"/>
                  </a:lnTo>
                  <a:lnTo>
                    <a:pt x="961" y="237"/>
                  </a:lnTo>
                  <a:lnTo>
                    <a:pt x="961" y="237"/>
                  </a:lnTo>
                  <a:lnTo>
                    <a:pt x="961" y="220"/>
                  </a:lnTo>
                  <a:lnTo>
                    <a:pt x="945" y="220"/>
                  </a:lnTo>
                  <a:lnTo>
                    <a:pt x="945" y="220"/>
                  </a:lnTo>
                  <a:lnTo>
                    <a:pt x="945" y="220"/>
                  </a:lnTo>
                  <a:lnTo>
                    <a:pt x="945" y="220"/>
                  </a:lnTo>
                  <a:lnTo>
                    <a:pt x="928" y="220"/>
                  </a:lnTo>
                  <a:lnTo>
                    <a:pt x="928" y="220"/>
                  </a:lnTo>
                  <a:lnTo>
                    <a:pt x="928" y="220"/>
                  </a:lnTo>
                  <a:lnTo>
                    <a:pt x="928" y="220"/>
                  </a:lnTo>
                  <a:lnTo>
                    <a:pt x="911" y="220"/>
                  </a:lnTo>
                  <a:lnTo>
                    <a:pt x="911" y="220"/>
                  </a:lnTo>
                  <a:lnTo>
                    <a:pt x="911" y="220"/>
                  </a:lnTo>
                  <a:lnTo>
                    <a:pt x="894" y="220"/>
                  </a:lnTo>
                  <a:lnTo>
                    <a:pt x="894" y="220"/>
                  </a:lnTo>
                  <a:lnTo>
                    <a:pt x="894" y="220"/>
                  </a:lnTo>
                  <a:lnTo>
                    <a:pt x="877" y="220"/>
                  </a:lnTo>
                  <a:lnTo>
                    <a:pt x="877" y="203"/>
                  </a:lnTo>
                  <a:lnTo>
                    <a:pt x="877" y="203"/>
                  </a:lnTo>
                  <a:lnTo>
                    <a:pt x="877" y="203"/>
                  </a:lnTo>
                  <a:lnTo>
                    <a:pt x="860" y="203"/>
                  </a:lnTo>
                  <a:lnTo>
                    <a:pt x="860" y="203"/>
                  </a:lnTo>
                  <a:lnTo>
                    <a:pt x="860" y="203"/>
                  </a:lnTo>
                  <a:lnTo>
                    <a:pt x="860" y="203"/>
                  </a:lnTo>
                  <a:lnTo>
                    <a:pt x="843" y="203"/>
                  </a:lnTo>
                  <a:lnTo>
                    <a:pt x="843" y="203"/>
                  </a:lnTo>
                  <a:lnTo>
                    <a:pt x="843" y="203"/>
                  </a:lnTo>
                  <a:lnTo>
                    <a:pt x="843" y="203"/>
                  </a:lnTo>
                  <a:lnTo>
                    <a:pt x="827" y="203"/>
                  </a:lnTo>
                  <a:lnTo>
                    <a:pt x="827" y="203"/>
                  </a:lnTo>
                  <a:lnTo>
                    <a:pt x="827" y="203"/>
                  </a:lnTo>
                  <a:lnTo>
                    <a:pt x="827" y="203"/>
                  </a:lnTo>
                  <a:lnTo>
                    <a:pt x="810" y="203"/>
                  </a:lnTo>
                  <a:lnTo>
                    <a:pt x="810" y="186"/>
                  </a:lnTo>
                  <a:lnTo>
                    <a:pt x="810" y="186"/>
                  </a:lnTo>
                  <a:lnTo>
                    <a:pt x="810" y="186"/>
                  </a:lnTo>
                  <a:lnTo>
                    <a:pt x="793" y="186"/>
                  </a:lnTo>
                  <a:lnTo>
                    <a:pt x="793" y="186"/>
                  </a:lnTo>
                  <a:lnTo>
                    <a:pt x="793" y="186"/>
                  </a:lnTo>
                  <a:lnTo>
                    <a:pt x="793" y="186"/>
                  </a:lnTo>
                  <a:lnTo>
                    <a:pt x="776" y="186"/>
                  </a:lnTo>
                  <a:lnTo>
                    <a:pt x="776" y="186"/>
                  </a:lnTo>
                  <a:lnTo>
                    <a:pt x="776" y="186"/>
                  </a:lnTo>
                  <a:lnTo>
                    <a:pt x="759" y="186"/>
                  </a:lnTo>
                  <a:lnTo>
                    <a:pt x="759" y="186"/>
                  </a:lnTo>
                  <a:lnTo>
                    <a:pt x="759" y="186"/>
                  </a:lnTo>
                  <a:lnTo>
                    <a:pt x="742" y="186"/>
                  </a:lnTo>
                  <a:lnTo>
                    <a:pt x="742" y="169"/>
                  </a:lnTo>
                  <a:lnTo>
                    <a:pt x="742" y="169"/>
                  </a:lnTo>
                  <a:lnTo>
                    <a:pt x="742" y="169"/>
                  </a:lnTo>
                  <a:lnTo>
                    <a:pt x="725" y="169"/>
                  </a:lnTo>
                  <a:lnTo>
                    <a:pt x="725" y="169"/>
                  </a:lnTo>
                  <a:lnTo>
                    <a:pt x="725" y="169"/>
                  </a:lnTo>
                  <a:lnTo>
                    <a:pt x="725" y="169"/>
                  </a:lnTo>
                  <a:lnTo>
                    <a:pt x="708" y="169"/>
                  </a:lnTo>
                  <a:lnTo>
                    <a:pt x="708" y="169"/>
                  </a:lnTo>
                  <a:lnTo>
                    <a:pt x="708" y="169"/>
                  </a:lnTo>
                  <a:lnTo>
                    <a:pt x="708" y="169"/>
                  </a:lnTo>
                  <a:lnTo>
                    <a:pt x="692" y="169"/>
                  </a:lnTo>
                  <a:lnTo>
                    <a:pt x="692" y="169"/>
                  </a:lnTo>
                  <a:lnTo>
                    <a:pt x="692" y="169"/>
                  </a:lnTo>
                  <a:lnTo>
                    <a:pt x="692" y="169"/>
                  </a:lnTo>
                  <a:lnTo>
                    <a:pt x="675" y="169"/>
                  </a:lnTo>
                  <a:lnTo>
                    <a:pt x="675" y="152"/>
                  </a:lnTo>
                  <a:lnTo>
                    <a:pt x="675" y="152"/>
                  </a:lnTo>
                  <a:lnTo>
                    <a:pt x="675" y="152"/>
                  </a:lnTo>
                  <a:lnTo>
                    <a:pt x="658" y="152"/>
                  </a:lnTo>
                  <a:lnTo>
                    <a:pt x="658" y="152"/>
                  </a:lnTo>
                  <a:lnTo>
                    <a:pt x="658" y="152"/>
                  </a:lnTo>
                  <a:lnTo>
                    <a:pt x="658" y="152"/>
                  </a:lnTo>
                  <a:lnTo>
                    <a:pt x="641" y="152"/>
                  </a:lnTo>
                  <a:lnTo>
                    <a:pt x="641" y="152"/>
                  </a:lnTo>
                  <a:lnTo>
                    <a:pt x="641" y="152"/>
                  </a:lnTo>
                  <a:lnTo>
                    <a:pt x="624" y="152"/>
                  </a:lnTo>
                  <a:lnTo>
                    <a:pt x="624" y="152"/>
                  </a:lnTo>
                  <a:lnTo>
                    <a:pt x="624" y="152"/>
                  </a:lnTo>
                  <a:lnTo>
                    <a:pt x="624" y="152"/>
                  </a:lnTo>
                  <a:lnTo>
                    <a:pt x="607" y="152"/>
                  </a:lnTo>
                  <a:lnTo>
                    <a:pt x="607" y="152"/>
                  </a:lnTo>
                  <a:lnTo>
                    <a:pt x="607" y="136"/>
                  </a:lnTo>
                  <a:lnTo>
                    <a:pt x="607" y="136"/>
                  </a:lnTo>
                  <a:lnTo>
                    <a:pt x="590" y="136"/>
                  </a:lnTo>
                  <a:lnTo>
                    <a:pt x="590" y="136"/>
                  </a:lnTo>
                  <a:lnTo>
                    <a:pt x="590" y="136"/>
                  </a:lnTo>
                  <a:lnTo>
                    <a:pt x="574" y="136"/>
                  </a:lnTo>
                  <a:lnTo>
                    <a:pt x="574" y="136"/>
                  </a:lnTo>
                  <a:lnTo>
                    <a:pt x="574" y="136"/>
                  </a:lnTo>
                  <a:lnTo>
                    <a:pt x="574" y="136"/>
                  </a:lnTo>
                  <a:lnTo>
                    <a:pt x="557" y="136"/>
                  </a:lnTo>
                  <a:lnTo>
                    <a:pt x="557" y="136"/>
                  </a:lnTo>
                  <a:lnTo>
                    <a:pt x="557" y="136"/>
                  </a:lnTo>
                  <a:lnTo>
                    <a:pt x="557" y="136"/>
                  </a:lnTo>
                  <a:lnTo>
                    <a:pt x="540" y="136"/>
                  </a:lnTo>
                  <a:lnTo>
                    <a:pt x="540" y="119"/>
                  </a:lnTo>
                  <a:lnTo>
                    <a:pt x="540" y="119"/>
                  </a:lnTo>
                  <a:lnTo>
                    <a:pt x="540" y="119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506" y="119"/>
                  </a:lnTo>
                  <a:lnTo>
                    <a:pt x="506" y="119"/>
                  </a:lnTo>
                  <a:lnTo>
                    <a:pt x="489" y="119"/>
                  </a:lnTo>
                  <a:lnTo>
                    <a:pt x="489" y="119"/>
                  </a:lnTo>
                  <a:lnTo>
                    <a:pt x="489" y="119"/>
                  </a:lnTo>
                  <a:lnTo>
                    <a:pt x="489" y="119"/>
                  </a:lnTo>
                  <a:lnTo>
                    <a:pt x="472" y="119"/>
                  </a:lnTo>
                  <a:lnTo>
                    <a:pt x="472" y="119"/>
                  </a:lnTo>
                  <a:lnTo>
                    <a:pt x="472" y="119"/>
                  </a:lnTo>
                  <a:lnTo>
                    <a:pt x="472" y="102"/>
                  </a:lnTo>
                  <a:lnTo>
                    <a:pt x="455" y="102"/>
                  </a:lnTo>
                  <a:lnTo>
                    <a:pt x="455" y="102"/>
                  </a:lnTo>
                  <a:lnTo>
                    <a:pt x="455" y="102"/>
                  </a:lnTo>
                  <a:lnTo>
                    <a:pt x="455" y="102"/>
                  </a:lnTo>
                  <a:lnTo>
                    <a:pt x="439" y="102"/>
                  </a:lnTo>
                  <a:lnTo>
                    <a:pt x="439" y="102"/>
                  </a:lnTo>
                  <a:lnTo>
                    <a:pt x="439" y="102"/>
                  </a:lnTo>
                  <a:lnTo>
                    <a:pt x="439" y="102"/>
                  </a:lnTo>
                  <a:lnTo>
                    <a:pt x="422" y="102"/>
                  </a:lnTo>
                  <a:lnTo>
                    <a:pt x="422" y="102"/>
                  </a:lnTo>
                  <a:lnTo>
                    <a:pt x="422" y="102"/>
                  </a:lnTo>
                  <a:lnTo>
                    <a:pt x="422" y="102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71" y="85"/>
                  </a:lnTo>
                  <a:lnTo>
                    <a:pt x="371" y="85"/>
                  </a:lnTo>
                  <a:lnTo>
                    <a:pt x="354" y="85"/>
                  </a:lnTo>
                  <a:lnTo>
                    <a:pt x="354" y="85"/>
                  </a:lnTo>
                  <a:lnTo>
                    <a:pt x="354" y="85"/>
                  </a:lnTo>
                  <a:lnTo>
                    <a:pt x="354" y="85"/>
                  </a:lnTo>
                  <a:lnTo>
                    <a:pt x="337" y="85"/>
                  </a:lnTo>
                  <a:lnTo>
                    <a:pt x="337" y="85"/>
                  </a:lnTo>
                  <a:lnTo>
                    <a:pt x="337" y="85"/>
                  </a:lnTo>
                  <a:lnTo>
                    <a:pt x="337" y="68"/>
                  </a:lnTo>
                  <a:lnTo>
                    <a:pt x="321" y="68"/>
                  </a:lnTo>
                  <a:lnTo>
                    <a:pt x="321" y="68"/>
                  </a:lnTo>
                  <a:lnTo>
                    <a:pt x="321" y="68"/>
                  </a:lnTo>
                  <a:lnTo>
                    <a:pt x="321" y="68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53" y="68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36" y="51"/>
                  </a:lnTo>
                  <a:lnTo>
                    <a:pt x="236" y="51"/>
                  </a:lnTo>
                  <a:lnTo>
                    <a:pt x="236" y="51"/>
                  </a:lnTo>
                  <a:lnTo>
                    <a:pt x="236" y="51"/>
                  </a:lnTo>
                  <a:lnTo>
                    <a:pt x="219" y="51"/>
                  </a:lnTo>
                  <a:lnTo>
                    <a:pt x="219" y="51"/>
                  </a:lnTo>
                  <a:lnTo>
                    <a:pt x="219" y="51"/>
                  </a:lnTo>
                  <a:lnTo>
                    <a:pt x="219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186" y="51"/>
                  </a:lnTo>
                  <a:lnTo>
                    <a:pt x="186" y="34"/>
                  </a:lnTo>
                  <a:lnTo>
                    <a:pt x="186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18" y="34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4326325" y="612975"/>
              <a:ext cx="45125" cy="169525"/>
            </a:xfrm>
            <a:custGeom>
              <a:avLst/>
              <a:gdLst/>
              <a:ahLst/>
              <a:cxnLst/>
              <a:rect l="l" t="t" r="r" b="b"/>
              <a:pathLst>
                <a:path w="1805" h="6781" fill="none" extrusionOk="0">
                  <a:moveTo>
                    <a:pt x="0" y="6781"/>
                  </a:moveTo>
                  <a:lnTo>
                    <a:pt x="1805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4276125" y="599475"/>
              <a:ext cx="40525" cy="170375"/>
            </a:xfrm>
            <a:custGeom>
              <a:avLst/>
              <a:gdLst/>
              <a:ahLst/>
              <a:cxnLst/>
              <a:rect l="l" t="t" r="r" b="b"/>
              <a:pathLst>
                <a:path w="1621" h="6815" fill="none" extrusionOk="0">
                  <a:moveTo>
                    <a:pt x="1" y="6815"/>
                  </a:moveTo>
                  <a:lnTo>
                    <a:pt x="1620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4275725" y="599050"/>
              <a:ext cx="95725" cy="183450"/>
            </a:xfrm>
            <a:custGeom>
              <a:avLst/>
              <a:gdLst/>
              <a:ahLst/>
              <a:cxnLst/>
              <a:rect l="l" t="t" r="r" b="b"/>
              <a:pathLst>
                <a:path w="3829" h="7338" extrusionOk="0">
                  <a:moveTo>
                    <a:pt x="1636" y="1"/>
                  </a:moveTo>
                  <a:lnTo>
                    <a:pt x="0" y="6815"/>
                  </a:lnTo>
                  <a:lnTo>
                    <a:pt x="17" y="6815"/>
                  </a:lnTo>
                  <a:lnTo>
                    <a:pt x="17" y="6832"/>
                  </a:lnTo>
                  <a:lnTo>
                    <a:pt x="84" y="6832"/>
                  </a:lnTo>
                  <a:lnTo>
                    <a:pt x="84" y="6849"/>
                  </a:lnTo>
                  <a:lnTo>
                    <a:pt x="152" y="6849"/>
                  </a:lnTo>
                  <a:lnTo>
                    <a:pt x="169" y="6865"/>
                  </a:lnTo>
                  <a:lnTo>
                    <a:pt x="219" y="6865"/>
                  </a:lnTo>
                  <a:lnTo>
                    <a:pt x="219" y="6882"/>
                  </a:lnTo>
                  <a:lnTo>
                    <a:pt x="304" y="6882"/>
                  </a:lnTo>
                  <a:lnTo>
                    <a:pt x="304" y="6899"/>
                  </a:lnTo>
                  <a:lnTo>
                    <a:pt x="354" y="6899"/>
                  </a:lnTo>
                  <a:lnTo>
                    <a:pt x="371" y="6916"/>
                  </a:lnTo>
                  <a:lnTo>
                    <a:pt x="439" y="6916"/>
                  </a:lnTo>
                  <a:lnTo>
                    <a:pt x="439" y="6933"/>
                  </a:lnTo>
                  <a:lnTo>
                    <a:pt x="506" y="6933"/>
                  </a:lnTo>
                  <a:lnTo>
                    <a:pt x="506" y="6950"/>
                  </a:lnTo>
                  <a:lnTo>
                    <a:pt x="573" y="6950"/>
                  </a:lnTo>
                  <a:lnTo>
                    <a:pt x="573" y="6967"/>
                  </a:lnTo>
                  <a:lnTo>
                    <a:pt x="641" y="6967"/>
                  </a:lnTo>
                  <a:lnTo>
                    <a:pt x="641" y="6984"/>
                  </a:lnTo>
                  <a:lnTo>
                    <a:pt x="708" y="6984"/>
                  </a:lnTo>
                  <a:lnTo>
                    <a:pt x="708" y="7000"/>
                  </a:lnTo>
                  <a:lnTo>
                    <a:pt x="776" y="7000"/>
                  </a:lnTo>
                  <a:lnTo>
                    <a:pt x="776" y="7017"/>
                  </a:lnTo>
                  <a:lnTo>
                    <a:pt x="843" y="7017"/>
                  </a:lnTo>
                  <a:lnTo>
                    <a:pt x="843" y="7034"/>
                  </a:lnTo>
                  <a:lnTo>
                    <a:pt x="894" y="7034"/>
                  </a:lnTo>
                  <a:lnTo>
                    <a:pt x="911" y="7051"/>
                  </a:lnTo>
                  <a:lnTo>
                    <a:pt x="978" y="7051"/>
                  </a:lnTo>
                  <a:lnTo>
                    <a:pt x="978" y="7068"/>
                  </a:lnTo>
                  <a:lnTo>
                    <a:pt x="1029" y="7068"/>
                  </a:lnTo>
                  <a:lnTo>
                    <a:pt x="1029" y="7085"/>
                  </a:lnTo>
                  <a:lnTo>
                    <a:pt x="1096" y="7085"/>
                  </a:lnTo>
                  <a:lnTo>
                    <a:pt x="1113" y="7102"/>
                  </a:lnTo>
                  <a:lnTo>
                    <a:pt x="1164" y="7102"/>
                  </a:lnTo>
                  <a:lnTo>
                    <a:pt x="1164" y="7118"/>
                  </a:lnTo>
                  <a:lnTo>
                    <a:pt x="1231" y="7118"/>
                  </a:lnTo>
                  <a:lnTo>
                    <a:pt x="1231" y="7135"/>
                  </a:lnTo>
                  <a:lnTo>
                    <a:pt x="1299" y="7135"/>
                  </a:lnTo>
                  <a:lnTo>
                    <a:pt x="1299" y="7152"/>
                  </a:lnTo>
                  <a:lnTo>
                    <a:pt x="1366" y="7152"/>
                  </a:lnTo>
                  <a:lnTo>
                    <a:pt x="1366" y="7169"/>
                  </a:lnTo>
                  <a:lnTo>
                    <a:pt x="1434" y="7169"/>
                  </a:lnTo>
                  <a:lnTo>
                    <a:pt x="1434" y="7186"/>
                  </a:lnTo>
                  <a:lnTo>
                    <a:pt x="1501" y="7186"/>
                  </a:lnTo>
                  <a:lnTo>
                    <a:pt x="1501" y="7203"/>
                  </a:lnTo>
                  <a:lnTo>
                    <a:pt x="1552" y="7203"/>
                  </a:lnTo>
                  <a:lnTo>
                    <a:pt x="1552" y="7220"/>
                  </a:lnTo>
                  <a:lnTo>
                    <a:pt x="1619" y="7220"/>
                  </a:lnTo>
                  <a:lnTo>
                    <a:pt x="1636" y="7237"/>
                  </a:lnTo>
                  <a:lnTo>
                    <a:pt x="1687" y="7237"/>
                  </a:lnTo>
                  <a:lnTo>
                    <a:pt x="1687" y="7253"/>
                  </a:lnTo>
                  <a:lnTo>
                    <a:pt x="1754" y="7253"/>
                  </a:lnTo>
                  <a:lnTo>
                    <a:pt x="1754" y="7270"/>
                  </a:lnTo>
                  <a:lnTo>
                    <a:pt x="1822" y="7270"/>
                  </a:lnTo>
                  <a:lnTo>
                    <a:pt x="1822" y="7287"/>
                  </a:lnTo>
                  <a:lnTo>
                    <a:pt x="1872" y="7287"/>
                  </a:lnTo>
                  <a:lnTo>
                    <a:pt x="1872" y="7304"/>
                  </a:lnTo>
                  <a:lnTo>
                    <a:pt x="1940" y="7304"/>
                  </a:lnTo>
                  <a:lnTo>
                    <a:pt x="1940" y="7321"/>
                  </a:lnTo>
                  <a:lnTo>
                    <a:pt x="1990" y="7321"/>
                  </a:lnTo>
                  <a:lnTo>
                    <a:pt x="2007" y="7338"/>
                  </a:lnTo>
                  <a:lnTo>
                    <a:pt x="2024" y="7338"/>
                  </a:lnTo>
                  <a:lnTo>
                    <a:pt x="3829" y="540"/>
                  </a:lnTo>
                  <a:lnTo>
                    <a:pt x="3761" y="540"/>
                  </a:lnTo>
                  <a:lnTo>
                    <a:pt x="3761" y="524"/>
                  </a:lnTo>
                  <a:lnTo>
                    <a:pt x="3694" y="524"/>
                  </a:lnTo>
                  <a:lnTo>
                    <a:pt x="3694" y="507"/>
                  </a:lnTo>
                  <a:lnTo>
                    <a:pt x="3643" y="507"/>
                  </a:lnTo>
                  <a:lnTo>
                    <a:pt x="3643" y="490"/>
                  </a:lnTo>
                  <a:lnTo>
                    <a:pt x="3576" y="490"/>
                  </a:lnTo>
                  <a:lnTo>
                    <a:pt x="3576" y="473"/>
                  </a:lnTo>
                  <a:lnTo>
                    <a:pt x="3508" y="473"/>
                  </a:lnTo>
                  <a:lnTo>
                    <a:pt x="3508" y="456"/>
                  </a:lnTo>
                  <a:lnTo>
                    <a:pt x="3441" y="456"/>
                  </a:lnTo>
                  <a:lnTo>
                    <a:pt x="3441" y="439"/>
                  </a:lnTo>
                  <a:lnTo>
                    <a:pt x="3373" y="439"/>
                  </a:lnTo>
                  <a:lnTo>
                    <a:pt x="3373" y="422"/>
                  </a:lnTo>
                  <a:lnTo>
                    <a:pt x="3306" y="422"/>
                  </a:lnTo>
                  <a:lnTo>
                    <a:pt x="3306" y="406"/>
                  </a:lnTo>
                  <a:lnTo>
                    <a:pt x="3255" y="406"/>
                  </a:lnTo>
                  <a:lnTo>
                    <a:pt x="3238" y="389"/>
                  </a:lnTo>
                  <a:lnTo>
                    <a:pt x="3171" y="389"/>
                  </a:lnTo>
                  <a:lnTo>
                    <a:pt x="3171" y="372"/>
                  </a:lnTo>
                  <a:lnTo>
                    <a:pt x="3103" y="372"/>
                  </a:lnTo>
                  <a:lnTo>
                    <a:pt x="3103" y="355"/>
                  </a:lnTo>
                  <a:lnTo>
                    <a:pt x="3053" y="355"/>
                  </a:lnTo>
                  <a:lnTo>
                    <a:pt x="3053" y="338"/>
                  </a:lnTo>
                  <a:lnTo>
                    <a:pt x="2985" y="338"/>
                  </a:lnTo>
                  <a:lnTo>
                    <a:pt x="2969" y="321"/>
                  </a:lnTo>
                  <a:lnTo>
                    <a:pt x="2901" y="321"/>
                  </a:lnTo>
                  <a:lnTo>
                    <a:pt x="2901" y="304"/>
                  </a:lnTo>
                  <a:lnTo>
                    <a:pt x="2850" y="304"/>
                  </a:lnTo>
                  <a:lnTo>
                    <a:pt x="2850" y="287"/>
                  </a:lnTo>
                  <a:lnTo>
                    <a:pt x="2783" y="287"/>
                  </a:lnTo>
                  <a:lnTo>
                    <a:pt x="2766" y="271"/>
                  </a:lnTo>
                  <a:lnTo>
                    <a:pt x="2699" y="271"/>
                  </a:lnTo>
                  <a:lnTo>
                    <a:pt x="2699" y="254"/>
                  </a:lnTo>
                  <a:lnTo>
                    <a:pt x="2648" y="254"/>
                  </a:lnTo>
                  <a:lnTo>
                    <a:pt x="2648" y="237"/>
                  </a:lnTo>
                  <a:lnTo>
                    <a:pt x="2581" y="237"/>
                  </a:lnTo>
                  <a:lnTo>
                    <a:pt x="2581" y="220"/>
                  </a:lnTo>
                  <a:lnTo>
                    <a:pt x="2496" y="220"/>
                  </a:lnTo>
                  <a:lnTo>
                    <a:pt x="2496" y="203"/>
                  </a:lnTo>
                  <a:lnTo>
                    <a:pt x="2446" y="203"/>
                  </a:lnTo>
                  <a:lnTo>
                    <a:pt x="2446" y="186"/>
                  </a:lnTo>
                  <a:lnTo>
                    <a:pt x="2361" y="186"/>
                  </a:lnTo>
                  <a:lnTo>
                    <a:pt x="2361" y="169"/>
                  </a:lnTo>
                  <a:lnTo>
                    <a:pt x="2294" y="169"/>
                  </a:lnTo>
                  <a:lnTo>
                    <a:pt x="2294" y="153"/>
                  </a:lnTo>
                  <a:lnTo>
                    <a:pt x="2226" y="153"/>
                  </a:lnTo>
                  <a:lnTo>
                    <a:pt x="2226" y="136"/>
                  </a:lnTo>
                  <a:lnTo>
                    <a:pt x="2159" y="136"/>
                  </a:lnTo>
                  <a:lnTo>
                    <a:pt x="2159" y="119"/>
                  </a:lnTo>
                  <a:lnTo>
                    <a:pt x="2091" y="119"/>
                  </a:lnTo>
                  <a:lnTo>
                    <a:pt x="2091" y="102"/>
                  </a:lnTo>
                  <a:lnTo>
                    <a:pt x="2024" y="102"/>
                  </a:lnTo>
                  <a:lnTo>
                    <a:pt x="2024" y="85"/>
                  </a:lnTo>
                  <a:lnTo>
                    <a:pt x="1957" y="85"/>
                  </a:lnTo>
                  <a:lnTo>
                    <a:pt x="1957" y="68"/>
                  </a:lnTo>
                  <a:lnTo>
                    <a:pt x="1872" y="68"/>
                  </a:lnTo>
                  <a:lnTo>
                    <a:pt x="1872" y="51"/>
                  </a:lnTo>
                  <a:lnTo>
                    <a:pt x="1805" y="51"/>
                  </a:lnTo>
                  <a:lnTo>
                    <a:pt x="1805" y="34"/>
                  </a:lnTo>
                  <a:lnTo>
                    <a:pt x="1737" y="34"/>
                  </a:lnTo>
                  <a:lnTo>
                    <a:pt x="1737" y="18"/>
                  </a:lnTo>
                  <a:lnTo>
                    <a:pt x="1670" y="18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4277400" y="351550"/>
              <a:ext cx="54000" cy="67050"/>
            </a:xfrm>
            <a:custGeom>
              <a:avLst/>
              <a:gdLst/>
              <a:ahLst/>
              <a:cxnLst/>
              <a:rect l="l" t="t" r="r" b="b"/>
              <a:pathLst>
                <a:path w="2160" h="2682" extrusionOk="0">
                  <a:moveTo>
                    <a:pt x="0" y="0"/>
                  </a:moveTo>
                  <a:lnTo>
                    <a:pt x="0" y="321"/>
                  </a:lnTo>
                  <a:lnTo>
                    <a:pt x="894" y="321"/>
                  </a:lnTo>
                  <a:lnTo>
                    <a:pt x="894" y="2682"/>
                  </a:lnTo>
                  <a:lnTo>
                    <a:pt x="1249" y="2682"/>
                  </a:lnTo>
                  <a:lnTo>
                    <a:pt x="1249" y="321"/>
                  </a:lnTo>
                  <a:lnTo>
                    <a:pt x="2159" y="32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4340650" y="351550"/>
              <a:ext cx="55250" cy="67050"/>
            </a:xfrm>
            <a:custGeom>
              <a:avLst/>
              <a:gdLst/>
              <a:ahLst/>
              <a:cxnLst/>
              <a:rect l="l" t="t" r="r" b="b"/>
              <a:pathLst>
                <a:path w="2210" h="2682" extrusionOk="0">
                  <a:moveTo>
                    <a:pt x="1249" y="321"/>
                  </a:moveTo>
                  <a:cubicBezTo>
                    <a:pt x="1367" y="321"/>
                    <a:pt x="1468" y="337"/>
                    <a:pt x="1535" y="371"/>
                  </a:cubicBezTo>
                  <a:cubicBezTo>
                    <a:pt x="1670" y="439"/>
                    <a:pt x="1738" y="574"/>
                    <a:pt x="1738" y="759"/>
                  </a:cubicBezTo>
                  <a:cubicBezTo>
                    <a:pt x="1738" y="945"/>
                    <a:pt x="1687" y="1063"/>
                    <a:pt x="1586" y="1130"/>
                  </a:cubicBezTo>
                  <a:cubicBezTo>
                    <a:pt x="1502" y="1198"/>
                    <a:pt x="1367" y="1231"/>
                    <a:pt x="1198" y="1231"/>
                  </a:cubicBezTo>
                  <a:lnTo>
                    <a:pt x="355" y="1231"/>
                  </a:lnTo>
                  <a:lnTo>
                    <a:pt x="355" y="321"/>
                  </a:lnTo>
                  <a:close/>
                  <a:moveTo>
                    <a:pt x="0" y="0"/>
                  </a:moveTo>
                  <a:lnTo>
                    <a:pt x="0" y="2682"/>
                  </a:lnTo>
                  <a:lnTo>
                    <a:pt x="355" y="2682"/>
                  </a:lnTo>
                  <a:lnTo>
                    <a:pt x="355" y="1535"/>
                  </a:lnTo>
                  <a:lnTo>
                    <a:pt x="1181" y="1535"/>
                  </a:lnTo>
                  <a:cubicBezTo>
                    <a:pt x="1333" y="1535"/>
                    <a:pt x="1434" y="1552"/>
                    <a:pt x="1502" y="1586"/>
                  </a:cubicBezTo>
                  <a:cubicBezTo>
                    <a:pt x="1620" y="1636"/>
                    <a:pt x="1687" y="1754"/>
                    <a:pt x="1704" y="1940"/>
                  </a:cubicBezTo>
                  <a:lnTo>
                    <a:pt x="1721" y="2378"/>
                  </a:lnTo>
                  <a:cubicBezTo>
                    <a:pt x="1721" y="2479"/>
                    <a:pt x="1738" y="2547"/>
                    <a:pt x="1738" y="2581"/>
                  </a:cubicBezTo>
                  <a:cubicBezTo>
                    <a:pt x="1755" y="2614"/>
                    <a:pt x="1755" y="2648"/>
                    <a:pt x="1771" y="2682"/>
                  </a:cubicBezTo>
                  <a:lnTo>
                    <a:pt x="2210" y="2682"/>
                  </a:lnTo>
                  <a:lnTo>
                    <a:pt x="2210" y="2614"/>
                  </a:lnTo>
                  <a:cubicBezTo>
                    <a:pt x="2159" y="2598"/>
                    <a:pt x="2109" y="2530"/>
                    <a:pt x="2092" y="2463"/>
                  </a:cubicBezTo>
                  <a:cubicBezTo>
                    <a:pt x="2075" y="2395"/>
                    <a:pt x="2075" y="2328"/>
                    <a:pt x="2075" y="2226"/>
                  </a:cubicBezTo>
                  <a:lnTo>
                    <a:pt x="2058" y="1872"/>
                  </a:lnTo>
                  <a:cubicBezTo>
                    <a:pt x="2058" y="1720"/>
                    <a:pt x="2024" y="1602"/>
                    <a:pt x="1974" y="1535"/>
                  </a:cubicBezTo>
                  <a:cubicBezTo>
                    <a:pt x="1923" y="1467"/>
                    <a:pt x="1839" y="1400"/>
                    <a:pt x="1738" y="1366"/>
                  </a:cubicBezTo>
                  <a:cubicBezTo>
                    <a:pt x="1856" y="1299"/>
                    <a:pt x="1940" y="1231"/>
                    <a:pt x="2008" y="1130"/>
                  </a:cubicBezTo>
                  <a:cubicBezTo>
                    <a:pt x="2075" y="1012"/>
                    <a:pt x="2109" y="894"/>
                    <a:pt x="2109" y="725"/>
                  </a:cubicBezTo>
                  <a:cubicBezTo>
                    <a:pt x="2109" y="422"/>
                    <a:pt x="1991" y="219"/>
                    <a:pt x="1738" y="101"/>
                  </a:cubicBezTo>
                  <a:cubicBezTo>
                    <a:pt x="1603" y="34"/>
                    <a:pt x="1434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4406425" y="351550"/>
              <a:ext cx="53150" cy="67050"/>
            </a:xfrm>
            <a:custGeom>
              <a:avLst/>
              <a:gdLst/>
              <a:ahLst/>
              <a:cxnLst/>
              <a:rect l="l" t="t" r="r" b="b"/>
              <a:pathLst>
                <a:path w="2126" h="2682" extrusionOk="0">
                  <a:moveTo>
                    <a:pt x="1" y="0"/>
                  </a:moveTo>
                  <a:lnTo>
                    <a:pt x="1" y="2682"/>
                  </a:lnTo>
                  <a:lnTo>
                    <a:pt x="355" y="2682"/>
                  </a:lnTo>
                  <a:lnTo>
                    <a:pt x="355" y="523"/>
                  </a:lnTo>
                  <a:lnTo>
                    <a:pt x="1721" y="2682"/>
                  </a:lnTo>
                  <a:lnTo>
                    <a:pt x="2126" y="2682"/>
                  </a:lnTo>
                  <a:lnTo>
                    <a:pt x="2126" y="0"/>
                  </a:lnTo>
                  <a:lnTo>
                    <a:pt x="1772" y="0"/>
                  </a:lnTo>
                  <a:lnTo>
                    <a:pt x="1772" y="217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4468000" y="351550"/>
              <a:ext cx="54000" cy="67050"/>
            </a:xfrm>
            <a:custGeom>
              <a:avLst/>
              <a:gdLst/>
              <a:ahLst/>
              <a:cxnLst/>
              <a:rect l="l" t="t" r="r" b="b"/>
              <a:pathLst>
                <a:path w="2160" h="2682" extrusionOk="0">
                  <a:moveTo>
                    <a:pt x="0" y="0"/>
                  </a:moveTo>
                  <a:lnTo>
                    <a:pt x="0" y="321"/>
                  </a:lnTo>
                  <a:lnTo>
                    <a:pt x="911" y="321"/>
                  </a:lnTo>
                  <a:lnTo>
                    <a:pt x="911" y="2682"/>
                  </a:lnTo>
                  <a:lnTo>
                    <a:pt x="1265" y="2682"/>
                  </a:lnTo>
                  <a:lnTo>
                    <a:pt x="1265" y="321"/>
                  </a:lnTo>
                  <a:lnTo>
                    <a:pt x="2159" y="32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2543950" y="1089025"/>
              <a:ext cx="45150" cy="32075"/>
            </a:xfrm>
            <a:custGeom>
              <a:avLst/>
              <a:gdLst/>
              <a:ahLst/>
              <a:cxnLst/>
              <a:rect l="l" t="t" r="r" b="b"/>
              <a:pathLst>
                <a:path w="1806" h="1283" fill="none" extrusionOk="0">
                  <a:moveTo>
                    <a:pt x="1805" y="1"/>
                  </a:moveTo>
                  <a:lnTo>
                    <a:pt x="1805" y="1"/>
                  </a:lnTo>
                  <a:lnTo>
                    <a:pt x="1788" y="1"/>
                  </a:lnTo>
                  <a:lnTo>
                    <a:pt x="1788" y="1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71" y="18"/>
                  </a:lnTo>
                  <a:lnTo>
                    <a:pt x="1771" y="18"/>
                  </a:lnTo>
                  <a:lnTo>
                    <a:pt x="1771" y="18"/>
                  </a:lnTo>
                  <a:lnTo>
                    <a:pt x="1771" y="34"/>
                  </a:lnTo>
                  <a:lnTo>
                    <a:pt x="1771" y="34"/>
                  </a:lnTo>
                  <a:lnTo>
                    <a:pt x="1755" y="34"/>
                  </a:lnTo>
                  <a:lnTo>
                    <a:pt x="1755" y="34"/>
                  </a:lnTo>
                  <a:lnTo>
                    <a:pt x="1755" y="34"/>
                  </a:lnTo>
                  <a:lnTo>
                    <a:pt x="1755" y="34"/>
                  </a:lnTo>
                  <a:lnTo>
                    <a:pt x="1755" y="34"/>
                  </a:lnTo>
                  <a:lnTo>
                    <a:pt x="1738" y="34"/>
                  </a:lnTo>
                  <a:lnTo>
                    <a:pt x="1738" y="34"/>
                  </a:lnTo>
                  <a:lnTo>
                    <a:pt x="1738" y="34"/>
                  </a:lnTo>
                  <a:lnTo>
                    <a:pt x="1738" y="51"/>
                  </a:lnTo>
                  <a:lnTo>
                    <a:pt x="1738" y="51"/>
                  </a:lnTo>
                  <a:lnTo>
                    <a:pt x="1738" y="51"/>
                  </a:lnTo>
                  <a:lnTo>
                    <a:pt x="1721" y="51"/>
                  </a:lnTo>
                  <a:lnTo>
                    <a:pt x="1721" y="51"/>
                  </a:lnTo>
                  <a:lnTo>
                    <a:pt x="1721" y="51"/>
                  </a:lnTo>
                  <a:lnTo>
                    <a:pt x="1721" y="51"/>
                  </a:lnTo>
                  <a:lnTo>
                    <a:pt x="1721" y="51"/>
                  </a:lnTo>
                  <a:lnTo>
                    <a:pt x="1721" y="68"/>
                  </a:lnTo>
                  <a:lnTo>
                    <a:pt x="1721" y="68"/>
                  </a:lnTo>
                  <a:lnTo>
                    <a:pt x="1704" y="68"/>
                  </a:lnTo>
                  <a:lnTo>
                    <a:pt x="1704" y="68"/>
                  </a:lnTo>
                  <a:lnTo>
                    <a:pt x="1704" y="68"/>
                  </a:lnTo>
                  <a:lnTo>
                    <a:pt x="1704" y="68"/>
                  </a:lnTo>
                  <a:lnTo>
                    <a:pt x="1704" y="68"/>
                  </a:lnTo>
                  <a:lnTo>
                    <a:pt x="1704" y="68"/>
                  </a:lnTo>
                  <a:lnTo>
                    <a:pt x="1687" y="85"/>
                  </a:lnTo>
                  <a:lnTo>
                    <a:pt x="1687" y="85"/>
                  </a:lnTo>
                  <a:lnTo>
                    <a:pt x="1687" y="85"/>
                  </a:lnTo>
                  <a:lnTo>
                    <a:pt x="1687" y="85"/>
                  </a:lnTo>
                  <a:lnTo>
                    <a:pt x="1687" y="85"/>
                  </a:lnTo>
                  <a:lnTo>
                    <a:pt x="1687" y="85"/>
                  </a:lnTo>
                  <a:lnTo>
                    <a:pt x="1687" y="85"/>
                  </a:lnTo>
                  <a:lnTo>
                    <a:pt x="1687" y="85"/>
                  </a:lnTo>
                  <a:lnTo>
                    <a:pt x="1670" y="85"/>
                  </a:lnTo>
                  <a:lnTo>
                    <a:pt x="1670" y="85"/>
                  </a:lnTo>
                  <a:lnTo>
                    <a:pt x="1670" y="85"/>
                  </a:lnTo>
                  <a:lnTo>
                    <a:pt x="1670" y="85"/>
                  </a:lnTo>
                  <a:lnTo>
                    <a:pt x="1670" y="85"/>
                  </a:lnTo>
                  <a:lnTo>
                    <a:pt x="1670" y="85"/>
                  </a:lnTo>
                  <a:lnTo>
                    <a:pt x="1670" y="102"/>
                  </a:lnTo>
                  <a:lnTo>
                    <a:pt x="1670" y="102"/>
                  </a:lnTo>
                  <a:lnTo>
                    <a:pt x="1670" y="102"/>
                  </a:lnTo>
                  <a:lnTo>
                    <a:pt x="1653" y="102"/>
                  </a:lnTo>
                  <a:lnTo>
                    <a:pt x="1653" y="102"/>
                  </a:lnTo>
                  <a:lnTo>
                    <a:pt x="1653" y="102"/>
                  </a:lnTo>
                  <a:lnTo>
                    <a:pt x="1653" y="102"/>
                  </a:lnTo>
                  <a:lnTo>
                    <a:pt x="1653" y="102"/>
                  </a:lnTo>
                  <a:lnTo>
                    <a:pt x="1653" y="102"/>
                  </a:lnTo>
                  <a:lnTo>
                    <a:pt x="1653" y="102"/>
                  </a:lnTo>
                  <a:lnTo>
                    <a:pt x="1653" y="102"/>
                  </a:lnTo>
                  <a:lnTo>
                    <a:pt x="1653" y="102"/>
                  </a:lnTo>
                  <a:lnTo>
                    <a:pt x="1653" y="102"/>
                  </a:lnTo>
                  <a:lnTo>
                    <a:pt x="1636" y="119"/>
                  </a:lnTo>
                  <a:lnTo>
                    <a:pt x="1636" y="119"/>
                  </a:lnTo>
                  <a:lnTo>
                    <a:pt x="1636" y="119"/>
                  </a:lnTo>
                  <a:lnTo>
                    <a:pt x="1636" y="119"/>
                  </a:lnTo>
                  <a:lnTo>
                    <a:pt x="1636" y="119"/>
                  </a:lnTo>
                  <a:lnTo>
                    <a:pt x="1636" y="119"/>
                  </a:lnTo>
                  <a:lnTo>
                    <a:pt x="1620" y="119"/>
                  </a:lnTo>
                  <a:lnTo>
                    <a:pt x="1620" y="119"/>
                  </a:lnTo>
                  <a:lnTo>
                    <a:pt x="1620" y="136"/>
                  </a:lnTo>
                  <a:lnTo>
                    <a:pt x="1620" y="136"/>
                  </a:lnTo>
                  <a:lnTo>
                    <a:pt x="1620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603" y="152"/>
                  </a:lnTo>
                  <a:lnTo>
                    <a:pt x="1586" y="152"/>
                  </a:lnTo>
                  <a:lnTo>
                    <a:pt x="1586" y="152"/>
                  </a:lnTo>
                  <a:lnTo>
                    <a:pt x="1586" y="152"/>
                  </a:lnTo>
                  <a:lnTo>
                    <a:pt x="1586" y="152"/>
                  </a:lnTo>
                  <a:lnTo>
                    <a:pt x="1586" y="152"/>
                  </a:lnTo>
                  <a:lnTo>
                    <a:pt x="1569" y="152"/>
                  </a:lnTo>
                  <a:lnTo>
                    <a:pt x="1569" y="152"/>
                  </a:lnTo>
                  <a:lnTo>
                    <a:pt x="1569" y="152"/>
                  </a:lnTo>
                  <a:lnTo>
                    <a:pt x="1569" y="169"/>
                  </a:lnTo>
                  <a:lnTo>
                    <a:pt x="1569" y="169"/>
                  </a:lnTo>
                  <a:lnTo>
                    <a:pt x="1569" y="169"/>
                  </a:lnTo>
                  <a:lnTo>
                    <a:pt x="1569" y="169"/>
                  </a:lnTo>
                  <a:lnTo>
                    <a:pt x="1552" y="169"/>
                  </a:lnTo>
                  <a:lnTo>
                    <a:pt x="1552" y="169"/>
                  </a:lnTo>
                  <a:lnTo>
                    <a:pt x="1552" y="169"/>
                  </a:lnTo>
                  <a:lnTo>
                    <a:pt x="1552" y="169"/>
                  </a:lnTo>
                  <a:lnTo>
                    <a:pt x="1535" y="186"/>
                  </a:lnTo>
                  <a:lnTo>
                    <a:pt x="1535" y="186"/>
                  </a:lnTo>
                  <a:lnTo>
                    <a:pt x="1535" y="186"/>
                  </a:lnTo>
                  <a:lnTo>
                    <a:pt x="1535" y="186"/>
                  </a:lnTo>
                  <a:lnTo>
                    <a:pt x="1535" y="186"/>
                  </a:lnTo>
                  <a:lnTo>
                    <a:pt x="1535" y="186"/>
                  </a:lnTo>
                  <a:lnTo>
                    <a:pt x="1535" y="186"/>
                  </a:lnTo>
                  <a:lnTo>
                    <a:pt x="1535" y="186"/>
                  </a:lnTo>
                  <a:lnTo>
                    <a:pt x="1518" y="203"/>
                  </a:lnTo>
                  <a:lnTo>
                    <a:pt x="1518" y="203"/>
                  </a:lnTo>
                  <a:lnTo>
                    <a:pt x="1518" y="203"/>
                  </a:lnTo>
                  <a:lnTo>
                    <a:pt x="1518" y="203"/>
                  </a:lnTo>
                  <a:lnTo>
                    <a:pt x="1502" y="203"/>
                  </a:lnTo>
                  <a:lnTo>
                    <a:pt x="1502" y="203"/>
                  </a:lnTo>
                  <a:lnTo>
                    <a:pt x="1502" y="203"/>
                  </a:lnTo>
                  <a:lnTo>
                    <a:pt x="1502" y="203"/>
                  </a:lnTo>
                  <a:lnTo>
                    <a:pt x="1502" y="203"/>
                  </a:lnTo>
                  <a:lnTo>
                    <a:pt x="1502" y="220"/>
                  </a:lnTo>
                  <a:lnTo>
                    <a:pt x="1502" y="220"/>
                  </a:lnTo>
                  <a:lnTo>
                    <a:pt x="1502" y="220"/>
                  </a:lnTo>
                  <a:lnTo>
                    <a:pt x="1502" y="220"/>
                  </a:lnTo>
                  <a:lnTo>
                    <a:pt x="1485" y="220"/>
                  </a:lnTo>
                  <a:lnTo>
                    <a:pt x="1485" y="220"/>
                  </a:lnTo>
                  <a:lnTo>
                    <a:pt x="1485" y="220"/>
                  </a:lnTo>
                  <a:lnTo>
                    <a:pt x="1485" y="220"/>
                  </a:lnTo>
                  <a:lnTo>
                    <a:pt x="1485" y="220"/>
                  </a:lnTo>
                  <a:lnTo>
                    <a:pt x="1485" y="220"/>
                  </a:lnTo>
                  <a:lnTo>
                    <a:pt x="1485" y="220"/>
                  </a:lnTo>
                  <a:lnTo>
                    <a:pt x="1485" y="220"/>
                  </a:lnTo>
                  <a:lnTo>
                    <a:pt x="1485" y="220"/>
                  </a:lnTo>
                  <a:lnTo>
                    <a:pt x="1468" y="237"/>
                  </a:lnTo>
                  <a:lnTo>
                    <a:pt x="1468" y="237"/>
                  </a:lnTo>
                  <a:lnTo>
                    <a:pt x="1468" y="237"/>
                  </a:lnTo>
                  <a:lnTo>
                    <a:pt x="1468" y="237"/>
                  </a:lnTo>
                  <a:lnTo>
                    <a:pt x="1468" y="237"/>
                  </a:lnTo>
                  <a:lnTo>
                    <a:pt x="1468" y="237"/>
                  </a:lnTo>
                  <a:lnTo>
                    <a:pt x="1468" y="237"/>
                  </a:lnTo>
                  <a:lnTo>
                    <a:pt x="1468" y="237"/>
                  </a:lnTo>
                  <a:lnTo>
                    <a:pt x="1468" y="237"/>
                  </a:lnTo>
                  <a:lnTo>
                    <a:pt x="1451" y="237"/>
                  </a:lnTo>
                  <a:lnTo>
                    <a:pt x="1451" y="237"/>
                  </a:lnTo>
                  <a:lnTo>
                    <a:pt x="1451" y="237"/>
                  </a:lnTo>
                  <a:lnTo>
                    <a:pt x="1451" y="254"/>
                  </a:lnTo>
                  <a:lnTo>
                    <a:pt x="1451" y="254"/>
                  </a:lnTo>
                  <a:lnTo>
                    <a:pt x="1451" y="254"/>
                  </a:lnTo>
                  <a:lnTo>
                    <a:pt x="1451" y="254"/>
                  </a:lnTo>
                  <a:lnTo>
                    <a:pt x="1451" y="254"/>
                  </a:lnTo>
                  <a:lnTo>
                    <a:pt x="1434" y="254"/>
                  </a:lnTo>
                  <a:lnTo>
                    <a:pt x="1434" y="254"/>
                  </a:lnTo>
                  <a:lnTo>
                    <a:pt x="1434" y="254"/>
                  </a:lnTo>
                  <a:lnTo>
                    <a:pt x="1434" y="254"/>
                  </a:lnTo>
                  <a:lnTo>
                    <a:pt x="1434" y="254"/>
                  </a:lnTo>
                  <a:lnTo>
                    <a:pt x="1434" y="254"/>
                  </a:lnTo>
                  <a:lnTo>
                    <a:pt x="1434" y="271"/>
                  </a:lnTo>
                  <a:lnTo>
                    <a:pt x="1417" y="271"/>
                  </a:lnTo>
                  <a:lnTo>
                    <a:pt x="1417" y="271"/>
                  </a:lnTo>
                  <a:lnTo>
                    <a:pt x="1417" y="271"/>
                  </a:lnTo>
                  <a:lnTo>
                    <a:pt x="1417" y="271"/>
                  </a:lnTo>
                  <a:lnTo>
                    <a:pt x="1417" y="271"/>
                  </a:lnTo>
                  <a:lnTo>
                    <a:pt x="1417" y="271"/>
                  </a:lnTo>
                  <a:lnTo>
                    <a:pt x="1400" y="271"/>
                  </a:lnTo>
                  <a:lnTo>
                    <a:pt x="1400" y="271"/>
                  </a:lnTo>
                  <a:lnTo>
                    <a:pt x="1400" y="287"/>
                  </a:lnTo>
                  <a:lnTo>
                    <a:pt x="1400" y="287"/>
                  </a:lnTo>
                  <a:lnTo>
                    <a:pt x="1400" y="287"/>
                  </a:lnTo>
                  <a:lnTo>
                    <a:pt x="1383" y="287"/>
                  </a:lnTo>
                  <a:lnTo>
                    <a:pt x="1383" y="287"/>
                  </a:lnTo>
                  <a:lnTo>
                    <a:pt x="1383" y="287"/>
                  </a:lnTo>
                  <a:lnTo>
                    <a:pt x="1383" y="287"/>
                  </a:lnTo>
                  <a:lnTo>
                    <a:pt x="1383" y="287"/>
                  </a:lnTo>
                  <a:lnTo>
                    <a:pt x="1383" y="287"/>
                  </a:lnTo>
                  <a:lnTo>
                    <a:pt x="1383" y="304"/>
                  </a:lnTo>
                  <a:lnTo>
                    <a:pt x="1383" y="304"/>
                  </a:lnTo>
                  <a:lnTo>
                    <a:pt x="1367" y="304"/>
                  </a:lnTo>
                  <a:lnTo>
                    <a:pt x="1367" y="304"/>
                  </a:lnTo>
                  <a:lnTo>
                    <a:pt x="1367" y="304"/>
                  </a:lnTo>
                  <a:lnTo>
                    <a:pt x="1367" y="304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33" y="321"/>
                  </a:lnTo>
                  <a:lnTo>
                    <a:pt x="1333" y="321"/>
                  </a:lnTo>
                  <a:lnTo>
                    <a:pt x="1333" y="321"/>
                  </a:lnTo>
                  <a:lnTo>
                    <a:pt x="1333" y="321"/>
                  </a:lnTo>
                  <a:lnTo>
                    <a:pt x="1333" y="321"/>
                  </a:lnTo>
                  <a:lnTo>
                    <a:pt x="1333" y="321"/>
                  </a:lnTo>
                  <a:lnTo>
                    <a:pt x="1333" y="338"/>
                  </a:lnTo>
                  <a:lnTo>
                    <a:pt x="1316" y="338"/>
                  </a:lnTo>
                  <a:lnTo>
                    <a:pt x="1316" y="338"/>
                  </a:lnTo>
                  <a:lnTo>
                    <a:pt x="1316" y="338"/>
                  </a:lnTo>
                  <a:lnTo>
                    <a:pt x="1316" y="338"/>
                  </a:lnTo>
                  <a:lnTo>
                    <a:pt x="1316" y="338"/>
                  </a:lnTo>
                  <a:lnTo>
                    <a:pt x="1316" y="338"/>
                  </a:lnTo>
                  <a:lnTo>
                    <a:pt x="1316" y="338"/>
                  </a:lnTo>
                  <a:lnTo>
                    <a:pt x="1316" y="338"/>
                  </a:lnTo>
                  <a:lnTo>
                    <a:pt x="1316" y="338"/>
                  </a:lnTo>
                  <a:lnTo>
                    <a:pt x="1299" y="338"/>
                  </a:lnTo>
                  <a:lnTo>
                    <a:pt x="1299" y="355"/>
                  </a:lnTo>
                  <a:lnTo>
                    <a:pt x="1299" y="355"/>
                  </a:lnTo>
                  <a:lnTo>
                    <a:pt x="1299" y="355"/>
                  </a:lnTo>
                  <a:lnTo>
                    <a:pt x="1299" y="355"/>
                  </a:lnTo>
                  <a:lnTo>
                    <a:pt x="1299" y="355"/>
                  </a:lnTo>
                  <a:lnTo>
                    <a:pt x="1299" y="355"/>
                  </a:lnTo>
                  <a:lnTo>
                    <a:pt x="1299" y="355"/>
                  </a:lnTo>
                  <a:lnTo>
                    <a:pt x="1299" y="355"/>
                  </a:lnTo>
                  <a:lnTo>
                    <a:pt x="1282" y="355"/>
                  </a:lnTo>
                  <a:lnTo>
                    <a:pt x="1282" y="355"/>
                  </a:lnTo>
                  <a:lnTo>
                    <a:pt x="1282" y="355"/>
                  </a:lnTo>
                  <a:lnTo>
                    <a:pt x="1282" y="372"/>
                  </a:lnTo>
                  <a:lnTo>
                    <a:pt x="1282" y="372"/>
                  </a:lnTo>
                  <a:lnTo>
                    <a:pt x="1265" y="372"/>
                  </a:lnTo>
                  <a:lnTo>
                    <a:pt x="1265" y="372"/>
                  </a:lnTo>
                  <a:lnTo>
                    <a:pt x="1265" y="372"/>
                  </a:lnTo>
                  <a:lnTo>
                    <a:pt x="1265" y="372"/>
                  </a:lnTo>
                  <a:lnTo>
                    <a:pt x="1265" y="372"/>
                  </a:lnTo>
                  <a:lnTo>
                    <a:pt x="1265" y="372"/>
                  </a:lnTo>
                  <a:lnTo>
                    <a:pt x="1265" y="372"/>
                  </a:lnTo>
                  <a:lnTo>
                    <a:pt x="1265" y="372"/>
                  </a:lnTo>
                  <a:lnTo>
                    <a:pt x="1265" y="389"/>
                  </a:lnTo>
                  <a:lnTo>
                    <a:pt x="1249" y="389"/>
                  </a:lnTo>
                  <a:lnTo>
                    <a:pt x="1249" y="389"/>
                  </a:lnTo>
                  <a:lnTo>
                    <a:pt x="1249" y="389"/>
                  </a:lnTo>
                  <a:lnTo>
                    <a:pt x="1249" y="389"/>
                  </a:lnTo>
                  <a:lnTo>
                    <a:pt x="1249" y="389"/>
                  </a:lnTo>
                  <a:lnTo>
                    <a:pt x="1249" y="389"/>
                  </a:lnTo>
                  <a:lnTo>
                    <a:pt x="1249" y="389"/>
                  </a:lnTo>
                  <a:lnTo>
                    <a:pt x="1232" y="389"/>
                  </a:lnTo>
                  <a:lnTo>
                    <a:pt x="1232" y="405"/>
                  </a:lnTo>
                  <a:lnTo>
                    <a:pt x="1232" y="405"/>
                  </a:lnTo>
                  <a:lnTo>
                    <a:pt x="1232" y="405"/>
                  </a:lnTo>
                  <a:lnTo>
                    <a:pt x="1232" y="405"/>
                  </a:lnTo>
                  <a:lnTo>
                    <a:pt x="1232" y="405"/>
                  </a:lnTo>
                  <a:lnTo>
                    <a:pt x="1232" y="405"/>
                  </a:lnTo>
                  <a:lnTo>
                    <a:pt x="1215" y="405"/>
                  </a:lnTo>
                  <a:lnTo>
                    <a:pt x="1215" y="405"/>
                  </a:lnTo>
                  <a:lnTo>
                    <a:pt x="1215" y="405"/>
                  </a:lnTo>
                  <a:lnTo>
                    <a:pt x="1215" y="405"/>
                  </a:lnTo>
                  <a:lnTo>
                    <a:pt x="1215" y="405"/>
                  </a:lnTo>
                  <a:lnTo>
                    <a:pt x="1215" y="422"/>
                  </a:lnTo>
                  <a:lnTo>
                    <a:pt x="1215" y="422"/>
                  </a:lnTo>
                  <a:lnTo>
                    <a:pt x="1198" y="422"/>
                  </a:lnTo>
                  <a:lnTo>
                    <a:pt x="1198" y="422"/>
                  </a:lnTo>
                  <a:lnTo>
                    <a:pt x="1198" y="422"/>
                  </a:lnTo>
                  <a:lnTo>
                    <a:pt x="1198" y="422"/>
                  </a:lnTo>
                  <a:lnTo>
                    <a:pt x="1198" y="422"/>
                  </a:lnTo>
                  <a:lnTo>
                    <a:pt x="1181" y="422"/>
                  </a:lnTo>
                  <a:lnTo>
                    <a:pt x="1181" y="439"/>
                  </a:lnTo>
                  <a:lnTo>
                    <a:pt x="1181" y="439"/>
                  </a:lnTo>
                  <a:lnTo>
                    <a:pt x="1181" y="439"/>
                  </a:lnTo>
                  <a:lnTo>
                    <a:pt x="1181" y="439"/>
                  </a:lnTo>
                  <a:lnTo>
                    <a:pt x="1181" y="439"/>
                  </a:lnTo>
                  <a:lnTo>
                    <a:pt x="1181" y="439"/>
                  </a:lnTo>
                  <a:lnTo>
                    <a:pt x="1181" y="439"/>
                  </a:lnTo>
                  <a:lnTo>
                    <a:pt x="1181" y="439"/>
                  </a:lnTo>
                  <a:lnTo>
                    <a:pt x="1164" y="439"/>
                  </a:lnTo>
                  <a:lnTo>
                    <a:pt x="1164" y="439"/>
                  </a:lnTo>
                  <a:lnTo>
                    <a:pt x="1164" y="439"/>
                  </a:lnTo>
                  <a:lnTo>
                    <a:pt x="1164" y="439"/>
                  </a:lnTo>
                  <a:lnTo>
                    <a:pt x="1164" y="439"/>
                  </a:lnTo>
                  <a:lnTo>
                    <a:pt x="1164" y="456"/>
                  </a:lnTo>
                  <a:lnTo>
                    <a:pt x="1164" y="456"/>
                  </a:lnTo>
                  <a:lnTo>
                    <a:pt x="1164" y="456"/>
                  </a:lnTo>
                  <a:lnTo>
                    <a:pt x="1164" y="456"/>
                  </a:lnTo>
                  <a:lnTo>
                    <a:pt x="1147" y="456"/>
                  </a:lnTo>
                  <a:lnTo>
                    <a:pt x="1147" y="456"/>
                  </a:lnTo>
                  <a:lnTo>
                    <a:pt x="1147" y="456"/>
                  </a:lnTo>
                  <a:lnTo>
                    <a:pt x="1147" y="473"/>
                  </a:lnTo>
                  <a:lnTo>
                    <a:pt x="1147" y="473"/>
                  </a:lnTo>
                  <a:lnTo>
                    <a:pt x="1130" y="473"/>
                  </a:lnTo>
                  <a:lnTo>
                    <a:pt x="1130" y="473"/>
                  </a:lnTo>
                  <a:lnTo>
                    <a:pt x="1130" y="473"/>
                  </a:lnTo>
                  <a:lnTo>
                    <a:pt x="1130" y="473"/>
                  </a:lnTo>
                  <a:lnTo>
                    <a:pt x="1130" y="473"/>
                  </a:lnTo>
                  <a:lnTo>
                    <a:pt x="1130" y="473"/>
                  </a:lnTo>
                  <a:lnTo>
                    <a:pt x="1130" y="473"/>
                  </a:lnTo>
                  <a:lnTo>
                    <a:pt x="1130" y="473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4" y="490"/>
                  </a:lnTo>
                  <a:lnTo>
                    <a:pt x="1114" y="490"/>
                  </a:lnTo>
                  <a:lnTo>
                    <a:pt x="1097" y="490"/>
                  </a:lnTo>
                  <a:lnTo>
                    <a:pt x="1097" y="490"/>
                  </a:lnTo>
                  <a:lnTo>
                    <a:pt x="1097" y="490"/>
                  </a:lnTo>
                  <a:lnTo>
                    <a:pt x="1097" y="490"/>
                  </a:lnTo>
                  <a:lnTo>
                    <a:pt x="1097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80" y="507"/>
                  </a:lnTo>
                  <a:lnTo>
                    <a:pt x="1063" y="507"/>
                  </a:lnTo>
                  <a:lnTo>
                    <a:pt x="1063" y="524"/>
                  </a:lnTo>
                  <a:lnTo>
                    <a:pt x="1063" y="524"/>
                  </a:lnTo>
                  <a:lnTo>
                    <a:pt x="1063" y="524"/>
                  </a:lnTo>
                  <a:lnTo>
                    <a:pt x="1063" y="524"/>
                  </a:lnTo>
                  <a:lnTo>
                    <a:pt x="1063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24"/>
                  </a:lnTo>
                  <a:lnTo>
                    <a:pt x="1046" y="540"/>
                  </a:lnTo>
                  <a:lnTo>
                    <a:pt x="1046" y="540"/>
                  </a:lnTo>
                  <a:lnTo>
                    <a:pt x="1046" y="540"/>
                  </a:lnTo>
                  <a:lnTo>
                    <a:pt x="1046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40"/>
                  </a:lnTo>
                  <a:lnTo>
                    <a:pt x="1029" y="557"/>
                  </a:lnTo>
                  <a:lnTo>
                    <a:pt x="1012" y="557"/>
                  </a:lnTo>
                  <a:lnTo>
                    <a:pt x="1012" y="557"/>
                  </a:lnTo>
                  <a:lnTo>
                    <a:pt x="1012" y="557"/>
                  </a:lnTo>
                  <a:lnTo>
                    <a:pt x="1012" y="557"/>
                  </a:lnTo>
                  <a:lnTo>
                    <a:pt x="1012" y="557"/>
                  </a:lnTo>
                  <a:lnTo>
                    <a:pt x="996" y="557"/>
                  </a:lnTo>
                  <a:lnTo>
                    <a:pt x="996" y="557"/>
                  </a:lnTo>
                  <a:lnTo>
                    <a:pt x="996" y="574"/>
                  </a:lnTo>
                  <a:lnTo>
                    <a:pt x="996" y="574"/>
                  </a:lnTo>
                  <a:lnTo>
                    <a:pt x="996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74"/>
                  </a:lnTo>
                  <a:lnTo>
                    <a:pt x="979" y="591"/>
                  </a:lnTo>
                  <a:lnTo>
                    <a:pt x="962" y="591"/>
                  </a:lnTo>
                  <a:lnTo>
                    <a:pt x="962" y="591"/>
                  </a:lnTo>
                  <a:lnTo>
                    <a:pt x="962" y="591"/>
                  </a:lnTo>
                  <a:lnTo>
                    <a:pt x="962" y="591"/>
                  </a:lnTo>
                  <a:lnTo>
                    <a:pt x="962" y="591"/>
                  </a:lnTo>
                  <a:lnTo>
                    <a:pt x="962" y="591"/>
                  </a:lnTo>
                  <a:lnTo>
                    <a:pt x="945" y="591"/>
                  </a:lnTo>
                  <a:lnTo>
                    <a:pt x="945" y="608"/>
                  </a:lnTo>
                  <a:lnTo>
                    <a:pt x="945" y="608"/>
                  </a:lnTo>
                  <a:lnTo>
                    <a:pt x="945" y="608"/>
                  </a:lnTo>
                  <a:lnTo>
                    <a:pt x="945" y="608"/>
                  </a:lnTo>
                  <a:lnTo>
                    <a:pt x="945" y="608"/>
                  </a:lnTo>
                  <a:lnTo>
                    <a:pt x="945" y="608"/>
                  </a:lnTo>
                  <a:lnTo>
                    <a:pt x="928" y="608"/>
                  </a:lnTo>
                  <a:lnTo>
                    <a:pt x="928" y="608"/>
                  </a:lnTo>
                  <a:lnTo>
                    <a:pt x="928" y="608"/>
                  </a:lnTo>
                  <a:lnTo>
                    <a:pt x="928" y="608"/>
                  </a:lnTo>
                  <a:lnTo>
                    <a:pt x="928" y="608"/>
                  </a:lnTo>
                  <a:lnTo>
                    <a:pt x="928" y="625"/>
                  </a:lnTo>
                  <a:lnTo>
                    <a:pt x="928" y="625"/>
                  </a:lnTo>
                  <a:lnTo>
                    <a:pt x="928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911" y="625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94" y="642"/>
                  </a:lnTo>
                  <a:lnTo>
                    <a:pt x="877" y="642"/>
                  </a:lnTo>
                  <a:lnTo>
                    <a:pt x="877" y="642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61" y="658"/>
                  </a:lnTo>
                  <a:lnTo>
                    <a:pt x="861" y="658"/>
                  </a:lnTo>
                  <a:lnTo>
                    <a:pt x="861" y="658"/>
                  </a:lnTo>
                  <a:lnTo>
                    <a:pt x="861" y="658"/>
                  </a:lnTo>
                  <a:lnTo>
                    <a:pt x="861" y="658"/>
                  </a:lnTo>
                  <a:lnTo>
                    <a:pt x="861" y="658"/>
                  </a:lnTo>
                  <a:lnTo>
                    <a:pt x="861" y="658"/>
                  </a:lnTo>
                  <a:lnTo>
                    <a:pt x="861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27" y="675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10" y="692"/>
                  </a:lnTo>
                  <a:lnTo>
                    <a:pt x="810" y="692"/>
                  </a:lnTo>
                  <a:lnTo>
                    <a:pt x="810" y="692"/>
                  </a:lnTo>
                  <a:lnTo>
                    <a:pt x="810" y="692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810" y="709"/>
                  </a:lnTo>
                  <a:lnTo>
                    <a:pt x="793" y="709"/>
                  </a:lnTo>
                  <a:lnTo>
                    <a:pt x="793" y="709"/>
                  </a:lnTo>
                  <a:lnTo>
                    <a:pt x="793" y="709"/>
                  </a:lnTo>
                  <a:lnTo>
                    <a:pt x="793" y="709"/>
                  </a:lnTo>
                  <a:lnTo>
                    <a:pt x="793" y="709"/>
                  </a:lnTo>
                  <a:lnTo>
                    <a:pt x="776" y="726"/>
                  </a:lnTo>
                  <a:lnTo>
                    <a:pt x="776" y="726"/>
                  </a:lnTo>
                  <a:lnTo>
                    <a:pt x="776" y="726"/>
                  </a:lnTo>
                  <a:lnTo>
                    <a:pt x="776" y="726"/>
                  </a:lnTo>
                  <a:lnTo>
                    <a:pt x="776" y="726"/>
                  </a:lnTo>
                  <a:lnTo>
                    <a:pt x="759" y="726"/>
                  </a:lnTo>
                  <a:lnTo>
                    <a:pt x="759" y="726"/>
                  </a:lnTo>
                  <a:lnTo>
                    <a:pt x="759" y="726"/>
                  </a:lnTo>
                  <a:lnTo>
                    <a:pt x="759" y="726"/>
                  </a:lnTo>
                  <a:lnTo>
                    <a:pt x="759" y="743"/>
                  </a:lnTo>
                  <a:lnTo>
                    <a:pt x="759" y="743"/>
                  </a:lnTo>
                  <a:lnTo>
                    <a:pt x="759" y="743"/>
                  </a:lnTo>
                  <a:lnTo>
                    <a:pt x="759" y="743"/>
                  </a:lnTo>
                  <a:lnTo>
                    <a:pt x="759" y="743"/>
                  </a:lnTo>
                  <a:lnTo>
                    <a:pt x="759" y="743"/>
                  </a:lnTo>
                  <a:lnTo>
                    <a:pt x="743" y="743"/>
                  </a:lnTo>
                  <a:lnTo>
                    <a:pt x="743" y="743"/>
                  </a:lnTo>
                  <a:lnTo>
                    <a:pt x="743" y="743"/>
                  </a:lnTo>
                  <a:lnTo>
                    <a:pt x="743" y="743"/>
                  </a:lnTo>
                  <a:lnTo>
                    <a:pt x="743" y="743"/>
                  </a:lnTo>
                  <a:lnTo>
                    <a:pt x="743" y="743"/>
                  </a:lnTo>
                  <a:lnTo>
                    <a:pt x="743" y="743"/>
                  </a:lnTo>
                  <a:lnTo>
                    <a:pt x="743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09" y="760"/>
                  </a:lnTo>
                  <a:lnTo>
                    <a:pt x="709" y="777"/>
                  </a:lnTo>
                  <a:lnTo>
                    <a:pt x="709" y="777"/>
                  </a:lnTo>
                  <a:lnTo>
                    <a:pt x="709" y="777"/>
                  </a:lnTo>
                  <a:lnTo>
                    <a:pt x="692" y="777"/>
                  </a:lnTo>
                  <a:lnTo>
                    <a:pt x="692" y="777"/>
                  </a:lnTo>
                  <a:lnTo>
                    <a:pt x="692" y="777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92" y="793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75" y="793"/>
                  </a:lnTo>
                  <a:lnTo>
                    <a:pt x="675" y="810"/>
                  </a:lnTo>
                  <a:lnTo>
                    <a:pt x="658" y="810"/>
                  </a:lnTo>
                  <a:lnTo>
                    <a:pt x="658" y="810"/>
                  </a:lnTo>
                  <a:lnTo>
                    <a:pt x="658" y="810"/>
                  </a:lnTo>
                  <a:lnTo>
                    <a:pt x="658" y="810"/>
                  </a:lnTo>
                  <a:lnTo>
                    <a:pt x="658" y="810"/>
                  </a:lnTo>
                  <a:lnTo>
                    <a:pt x="658" y="810"/>
                  </a:lnTo>
                  <a:lnTo>
                    <a:pt x="658" y="810"/>
                  </a:lnTo>
                  <a:lnTo>
                    <a:pt x="658" y="810"/>
                  </a:lnTo>
                  <a:lnTo>
                    <a:pt x="658" y="810"/>
                  </a:lnTo>
                  <a:lnTo>
                    <a:pt x="658" y="810"/>
                  </a:lnTo>
                  <a:lnTo>
                    <a:pt x="641" y="810"/>
                  </a:lnTo>
                  <a:lnTo>
                    <a:pt x="641" y="810"/>
                  </a:lnTo>
                  <a:lnTo>
                    <a:pt x="641" y="810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24" y="827"/>
                  </a:lnTo>
                  <a:lnTo>
                    <a:pt x="624" y="827"/>
                  </a:lnTo>
                  <a:lnTo>
                    <a:pt x="624" y="844"/>
                  </a:lnTo>
                  <a:lnTo>
                    <a:pt x="624" y="844"/>
                  </a:lnTo>
                  <a:lnTo>
                    <a:pt x="624" y="844"/>
                  </a:lnTo>
                  <a:lnTo>
                    <a:pt x="608" y="844"/>
                  </a:lnTo>
                  <a:lnTo>
                    <a:pt x="608" y="844"/>
                  </a:lnTo>
                  <a:lnTo>
                    <a:pt x="608" y="844"/>
                  </a:lnTo>
                  <a:lnTo>
                    <a:pt x="608" y="844"/>
                  </a:lnTo>
                  <a:lnTo>
                    <a:pt x="608" y="844"/>
                  </a:lnTo>
                  <a:lnTo>
                    <a:pt x="608" y="844"/>
                  </a:lnTo>
                  <a:lnTo>
                    <a:pt x="608" y="844"/>
                  </a:lnTo>
                  <a:lnTo>
                    <a:pt x="608" y="844"/>
                  </a:lnTo>
                  <a:lnTo>
                    <a:pt x="608" y="844"/>
                  </a:lnTo>
                  <a:lnTo>
                    <a:pt x="591" y="844"/>
                  </a:lnTo>
                  <a:lnTo>
                    <a:pt x="591" y="844"/>
                  </a:lnTo>
                  <a:lnTo>
                    <a:pt x="591" y="861"/>
                  </a:lnTo>
                  <a:lnTo>
                    <a:pt x="591" y="861"/>
                  </a:lnTo>
                  <a:lnTo>
                    <a:pt x="591" y="861"/>
                  </a:lnTo>
                  <a:lnTo>
                    <a:pt x="591" y="861"/>
                  </a:lnTo>
                  <a:lnTo>
                    <a:pt x="591" y="861"/>
                  </a:lnTo>
                  <a:lnTo>
                    <a:pt x="591" y="861"/>
                  </a:lnTo>
                  <a:lnTo>
                    <a:pt x="591" y="861"/>
                  </a:lnTo>
                  <a:lnTo>
                    <a:pt x="574" y="861"/>
                  </a:lnTo>
                  <a:lnTo>
                    <a:pt x="574" y="861"/>
                  </a:lnTo>
                  <a:lnTo>
                    <a:pt x="574" y="861"/>
                  </a:lnTo>
                  <a:lnTo>
                    <a:pt x="574" y="861"/>
                  </a:lnTo>
                  <a:lnTo>
                    <a:pt x="574" y="878"/>
                  </a:lnTo>
                  <a:lnTo>
                    <a:pt x="574" y="878"/>
                  </a:lnTo>
                  <a:lnTo>
                    <a:pt x="557" y="878"/>
                  </a:lnTo>
                  <a:lnTo>
                    <a:pt x="557" y="878"/>
                  </a:lnTo>
                  <a:lnTo>
                    <a:pt x="557" y="878"/>
                  </a:lnTo>
                  <a:lnTo>
                    <a:pt x="557" y="878"/>
                  </a:lnTo>
                  <a:lnTo>
                    <a:pt x="557" y="895"/>
                  </a:lnTo>
                  <a:lnTo>
                    <a:pt x="540" y="895"/>
                  </a:lnTo>
                  <a:lnTo>
                    <a:pt x="540" y="895"/>
                  </a:lnTo>
                  <a:lnTo>
                    <a:pt x="540" y="895"/>
                  </a:lnTo>
                  <a:lnTo>
                    <a:pt x="540" y="895"/>
                  </a:lnTo>
                  <a:lnTo>
                    <a:pt x="540" y="895"/>
                  </a:lnTo>
                  <a:lnTo>
                    <a:pt x="540" y="895"/>
                  </a:lnTo>
                  <a:lnTo>
                    <a:pt x="540" y="895"/>
                  </a:lnTo>
                  <a:lnTo>
                    <a:pt x="523" y="895"/>
                  </a:lnTo>
                  <a:lnTo>
                    <a:pt x="523" y="895"/>
                  </a:lnTo>
                  <a:lnTo>
                    <a:pt x="523" y="895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06" y="911"/>
                  </a:lnTo>
                  <a:lnTo>
                    <a:pt x="506" y="911"/>
                  </a:lnTo>
                  <a:lnTo>
                    <a:pt x="506" y="911"/>
                  </a:lnTo>
                  <a:lnTo>
                    <a:pt x="506" y="911"/>
                  </a:lnTo>
                  <a:lnTo>
                    <a:pt x="506" y="911"/>
                  </a:lnTo>
                  <a:lnTo>
                    <a:pt x="506" y="928"/>
                  </a:lnTo>
                  <a:lnTo>
                    <a:pt x="506" y="928"/>
                  </a:lnTo>
                  <a:lnTo>
                    <a:pt x="506" y="928"/>
                  </a:lnTo>
                  <a:lnTo>
                    <a:pt x="506" y="928"/>
                  </a:lnTo>
                  <a:lnTo>
                    <a:pt x="490" y="928"/>
                  </a:lnTo>
                  <a:lnTo>
                    <a:pt x="490" y="928"/>
                  </a:lnTo>
                  <a:lnTo>
                    <a:pt x="490" y="928"/>
                  </a:lnTo>
                  <a:lnTo>
                    <a:pt x="490" y="928"/>
                  </a:lnTo>
                  <a:lnTo>
                    <a:pt x="490" y="928"/>
                  </a:lnTo>
                  <a:lnTo>
                    <a:pt x="473" y="945"/>
                  </a:lnTo>
                  <a:lnTo>
                    <a:pt x="473" y="945"/>
                  </a:lnTo>
                  <a:lnTo>
                    <a:pt x="473" y="945"/>
                  </a:lnTo>
                  <a:lnTo>
                    <a:pt x="473" y="945"/>
                  </a:lnTo>
                  <a:lnTo>
                    <a:pt x="456" y="945"/>
                  </a:lnTo>
                  <a:lnTo>
                    <a:pt x="456" y="945"/>
                  </a:lnTo>
                  <a:lnTo>
                    <a:pt x="456" y="962"/>
                  </a:lnTo>
                  <a:lnTo>
                    <a:pt x="456" y="962"/>
                  </a:lnTo>
                  <a:lnTo>
                    <a:pt x="456" y="962"/>
                  </a:lnTo>
                  <a:lnTo>
                    <a:pt x="456" y="962"/>
                  </a:lnTo>
                  <a:lnTo>
                    <a:pt x="456" y="962"/>
                  </a:lnTo>
                  <a:lnTo>
                    <a:pt x="439" y="962"/>
                  </a:lnTo>
                  <a:lnTo>
                    <a:pt x="439" y="962"/>
                  </a:lnTo>
                  <a:lnTo>
                    <a:pt x="439" y="962"/>
                  </a:lnTo>
                  <a:lnTo>
                    <a:pt x="439" y="962"/>
                  </a:lnTo>
                  <a:lnTo>
                    <a:pt x="439" y="962"/>
                  </a:lnTo>
                  <a:lnTo>
                    <a:pt x="439" y="962"/>
                  </a:lnTo>
                  <a:lnTo>
                    <a:pt x="439" y="962"/>
                  </a:lnTo>
                  <a:lnTo>
                    <a:pt x="439" y="962"/>
                  </a:lnTo>
                  <a:lnTo>
                    <a:pt x="439" y="962"/>
                  </a:lnTo>
                  <a:lnTo>
                    <a:pt x="422" y="979"/>
                  </a:lnTo>
                  <a:lnTo>
                    <a:pt x="422" y="979"/>
                  </a:lnTo>
                  <a:lnTo>
                    <a:pt x="422" y="979"/>
                  </a:lnTo>
                  <a:lnTo>
                    <a:pt x="422" y="979"/>
                  </a:lnTo>
                  <a:lnTo>
                    <a:pt x="422" y="979"/>
                  </a:lnTo>
                  <a:lnTo>
                    <a:pt x="422" y="979"/>
                  </a:lnTo>
                  <a:lnTo>
                    <a:pt x="422" y="979"/>
                  </a:lnTo>
                  <a:lnTo>
                    <a:pt x="422" y="979"/>
                  </a:lnTo>
                  <a:lnTo>
                    <a:pt x="422" y="979"/>
                  </a:lnTo>
                  <a:lnTo>
                    <a:pt x="405" y="979"/>
                  </a:lnTo>
                  <a:lnTo>
                    <a:pt x="405" y="979"/>
                  </a:lnTo>
                  <a:lnTo>
                    <a:pt x="405" y="996"/>
                  </a:lnTo>
                  <a:lnTo>
                    <a:pt x="405" y="996"/>
                  </a:lnTo>
                  <a:lnTo>
                    <a:pt x="405" y="996"/>
                  </a:lnTo>
                  <a:lnTo>
                    <a:pt x="405" y="996"/>
                  </a:lnTo>
                  <a:lnTo>
                    <a:pt x="405" y="996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71" y="1013"/>
                  </a:lnTo>
                  <a:lnTo>
                    <a:pt x="371" y="1013"/>
                  </a:lnTo>
                  <a:lnTo>
                    <a:pt x="371" y="1013"/>
                  </a:lnTo>
                  <a:lnTo>
                    <a:pt x="371" y="1013"/>
                  </a:lnTo>
                  <a:lnTo>
                    <a:pt x="371" y="1013"/>
                  </a:lnTo>
                  <a:lnTo>
                    <a:pt x="371" y="1013"/>
                  </a:lnTo>
                  <a:lnTo>
                    <a:pt x="371" y="1030"/>
                  </a:lnTo>
                  <a:lnTo>
                    <a:pt x="355" y="1030"/>
                  </a:lnTo>
                  <a:lnTo>
                    <a:pt x="355" y="1030"/>
                  </a:lnTo>
                  <a:lnTo>
                    <a:pt x="355" y="1030"/>
                  </a:lnTo>
                  <a:lnTo>
                    <a:pt x="355" y="1030"/>
                  </a:lnTo>
                  <a:lnTo>
                    <a:pt x="355" y="1030"/>
                  </a:lnTo>
                  <a:lnTo>
                    <a:pt x="355" y="1030"/>
                  </a:lnTo>
                  <a:lnTo>
                    <a:pt x="355" y="1030"/>
                  </a:lnTo>
                  <a:lnTo>
                    <a:pt x="355" y="1030"/>
                  </a:lnTo>
                  <a:lnTo>
                    <a:pt x="338" y="1030"/>
                  </a:lnTo>
                  <a:lnTo>
                    <a:pt x="338" y="1030"/>
                  </a:lnTo>
                  <a:lnTo>
                    <a:pt x="338" y="1030"/>
                  </a:lnTo>
                  <a:lnTo>
                    <a:pt x="338" y="1046"/>
                  </a:lnTo>
                  <a:lnTo>
                    <a:pt x="338" y="1046"/>
                  </a:lnTo>
                  <a:lnTo>
                    <a:pt x="338" y="1046"/>
                  </a:lnTo>
                  <a:lnTo>
                    <a:pt x="338" y="1046"/>
                  </a:lnTo>
                  <a:lnTo>
                    <a:pt x="338" y="1046"/>
                  </a:lnTo>
                  <a:lnTo>
                    <a:pt x="338" y="1046"/>
                  </a:lnTo>
                  <a:lnTo>
                    <a:pt x="321" y="1046"/>
                  </a:lnTo>
                  <a:lnTo>
                    <a:pt x="321" y="1046"/>
                  </a:lnTo>
                  <a:lnTo>
                    <a:pt x="321" y="1046"/>
                  </a:lnTo>
                  <a:lnTo>
                    <a:pt x="321" y="1046"/>
                  </a:lnTo>
                  <a:lnTo>
                    <a:pt x="321" y="1046"/>
                  </a:lnTo>
                  <a:lnTo>
                    <a:pt x="321" y="1046"/>
                  </a:lnTo>
                  <a:lnTo>
                    <a:pt x="321" y="1063"/>
                  </a:lnTo>
                  <a:lnTo>
                    <a:pt x="321" y="1063"/>
                  </a:lnTo>
                  <a:lnTo>
                    <a:pt x="321" y="1063"/>
                  </a:lnTo>
                  <a:lnTo>
                    <a:pt x="304" y="1063"/>
                  </a:lnTo>
                  <a:lnTo>
                    <a:pt x="304" y="1063"/>
                  </a:lnTo>
                  <a:lnTo>
                    <a:pt x="304" y="1063"/>
                  </a:lnTo>
                  <a:lnTo>
                    <a:pt x="304" y="1063"/>
                  </a:lnTo>
                  <a:lnTo>
                    <a:pt x="304" y="1063"/>
                  </a:lnTo>
                  <a:lnTo>
                    <a:pt x="287" y="1080"/>
                  </a:lnTo>
                  <a:lnTo>
                    <a:pt x="287" y="1080"/>
                  </a:lnTo>
                  <a:lnTo>
                    <a:pt x="287" y="1080"/>
                  </a:lnTo>
                  <a:lnTo>
                    <a:pt x="287" y="1080"/>
                  </a:lnTo>
                  <a:lnTo>
                    <a:pt x="270" y="1080"/>
                  </a:lnTo>
                  <a:lnTo>
                    <a:pt x="270" y="1080"/>
                  </a:lnTo>
                  <a:lnTo>
                    <a:pt x="270" y="1080"/>
                  </a:lnTo>
                  <a:lnTo>
                    <a:pt x="270" y="1080"/>
                  </a:lnTo>
                  <a:lnTo>
                    <a:pt x="270" y="1080"/>
                  </a:lnTo>
                  <a:lnTo>
                    <a:pt x="270" y="1097"/>
                  </a:lnTo>
                  <a:lnTo>
                    <a:pt x="270" y="1097"/>
                  </a:lnTo>
                  <a:lnTo>
                    <a:pt x="270" y="1097"/>
                  </a:lnTo>
                  <a:lnTo>
                    <a:pt x="270" y="1097"/>
                  </a:lnTo>
                  <a:lnTo>
                    <a:pt x="253" y="1097"/>
                  </a:lnTo>
                  <a:lnTo>
                    <a:pt x="253" y="1097"/>
                  </a:lnTo>
                  <a:lnTo>
                    <a:pt x="253" y="1097"/>
                  </a:lnTo>
                  <a:lnTo>
                    <a:pt x="253" y="1114"/>
                  </a:lnTo>
                  <a:lnTo>
                    <a:pt x="253" y="1114"/>
                  </a:lnTo>
                  <a:lnTo>
                    <a:pt x="237" y="1114"/>
                  </a:lnTo>
                  <a:lnTo>
                    <a:pt x="237" y="1114"/>
                  </a:lnTo>
                  <a:lnTo>
                    <a:pt x="237" y="1114"/>
                  </a:lnTo>
                  <a:lnTo>
                    <a:pt x="237" y="1114"/>
                  </a:lnTo>
                  <a:lnTo>
                    <a:pt x="237" y="1114"/>
                  </a:lnTo>
                  <a:lnTo>
                    <a:pt x="237" y="1114"/>
                  </a:lnTo>
                  <a:lnTo>
                    <a:pt x="220" y="1114"/>
                  </a:lnTo>
                  <a:lnTo>
                    <a:pt x="220" y="1114"/>
                  </a:lnTo>
                  <a:lnTo>
                    <a:pt x="220" y="1114"/>
                  </a:lnTo>
                  <a:lnTo>
                    <a:pt x="220" y="1131"/>
                  </a:lnTo>
                  <a:lnTo>
                    <a:pt x="220" y="1131"/>
                  </a:lnTo>
                  <a:lnTo>
                    <a:pt x="220" y="1131"/>
                  </a:lnTo>
                  <a:lnTo>
                    <a:pt x="220" y="1131"/>
                  </a:lnTo>
                  <a:lnTo>
                    <a:pt x="220" y="1131"/>
                  </a:lnTo>
                  <a:lnTo>
                    <a:pt x="220" y="1131"/>
                  </a:lnTo>
                  <a:lnTo>
                    <a:pt x="203" y="1131"/>
                  </a:lnTo>
                  <a:lnTo>
                    <a:pt x="203" y="1131"/>
                  </a:lnTo>
                  <a:lnTo>
                    <a:pt x="203" y="1131"/>
                  </a:lnTo>
                  <a:lnTo>
                    <a:pt x="203" y="1131"/>
                  </a:lnTo>
                  <a:lnTo>
                    <a:pt x="203" y="1148"/>
                  </a:lnTo>
                  <a:lnTo>
                    <a:pt x="203" y="1148"/>
                  </a:lnTo>
                  <a:lnTo>
                    <a:pt x="203" y="1148"/>
                  </a:lnTo>
                  <a:lnTo>
                    <a:pt x="203" y="1148"/>
                  </a:lnTo>
                  <a:lnTo>
                    <a:pt x="186" y="1148"/>
                  </a:lnTo>
                  <a:lnTo>
                    <a:pt x="186" y="1148"/>
                  </a:lnTo>
                  <a:lnTo>
                    <a:pt x="186" y="1148"/>
                  </a:lnTo>
                  <a:lnTo>
                    <a:pt x="186" y="1148"/>
                  </a:lnTo>
                  <a:lnTo>
                    <a:pt x="186" y="1148"/>
                  </a:lnTo>
                  <a:lnTo>
                    <a:pt x="186" y="1148"/>
                  </a:lnTo>
                  <a:lnTo>
                    <a:pt x="186" y="1148"/>
                  </a:lnTo>
                  <a:lnTo>
                    <a:pt x="186" y="1148"/>
                  </a:lnTo>
                  <a:lnTo>
                    <a:pt x="169" y="1164"/>
                  </a:lnTo>
                  <a:lnTo>
                    <a:pt x="169" y="1164"/>
                  </a:lnTo>
                  <a:lnTo>
                    <a:pt x="169" y="1164"/>
                  </a:lnTo>
                  <a:lnTo>
                    <a:pt x="169" y="1164"/>
                  </a:lnTo>
                  <a:lnTo>
                    <a:pt x="152" y="1164"/>
                  </a:lnTo>
                  <a:lnTo>
                    <a:pt x="152" y="1164"/>
                  </a:lnTo>
                  <a:lnTo>
                    <a:pt x="152" y="1181"/>
                  </a:lnTo>
                  <a:lnTo>
                    <a:pt x="152" y="1181"/>
                  </a:lnTo>
                  <a:lnTo>
                    <a:pt x="135" y="1181"/>
                  </a:lnTo>
                  <a:lnTo>
                    <a:pt x="135" y="1181"/>
                  </a:lnTo>
                  <a:lnTo>
                    <a:pt x="135" y="1198"/>
                  </a:lnTo>
                  <a:lnTo>
                    <a:pt x="135" y="1198"/>
                  </a:lnTo>
                  <a:lnTo>
                    <a:pt x="118" y="1198"/>
                  </a:lnTo>
                  <a:lnTo>
                    <a:pt x="118" y="1198"/>
                  </a:lnTo>
                  <a:lnTo>
                    <a:pt x="118" y="1198"/>
                  </a:lnTo>
                  <a:lnTo>
                    <a:pt x="118" y="1198"/>
                  </a:lnTo>
                  <a:lnTo>
                    <a:pt x="102" y="1215"/>
                  </a:lnTo>
                  <a:lnTo>
                    <a:pt x="102" y="1215"/>
                  </a:lnTo>
                  <a:lnTo>
                    <a:pt x="102" y="1215"/>
                  </a:lnTo>
                  <a:lnTo>
                    <a:pt x="102" y="1215"/>
                  </a:lnTo>
                  <a:lnTo>
                    <a:pt x="102" y="1215"/>
                  </a:lnTo>
                  <a:lnTo>
                    <a:pt x="102" y="1215"/>
                  </a:lnTo>
                  <a:lnTo>
                    <a:pt x="102" y="1215"/>
                  </a:lnTo>
                  <a:lnTo>
                    <a:pt x="102" y="1215"/>
                  </a:lnTo>
                  <a:lnTo>
                    <a:pt x="85" y="1215"/>
                  </a:lnTo>
                  <a:lnTo>
                    <a:pt x="85" y="1215"/>
                  </a:lnTo>
                  <a:lnTo>
                    <a:pt x="85" y="1215"/>
                  </a:lnTo>
                  <a:lnTo>
                    <a:pt x="85" y="1215"/>
                  </a:lnTo>
                  <a:lnTo>
                    <a:pt x="85" y="1232"/>
                  </a:lnTo>
                  <a:lnTo>
                    <a:pt x="85" y="1232"/>
                  </a:lnTo>
                  <a:lnTo>
                    <a:pt x="85" y="1232"/>
                  </a:lnTo>
                  <a:lnTo>
                    <a:pt x="85" y="1232"/>
                  </a:lnTo>
                  <a:lnTo>
                    <a:pt x="68" y="1232"/>
                  </a:lnTo>
                  <a:lnTo>
                    <a:pt x="68" y="1232"/>
                  </a:lnTo>
                  <a:lnTo>
                    <a:pt x="68" y="1232"/>
                  </a:lnTo>
                  <a:lnTo>
                    <a:pt x="68" y="1232"/>
                  </a:lnTo>
                  <a:lnTo>
                    <a:pt x="68" y="1232"/>
                  </a:lnTo>
                  <a:lnTo>
                    <a:pt x="68" y="1232"/>
                  </a:lnTo>
                  <a:lnTo>
                    <a:pt x="68" y="1232"/>
                  </a:lnTo>
                  <a:lnTo>
                    <a:pt x="68" y="1232"/>
                  </a:lnTo>
                  <a:lnTo>
                    <a:pt x="68" y="1249"/>
                  </a:lnTo>
                  <a:lnTo>
                    <a:pt x="51" y="1249"/>
                  </a:lnTo>
                  <a:lnTo>
                    <a:pt x="51" y="1249"/>
                  </a:lnTo>
                  <a:lnTo>
                    <a:pt x="51" y="1249"/>
                  </a:lnTo>
                  <a:lnTo>
                    <a:pt x="51" y="1249"/>
                  </a:lnTo>
                  <a:lnTo>
                    <a:pt x="51" y="1249"/>
                  </a:lnTo>
                  <a:lnTo>
                    <a:pt x="51" y="1249"/>
                  </a:lnTo>
                  <a:lnTo>
                    <a:pt x="51" y="1249"/>
                  </a:lnTo>
                  <a:lnTo>
                    <a:pt x="51" y="1249"/>
                  </a:lnTo>
                  <a:lnTo>
                    <a:pt x="51" y="1249"/>
                  </a:lnTo>
                  <a:lnTo>
                    <a:pt x="34" y="1249"/>
                  </a:lnTo>
                  <a:lnTo>
                    <a:pt x="34" y="1249"/>
                  </a:lnTo>
                  <a:lnTo>
                    <a:pt x="34" y="1266"/>
                  </a:lnTo>
                  <a:lnTo>
                    <a:pt x="34" y="1266"/>
                  </a:lnTo>
                  <a:lnTo>
                    <a:pt x="34" y="1266"/>
                  </a:lnTo>
                  <a:lnTo>
                    <a:pt x="34" y="1266"/>
                  </a:lnTo>
                  <a:lnTo>
                    <a:pt x="34" y="1266"/>
                  </a:lnTo>
                  <a:lnTo>
                    <a:pt x="34" y="1266"/>
                  </a:lnTo>
                  <a:lnTo>
                    <a:pt x="17" y="1266"/>
                  </a:lnTo>
                  <a:lnTo>
                    <a:pt x="17" y="1266"/>
                  </a:lnTo>
                  <a:lnTo>
                    <a:pt x="17" y="1266"/>
                  </a:lnTo>
                  <a:lnTo>
                    <a:pt x="17" y="1266"/>
                  </a:lnTo>
                  <a:lnTo>
                    <a:pt x="17" y="1266"/>
                  </a:lnTo>
                  <a:lnTo>
                    <a:pt x="17" y="1266"/>
                  </a:lnTo>
                  <a:lnTo>
                    <a:pt x="17" y="1283"/>
                  </a:lnTo>
                  <a:lnTo>
                    <a:pt x="17" y="1283"/>
                  </a:lnTo>
                  <a:lnTo>
                    <a:pt x="17" y="1283"/>
                  </a:lnTo>
                  <a:lnTo>
                    <a:pt x="0" y="128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2440225" y="945250"/>
              <a:ext cx="48925" cy="34600"/>
            </a:xfrm>
            <a:custGeom>
              <a:avLst/>
              <a:gdLst/>
              <a:ahLst/>
              <a:cxnLst/>
              <a:rect l="l" t="t" r="r" b="b"/>
              <a:pathLst>
                <a:path w="1957" h="1384" fill="none" extrusionOk="0">
                  <a:moveTo>
                    <a:pt x="1957" y="0"/>
                  </a:moveTo>
                  <a:lnTo>
                    <a:pt x="1957" y="0"/>
                  </a:lnTo>
                  <a:lnTo>
                    <a:pt x="1957" y="0"/>
                  </a:lnTo>
                  <a:lnTo>
                    <a:pt x="1940" y="0"/>
                  </a:lnTo>
                  <a:lnTo>
                    <a:pt x="1940" y="0"/>
                  </a:lnTo>
                  <a:lnTo>
                    <a:pt x="1940" y="0"/>
                  </a:lnTo>
                  <a:lnTo>
                    <a:pt x="1940" y="0"/>
                  </a:lnTo>
                  <a:lnTo>
                    <a:pt x="1940" y="0"/>
                  </a:lnTo>
                  <a:lnTo>
                    <a:pt x="1940" y="0"/>
                  </a:lnTo>
                  <a:lnTo>
                    <a:pt x="1923" y="17"/>
                  </a:lnTo>
                  <a:lnTo>
                    <a:pt x="1923" y="17"/>
                  </a:lnTo>
                  <a:lnTo>
                    <a:pt x="1923" y="17"/>
                  </a:lnTo>
                  <a:lnTo>
                    <a:pt x="1923" y="17"/>
                  </a:lnTo>
                  <a:lnTo>
                    <a:pt x="1923" y="17"/>
                  </a:lnTo>
                  <a:lnTo>
                    <a:pt x="1923" y="17"/>
                  </a:lnTo>
                  <a:lnTo>
                    <a:pt x="1923" y="17"/>
                  </a:lnTo>
                  <a:lnTo>
                    <a:pt x="1906" y="17"/>
                  </a:lnTo>
                  <a:lnTo>
                    <a:pt x="1906" y="17"/>
                  </a:lnTo>
                  <a:lnTo>
                    <a:pt x="1906" y="17"/>
                  </a:lnTo>
                  <a:lnTo>
                    <a:pt x="1906" y="34"/>
                  </a:lnTo>
                  <a:lnTo>
                    <a:pt x="1906" y="34"/>
                  </a:lnTo>
                  <a:lnTo>
                    <a:pt x="1906" y="34"/>
                  </a:lnTo>
                  <a:lnTo>
                    <a:pt x="1906" y="34"/>
                  </a:lnTo>
                  <a:lnTo>
                    <a:pt x="1906" y="34"/>
                  </a:lnTo>
                  <a:lnTo>
                    <a:pt x="1889" y="34"/>
                  </a:lnTo>
                  <a:lnTo>
                    <a:pt x="1889" y="34"/>
                  </a:lnTo>
                  <a:lnTo>
                    <a:pt x="1889" y="34"/>
                  </a:lnTo>
                  <a:lnTo>
                    <a:pt x="1889" y="34"/>
                  </a:lnTo>
                  <a:lnTo>
                    <a:pt x="1872" y="51"/>
                  </a:lnTo>
                  <a:lnTo>
                    <a:pt x="1872" y="51"/>
                  </a:lnTo>
                  <a:lnTo>
                    <a:pt x="1872" y="51"/>
                  </a:lnTo>
                  <a:lnTo>
                    <a:pt x="1872" y="51"/>
                  </a:lnTo>
                  <a:lnTo>
                    <a:pt x="1872" y="51"/>
                  </a:lnTo>
                  <a:lnTo>
                    <a:pt x="1872" y="51"/>
                  </a:lnTo>
                  <a:lnTo>
                    <a:pt x="1872" y="51"/>
                  </a:lnTo>
                  <a:lnTo>
                    <a:pt x="1872" y="51"/>
                  </a:lnTo>
                  <a:lnTo>
                    <a:pt x="1856" y="51"/>
                  </a:lnTo>
                  <a:lnTo>
                    <a:pt x="1856" y="68"/>
                  </a:lnTo>
                  <a:lnTo>
                    <a:pt x="1856" y="68"/>
                  </a:lnTo>
                  <a:lnTo>
                    <a:pt x="1856" y="68"/>
                  </a:lnTo>
                  <a:lnTo>
                    <a:pt x="1856" y="68"/>
                  </a:lnTo>
                  <a:lnTo>
                    <a:pt x="1856" y="68"/>
                  </a:lnTo>
                  <a:lnTo>
                    <a:pt x="1856" y="68"/>
                  </a:lnTo>
                  <a:lnTo>
                    <a:pt x="1856" y="68"/>
                  </a:lnTo>
                  <a:lnTo>
                    <a:pt x="1839" y="68"/>
                  </a:lnTo>
                  <a:lnTo>
                    <a:pt x="1839" y="68"/>
                  </a:lnTo>
                  <a:lnTo>
                    <a:pt x="1839" y="68"/>
                  </a:lnTo>
                  <a:lnTo>
                    <a:pt x="1839" y="68"/>
                  </a:lnTo>
                  <a:lnTo>
                    <a:pt x="1839" y="85"/>
                  </a:lnTo>
                  <a:lnTo>
                    <a:pt x="1839" y="85"/>
                  </a:lnTo>
                  <a:lnTo>
                    <a:pt x="1822" y="85"/>
                  </a:lnTo>
                  <a:lnTo>
                    <a:pt x="1822" y="85"/>
                  </a:lnTo>
                  <a:lnTo>
                    <a:pt x="1822" y="85"/>
                  </a:lnTo>
                  <a:lnTo>
                    <a:pt x="1822" y="85"/>
                  </a:lnTo>
                  <a:lnTo>
                    <a:pt x="1822" y="85"/>
                  </a:lnTo>
                  <a:lnTo>
                    <a:pt x="1822" y="85"/>
                  </a:lnTo>
                  <a:lnTo>
                    <a:pt x="1822" y="85"/>
                  </a:lnTo>
                  <a:lnTo>
                    <a:pt x="1822" y="85"/>
                  </a:lnTo>
                  <a:lnTo>
                    <a:pt x="1805" y="85"/>
                  </a:lnTo>
                  <a:lnTo>
                    <a:pt x="1805" y="101"/>
                  </a:lnTo>
                  <a:lnTo>
                    <a:pt x="1805" y="101"/>
                  </a:lnTo>
                  <a:lnTo>
                    <a:pt x="1805" y="101"/>
                  </a:lnTo>
                  <a:lnTo>
                    <a:pt x="1805" y="101"/>
                  </a:lnTo>
                  <a:lnTo>
                    <a:pt x="1805" y="101"/>
                  </a:lnTo>
                  <a:lnTo>
                    <a:pt x="1805" y="101"/>
                  </a:lnTo>
                  <a:lnTo>
                    <a:pt x="1788" y="101"/>
                  </a:lnTo>
                  <a:lnTo>
                    <a:pt x="1788" y="101"/>
                  </a:lnTo>
                  <a:lnTo>
                    <a:pt x="1788" y="101"/>
                  </a:lnTo>
                  <a:lnTo>
                    <a:pt x="1788" y="118"/>
                  </a:lnTo>
                  <a:lnTo>
                    <a:pt x="1788" y="118"/>
                  </a:lnTo>
                  <a:lnTo>
                    <a:pt x="1771" y="118"/>
                  </a:lnTo>
                  <a:lnTo>
                    <a:pt x="1771" y="118"/>
                  </a:lnTo>
                  <a:lnTo>
                    <a:pt x="1771" y="118"/>
                  </a:lnTo>
                  <a:lnTo>
                    <a:pt x="1771" y="118"/>
                  </a:lnTo>
                  <a:lnTo>
                    <a:pt x="1754" y="135"/>
                  </a:lnTo>
                  <a:lnTo>
                    <a:pt x="1754" y="135"/>
                  </a:lnTo>
                  <a:lnTo>
                    <a:pt x="1754" y="135"/>
                  </a:lnTo>
                  <a:lnTo>
                    <a:pt x="1754" y="135"/>
                  </a:lnTo>
                  <a:lnTo>
                    <a:pt x="1737" y="135"/>
                  </a:lnTo>
                  <a:lnTo>
                    <a:pt x="1737" y="135"/>
                  </a:lnTo>
                  <a:lnTo>
                    <a:pt x="1737" y="152"/>
                  </a:lnTo>
                  <a:lnTo>
                    <a:pt x="1737" y="152"/>
                  </a:lnTo>
                  <a:lnTo>
                    <a:pt x="1737" y="152"/>
                  </a:lnTo>
                  <a:lnTo>
                    <a:pt x="1737" y="152"/>
                  </a:lnTo>
                  <a:lnTo>
                    <a:pt x="1721" y="152"/>
                  </a:lnTo>
                  <a:lnTo>
                    <a:pt x="1721" y="152"/>
                  </a:lnTo>
                  <a:lnTo>
                    <a:pt x="1721" y="152"/>
                  </a:lnTo>
                  <a:lnTo>
                    <a:pt x="1721" y="152"/>
                  </a:lnTo>
                  <a:lnTo>
                    <a:pt x="1721" y="152"/>
                  </a:lnTo>
                  <a:lnTo>
                    <a:pt x="1721" y="152"/>
                  </a:lnTo>
                  <a:lnTo>
                    <a:pt x="1721" y="152"/>
                  </a:lnTo>
                  <a:lnTo>
                    <a:pt x="1721" y="152"/>
                  </a:lnTo>
                  <a:lnTo>
                    <a:pt x="1721" y="169"/>
                  </a:lnTo>
                  <a:lnTo>
                    <a:pt x="1704" y="169"/>
                  </a:lnTo>
                  <a:lnTo>
                    <a:pt x="1704" y="169"/>
                  </a:lnTo>
                  <a:lnTo>
                    <a:pt x="1704" y="169"/>
                  </a:lnTo>
                  <a:lnTo>
                    <a:pt x="1704" y="169"/>
                  </a:lnTo>
                  <a:lnTo>
                    <a:pt x="1704" y="169"/>
                  </a:lnTo>
                  <a:lnTo>
                    <a:pt x="1687" y="169"/>
                  </a:lnTo>
                  <a:lnTo>
                    <a:pt x="1687" y="169"/>
                  </a:lnTo>
                  <a:lnTo>
                    <a:pt x="1687" y="186"/>
                  </a:lnTo>
                  <a:lnTo>
                    <a:pt x="1687" y="186"/>
                  </a:lnTo>
                  <a:lnTo>
                    <a:pt x="1670" y="186"/>
                  </a:lnTo>
                  <a:lnTo>
                    <a:pt x="1670" y="186"/>
                  </a:lnTo>
                  <a:lnTo>
                    <a:pt x="1670" y="186"/>
                  </a:lnTo>
                  <a:lnTo>
                    <a:pt x="1670" y="186"/>
                  </a:lnTo>
                  <a:lnTo>
                    <a:pt x="1670" y="203"/>
                  </a:lnTo>
                  <a:lnTo>
                    <a:pt x="1653" y="203"/>
                  </a:lnTo>
                  <a:lnTo>
                    <a:pt x="1653" y="203"/>
                  </a:lnTo>
                  <a:lnTo>
                    <a:pt x="1653" y="203"/>
                  </a:lnTo>
                  <a:lnTo>
                    <a:pt x="1653" y="203"/>
                  </a:lnTo>
                  <a:lnTo>
                    <a:pt x="1653" y="203"/>
                  </a:lnTo>
                  <a:lnTo>
                    <a:pt x="1636" y="219"/>
                  </a:lnTo>
                  <a:lnTo>
                    <a:pt x="1636" y="219"/>
                  </a:lnTo>
                  <a:lnTo>
                    <a:pt x="1636" y="219"/>
                  </a:lnTo>
                  <a:lnTo>
                    <a:pt x="1636" y="219"/>
                  </a:lnTo>
                  <a:lnTo>
                    <a:pt x="1619" y="219"/>
                  </a:lnTo>
                  <a:lnTo>
                    <a:pt x="1619" y="219"/>
                  </a:lnTo>
                  <a:lnTo>
                    <a:pt x="1619" y="219"/>
                  </a:lnTo>
                  <a:lnTo>
                    <a:pt x="1619" y="219"/>
                  </a:lnTo>
                  <a:lnTo>
                    <a:pt x="1619" y="219"/>
                  </a:lnTo>
                  <a:lnTo>
                    <a:pt x="1619" y="236"/>
                  </a:lnTo>
                  <a:lnTo>
                    <a:pt x="1619" y="236"/>
                  </a:lnTo>
                  <a:lnTo>
                    <a:pt x="1619" y="236"/>
                  </a:lnTo>
                  <a:lnTo>
                    <a:pt x="1603" y="236"/>
                  </a:lnTo>
                  <a:lnTo>
                    <a:pt x="1603" y="236"/>
                  </a:lnTo>
                  <a:lnTo>
                    <a:pt x="1603" y="236"/>
                  </a:lnTo>
                  <a:lnTo>
                    <a:pt x="1603" y="236"/>
                  </a:lnTo>
                  <a:lnTo>
                    <a:pt x="1603" y="236"/>
                  </a:lnTo>
                  <a:lnTo>
                    <a:pt x="1603" y="236"/>
                  </a:lnTo>
                  <a:lnTo>
                    <a:pt x="1603" y="236"/>
                  </a:lnTo>
                  <a:lnTo>
                    <a:pt x="1603" y="236"/>
                  </a:lnTo>
                  <a:lnTo>
                    <a:pt x="1586" y="253"/>
                  </a:lnTo>
                  <a:lnTo>
                    <a:pt x="1586" y="253"/>
                  </a:lnTo>
                  <a:lnTo>
                    <a:pt x="1586" y="253"/>
                  </a:lnTo>
                  <a:lnTo>
                    <a:pt x="1586" y="253"/>
                  </a:lnTo>
                  <a:lnTo>
                    <a:pt x="1586" y="253"/>
                  </a:lnTo>
                  <a:lnTo>
                    <a:pt x="1586" y="253"/>
                  </a:lnTo>
                  <a:lnTo>
                    <a:pt x="1569" y="253"/>
                  </a:lnTo>
                  <a:lnTo>
                    <a:pt x="1569" y="253"/>
                  </a:lnTo>
                  <a:lnTo>
                    <a:pt x="1569" y="253"/>
                  </a:lnTo>
                  <a:lnTo>
                    <a:pt x="1569" y="253"/>
                  </a:lnTo>
                  <a:lnTo>
                    <a:pt x="1569" y="270"/>
                  </a:lnTo>
                  <a:lnTo>
                    <a:pt x="1569" y="270"/>
                  </a:lnTo>
                  <a:lnTo>
                    <a:pt x="1569" y="270"/>
                  </a:lnTo>
                  <a:lnTo>
                    <a:pt x="1552" y="270"/>
                  </a:lnTo>
                  <a:lnTo>
                    <a:pt x="1552" y="270"/>
                  </a:lnTo>
                  <a:lnTo>
                    <a:pt x="1552" y="270"/>
                  </a:lnTo>
                  <a:lnTo>
                    <a:pt x="1552" y="270"/>
                  </a:lnTo>
                  <a:lnTo>
                    <a:pt x="1552" y="270"/>
                  </a:lnTo>
                  <a:lnTo>
                    <a:pt x="1552" y="270"/>
                  </a:lnTo>
                  <a:lnTo>
                    <a:pt x="1552" y="287"/>
                  </a:lnTo>
                  <a:lnTo>
                    <a:pt x="1535" y="287"/>
                  </a:lnTo>
                  <a:lnTo>
                    <a:pt x="1535" y="287"/>
                  </a:lnTo>
                  <a:lnTo>
                    <a:pt x="1535" y="287"/>
                  </a:lnTo>
                  <a:lnTo>
                    <a:pt x="1535" y="287"/>
                  </a:lnTo>
                  <a:lnTo>
                    <a:pt x="1535" y="287"/>
                  </a:lnTo>
                  <a:lnTo>
                    <a:pt x="1535" y="287"/>
                  </a:lnTo>
                  <a:lnTo>
                    <a:pt x="1535" y="287"/>
                  </a:lnTo>
                  <a:lnTo>
                    <a:pt x="1535" y="287"/>
                  </a:lnTo>
                  <a:lnTo>
                    <a:pt x="1518" y="287"/>
                  </a:lnTo>
                  <a:lnTo>
                    <a:pt x="1518" y="287"/>
                  </a:lnTo>
                  <a:lnTo>
                    <a:pt x="1518" y="287"/>
                  </a:lnTo>
                  <a:lnTo>
                    <a:pt x="1518" y="304"/>
                  </a:lnTo>
                  <a:lnTo>
                    <a:pt x="1518" y="304"/>
                  </a:lnTo>
                  <a:lnTo>
                    <a:pt x="1518" y="304"/>
                  </a:lnTo>
                  <a:lnTo>
                    <a:pt x="1518" y="304"/>
                  </a:lnTo>
                  <a:lnTo>
                    <a:pt x="1501" y="304"/>
                  </a:lnTo>
                  <a:lnTo>
                    <a:pt x="1501" y="304"/>
                  </a:lnTo>
                  <a:lnTo>
                    <a:pt x="1501" y="321"/>
                  </a:lnTo>
                  <a:lnTo>
                    <a:pt x="1501" y="321"/>
                  </a:lnTo>
                  <a:lnTo>
                    <a:pt x="1485" y="321"/>
                  </a:lnTo>
                  <a:lnTo>
                    <a:pt x="1485" y="321"/>
                  </a:lnTo>
                  <a:lnTo>
                    <a:pt x="1485" y="321"/>
                  </a:lnTo>
                  <a:lnTo>
                    <a:pt x="1485" y="321"/>
                  </a:lnTo>
                  <a:lnTo>
                    <a:pt x="1468" y="338"/>
                  </a:lnTo>
                  <a:lnTo>
                    <a:pt x="1468" y="338"/>
                  </a:lnTo>
                  <a:lnTo>
                    <a:pt x="1468" y="338"/>
                  </a:lnTo>
                  <a:lnTo>
                    <a:pt x="1468" y="338"/>
                  </a:lnTo>
                  <a:lnTo>
                    <a:pt x="1468" y="338"/>
                  </a:lnTo>
                  <a:lnTo>
                    <a:pt x="1468" y="338"/>
                  </a:lnTo>
                  <a:lnTo>
                    <a:pt x="1468" y="338"/>
                  </a:lnTo>
                  <a:lnTo>
                    <a:pt x="1468" y="338"/>
                  </a:lnTo>
                  <a:lnTo>
                    <a:pt x="1451" y="338"/>
                  </a:lnTo>
                  <a:lnTo>
                    <a:pt x="1451" y="338"/>
                  </a:lnTo>
                  <a:lnTo>
                    <a:pt x="1451" y="338"/>
                  </a:lnTo>
                  <a:lnTo>
                    <a:pt x="1451" y="338"/>
                  </a:lnTo>
                  <a:lnTo>
                    <a:pt x="1451" y="354"/>
                  </a:lnTo>
                  <a:lnTo>
                    <a:pt x="1451" y="354"/>
                  </a:lnTo>
                  <a:lnTo>
                    <a:pt x="1451" y="354"/>
                  </a:lnTo>
                  <a:lnTo>
                    <a:pt x="1434" y="354"/>
                  </a:lnTo>
                  <a:lnTo>
                    <a:pt x="1434" y="354"/>
                  </a:lnTo>
                  <a:lnTo>
                    <a:pt x="1434" y="354"/>
                  </a:lnTo>
                  <a:lnTo>
                    <a:pt x="1434" y="354"/>
                  </a:lnTo>
                  <a:lnTo>
                    <a:pt x="1434" y="354"/>
                  </a:lnTo>
                  <a:lnTo>
                    <a:pt x="1417" y="371"/>
                  </a:lnTo>
                  <a:lnTo>
                    <a:pt x="1417" y="371"/>
                  </a:lnTo>
                  <a:lnTo>
                    <a:pt x="1417" y="371"/>
                  </a:lnTo>
                  <a:lnTo>
                    <a:pt x="1417" y="371"/>
                  </a:lnTo>
                  <a:lnTo>
                    <a:pt x="1417" y="371"/>
                  </a:lnTo>
                  <a:lnTo>
                    <a:pt x="1400" y="371"/>
                  </a:lnTo>
                  <a:lnTo>
                    <a:pt x="1400" y="388"/>
                  </a:lnTo>
                  <a:lnTo>
                    <a:pt x="1400" y="388"/>
                  </a:lnTo>
                  <a:lnTo>
                    <a:pt x="1400" y="388"/>
                  </a:lnTo>
                  <a:lnTo>
                    <a:pt x="1383" y="388"/>
                  </a:lnTo>
                  <a:lnTo>
                    <a:pt x="1383" y="388"/>
                  </a:lnTo>
                  <a:lnTo>
                    <a:pt x="1383" y="388"/>
                  </a:lnTo>
                  <a:lnTo>
                    <a:pt x="1383" y="405"/>
                  </a:lnTo>
                  <a:lnTo>
                    <a:pt x="1383" y="405"/>
                  </a:lnTo>
                  <a:lnTo>
                    <a:pt x="1366" y="405"/>
                  </a:lnTo>
                  <a:lnTo>
                    <a:pt x="1366" y="405"/>
                  </a:lnTo>
                  <a:lnTo>
                    <a:pt x="1366" y="405"/>
                  </a:lnTo>
                  <a:lnTo>
                    <a:pt x="1366" y="405"/>
                  </a:lnTo>
                  <a:lnTo>
                    <a:pt x="1350" y="422"/>
                  </a:lnTo>
                  <a:lnTo>
                    <a:pt x="1350" y="422"/>
                  </a:lnTo>
                  <a:lnTo>
                    <a:pt x="1350" y="422"/>
                  </a:lnTo>
                  <a:lnTo>
                    <a:pt x="1350" y="422"/>
                  </a:lnTo>
                  <a:lnTo>
                    <a:pt x="1350" y="422"/>
                  </a:lnTo>
                  <a:lnTo>
                    <a:pt x="1333" y="422"/>
                  </a:lnTo>
                  <a:lnTo>
                    <a:pt x="1333" y="422"/>
                  </a:lnTo>
                  <a:lnTo>
                    <a:pt x="1333" y="422"/>
                  </a:lnTo>
                  <a:lnTo>
                    <a:pt x="1333" y="422"/>
                  </a:lnTo>
                  <a:lnTo>
                    <a:pt x="1333" y="439"/>
                  </a:lnTo>
                  <a:lnTo>
                    <a:pt x="1333" y="439"/>
                  </a:lnTo>
                  <a:lnTo>
                    <a:pt x="1316" y="439"/>
                  </a:lnTo>
                  <a:lnTo>
                    <a:pt x="1316" y="439"/>
                  </a:lnTo>
                  <a:lnTo>
                    <a:pt x="1316" y="439"/>
                  </a:lnTo>
                  <a:lnTo>
                    <a:pt x="1316" y="439"/>
                  </a:lnTo>
                  <a:lnTo>
                    <a:pt x="1299" y="456"/>
                  </a:lnTo>
                  <a:lnTo>
                    <a:pt x="1299" y="456"/>
                  </a:lnTo>
                  <a:lnTo>
                    <a:pt x="1299" y="456"/>
                  </a:lnTo>
                  <a:lnTo>
                    <a:pt x="1299" y="456"/>
                  </a:lnTo>
                  <a:lnTo>
                    <a:pt x="1299" y="456"/>
                  </a:lnTo>
                  <a:lnTo>
                    <a:pt x="1282" y="456"/>
                  </a:lnTo>
                  <a:lnTo>
                    <a:pt x="1282" y="456"/>
                  </a:lnTo>
                  <a:lnTo>
                    <a:pt x="1282" y="456"/>
                  </a:lnTo>
                  <a:lnTo>
                    <a:pt x="1282" y="472"/>
                  </a:lnTo>
                  <a:lnTo>
                    <a:pt x="1282" y="472"/>
                  </a:lnTo>
                  <a:lnTo>
                    <a:pt x="1265" y="472"/>
                  </a:lnTo>
                  <a:lnTo>
                    <a:pt x="1265" y="472"/>
                  </a:lnTo>
                  <a:lnTo>
                    <a:pt x="1265" y="472"/>
                  </a:lnTo>
                  <a:lnTo>
                    <a:pt x="1265" y="472"/>
                  </a:lnTo>
                  <a:lnTo>
                    <a:pt x="1248" y="489"/>
                  </a:lnTo>
                  <a:lnTo>
                    <a:pt x="1248" y="489"/>
                  </a:lnTo>
                  <a:lnTo>
                    <a:pt x="1248" y="489"/>
                  </a:lnTo>
                  <a:lnTo>
                    <a:pt x="1248" y="489"/>
                  </a:lnTo>
                  <a:lnTo>
                    <a:pt x="1248" y="489"/>
                  </a:lnTo>
                  <a:lnTo>
                    <a:pt x="1248" y="489"/>
                  </a:lnTo>
                  <a:lnTo>
                    <a:pt x="1248" y="489"/>
                  </a:lnTo>
                  <a:lnTo>
                    <a:pt x="1232" y="489"/>
                  </a:lnTo>
                  <a:lnTo>
                    <a:pt x="1232" y="489"/>
                  </a:lnTo>
                  <a:lnTo>
                    <a:pt x="1232" y="506"/>
                  </a:lnTo>
                  <a:lnTo>
                    <a:pt x="1232" y="506"/>
                  </a:lnTo>
                  <a:lnTo>
                    <a:pt x="1232" y="506"/>
                  </a:lnTo>
                  <a:lnTo>
                    <a:pt x="1215" y="506"/>
                  </a:lnTo>
                  <a:lnTo>
                    <a:pt x="1215" y="506"/>
                  </a:lnTo>
                  <a:lnTo>
                    <a:pt x="1215" y="506"/>
                  </a:lnTo>
                  <a:lnTo>
                    <a:pt x="1215" y="523"/>
                  </a:lnTo>
                  <a:lnTo>
                    <a:pt x="1215" y="523"/>
                  </a:lnTo>
                  <a:lnTo>
                    <a:pt x="1198" y="523"/>
                  </a:lnTo>
                  <a:lnTo>
                    <a:pt x="1198" y="523"/>
                  </a:lnTo>
                  <a:lnTo>
                    <a:pt x="1198" y="523"/>
                  </a:lnTo>
                  <a:lnTo>
                    <a:pt x="1198" y="523"/>
                  </a:lnTo>
                  <a:lnTo>
                    <a:pt x="1181" y="540"/>
                  </a:lnTo>
                  <a:lnTo>
                    <a:pt x="1181" y="540"/>
                  </a:lnTo>
                  <a:lnTo>
                    <a:pt x="1181" y="540"/>
                  </a:lnTo>
                  <a:lnTo>
                    <a:pt x="1181" y="540"/>
                  </a:lnTo>
                  <a:lnTo>
                    <a:pt x="1164" y="540"/>
                  </a:lnTo>
                  <a:lnTo>
                    <a:pt x="1164" y="540"/>
                  </a:lnTo>
                  <a:lnTo>
                    <a:pt x="1164" y="540"/>
                  </a:lnTo>
                  <a:lnTo>
                    <a:pt x="1164" y="540"/>
                  </a:lnTo>
                  <a:lnTo>
                    <a:pt x="1164" y="557"/>
                  </a:lnTo>
                  <a:lnTo>
                    <a:pt x="1164" y="557"/>
                  </a:lnTo>
                  <a:lnTo>
                    <a:pt x="1164" y="557"/>
                  </a:lnTo>
                  <a:lnTo>
                    <a:pt x="1147" y="557"/>
                  </a:lnTo>
                  <a:lnTo>
                    <a:pt x="1147" y="557"/>
                  </a:lnTo>
                  <a:lnTo>
                    <a:pt x="1147" y="557"/>
                  </a:lnTo>
                  <a:lnTo>
                    <a:pt x="1147" y="557"/>
                  </a:lnTo>
                  <a:lnTo>
                    <a:pt x="1147" y="557"/>
                  </a:lnTo>
                  <a:lnTo>
                    <a:pt x="1147" y="557"/>
                  </a:lnTo>
                  <a:lnTo>
                    <a:pt x="1147" y="557"/>
                  </a:lnTo>
                  <a:lnTo>
                    <a:pt x="1130" y="574"/>
                  </a:lnTo>
                  <a:lnTo>
                    <a:pt x="1130" y="574"/>
                  </a:lnTo>
                  <a:lnTo>
                    <a:pt x="1130" y="574"/>
                  </a:lnTo>
                  <a:lnTo>
                    <a:pt x="1130" y="574"/>
                  </a:lnTo>
                  <a:lnTo>
                    <a:pt x="1130" y="574"/>
                  </a:lnTo>
                  <a:lnTo>
                    <a:pt x="1113" y="574"/>
                  </a:lnTo>
                  <a:lnTo>
                    <a:pt x="1113" y="574"/>
                  </a:lnTo>
                  <a:lnTo>
                    <a:pt x="1113" y="574"/>
                  </a:lnTo>
                  <a:lnTo>
                    <a:pt x="1113" y="591"/>
                  </a:lnTo>
                  <a:lnTo>
                    <a:pt x="1113" y="591"/>
                  </a:lnTo>
                  <a:lnTo>
                    <a:pt x="1097" y="591"/>
                  </a:lnTo>
                  <a:lnTo>
                    <a:pt x="1097" y="591"/>
                  </a:lnTo>
                  <a:lnTo>
                    <a:pt x="1097" y="591"/>
                  </a:lnTo>
                  <a:lnTo>
                    <a:pt x="1097" y="591"/>
                  </a:lnTo>
                  <a:lnTo>
                    <a:pt x="1097" y="607"/>
                  </a:lnTo>
                  <a:lnTo>
                    <a:pt x="1097" y="607"/>
                  </a:lnTo>
                  <a:lnTo>
                    <a:pt x="1080" y="607"/>
                  </a:lnTo>
                  <a:lnTo>
                    <a:pt x="1080" y="607"/>
                  </a:lnTo>
                  <a:lnTo>
                    <a:pt x="1080" y="607"/>
                  </a:lnTo>
                  <a:lnTo>
                    <a:pt x="1080" y="607"/>
                  </a:lnTo>
                  <a:lnTo>
                    <a:pt x="1080" y="607"/>
                  </a:lnTo>
                  <a:lnTo>
                    <a:pt x="1080" y="607"/>
                  </a:lnTo>
                  <a:lnTo>
                    <a:pt x="1080" y="607"/>
                  </a:lnTo>
                  <a:lnTo>
                    <a:pt x="1063" y="607"/>
                  </a:lnTo>
                  <a:lnTo>
                    <a:pt x="1063" y="607"/>
                  </a:lnTo>
                  <a:lnTo>
                    <a:pt x="1063" y="624"/>
                  </a:lnTo>
                  <a:lnTo>
                    <a:pt x="1063" y="624"/>
                  </a:lnTo>
                  <a:lnTo>
                    <a:pt x="1063" y="624"/>
                  </a:lnTo>
                  <a:lnTo>
                    <a:pt x="1063" y="624"/>
                  </a:lnTo>
                  <a:lnTo>
                    <a:pt x="1063" y="624"/>
                  </a:lnTo>
                  <a:lnTo>
                    <a:pt x="1046" y="624"/>
                  </a:lnTo>
                  <a:lnTo>
                    <a:pt x="1046" y="624"/>
                  </a:lnTo>
                  <a:lnTo>
                    <a:pt x="1046" y="624"/>
                  </a:lnTo>
                  <a:lnTo>
                    <a:pt x="1046" y="624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46" y="641"/>
                  </a:lnTo>
                  <a:lnTo>
                    <a:pt x="1029" y="641"/>
                  </a:lnTo>
                  <a:lnTo>
                    <a:pt x="1029" y="641"/>
                  </a:lnTo>
                  <a:lnTo>
                    <a:pt x="1029" y="641"/>
                  </a:lnTo>
                  <a:lnTo>
                    <a:pt x="1029" y="641"/>
                  </a:lnTo>
                  <a:lnTo>
                    <a:pt x="1029" y="641"/>
                  </a:lnTo>
                  <a:lnTo>
                    <a:pt x="1029" y="641"/>
                  </a:lnTo>
                  <a:lnTo>
                    <a:pt x="1029" y="641"/>
                  </a:lnTo>
                  <a:lnTo>
                    <a:pt x="1012" y="658"/>
                  </a:lnTo>
                  <a:lnTo>
                    <a:pt x="1012" y="658"/>
                  </a:lnTo>
                  <a:lnTo>
                    <a:pt x="1012" y="658"/>
                  </a:lnTo>
                  <a:lnTo>
                    <a:pt x="1012" y="658"/>
                  </a:lnTo>
                  <a:lnTo>
                    <a:pt x="1012" y="658"/>
                  </a:lnTo>
                  <a:lnTo>
                    <a:pt x="1012" y="658"/>
                  </a:lnTo>
                  <a:lnTo>
                    <a:pt x="1012" y="658"/>
                  </a:lnTo>
                  <a:lnTo>
                    <a:pt x="1012" y="658"/>
                  </a:lnTo>
                  <a:lnTo>
                    <a:pt x="995" y="658"/>
                  </a:lnTo>
                  <a:lnTo>
                    <a:pt x="995" y="658"/>
                  </a:lnTo>
                  <a:lnTo>
                    <a:pt x="995" y="658"/>
                  </a:lnTo>
                  <a:lnTo>
                    <a:pt x="995" y="675"/>
                  </a:lnTo>
                  <a:lnTo>
                    <a:pt x="979" y="675"/>
                  </a:lnTo>
                  <a:lnTo>
                    <a:pt x="979" y="675"/>
                  </a:lnTo>
                  <a:lnTo>
                    <a:pt x="979" y="675"/>
                  </a:lnTo>
                  <a:lnTo>
                    <a:pt x="979" y="692"/>
                  </a:lnTo>
                  <a:lnTo>
                    <a:pt x="979" y="692"/>
                  </a:lnTo>
                  <a:lnTo>
                    <a:pt x="962" y="692"/>
                  </a:lnTo>
                  <a:lnTo>
                    <a:pt x="962" y="692"/>
                  </a:lnTo>
                  <a:lnTo>
                    <a:pt x="962" y="692"/>
                  </a:lnTo>
                  <a:lnTo>
                    <a:pt x="962" y="692"/>
                  </a:lnTo>
                  <a:lnTo>
                    <a:pt x="945" y="692"/>
                  </a:lnTo>
                  <a:lnTo>
                    <a:pt x="945" y="692"/>
                  </a:lnTo>
                  <a:lnTo>
                    <a:pt x="945" y="709"/>
                  </a:lnTo>
                  <a:lnTo>
                    <a:pt x="945" y="709"/>
                  </a:lnTo>
                  <a:lnTo>
                    <a:pt x="945" y="709"/>
                  </a:lnTo>
                  <a:lnTo>
                    <a:pt x="945" y="709"/>
                  </a:lnTo>
                  <a:lnTo>
                    <a:pt x="945" y="709"/>
                  </a:lnTo>
                  <a:lnTo>
                    <a:pt x="945" y="709"/>
                  </a:lnTo>
                  <a:lnTo>
                    <a:pt x="928" y="709"/>
                  </a:lnTo>
                  <a:lnTo>
                    <a:pt x="928" y="709"/>
                  </a:lnTo>
                  <a:lnTo>
                    <a:pt x="928" y="709"/>
                  </a:lnTo>
                  <a:lnTo>
                    <a:pt x="928" y="709"/>
                  </a:lnTo>
                  <a:lnTo>
                    <a:pt x="928" y="709"/>
                  </a:lnTo>
                  <a:lnTo>
                    <a:pt x="928" y="709"/>
                  </a:lnTo>
                  <a:lnTo>
                    <a:pt x="928" y="725"/>
                  </a:lnTo>
                  <a:lnTo>
                    <a:pt x="911" y="725"/>
                  </a:lnTo>
                  <a:lnTo>
                    <a:pt x="911" y="725"/>
                  </a:lnTo>
                  <a:lnTo>
                    <a:pt x="911" y="725"/>
                  </a:lnTo>
                  <a:lnTo>
                    <a:pt x="911" y="725"/>
                  </a:lnTo>
                  <a:lnTo>
                    <a:pt x="911" y="725"/>
                  </a:lnTo>
                  <a:lnTo>
                    <a:pt x="911" y="725"/>
                  </a:lnTo>
                  <a:lnTo>
                    <a:pt x="911" y="725"/>
                  </a:lnTo>
                  <a:lnTo>
                    <a:pt x="911" y="725"/>
                  </a:lnTo>
                  <a:lnTo>
                    <a:pt x="911" y="742"/>
                  </a:lnTo>
                  <a:lnTo>
                    <a:pt x="894" y="742"/>
                  </a:lnTo>
                  <a:lnTo>
                    <a:pt x="894" y="742"/>
                  </a:lnTo>
                  <a:lnTo>
                    <a:pt x="894" y="742"/>
                  </a:lnTo>
                  <a:lnTo>
                    <a:pt x="894" y="742"/>
                  </a:lnTo>
                  <a:lnTo>
                    <a:pt x="894" y="742"/>
                  </a:lnTo>
                  <a:lnTo>
                    <a:pt x="894" y="742"/>
                  </a:lnTo>
                  <a:lnTo>
                    <a:pt x="894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59"/>
                  </a:lnTo>
                  <a:lnTo>
                    <a:pt x="877" y="759"/>
                  </a:lnTo>
                  <a:lnTo>
                    <a:pt x="877" y="759"/>
                  </a:lnTo>
                  <a:lnTo>
                    <a:pt x="877" y="759"/>
                  </a:lnTo>
                  <a:lnTo>
                    <a:pt x="860" y="759"/>
                  </a:lnTo>
                  <a:lnTo>
                    <a:pt x="860" y="759"/>
                  </a:lnTo>
                  <a:lnTo>
                    <a:pt x="860" y="759"/>
                  </a:lnTo>
                  <a:lnTo>
                    <a:pt x="860" y="759"/>
                  </a:lnTo>
                  <a:lnTo>
                    <a:pt x="844" y="776"/>
                  </a:lnTo>
                  <a:lnTo>
                    <a:pt x="844" y="776"/>
                  </a:lnTo>
                  <a:lnTo>
                    <a:pt x="844" y="776"/>
                  </a:lnTo>
                  <a:lnTo>
                    <a:pt x="844" y="776"/>
                  </a:lnTo>
                  <a:lnTo>
                    <a:pt x="827" y="776"/>
                  </a:lnTo>
                  <a:lnTo>
                    <a:pt x="827" y="776"/>
                  </a:lnTo>
                  <a:lnTo>
                    <a:pt x="827" y="793"/>
                  </a:lnTo>
                  <a:lnTo>
                    <a:pt x="827" y="793"/>
                  </a:lnTo>
                  <a:lnTo>
                    <a:pt x="810" y="793"/>
                  </a:lnTo>
                  <a:lnTo>
                    <a:pt x="810" y="793"/>
                  </a:lnTo>
                  <a:lnTo>
                    <a:pt x="810" y="793"/>
                  </a:lnTo>
                  <a:lnTo>
                    <a:pt x="810" y="793"/>
                  </a:lnTo>
                  <a:lnTo>
                    <a:pt x="810" y="793"/>
                  </a:lnTo>
                  <a:lnTo>
                    <a:pt x="810" y="793"/>
                  </a:lnTo>
                  <a:lnTo>
                    <a:pt x="810" y="793"/>
                  </a:lnTo>
                  <a:lnTo>
                    <a:pt x="810" y="810"/>
                  </a:lnTo>
                  <a:lnTo>
                    <a:pt x="793" y="810"/>
                  </a:lnTo>
                  <a:lnTo>
                    <a:pt x="793" y="810"/>
                  </a:lnTo>
                  <a:lnTo>
                    <a:pt x="793" y="810"/>
                  </a:lnTo>
                  <a:lnTo>
                    <a:pt x="793" y="810"/>
                  </a:lnTo>
                  <a:lnTo>
                    <a:pt x="793" y="810"/>
                  </a:lnTo>
                  <a:lnTo>
                    <a:pt x="793" y="810"/>
                  </a:lnTo>
                  <a:lnTo>
                    <a:pt x="793" y="810"/>
                  </a:lnTo>
                  <a:lnTo>
                    <a:pt x="776" y="810"/>
                  </a:lnTo>
                  <a:lnTo>
                    <a:pt x="776" y="827"/>
                  </a:lnTo>
                  <a:lnTo>
                    <a:pt x="776" y="827"/>
                  </a:lnTo>
                  <a:lnTo>
                    <a:pt x="776" y="827"/>
                  </a:lnTo>
                  <a:lnTo>
                    <a:pt x="776" y="827"/>
                  </a:lnTo>
                  <a:lnTo>
                    <a:pt x="776" y="827"/>
                  </a:lnTo>
                  <a:lnTo>
                    <a:pt x="776" y="827"/>
                  </a:lnTo>
                  <a:lnTo>
                    <a:pt x="776" y="827"/>
                  </a:lnTo>
                  <a:lnTo>
                    <a:pt x="776" y="827"/>
                  </a:lnTo>
                  <a:lnTo>
                    <a:pt x="759" y="827"/>
                  </a:lnTo>
                  <a:lnTo>
                    <a:pt x="759" y="827"/>
                  </a:lnTo>
                  <a:lnTo>
                    <a:pt x="759" y="827"/>
                  </a:lnTo>
                  <a:lnTo>
                    <a:pt x="759" y="827"/>
                  </a:lnTo>
                  <a:lnTo>
                    <a:pt x="742" y="844"/>
                  </a:lnTo>
                  <a:lnTo>
                    <a:pt x="742" y="844"/>
                  </a:lnTo>
                  <a:lnTo>
                    <a:pt x="742" y="844"/>
                  </a:lnTo>
                  <a:lnTo>
                    <a:pt x="742" y="844"/>
                  </a:lnTo>
                  <a:lnTo>
                    <a:pt x="742" y="860"/>
                  </a:lnTo>
                  <a:lnTo>
                    <a:pt x="726" y="860"/>
                  </a:lnTo>
                  <a:lnTo>
                    <a:pt x="726" y="860"/>
                  </a:lnTo>
                  <a:lnTo>
                    <a:pt x="726" y="860"/>
                  </a:lnTo>
                  <a:lnTo>
                    <a:pt x="726" y="860"/>
                  </a:lnTo>
                  <a:lnTo>
                    <a:pt x="726" y="860"/>
                  </a:lnTo>
                  <a:lnTo>
                    <a:pt x="709" y="860"/>
                  </a:lnTo>
                  <a:lnTo>
                    <a:pt x="709" y="860"/>
                  </a:lnTo>
                  <a:lnTo>
                    <a:pt x="709" y="877"/>
                  </a:lnTo>
                  <a:lnTo>
                    <a:pt x="709" y="877"/>
                  </a:lnTo>
                  <a:lnTo>
                    <a:pt x="709" y="877"/>
                  </a:lnTo>
                  <a:lnTo>
                    <a:pt x="709" y="877"/>
                  </a:lnTo>
                  <a:lnTo>
                    <a:pt x="709" y="877"/>
                  </a:lnTo>
                  <a:lnTo>
                    <a:pt x="692" y="877"/>
                  </a:lnTo>
                  <a:lnTo>
                    <a:pt x="692" y="877"/>
                  </a:lnTo>
                  <a:lnTo>
                    <a:pt x="692" y="877"/>
                  </a:lnTo>
                  <a:lnTo>
                    <a:pt x="692" y="877"/>
                  </a:lnTo>
                  <a:lnTo>
                    <a:pt x="692" y="877"/>
                  </a:lnTo>
                  <a:lnTo>
                    <a:pt x="692" y="894"/>
                  </a:lnTo>
                  <a:lnTo>
                    <a:pt x="692" y="894"/>
                  </a:lnTo>
                  <a:lnTo>
                    <a:pt x="692" y="894"/>
                  </a:lnTo>
                  <a:lnTo>
                    <a:pt x="675" y="894"/>
                  </a:lnTo>
                  <a:lnTo>
                    <a:pt x="675" y="894"/>
                  </a:lnTo>
                  <a:lnTo>
                    <a:pt x="675" y="894"/>
                  </a:lnTo>
                  <a:lnTo>
                    <a:pt x="675" y="894"/>
                  </a:lnTo>
                  <a:lnTo>
                    <a:pt x="675" y="894"/>
                  </a:lnTo>
                  <a:lnTo>
                    <a:pt x="675" y="894"/>
                  </a:lnTo>
                  <a:lnTo>
                    <a:pt x="675" y="894"/>
                  </a:lnTo>
                  <a:lnTo>
                    <a:pt x="658" y="894"/>
                  </a:lnTo>
                  <a:lnTo>
                    <a:pt x="658" y="911"/>
                  </a:lnTo>
                  <a:lnTo>
                    <a:pt x="658" y="911"/>
                  </a:lnTo>
                  <a:lnTo>
                    <a:pt x="658" y="911"/>
                  </a:lnTo>
                  <a:lnTo>
                    <a:pt x="658" y="911"/>
                  </a:lnTo>
                  <a:lnTo>
                    <a:pt x="658" y="911"/>
                  </a:lnTo>
                  <a:lnTo>
                    <a:pt x="641" y="911"/>
                  </a:lnTo>
                  <a:lnTo>
                    <a:pt x="641" y="911"/>
                  </a:lnTo>
                  <a:lnTo>
                    <a:pt x="641" y="928"/>
                  </a:lnTo>
                  <a:lnTo>
                    <a:pt x="641" y="928"/>
                  </a:lnTo>
                  <a:lnTo>
                    <a:pt x="624" y="928"/>
                  </a:lnTo>
                  <a:lnTo>
                    <a:pt x="624" y="928"/>
                  </a:lnTo>
                  <a:lnTo>
                    <a:pt x="624" y="928"/>
                  </a:lnTo>
                  <a:lnTo>
                    <a:pt x="624" y="928"/>
                  </a:lnTo>
                  <a:lnTo>
                    <a:pt x="624" y="928"/>
                  </a:lnTo>
                  <a:lnTo>
                    <a:pt x="624" y="928"/>
                  </a:lnTo>
                  <a:lnTo>
                    <a:pt x="624" y="945"/>
                  </a:lnTo>
                  <a:lnTo>
                    <a:pt x="607" y="945"/>
                  </a:lnTo>
                  <a:lnTo>
                    <a:pt x="607" y="945"/>
                  </a:lnTo>
                  <a:lnTo>
                    <a:pt x="607" y="945"/>
                  </a:lnTo>
                  <a:lnTo>
                    <a:pt x="607" y="945"/>
                  </a:lnTo>
                  <a:lnTo>
                    <a:pt x="607" y="945"/>
                  </a:lnTo>
                  <a:lnTo>
                    <a:pt x="607" y="945"/>
                  </a:lnTo>
                  <a:lnTo>
                    <a:pt x="591" y="945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74" y="962"/>
                  </a:lnTo>
                  <a:lnTo>
                    <a:pt x="574" y="962"/>
                  </a:lnTo>
                  <a:lnTo>
                    <a:pt x="574" y="978"/>
                  </a:lnTo>
                  <a:lnTo>
                    <a:pt x="574" y="978"/>
                  </a:lnTo>
                  <a:lnTo>
                    <a:pt x="557" y="978"/>
                  </a:lnTo>
                  <a:lnTo>
                    <a:pt x="557" y="978"/>
                  </a:lnTo>
                  <a:lnTo>
                    <a:pt x="557" y="978"/>
                  </a:lnTo>
                  <a:lnTo>
                    <a:pt x="557" y="978"/>
                  </a:lnTo>
                  <a:lnTo>
                    <a:pt x="557" y="978"/>
                  </a:lnTo>
                  <a:lnTo>
                    <a:pt x="557" y="978"/>
                  </a:lnTo>
                  <a:lnTo>
                    <a:pt x="557" y="978"/>
                  </a:lnTo>
                  <a:lnTo>
                    <a:pt x="557" y="978"/>
                  </a:lnTo>
                  <a:lnTo>
                    <a:pt x="557" y="995"/>
                  </a:lnTo>
                  <a:lnTo>
                    <a:pt x="540" y="995"/>
                  </a:lnTo>
                  <a:lnTo>
                    <a:pt x="540" y="995"/>
                  </a:lnTo>
                  <a:lnTo>
                    <a:pt x="540" y="995"/>
                  </a:lnTo>
                  <a:lnTo>
                    <a:pt x="540" y="995"/>
                  </a:lnTo>
                  <a:lnTo>
                    <a:pt x="540" y="995"/>
                  </a:lnTo>
                  <a:lnTo>
                    <a:pt x="540" y="995"/>
                  </a:lnTo>
                  <a:lnTo>
                    <a:pt x="540" y="995"/>
                  </a:lnTo>
                  <a:lnTo>
                    <a:pt x="523" y="995"/>
                  </a:lnTo>
                  <a:lnTo>
                    <a:pt x="523" y="995"/>
                  </a:lnTo>
                  <a:lnTo>
                    <a:pt x="523" y="995"/>
                  </a:lnTo>
                  <a:lnTo>
                    <a:pt x="523" y="1012"/>
                  </a:lnTo>
                  <a:lnTo>
                    <a:pt x="523" y="1012"/>
                  </a:lnTo>
                  <a:lnTo>
                    <a:pt x="523" y="1012"/>
                  </a:lnTo>
                  <a:lnTo>
                    <a:pt x="523" y="1012"/>
                  </a:lnTo>
                  <a:lnTo>
                    <a:pt x="523" y="1012"/>
                  </a:lnTo>
                  <a:lnTo>
                    <a:pt x="506" y="1012"/>
                  </a:lnTo>
                  <a:lnTo>
                    <a:pt x="506" y="1012"/>
                  </a:lnTo>
                  <a:lnTo>
                    <a:pt x="506" y="1029"/>
                  </a:lnTo>
                  <a:lnTo>
                    <a:pt x="506" y="1029"/>
                  </a:lnTo>
                  <a:lnTo>
                    <a:pt x="489" y="1029"/>
                  </a:lnTo>
                  <a:lnTo>
                    <a:pt x="489" y="1029"/>
                  </a:lnTo>
                  <a:lnTo>
                    <a:pt x="489" y="1029"/>
                  </a:lnTo>
                  <a:lnTo>
                    <a:pt x="489" y="1029"/>
                  </a:lnTo>
                  <a:lnTo>
                    <a:pt x="489" y="1029"/>
                  </a:lnTo>
                  <a:lnTo>
                    <a:pt x="473" y="1029"/>
                  </a:lnTo>
                  <a:lnTo>
                    <a:pt x="473" y="1046"/>
                  </a:lnTo>
                  <a:lnTo>
                    <a:pt x="473" y="1046"/>
                  </a:lnTo>
                  <a:lnTo>
                    <a:pt x="473" y="1046"/>
                  </a:lnTo>
                  <a:lnTo>
                    <a:pt x="473" y="1046"/>
                  </a:lnTo>
                  <a:lnTo>
                    <a:pt x="473" y="1046"/>
                  </a:lnTo>
                  <a:lnTo>
                    <a:pt x="456" y="1046"/>
                  </a:lnTo>
                  <a:lnTo>
                    <a:pt x="456" y="1046"/>
                  </a:lnTo>
                  <a:lnTo>
                    <a:pt x="456" y="1046"/>
                  </a:lnTo>
                  <a:lnTo>
                    <a:pt x="456" y="1046"/>
                  </a:lnTo>
                  <a:lnTo>
                    <a:pt x="456" y="1063"/>
                  </a:lnTo>
                  <a:lnTo>
                    <a:pt x="456" y="1063"/>
                  </a:lnTo>
                  <a:lnTo>
                    <a:pt x="439" y="1063"/>
                  </a:lnTo>
                  <a:lnTo>
                    <a:pt x="439" y="1063"/>
                  </a:lnTo>
                  <a:lnTo>
                    <a:pt x="439" y="1063"/>
                  </a:lnTo>
                  <a:lnTo>
                    <a:pt x="439" y="1063"/>
                  </a:lnTo>
                  <a:lnTo>
                    <a:pt x="439" y="1063"/>
                  </a:lnTo>
                  <a:lnTo>
                    <a:pt x="439" y="1080"/>
                  </a:lnTo>
                  <a:lnTo>
                    <a:pt x="439" y="1080"/>
                  </a:lnTo>
                  <a:lnTo>
                    <a:pt x="422" y="1080"/>
                  </a:lnTo>
                  <a:lnTo>
                    <a:pt x="422" y="1080"/>
                  </a:lnTo>
                  <a:lnTo>
                    <a:pt x="422" y="1080"/>
                  </a:lnTo>
                  <a:lnTo>
                    <a:pt x="422" y="1080"/>
                  </a:lnTo>
                  <a:lnTo>
                    <a:pt x="422" y="1080"/>
                  </a:lnTo>
                  <a:lnTo>
                    <a:pt x="422" y="1080"/>
                  </a:lnTo>
                  <a:lnTo>
                    <a:pt x="422" y="1080"/>
                  </a:lnTo>
                  <a:lnTo>
                    <a:pt x="422" y="1080"/>
                  </a:lnTo>
                  <a:lnTo>
                    <a:pt x="405" y="1080"/>
                  </a:lnTo>
                  <a:lnTo>
                    <a:pt x="405" y="1097"/>
                  </a:lnTo>
                  <a:lnTo>
                    <a:pt x="405" y="1097"/>
                  </a:lnTo>
                  <a:lnTo>
                    <a:pt x="405" y="1097"/>
                  </a:lnTo>
                  <a:lnTo>
                    <a:pt x="405" y="1097"/>
                  </a:lnTo>
                  <a:lnTo>
                    <a:pt x="405" y="1097"/>
                  </a:lnTo>
                  <a:lnTo>
                    <a:pt x="405" y="1097"/>
                  </a:lnTo>
                  <a:lnTo>
                    <a:pt x="388" y="1097"/>
                  </a:lnTo>
                  <a:lnTo>
                    <a:pt x="388" y="1097"/>
                  </a:lnTo>
                  <a:lnTo>
                    <a:pt x="388" y="1097"/>
                  </a:lnTo>
                  <a:lnTo>
                    <a:pt x="388" y="1097"/>
                  </a:lnTo>
                  <a:lnTo>
                    <a:pt x="388" y="1113"/>
                  </a:lnTo>
                  <a:lnTo>
                    <a:pt x="388" y="1113"/>
                  </a:lnTo>
                  <a:lnTo>
                    <a:pt x="388" y="1113"/>
                  </a:lnTo>
                  <a:lnTo>
                    <a:pt x="371" y="1113"/>
                  </a:lnTo>
                  <a:lnTo>
                    <a:pt x="371" y="1113"/>
                  </a:lnTo>
                  <a:lnTo>
                    <a:pt x="371" y="1113"/>
                  </a:lnTo>
                  <a:lnTo>
                    <a:pt x="371" y="1113"/>
                  </a:lnTo>
                  <a:lnTo>
                    <a:pt x="354" y="1113"/>
                  </a:lnTo>
                  <a:lnTo>
                    <a:pt x="354" y="1130"/>
                  </a:lnTo>
                  <a:lnTo>
                    <a:pt x="354" y="1130"/>
                  </a:lnTo>
                  <a:lnTo>
                    <a:pt x="354" y="1130"/>
                  </a:lnTo>
                  <a:lnTo>
                    <a:pt x="354" y="1130"/>
                  </a:lnTo>
                  <a:lnTo>
                    <a:pt x="354" y="1130"/>
                  </a:lnTo>
                  <a:lnTo>
                    <a:pt x="338" y="1130"/>
                  </a:lnTo>
                  <a:lnTo>
                    <a:pt x="338" y="1147"/>
                  </a:lnTo>
                  <a:lnTo>
                    <a:pt x="338" y="1147"/>
                  </a:lnTo>
                  <a:lnTo>
                    <a:pt x="338" y="1147"/>
                  </a:lnTo>
                  <a:lnTo>
                    <a:pt x="338" y="1147"/>
                  </a:lnTo>
                  <a:lnTo>
                    <a:pt x="321" y="1147"/>
                  </a:lnTo>
                  <a:lnTo>
                    <a:pt x="321" y="1147"/>
                  </a:lnTo>
                  <a:lnTo>
                    <a:pt x="321" y="1164"/>
                  </a:lnTo>
                  <a:lnTo>
                    <a:pt x="304" y="1164"/>
                  </a:lnTo>
                  <a:lnTo>
                    <a:pt x="304" y="1164"/>
                  </a:lnTo>
                  <a:lnTo>
                    <a:pt x="304" y="1164"/>
                  </a:lnTo>
                  <a:lnTo>
                    <a:pt x="304" y="1164"/>
                  </a:lnTo>
                  <a:lnTo>
                    <a:pt x="304" y="1164"/>
                  </a:lnTo>
                  <a:lnTo>
                    <a:pt x="304" y="1164"/>
                  </a:lnTo>
                  <a:lnTo>
                    <a:pt x="304" y="1164"/>
                  </a:lnTo>
                  <a:lnTo>
                    <a:pt x="304" y="1164"/>
                  </a:lnTo>
                  <a:lnTo>
                    <a:pt x="287" y="1164"/>
                  </a:lnTo>
                  <a:lnTo>
                    <a:pt x="287" y="1164"/>
                  </a:lnTo>
                  <a:lnTo>
                    <a:pt x="287" y="1181"/>
                  </a:lnTo>
                  <a:lnTo>
                    <a:pt x="287" y="1181"/>
                  </a:lnTo>
                  <a:lnTo>
                    <a:pt x="287" y="1181"/>
                  </a:lnTo>
                  <a:lnTo>
                    <a:pt x="287" y="1181"/>
                  </a:lnTo>
                  <a:lnTo>
                    <a:pt x="287" y="1181"/>
                  </a:lnTo>
                  <a:lnTo>
                    <a:pt x="270" y="1181"/>
                  </a:lnTo>
                  <a:lnTo>
                    <a:pt x="270" y="1181"/>
                  </a:lnTo>
                  <a:lnTo>
                    <a:pt x="270" y="1181"/>
                  </a:lnTo>
                  <a:lnTo>
                    <a:pt x="270" y="1181"/>
                  </a:lnTo>
                  <a:lnTo>
                    <a:pt x="270" y="1181"/>
                  </a:lnTo>
                  <a:lnTo>
                    <a:pt x="270" y="1198"/>
                  </a:lnTo>
                  <a:lnTo>
                    <a:pt x="270" y="1198"/>
                  </a:lnTo>
                  <a:lnTo>
                    <a:pt x="253" y="1198"/>
                  </a:lnTo>
                  <a:lnTo>
                    <a:pt x="253" y="1198"/>
                  </a:lnTo>
                  <a:lnTo>
                    <a:pt x="253" y="1198"/>
                  </a:lnTo>
                  <a:lnTo>
                    <a:pt x="253" y="1198"/>
                  </a:lnTo>
                  <a:lnTo>
                    <a:pt x="253" y="1198"/>
                  </a:lnTo>
                  <a:lnTo>
                    <a:pt x="253" y="1215"/>
                  </a:lnTo>
                  <a:lnTo>
                    <a:pt x="236" y="1215"/>
                  </a:lnTo>
                  <a:lnTo>
                    <a:pt x="236" y="1215"/>
                  </a:lnTo>
                  <a:lnTo>
                    <a:pt x="236" y="1215"/>
                  </a:lnTo>
                  <a:lnTo>
                    <a:pt x="236" y="1215"/>
                  </a:lnTo>
                  <a:lnTo>
                    <a:pt x="236" y="1215"/>
                  </a:lnTo>
                  <a:lnTo>
                    <a:pt x="236" y="1215"/>
                  </a:lnTo>
                  <a:lnTo>
                    <a:pt x="236" y="1215"/>
                  </a:lnTo>
                  <a:lnTo>
                    <a:pt x="236" y="1215"/>
                  </a:lnTo>
                  <a:lnTo>
                    <a:pt x="220" y="1215"/>
                  </a:lnTo>
                  <a:lnTo>
                    <a:pt x="220" y="1215"/>
                  </a:lnTo>
                  <a:lnTo>
                    <a:pt x="220" y="1231"/>
                  </a:lnTo>
                  <a:lnTo>
                    <a:pt x="220" y="1231"/>
                  </a:lnTo>
                  <a:lnTo>
                    <a:pt x="203" y="1231"/>
                  </a:lnTo>
                  <a:lnTo>
                    <a:pt x="203" y="1231"/>
                  </a:lnTo>
                  <a:lnTo>
                    <a:pt x="203" y="1231"/>
                  </a:lnTo>
                  <a:lnTo>
                    <a:pt x="203" y="1231"/>
                  </a:lnTo>
                  <a:lnTo>
                    <a:pt x="203" y="1248"/>
                  </a:lnTo>
                  <a:lnTo>
                    <a:pt x="203" y="1248"/>
                  </a:lnTo>
                  <a:lnTo>
                    <a:pt x="186" y="1248"/>
                  </a:lnTo>
                  <a:lnTo>
                    <a:pt x="186" y="1248"/>
                  </a:lnTo>
                  <a:lnTo>
                    <a:pt x="186" y="1248"/>
                  </a:lnTo>
                  <a:lnTo>
                    <a:pt x="186" y="1248"/>
                  </a:lnTo>
                  <a:lnTo>
                    <a:pt x="186" y="1248"/>
                  </a:lnTo>
                  <a:lnTo>
                    <a:pt x="186" y="1248"/>
                  </a:lnTo>
                  <a:lnTo>
                    <a:pt x="169" y="1265"/>
                  </a:lnTo>
                  <a:lnTo>
                    <a:pt x="169" y="1265"/>
                  </a:lnTo>
                  <a:lnTo>
                    <a:pt x="169" y="1265"/>
                  </a:lnTo>
                  <a:lnTo>
                    <a:pt x="169" y="1265"/>
                  </a:lnTo>
                  <a:lnTo>
                    <a:pt x="169" y="1265"/>
                  </a:lnTo>
                  <a:lnTo>
                    <a:pt x="169" y="1265"/>
                  </a:lnTo>
                  <a:lnTo>
                    <a:pt x="169" y="1265"/>
                  </a:lnTo>
                  <a:lnTo>
                    <a:pt x="152" y="1265"/>
                  </a:lnTo>
                  <a:lnTo>
                    <a:pt x="152" y="1265"/>
                  </a:lnTo>
                  <a:lnTo>
                    <a:pt x="152" y="1282"/>
                  </a:lnTo>
                  <a:lnTo>
                    <a:pt x="152" y="1282"/>
                  </a:lnTo>
                  <a:lnTo>
                    <a:pt x="152" y="1282"/>
                  </a:lnTo>
                  <a:lnTo>
                    <a:pt x="152" y="1282"/>
                  </a:lnTo>
                  <a:lnTo>
                    <a:pt x="152" y="1282"/>
                  </a:lnTo>
                  <a:lnTo>
                    <a:pt x="135" y="1282"/>
                  </a:lnTo>
                  <a:lnTo>
                    <a:pt x="135" y="1282"/>
                  </a:lnTo>
                  <a:lnTo>
                    <a:pt x="135" y="1282"/>
                  </a:lnTo>
                  <a:lnTo>
                    <a:pt x="135" y="1282"/>
                  </a:lnTo>
                  <a:lnTo>
                    <a:pt x="135" y="1282"/>
                  </a:lnTo>
                  <a:lnTo>
                    <a:pt x="135" y="1299"/>
                  </a:lnTo>
                  <a:lnTo>
                    <a:pt x="135" y="1299"/>
                  </a:lnTo>
                  <a:lnTo>
                    <a:pt x="118" y="1299"/>
                  </a:lnTo>
                  <a:lnTo>
                    <a:pt x="118" y="1299"/>
                  </a:lnTo>
                  <a:lnTo>
                    <a:pt x="118" y="1299"/>
                  </a:lnTo>
                  <a:lnTo>
                    <a:pt x="118" y="1299"/>
                  </a:lnTo>
                  <a:lnTo>
                    <a:pt x="118" y="1299"/>
                  </a:lnTo>
                  <a:lnTo>
                    <a:pt x="118" y="1299"/>
                  </a:lnTo>
                  <a:lnTo>
                    <a:pt x="118" y="1299"/>
                  </a:lnTo>
                  <a:lnTo>
                    <a:pt x="101" y="1299"/>
                  </a:lnTo>
                  <a:lnTo>
                    <a:pt x="101" y="1299"/>
                  </a:lnTo>
                  <a:lnTo>
                    <a:pt x="101" y="1316"/>
                  </a:lnTo>
                  <a:lnTo>
                    <a:pt x="101" y="1316"/>
                  </a:lnTo>
                  <a:lnTo>
                    <a:pt x="101" y="1316"/>
                  </a:lnTo>
                  <a:lnTo>
                    <a:pt x="101" y="1316"/>
                  </a:lnTo>
                  <a:lnTo>
                    <a:pt x="101" y="1316"/>
                  </a:lnTo>
                  <a:lnTo>
                    <a:pt x="101" y="1316"/>
                  </a:lnTo>
                  <a:lnTo>
                    <a:pt x="85" y="1316"/>
                  </a:lnTo>
                  <a:lnTo>
                    <a:pt x="85" y="1316"/>
                  </a:lnTo>
                  <a:lnTo>
                    <a:pt x="85" y="1316"/>
                  </a:lnTo>
                  <a:lnTo>
                    <a:pt x="85" y="1316"/>
                  </a:lnTo>
                  <a:lnTo>
                    <a:pt x="85" y="1333"/>
                  </a:lnTo>
                  <a:lnTo>
                    <a:pt x="85" y="1333"/>
                  </a:lnTo>
                  <a:lnTo>
                    <a:pt x="68" y="1333"/>
                  </a:lnTo>
                  <a:lnTo>
                    <a:pt x="68" y="1333"/>
                  </a:lnTo>
                  <a:lnTo>
                    <a:pt x="68" y="1333"/>
                  </a:lnTo>
                  <a:lnTo>
                    <a:pt x="68" y="1333"/>
                  </a:lnTo>
                  <a:lnTo>
                    <a:pt x="68" y="1333"/>
                  </a:lnTo>
                  <a:lnTo>
                    <a:pt x="68" y="1333"/>
                  </a:lnTo>
                  <a:lnTo>
                    <a:pt x="51" y="1350"/>
                  </a:lnTo>
                  <a:lnTo>
                    <a:pt x="51" y="1350"/>
                  </a:lnTo>
                  <a:lnTo>
                    <a:pt x="51" y="1350"/>
                  </a:lnTo>
                  <a:lnTo>
                    <a:pt x="51" y="1350"/>
                  </a:lnTo>
                  <a:lnTo>
                    <a:pt x="51" y="1350"/>
                  </a:lnTo>
                  <a:lnTo>
                    <a:pt x="51" y="1350"/>
                  </a:lnTo>
                  <a:lnTo>
                    <a:pt x="51" y="1350"/>
                  </a:lnTo>
                  <a:lnTo>
                    <a:pt x="34" y="1350"/>
                  </a:lnTo>
                  <a:lnTo>
                    <a:pt x="34" y="1350"/>
                  </a:lnTo>
                  <a:lnTo>
                    <a:pt x="34" y="1366"/>
                  </a:lnTo>
                  <a:lnTo>
                    <a:pt x="34" y="1366"/>
                  </a:lnTo>
                  <a:lnTo>
                    <a:pt x="34" y="1366"/>
                  </a:lnTo>
                  <a:lnTo>
                    <a:pt x="17" y="1366"/>
                  </a:lnTo>
                  <a:lnTo>
                    <a:pt x="17" y="1366"/>
                  </a:lnTo>
                  <a:lnTo>
                    <a:pt x="17" y="1366"/>
                  </a:lnTo>
                  <a:lnTo>
                    <a:pt x="17" y="1366"/>
                  </a:lnTo>
                  <a:lnTo>
                    <a:pt x="17" y="1383"/>
                  </a:lnTo>
                  <a:lnTo>
                    <a:pt x="17" y="1383"/>
                  </a:lnTo>
                  <a:lnTo>
                    <a:pt x="0" y="138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2489125" y="945250"/>
              <a:ext cx="99975" cy="143800"/>
            </a:xfrm>
            <a:custGeom>
              <a:avLst/>
              <a:gdLst/>
              <a:ahLst/>
              <a:cxnLst/>
              <a:rect l="l" t="t" r="r" b="b"/>
              <a:pathLst>
                <a:path w="3999" h="5752" fill="none" extrusionOk="0">
                  <a:moveTo>
                    <a:pt x="3998" y="5752"/>
                  </a:moveTo>
                  <a:lnTo>
                    <a:pt x="1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2441050" y="979400"/>
              <a:ext cx="103775" cy="141275"/>
            </a:xfrm>
            <a:custGeom>
              <a:avLst/>
              <a:gdLst/>
              <a:ahLst/>
              <a:cxnLst/>
              <a:rect l="l" t="t" r="r" b="b"/>
              <a:pathLst>
                <a:path w="4151" h="5651" fill="none" extrusionOk="0">
                  <a:moveTo>
                    <a:pt x="4150" y="5651"/>
                  </a:moveTo>
                  <a:lnTo>
                    <a:pt x="1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440650" y="945250"/>
              <a:ext cx="148450" cy="175850"/>
            </a:xfrm>
            <a:custGeom>
              <a:avLst/>
              <a:gdLst/>
              <a:ahLst/>
              <a:cxnLst/>
              <a:rect l="l" t="t" r="r" b="b"/>
              <a:pathLst>
                <a:path w="5938" h="7034" extrusionOk="0">
                  <a:moveTo>
                    <a:pt x="1923" y="0"/>
                  </a:moveTo>
                  <a:lnTo>
                    <a:pt x="1906" y="17"/>
                  </a:lnTo>
                  <a:lnTo>
                    <a:pt x="1889" y="17"/>
                  </a:lnTo>
                  <a:lnTo>
                    <a:pt x="1889" y="34"/>
                  </a:lnTo>
                  <a:lnTo>
                    <a:pt x="1872" y="34"/>
                  </a:lnTo>
                  <a:lnTo>
                    <a:pt x="1872" y="51"/>
                  </a:lnTo>
                  <a:lnTo>
                    <a:pt x="1839" y="51"/>
                  </a:lnTo>
                  <a:lnTo>
                    <a:pt x="1839" y="68"/>
                  </a:lnTo>
                  <a:lnTo>
                    <a:pt x="1822" y="68"/>
                  </a:lnTo>
                  <a:lnTo>
                    <a:pt x="1822" y="85"/>
                  </a:lnTo>
                  <a:lnTo>
                    <a:pt x="1788" y="85"/>
                  </a:lnTo>
                  <a:lnTo>
                    <a:pt x="1788" y="101"/>
                  </a:lnTo>
                  <a:lnTo>
                    <a:pt x="1771" y="101"/>
                  </a:lnTo>
                  <a:lnTo>
                    <a:pt x="1771" y="118"/>
                  </a:lnTo>
                  <a:lnTo>
                    <a:pt x="1754" y="118"/>
                  </a:lnTo>
                  <a:lnTo>
                    <a:pt x="1754" y="135"/>
                  </a:lnTo>
                  <a:lnTo>
                    <a:pt x="1720" y="135"/>
                  </a:lnTo>
                  <a:lnTo>
                    <a:pt x="1720" y="152"/>
                  </a:lnTo>
                  <a:lnTo>
                    <a:pt x="1704" y="152"/>
                  </a:lnTo>
                  <a:lnTo>
                    <a:pt x="1704" y="169"/>
                  </a:lnTo>
                  <a:lnTo>
                    <a:pt x="1670" y="169"/>
                  </a:lnTo>
                  <a:lnTo>
                    <a:pt x="1670" y="186"/>
                  </a:lnTo>
                  <a:lnTo>
                    <a:pt x="1653" y="186"/>
                  </a:lnTo>
                  <a:lnTo>
                    <a:pt x="1653" y="203"/>
                  </a:lnTo>
                  <a:lnTo>
                    <a:pt x="1619" y="203"/>
                  </a:lnTo>
                  <a:lnTo>
                    <a:pt x="1619" y="219"/>
                  </a:lnTo>
                  <a:lnTo>
                    <a:pt x="1602" y="219"/>
                  </a:lnTo>
                  <a:lnTo>
                    <a:pt x="1602" y="236"/>
                  </a:lnTo>
                  <a:lnTo>
                    <a:pt x="1586" y="236"/>
                  </a:lnTo>
                  <a:lnTo>
                    <a:pt x="1569" y="253"/>
                  </a:lnTo>
                  <a:lnTo>
                    <a:pt x="1552" y="253"/>
                  </a:lnTo>
                  <a:lnTo>
                    <a:pt x="1552" y="270"/>
                  </a:lnTo>
                  <a:lnTo>
                    <a:pt x="1535" y="270"/>
                  </a:lnTo>
                  <a:lnTo>
                    <a:pt x="1518" y="287"/>
                  </a:lnTo>
                  <a:lnTo>
                    <a:pt x="1501" y="287"/>
                  </a:lnTo>
                  <a:lnTo>
                    <a:pt x="1501" y="304"/>
                  </a:lnTo>
                  <a:lnTo>
                    <a:pt x="1484" y="304"/>
                  </a:lnTo>
                  <a:lnTo>
                    <a:pt x="1468" y="321"/>
                  </a:lnTo>
                  <a:lnTo>
                    <a:pt x="1451" y="321"/>
                  </a:lnTo>
                  <a:lnTo>
                    <a:pt x="1451" y="338"/>
                  </a:lnTo>
                  <a:lnTo>
                    <a:pt x="1434" y="338"/>
                  </a:lnTo>
                  <a:lnTo>
                    <a:pt x="1434" y="354"/>
                  </a:lnTo>
                  <a:lnTo>
                    <a:pt x="1417" y="354"/>
                  </a:lnTo>
                  <a:lnTo>
                    <a:pt x="1400" y="371"/>
                  </a:lnTo>
                  <a:lnTo>
                    <a:pt x="1383" y="388"/>
                  </a:lnTo>
                  <a:lnTo>
                    <a:pt x="1366" y="388"/>
                  </a:lnTo>
                  <a:lnTo>
                    <a:pt x="1349" y="405"/>
                  </a:lnTo>
                  <a:lnTo>
                    <a:pt x="1333" y="405"/>
                  </a:lnTo>
                  <a:lnTo>
                    <a:pt x="1333" y="422"/>
                  </a:lnTo>
                  <a:lnTo>
                    <a:pt x="1316" y="422"/>
                  </a:lnTo>
                  <a:lnTo>
                    <a:pt x="1316" y="439"/>
                  </a:lnTo>
                  <a:lnTo>
                    <a:pt x="1282" y="439"/>
                  </a:lnTo>
                  <a:lnTo>
                    <a:pt x="1282" y="456"/>
                  </a:lnTo>
                  <a:lnTo>
                    <a:pt x="1265" y="456"/>
                  </a:lnTo>
                  <a:lnTo>
                    <a:pt x="1265" y="472"/>
                  </a:lnTo>
                  <a:lnTo>
                    <a:pt x="1248" y="472"/>
                  </a:lnTo>
                  <a:lnTo>
                    <a:pt x="1248" y="489"/>
                  </a:lnTo>
                  <a:lnTo>
                    <a:pt x="1215" y="489"/>
                  </a:lnTo>
                  <a:lnTo>
                    <a:pt x="1215" y="506"/>
                  </a:lnTo>
                  <a:lnTo>
                    <a:pt x="1198" y="506"/>
                  </a:lnTo>
                  <a:lnTo>
                    <a:pt x="1181" y="523"/>
                  </a:lnTo>
                  <a:lnTo>
                    <a:pt x="1164" y="540"/>
                  </a:lnTo>
                  <a:lnTo>
                    <a:pt x="1147" y="540"/>
                  </a:lnTo>
                  <a:lnTo>
                    <a:pt x="1147" y="557"/>
                  </a:lnTo>
                  <a:lnTo>
                    <a:pt x="1130" y="557"/>
                  </a:lnTo>
                  <a:lnTo>
                    <a:pt x="1113" y="574"/>
                  </a:lnTo>
                  <a:lnTo>
                    <a:pt x="1096" y="574"/>
                  </a:lnTo>
                  <a:lnTo>
                    <a:pt x="1096" y="591"/>
                  </a:lnTo>
                  <a:lnTo>
                    <a:pt x="1080" y="591"/>
                  </a:lnTo>
                  <a:lnTo>
                    <a:pt x="1063" y="607"/>
                  </a:lnTo>
                  <a:lnTo>
                    <a:pt x="1046" y="607"/>
                  </a:lnTo>
                  <a:lnTo>
                    <a:pt x="1046" y="624"/>
                  </a:lnTo>
                  <a:lnTo>
                    <a:pt x="1029" y="624"/>
                  </a:lnTo>
                  <a:lnTo>
                    <a:pt x="1029" y="641"/>
                  </a:lnTo>
                  <a:lnTo>
                    <a:pt x="995" y="641"/>
                  </a:lnTo>
                  <a:lnTo>
                    <a:pt x="995" y="658"/>
                  </a:lnTo>
                  <a:lnTo>
                    <a:pt x="978" y="658"/>
                  </a:lnTo>
                  <a:lnTo>
                    <a:pt x="978" y="675"/>
                  </a:lnTo>
                  <a:lnTo>
                    <a:pt x="962" y="675"/>
                  </a:lnTo>
                  <a:lnTo>
                    <a:pt x="962" y="692"/>
                  </a:lnTo>
                  <a:lnTo>
                    <a:pt x="928" y="692"/>
                  </a:lnTo>
                  <a:lnTo>
                    <a:pt x="928" y="709"/>
                  </a:lnTo>
                  <a:lnTo>
                    <a:pt x="911" y="709"/>
                  </a:lnTo>
                  <a:lnTo>
                    <a:pt x="911" y="725"/>
                  </a:lnTo>
                  <a:lnTo>
                    <a:pt x="894" y="725"/>
                  </a:lnTo>
                  <a:lnTo>
                    <a:pt x="894" y="742"/>
                  </a:lnTo>
                  <a:lnTo>
                    <a:pt x="860" y="742"/>
                  </a:lnTo>
                  <a:lnTo>
                    <a:pt x="860" y="759"/>
                  </a:lnTo>
                  <a:lnTo>
                    <a:pt x="843" y="759"/>
                  </a:lnTo>
                  <a:lnTo>
                    <a:pt x="843" y="776"/>
                  </a:lnTo>
                  <a:lnTo>
                    <a:pt x="810" y="776"/>
                  </a:lnTo>
                  <a:lnTo>
                    <a:pt x="810" y="793"/>
                  </a:lnTo>
                  <a:lnTo>
                    <a:pt x="793" y="793"/>
                  </a:lnTo>
                  <a:lnTo>
                    <a:pt x="793" y="810"/>
                  </a:lnTo>
                  <a:lnTo>
                    <a:pt x="776" y="810"/>
                  </a:lnTo>
                  <a:lnTo>
                    <a:pt x="776" y="827"/>
                  </a:lnTo>
                  <a:lnTo>
                    <a:pt x="742" y="827"/>
                  </a:lnTo>
                  <a:lnTo>
                    <a:pt x="742" y="844"/>
                  </a:lnTo>
                  <a:lnTo>
                    <a:pt x="725" y="844"/>
                  </a:lnTo>
                  <a:lnTo>
                    <a:pt x="725" y="860"/>
                  </a:lnTo>
                  <a:lnTo>
                    <a:pt x="692" y="860"/>
                  </a:lnTo>
                  <a:lnTo>
                    <a:pt x="692" y="877"/>
                  </a:lnTo>
                  <a:lnTo>
                    <a:pt x="675" y="877"/>
                  </a:lnTo>
                  <a:lnTo>
                    <a:pt x="675" y="894"/>
                  </a:lnTo>
                  <a:lnTo>
                    <a:pt x="658" y="894"/>
                  </a:lnTo>
                  <a:lnTo>
                    <a:pt x="641" y="911"/>
                  </a:lnTo>
                  <a:lnTo>
                    <a:pt x="624" y="911"/>
                  </a:lnTo>
                  <a:lnTo>
                    <a:pt x="624" y="928"/>
                  </a:lnTo>
                  <a:lnTo>
                    <a:pt x="607" y="928"/>
                  </a:lnTo>
                  <a:lnTo>
                    <a:pt x="607" y="945"/>
                  </a:lnTo>
                  <a:lnTo>
                    <a:pt x="590" y="945"/>
                  </a:lnTo>
                  <a:lnTo>
                    <a:pt x="574" y="962"/>
                  </a:lnTo>
                  <a:lnTo>
                    <a:pt x="557" y="962"/>
                  </a:lnTo>
                  <a:lnTo>
                    <a:pt x="557" y="978"/>
                  </a:lnTo>
                  <a:lnTo>
                    <a:pt x="540" y="978"/>
                  </a:lnTo>
                  <a:lnTo>
                    <a:pt x="540" y="995"/>
                  </a:lnTo>
                  <a:lnTo>
                    <a:pt x="506" y="995"/>
                  </a:lnTo>
                  <a:lnTo>
                    <a:pt x="506" y="1012"/>
                  </a:lnTo>
                  <a:lnTo>
                    <a:pt x="489" y="1012"/>
                  </a:lnTo>
                  <a:lnTo>
                    <a:pt x="489" y="1029"/>
                  </a:lnTo>
                  <a:lnTo>
                    <a:pt x="456" y="1029"/>
                  </a:lnTo>
                  <a:lnTo>
                    <a:pt x="456" y="1046"/>
                  </a:lnTo>
                  <a:lnTo>
                    <a:pt x="439" y="1046"/>
                  </a:lnTo>
                  <a:lnTo>
                    <a:pt x="439" y="1063"/>
                  </a:lnTo>
                  <a:lnTo>
                    <a:pt x="422" y="1063"/>
                  </a:lnTo>
                  <a:lnTo>
                    <a:pt x="422" y="1080"/>
                  </a:lnTo>
                  <a:lnTo>
                    <a:pt x="388" y="1080"/>
                  </a:lnTo>
                  <a:lnTo>
                    <a:pt x="388" y="1097"/>
                  </a:lnTo>
                  <a:lnTo>
                    <a:pt x="371" y="1097"/>
                  </a:lnTo>
                  <a:lnTo>
                    <a:pt x="371" y="1113"/>
                  </a:lnTo>
                  <a:lnTo>
                    <a:pt x="354" y="1113"/>
                  </a:lnTo>
                  <a:lnTo>
                    <a:pt x="337" y="1130"/>
                  </a:lnTo>
                  <a:lnTo>
                    <a:pt x="321" y="1130"/>
                  </a:lnTo>
                  <a:lnTo>
                    <a:pt x="321" y="1147"/>
                  </a:lnTo>
                  <a:lnTo>
                    <a:pt x="304" y="1147"/>
                  </a:lnTo>
                  <a:lnTo>
                    <a:pt x="304" y="1164"/>
                  </a:lnTo>
                  <a:lnTo>
                    <a:pt x="270" y="1164"/>
                  </a:lnTo>
                  <a:lnTo>
                    <a:pt x="270" y="1181"/>
                  </a:lnTo>
                  <a:lnTo>
                    <a:pt x="253" y="1181"/>
                  </a:lnTo>
                  <a:lnTo>
                    <a:pt x="253" y="1198"/>
                  </a:lnTo>
                  <a:lnTo>
                    <a:pt x="236" y="1198"/>
                  </a:lnTo>
                  <a:lnTo>
                    <a:pt x="236" y="1215"/>
                  </a:lnTo>
                  <a:lnTo>
                    <a:pt x="203" y="1215"/>
                  </a:lnTo>
                  <a:lnTo>
                    <a:pt x="203" y="1231"/>
                  </a:lnTo>
                  <a:lnTo>
                    <a:pt x="186" y="1231"/>
                  </a:lnTo>
                  <a:lnTo>
                    <a:pt x="186" y="1248"/>
                  </a:lnTo>
                  <a:lnTo>
                    <a:pt x="169" y="1248"/>
                  </a:lnTo>
                  <a:lnTo>
                    <a:pt x="169" y="1265"/>
                  </a:lnTo>
                  <a:lnTo>
                    <a:pt x="135" y="1265"/>
                  </a:lnTo>
                  <a:lnTo>
                    <a:pt x="135" y="1282"/>
                  </a:lnTo>
                  <a:lnTo>
                    <a:pt x="118" y="1282"/>
                  </a:lnTo>
                  <a:lnTo>
                    <a:pt x="118" y="1299"/>
                  </a:lnTo>
                  <a:lnTo>
                    <a:pt x="84" y="1299"/>
                  </a:lnTo>
                  <a:lnTo>
                    <a:pt x="84" y="1316"/>
                  </a:lnTo>
                  <a:lnTo>
                    <a:pt x="68" y="1316"/>
                  </a:lnTo>
                  <a:lnTo>
                    <a:pt x="68" y="1333"/>
                  </a:lnTo>
                  <a:lnTo>
                    <a:pt x="51" y="1333"/>
                  </a:lnTo>
                  <a:lnTo>
                    <a:pt x="51" y="1350"/>
                  </a:lnTo>
                  <a:lnTo>
                    <a:pt x="17" y="1350"/>
                  </a:lnTo>
                  <a:lnTo>
                    <a:pt x="17" y="1366"/>
                  </a:lnTo>
                  <a:lnTo>
                    <a:pt x="0" y="1366"/>
                  </a:lnTo>
                  <a:lnTo>
                    <a:pt x="0" y="1383"/>
                  </a:lnTo>
                  <a:lnTo>
                    <a:pt x="4132" y="7034"/>
                  </a:lnTo>
                  <a:lnTo>
                    <a:pt x="4149" y="7034"/>
                  </a:lnTo>
                  <a:lnTo>
                    <a:pt x="4149" y="7017"/>
                  </a:lnTo>
                  <a:lnTo>
                    <a:pt x="4166" y="7017"/>
                  </a:lnTo>
                  <a:lnTo>
                    <a:pt x="4166" y="7000"/>
                  </a:lnTo>
                  <a:lnTo>
                    <a:pt x="4200" y="7000"/>
                  </a:lnTo>
                  <a:lnTo>
                    <a:pt x="4200" y="6983"/>
                  </a:lnTo>
                  <a:lnTo>
                    <a:pt x="4217" y="6983"/>
                  </a:lnTo>
                  <a:lnTo>
                    <a:pt x="4217" y="6966"/>
                  </a:lnTo>
                  <a:lnTo>
                    <a:pt x="4234" y="6966"/>
                  </a:lnTo>
                  <a:lnTo>
                    <a:pt x="4250" y="6949"/>
                  </a:lnTo>
                  <a:lnTo>
                    <a:pt x="4267" y="6949"/>
                  </a:lnTo>
                  <a:lnTo>
                    <a:pt x="4267" y="6932"/>
                  </a:lnTo>
                  <a:lnTo>
                    <a:pt x="4284" y="6932"/>
                  </a:lnTo>
                  <a:lnTo>
                    <a:pt x="4284" y="6915"/>
                  </a:lnTo>
                  <a:lnTo>
                    <a:pt x="4301" y="6915"/>
                  </a:lnTo>
                  <a:lnTo>
                    <a:pt x="4318" y="6899"/>
                  </a:lnTo>
                  <a:lnTo>
                    <a:pt x="4335" y="6899"/>
                  </a:lnTo>
                  <a:lnTo>
                    <a:pt x="4335" y="6882"/>
                  </a:lnTo>
                  <a:lnTo>
                    <a:pt x="4352" y="6882"/>
                  </a:lnTo>
                  <a:lnTo>
                    <a:pt x="4352" y="6865"/>
                  </a:lnTo>
                  <a:lnTo>
                    <a:pt x="4385" y="6865"/>
                  </a:lnTo>
                  <a:lnTo>
                    <a:pt x="4385" y="6848"/>
                  </a:lnTo>
                  <a:lnTo>
                    <a:pt x="4402" y="6848"/>
                  </a:lnTo>
                  <a:lnTo>
                    <a:pt x="4402" y="6831"/>
                  </a:lnTo>
                  <a:lnTo>
                    <a:pt x="4419" y="6831"/>
                  </a:lnTo>
                  <a:lnTo>
                    <a:pt x="4436" y="6814"/>
                  </a:lnTo>
                  <a:lnTo>
                    <a:pt x="4453" y="6814"/>
                  </a:lnTo>
                  <a:lnTo>
                    <a:pt x="4453" y="6797"/>
                  </a:lnTo>
                  <a:lnTo>
                    <a:pt x="4470" y="6797"/>
                  </a:lnTo>
                  <a:lnTo>
                    <a:pt x="4470" y="6781"/>
                  </a:lnTo>
                  <a:lnTo>
                    <a:pt x="4503" y="6781"/>
                  </a:lnTo>
                  <a:lnTo>
                    <a:pt x="4503" y="6764"/>
                  </a:lnTo>
                  <a:lnTo>
                    <a:pt x="4520" y="6747"/>
                  </a:lnTo>
                  <a:lnTo>
                    <a:pt x="4537" y="6747"/>
                  </a:lnTo>
                  <a:lnTo>
                    <a:pt x="4537" y="6730"/>
                  </a:lnTo>
                  <a:lnTo>
                    <a:pt x="4554" y="6730"/>
                  </a:lnTo>
                  <a:lnTo>
                    <a:pt x="4571" y="6713"/>
                  </a:lnTo>
                  <a:lnTo>
                    <a:pt x="4588" y="6713"/>
                  </a:lnTo>
                  <a:lnTo>
                    <a:pt x="4588" y="6696"/>
                  </a:lnTo>
                  <a:lnTo>
                    <a:pt x="4605" y="6696"/>
                  </a:lnTo>
                  <a:lnTo>
                    <a:pt x="4622" y="6679"/>
                  </a:lnTo>
                  <a:lnTo>
                    <a:pt x="4638" y="6679"/>
                  </a:lnTo>
                  <a:lnTo>
                    <a:pt x="4638" y="6662"/>
                  </a:lnTo>
                  <a:lnTo>
                    <a:pt x="4655" y="6662"/>
                  </a:lnTo>
                  <a:lnTo>
                    <a:pt x="4655" y="6646"/>
                  </a:lnTo>
                  <a:lnTo>
                    <a:pt x="4689" y="6646"/>
                  </a:lnTo>
                  <a:lnTo>
                    <a:pt x="4689" y="6629"/>
                  </a:lnTo>
                  <a:lnTo>
                    <a:pt x="4706" y="6629"/>
                  </a:lnTo>
                  <a:lnTo>
                    <a:pt x="4706" y="6612"/>
                  </a:lnTo>
                  <a:lnTo>
                    <a:pt x="4723" y="6612"/>
                  </a:lnTo>
                  <a:lnTo>
                    <a:pt x="4723" y="6595"/>
                  </a:lnTo>
                  <a:lnTo>
                    <a:pt x="4756" y="6595"/>
                  </a:lnTo>
                  <a:lnTo>
                    <a:pt x="4756" y="6578"/>
                  </a:lnTo>
                  <a:lnTo>
                    <a:pt x="4773" y="6578"/>
                  </a:lnTo>
                  <a:lnTo>
                    <a:pt x="4773" y="6561"/>
                  </a:lnTo>
                  <a:lnTo>
                    <a:pt x="4807" y="6561"/>
                  </a:lnTo>
                  <a:lnTo>
                    <a:pt x="4807" y="6544"/>
                  </a:lnTo>
                  <a:lnTo>
                    <a:pt x="4824" y="6544"/>
                  </a:lnTo>
                  <a:lnTo>
                    <a:pt x="4824" y="6528"/>
                  </a:lnTo>
                  <a:lnTo>
                    <a:pt x="4841" y="6528"/>
                  </a:lnTo>
                  <a:lnTo>
                    <a:pt x="4841" y="6511"/>
                  </a:lnTo>
                  <a:lnTo>
                    <a:pt x="4875" y="6511"/>
                  </a:lnTo>
                  <a:lnTo>
                    <a:pt x="4875" y="6494"/>
                  </a:lnTo>
                  <a:lnTo>
                    <a:pt x="4891" y="6494"/>
                  </a:lnTo>
                  <a:lnTo>
                    <a:pt x="4891" y="6477"/>
                  </a:lnTo>
                  <a:lnTo>
                    <a:pt x="4908" y="6477"/>
                  </a:lnTo>
                  <a:lnTo>
                    <a:pt x="4925" y="6460"/>
                  </a:lnTo>
                  <a:lnTo>
                    <a:pt x="4942" y="6460"/>
                  </a:lnTo>
                  <a:lnTo>
                    <a:pt x="4942" y="6443"/>
                  </a:lnTo>
                  <a:lnTo>
                    <a:pt x="4959" y="6443"/>
                  </a:lnTo>
                  <a:lnTo>
                    <a:pt x="4959" y="6426"/>
                  </a:lnTo>
                  <a:lnTo>
                    <a:pt x="4993" y="6426"/>
                  </a:lnTo>
                  <a:lnTo>
                    <a:pt x="4993" y="6409"/>
                  </a:lnTo>
                  <a:lnTo>
                    <a:pt x="5009" y="6409"/>
                  </a:lnTo>
                  <a:lnTo>
                    <a:pt x="5009" y="6393"/>
                  </a:lnTo>
                  <a:lnTo>
                    <a:pt x="5026" y="6393"/>
                  </a:lnTo>
                  <a:lnTo>
                    <a:pt x="5043" y="6376"/>
                  </a:lnTo>
                  <a:lnTo>
                    <a:pt x="5060" y="6376"/>
                  </a:lnTo>
                  <a:lnTo>
                    <a:pt x="5060" y="6359"/>
                  </a:lnTo>
                  <a:lnTo>
                    <a:pt x="5077" y="6359"/>
                  </a:lnTo>
                  <a:lnTo>
                    <a:pt x="5077" y="6342"/>
                  </a:lnTo>
                  <a:lnTo>
                    <a:pt x="5111" y="6342"/>
                  </a:lnTo>
                  <a:lnTo>
                    <a:pt x="5111" y="6325"/>
                  </a:lnTo>
                  <a:lnTo>
                    <a:pt x="5128" y="6325"/>
                  </a:lnTo>
                  <a:lnTo>
                    <a:pt x="5128" y="6308"/>
                  </a:lnTo>
                  <a:lnTo>
                    <a:pt x="5161" y="6308"/>
                  </a:lnTo>
                  <a:lnTo>
                    <a:pt x="5161" y="6291"/>
                  </a:lnTo>
                  <a:lnTo>
                    <a:pt x="5178" y="6291"/>
                  </a:lnTo>
                  <a:lnTo>
                    <a:pt x="5178" y="6275"/>
                  </a:lnTo>
                  <a:lnTo>
                    <a:pt x="5195" y="6275"/>
                  </a:lnTo>
                  <a:lnTo>
                    <a:pt x="5195" y="6258"/>
                  </a:lnTo>
                  <a:lnTo>
                    <a:pt x="5229" y="6258"/>
                  </a:lnTo>
                  <a:lnTo>
                    <a:pt x="5229" y="6241"/>
                  </a:lnTo>
                  <a:lnTo>
                    <a:pt x="5246" y="6241"/>
                  </a:lnTo>
                  <a:lnTo>
                    <a:pt x="5246" y="6224"/>
                  </a:lnTo>
                  <a:lnTo>
                    <a:pt x="5279" y="6224"/>
                  </a:lnTo>
                  <a:lnTo>
                    <a:pt x="5279" y="6207"/>
                  </a:lnTo>
                  <a:lnTo>
                    <a:pt x="5296" y="6207"/>
                  </a:lnTo>
                  <a:lnTo>
                    <a:pt x="5296" y="6190"/>
                  </a:lnTo>
                  <a:lnTo>
                    <a:pt x="5313" y="6190"/>
                  </a:lnTo>
                  <a:lnTo>
                    <a:pt x="5313" y="6173"/>
                  </a:lnTo>
                  <a:lnTo>
                    <a:pt x="5347" y="6173"/>
                  </a:lnTo>
                  <a:lnTo>
                    <a:pt x="5347" y="6156"/>
                  </a:lnTo>
                  <a:lnTo>
                    <a:pt x="5364" y="6156"/>
                  </a:lnTo>
                  <a:lnTo>
                    <a:pt x="5364" y="6140"/>
                  </a:lnTo>
                  <a:lnTo>
                    <a:pt x="5397" y="6140"/>
                  </a:lnTo>
                  <a:lnTo>
                    <a:pt x="5397" y="6123"/>
                  </a:lnTo>
                  <a:lnTo>
                    <a:pt x="5414" y="6123"/>
                  </a:lnTo>
                  <a:lnTo>
                    <a:pt x="5414" y="6106"/>
                  </a:lnTo>
                  <a:lnTo>
                    <a:pt x="5431" y="6106"/>
                  </a:lnTo>
                  <a:lnTo>
                    <a:pt x="5431" y="6089"/>
                  </a:lnTo>
                  <a:lnTo>
                    <a:pt x="5465" y="6089"/>
                  </a:lnTo>
                  <a:lnTo>
                    <a:pt x="5465" y="6072"/>
                  </a:lnTo>
                  <a:lnTo>
                    <a:pt x="5482" y="6072"/>
                  </a:lnTo>
                  <a:lnTo>
                    <a:pt x="5499" y="6055"/>
                  </a:lnTo>
                  <a:lnTo>
                    <a:pt x="5515" y="6055"/>
                  </a:lnTo>
                  <a:lnTo>
                    <a:pt x="5515" y="6038"/>
                  </a:lnTo>
                  <a:lnTo>
                    <a:pt x="5532" y="6038"/>
                  </a:lnTo>
                  <a:lnTo>
                    <a:pt x="5532" y="6022"/>
                  </a:lnTo>
                  <a:lnTo>
                    <a:pt x="5566" y="6022"/>
                  </a:lnTo>
                  <a:lnTo>
                    <a:pt x="5566" y="6005"/>
                  </a:lnTo>
                  <a:lnTo>
                    <a:pt x="5583" y="6005"/>
                  </a:lnTo>
                  <a:lnTo>
                    <a:pt x="5583" y="5988"/>
                  </a:lnTo>
                  <a:lnTo>
                    <a:pt x="5600" y="5988"/>
                  </a:lnTo>
                  <a:lnTo>
                    <a:pt x="5617" y="5971"/>
                  </a:lnTo>
                  <a:lnTo>
                    <a:pt x="5634" y="5971"/>
                  </a:lnTo>
                  <a:lnTo>
                    <a:pt x="5634" y="5954"/>
                  </a:lnTo>
                  <a:lnTo>
                    <a:pt x="5650" y="5954"/>
                  </a:lnTo>
                  <a:lnTo>
                    <a:pt x="5667" y="5937"/>
                  </a:lnTo>
                  <a:lnTo>
                    <a:pt x="5684" y="5920"/>
                  </a:lnTo>
                  <a:lnTo>
                    <a:pt x="5701" y="5920"/>
                  </a:lnTo>
                  <a:lnTo>
                    <a:pt x="5701" y="5903"/>
                  </a:lnTo>
                  <a:lnTo>
                    <a:pt x="5735" y="5903"/>
                  </a:lnTo>
                  <a:lnTo>
                    <a:pt x="5735" y="5887"/>
                  </a:lnTo>
                  <a:lnTo>
                    <a:pt x="5752" y="5887"/>
                  </a:lnTo>
                  <a:lnTo>
                    <a:pt x="5752" y="5870"/>
                  </a:lnTo>
                  <a:lnTo>
                    <a:pt x="5768" y="5870"/>
                  </a:lnTo>
                  <a:lnTo>
                    <a:pt x="5785" y="5853"/>
                  </a:lnTo>
                  <a:lnTo>
                    <a:pt x="5802" y="5853"/>
                  </a:lnTo>
                  <a:lnTo>
                    <a:pt x="5802" y="5836"/>
                  </a:lnTo>
                  <a:lnTo>
                    <a:pt x="5819" y="5836"/>
                  </a:lnTo>
                  <a:lnTo>
                    <a:pt x="5836" y="5819"/>
                  </a:lnTo>
                  <a:lnTo>
                    <a:pt x="5853" y="5819"/>
                  </a:lnTo>
                  <a:lnTo>
                    <a:pt x="5853" y="5802"/>
                  </a:lnTo>
                  <a:lnTo>
                    <a:pt x="5870" y="5802"/>
                  </a:lnTo>
                  <a:lnTo>
                    <a:pt x="5870" y="5785"/>
                  </a:lnTo>
                  <a:lnTo>
                    <a:pt x="5903" y="5785"/>
                  </a:lnTo>
                  <a:lnTo>
                    <a:pt x="5903" y="5769"/>
                  </a:lnTo>
                  <a:lnTo>
                    <a:pt x="5920" y="5769"/>
                  </a:lnTo>
                  <a:lnTo>
                    <a:pt x="5920" y="5752"/>
                  </a:lnTo>
                  <a:lnTo>
                    <a:pt x="5937" y="5752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2207875" y="74327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0"/>
                  </a:moveTo>
                  <a:lnTo>
                    <a:pt x="1" y="321"/>
                  </a:lnTo>
                  <a:lnTo>
                    <a:pt x="895" y="321"/>
                  </a:lnTo>
                  <a:lnTo>
                    <a:pt x="895" y="2665"/>
                  </a:lnTo>
                  <a:lnTo>
                    <a:pt x="1249" y="2665"/>
                  </a:lnTo>
                  <a:lnTo>
                    <a:pt x="1249" y="321"/>
                  </a:lnTo>
                  <a:lnTo>
                    <a:pt x="2160" y="321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2271125" y="743275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232" y="321"/>
                  </a:moveTo>
                  <a:cubicBezTo>
                    <a:pt x="1367" y="321"/>
                    <a:pt x="1468" y="337"/>
                    <a:pt x="1536" y="371"/>
                  </a:cubicBezTo>
                  <a:cubicBezTo>
                    <a:pt x="1671" y="439"/>
                    <a:pt x="1738" y="574"/>
                    <a:pt x="1738" y="759"/>
                  </a:cubicBezTo>
                  <a:cubicBezTo>
                    <a:pt x="1738" y="928"/>
                    <a:pt x="1687" y="1063"/>
                    <a:pt x="1586" y="1130"/>
                  </a:cubicBezTo>
                  <a:cubicBezTo>
                    <a:pt x="1502" y="1198"/>
                    <a:pt x="1367" y="1231"/>
                    <a:pt x="1198" y="1231"/>
                  </a:cubicBezTo>
                  <a:lnTo>
                    <a:pt x="355" y="1231"/>
                  </a:lnTo>
                  <a:lnTo>
                    <a:pt x="355" y="321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355" y="2665"/>
                  </a:lnTo>
                  <a:lnTo>
                    <a:pt x="355" y="1518"/>
                  </a:lnTo>
                  <a:lnTo>
                    <a:pt x="1181" y="1518"/>
                  </a:lnTo>
                  <a:cubicBezTo>
                    <a:pt x="1333" y="1518"/>
                    <a:pt x="1434" y="1535"/>
                    <a:pt x="1502" y="1586"/>
                  </a:cubicBezTo>
                  <a:cubicBezTo>
                    <a:pt x="1620" y="1636"/>
                    <a:pt x="1687" y="1754"/>
                    <a:pt x="1704" y="1923"/>
                  </a:cubicBezTo>
                  <a:lnTo>
                    <a:pt x="1721" y="2378"/>
                  </a:lnTo>
                  <a:cubicBezTo>
                    <a:pt x="1721" y="2480"/>
                    <a:pt x="1738" y="2547"/>
                    <a:pt x="1738" y="2581"/>
                  </a:cubicBezTo>
                  <a:cubicBezTo>
                    <a:pt x="1738" y="2614"/>
                    <a:pt x="1755" y="2648"/>
                    <a:pt x="1772" y="2665"/>
                  </a:cubicBezTo>
                  <a:lnTo>
                    <a:pt x="2210" y="2665"/>
                  </a:lnTo>
                  <a:lnTo>
                    <a:pt x="2210" y="2614"/>
                  </a:lnTo>
                  <a:cubicBezTo>
                    <a:pt x="2160" y="2581"/>
                    <a:pt x="2109" y="2530"/>
                    <a:pt x="2092" y="2446"/>
                  </a:cubicBezTo>
                  <a:cubicBezTo>
                    <a:pt x="2075" y="2395"/>
                    <a:pt x="2075" y="2328"/>
                    <a:pt x="2059" y="2227"/>
                  </a:cubicBezTo>
                  <a:lnTo>
                    <a:pt x="2059" y="1855"/>
                  </a:lnTo>
                  <a:cubicBezTo>
                    <a:pt x="2059" y="1704"/>
                    <a:pt x="2025" y="1602"/>
                    <a:pt x="1974" y="1518"/>
                  </a:cubicBezTo>
                  <a:cubicBezTo>
                    <a:pt x="1924" y="1451"/>
                    <a:pt x="1839" y="1400"/>
                    <a:pt x="1738" y="1366"/>
                  </a:cubicBezTo>
                  <a:cubicBezTo>
                    <a:pt x="1856" y="1299"/>
                    <a:pt x="1940" y="1215"/>
                    <a:pt x="2008" y="1113"/>
                  </a:cubicBezTo>
                  <a:cubicBezTo>
                    <a:pt x="2075" y="1012"/>
                    <a:pt x="2109" y="877"/>
                    <a:pt x="2109" y="725"/>
                  </a:cubicBezTo>
                  <a:cubicBezTo>
                    <a:pt x="2109" y="422"/>
                    <a:pt x="1974" y="203"/>
                    <a:pt x="1738" y="84"/>
                  </a:cubicBezTo>
                  <a:cubicBezTo>
                    <a:pt x="1603" y="34"/>
                    <a:pt x="1434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2336900" y="743275"/>
              <a:ext cx="52750" cy="66650"/>
            </a:xfrm>
            <a:custGeom>
              <a:avLst/>
              <a:gdLst/>
              <a:ahLst/>
              <a:cxnLst/>
              <a:rect l="l" t="t" r="r" b="b"/>
              <a:pathLst>
                <a:path w="2110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355" y="2665"/>
                  </a:lnTo>
                  <a:lnTo>
                    <a:pt x="355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72" y="0"/>
                  </a:lnTo>
                  <a:lnTo>
                    <a:pt x="1772" y="217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2399325" y="743275"/>
              <a:ext cx="58200" cy="66650"/>
            </a:xfrm>
            <a:custGeom>
              <a:avLst/>
              <a:gdLst/>
              <a:ahLst/>
              <a:cxnLst/>
              <a:rect l="l" t="t" r="r" b="b"/>
              <a:pathLst>
                <a:path w="2328" h="2666" extrusionOk="0">
                  <a:moveTo>
                    <a:pt x="0" y="0"/>
                  </a:moveTo>
                  <a:lnTo>
                    <a:pt x="978" y="2665"/>
                  </a:lnTo>
                  <a:lnTo>
                    <a:pt x="1350" y="2665"/>
                  </a:lnTo>
                  <a:lnTo>
                    <a:pt x="2328" y="0"/>
                  </a:lnTo>
                  <a:lnTo>
                    <a:pt x="1923" y="0"/>
                  </a:lnTo>
                  <a:lnTo>
                    <a:pt x="1164" y="227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1963750" y="3859350"/>
              <a:ext cx="27850" cy="47250"/>
            </a:xfrm>
            <a:custGeom>
              <a:avLst/>
              <a:gdLst/>
              <a:ahLst/>
              <a:cxnLst/>
              <a:rect l="l" t="t" r="r" b="b"/>
              <a:pathLst>
                <a:path w="1114" h="18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101" y="153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37"/>
                  </a:lnTo>
                  <a:lnTo>
                    <a:pt x="135" y="237"/>
                  </a:lnTo>
                  <a:lnTo>
                    <a:pt x="135" y="237"/>
                  </a:lnTo>
                  <a:lnTo>
                    <a:pt x="135" y="237"/>
                  </a:lnTo>
                  <a:lnTo>
                    <a:pt x="135" y="237"/>
                  </a:lnTo>
                  <a:lnTo>
                    <a:pt x="135" y="237"/>
                  </a:lnTo>
                  <a:lnTo>
                    <a:pt x="135" y="237"/>
                  </a:lnTo>
                  <a:lnTo>
                    <a:pt x="135" y="237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69" y="305"/>
                  </a:lnTo>
                  <a:lnTo>
                    <a:pt x="169" y="305"/>
                  </a:lnTo>
                  <a:lnTo>
                    <a:pt x="169" y="305"/>
                  </a:lnTo>
                  <a:lnTo>
                    <a:pt x="169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19" y="355"/>
                  </a:lnTo>
                  <a:lnTo>
                    <a:pt x="219" y="372"/>
                  </a:lnTo>
                  <a:lnTo>
                    <a:pt x="219" y="372"/>
                  </a:lnTo>
                  <a:lnTo>
                    <a:pt x="219" y="372"/>
                  </a:lnTo>
                  <a:lnTo>
                    <a:pt x="219" y="372"/>
                  </a:lnTo>
                  <a:lnTo>
                    <a:pt x="219" y="372"/>
                  </a:lnTo>
                  <a:lnTo>
                    <a:pt x="219" y="372"/>
                  </a:lnTo>
                  <a:lnTo>
                    <a:pt x="219" y="372"/>
                  </a:lnTo>
                  <a:lnTo>
                    <a:pt x="219" y="389"/>
                  </a:lnTo>
                  <a:lnTo>
                    <a:pt x="219" y="389"/>
                  </a:lnTo>
                  <a:lnTo>
                    <a:pt x="219" y="389"/>
                  </a:lnTo>
                  <a:lnTo>
                    <a:pt x="219" y="389"/>
                  </a:lnTo>
                  <a:lnTo>
                    <a:pt x="236" y="389"/>
                  </a:lnTo>
                  <a:lnTo>
                    <a:pt x="236" y="389"/>
                  </a:lnTo>
                  <a:lnTo>
                    <a:pt x="236" y="406"/>
                  </a:lnTo>
                  <a:lnTo>
                    <a:pt x="236" y="406"/>
                  </a:lnTo>
                  <a:lnTo>
                    <a:pt x="236" y="406"/>
                  </a:lnTo>
                  <a:lnTo>
                    <a:pt x="236" y="406"/>
                  </a:lnTo>
                  <a:lnTo>
                    <a:pt x="236" y="406"/>
                  </a:lnTo>
                  <a:lnTo>
                    <a:pt x="236" y="406"/>
                  </a:lnTo>
                  <a:lnTo>
                    <a:pt x="236" y="406"/>
                  </a:lnTo>
                  <a:lnTo>
                    <a:pt x="236" y="406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53" y="423"/>
                  </a:lnTo>
                  <a:lnTo>
                    <a:pt x="253" y="423"/>
                  </a:lnTo>
                  <a:lnTo>
                    <a:pt x="253" y="423"/>
                  </a:lnTo>
                  <a:lnTo>
                    <a:pt x="253" y="423"/>
                  </a:lnTo>
                  <a:lnTo>
                    <a:pt x="253" y="423"/>
                  </a:lnTo>
                  <a:lnTo>
                    <a:pt x="253" y="423"/>
                  </a:lnTo>
                  <a:lnTo>
                    <a:pt x="253" y="439"/>
                  </a:lnTo>
                  <a:lnTo>
                    <a:pt x="253" y="439"/>
                  </a:lnTo>
                  <a:lnTo>
                    <a:pt x="253" y="439"/>
                  </a:lnTo>
                  <a:lnTo>
                    <a:pt x="253" y="439"/>
                  </a:lnTo>
                  <a:lnTo>
                    <a:pt x="253" y="439"/>
                  </a:lnTo>
                  <a:lnTo>
                    <a:pt x="253" y="439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87" y="473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507"/>
                  </a:lnTo>
                  <a:lnTo>
                    <a:pt x="287" y="507"/>
                  </a:lnTo>
                  <a:lnTo>
                    <a:pt x="287" y="507"/>
                  </a:lnTo>
                  <a:lnTo>
                    <a:pt x="287" y="507"/>
                  </a:lnTo>
                  <a:lnTo>
                    <a:pt x="304" y="507"/>
                  </a:lnTo>
                  <a:lnTo>
                    <a:pt x="304" y="524"/>
                  </a:lnTo>
                  <a:lnTo>
                    <a:pt x="304" y="524"/>
                  </a:lnTo>
                  <a:lnTo>
                    <a:pt x="304" y="524"/>
                  </a:lnTo>
                  <a:lnTo>
                    <a:pt x="304" y="524"/>
                  </a:lnTo>
                  <a:lnTo>
                    <a:pt x="304" y="524"/>
                  </a:lnTo>
                  <a:lnTo>
                    <a:pt x="304" y="524"/>
                  </a:lnTo>
                  <a:lnTo>
                    <a:pt x="304" y="524"/>
                  </a:lnTo>
                  <a:lnTo>
                    <a:pt x="304" y="524"/>
                  </a:lnTo>
                  <a:lnTo>
                    <a:pt x="304" y="541"/>
                  </a:lnTo>
                  <a:lnTo>
                    <a:pt x="321" y="541"/>
                  </a:lnTo>
                  <a:lnTo>
                    <a:pt x="321" y="541"/>
                  </a:lnTo>
                  <a:lnTo>
                    <a:pt x="321" y="541"/>
                  </a:lnTo>
                  <a:lnTo>
                    <a:pt x="321" y="541"/>
                  </a:lnTo>
                  <a:lnTo>
                    <a:pt x="321" y="558"/>
                  </a:lnTo>
                  <a:lnTo>
                    <a:pt x="321" y="558"/>
                  </a:lnTo>
                  <a:lnTo>
                    <a:pt x="321" y="558"/>
                  </a:lnTo>
                  <a:lnTo>
                    <a:pt x="321" y="558"/>
                  </a:lnTo>
                  <a:lnTo>
                    <a:pt x="321" y="558"/>
                  </a:lnTo>
                  <a:lnTo>
                    <a:pt x="321" y="558"/>
                  </a:lnTo>
                  <a:lnTo>
                    <a:pt x="321" y="558"/>
                  </a:lnTo>
                  <a:lnTo>
                    <a:pt x="321" y="574"/>
                  </a:lnTo>
                  <a:lnTo>
                    <a:pt x="337" y="574"/>
                  </a:lnTo>
                  <a:lnTo>
                    <a:pt x="337" y="574"/>
                  </a:lnTo>
                  <a:lnTo>
                    <a:pt x="337" y="574"/>
                  </a:lnTo>
                  <a:lnTo>
                    <a:pt x="337" y="574"/>
                  </a:lnTo>
                  <a:lnTo>
                    <a:pt x="337" y="574"/>
                  </a:lnTo>
                  <a:lnTo>
                    <a:pt x="337" y="574"/>
                  </a:lnTo>
                  <a:lnTo>
                    <a:pt x="337" y="574"/>
                  </a:lnTo>
                  <a:lnTo>
                    <a:pt x="337" y="591"/>
                  </a:lnTo>
                  <a:lnTo>
                    <a:pt x="337" y="591"/>
                  </a:lnTo>
                  <a:lnTo>
                    <a:pt x="337" y="591"/>
                  </a:lnTo>
                  <a:lnTo>
                    <a:pt x="337" y="591"/>
                  </a:lnTo>
                  <a:lnTo>
                    <a:pt x="337" y="591"/>
                  </a:lnTo>
                  <a:lnTo>
                    <a:pt x="337" y="591"/>
                  </a:lnTo>
                  <a:lnTo>
                    <a:pt x="337" y="591"/>
                  </a:lnTo>
                  <a:lnTo>
                    <a:pt x="354" y="591"/>
                  </a:lnTo>
                  <a:lnTo>
                    <a:pt x="354" y="591"/>
                  </a:lnTo>
                  <a:lnTo>
                    <a:pt x="354" y="591"/>
                  </a:lnTo>
                  <a:lnTo>
                    <a:pt x="354" y="608"/>
                  </a:lnTo>
                  <a:lnTo>
                    <a:pt x="354" y="608"/>
                  </a:lnTo>
                  <a:lnTo>
                    <a:pt x="354" y="608"/>
                  </a:lnTo>
                  <a:lnTo>
                    <a:pt x="354" y="608"/>
                  </a:lnTo>
                  <a:lnTo>
                    <a:pt x="354" y="608"/>
                  </a:lnTo>
                  <a:lnTo>
                    <a:pt x="354" y="608"/>
                  </a:lnTo>
                  <a:lnTo>
                    <a:pt x="354" y="608"/>
                  </a:lnTo>
                  <a:lnTo>
                    <a:pt x="354" y="608"/>
                  </a:lnTo>
                  <a:lnTo>
                    <a:pt x="354" y="625"/>
                  </a:lnTo>
                  <a:lnTo>
                    <a:pt x="354" y="625"/>
                  </a:lnTo>
                  <a:lnTo>
                    <a:pt x="354" y="625"/>
                  </a:lnTo>
                  <a:lnTo>
                    <a:pt x="354" y="625"/>
                  </a:lnTo>
                  <a:lnTo>
                    <a:pt x="354" y="625"/>
                  </a:lnTo>
                  <a:lnTo>
                    <a:pt x="371" y="625"/>
                  </a:lnTo>
                  <a:lnTo>
                    <a:pt x="371" y="625"/>
                  </a:lnTo>
                  <a:lnTo>
                    <a:pt x="371" y="625"/>
                  </a:lnTo>
                  <a:lnTo>
                    <a:pt x="371" y="625"/>
                  </a:lnTo>
                  <a:lnTo>
                    <a:pt x="371" y="642"/>
                  </a:lnTo>
                  <a:lnTo>
                    <a:pt x="371" y="642"/>
                  </a:lnTo>
                  <a:lnTo>
                    <a:pt x="371" y="642"/>
                  </a:lnTo>
                  <a:lnTo>
                    <a:pt x="371" y="642"/>
                  </a:lnTo>
                  <a:lnTo>
                    <a:pt x="371" y="642"/>
                  </a:lnTo>
                  <a:lnTo>
                    <a:pt x="371" y="642"/>
                  </a:lnTo>
                  <a:lnTo>
                    <a:pt x="371" y="642"/>
                  </a:lnTo>
                  <a:lnTo>
                    <a:pt x="371" y="64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88" y="659"/>
                  </a:lnTo>
                  <a:lnTo>
                    <a:pt x="388" y="659"/>
                  </a:lnTo>
                  <a:lnTo>
                    <a:pt x="388" y="659"/>
                  </a:lnTo>
                  <a:lnTo>
                    <a:pt x="388" y="659"/>
                  </a:lnTo>
                  <a:lnTo>
                    <a:pt x="388" y="659"/>
                  </a:lnTo>
                  <a:lnTo>
                    <a:pt x="388" y="659"/>
                  </a:lnTo>
                  <a:lnTo>
                    <a:pt x="388" y="676"/>
                  </a:lnTo>
                  <a:lnTo>
                    <a:pt x="388" y="676"/>
                  </a:lnTo>
                  <a:lnTo>
                    <a:pt x="388" y="676"/>
                  </a:lnTo>
                  <a:lnTo>
                    <a:pt x="388" y="676"/>
                  </a:lnTo>
                  <a:lnTo>
                    <a:pt x="388" y="676"/>
                  </a:lnTo>
                  <a:lnTo>
                    <a:pt x="388" y="676"/>
                  </a:lnTo>
                  <a:lnTo>
                    <a:pt x="405" y="692"/>
                  </a:lnTo>
                  <a:lnTo>
                    <a:pt x="405" y="692"/>
                  </a:lnTo>
                  <a:lnTo>
                    <a:pt x="405" y="692"/>
                  </a:lnTo>
                  <a:lnTo>
                    <a:pt x="405" y="692"/>
                  </a:lnTo>
                  <a:lnTo>
                    <a:pt x="405" y="692"/>
                  </a:lnTo>
                  <a:lnTo>
                    <a:pt x="405" y="692"/>
                  </a:lnTo>
                  <a:lnTo>
                    <a:pt x="405" y="709"/>
                  </a:lnTo>
                  <a:lnTo>
                    <a:pt x="405" y="709"/>
                  </a:lnTo>
                  <a:lnTo>
                    <a:pt x="405" y="709"/>
                  </a:lnTo>
                  <a:lnTo>
                    <a:pt x="405" y="709"/>
                  </a:lnTo>
                  <a:lnTo>
                    <a:pt x="422" y="709"/>
                  </a:lnTo>
                  <a:lnTo>
                    <a:pt x="422" y="709"/>
                  </a:lnTo>
                  <a:lnTo>
                    <a:pt x="422" y="709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43"/>
                  </a:lnTo>
                  <a:lnTo>
                    <a:pt x="422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39" y="760"/>
                  </a:lnTo>
                  <a:lnTo>
                    <a:pt x="439" y="760"/>
                  </a:lnTo>
                  <a:lnTo>
                    <a:pt x="439" y="760"/>
                  </a:lnTo>
                  <a:lnTo>
                    <a:pt x="439" y="760"/>
                  </a:lnTo>
                  <a:lnTo>
                    <a:pt x="439" y="760"/>
                  </a:lnTo>
                  <a:lnTo>
                    <a:pt x="439" y="760"/>
                  </a:lnTo>
                  <a:lnTo>
                    <a:pt x="439" y="760"/>
                  </a:lnTo>
                  <a:lnTo>
                    <a:pt x="439" y="760"/>
                  </a:lnTo>
                  <a:lnTo>
                    <a:pt x="439" y="760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56" y="794"/>
                  </a:lnTo>
                  <a:lnTo>
                    <a:pt x="456" y="794"/>
                  </a:lnTo>
                  <a:lnTo>
                    <a:pt x="456" y="794"/>
                  </a:lnTo>
                  <a:lnTo>
                    <a:pt x="456" y="794"/>
                  </a:lnTo>
                  <a:lnTo>
                    <a:pt x="456" y="794"/>
                  </a:lnTo>
                  <a:lnTo>
                    <a:pt x="456" y="794"/>
                  </a:lnTo>
                  <a:lnTo>
                    <a:pt x="456" y="794"/>
                  </a:lnTo>
                  <a:lnTo>
                    <a:pt x="472" y="794"/>
                  </a:lnTo>
                  <a:lnTo>
                    <a:pt x="472" y="794"/>
                  </a:lnTo>
                  <a:lnTo>
                    <a:pt x="472" y="811"/>
                  </a:lnTo>
                  <a:lnTo>
                    <a:pt x="472" y="811"/>
                  </a:lnTo>
                  <a:lnTo>
                    <a:pt x="472" y="811"/>
                  </a:lnTo>
                  <a:lnTo>
                    <a:pt x="472" y="811"/>
                  </a:lnTo>
                  <a:lnTo>
                    <a:pt x="472" y="811"/>
                  </a:lnTo>
                  <a:lnTo>
                    <a:pt x="472" y="811"/>
                  </a:lnTo>
                  <a:lnTo>
                    <a:pt x="472" y="811"/>
                  </a:lnTo>
                  <a:lnTo>
                    <a:pt x="472" y="811"/>
                  </a:lnTo>
                  <a:lnTo>
                    <a:pt x="472" y="827"/>
                  </a:lnTo>
                  <a:lnTo>
                    <a:pt x="472" y="827"/>
                  </a:lnTo>
                  <a:lnTo>
                    <a:pt x="472" y="827"/>
                  </a:lnTo>
                  <a:lnTo>
                    <a:pt x="472" y="827"/>
                  </a:lnTo>
                  <a:lnTo>
                    <a:pt x="489" y="827"/>
                  </a:lnTo>
                  <a:lnTo>
                    <a:pt x="489" y="827"/>
                  </a:lnTo>
                  <a:lnTo>
                    <a:pt x="489" y="827"/>
                  </a:lnTo>
                  <a:lnTo>
                    <a:pt x="489" y="827"/>
                  </a:lnTo>
                  <a:lnTo>
                    <a:pt x="489" y="827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61"/>
                  </a:lnTo>
                  <a:lnTo>
                    <a:pt x="489" y="861"/>
                  </a:lnTo>
                  <a:lnTo>
                    <a:pt x="489" y="861"/>
                  </a:lnTo>
                  <a:lnTo>
                    <a:pt x="506" y="861"/>
                  </a:lnTo>
                  <a:lnTo>
                    <a:pt x="506" y="861"/>
                  </a:lnTo>
                  <a:lnTo>
                    <a:pt x="506" y="861"/>
                  </a:lnTo>
                  <a:lnTo>
                    <a:pt x="506" y="861"/>
                  </a:lnTo>
                  <a:lnTo>
                    <a:pt x="506" y="861"/>
                  </a:lnTo>
                  <a:lnTo>
                    <a:pt x="506" y="861"/>
                  </a:lnTo>
                  <a:lnTo>
                    <a:pt x="506" y="861"/>
                  </a:lnTo>
                  <a:lnTo>
                    <a:pt x="506" y="878"/>
                  </a:lnTo>
                  <a:lnTo>
                    <a:pt x="506" y="878"/>
                  </a:lnTo>
                  <a:lnTo>
                    <a:pt x="506" y="878"/>
                  </a:lnTo>
                  <a:lnTo>
                    <a:pt x="506" y="878"/>
                  </a:lnTo>
                  <a:lnTo>
                    <a:pt x="506" y="878"/>
                  </a:lnTo>
                  <a:lnTo>
                    <a:pt x="523" y="878"/>
                  </a:lnTo>
                  <a:lnTo>
                    <a:pt x="523" y="895"/>
                  </a:lnTo>
                  <a:lnTo>
                    <a:pt x="523" y="895"/>
                  </a:lnTo>
                  <a:lnTo>
                    <a:pt x="523" y="895"/>
                  </a:lnTo>
                  <a:lnTo>
                    <a:pt x="523" y="895"/>
                  </a:lnTo>
                  <a:lnTo>
                    <a:pt x="523" y="895"/>
                  </a:lnTo>
                  <a:lnTo>
                    <a:pt x="523" y="895"/>
                  </a:lnTo>
                  <a:lnTo>
                    <a:pt x="523" y="912"/>
                  </a:lnTo>
                  <a:lnTo>
                    <a:pt x="523" y="912"/>
                  </a:lnTo>
                  <a:lnTo>
                    <a:pt x="523" y="912"/>
                  </a:lnTo>
                  <a:lnTo>
                    <a:pt x="540" y="912"/>
                  </a:lnTo>
                  <a:lnTo>
                    <a:pt x="540" y="912"/>
                  </a:lnTo>
                  <a:lnTo>
                    <a:pt x="540" y="912"/>
                  </a:lnTo>
                  <a:lnTo>
                    <a:pt x="540" y="929"/>
                  </a:lnTo>
                  <a:lnTo>
                    <a:pt x="540" y="929"/>
                  </a:lnTo>
                  <a:lnTo>
                    <a:pt x="540" y="929"/>
                  </a:lnTo>
                  <a:lnTo>
                    <a:pt x="540" y="929"/>
                  </a:lnTo>
                  <a:lnTo>
                    <a:pt x="540" y="929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57" y="945"/>
                  </a:lnTo>
                  <a:lnTo>
                    <a:pt x="557" y="945"/>
                  </a:lnTo>
                  <a:lnTo>
                    <a:pt x="557" y="945"/>
                  </a:lnTo>
                  <a:lnTo>
                    <a:pt x="557" y="945"/>
                  </a:lnTo>
                  <a:lnTo>
                    <a:pt x="557" y="945"/>
                  </a:lnTo>
                  <a:lnTo>
                    <a:pt x="557" y="945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74" y="979"/>
                  </a:lnTo>
                  <a:lnTo>
                    <a:pt x="574" y="979"/>
                  </a:lnTo>
                  <a:lnTo>
                    <a:pt x="574" y="979"/>
                  </a:lnTo>
                  <a:lnTo>
                    <a:pt x="574" y="979"/>
                  </a:lnTo>
                  <a:lnTo>
                    <a:pt x="574" y="979"/>
                  </a:lnTo>
                  <a:lnTo>
                    <a:pt x="574" y="979"/>
                  </a:lnTo>
                  <a:lnTo>
                    <a:pt x="574" y="996"/>
                  </a:lnTo>
                  <a:lnTo>
                    <a:pt x="574" y="996"/>
                  </a:lnTo>
                  <a:lnTo>
                    <a:pt x="574" y="996"/>
                  </a:lnTo>
                  <a:lnTo>
                    <a:pt x="574" y="996"/>
                  </a:lnTo>
                  <a:lnTo>
                    <a:pt x="590" y="996"/>
                  </a:lnTo>
                  <a:lnTo>
                    <a:pt x="590" y="996"/>
                  </a:lnTo>
                  <a:lnTo>
                    <a:pt x="590" y="1013"/>
                  </a:lnTo>
                  <a:lnTo>
                    <a:pt x="590" y="1013"/>
                  </a:lnTo>
                  <a:lnTo>
                    <a:pt x="590" y="1013"/>
                  </a:lnTo>
                  <a:lnTo>
                    <a:pt x="590" y="1013"/>
                  </a:lnTo>
                  <a:lnTo>
                    <a:pt x="590" y="1013"/>
                  </a:lnTo>
                  <a:lnTo>
                    <a:pt x="590" y="1013"/>
                  </a:lnTo>
                  <a:lnTo>
                    <a:pt x="590" y="1013"/>
                  </a:lnTo>
                  <a:lnTo>
                    <a:pt x="590" y="1013"/>
                  </a:lnTo>
                  <a:lnTo>
                    <a:pt x="590" y="1030"/>
                  </a:lnTo>
                  <a:lnTo>
                    <a:pt x="590" y="1030"/>
                  </a:lnTo>
                  <a:lnTo>
                    <a:pt x="590" y="1030"/>
                  </a:lnTo>
                  <a:lnTo>
                    <a:pt x="590" y="1030"/>
                  </a:lnTo>
                  <a:lnTo>
                    <a:pt x="607" y="1030"/>
                  </a:lnTo>
                  <a:lnTo>
                    <a:pt x="607" y="1030"/>
                  </a:lnTo>
                  <a:lnTo>
                    <a:pt x="607" y="1030"/>
                  </a:lnTo>
                  <a:lnTo>
                    <a:pt x="607" y="1030"/>
                  </a:lnTo>
                  <a:lnTo>
                    <a:pt x="607" y="1047"/>
                  </a:lnTo>
                  <a:lnTo>
                    <a:pt x="607" y="1047"/>
                  </a:lnTo>
                  <a:lnTo>
                    <a:pt x="607" y="1047"/>
                  </a:lnTo>
                  <a:lnTo>
                    <a:pt x="607" y="1047"/>
                  </a:lnTo>
                  <a:lnTo>
                    <a:pt x="607" y="1047"/>
                  </a:lnTo>
                  <a:lnTo>
                    <a:pt x="607" y="1047"/>
                  </a:lnTo>
                  <a:lnTo>
                    <a:pt x="607" y="1047"/>
                  </a:lnTo>
                  <a:lnTo>
                    <a:pt x="607" y="1047"/>
                  </a:lnTo>
                  <a:lnTo>
                    <a:pt x="607" y="1047"/>
                  </a:lnTo>
                  <a:lnTo>
                    <a:pt x="607" y="1047"/>
                  </a:lnTo>
                  <a:lnTo>
                    <a:pt x="624" y="1064"/>
                  </a:lnTo>
                  <a:lnTo>
                    <a:pt x="624" y="1064"/>
                  </a:lnTo>
                  <a:lnTo>
                    <a:pt x="624" y="1064"/>
                  </a:lnTo>
                  <a:lnTo>
                    <a:pt x="624" y="1064"/>
                  </a:lnTo>
                  <a:lnTo>
                    <a:pt x="624" y="1064"/>
                  </a:lnTo>
                  <a:lnTo>
                    <a:pt x="624" y="1064"/>
                  </a:lnTo>
                  <a:lnTo>
                    <a:pt x="624" y="1064"/>
                  </a:lnTo>
                  <a:lnTo>
                    <a:pt x="624" y="1064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41" y="1080"/>
                  </a:lnTo>
                  <a:lnTo>
                    <a:pt x="641" y="1080"/>
                  </a:lnTo>
                  <a:lnTo>
                    <a:pt x="641" y="1097"/>
                  </a:lnTo>
                  <a:lnTo>
                    <a:pt x="641" y="1097"/>
                  </a:lnTo>
                  <a:lnTo>
                    <a:pt x="641" y="1097"/>
                  </a:lnTo>
                  <a:lnTo>
                    <a:pt x="641" y="1097"/>
                  </a:lnTo>
                  <a:lnTo>
                    <a:pt x="641" y="1097"/>
                  </a:lnTo>
                  <a:lnTo>
                    <a:pt x="641" y="1097"/>
                  </a:lnTo>
                  <a:lnTo>
                    <a:pt x="641" y="1114"/>
                  </a:lnTo>
                  <a:lnTo>
                    <a:pt x="641" y="1114"/>
                  </a:lnTo>
                  <a:lnTo>
                    <a:pt x="641" y="1114"/>
                  </a:lnTo>
                  <a:lnTo>
                    <a:pt x="641" y="1114"/>
                  </a:lnTo>
                  <a:lnTo>
                    <a:pt x="658" y="1114"/>
                  </a:lnTo>
                  <a:lnTo>
                    <a:pt x="658" y="1114"/>
                  </a:lnTo>
                  <a:lnTo>
                    <a:pt x="658" y="1114"/>
                  </a:lnTo>
                  <a:lnTo>
                    <a:pt x="658" y="1114"/>
                  </a:lnTo>
                  <a:lnTo>
                    <a:pt x="658" y="1114"/>
                  </a:lnTo>
                  <a:lnTo>
                    <a:pt x="658" y="1131"/>
                  </a:lnTo>
                  <a:lnTo>
                    <a:pt x="658" y="1131"/>
                  </a:lnTo>
                  <a:lnTo>
                    <a:pt x="658" y="1131"/>
                  </a:lnTo>
                  <a:lnTo>
                    <a:pt x="658" y="1131"/>
                  </a:lnTo>
                  <a:lnTo>
                    <a:pt x="658" y="1131"/>
                  </a:lnTo>
                  <a:lnTo>
                    <a:pt x="658" y="1131"/>
                  </a:lnTo>
                  <a:lnTo>
                    <a:pt x="658" y="1131"/>
                  </a:lnTo>
                  <a:lnTo>
                    <a:pt x="658" y="1131"/>
                  </a:lnTo>
                  <a:lnTo>
                    <a:pt x="658" y="1148"/>
                  </a:lnTo>
                  <a:lnTo>
                    <a:pt x="658" y="1148"/>
                  </a:lnTo>
                  <a:lnTo>
                    <a:pt x="658" y="1148"/>
                  </a:lnTo>
                  <a:lnTo>
                    <a:pt x="675" y="1148"/>
                  </a:lnTo>
                  <a:lnTo>
                    <a:pt x="675" y="1148"/>
                  </a:lnTo>
                  <a:lnTo>
                    <a:pt x="675" y="1148"/>
                  </a:lnTo>
                  <a:lnTo>
                    <a:pt x="675" y="1148"/>
                  </a:lnTo>
                  <a:lnTo>
                    <a:pt x="675" y="1148"/>
                  </a:lnTo>
                  <a:lnTo>
                    <a:pt x="675" y="1148"/>
                  </a:lnTo>
                  <a:lnTo>
                    <a:pt x="675" y="1148"/>
                  </a:lnTo>
                  <a:lnTo>
                    <a:pt x="675" y="1165"/>
                  </a:lnTo>
                  <a:lnTo>
                    <a:pt x="675" y="1165"/>
                  </a:lnTo>
                  <a:lnTo>
                    <a:pt x="675" y="1165"/>
                  </a:lnTo>
                  <a:lnTo>
                    <a:pt x="675" y="1165"/>
                  </a:lnTo>
                  <a:lnTo>
                    <a:pt x="675" y="1165"/>
                  </a:lnTo>
                  <a:lnTo>
                    <a:pt x="675" y="1165"/>
                  </a:lnTo>
                  <a:lnTo>
                    <a:pt x="675" y="1165"/>
                  </a:lnTo>
                  <a:lnTo>
                    <a:pt x="692" y="1165"/>
                  </a:lnTo>
                  <a:lnTo>
                    <a:pt x="692" y="1182"/>
                  </a:lnTo>
                  <a:lnTo>
                    <a:pt x="692" y="1182"/>
                  </a:lnTo>
                  <a:lnTo>
                    <a:pt x="692" y="1182"/>
                  </a:lnTo>
                  <a:lnTo>
                    <a:pt x="692" y="1182"/>
                  </a:lnTo>
                  <a:lnTo>
                    <a:pt x="692" y="1182"/>
                  </a:lnTo>
                  <a:lnTo>
                    <a:pt x="692" y="1182"/>
                  </a:lnTo>
                  <a:lnTo>
                    <a:pt x="692" y="1182"/>
                  </a:lnTo>
                  <a:lnTo>
                    <a:pt x="692" y="1182"/>
                  </a:lnTo>
                  <a:lnTo>
                    <a:pt x="692" y="1182"/>
                  </a:lnTo>
                  <a:lnTo>
                    <a:pt x="692" y="1198"/>
                  </a:lnTo>
                  <a:lnTo>
                    <a:pt x="692" y="1198"/>
                  </a:lnTo>
                  <a:lnTo>
                    <a:pt x="692" y="1198"/>
                  </a:lnTo>
                  <a:lnTo>
                    <a:pt x="692" y="1198"/>
                  </a:lnTo>
                  <a:lnTo>
                    <a:pt x="709" y="1198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25" y="1232"/>
                  </a:lnTo>
                  <a:lnTo>
                    <a:pt x="725" y="1232"/>
                  </a:lnTo>
                  <a:lnTo>
                    <a:pt x="725" y="1232"/>
                  </a:lnTo>
                  <a:lnTo>
                    <a:pt x="725" y="1232"/>
                  </a:lnTo>
                  <a:lnTo>
                    <a:pt x="725" y="1232"/>
                  </a:lnTo>
                  <a:lnTo>
                    <a:pt x="725" y="1249"/>
                  </a:lnTo>
                  <a:lnTo>
                    <a:pt x="725" y="1249"/>
                  </a:lnTo>
                  <a:lnTo>
                    <a:pt x="725" y="1249"/>
                  </a:lnTo>
                  <a:lnTo>
                    <a:pt x="725" y="1249"/>
                  </a:lnTo>
                  <a:lnTo>
                    <a:pt x="725" y="1249"/>
                  </a:lnTo>
                  <a:lnTo>
                    <a:pt x="725" y="1249"/>
                  </a:lnTo>
                  <a:lnTo>
                    <a:pt x="725" y="1249"/>
                  </a:lnTo>
                  <a:lnTo>
                    <a:pt x="742" y="1266"/>
                  </a:lnTo>
                  <a:lnTo>
                    <a:pt x="742" y="1266"/>
                  </a:lnTo>
                  <a:lnTo>
                    <a:pt x="742" y="1266"/>
                  </a:lnTo>
                  <a:lnTo>
                    <a:pt x="742" y="1266"/>
                  </a:lnTo>
                  <a:lnTo>
                    <a:pt x="742" y="1266"/>
                  </a:lnTo>
                  <a:lnTo>
                    <a:pt x="742" y="1283"/>
                  </a:lnTo>
                  <a:lnTo>
                    <a:pt x="742" y="1283"/>
                  </a:lnTo>
                  <a:lnTo>
                    <a:pt x="742" y="1283"/>
                  </a:lnTo>
                  <a:lnTo>
                    <a:pt x="759" y="1283"/>
                  </a:lnTo>
                  <a:lnTo>
                    <a:pt x="759" y="1283"/>
                  </a:lnTo>
                  <a:lnTo>
                    <a:pt x="759" y="1283"/>
                  </a:lnTo>
                  <a:lnTo>
                    <a:pt x="759" y="1283"/>
                  </a:lnTo>
                  <a:lnTo>
                    <a:pt x="759" y="1300"/>
                  </a:lnTo>
                  <a:lnTo>
                    <a:pt x="759" y="1300"/>
                  </a:lnTo>
                  <a:lnTo>
                    <a:pt x="759" y="1300"/>
                  </a:lnTo>
                  <a:lnTo>
                    <a:pt x="759" y="1300"/>
                  </a:lnTo>
                  <a:lnTo>
                    <a:pt x="759" y="1300"/>
                  </a:lnTo>
                  <a:lnTo>
                    <a:pt x="759" y="1317"/>
                  </a:lnTo>
                  <a:lnTo>
                    <a:pt x="759" y="1317"/>
                  </a:lnTo>
                  <a:lnTo>
                    <a:pt x="759" y="1317"/>
                  </a:lnTo>
                  <a:lnTo>
                    <a:pt x="776" y="1317"/>
                  </a:lnTo>
                  <a:lnTo>
                    <a:pt x="776" y="1317"/>
                  </a:lnTo>
                  <a:lnTo>
                    <a:pt x="776" y="1317"/>
                  </a:lnTo>
                  <a:lnTo>
                    <a:pt x="776" y="1317"/>
                  </a:lnTo>
                  <a:lnTo>
                    <a:pt x="776" y="1317"/>
                  </a:lnTo>
                  <a:lnTo>
                    <a:pt x="776" y="1317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93" y="1333"/>
                  </a:lnTo>
                  <a:lnTo>
                    <a:pt x="793" y="1350"/>
                  </a:lnTo>
                  <a:lnTo>
                    <a:pt x="793" y="1350"/>
                  </a:lnTo>
                  <a:lnTo>
                    <a:pt x="793" y="1350"/>
                  </a:lnTo>
                  <a:lnTo>
                    <a:pt x="793" y="1350"/>
                  </a:lnTo>
                  <a:lnTo>
                    <a:pt x="793" y="1350"/>
                  </a:lnTo>
                  <a:lnTo>
                    <a:pt x="793" y="1350"/>
                  </a:lnTo>
                  <a:lnTo>
                    <a:pt x="793" y="1350"/>
                  </a:lnTo>
                  <a:lnTo>
                    <a:pt x="793" y="1350"/>
                  </a:lnTo>
                  <a:lnTo>
                    <a:pt x="793" y="1350"/>
                  </a:lnTo>
                  <a:lnTo>
                    <a:pt x="793" y="1367"/>
                  </a:lnTo>
                  <a:lnTo>
                    <a:pt x="793" y="1367"/>
                  </a:lnTo>
                  <a:lnTo>
                    <a:pt x="793" y="1367"/>
                  </a:lnTo>
                  <a:lnTo>
                    <a:pt x="793" y="1367"/>
                  </a:lnTo>
                  <a:lnTo>
                    <a:pt x="810" y="1367"/>
                  </a:lnTo>
                  <a:lnTo>
                    <a:pt x="810" y="1367"/>
                  </a:lnTo>
                  <a:lnTo>
                    <a:pt x="810" y="1367"/>
                  </a:lnTo>
                  <a:lnTo>
                    <a:pt x="810" y="1367"/>
                  </a:lnTo>
                  <a:lnTo>
                    <a:pt x="810" y="1367"/>
                  </a:lnTo>
                  <a:lnTo>
                    <a:pt x="810" y="1384"/>
                  </a:lnTo>
                  <a:lnTo>
                    <a:pt x="810" y="1384"/>
                  </a:lnTo>
                  <a:lnTo>
                    <a:pt x="810" y="1384"/>
                  </a:lnTo>
                  <a:lnTo>
                    <a:pt x="810" y="1384"/>
                  </a:lnTo>
                  <a:lnTo>
                    <a:pt x="810" y="1384"/>
                  </a:lnTo>
                  <a:lnTo>
                    <a:pt x="810" y="1384"/>
                  </a:lnTo>
                  <a:lnTo>
                    <a:pt x="810" y="1401"/>
                  </a:lnTo>
                  <a:lnTo>
                    <a:pt x="827" y="1401"/>
                  </a:lnTo>
                  <a:lnTo>
                    <a:pt x="827" y="1401"/>
                  </a:lnTo>
                  <a:lnTo>
                    <a:pt x="827" y="1401"/>
                  </a:lnTo>
                  <a:lnTo>
                    <a:pt x="827" y="1401"/>
                  </a:lnTo>
                  <a:lnTo>
                    <a:pt x="827" y="1418"/>
                  </a:lnTo>
                  <a:lnTo>
                    <a:pt x="827" y="1418"/>
                  </a:lnTo>
                  <a:lnTo>
                    <a:pt x="827" y="1418"/>
                  </a:lnTo>
                  <a:lnTo>
                    <a:pt x="827" y="1418"/>
                  </a:lnTo>
                  <a:lnTo>
                    <a:pt x="827" y="1418"/>
                  </a:lnTo>
                  <a:lnTo>
                    <a:pt x="827" y="1418"/>
                  </a:lnTo>
                  <a:lnTo>
                    <a:pt x="843" y="1418"/>
                  </a:lnTo>
                  <a:lnTo>
                    <a:pt x="843" y="1435"/>
                  </a:lnTo>
                  <a:lnTo>
                    <a:pt x="843" y="1435"/>
                  </a:lnTo>
                  <a:lnTo>
                    <a:pt x="843" y="1435"/>
                  </a:lnTo>
                  <a:lnTo>
                    <a:pt x="843" y="1435"/>
                  </a:lnTo>
                  <a:lnTo>
                    <a:pt x="843" y="1435"/>
                  </a:lnTo>
                  <a:lnTo>
                    <a:pt x="843" y="1451"/>
                  </a:lnTo>
                  <a:lnTo>
                    <a:pt x="843" y="1451"/>
                  </a:lnTo>
                  <a:lnTo>
                    <a:pt x="843" y="1451"/>
                  </a:lnTo>
                  <a:lnTo>
                    <a:pt x="843" y="1451"/>
                  </a:lnTo>
                  <a:lnTo>
                    <a:pt x="860" y="1451"/>
                  </a:lnTo>
                  <a:lnTo>
                    <a:pt x="860" y="1451"/>
                  </a:lnTo>
                  <a:lnTo>
                    <a:pt x="860" y="1451"/>
                  </a:lnTo>
                  <a:lnTo>
                    <a:pt x="860" y="1468"/>
                  </a:lnTo>
                  <a:lnTo>
                    <a:pt x="860" y="1468"/>
                  </a:lnTo>
                  <a:lnTo>
                    <a:pt x="860" y="1468"/>
                  </a:lnTo>
                  <a:lnTo>
                    <a:pt x="860" y="1468"/>
                  </a:lnTo>
                  <a:lnTo>
                    <a:pt x="860" y="1468"/>
                  </a:lnTo>
                  <a:lnTo>
                    <a:pt x="860" y="1485"/>
                  </a:lnTo>
                  <a:lnTo>
                    <a:pt x="860" y="1485"/>
                  </a:lnTo>
                  <a:lnTo>
                    <a:pt x="877" y="1485"/>
                  </a:lnTo>
                  <a:lnTo>
                    <a:pt x="877" y="1485"/>
                  </a:lnTo>
                  <a:lnTo>
                    <a:pt x="877" y="1485"/>
                  </a:lnTo>
                  <a:lnTo>
                    <a:pt x="877" y="1485"/>
                  </a:lnTo>
                  <a:lnTo>
                    <a:pt x="877" y="1485"/>
                  </a:lnTo>
                  <a:lnTo>
                    <a:pt x="877" y="1502"/>
                  </a:lnTo>
                  <a:lnTo>
                    <a:pt x="877" y="1502"/>
                  </a:lnTo>
                  <a:lnTo>
                    <a:pt x="877" y="1502"/>
                  </a:lnTo>
                  <a:lnTo>
                    <a:pt x="877" y="1502"/>
                  </a:lnTo>
                  <a:lnTo>
                    <a:pt x="877" y="1502"/>
                  </a:lnTo>
                  <a:lnTo>
                    <a:pt x="894" y="1519"/>
                  </a:lnTo>
                  <a:lnTo>
                    <a:pt x="894" y="1519"/>
                  </a:lnTo>
                  <a:lnTo>
                    <a:pt x="894" y="1519"/>
                  </a:lnTo>
                  <a:lnTo>
                    <a:pt x="894" y="1519"/>
                  </a:lnTo>
                  <a:lnTo>
                    <a:pt x="894" y="1519"/>
                  </a:lnTo>
                  <a:lnTo>
                    <a:pt x="894" y="1519"/>
                  </a:lnTo>
                  <a:lnTo>
                    <a:pt x="894" y="1536"/>
                  </a:lnTo>
                  <a:lnTo>
                    <a:pt x="894" y="1536"/>
                  </a:lnTo>
                  <a:lnTo>
                    <a:pt x="894" y="1536"/>
                  </a:lnTo>
                  <a:lnTo>
                    <a:pt x="894" y="1536"/>
                  </a:lnTo>
                  <a:lnTo>
                    <a:pt x="911" y="1536"/>
                  </a:lnTo>
                  <a:lnTo>
                    <a:pt x="911" y="1536"/>
                  </a:lnTo>
                  <a:lnTo>
                    <a:pt x="911" y="1553"/>
                  </a:lnTo>
                  <a:lnTo>
                    <a:pt x="911" y="1553"/>
                  </a:lnTo>
                  <a:lnTo>
                    <a:pt x="911" y="1553"/>
                  </a:lnTo>
                  <a:lnTo>
                    <a:pt x="911" y="1553"/>
                  </a:lnTo>
                  <a:lnTo>
                    <a:pt x="911" y="1553"/>
                  </a:lnTo>
                  <a:lnTo>
                    <a:pt x="911" y="1553"/>
                  </a:lnTo>
                  <a:lnTo>
                    <a:pt x="911" y="1570"/>
                  </a:lnTo>
                  <a:lnTo>
                    <a:pt x="911" y="1570"/>
                  </a:lnTo>
                  <a:lnTo>
                    <a:pt x="928" y="1570"/>
                  </a:lnTo>
                  <a:lnTo>
                    <a:pt x="928" y="1570"/>
                  </a:lnTo>
                  <a:lnTo>
                    <a:pt x="928" y="1570"/>
                  </a:lnTo>
                  <a:lnTo>
                    <a:pt x="928" y="1570"/>
                  </a:lnTo>
                  <a:lnTo>
                    <a:pt x="928" y="1570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45" y="1603"/>
                  </a:lnTo>
                  <a:lnTo>
                    <a:pt x="945" y="1603"/>
                  </a:lnTo>
                  <a:lnTo>
                    <a:pt x="945" y="1603"/>
                  </a:lnTo>
                  <a:lnTo>
                    <a:pt x="945" y="1603"/>
                  </a:lnTo>
                  <a:lnTo>
                    <a:pt x="945" y="1603"/>
                  </a:lnTo>
                  <a:lnTo>
                    <a:pt x="945" y="1603"/>
                  </a:lnTo>
                  <a:lnTo>
                    <a:pt x="945" y="1603"/>
                  </a:lnTo>
                  <a:lnTo>
                    <a:pt x="945" y="1603"/>
                  </a:lnTo>
                  <a:lnTo>
                    <a:pt x="945" y="1603"/>
                  </a:lnTo>
                  <a:lnTo>
                    <a:pt x="945" y="1620"/>
                  </a:lnTo>
                  <a:lnTo>
                    <a:pt x="945" y="1620"/>
                  </a:lnTo>
                  <a:lnTo>
                    <a:pt x="945" y="1620"/>
                  </a:lnTo>
                  <a:lnTo>
                    <a:pt x="945" y="1620"/>
                  </a:lnTo>
                  <a:lnTo>
                    <a:pt x="945" y="1620"/>
                  </a:lnTo>
                  <a:lnTo>
                    <a:pt x="945" y="1620"/>
                  </a:lnTo>
                  <a:lnTo>
                    <a:pt x="945" y="1620"/>
                  </a:lnTo>
                  <a:lnTo>
                    <a:pt x="962" y="1620"/>
                  </a:lnTo>
                  <a:lnTo>
                    <a:pt x="962" y="1620"/>
                  </a:lnTo>
                  <a:lnTo>
                    <a:pt x="962" y="1637"/>
                  </a:lnTo>
                  <a:lnTo>
                    <a:pt x="962" y="1637"/>
                  </a:lnTo>
                  <a:lnTo>
                    <a:pt x="962" y="1637"/>
                  </a:lnTo>
                  <a:lnTo>
                    <a:pt x="962" y="1637"/>
                  </a:lnTo>
                  <a:lnTo>
                    <a:pt x="962" y="1637"/>
                  </a:lnTo>
                  <a:lnTo>
                    <a:pt x="962" y="1637"/>
                  </a:lnTo>
                  <a:lnTo>
                    <a:pt x="962" y="1637"/>
                  </a:lnTo>
                  <a:lnTo>
                    <a:pt x="962" y="1637"/>
                  </a:lnTo>
                  <a:lnTo>
                    <a:pt x="962" y="1637"/>
                  </a:lnTo>
                  <a:lnTo>
                    <a:pt x="962" y="1654"/>
                  </a:lnTo>
                  <a:lnTo>
                    <a:pt x="962" y="1654"/>
                  </a:lnTo>
                  <a:lnTo>
                    <a:pt x="962" y="1654"/>
                  </a:lnTo>
                  <a:lnTo>
                    <a:pt x="978" y="1654"/>
                  </a:lnTo>
                  <a:lnTo>
                    <a:pt x="978" y="1654"/>
                  </a:lnTo>
                  <a:lnTo>
                    <a:pt x="978" y="1654"/>
                  </a:lnTo>
                  <a:lnTo>
                    <a:pt x="978" y="1654"/>
                  </a:lnTo>
                  <a:lnTo>
                    <a:pt x="978" y="1654"/>
                  </a:lnTo>
                  <a:lnTo>
                    <a:pt x="978" y="1654"/>
                  </a:lnTo>
                  <a:lnTo>
                    <a:pt x="978" y="1671"/>
                  </a:lnTo>
                  <a:lnTo>
                    <a:pt x="978" y="1671"/>
                  </a:lnTo>
                  <a:lnTo>
                    <a:pt x="978" y="1671"/>
                  </a:lnTo>
                  <a:lnTo>
                    <a:pt x="978" y="1671"/>
                  </a:lnTo>
                  <a:lnTo>
                    <a:pt x="978" y="1671"/>
                  </a:lnTo>
                  <a:lnTo>
                    <a:pt x="978" y="1671"/>
                  </a:lnTo>
                  <a:lnTo>
                    <a:pt x="978" y="1671"/>
                  </a:lnTo>
                  <a:lnTo>
                    <a:pt x="978" y="1671"/>
                  </a:lnTo>
                  <a:lnTo>
                    <a:pt x="978" y="1671"/>
                  </a:lnTo>
                  <a:lnTo>
                    <a:pt x="978" y="1688"/>
                  </a:lnTo>
                  <a:lnTo>
                    <a:pt x="995" y="1688"/>
                  </a:lnTo>
                  <a:lnTo>
                    <a:pt x="995" y="1688"/>
                  </a:lnTo>
                  <a:lnTo>
                    <a:pt x="995" y="1688"/>
                  </a:lnTo>
                  <a:lnTo>
                    <a:pt x="995" y="1688"/>
                  </a:lnTo>
                  <a:lnTo>
                    <a:pt x="995" y="1688"/>
                  </a:lnTo>
                  <a:lnTo>
                    <a:pt x="995" y="1688"/>
                  </a:lnTo>
                  <a:lnTo>
                    <a:pt x="995" y="1704"/>
                  </a:lnTo>
                  <a:lnTo>
                    <a:pt x="995" y="1704"/>
                  </a:lnTo>
                  <a:lnTo>
                    <a:pt x="995" y="1704"/>
                  </a:lnTo>
                  <a:lnTo>
                    <a:pt x="995" y="1704"/>
                  </a:lnTo>
                  <a:lnTo>
                    <a:pt x="1012" y="1704"/>
                  </a:lnTo>
                  <a:lnTo>
                    <a:pt x="1012" y="1704"/>
                  </a:lnTo>
                  <a:lnTo>
                    <a:pt x="1012" y="1704"/>
                  </a:lnTo>
                  <a:lnTo>
                    <a:pt x="1012" y="1704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38"/>
                  </a:lnTo>
                  <a:lnTo>
                    <a:pt x="1012" y="1738"/>
                  </a:lnTo>
                  <a:lnTo>
                    <a:pt x="1012" y="1738"/>
                  </a:lnTo>
                  <a:lnTo>
                    <a:pt x="1029" y="1738"/>
                  </a:lnTo>
                  <a:lnTo>
                    <a:pt x="1029" y="1738"/>
                  </a:lnTo>
                  <a:lnTo>
                    <a:pt x="1029" y="1738"/>
                  </a:lnTo>
                  <a:lnTo>
                    <a:pt x="1029" y="1738"/>
                  </a:lnTo>
                  <a:lnTo>
                    <a:pt x="1029" y="1738"/>
                  </a:lnTo>
                  <a:lnTo>
                    <a:pt x="1029" y="1738"/>
                  </a:lnTo>
                  <a:lnTo>
                    <a:pt x="1029" y="1738"/>
                  </a:lnTo>
                  <a:lnTo>
                    <a:pt x="1029" y="1755"/>
                  </a:lnTo>
                  <a:lnTo>
                    <a:pt x="1029" y="1755"/>
                  </a:lnTo>
                  <a:lnTo>
                    <a:pt x="1029" y="1755"/>
                  </a:lnTo>
                  <a:lnTo>
                    <a:pt x="1029" y="1755"/>
                  </a:lnTo>
                  <a:lnTo>
                    <a:pt x="1029" y="1755"/>
                  </a:lnTo>
                  <a:lnTo>
                    <a:pt x="1029" y="1755"/>
                  </a:lnTo>
                  <a:lnTo>
                    <a:pt x="1029" y="1755"/>
                  </a:lnTo>
                  <a:lnTo>
                    <a:pt x="1046" y="1755"/>
                  </a:lnTo>
                  <a:lnTo>
                    <a:pt x="1046" y="1772"/>
                  </a:lnTo>
                  <a:lnTo>
                    <a:pt x="1046" y="1772"/>
                  </a:lnTo>
                  <a:lnTo>
                    <a:pt x="1046" y="1772"/>
                  </a:lnTo>
                  <a:lnTo>
                    <a:pt x="1046" y="1772"/>
                  </a:lnTo>
                  <a:lnTo>
                    <a:pt x="1046" y="1772"/>
                  </a:lnTo>
                  <a:lnTo>
                    <a:pt x="1046" y="1772"/>
                  </a:lnTo>
                  <a:lnTo>
                    <a:pt x="1046" y="1772"/>
                  </a:lnTo>
                  <a:lnTo>
                    <a:pt x="1046" y="1772"/>
                  </a:lnTo>
                  <a:lnTo>
                    <a:pt x="1046" y="1772"/>
                  </a:lnTo>
                  <a:lnTo>
                    <a:pt x="1046" y="1772"/>
                  </a:lnTo>
                  <a:lnTo>
                    <a:pt x="1046" y="1789"/>
                  </a:lnTo>
                  <a:lnTo>
                    <a:pt x="1046" y="1789"/>
                  </a:lnTo>
                  <a:lnTo>
                    <a:pt x="1046" y="1789"/>
                  </a:lnTo>
                  <a:lnTo>
                    <a:pt x="1046" y="1789"/>
                  </a:lnTo>
                  <a:lnTo>
                    <a:pt x="1046" y="1789"/>
                  </a:lnTo>
                  <a:lnTo>
                    <a:pt x="1063" y="1789"/>
                  </a:lnTo>
                  <a:lnTo>
                    <a:pt x="1063" y="1789"/>
                  </a:lnTo>
                  <a:lnTo>
                    <a:pt x="1063" y="1789"/>
                  </a:lnTo>
                  <a:lnTo>
                    <a:pt x="1063" y="1806"/>
                  </a:lnTo>
                  <a:lnTo>
                    <a:pt x="1063" y="1806"/>
                  </a:lnTo>
                  <a:lnTo>
                    <a:pt x="1063" y="1806"/>
                  </a:lnTo>
                  <a:lnTo>
                    <a:pt x="1063" y="1806"/>
                  </a:lnTo>
                  <a:lnTo>
                    <a:pt x="1063" y="1806"/>
                  </a:lnTo>
                  <a:lnTo>
                    <a:pt x="1063" y="1806"/>
                  </a:lnTo>
                  <a:lnTo>
                    <a:pt x="1063" y="1806"/>
                  </a:lnTo>
                  <a:lnTo>
                    <a:pt x="1063" y="1806"/>
                  </a:lnTo>
                  <a:lnTo>
                    <a:pt x="1063" y="1806"/>
                  </a:lnTo>
                  <a:lnTo>
                    <a:pt x="1063" y="1806"/>
                  </a:lnTo>
                  <a:lnTo>
                    <a:pt x="1063" y="1823"/>
                  </a:lnTo>
                  <a:lnTo>
                    <a:pt x="1080" y="1823"/>
                  </a:lnTo>
                  <a:lnTo>
                    <a:pt x="1080" y="1823"/>
                  </a:lnTo>
                  <a:lnTo>
                    <a:pt x="1080" y="1823"/>
                  </a:lnTo>
                  <a:lnTo>
                    <a:pt x="1080" y="1823"/>
                  </a:lnTo>
                  <a:lnTo>
                    <a:pt x="1080" y="1823"/>
                  </a:lnTo>
                  <a:lnTo>
                    <a:pt x="1080" y="1823"/>
                  </a:lnTo>
                  <a:lnTo>
                    <a:pt x="1080" y="1823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96" y="1839"/>
                  </a:lnTo>
                  <a:lnTo>
                    <a:pt x="1096" y="1856"/>
                  </a:lnTo>
                  <a:lnTo>
                    <a:pt x="1096" y="1856"/>
                  </a:lnTo>
                  <a:lnTo>
                    <a:pt x="1096" y="1856"/>
                  </a:lnTo>
                  <a:lnTo>
                    <a:pt x="1096" y="1856"/>
                  </a:lnTo>
                  <a:lnTo>
                    <a:pt x="1096" y="1856"/>
                  </a:lnTo>
                  <a:lnTo>
                    <a:pt x="1096" y="1856"/>
                  </a:lnTo>
                  <a:lnTo>
                    <a:pt x="1096" y="1856"/>
                  </a:lnTo>
                  <a:lnTo>
                    <a:pt x="1096" y="1856"/>
                  </a:lnTo>
                  <a:lnTo>
                    <a:pt x="1096" y="1873"/>
                  </a:lnTo>
                  <a:lnTo>
                    <a:pt x="1096" y="1873"/>
                  </a:lnTo>
                  <a:lnTo>
                    <a:pt x="1096" y="1873"/>
                  </a:lnTo>
                  <a:lnTo>
                    <a:pt x="1096" y="1873"/>
                  </a:lnTo>
                  <a:lnTo>
                    <a:pt x="1096" y="1873"/>
                  </a:lnTo>
                  <a:lnTo>
                    <a:pt x="1113" y="1873"/>
                  </a:lnTo>
                  <a:lnTo>
                    <a:pt x="1113" y="1873"/>
                  </a:lnTo>
                  <a:lnTo>
                    <a:pt x="1113" y="1873"/>
                  </a:lnTo>
                  <a:lnTo>
                    <a:pt x="1113" y="1873"/>
                  </a:lnTo>
                  <a:lnTo>
                    <a:pt x="1113" y="1873"/>
                  </a:lnTo>
                  <a:lnTo>
                    <a:pt x="1113" y="1890"/>
                  </a:lnTo>
                  <a:lnTo>
                    <a:pt x="1113" y="1890"/>
                  </a:lnTo>
                  <a:lnTo>
                    <a:pt x="1113" y="1890"/>
                  </a:lnTo>
                  <a:lnTo>
                    <a:pt x="1113" y="1890"/>
                  </a:lnTo>
                  <a:lnTo>
                    <a:pt x="1113" y="1890"/>
                  </a:lnTo>
                  <a:lnTo>
                    <a:pt x="1113" y="189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1811950" y="3946650"/>
              <a:ext cx="29950" cy="51050"/>
            </a:xfrm>
            <a:custGeom>
              <a:avLst/>
              <a:gdLst/>
              <a:ahLst/>
              <a:cxnLst/>
              <a:rect l="l" t="t" r="r" b="b"/>
              <a:pathLst>
                <a:path w="1198" h="204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85" y="135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35" y="220"/>
                  </a:lnTo>
                  <a:lnTo>
                    <a:pt x="135" y="236"/>
                  </a:lnTo>
                  <a:lnTo>
                    <a:pt x="135" y="236"/>
                  </a:lnTo>
                  <a:lnTo>
                    <a:pt x="135" y="236"/>
                  </a:lnTo>
                  <a:lnTo>
                    <a:pt x="135" y="236"/>
                  </a:lnTo>
                  <a:lnTo>
                    <a:pt x="135" y="236"/>
                  </a:lnTo>
                  <a:lnTo>
                    <a:pt x="135" y="236"/>
                  </a:lnTo>
                  <a:lnTo>
                    <a:pt x="135" y="236"/>
                  </a:lnTo>
                  <a:lnTo>
                    <a:pt x="135" y="236"/>
                  </a:lnTo>
                  <a:lnTo>
                    <a:pt x="135" y="253"/>
                  </a:lnTo>
                  <a:lnTo>
                    <a:pt x="135" y="253"/>
                  </a:lnTo>
                  <a:lnTo>
                    <a:pt x="135" y="253"/>
                  </a:lnTo>
                  <a:lnTo>
                    <a:pt x="135" y="253"/>
                  </a:lnTo>
                  <a:lnTo>
                    <a:pt x="135" y="253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2" y="287"/>
                  </a:lnTo>
                  <a:lnTo>
                    <a:pt x="152" y="287"/>
                  </a:lnTo>
                  <a:lnTo>
                    <a:pt x="152" y="287"/>
                  </a:lnTo>
                  <a:lnTo>
                    <a:pt x="152" y="287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304"/>
                  </a:lnTo>
                  <a:lnTo>
                    <a:pt x="169" y="304"/>
                  </a:lnTo>
                  <a:lnTo>
                    <a:pt x="169" y="304"/>
                  </a:lnTo>
                  <a:lnTo>
                    <a:pt x="169" y="304"/>
                  </a:lnTo>
                  <a:lnTo>
                    <a:pt x="169" y="304"/>
                  </a:lnTo>
                  <a:lnTo>
                    <a:pt x="169" y="304"/>
                  </a:lnTo>
                  <a:lnTo>
                    <a:pt x="169" y="321"/>
                  </a:lnTo>
                  <a:lnTo>
                    <a:pt x="169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38"/>
                  </a:lnTo>
                  <a:lnTo>
                    <a:pt x="186" y="338"/>
                  </a:lnTo>
                  <a:lnTo>
                    <a:pt x="186" y="338"/>
                  </a:lnTo>
                  <a:lnTo>
                    <a:pt x="186" y="338"/>
                  </a:lnTo>
                  <a:lnTo>
                    <a:pt x="186" y="338"/>
                  </a:lnTo>
                  <a:lnTo>
                    <a:pt x="186" y="338"/>
                  </a:lnTo>
                  <a:lnTo>
                    <a:pt x="186" y="338"/>
                  </a:lnTo>
                  <a:lnTo>
                    <a:pt x="203" y="338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71"/>
                  </a:lnTo>
                  <a:lnTo>
                    <a:pt x="203" y="371"/>
                  </a:lnTo>
                  <a:lnTo>
                    <a:pt x="203" y="371"/>
                  </a:lnTo>
                  <a:lnTo>
                    <a:pt x="203" y="371"/>
                  </a:lnTo>
                  <a:lnTo>
                    <a:pt x="219" y="371"/>
                  </a:lnTo>
                  <a:lnTo>
                    <a:pt x="219" y="371"/>
                  </a:lnTo>
                  <a:lnTo>
                    <a:pt x="219" y="388"/>
                  </a:lnTo>
                  <a:lnTo>
                    <a:pt x="219" y="388"/>
                  </a:lnTo>
                  <a:lnTo>
                    <a:pt x="219" y="388"/>
                  </a:lnTo>
                  <a:lnTo>
                    <a:pt x="219" y="388"/>
                  </a:lnTo>
                  <a:lnTo>
                    <a:pt x="219" y="388"/>
                  </a:lnTo>
                  <a:lnTo>
                    <a:pt x="219" y="388"/>
                  </a:lnTo>
                  <a:lnTo>
                    <a:pt x="219" y="388"/>
                  </a:lnTo>
                  <a:lnTo>
                    <a:pt x="219" y="405"/>
                  </a:lnTo>
                  <a:lnTo>
                    <a:pt x="219" y="405"/>
                  </a:lnTo>
                  <a:lnTo>
                    <a:pt x="219" y="405"/>
                  </a:lnTo>
                  <a:lnTo>
                    <a:pt x="236" y="405"/>
                  </a:lnTo>
                  <a:lnTo>
                    <a:pt x="236" y="405"/>
                  </a:lnTo>
                  <a:lnTo>
                    <a:pt x="236" y="405"/>
                  </a:lnTo>
                  <a:lnTo>
                    <a:pt x="236" y="405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6" y="439"/>
                  </a:lnTo>
                  <a:lnTo>
                    <a:pt x="253" y="439"/>
                  </a:lnTo>
                  <a:lnTo>
                    <a:pt x="253" y="439"/>
                  </a:lnTo>
                  <a:lnTo>
                    <a:pt x="253" y="439"/>
                  </a:lnTo>
                  <a:lnTo>
                    <a:pt x="253" y="439"/>
                  </a:lnTo>
                  <a:lnTo>
                    <a:pt x="253" y="439"/>
                  </a:lnTo>
                  <a:lnTo>
                    <a:pt x="253" y="439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73"/>
                  </a:lnTo>
                  <a:lnTo>
                    <a:pt x="270" y="489"/>
                  </a:lnTo>
                  <a:lnTo>
                    <a:pt x="270" y="489"/>
                  </a:lnTo>
                  <a:lnTo>
                    <a:pt x="270" y="489"/>
                  </a:lnTo>
                  <a:lnTo>
                    <a:pt x="270" y="489"/>
                  </a:lnTo>
                  <a:lnTo>
                    <a:pt x="287" y="489"/>
                  </a:lnTo>
                  <a:lnTo>
                    <a:pt x="287" y="489"/>
                  </a:lnTo>
                  <a:lnTo>
                    <a:pt x="287" y="489"/>
                  </a:lnTo>
                  <a:lnTo>
                    <a:pt x="287" y="489"/>
                  </a:lnTo>
                  <a:lnTo>
                    <a:pt x="287" y="506"/>
                  </a:lnTo>
                  <a:lnTo>
                    <a:pt x="287" y="506"/>
                  </a:lnTo>
                  <a:lnTo>
                    <a:pt x="287" y="506"/>
                  </a:lnTo>
                  <a:lnTo>
                    <a:pt x="287" y="506"/>
                  </a:lnTo>
                  <a:lnTo>
                    <a:pt x="287" y="506"/>
                  </a:lnTo>
                  <a:lnTo>
                    <a:pt x="287" y="506"/>
                  </a:lnTo>
                  <a:lnTo>
                    <a:pt x="287" y="506"/>
                  </a:lnTo>
                  <a:lnTo>
                    <a:pt x="287" y="523"/>
                  </a:lnTo>
                  <a:lnTo>
                    <a:pt x="304" y="523"/>
                  </a:lnTo>
                  <a:lnTo>
                    <a:pt x="304" y="523"/>
                  </a:lnTo>
                  <a:lnTo>
                    <a:pt x="304" y="523"/>
                  </a:lnTo>
                  <a:lnTo>
                    <a:pt x="304" y="523"/>
                  </a:lnTo>
                  <a:lnTo>
                    <a:pt x="304" y="523"/>
                  </a:lnTo>
                  <a:lnTo>
                    <a:pt x="304" y="540"/>
                  </a:lnTo>
                  <a:lnTo>
                    <a:pt x="304" y="540"/>
                  </a:lnTo>
                  <a:lnTo>
                    <a:pt x="304" y="540"/>
                  </a:lnTo>
                  <a:lnTo>
                    <a:pt x="304" y="540"/>
                  </a:lnTo>
                  <a:lnTo>
                    <a:pt x="304" y="540"/>
                  </a:lnTo>
                  <a:lnTo>
                    <a:pt x="304" y="540"/>
                  </a:lnTo>
                  <a:lnTo>
                    <a:pt x="304" y="540"/>
                  </a:lnTo>
                  <a:lnTo>
                    <a:pt x="304" y="540"/>
                  </a:lnTo>
                  <a:lnTo>
                    <a:pt x="304" y="557"/>
                  </a:lnTo>
                  <a:lnTo>
                    <a:pt x="321" y="557"/>
                  </a:lnTo>
                  <a:lnTo>
                    <a:pt x="321" y="557"/>
                  </a:lnTo>
                  <a:lnTo>
                    <a:pt x="321" y="557"/>
                  </a:lnTo>
                  <a:lnTo>
                    <a:pt x="321" y="557"/>
                  </a:lnTo>
                  <a:lnTo>
                    <a:pt x="321" y="557"/>
                  </a:lnTo>
                  <a:lnTo>
                    <a:pt x="321" y="557"/>
                  </a:lnTo>
                  <a:lnTo>
                    <a:pt x="321" y="557"/>
                  </a:lnTo>
                  <a:lnTo>
                    <a:pt x="321" y="574"/>
                  </a:lnTo>
                  <a:lnTo>
                    <a:pt x="321" y="574"/>
                  </a:lnTo>
                  <a:lnTo>
                    <a:pt x="321" y="574"/>
                  </a:lnTo>
                  <a:lnTo>
                    <a:pt x="321" y="574"/>
                  </a:lnTo>
                  <a:lnTo>
                    <a:pt x="321" y="574"/>
                  </a:lnTo>
                  <a:lnTo>
                    <a:pt x="338" y="574"/>
                  </a:lnTo>
                  <a:lnTo>
                    <a:pt x="338" y="574"/>
                  </a:lnTo>
                  <a:lnTo>
                    <a:pt x="338" y="591"/>
                  </a:lnTo>
                  <a:lnTo>
                    <a:pt x="338" y="591"/>
                  </a:lnTo>
                  <a:lnTo>
                    <a:pt x="338" y="591"/>
                  </a:lnTo>
                  <a:lnTo>
                    <a:pt x="338" y="591"/>
                  </a:lnTo>
                  <a:lnTo>
                    <a:pt x="338" y="591"/>
                  </a:lnTo>
                  <a:lnTo>
                    <a:pt x="338" y="591"/>
                  </a:lnTo>
                  <a:lnTo>
                    <a:pt x="338" y="607"/>
                  </a:lnTo>
                  <a:lnTo>
                    <a:pt x="338" y="607"/>
                  </a:lnTo>
                  <a:lnTo>
                    <a:pt x="338" y="607"/>
                  </a:lnTo>
                  <a:lnTo>
                    <a:pt x="338" y="607"/>
                  </a:lnTo>
                  <a:lnTo>
                    <a:pt x="354" y="607"/>
                  </a:lnTo>
                  <a:lnTo>
                    <a:pt x="354" y="607"/>
                  </a:lnTo>
                  <a:lnTo>
                    <a:pt x="354" y="624"/>
                  </a:lnTo>
                  <a:lnTo>
                    <a:pt x="354" y="624"/>
                  </a:lnTo>
                  <a:lnTo>
                    <a:pt x="354" y="624"/>
                  </a:lnTo>
                  <a:lnTo>
                    <a:pt x="354" y="624"/>
                  </a:lnTo>
                  <a:lnTo>
                    <a:pt x="354" y="624"/>
                  </a:lnTo>
                  <a:lnTo>
                    <a:pt x="354" y="624"/>
                  </a:lnTo>
                  <a:lnTo>
                    <a:pt x="371" y="641"/>
                  </a:lnTo>
                  <a:lnTo>
                    <a:pt x="371" y="641"/>
                  </a:lnTo>
                  <a:lnTo>
                    <a:pt x="371" y="641"/>
                  </a:lnTo>
                  <a:lnTo>
                    <a:pt x="371" y="641"/>
                  </a:lnTo>
                  <a:lnTo>
                    <a:pt x="371" y="641"/>
                  </a:lnTo>
                  <a:lnTo>
                    <a:pt x="371" y="641"/>
                  </a:lnTo>
                  <a:lnTo>
                    <a:pt x="371" y="641"/>
                  </a:lnTo>
                  <a:lnTo>
                    <a:pt x="371" y="658"/>
                  </a:lnTo>
                  <a:lnTo>
                    <a:pt x="371" y="658"/>
                  </a:lnTo>
                  <a:lnTo>
                    <a:pt x="371" y="658"/>
                  </a:lnTo>
                  <a:lnTo>
                    <a:pt x="371" y="658"/>
                  </a:lnTo>
                  <a:lnTo>
                    <a:pt x="371" y="658"/>
                  </a:lnTo>
                  <a:lnTo>
                    <a:pt x="371" y="658"/>
                  </a:lnTo>
                  <a:lnTo>
                    <a:pt x="371" y="658"/>
                  </a:lnTo>
                  <a:lnTo>
                    <a:pt x="388" y="658"/>
                  </a:lnTo>
                  <a:lnTo>
                    <a:pt x="388" y="675"/>
                  </a:lnTo>
                  <a:lnTo>
                    <a:pt x="388" y="675"/>
                  </a:lnTo>
                  <a:lnTo>
                    <a:pt x="388" y="675"/>
                  </a:lnTo>
                  <a:lnTo>
                    <a:pt x="388" y="675"/>
                  </a:lnTo>
                  <a:lnTo>
                    <a:pt x="388" y="675"/>
                  </a:lnTo>
                  <a:lnTo>
                    <a:pt x="388" y="675"/>
                  </a:lnTo>
                  <a:lnTo>
                    <a:pt x="388" y="692"/>
                  </a:lnTo>
                  <a:lnTo>
                    <a:pt x="388" y="692"/>
                  </a:lnTo>
                  <a:lnTo>
                    <a:pt x="388" y="692"/>
                  </a:lnTo>
                  <a:lnTo>
                    <a:pt x="405" y="692"/>
                  </a:lnTo>
                  <a:lnTo>
                    <a:pt x="405" y="692"/>
                  </a:lnTo>
                  <a:lnTo>
                    <a:pt x="405" y="692"/>
                  </a:lnTo>
                  <a:lnTo>
                    <a:pt x="405" y="692"/>
                  </a:lnTo>
                  <a:lnTo>
                    <a:pt x="405" y="709"/>
                  </a:lnTo>
                  <a:lnTo>
                    <a:pt x="405" y="709"/>
                  </a:lnTo>
                  <a:lnTo>
                    <a:pt x="405" y="709"/>
                  </a:lnTo>
                  <a:lnTo>
                    <a:pt x="405" y="709"/>
                  </a:lnTo>
                  <a:lnTo>
                    <a:pt x="405" y="709"/>
                  </a:lnTo>
                  <a:lnTo>
                    <a:pt x="405" y="709"/>
                  </a:lnTo>
                  <a:lnTo>
                    <a:pt x="405" y="726"/>
                  </a:lnTo>
                  <a:lnTo>
                    <a:pt x="405" y="726"/>
                  </a:lnTo>
                  <a:lnTo>
                    <a:pt x="405" y="726"/>
                  </a:lnTo>
                  <a:lnTo>
                    <a:pt x="405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42"/>
                  </a:lnTo>
                  <a:lnTo>
                    <a:pt x="422" y="742"/>
                  </a:lnTo>
                  <a:lnTo>
                    <a:pt x="422" y="742"/>
                  </a:lnTo>
                  <a:lnTo>
                    <a:pt x="422" y="742"/>
                  </a:lnTo>
                  <a:lnTo>
                    <a:pt x="422" y="742"/>
                  </a:lnTo>
                  <a:lnTo>
                    <a:pt x="422" y="742"/>
                  </a:lnTo>
                  <a:lnTo>
                    <a:pt x="422" y="742"/>
                  </a:lnTo>
                  <a:lnTo>
                    <a:pt x="422" y="742"/>
                  </a:lnTo>
                  <a:lnTo>
                    <a:pt x="439" y="759"/>
                  </a:lnTo>
                  <a:lnTo>
                    <a:pt x="439" y="759"/>
                  </a:lnTo>
                  <a:lnTo>
                    <a:pt x="439" y="759"/>
                  </a:lnTo>
                  <a:lnTo>
                    <a:pt x="439" y="759"/>
                  </a:lnTo>
                  <a:lnTo>
                    <a:pt x="439" y="759"/>
                  </a:lnTo>
                  <a:lnTo>
                    <a:pt x="439" y="759"/>
                  </a:lnTo>
                  <a:lnTo>
                    <a:pt x="439" y="759"/>
                  </a:lnTo>
                  <a:lnTo>
                    <a:pt x="439" y="776"/>
                  </a:lnTo>
                  <a:lnTo>
                    <a:pt x="439" y="776"/>
                  </a:lnTo>
                  <a:lnTo>
                    <a:pt x="439" y="776"/>
                  </a:lnTo>
                  <a:lnTo>
                    <a:pt x="439" y="776"/>
                  </a:lnTo>
                  <a:lnTo>
                    <a:pt x="439" y="776"/>
                  </a:lnTo>
                  <a:lnTo>
                    <a:pt x="439" y="776"/>
                  </a:lnTo>
                  <a:lnTo>
                    <a:pt x="439" y="776"/>
                  </a:lnTo>
                  <a:lnTo>
                    <a:pt x="456" y="776"/>
                  </a:lnTo>
                  <a:lnTo>
                    <a:pt x="456" y="793"/>
                  </a:lnTo>
                  <a:lnTo>
                    <a:pt x="456" y="793"/>
                  </a:lnTo>
                  <a:lnTo>
                    <a:pt x="456" y="793"/>
                  </a:lnTo>
                  <a:lnTo>
                    <a:pt x="456" y="793"/>
                  </a:lnTo>
                  <a:lnTo>
                    <a:pt x="456" y="793"/>
                  </a:lnTo>
                  <a:lnTo>
                    <a:pt x="456" y="793"/>
                  </a:lnTo>
                  <a:lnTo>
                    <a:pt x="456" y="793"/>
                  </a:lnTo>
                  <a:lnTo>
                    <a:pt x="456" y="793"/>
                  </a:lnTo>
                  <a:lnTo>
                    <a:pt x="456" y="793"/>
                  </a:lnTo>
                  <a:lnTo>
                    <a:pt x="456" y="810"/>
                  </a:lnTo>
                  <a:lnTo>
                    <a:pt x="456" y="810"/>
                  </a:lnTo>
                  <a:lnTo>
                    <a:pt x="456" y="810"/>
                  </a:lnTo>
                  <a:lnTo>
                    <a:pt x="472" y="810"/>
                  </a:lnTo>
                  <a:lnTo>
                    <a:pt x="472" y="810"/>
                  </a:lnTo>
                  <a:lnTo>
                    <a:pt x="472" y="810"/>
                  </a:lnTo>
                  <a:lnTo>
                    <a:pt x="472" y="827"/>
                  </a:lnTo>
                  <a:lnTo>
                    <a:pt x="472" y="827"/>
                  </a:lnTo>
                  <a:lnTo>
                    <a:pt x="472" y="827"/>
                  </a:lnTo>
                  <a:lnTo>
                    <a:pt x="472" y="827"/>
                  </a:lnTo>
                  <a:lnTo>
                    <a:pt x="472" y="827"/>
                  </a:lnTo>
                  <a:lnTo>
                    <a:pt x="472" y="827"/>
                  </a:lnTo>
                  <a:lnTo>
                    <a:pt x="472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44"/>
                  </a:lnTo>
                  <a:lnTo>
                    <a:pt x="489" y="860"/>
                  </a:lnTo>
                  <a:lnTo>
                    <a:pt x="489" y="860"/>
                  </a:lnTo>
                  <a:lnTo>
                    <a:pt x="489" y="860"/>
                  </a:lnTo>
                  <a:lnTo>
                    <a:pt x="489" y="860"/>
                  </a:lnTo>
                  <a:lnTo>
                    <a:pt x="506" y="860"/>
                  </a:lnTo>
                  <a:lnTo>
                    <a:pt x="506" y="877"/>
                  </a:lnTo>
                  <a:lnTo>
                    <a:pt x="506" y="877"/>
                  </a:lnTo>
                  <a:lnTo>
                    <a:pt x="506" y="877"/>
                  </a:lnTo>
                  <a:lnTo>
                    <a:pt x="506" y="877"/>
                  </a:lnTo>
                  <a:lnTo>
                    <a:pt x="506" y="877"/>
                  </a:lnTo>
                  <a:lnTo>
                    <a:pt x="506" y="877"/>
                  </a:lnTo>
                  <a:lnTo>
                    <a:pt x="506" y="877"/>
                  </a:lnTo>
                  <a:lnTo>
                    <a:pt x="506" y="877"/>
                  </a:lnTo>
                  <a:lnTo>
                    <a:pt x="506" y="877"/>
                  </a:lnTo>
                  <a:lnTo>
                    <a:pt x="506" y="894"/>
                  </a:lnTo>
                  <a:lnTo>
                    <a:pt x="506" y="894"/>
                  </a:lnTo>
                  <a:lnTo>
                    <a:pt x="506" y="894"/>
                  </a:lnTo>
                  <a:lnTo>
                    <a:pt x="506" y="894"/>
                  </a:lnTo>
                  <a:lnTo>
                    <a:pt x="523" y="894"/>
                  </a:lnTo>
                  <a:lnTo>
                    <a:pt x="523" y="894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23" y="911"/>
                  </a:lnTo>
                  <a:lnTo>
                    <a:pt x="523" y="928"/>
                  </a:lnTo>
                  <a:lnTo>
                    <a:pt x="523" y="928"/>
                  </a:lnTo>
                  <a:lnTo>
                    <a:pt x="540" y="928"/>
                  </a:lnTo>
                  <a:lnTo>
                    <a:pt x="540" y="928"/>
                  </a:lnTo>
                  <a:lnTo>
                    <a:pt x="540" y="928"/>
                  </a:lnTo>
                  <a:lnTo>
                    <a:pt x="540" y="928"/>
                  </a:lnTo>
                  <a:lnTo>
                    <a:pt x="540" y="928"/>
                  </a:lnTo>
                  <a:lnTo>
                    <a:pt x="540" y="928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40" y="945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57" y="962"/>
                  </a:lnTo>
                  <a:lnTo>
                    <a:pt x="557" y="979"/>
                  </a:lnTo>
                  <a:lnTo>
                    <a:pt x="557" y="979"/>
                  </a:lnTo>
                  <a:lnTo>
                    <a:pt x="557" y="979"/>
                  </a:lnTo>
                  <a:lnTo>
                    <a:pt x="557" y="979"/>
                  </a:lnTo>
                  <a:lnTo>
                    <a:pt x="557" y="979"/>
                  </a:lnTo>
                  <a:lnTo>
                    <a:pt x="574" y="979"/>
                  </a:lnTo>
                  <a:lnTo>
                    <a:pt x="574" y="979"/>
                  </a:lnTo>
                  <a:lnTo>
                    <a:pt x="574" y="979"/>
                  </a:lnTo>
                  <a:lnTo>
                    <a:pt x="574" y="995"/>
                  </a:lnTo>
                  <a:lnTo>
                    <a:pt x="574" y="995"/>
                  </a:lnTo>
                  <a:lnTo>
                    <a:pt x="574" y="995"/>
                  </a:lnTo>
                  <a:lnTo>
                    <a:pt x="574" y="995"/>
                  </a:lnTo>
                  <a:lnTo>
                    <a:pt x="574" y="995"/>
                  </a:lnTo>
                  <a:lnTo>
                    <a:pt x="574" y="995"/>
                  </a:lnTo>
                  <a:lnTo>
                    <a:pt x="574" y="995"/>
                  </a:lnTo>
                  <a:lnTo>
                    <a:pt x="574" y="995"/>
                  </a:lnTo>
                  <a:lnTo>
                    <a:pt x="574" y="1012"/>
                  </a:lnTo>
                  <a:lnTo>
                    <a:pt x="574" y="1012"/>
                  </a:lnTo>
                  <a:lnTo>
                    <a:pt x="574" y="1012"/>
                  </a:lnTo>
                  <a:lnTo>
                    <a:pt x="591" y="1012"/>
                  </a:lnTo>
                  <a:lnTo>
                    <a:pt x="591" y="1012"/>
                  </a:lnTo>
                  <a:lnTo>
                    <a:pt x="591" y="1012"/>
                  </a:lnTo>
                  <a:lnTo>
                    <a:pt x="591" y="1012"/>
                  </a:lnTo>
                  <a:lnTo>
                    <a:pt x="591" y="1012"/>
                  </a:lnTo>
                  <a:lnTo>
                    <a:pt x="591" y="1029"/>
                  </a:lnTo>
                  <a:lnTo>
                    <a:pt x="591" y="1029"/>
                  </a:lnTo>
                  <a:lnTo>
                    <a:pt x="591" y="1029"/>
                  </a:lnTo>
                  <a:lnTo>
                    <a:pt x="591" y="1029"/>
                  </a:lnTo>
                  <a:lnTo>
                    <a:pt x="591" y="1029"/>
                  </a:lnTo>
                  <a:lnTo>
                    <a:pt x="591" y="1029"/>
                  </a:lnTo>
                  <a:lnTo>
                    <a:pt x="591" y="1029"/>
                  </a:lnTo>
                  <a:lnTo>
                    <a:pt x="591" y="1046"/>
                  </a:lnTo>
                  <a:lnTo>
                    <a:pt x="607" y="1046"/>
                  </a:lnTo>
                  <a:lnTo>
                    <a:pt x="607" y="1046"/>
                  </a:lnTo>
                  <a:lnTo>
                    <a:pt x="607" y="1046"/>
                  </a:lnTo>
                  <a:lnTo>
                    <a:pt x="607" y="1046"/>
                  </a:lnTo>
                  <a:lnTo>
                    <a:pt x="607" y="1046"/>
                  </a:lnTo>
                  <a:lnTo>
                    <a:pt x="607" y="1046"/>
                  </a:lnTo>
                  <a:lnTo>
                    <a:pt x="607" y="1046"/>
                  </a:lnTo>
                  <a:lnTo>
                    <a:pt x="607" y="1046"/>
                  </a:lnTo>
                  <a:lnTo>
                    <a:pt x="607" y="1063"/>
                  </a:lnTo>
                  <a:lnTo>
                    <a:pt x="607" y="1063"/>
                  </a:lnTo>
                  <a:lnTo>
                    <a:pt x="607" y="1063"/>
                  </a:lnTo>
                  <a:lnTo>
                    <a:pt x="607" y="1063"/>
                  </a:lnTo>
                  <a:lnTo>
                    <a:pt x="624" y="1063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80"/>
                  </a:lnTo>
                  <a:lnTo>
                    <a:pt x="624" y="1097"/>
                  </a:lnTo>
                  <a:lnTo>
                    <a:pt x="624" y="1097"/>
                  </a:lnTo>
                  <a:lnTo>
                    <a:pt x="641" y="1097"/>
                  </a:lnTo>
                  <a:lnTo>
                    <a:pt x="641" y="1097"/>
                  </a:lnTo>
                  <a:lnTo>
                    <a:pt x="641" y="1097"/>
                  </a:lnTo>
                  <a:lnTo>
                    <a:pt x="641" y="1097"/>
                  </a:lnTo>
                  <a:lnTo>
                    <a:pt x="641" y="1097"/>
                  </a:lnTo>
                  <a:lnTo>
                    <a:pt x="641" y="1113"/>
                  </a:lnTo>
                  <a:lnTo>
                    <a:pt x="641" y="1113"/>
                  </a:lnTo>
                  <a:lnTo>
                    <a:pt x="641" y="1113"/>
                  </a:lnTo>
                  <a:lnTo>
                    <a:pt x="641" y="1113"/>
                  </a:lnTo>
                  <a:lnTo>
                    <a:pt x="641" y="1113"/>
                  </a:lnTo>
                  <a:lnTo>
                    <a:pt x="641" y="1113"/>
                  </a:lnTo>
                  <a:lnTo>
                    <a:pt x="641" y="1113"/>
                  </a:lnTo>
                  <a:lnTo>
                    <a:pt x="641" y="1113"/>
                  </a:lnTo>
                  <a:lnTo>
                    <a:pt x="641" y="1130"/>
                  </a:lnTo>
                  <a:lnTo>
                    <a:pt x="641" y="1130"/>
                  </a:lnTo>
                  <a:lnTo>
                    <a:pt x="658" y="1130"/>
                  </a:lnTo>
                  <a:lnTo>
                    <a:pt x="658" y="1130"/>
                  </a:lnTo>
                  <a:lnTo>
                    <a:pt x="658" y="1130"/>
                  </a:lnTo>
                  <a:lnTo>
                    <a:pt x="658" y="1130"/>
                  </a:lnTo>
                  <a:lnTo>
                    <a:pt x="658" y="1130"/>
                  </a:lnTo>
                  <a:lnTo>
                    <a:pt x="658" y="1130"/>
                  </a:lnTo>
                  <a:lnTo>
                    <a:pt x="658" y="1147"/>
                  </a:lnTo>
                  <a:lnTo>
                    <a:pt x="658" y="1147"/>
                  </a:lnTo>
                  <a:lnTo>
                    <a:pt x="658" y="1147"/>
                  </a:lnTo>
                  <a:lnTo>
                    <a:pt x="658" y="1147"/>
                  </a:lnTo>
                  <a:lnTo>
                    <a:pt x="675" y="1147"/>
                  </a:lnTo>
                  <a:lnTo>
                    <a:pt x="675" y="1147"/>
                  </a:lnTo>
                  <a:lnTo>
                    <a:pt x="675" y="1164"/>
                  </a:lnTo>
                  <a:lnTo>
                    <a:pt x="675" y="1164"/>
                  </a:lnTo>
                  <a:lnTo>
                    <a:pt x="675" y="1164"/>
                  </a:lnTo>
                  <a:lnTo>
                    <a:pt x="675" y="1164"/>
                  </a:lnTo>
                  <a:lnTo>
                    <a:pt x="675" y="1164"/>
                  </a:lnTo>
                  <a:lnTo>
                    <a:pt x="675" y="1164"/>
                  </a:lnTo>
                  <a:lnTo>
                    <a:pt x="675" y="1164"/>
                  </a:lnTo>
                  <a:lnTo>
                    <a:pt x="675" y="1164"/>
                  </a:lnTo>
                  <a:lnTo>
                    <a:pt x="675" y="1181"/>
                  </a:lnTo>
                  <a:lnTo>
                    <a:pt x="675" y="1181"/>
                  </a:lnTo>
                  <a:lnTo>
                    <a:pt x="675" y="1181"/>
                  </a:lnTo>
                  <a:lnTo>
                    <a:pt x="675" y="1181"/>
                  </a:lnTo>
                  <a:lnTo>
                    <a:pt x="692" y="1181"/>
                  </a:lnTo>
                  <a:lnTo>
                    <a:pt x="692" y="1181"/>
                  </a:lnTo>
                  <a:lnTo>
                    <a:pt x="692" y="1181"/>
                  </a:lnTo>
                  <a:lnTo>
                    <a:pt x="692" y="1198"/>
                  </a:lnTo>
                  <a:lnTo>
                    <a:pt x="692" y="1198"/>
                  </a:lnTo>
                  <a:lnTo>
                    <a:pt x="692" y="1198"/>
                  </a:lnTo>
                  <a:lnTo>
                    <a:pt x="692" y="1198"/>
                  </a:lnTo>
                  <a:lnTo>
                    <a:pt x="692" y="1198"/>
                  </a:lnTo>
                  <a:lnTo>
                    <a:pt x="692" y="1198"/>
                  </a:lnTo>
                  <a:lnTo>
                    <a:pt x="692" y="1198"/>
                  </a:lnTo>
                  <a:lnTo>
                    <a:pt x="692" y="1198"/>
                  </a:lnTo>
                  <a:lnTo>
                    <a:pt x="692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15"/>
                  </a:lnTo>
                  <a:lnTo>
                    <a:pt x="709" y="1232"/>
                  </a:lnTo>
                  <a:lnTo>
                    <a:pt x="709" y="1232"/>
                  </a:lnTo>
                  <a:lnTo>
                    <a:pt x="709" y="1232"/>
                  </a:lnTo>
                  <a:lnTo>
                    <a:pt x="709" y="1232"/>
                  </a:lnTo>
                  <a:lnTo>
                    <a:pt x="709" y="1232"/>
                  </a:lnTo>
                  <a:lnTo>
                    <a:pt x="725" y="1248"/>
                  </a:lnTo>
                  <a:lnTo>
                    <a:pt x="725" y="1248"/>
                  </a:lnTo>
                  <a:lnTo>
                    <a:pt x="725" y="1248"/>
                  </a:lnTo>
                  <a:lnTo>
                    <a:pt x="725" y="1248"/>
                  </a:lnTo>
                  <a:lnTo>
                    <a:pt x="725" y="1248"/>
                  </a:lnTo>
                  <a:lnTo>
                    <a:pt x="725" y="1248"/>
                  </a:lnTo>
                  <a:lnTo>
                    <a:pt x="725" y="1248"/>
                  </a:lnTo>
                  <a:lnTo>
                    <a:pt x="725" y="1248"/>
                  </a:lnTo>
                  <a:lnTo>
                    <a:pt x="725" y="1248"/>
                  </a:lnTo>
                  <a:lnTo>
                    <a:pt x="725" y="1265"/>
                  </a:lnTo>
                  <a:lnTo>
                    <a:pt x="725" y="1265"/>
                  </a:lnTo>
                  <a:lnTo>
                    <a:pt x="725" y="1265"/>
                  </a:lnTo>
                  <a:lnTo>
                    <a:pt x="742" y="1265"/>
                  </a:lnTo>
                  <a:lnTo>
                    <a:pt x="742" y="1265"/>
                  </a:lnTo>
                  <a:lnTo>
                    <a:pt x="742" y="1265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2" y="1299"/>
                  </a:lnTo>
                  <a:lnTo>
                    <a:pt x="742" y="1299"/>
                  </a:lnTo>
                  <a:lnTo>
                    <a:pt x="759" y="1299"/>
                  </a:lnTo>
                  <a:lnTo>
                    <a:pt x="759" y="1299"/>
                  </a:lnTo>
                  <a:lnTo>
                    <a:pt x="759" y="1299"/>
                  </a:lnTo>
                  <a:lnTo>
                    <a:pt x="759" y="1316"/>
                  </a:lnTo>
                  <a:lnTo>
                    <a:pt x="759" y="1316"/>
                  </a:lnTo>
                  <a:lnTo>
                    <a:pt x="759" y="1316"/>
                  </a:lnTo>
                  <a:lnTo>
                    <a:pt x="759" y="1316"/>
                  </a:lnTo>
                  <a:lnTo>
                    <a:pt x="759" y="1316"/>
                  </a:lnTo>
                  <a:lnTo>
                    <a:pt x="776" y="1316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33"/>
                  </a:lnTo>
                  <a:lnTo>
                    <a:pt x="776" y="1350"/>
                  </a:lnTo>
                  <a:lnTo>
                    <a:pt x="776" y="1350"/>
                  </a:lnTo>
                  <a:lnTo>
                    <a:pt x="776" y="1350"/>
                  </a:lnTo>
                  <a:lnTo>
                    <a:pt x="776" y="1350"/>
                  </a:lnTo>
                  <a:lnTo>
                    <a:pt x="776" y="1350"/>
                  </a:lnTo>
                  <a:lnTo>
                    <a:pt x="776" y="1350"/>
                  </a:lnTo>
                  <a:lnTo>
                    <a:pt x="776" y="1350"/>
                  </a:lnTo>
                  <a:lnTo>
                    <a:pt x="793" y="1350"/>
                  </a:lnTo>
                  <a:lnTo>
                    <a:pt x="793" y="1350"/>
                  </a:lnTo>
                  <a:lnTo>
                    <a:pt x="793" y="1366"/>
                  </a:lnTo>
                  <a:lnTo>
                    <a:pt x="793" y="1366"/>
                  </a:lnTo>
                  <a:lnTo>
                    <a:pt x="793" y="1366"/>
                  </a:lnTo>
                  <a:lnTo>
                    <a:pt x="793" y="1366"/>
                  </a:lnTo>
                  <a:lnTo>
                    <a:pt x="793" y="1366"/>
                  </a:lnTo>
                  <a:lnTo>
                    <a:pt x="793" y="1383"/>
                  </a:lnTo>
                  <a:lnTo>
                    <a:pt x="793" y="1383"/>
                  </a:lnTo>
                  <a:lnTo>
                    <a:pt x="793" y="1383"/>
                  </a:lnTo>
                  <a:lnTo>
                    <a:pt x="810" y="1383"/>
                  </a:lnTo>
                  <a:lnTo>
                    <a:pt x="810" y="1383"/>
                  </a:lnTo>
                  <a:lnTo>
                    <a:pt x="810" y="1383"/>
                  </a:lnTo>
                  <a:lnTo>
                    <a:pt x="810" y="1383"/>
                  </a:lnTo>
                  <a:lnTo>
                    <a:pt x="810" y="1400"/>
                  </a:lnTo>
                  <a:lnTo>
                    <a:pt x="810" y="1400"/>
                  </a:lnTo>
                  <a:lnTo>
                    <a:pt x="810" y="1400"/>
                  </a:lnTo>
                  <a:lnTo>
                    <a:pt x="810" y="1400"/>
                  </a:lnTo>
                  <a:lnTo>
                    <a:pt x="810" y="1400"/>
                  </a:lnTo>
                  <a:lnTo>
                    <a:pt x="810" y="1400"/>
                  </a:lnTo>
                  <a:lnTo>
                    <a:pt x="810" y="1400"/>
                  </a:lnTo>
                  <a:lnTo>
                    <a:pt x="810" y="1417"/>
                  </a:lnTo>
                  <a:lnTo>
                    <a:pt x="827" y="1417"/>
                  </a:lnTo>
                  <a:lnTo>
                    <a:pt x="827" y="1417"/>
                  </a:lnTo>
                  <a:lnTo>
                    <a:pt x="827" y="1417"/>
                  </a:lnTo>
                  <a:lnTo>
                    <a:pt x="827" y="1417"/>
                  </a:lnTo>
                  <a:lnTo>
                    <a:pt x="827" y="1417"/>
                  </a:lnTo>
                  <a:lnTo>
                    <a:pt x="827" y="1417"/>
                  </a:lnTo>
                  <a:lnTo>
                    <a:pt x="827" y="1434"/>
                  </a:lnTo>
                  <a:lnTo>
                    <a:pt x="827" y="1434"/>
                  </a:lnTo>
                  <a:lnTo>
                    <a:pt x="827" y="1434"/>
                  </a:lnTo>
                  <a:lnTo>
                    <a:pt x="827" y="1434"/>
                  </a:lnTo>
                  <a:lnTo>
                    <a:pt x="827" y="1434"/>
                  </a:lnTo>
                  <a:lnTo>
                    <a:pt x="827" y="1434"/>
                  </a:lnTo>
                  <a:lnTo>
                    <a:pt x="844" y="1434"/>
                  </a:lnTo>
                  <a:lnTo>
                    <a:pt x="844" y="1434"/>
                  </a:lnTo>
                  <a:lnTo>
                    <a:pt x="844" y="1451"/>
                  </a:lnTo>
                  <a:lnTo>
                    <a:pt x="844" y="1451"/>
                  </a:lnTo>
                  <a:lnTo>
                    <a:pt x="844" y="1451"/>
                  </a:lnTo>
                  <a:lnTo>
                    <a:pt x="844" y="1451"/>
                  </a:lnTo>
                  <a:lnTo>
                    <a:pt x="844" y="1451"/>
                  </a:lnTo>
                  <a:lnTo>
                    <a:pt x="844" y="1451"/>
                  </a:lnTo>
                  <a:lnTo>
                    <a:pt x="844" y="1451"/>
                  </a:lnTo>
                  <a:lnTo>
                    <a:pt x="844" y="1451"/>
                  </a:lnTo>
                  <a:lnTo>
                    <a:pt x="844" y="1451"/>
                  </a:lnTo>
                  <a:lnTo>
                    <a:pt x="844" y="1468"/>
                  </a:lnTo>
                  <a:lnTo>
                    <a:pt x="844" y="1468"/>
                  </a:lnTo>
                  <a:lnTo>
                    <a:pt x="844" y="1468"/>
                  </a:lnTo>
                  <a:lnTo>
                    <a:pt x="844" y="1468"/>
                  </a:lnTo>
                  <a:lnTo>
                    <a:pt x="860" y="1468"/>
                  </a:lnTo>
                  <a:lnTo>
                    <a:pt x="860" y="1468"/>
                  </a:lnTo>
                  <a:lnTo>
                    <a:pt x="860" y="1468"/>
                  </a:lnTo>
                  <a:lnTo>
                    <a:pt x="860" y="1468"/>
                  </a:lnTo>
                  <a:lnTo>
                    <a:pt x="860" y="1485"/>
                  </a:lnTo>
                  <a:lnTo>
                    <a:pt x="860" y="1485"/>
                  </a:lnTo>
                  <a:lnTo>
                    <a:pt x="860" y="1485"/>
                  </a:lnTo>
                  <a:lnTo>
                    <a:pt x="860" y="1485"/>
                  </a:lnTo>
                  <a:lnTo>
                    <a:pt x="860" y="1485"/>
                  </a:lnTo>
                  <a:lnTo>
                    <a:pt x="860" y="1485"/>
                  </a:lnTo>
                  <a:lnTo>
                    <a:pt x="877" y="1501"/>
                  </a:lnTo>
                  <a:lnTo>
                    <a:pt x="877" y="1501"/>
                  </a:lnTo>
                  <a:lnTo>
                    <a:pt x="877" y="1501"/>
                  </a:lnTo>
                  <a:lnTo>
                    <a:pt x="877" y="1501"/>
                  </a:lnTo>
                  <a:lnTo>
                    <a:pt x="877" y="1501"/>
                  </a:lnTo>
                  <a:lnTo>
                    <a:pt x="877" y="1501"/>
                  </a:lnTo>
                  <a:lnTo>
                    <a:pt x="877" y="1518"/>
                  </a:lnTo>
                  <a:lnTo>
                    <a:pt x="877" y="1518"/>
                  </a:lnTo>
                  <a:lnTo>
                    <a:pt x="877" y="1518"/>
                  </a:lnTo>
                  <a:lnTo>
                    <a:pt x="877" y="1518"/>
                  </a:lnTo>
                  <a:lnTo>
                    <a:pt x="877" y="1518"/>
                  </a:lnTo>
                  <a:lnTo>
                    <a:pt x="877" y="1518"/>
                  </a:lnTo>
                  <a:lnTo>
                    <a:pt x="894" y="1535"/>
                  </a:lnTo>
                  <a:lnTo>
                    <a:pt x="894" y="1535"/>
                  </a:lnTo>
                  <a:lnTo>
                    <a:pt x="894" y="1535"/>
                  </a:lnTo>
                  <a:lnTo>
                    <a:pt x="894" y="1535"/>
                  </a:lnTo>
                  <a:lnTo>
                    <a:pt x="894" y="1535"/>
                  </a:lnTo>
                  <a:lnTo>
                    <a:pt x="894" y="1535"/>
                  </a:lnTo>
                  <a:lnTo>
                    <a:pt x="894" y="1535"/>
                  </a:lnTo>
                  <a:lnTo>
                    <a:pt x="894" y="1535"/>
                  </a:lnTo>
                  <a:lnTo>
                    <a:pt x="894" y="1552"/>
                  </a:lnTo>
                  <a:lnTo>
                    <a:pt x="894" y="1552"/>
                  </a:lnTo>
                  <a:lnTo>
                    <a:pt x="894" y="1552"/>
                  </a:lnTo>
                  <a:lnTo>
                    <a:pt x="894" y="1552"/>
                  </a:lnTo>
                  <a:lnTo>
                    <a:pt x="911" y="1552"/>
                  </a:lnTo>
                  <a:lnTo>
                    <a:pt x="911" y="1552"/>
                  </a:lnTo>
                  <a:lnTo>
                    <a:pt x="911" y="1552"/>
                  </a:lnTo>
                  <a:lnTo>
                    <a:pt x="911" y="1552"/>
                  </a:lnTo>
                  <a:lnTo>
                    <a:pt x="911" y="1569"/>
                  </a:lnTo>
                  <a:lnTo>
                    <a:pt x="911" y="1569"/>
                  </a:lnTo>
                  <a:lnTo>
                    <a:pt x="911" y="1569"/>
                  </a:lnTo>
                  <a:lnTo>
                    <a:pt x="911" y="1569"/>
                  </a:lnTo>
                  <a:lnTo>
                    <a:pt x="911" y="1569"/>
                  </a:lnTo>
                  <a:lnTo>
                    <a:pt x="911" y="1569"/>
                  </a:lnTo>
                  <a:lnTo>
                    <a:pt x="911" y="1569"/>
                  </a:lnTo>
                  <a:lnTo>
                    <a:pt x="911" y="1586"/>
                  </a:lnTo>
                  <a:lnTo>
                    <a:pt x="911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586"/>
                  </a:lnTo>
                  <a:lnTo>
                    <a:pt x="928" y="1603"/>
                  </a:lnTo>
                  <a:lnTo>
                    <a:pt x="928" y="1603"/>
                  </a:lnTo>
                  <a:lnTo>
                    <a:pt x="928" y="1603"/>
                  </a:lnTo>
                  <a:lnTo>
                    <a:pt x="945" y="1603"/>
                  </a:lnTo>
                  <a:lnTo>
                    <a:pt x="945" y="1603"/>
                  </a:lnTo>
                  <a:lnTo>
                    <a:pt x="945" y="1619"/>
                  </a:lnTo>
                  <a:lnTo>
                    <a:pt x="945" y="1619"/>
                  </a:lnTo>
                  <a:lnTo>
                    <a:pt x="945" y="1619"/>
                  </a:lnTo>
                  <a:lnTo>
                    <a:pt x="945" y="1619"/>
                  </a:lnTo>
                  <a:lnTo>
                    <a:pt x="945" y="1619"/>
                  </a:lnTo>
                  <a:lnTo>
                    <a:pt x="945" y="1619"/>
                  </a:lnTo>
                  <a:lnTo>
                    <a:pt x="945" y="1636"/>
                  </a:lnTo>
                  <a:lnTo>
                    <a:pt x="945" y="1636"/>
                  </a:lnTo>
                  <a:lnTo>
                    <a:pt x="945" y="1636"/>
                  </a:lnTo>
                  <a:lnTo>
                    <a:pt x="945" y="1636"/>
                  </a:lnTo>
                  <a:lnTo>
                    <a:pt x="962" y="1636"/>
                  </a:lnTo>
                  <a:lnTo>
                    <a:pt x="962" y="1636"/>
                  </a:lnTo>
                  <a:lnTo>
                    <a:pt x="962" y="1636"/>
                  </a:lnTo>
                  <a:lnTo>
                    <a:pt x="962" y="1636"/>
                  </a:lnTo>
                  <a:lnTo>
                    <a:pt x="962" y="1653"/>
                  </a:lnTo>
                  <a:lnTo>
                    <a:pt x="962" y="1653"/>
                  </a:lnTo>
                  <a:lnTo>
                    <a:pt x="962" y="1653"/>
                  </a:lnTo>
                  <a:lnTo>
                    <a:pt x="962" y="1653"/>
                  </a:lnTo>
                  <a:lnTo>
                    <a:pt x="962" y="1653"/>
                  </a:lnTo>
                  <a:lnTo>
                    <a:pt x="962" y="1653"/>
                  </a:lnTo>
                  <a:lnTo>
                    <a:pt x="962" y="1653"/>
                  </a:lnTo>
                  <a:lnTo>
                    <a:pt x="962" y="1670"/>
                  </a:lnTo>
                  <a:lnTo>
                    <a:pt x="978" y="1670"/>
                  </a:lnTo>
                  <a:lnTo>
                    <a:pt x="978" y="1670"/>
                  </a:lnTo>
                  <a:lnTo>
                    <a:pt x="978" y="1670"/>
                  </a:lnTo>
                  <a:lnTo>
                    <a:pt x="978" y="1670"/>
                  </a:lnTo>
                  <a:lnTo>
                    <a:pt x="978" y="1670"/>
                  </a:lnTo>
                  <a:lnTo>
                    <a:pt x="978" y="1670"/>
                  </a:lnTo>
                  <a:lnTo>
                    <a:pt x="978" y="1687"/>
                  </a:lnTo>
                  <a:lnTo>
                    <a:pt x="978" y="1687"/>
                  </a:lnTo>
                  <a:lnTo>
                    <a:pt x="978" y="1687"/>
                  </a:lnTo>
                  <a:lnTo>
                    <a:pt x="978" y="1687"/>
                  </a:lnTo>
                  <a:lnTo>
                    <a:pt x="978" y="1687"/>
                  </a:lnTo>
                  <a:lnTo>
                    <a:pt x="978" y="1687"/>
                  </a:lnTo>
                  <a:lnTo>
                    <a:pt x="995" y="1687"/>
                  </a:lnTo>
                  <a:lnTo>
                    <a:pt x="995" y="1704"/>
                  </a:lnTo>
                  <a:lnTo>
                    <a:pt x="995" y="1704"/>
                  </a:lnTo>
                  <a:lnTo>
                    <a:pt x="995" y="1704"/>
                  </a:lnTo>
                  <a:lnTo>
                    <a:pt x="995" y="1704"/>
                  </a:lnTo>
                  <a:lnTo>
                    <a:pt x="995" y="1704"/>
                  </a:lnTo>
                  <a:lnTo>
                    <a:pt x="995" y="1704"/>
                  </a:lnTo>
                  <a:lnTo>
                    <a:pt x="995" y="1704"/>
                  </a:lnTo>
                  <a:lnTo>
                    <a:pt x="995" y="1704"/>
                  </a:lnTo>
                  <a:lnTo>
                    <a:pt x="995" y="1721"/>
                  </a:lnTo>
                  <a:lnTo>
                    <a:pt x="995" y="1721"/>
                  </a:lnTo>
                  <a:lnTo>
                    <a:pt x="995" y="1721"/>
                  </a:lnTo>
                  <a:lnTo>
                    <a:pt x="995" y="1721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21"/>
                  </a:lnTo>
                  <a:lnTo>
                    <a:pt x="1012" y="1738"/>
                  </a:lnTo>
                  <a:lnTo>
                    <a:pt x="1012" y="1738"/>
                  </a:lnTo>
                  <a:lnTo>
                    <a:pt x="1012" y="1738"/>
                  </a:lnTo>
                  <a:lnTo>
                    <a:pt x="1012" y="1738"/>
                  </a:lnTo>
                  <a:lnTo>
                    <a:pt x="1012" y="1738"/>
                  </a:lnTo>
                  <a:lnTo>
                    <a:pt x="1012" y="1738"/>
                  </a:lnTo>
                  <a:lnTo>
                    <a:pt x="1012" y="1738"/>
                  </a:lnTo>
                  <a:lnTo>
                    <a:pt x="1012" y="1754"/>
                  </a:lnTo>
                  <a:lnTo>
                    <a:pt x="1012" y="1754"/>
                  </a:lnTo>
                  <a:lnTo>
                    <a:pt x="1029" y="1754"/>
                  </a:lnTo>
                  <a:lnTo>
                    <a:pt x="1029" y="1754"/>
                  </a:lnTo>
                  <a:lnTo>
                    <a:pt x="1029" y="1754"/>
                  </a:lnTo>
                  <a:lnTo>
                    <a:pt x="1029" y="1754"/>
                  </a:lnTo>
                  <a:lnTo>
                    <a:pt x="1029" y="1754"/>
                  </a:lnTo>
                  <a:lnTo>
                    <a:pt x="1029" y="1754"/>
                  </a:lnTo>
                  <a:lnTo>
                    <a:pt x="1029" y="1754"/>
                  </a:lnTo>
                  <a:lnTo>
                    <a:pt x="1029" y="1771"/>
                  </a:lnTo>
                  <a:lnTo>
                    <a:pt x="1029" y="1771"/>
                  </a:lnTo>
                  <a:lnTo>
                    <a:pt x="1029" y="1771"/>
                  </a:lnTo>
                  <a:lnTo>
                    <a:pt x="1046" y="1771"/>
                  </a:lnTo>
                  <a:lnTo>
                    <a:pt x="1046" y="1771"/>
                  </a:lnTo>
                  <a:lnTo>
                    <a:pt x="1046" y="1788"/>
                  </a:lnTo>
                  <a:lnTo>
                    <a:pt x="1046" y="1788"/>
                  </a:lnTo>
                  <a:lnTo>
                    <a:pt x="1046" y="1788"/>
                  </a:lnTo>
                  <a:lnTo>
                    <a:pt x="1046" y="1788"/>
                  </a:lnTo>
                  <a:lnTo>
                    <a:pt x="1046" y="1788"/>
                  </a:lnTo>
                  <a:lnTo>
                    <a:pt x="1046" y="1788"/>
                  </a:lnTo>
                  <a:lnTo>
                    <a:pt x="1046" y="1788"/>
                  </a:lnTo>
                  <a:lnTo>
                    <a:pt x="1046" y="1788"/>
                  </a:lnTo>
                  <a:lnTo>
                    <a:pt x="1046" y="1805"/>
                  </a:lnTo>
                  <a:lnTo>
                    <a:pt x="1046" y="1805"/>
                  </a:lnTo>
                  <a:lnTo>
                    <a:pt x="1046" y="1805"/>
                  </a:lnTo>
                  <a:lnTo>
                    <a:pt x="1046" y="1805"/>
                  </a:lnTo>
                  <a:lnTo>
                    <a:pt x="1063" y="1805"/>
                  </a:lnTo>
                  <a:lnTo>
                    <a:pt x="1063" y="1805"/>
                  </a:lnTo>
                  <a:lnTo>
                    <a:pt x="1063" y="1805"/>
                  </a:lnTo>
                  <a:lnTo>
                    <a:pt x="1063" y="1805"/>
                  </a:lnTo>
                  <a:lnTo>
                    <a:pt x="1063" y="1822"/>
                  </a:lnTo>
                  <a:lnTo>
                    <a:pt x="1063" y="1822"/>
                  </a:lnTo>
                  <a:lnTo>
                    <a:pt x="1063" y="1822"/>
                  </a:lnTo>
                  <a:lnTo>
                    <a:pt x="1063" y="1822"/>
                  </a:lnTo>
                  <a:lnTo>
                    <a:pt x="1063" y="1822"/>
                  </a:lnTo>
                  <a:lnTo>
                    <a:pt x="1063" y="1822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39"/>
                  </a:lnTo>
                  <a:lnTo>
                    <a:pt x="1080" y="1856"/>
                  </a:lnTo>
                  <a:lnTo>
                    <a:pt x="1080" y="1856"/>
                  </a:lnTo>
                  <a:lnTo>
                    <a:pt x="1080" y="1856"/>
                  </a:lnTo>
                  <a:lnTo>
                    <a:pt x="1080" y="1856"/>
                  </a:lnTo>
                  <a:lnTo>
                    <a:pt x="1080" y="1856"/>
                  </a:lnTo>
                  <a:lnTo>
                    <a:pt x="1080" y="1856"/>
                  </a:lnTo>
                  <a:lnTo>
                    <a:pt x="1080" y="1856"/>
                  </a:lnTo>
                  <a:lnTo>
                    <a:pt x="1080" y="1856"/>
                  </a:lnTo>
                  <a:lnTo>
                    <a:pt x="1097" y="1872"/>
                  </a:lnTo>
                  <a:lnTo>
                    <a:pt x="1097" y="1872"/>
                  </a:lnTo>
                  <a:lnTo>
                    <a:pt x="1097" y="1872"/>
                  </a:lnTo>
                  <a:lnTo>
                    <a:pt x="1097" y="1872"/>
                  </a:lnTo>
                  <a:lnTo>
                    <a:pt x="1097" y="1872"/>
                  </a:lnTo>
                  <a:lnTo>
                    <a:pt x="1097" y="1872"/>
                  </a:lnTo>
                  <a:lnTo>
                    <a:pt x="1097" y="1889"/>
                  </a:lnTo>
                  <a:lnTo>
                    <a:pt x="1097" y="1889"/>
                  </a:lnTo>
                  <a:lnTo>
                    <a:pt x="1097" y="1889"/>
                  </a:lnTo>
                  <a:lnTo>
                    <a:pt x="1097" y="1889"/>
                  </a:lnTo>
                  <a:lnTo>
                    <a:pt x="1113" y="1889"/>
                  </a:lnTo>
                  <a:lnTo>
                    <a:pt x="1113" y="1889"/>
                  </a:lnTo>
                  <a:lnTo>
                    <a:pt x="1113" y="1889"/>
                  </a:lnTo>
                  <a:lnTo>
                    <a:pt x="1113" y="1889"/>
                  </a:lnTo>
                  <a:lnTo>
                    <a:pt x="1113" y="1906"/>
                  </a:lnTo>
                  <a:lnTo>
                    <a:pt x="1113" y="1906"/>
                  </a:lnTo>
                  <a:lnTo>
                    <a:pt x="1113" y="1906"/>
                  </a:lnTo>
                  <a:lnTo>
                    <a:pt x="1113" y="1906"/>
                  </a:lnTo>
                  <a:lnTo>
                    <a:pt x="1113" y="1906"/>
                  </a:lnTo>
                  <a:lnTo>
                    <a:pt x="1113" y="1906"/>
                  </a:lnTo>
                  <a:lnTo>
                    <a:pt x="1113" y="1906"/>
                  </a:lnTo>
                  <a:lnTo>
                    <a:pt x="1113" y="1906"/>
                  </a:lnTo>
                  <a:lnTo>
                    <a:pt x="1113" y="1906"/>
                  </a:lnTo>
                  <a:lnTo>
                    <a:pt x="1113" y="1923"/>
                  </a:lnTo>
                  <a:lnTo>
                    <a:pt x="1130" y="1923"/>
                  </a:lnTo>
                  <a:lnTo>
                    <a:pt x="1130" y="1923"/>
                  </a:lnTo>
                  <a:lnTo>
                    <a:pt x="1130" y="1923"/>
                  </a:lnTo>
                  <a:lnTo>
                    <a:pt x="1130" y="1923"/>
                  </a:lnTo>
                  <a:lnTo>
                    <a:pt x="1130" y="1923"/>
                  </a:lnTo>
                  <a:lnTo>
                    <a:pt x="1130" y="1923"/>
                  </a:lnTo>
                  <a:lnTo>
                    <a:pt x="1130" y="1940"/>
                  </a:lnTo>
                  <a:lnTo>
                    <a:pt x="1130" y="1940"/>
                  </a:lnTo>
                  <a:lnTo>
                    <a:pt x="1130" y="1940"/>
                  </a:lnTo>
                  <a:lnTo>
                    <a:pt x="1130" y="1940"/>
                  </a:lnTo>
                  <a:lnTo>
                    <a:pt x="1130" y="1940"/>
                  </a:lnTo>
                  <a:lnTo>
                    <a:pt x="1130" y="1940"/>
                  </a:lnTo>
                  <a:lnTo>
                    <a:pt x="1130" y="1940"/>
                  </a:lnTo>
                  <a:lnTo>
                    <a:pt x="1147" y="1940"/>
                  </a:lnTo>
                  <a:lnTo>
                    <a:pt x="1147" y="1940"/>
                  </a:lnTo>
                  <a:lnTo>
                    <a:pt x="1147" y="1957"/>
                  </a:lnTo>
                  <a:lnTo>
                    <a:pt x="1147" y="1957"/>
                  </a:lnTo>
                  <a:lnTo>
                    <a:pt x="1147" y="1957"/>
                  </a:lnTo>
                  <a:lnTo>
                    <a:pt x="1147" y="1957"/>
                  </a:lnTo>
                  <a:lnTo>
                    <a:pt x="1147" y="1957"/>
                  </a:lnTo>
                  <a:lnTo>
                    <a:pt x="1147" y="1974"/>
                  </a:lnTo>
                  <a:lnTo>
                    <a:pt x="1147" y="1974"/>
                  </a:lnTo>
                  <a:lnTo>
                    <a:pt x="1147" y="1974"/>
                  </a:lnTo>
                  <a:lnTo>
                    <a:pt x="1147" y="1974"/>
                  </a:lnTo>
                  <a:lnTo>
                    <a:pt x="1147" y="1974"/>
                  </a:lnTo>
                  <a:lnTo>
                    <a:pt x="1164" y="1974"/>
                  </a:lnTo>
                  <a:lnTo>
                    <a:pt x="1164" y="1974"/>
                  </a:lnTo>
                  <a:lnTo>
                    <a:pt x="1164" y="1974"/>
                  </a:lnTo>
                  <a:lnTo>
                    <a:pt x="1164" y="1991"/>
                  </a:lnTo>
                  <a:lnTo>
                    <a:pt x="1164" y="1991"/>
                  </a:lnTo>
                  <a:lnTo>
                    <a:pt x="1164" y="1991"/>
                  </a:lnTo>
                  <a:lnTo>
                    <a:pt x="1164" y="1991"/>
                  </a:lnTo>
                  <a:lnTo>
                    <a:pt x="1164" y="1991"/>
                  </a:lnTo>
                  <a:lnTo>
                    <a:pt x="1164" y="1991"/>
                  </a:lnTo>
                  <a:lnTo>
                    <a:pt x="1164" y="2007"/>
                  </a:lnTo>
                  <a:lnTo>
                    <a:pt x="1181" y="2007"/>
                  </a:lnTo>
                  <a:lnTo>
                    <a:pt x="1181" y="2007"/>
                  </a:lnTo>
                  <a:lnTo>
                    <a:pt x="1181" y="2007"/>
                  </a:lnTo>
                  <a:lnTo>
                    <a:pt x="1181" y="2007"/>
                  </a:lnTo>
                  <a:lnTo>
                    <a:pt x="1181" y="2007"/>
                  </a:lnTo>
                  <a:lnTo>
                    <a:pt x="1181" y="2007"/>
                  </a:lnTo>
                  <a:lnTo>
                    <a:pt x="1181" y="2007"/>
                  </a:lnTo>
                  <a:lnTo>
                    <a:pt x="1181" y="2024"/>
                  </a:lnTo>
                  <a:lnTo>
                    <a:pt x="1181" y="2024"/>
                  </a:lnTo>
                  <a:lnTo>
                    <a:pt x="1181" y="2024"/>
                  </a:lnTo>
                  <a:lnTo>
                    <a:pt x="1181" y="2024"/>
                  </a:lnTo>
                  <a:lnTo>
                    <a:pt x="1181" y="2024"/>
                  </a:lnTo>
                  <a:lnTo>
                    <a:pt x="1198" y="2024"/>
                  </a:lnTo>
                  <a:lnTo>
                    <a:pt x="1198" y="2041"/>
                  </a:lnTo>
                  <a:lnTo>
                    <a:pt x="1198" y="204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1811950" y="3859350"/>
              <a:ext cx="151825" cy="87325"/>
            </a:xfrm>
            <a:custGeom>
              <a:avLst/>
              <a:gdLst/>
              <a:ahLst/>
              <a:cxnLst/>
              <a:rect l="l" t="t" r="r" b="b"/>
              <a:pathLst>
                <a:path w="6073" h="3493" fill="none" extrusionOk="0">
                  <a:moveTo>
                    <a:pt x="6072" y="1"/>
                  </a:moveTo>
                  <a:lnTo>
                    <a:pt x="0" y="3492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1841025" y="3905750"/>
              <a:ext cx="150150" cy="90675"/>
            </a:xfrm>
            <a:custGeom>
              <a:avLst/>
              <a:gdLst/>
              <a:ahLst/>
              <a:cxnLst/>
              <a:rect l="l" t="t" r="r" b="b"/>
              <a:pathLst>
                <a:path w="6006" h="3627" fill="none" extrusionOk="0">
                  <a:moveTo>
                    <a:pt x="6005" y="0"/>
                  </a:moveTo>
                  <a:lnTo>
                    <a:pt x="1" y="362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811525" y="3859350"/>
              <a:ext cx="180075" cy="138350"/>
            </a:xfrm>
            <a:custGeom>
              <a:avLst/>
              <a:gdLst/>
              <a:ahLst/>
              <a:cxnLst/>
              <a:rect l="l" t="t" r="r" b="b"/>
              <a:pathLst>
                <a:path w="7203" h="5534" extrusionOk="0">
                  <a:moveTo>
                    <a:pt x="6089" y="1"/>
                  </a:moveTo>
                  <a:lnTo>
                    <a:pt x="0" y="3492"/>
                  </a:lnTo>
                  <a:lnTo>
                    <a:pt x="17" y="3492"/>
                  </a:lnTo>
                  <a:lnTo>
                    <a:pt x="17" y="3509"/>
                  </a:lnTo>
                  <a:lnTo>
                    <a:pt x="34" y="3509"/>
                  </a:lnTo>
                  <a:lnTo>
                    <a:pt x="34" y="3526"/>
                  </a:lnTo>
                  <a:lnTo>
                    <a:pt x="34" y="3543"/>
                  </a:lnTo>
                  <a:lnTo>
                    <a:pt x="51" y="3543"/>
                  </a:lnTo>
                  <a:lnTo>
                    <a:pt x="51" y="3560"/>
                  </a:lnTo>
                  <a:lnTo>
                    <a:pt x="51" y="3577"/>
                  </a:lnTo>
                  <a:lnTo>
                    <a:pt x="68" y="3577"/>
                  </a:lnTo>
                  <a:lnTo>
                    <a:pt x="68" y="3594"/>
                  </a:lnTo>
                  <a:lnTo>
                    <a:pt x="68" y="3610"/>
                  </a:lnTo>
                  <a:lnTo>
                    <a:pt x="85" y="3610"/>
                  </a:lnTo>
                  <a:lnTo>
                    <a:pt x="85" y="3627"/>
                  </a:lnTo>
                  <a:lnTo>
                    <a:pt x="102" y="3627"/>
                  </a:lnTo>
                  <a:lnTo>
                    <a:pt x="102" y="3644"/>
                  </a:lnTo>
                  <a:lnTo>
                    <a:pt x="102" y="3661"/>
                  </a:lnTo>
                  <a:lnTo>
                    <a:pt x="118" y="3661"/>
                  </a:lnTo>
                  <a:lnTo>
                    <a:pt x="118" y="3678"/>
                  </a:lnTo>
                  <a:lnTo>
                    <a:pt x="118" y="3695"/>
                  </a:lnTo>
                  <a:lnTo>
                    <a:pt x="135" y="3695"/>
                  </a:lnTo>
                  <a:lnTo>
                    <a:pt x="135" y="3712"/>
                  </a:lnTo>
                  <a:lnTo>
                    <a:pt x="152" y="3728"/>
                  </a:lnTo>
                  <a:lnTo>
                    <a:pt x="152" y="3745"/>
                  </a:lnTo>
                  <a:lnTo>
                    <a:pt x="169" y="3745"/>
                  </a:lnTo>
                  <a:lnTo>
                    <a:pt x="169" y="3762"/>
                  </a:lnTo>
                  <a:lnTo>
                    <a:pt x="169" y="3779"/>
                  </a:lnTo>
                  <a:lnTo>
                    <a:pt x="186" y="3779"/>
                  </a:lnTo>
                  <a:lnTo>
                    <a:pt x="186" y="3796"/>
                  </a:lnTo>
                  <a:lnTo>
                    <a:pt x="186" y="3813"/>
                  </a:lnTo>
                  <a:lnTo>
                    <a:pt x="203" y="3813"/>
                  </a:lnTo>
                  <a:lnTo>
                    <a:pt x="203" y="3830"/>
                  </a:lnTo>
                  <a:lnTo>
                    <a:pt x="220" y="3847"/>
                  </a:lnTo>
                  <a:lnTo>
                    <a:pt x="220" y="3863"/>
                  </a:lnTo>
                  <a:lnTo>
                    <a:pt x="236" y="3863"/>
                  </a:lnTo>
                  <a:lnTo>
                    <a:pt x="236" y="3880"/>
                  </a:lnTo>
                  <a:lnTo>
                    <a:pt x="236" y="3897"/>
                  </a:lnTo>
                  <a:lnTo>
                    <a:pt x="253" y="3897"/>
                  </a:lnTo>
                  <a:lnTo>
                    <a:pt x="253" y="3914"/>
                  </a:lnTo>
                  <a:lnTo>
                    <a:pt x="253" y="3931"/>
                  </a:lnTo>
                  <a:lnTo>
                    <a:pt x="270" y="3931"/>
                  </a:lnTo>
                  <a:lnTo>
                    <a:pt x="270" y="3948"/>
                  </a:lnTo>
                  <a:lnTo>
                    <a:pt x="287" y="3948"/>
                  </a:lnTo>
                  <a:lnTo>
                    <a:pt x="287" y="3965"/>
                  </a:lnTo>
                  <a:lnTo>
                    <a:pt x="287" y="3981"/>
                  </a:lnTo>
                  <a:lnTo>
                    <a:pt x="304" y="3981"/>
                  </a:lnTo>
                  <a:lnTo>
                    <a:pt x="304" y="3998"/>
                  </a:lnTo>
                  <a:lnTo>
                    <a:pt x="321" y="4015"/>
                  </a:lnTo>
                  <a:lnTo>
                    <a:pt x="321" y="4032"/>
                  </a:lnTo>
                  <a:lnTo>
                    <a:pt x="338" y="4049"/>
                  </a:lnTo>
                  <a:lnTo>
                    <a:pt x="338" y="4066"/>
                  </a:lnTo>
                  <a:lnTo>
                    <a:pt x="355" y="4066"/>
                  </a:lnTo>
                  <a:lnTo>
                    <a:pt x="355" y="4083"/>
                  </a:lnTo>
                  <a:lnTo>
                    <a:pt x="355" y="4099"/>
                  </a:lnTo>
                  <a:lnTo>
                    <a:pt x="371" y="4099"/>
                  </a:lnTo>
                  <a:lnTo>
                    <a:pt x="371" y="4116"/>
                  </a:lnTo>
                  <a:lnTo>
                    <a:pt x="371" y="4133"/>
                  </a:lnTo>
                  <a:lnTo>
                    <a:pt x="388" y="4133"/>
                  </a:lnTo>
                  <a:lnTo>
                    <a:pt x="388" y="4150"/>
                  </a:lnTo>
                  <a:lnTo>
                    <a:pt x="405" y="4150"/>
                  </a:lnTo>
                  <a:lnTo>
                    <a:pt x="405" y="4167"/>
                  </a:lnTo>
                  <a:lnTo>
                    <a:pt x="405" y="4184"/>
                  </a:lnTo>
                  <a:lnTo>
                    <a:pt x="422" y="4184"/>
                  </a:lnTo>
                  <a:lnTo>
                    <a:pt x="422" y="4201"/>
                  </a:lnTo>
                  <a:lnTo>
                    <a:pt x="422" y="4218"/>
                  </a:lnTo>
                  <a:lnTo>
                    <a:pt x="439" y="4218"/>
                  </a:lnTo>
                  <a:lnTo>
                    <a:pt x="439" y="4234"/>
                  </a:lnTo>
                  <a:lnTo>
                    <a:pt x="439" y="4251"/>
                  </a:lnTo>
                  <a:lnTo>
                    <a:pt x="456" y="4251"/>
                  </a:lnTo>
                  <a:lnTo>
                    <a:pt x="456" y="4268"/>
                  </a:lnTo>
                  <a:lnTo>
                    <a:pt x="473" y="4268"/>
                  </a:lnTo>
                  <a:lnTo>
                    <a:pt x="473" y="4285"/>
                  </a:lnTo>
                  <a:lnTo>
                    <a:pt x="473" y="4302"/>
                  </a:lnTo>
                  <a:lnTo>
                    <a:pt x="489" y="4302"/>
                  </a:lnTo>
                  <a:lnTo>
                    <a:pt x="489" y="4319"/>
                  </a:lnTo>
                  <a:lnTo>
                    <a:pt x="506" y="4336"/>
                  </a:lnTo>
                  <a:lnTo>
                    <a:pt x="506" y="4352"/>
                  </a:lnTo>
                  <a:lnTo>
                    <a:pt x="523" y="4369"/>
                  </a:lnTo>
                  <a:lnTo>
                    <a:pt x="523" y="4386"/>
                  </a:lnTo>
                  <a:lnTo>
                    <a:pt x="540" y="4386"/>
                  </a:lnTo>
                  <a:lnTo>
                    <a:pt x="540" y="4403"/>
                  </a:lnTo>
                  <a:lnTo>
                    <a:pt x="540" y="4420"/>
                  </a:lnTo>
                  <a:lnTo>
                    <a:pt x="557" y="4420"/>
                  </a:lnTo>
                  <a:lnTo>
                    <a:pt x="557" y="4437"/>
                  </a:lnTo>
                  <a:lnTo>
                    <a:pt x="574" y="4437"/>
                  </a:lnTo>
                  <a:lnTo>
                    <a:pt x="574" y="4454"/>
                  </a:lnTo>
                  <a:lnTo>
                    <a:pt x="574" y="4471"/>
                  </a:lnTo>
                  <a:lnTo>
                    <a:pt x="591" y="4471"/>
                  </a:lnTo>
                  <a:lnTo>
                    <a:pt x="591" y="4487"/>
                  </a:lnTo>
                  <a:lnTo>
                    <a:pt x="591" y="4504"/>
                  </a:lnTo>
                  <a:lnTo>
                    <a:pt x="608" y="4504"/>
                  </a:lnTo>
                  <a:lnTo>
                    <a:pt x="608" y="4521"/>
                  </a:lnTo>
                  <a:lnTo>
                    <a:pt x="624" y="4521"/>
                  </a:lnTo>
                  <a:lnTo>
                    <a:pt x="624" y="4538"/>
                  </a:lnTo>
                  <a:lnTo>
                    <a:pt x="624" y="4555"/>
                  </a:lnTo>
                  <a:lnTo>
                    <a:pt x="641" y="4555"/>
                  </a:lnTo>
                  <a:lnTo>
                    <a:pt x="641" y="4572"/>
                  </a:lnTo>
                  <a:lnTo>
                    <a:pt x="641" y="4589"/>
                  </a:lnTo>
                  <a:lnTo>
                    <a:pt x="658" y="4589"/>
                  </a:lnTo>
                  <a:lnTo>
                    <a:pt x="658" y="4605"/>
                  </a:lnTo>
                  <a:lnTo>
                    <a:pt x="658" y="4622"/>
                  </a:lnTo>
                  <a:lnTo>
                    <a:pt x="675" y="4622"/>
                  </a:lnTo>
                  <a:lnTo>
                    <a:pt x="675" y="4639"/>
                  </a:lnTo>
                  <a:lnTo>
                    <a:pt x="692" y="4639"/>
                  </a:lnTo>
                  <a:lnTo>
                    <a:pt x="692" y="4656"/>
                  </a:lnTo>
                  <a:lnTo>
                    <a:pt x="692" y="4673"/>
                  </a:lnTo>
                  <a:lnTo>
                    <a:pt x="709" y="4673"/>
                  </a:lnTo>
                  <a:lnTo>
                    <a:pt x="709" y="4690"/>
                  </a:lnTo>
                  <a:lnTo>
                    <a:pt x="726" y="4707"/>
                  </a:lnTo>
                  <a:lnTo>
                    <a:pt x="726" y="4724"/>
                  </a:lnTo>
                  <a:lnTo>
                    <a:pt x="742" y="4724"/>
                  </a:lnTo>
                  <a:lnTo>
                    <a:pt x="742" y="4740"/>
                  </a:lnTo>
                  <a:lnTo>
                    <a:pt x="742" y="4757"/>
                  </a:lnTo>
                  <a:lnTo>
                    <a:pt x="759" y="4757"/>
                  </a:lnTo>
                  <a:lnTo>
                    <a:pt x="759" y="4774"/>
                  </a:lnTo>
                  <a:lnTo>
                    <a:pt x="759" y="4791"/>
                  </a:lnTo>
                  <a:lnTo>
                    <a:pt x="776" y="4791"/>
                  </a:lnTo>
                  <a:lnTo>
                    <a:pt x="776" y="4808"/>
                  </a:lnTo>
                  <a:lnTo>
                    <a:pt x="793" y="4825"/>
                  </a:lnTo>
                  <a:lnTo>
                    <a:pt x="793" y="4842"/>
                  </a:lnTo>
                  <a:lnTo>
                    <a:pt x="810" y="4842"/>
                  </a:lnTo>
                  <a:lnTo>
                    <a:pt x="810" y="4858"/>
                  </a:lnTo>
                  <a:lnTo>
                    <a:pt x="810" y="4875"/>
                  </a:lnTo>
                  <a:lnTo>
                    <a:pt x="827" y="4875"/>
                  </a:lnTo>
                  <a:lnTo>
                    <a:pt x="827" y="4892"/>
                  </a:lnTo>
                  <a:lnTo>
                    <a:pt x="844" y="4909"/>
                  </a:lnTo>
                  <a:lnTo>
                    <a:pt x="844" y="4926"/>
                  </a:lnTo>
                  <a:lnTo>
                    <a:pt x="861" y="4926"/>
                  </a:lnTo>
                  <a:lnTo>
                    <a:pt x="861" y="4943"/>
                  </a:lnTo>
                  <a:lnTo>
                    <a:pt x="861" y="4960"/>
                  </a:lnTo>
                  <a:lnTo>
                    <a:pt x="877" y="4960"/>
                  </a:lnTo>
                  <a:lnTo>
                    <a:pt x="877" y="4977"/>
                  </a:lnTo>
                  <a:lnTo>
                    <a:pt x="894" y="4977"/>
                  </a:lnTo>
                  <a:lnTo>
                    <a:pt x="894" y="4993"/>
                  </a:lnTo>
                  <a:lnTo>
                    <a:pt x="894" y="5010"/>
                  </a:lnTo>
                  <a:lnTo>
                    <a:pt x="911" y="5010"/>
                  </a:lnTo>
                  <a:lnTo>
                    <a:pt x="911" y="5027"/>
                  </a:lnTo>
                  <a:lnTo>
                    <a:pt x="911" y="5044"/>
                  </a:lnTo>
                  <a:lnTo>
                    <a:pt x="928" y="5044"/>
                  </a:lnTo>
                  <a:lnTo>
                    <a:pt x="928" y="5061"/>
                  </a:lnTo>
                  <a:lnTo>
                    <a:pt x="945" y="5078"/>
                  </a:lnTo>
                  <a:lnTo>
                    <a:pt x="945" y="5095"/>
                  </a:lnTo>
                  <a:lnTo>
                    <a:pt x="962" y="5095"/>
                  </a:lnTo>
                  <a:lnTo>
                    <a:pt x="962" y="5111"/>
                  </a:lnTo>
                  <a:lnTo>
                    <a:pt x="962" y="5128"/>
                  </a:lnTo>
                  <a:lnTo>
                    <a:pt x="979" y="5128"/>
                  </a:lnTo>
                  <a:lnTo>
                    <a:pt x="979" y="5145"/>
                  </a:lnTo>
                  <a:lnTo>
                    <a:pt x="979" y="5162"/>
                  </a:lnTo>
                  <a:lnTo>
                    <a:pt x="995" y="5162"/>
                  </a:lnTo>
                  <a:lnTo>
                    <a:pt x="995" y="5179"/>
                  </a:lnTo>
                  <a:lnTo>
                    <a:pt x="1012" y="5179"/>
                  </a:lnTo>
                  <a:lnTo>
                    <a:pt x="1012" y="5196"/>
                  </a:lnTo>
                  <a:lnTo>
                    <a:pt x="1012" y="5213"/>
                  </a:lnTo>
                  <a:lnTo>
                    <a:pt x="1029" y="5213"/>
                  </a:lnTo>
                  <a:lnTo>
                    <a:pt x="1029" y="5230"/>
                  </a:lnTo>
                  <a:lnTo>
                    <a:pt x="1046" y="5246"/>
                  </a:lnTo>
                  <a:lnTo>
                    <a:pt x="1046" y="5263"/>
                  </a:lnTo>
                  <a:lnTo>
                    <a:pt x="1063" y="5263"/>
                  </a:lnTo>
                  <a:lnTo>
                    <a:pt x="1063" y="5280"/>
                  </a:lnTo>
                  <a:lnTo>
                    <a:pt x="1063" y="5297"/>
                  </a:lnTo>
                  <a:lnTo>
                    <a:pt x="1080" y="5297"/>
                  </a:lnTo>
                  <a:lnTo>
                    <a:pt x="1080" y="5314"/>
                  </a:lnTo>
                  <a:lnTo>
                    <a:pt x="1097" y="5331"/>
                  </a:lnTo>
                  <a:lnTo>
                    <a:pt x="1097" y="5348"/>
                  </a:lnTo>
                  <a:lnTo>
                    <a:pt x="1114" y="5348"/>
                  </a:lnTo>
                  <a:lnTo>
                    <a:pt x="1114" y="5364"/>
                  </a:lnTo>
                  <a:lnTo>
                    <a:pt x="1114" y="5381"/>
                  </a:lnTo>
                  <a:lnTo>
                    <a:pt x="1130" y="5381"/>
                  </a:lnTo>
                  <a:lnTo>
                    <a:pt x="1130" y="5398"/>
                  </a:lnTo>
                  <a:lnTo>
                    <a:pt x="1147" y="5415"/>
                  </a:lnTo>
                  <a:lnTo>
                    <a:pt x="1147" y="5432"/>
                  </a:lnTo>
                  <a:lnTo>
                    <a:pt x="1164" y="5432"/>
                  </a:lnTo>
                  <a:lnTo>
                    <a:pt x="1164" y="5449"/>
                  </a:lnTo>
                  <a:lnTo>
                    <a:pt x="1164" y="5466"/>
                  </a:lnTo>
                  <a:lnTo>
                    <a:pt x="1181" y="5466"/>
                  </a:lnTo>
                  <a:lnTo>
                    <a:pt x="1181" y="5483"/>
                  </a:lnTo>
                  <a:lnTo>
                    <a:pt x="1198" y="5499"/>
                  </a:lnTo>
                  <a:lnTo>
                    <a:pt x="1198" y="5516"/>
                  </a:lnTo>
                  <a:lnTo>
                    <a:pt x="1215" y="5516"/>
                  </a:lnTo>
                  <a:lnTo>
                    <a:pt x="1215" y="5533"/>
                  </a:lnTo>
                  <a:lnTo>
                    <a:pt x="7202" y="1890"/>
                  </a:lnTo>
                  <a:lnTo>
                    <a:pt x="7202" y="1873"/>
                  </a:lnTo>
                  <a:lnTo>
                    <a:pt x="7185" y="1873"/>
                  </a:lnTo>
                  <a:lnTo>
                    <a:pt x="7185" y="1856"/>
                  </a:lnTo>
                  <a:lnTo>
                    <a:pt x="7185" y="1839"/>
                  </a:lnTo>
                  <a:lnTo>
                    <a:pt x="7169" y="1839"/>
                  </a:lnTo>
                  <a:lnTo>
                    <a:pt x="7169" y="1823"/>
                  </a:lnTo>
                  <a:lnTo>
                    <a:pt x="7152" y="1823"/>
                  </a:lnTo>
                  <a:lnTo>
                    <a:pt x="7152" y="1806"/>
                  </a:lnTo>
                  <a:lnTo>
                    <a:pt x="7152" y="1789"/>
                  </a:lnTo>
                  <a:lnTo>
                    <a:pt x="7135" y="1789"/>
                  </a:lnTo>
                  <a:lnTo>
                    <a:pt x="7135" y="1772"/>
                  </a:lnTo>
                  <a:lnTo>
                    <a:pt x="7135" y="1755"/>
                  </a:lnTo>
                  <a:lnTo>
                    <a:pt x="7118" y="1755"/>
                  </a:lnTo>
                  <a:lnTo>
                    <a:pt x="7118" y="1738"/>
                  </a:lnTo>
                  <a:lnTo>
                    <a:pt x="7101" y="1738"/>
                  </a:lnTo>
                  <a:lnTo>
                    <a:pt x="7101" y="1721"/>
                  </a:lnTo>
                  <a:lnTo>
                    <a:pt x="7101" y="1704"/>
                  </a:lnTo>
                  <a:lnTo>
                    <a:pt x="7084" y="1704"/>
                  </a:lnTo>
                  <a:lnTo>
                    <a:pt x="7084" y="1688"/>
                  </a:lnTo>
                  <a:lnTo>
                    <a:pt x="7067" y="1688"/>
                  </a:lnTo>
                  <a:lnTo>
                    <a:pt x="7067" y="1671"/>
                  </a:lnTo>
                  <a:lnTo>
                    <a:pt x="7067" y="1654"/>
                  </a:lnTo>
                  <a:lnTo>
                    <a:pt x="7051" y="1654"/>
                  </a:lnTo>
                  <a:lnTo>
                    <a:pt x="7051" y="1637"/>
                  </a:lnTo>
                  <a:lnTo>
                    <a:pt x="7051" y="1620"/>
                  </a:lnTo>
                  <a:lnTo>
                    <a:pt x="7034" y="1620"/>
                  </a:lnTo>
                  <a:lnTo>
                    <a:pt x="7034" y="1603"/>
                  </a:lnTo>
                  <a:lnTo>
                    <a:pt x="7017" y="1586"/>
                  </a:lnTo>
                  <a:lnTo>
                    <a:pt x="7017" y="1570"/>
                  </a:lnTo>
                  <a:lnTo>
                    <a:pt x="7000" y="1570"/>
                  </a:lnTo>
                  <a:lnTo>
                    <a:pt x="7000" y="1553"/>
                  </a:lnTo>
                  <a:lnTo>
                    <a:pt x="7000" y="1536"/>
                  </a:lnTo>
                  <a:lnTo>
                    <a:pt x="6983" y="1536"/>
                  </a:lnTo>
                  <a:lnTo>
                    <a:pt x="6983" y="1519"/>
                  </a:lnTo>
                  <a:lnTo>
                    <a:pt x="6966" y="1502"/>
                  </a:lnTo>
                  <a:lnTo>
                    <a:pt x="6966" y="1485"/>
                  </a:lnTo>
                  <a:lnTo>
                    <a:pt x="6949" y="1485"/>
                  </a:lnTo>
                  <a:lnTo>
                    <a:pt x="6949" y="1468"/>
                  </a:lnTo>
                  <a:lnTo>
                    <a:pt x="6949" y="1451"/>
                  </a:lnTo>
                  <a:lnTo>
                    <a:pt x="6932" y="1451"/>
                  </a:lnTo>
                  <a:lnTo>
                    <a:pt x="6932" y="1435"/>
                  </a:lnTo>
                  <a:lnTo>
                    <a:pt x="6932" y="1418"/>
                  </a:lnTo>
                  <a:lnTo>
                    <a:pt x="6916" y="1418"/>
                  </a:lnTo>
                  <a:lnTo>
                    <a:pt x="6916" y="1401"/>
                  </a:lnTo>
                  <a:lnTo>
                    <a:pt x="6899" y="1401"/>
                  </a:lnTo>
                  <a:lnTo>
                    <a:pt x="6899" y="1384"/>
                  </a:lnTo>
                  <a:lnTo>
                    <a:pt x="6899" y="1367"/>
                  </a:lnTo>
                  <a:lnTo>
                    <a:pt x="6882" y="1367"/>
                  </a:lnTo>
                  <a:lnTo>
                    <a:pt x="6882" y="1350"/>
                  </a:lnTo>
                  <a:lnTo>
                    <a:pt x="6882" y="1333"/>
                  </a:lnTo>
                  <a:lnTo>
                    <a:pt x="6865" y="1333"/>
                  </a:lnTo>
                  <a:lnTo>
                    <a:pt x="6865" y="1317"/>
                  </a:lnTo>
                  <a:lnTo>
                    <a:pt x="6848" y="1317"/>
                  </a:lnTo>
                  <a:lnTo>
                    <a:pt x="6848" y="1300"/>
                  </a:lnTo>
                  <a:lnTo>
                    <a:pt x="6848" y="1283"/>
                  </a:lnTo>
                  <a:lnTo>
                    <a:pt x="6831" y="1283"/>
                  </a:lnTo>
                  <a:lnTo>
                    <a:pt x="6831" y="1266"/>
                  </a:lnTo>
                  <a:lnTo>
                    <a:pt x="6814" y="1249"/>
                  </a:lnTo>
                  <a:lnTo>
                    <a:pt x="6814" y="1232"/>
                  </a:lnTo>
                  <a:lnTo>
                    <a:pt x="6798" y="1215"/>
                  </a:lnTo>
                  <a:lnTo>
                    <a:pt x="6798" y="1198"/>
                  </a:lnTo>
                  <a:lnTo>
                    <a:pt x="6781" y="1198"/>
                  </a:lnTo>
                  <a:lnTo>
                    <a:pt x="6781" y="1182"/>
                  </a:lnTo>
                  <a:lnTo>
                    <a:pt x="6781" y="1165"/>
                  </a:lnTo>
                  <a:lnTo>
                    <a:pt x="6764" y="1165"/>
                  </a:lnTo>
                  <a:lnTo>
                    <a:pt x="6764" y="1148"/>
                  </a:lnTo>
                  <a:lnTo>
                    <a:pt x="6747" y="1148"/>
                  </a:lnTo>
                  <a:lnTo>
                    <a:pt x="6747" y="1131"/>
                  </a:lnTo>
                  <a:lnTo>
                    <a:pt x="6747" y="1114"/>
                  </a:lnTo>
                  <a:lnTo>
                    <a:pt x="6730" y="1114"/>
                  </a:lnTo>
                  <a:lnTo>
                    <a:pt x="6730" y="1097"/>
                  </a:lnTo>
                  <a:lnTo>
                    <a:pt x="6730" y="1080"/>
                  </a:lnTo>
                  <a:lnTo>
                    <a:pt x="6713" y="1080"/>
                  </a:lnTo>
                  <a:lnTo>
                    <a:pt x="6713" y="1064"/>
                  </a:lnTo>
                  <a:lnTo>
                    <a:pt x="6696" y="1047"/>
                  </a:lnTo>
                  <a:lnTo>
                    <a:pt x="6696" y="1030"/>
                  </a:lnTo>
                  <a:lnTo>
                    <a:pt x="6679" y="1030"/>
                  </a:lnTo>
                  <a:lnTo>
                    <a:pt x="6679" y="1013"/>
                  </a:lnTo>
                  <a:lnTo>
                    <a:pt x="6679" y="996"/>
                  </a:lnTo>
                  <a:lnTo>
                    <a:pt x="6663" y="996"/>
                  </a:lnTo>
                  <a:lnTo>
                    <a:pt x="6663" y="979"/>
                  </a:lnTo>
                  <a:lnTo>
                    <a:pt x="6646" y="962"/>
                  </a:lnTo>
                  <a:lnTo>
                    <a:pt x="6646" y="945"/>
                  </a:lnTo>
                  <a:lnTo>
                    <a:pt x="6629" y="945"/>
                  </a:lnTo>
                  <a:lnTo>
                    <a:pt x="6629" y="929"/>
                  </a:lnTo>
                  <a:lnTo>
                    <a:pt x="6629" y="912"/>
                  </a:lnTo>
                  <a:lnTo>
                    <a:pt x="6612" y="912"/>
                  </a:lnTo>
                  <a:lnTo>
                    <a:pt x="6612" y="895"/>
                  </a:lnTo>
                  <a:lnTo>
                    <a:pt x="6612" y="878"/>
                  </a:lnTo>
                  <a:lnTo>
                    <a:pt x="6595" y="878"/>
                  </a:lnTo>
                  <a:lnTo>
                    <a:pt x="6595" y="861"/>
                  </a:lnTo>
                  <a:lnTo>
                    <a:pt x="6578" y="861"/>
                  </a:lnTo>
                  <a:lnTo>
                    <a:pt x="6578" y="844"/>
                  </a:lnTo>
                  <a:lnTo>
                    <a:pt x="6578" y="827"/>
                  </a:lnTo>
                  <a:lnTo>
                    <a:pt x="6561" y="827"/>
                  </a:lnTo>
                  <a:lnTo>
                    <a:pt x="6561" y="811"/>
                  </a:lnTo>
                  <a:lnTo>
                    <a:pt x="6561" y="794"/>
                  </a:lnTo>
                  <a:lnTo>
                    <a:pt x="6545" y="794"/>
                  </a:lnTo>
                  <a:lnTo>
                    <a:pt x="6545" y="777"/>
                  </a:lnTo>
                  <a:lnTo>
                    <a:pt x="6528" y="760"/>
                  </a:lnTo>
                  <a:lnTo>
                    <a:pt x="6528" y="743"/>
                  </a:lnTo>
                  <a:lnTo>
                    <a:pt x="6511" y="743"/>
                  </a:lnTo>
                  <a:lnTo>
                    <a:pt x="6511" y="726"/>
                  </a:lnTo>
                  <a:lnTo>
                    <a:pt x="6511" y="709"/>
                  </a:lnTo>
                  <a:lnTo>
                    <a:pt x="6494" y="709"/>
                  </a:lnTo>
                  <a:lnTo>
                    <a:pt x="6494" y="692"/>
                  </a:lnTo>
                  <a:lnTo>
                    <a:pt x="6477" y="676"/>
                  </a:lnTo>
                  <a:lnTo>
                    <a:pt x="6477" y="659"/>
                  </a:lnTo>
                  <a:lnTo>
                    <a:pt x="6460" y="659"/>
                  </a:lnTo>
                  <a:lnTo>
                    <a:pt x="6460" y="642"/>
                  </a:lnTo>
                  <a:lnTo>
                    <a:pt x="6460" y="625"/>
                  </a:lnTo>
                  <a:lnTo>
                    <a:pt x="6443" y="625"/>
                  </a:lnTo>
                  <a:lnTo>
                    <a:pt x="6443" y="608"/>
                  </a:lnTo>
                  <a:lnTo>
                    <a:pt x="6443" y="591"/>
                  </a:lnTo>
                  <a:lnTo>
                    <a:pt x="6426" y="591"/>
                  </a:lnTo>
                  <a:lnTo>
                    <a:pt x="6426" y="574"/>
                  </a:lnTo>
                  <a:lnTo>
                    <a:pt x="6410" y="574"/>
                  </a:lnTo>
                  <a:lnTo>
                    <a:pt x="6410" y="558"/>
                  </a:lnTo>
                  <a:lnTo>
                    <a:pt x="6410" y="541"/>
                  </a:lnTo>
                  <a:lnTo>
                    <a:pt x="6393" y="541"/>
                  </a:lnTo>
                  <a:lnTo>
                    <a:pt x="6393" y="524"/>
                  </a:lnTo>
                  <a:lnTo>
                    <a:pt x="6393" y="507"/>
                  </a:lnTo>
                  <a:lnTo>
                    <a:pt x="6376" y="507"/>
                  </a:lnTo>
                  <a:lnTo>
                    <a:pt x="6376" y="490"/>
                  </a:lnTo>
                  <a:lnTo>
                    <a:pt x="6376" y="473"/>
                  </a:lnTo>
                  <a:lnTo>
                    <a:pt x="6359" y="473"/>
                  </a:lnTo>
                  <a:lnTo>
                    <a:pt x="6359" y="456"/>
                  </a:lnTo>
                  <a:lnTo>
                    <a:pt x="6342" y="456"/>
                  </a:lnTo>
                  <a:lnTo>
                    <a:pt x="6342" y="439"/>
                  </a:lnTo>
                  <a:lnTo>
                    <a:pt x="6342" y="423"/>
                  </a:lnTo>
                  <a:lnTo>
                    <a:pt x="6325" y="423"/>
                  </a:lnTo>
                  <a:lnTo>
                    <a:pt x="6325" y="406"/>
                  </a:lnTo>
                  <a:lnTo>
                    <a:pt x="6325" y="389"/>
                  </a:lnTo>
                  <a:lnTo>
                    <a:pt x="6308" y="389"/>
                  </a:lnTo>
                  <a:lnTo>
                    <a:pt x="6308" y="372"/>
                  </a:lnTo>
                  <a:lnTo>
                    <a:pt x="6308" y="355"/>
                  </a:lnTo>
                  <a:lnTo>
                    <a:pt x="6292" y="355"/>
                  </a:lnTo>
                  <a:lnTo>
                    <a:pt x="6292" y="338"/>
                  </a:lnTo>
                  <a:lnTo>
                    <a:pt x="6275" y="338"/>
                  </a:lnTo>
                  <a:lnTo>
                    <a:pt x="6275" y="321"/>
                  </a:lnTo>
                  <a:lnTo>
                    <a:pt x="6275" y="305"/>
                  </a:lnTo>
                  <a:lnTo>
                    <a:pt x="6258" y="305"/>
                  </a:lnTo>
                  <a:lnTo>
                    <a:pt x="6258" y="288"/>
                  </a:lnTo>
                  <a:lnTo>
                    <a:pt x="6258" y="271"/>
                  </a:lnTo>
                  <a:lnTo>
                    <a:pt x="6241" y="271"/>
                  </a:lnTo>
                  <a:lnTo>
                    <a:pt x="6241" y="254"/>
                  </a:lnTo>
                  <a:lnTo>
                    <a:pt x="6224" y="237"/>
                  </a:lnTo>
                  <a:lnTo>
                    <a:pt x="6224" y="220"/>
                  </a:lnTo>
                  <a:lnTo>
                    <a:pt x="6207" y="220"/>
                  </a:lnTo>
                  <a:lnTo>
                    <a:pt x="6207" y="203"/>
                  </a:lnTo>
                  <a:lnTo>
                    <a:pt x="6207" y="186"/>
                  </a:lnTo>
                  <a:lnTo>
                    <a:pt x="6190" y="186"/>
                  </a:lnTo>
                  <a:lnTo>
                    <a:pt x="6190" y="170"/>
                  </a:lnTo>
                  <a:lnTo>
                    <a:pt x="6190" y="153"/>
                  </a:lnTo>
                  <a:lnTo>
                    <a:pt x="6173" y="153"/>
                  </a:lnTo>
                  <a:lnTo>
                    <a:pt x="6173" y="136"/>
                  </a:lnTo>
                  <a:lnTo>
                    <a:pt x="6157" y="136"/>
                  </a:lnTo>
                  <a:lnTo>
                    <a:pt x="6157" y="119"/>
                  </a:lnTo>
                  <a:lnTo>
                    <a:pt x="6157" y="102"/>
                  </a:lnTo>
                  <a:lnTo>
                    <a:pt x="6140" y="102"/>
                  </a:lnTo>
                  <a:lnTo>
                    <a:pt x="6140" y="85"/>
                  </a:lnTo>
                  <a:lnTo>
                    <a:pt x="6140" y="68"/>
                  </a:lnTo>
                  <a:lnTo>
                    <a:pt x="6123" y="68"/>
                  </a:lnTo>
                  <a:lnTo>
                    <a:pt x="6123" y="52"/>
                  </a:lnTo>
                  <a:lnTo>
                    <a:pt x="6106" y="35"/>
                  </a:lnTo>
                  <a:lnTo>
                    <a:pt x="6106" y="18"/>
                  </a:lnTo>
                  <a:lnTo>
                    <a:pt x="6089" y="18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92325" y="4053750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0" y="0"/>
                  </a:moveTo>
                  <a:lnTo>
                    <a:pt x="0" y="321"/>
                  </a:lnTo>
                  <a:lnTo>
                    <a:pt x="894" y="321"/>
                  </a:lnTo>
                  <a:lnTo>
                    <a:pt x="894" y="2665"/>
                  </a:lnTo>
                  <a:lnTo>
                    <a:pt x="1249" y="2665"/>
                  </a:lnTo>
                  <a:lnTo>
                    <a:pt x="1249" y="321"/>
                  </a:lnTo>
                  <a:lnTo>
                    <a:pt x="2159" y="32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555575" y="4053750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48" y="321"/>
                  </a:moveTo>
                  <a:cubicBezTo>
                    <a:pt x="1367" y="321"/>
                    <a:pt x="1468" y="338"/>
                    <a:pt x="1535" y="371"/>
                  </a:cubicBezTo>
                  <a:cubicBezTo>
                    <a:pt x="1670" y="439"/>
                    <a:pt x="1738" y="557"/>
                    <a:pt x="1738" y="759"/>
                  </a:cubicBezTo>
                  <a:cubicBezTo>
                    <a:pt x="1738" y="928"/>
                    <a:pt x="1687" y="1063"/>
                    <a:pt x="1586" y="1130"/>
                  </a:cubicBezTo>
                  <a:cubicBezTo>
                    <a:pt x="1501" y="1198"/>
                    <a:pt x="1367" y="1232"/>
                    <a:pt x="1198" y="1232"/>
                  </a:cubicBezTo>
                  <a:lnTo>
                    <a:pt x="355" y="1232"/>
                  </a:lnTo>
                  <a:lnTo>
                    <a:pt x="355" y="321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355" y="2665"/>
                  </a:lnTo>
                  <a:lnTo>
                    <a:pt x="355" y="1518"/>
                  </a:lnTo>
                  <a:lnTo>
                    <a:pt x="1181" y="1518"/>
                  </a:lnTo>
                  <a:cubicBezTo>
                    <a:pt x="1333" y="1518"/>
                    <a:pt x="1434" y="1535"/>
                    <a:pt x="1501" y="1586"/>
                  </a:cubicBezTo>
                  <a:cubicBezTo>
                    <a:pt x="1636" y="1636"/>
                    <a:pt x="1687" y="1755"/>
                    <a:pt x="1704" y="1923"/>
                  </a:cubicBezTo>
                  <a:lnTo>
                    <a:pt x="1721" y="2362"/>
                  </a:lnTo>
                  <a:cubicBezTo>
                    <a:pt x="1738" y="2480"/>
                    <a:pt x="1738" y="2547"/>
                    <a:pt x="1738" y="2581"/>
                  </a:cubicBezTo>
                  <a:cubicBezTo>
                    <a:pt x="1754" y="2615"/>
                    <a:pt x="1754" y="2648"/>
                    <a:pt x="1771" y="2665"/>
                  </a:cubicBezTo>
                  <a:lnTo>
                    <a:pt x="2210" y="2665"/>
                  </a:lnTo>
                  <a:lnTo>
                    <a:pt x="2210" y="2615"/>
                  </a:lnTo>
                  <a:cubicBezTo>
                    <a:pt x="2159" y="2581"/>
                    <a:pt x="2109" y="2530"/>
                    <a:pt x="2092" y="2446"/>
                  </a:cubicBezTo>
                  <a:cubicBezTo>
                    <a:pt x="2075" y="2395"/>
                    <a:pt x="2075" y="2328"/>
                    <a:pt x="2075" y="2227"/>
                  </a:cubicBezTo>
                  <a:lnTo>
                    <a:pt x="2058" y="1856"/>
                  </a:lnTo>
                  <a:cubicBezTo>
                    <a:pt x="2058" y="1704"/>
                    <a:pt x="2024" y="1603"/>
                    <a:pt x="1974" y="1518"/>
                  </a:cubicBezTo>
                  <a:cubicBezTo>
                    <a:pt x="1923" y="1451"/>
                    <a:pt x="1839" y="1400"/>
                    <a:pt x="1738" y="1350"/>
                  </a:cubicBezTo>
                  <a:cubicBezTo>
                    <a:pt x="1856" y="1299"/>
                    <a:pt x="1940" y="1215"/>
                    <a:pt x="2007" y="1114"/>
                  </a:cubicBezTo>
                  <a:cubicBezTo>
                    <a:pt x="2075" y="1012"/>
                    <a:pt x="2109" y="877"/>
                    <a:pt x="2109" y="726"/>
                  </a:cubicBezTo>
                  <a:cubicBezTo>
                    <a:pt x="2109" y="422"/>
                    <a:pt x="1991" y="203"/>
                    <a:pt x="1738" y="85"/>
                  </a:cubicBezTo>
                  <a:cubicBezTo>
                    <a:pt x="1603" y="34"/>
                    <a:pt x="1434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621350" y="4053750"/>
              <a:ext cx="53150" cy="66650"/>
            </a:xfrm>
            <a:custGeom>
              <a:avLst/>
              <a:gdLst/>
              <a:ahLst/>
              <a:cxnLst/>
              <a:rect l="l" t="t" r="r" b="b"/>
              <a:pathLst>
                <a:path w="2126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355" y="2665"/>
                  </a:lnTo>
                  <a:lnTo>
                    <a:pt x="355" y="506"/>
                  </a:lnTo>
                  <a:lnTo>
                    <a:pt x="1721" y="2665"/>
                  </a:lnTo>
                  <a:lnTo>
                    <a:pt x="2126" y="2665"/>
                  </a:lnTo>
                  <a:lnTo>
                    <a:pt x="2126" y="0"/>
                  </a:lnTo>
                  <a:lnTo>
                    <a:pt x="1772" y="0"/>
                  </a:lnTo>
                  <a:lnTo>
                    <a:pt x="1772" y="215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1683325" y="4053750"/>
              <a:ext cx="84800" cy="66650"/>
            </a:xfrm>
            <a:custGeom>
              <a:avLst/>
              <a:gdLst/>
              <a:ahLst/>
              <a:cxnLst/>
              <a:rect l="l" t="t" r="r" b="b"/>
              <a:pathLst>
                <a:path w="3392" h="2666" extrusionOk="0">
                  <a:moveTo>
                    <a:pt x="1" y="0"/>
                  </a:moveTo>
                  <a:lnTo>
                    <a:pt x="692" y="2665"/>
                  </a:lnTo>
                  <a:lnTo>
                    <a:pt x="1080" y="2665"/>
                  </a:lnTo>
                  <a:lnTo>
                    <a:pt x="1688" y="456"/>
                  </a:lnTo>
                  <a:lnTo>
                    <a:pt x="2312" y="2665"/>
                  </a:lnTo>
                  <a:lnTo>
                    <a:pt x="2683" y="2665"/>
                  </a:lnTo>
                  <a:lnTo>
                    <a:pt x="3391" y="0"/>
                  </a:lnTo>
                  <a:lnTo>
                    <a:pt x="2986" y="0"/>
                  </a:lnTo>
                  <a:lnTo>
                    <a:pt x="2497" y="2176"/>
                  </a:lnTo>
                  <a:lnTo>
                    <a:pt x="1890" y="0"/>
                  </a:lnTo>
                  <a:lnTo>
                    <a:pt x="1502" y="0"/>
                  </a:lnTo>
                  <a:lnTo>
                    <a:pt x="895" y="2176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30500" y="1398100"/>
              <a:ext cx="255125" cy="272850"/>
            </a:xfrm>
            <a:custGeom>
              <a:avLst/>
              <a:gdLst/>
              <a:ahLst/>
              <a:cxnLst/>
              <a:rect l="l" t="t" r="r" b="b"/>
              <a:pathLst>
                <a:path w="10205" h="10914" fill="none" extrusionOk="0">
                  <a:moveTo>
                    <a:pt x="10204" y="10914"/>
                  </a:moveTo>
                  <a:lnTo>
                    <a:pt x="10204" y="10897"/>
                  </a:lnTo>
                  <a:lnTo>
                    <a:pt x="10187" y="10897"/>
                  </a:lnTo>
                  <a:lnTo>
                    <a:pt x="10171" y="10880"/>
                  </a:lnTo>
                  <a:lnTo>
                    <a:pt x="10171" y="10863"/>
                  </a:lnTo>
                  <a:lnTo>
                    <a:pt x="10154" y="10863"/>
                  </a:lnTo>
                  <a:lnTo>
                    <a:pt x="10154" y="10846"/>
                  </a:lnTo>
                  <a:lnTo>
                    <a:pt x="10137" y="10829"/>
                  </a:lnTo>
                  <a:lnTo>
                    <a:pt x="10137" y="10812"/>
                  </a:lnTo>
                  <a:lnTo>
                    <a:pt x="10120" y="10795"/>
                  </a:lnTo>
                  <a:lnTo>
                    <a:pt x="10103" y="10779"/>
                  </a:lnTo>
                  <a:lnTo>
                    <a:pt x="10103" y="10779"/>
                  </a:lnTo>
                  <a:lnTo>
                    <a:pt x="10086" y="10762"/>
                  </a:lnTo>
                  <a:lnTo>
                    <a:pt x="10069" y="10728"/>
                  </a:lnTo>
                  <a:lnTo>
                    <a:pt x="10052" y="10728"/>
                  </a:lnTo>
                  <a:lnTo>
                    <a:pt x="10052" y="10711"/>
                  </a:lnTo>
                  <a:lnTo>
                    <a:pt x="10036" y="10694"/>
                  </a:lnTo>
                  <a:lnTo>
                    <a:pt x="10036" y="10694"/>
                  </a:lnTo>
                  <a:lnTo>
                    <a:pt x="10019" y="10677"/>
                  </a:lnTo>
                  <a:lnTo>
                    <a:pt x="10019" y="10661"/>
                  </a:lnTo>
                  <a:lnTo>
                    <a:pt x="10002" y="10661"/>
                  </a:lnTo>
                  <a:lnTo>
                    <a:pt x="10002" y="10644"/>
                  </a:lnTo>
                  <a:lnTo>
                    <a:pt x="9985" y="10627"/>
                  </a:lnTo>
                  <a:lnTo>
                    <a:pt x="9968" y="10610"/>
                  </a:lnTo>
                  <a:lnTo>
                    <a:pt x="9968" y="10610"/>
                  </a:lnTo>
                  <a:lnTo>
                    <a:pt x="9951" y="10576"/>
                  </a:lnTo>
                  <a:lnTo>
                    <a:pt x="9934" y="10576"/>
                  </a:lnTo>
                  <a:lnTo>
                    <a:pt x="9934" y="10559"/>
                  </a:lnTo>
                  <a:lnTo>
                    <a:pt x="9918" y="10542"/>
                  </a:lnTo>
                  <a:lnTo>
                    <a:pt x="9901" y="10526"/>
                  </a:lnTo>
                  <a:lnTo>
                    <a:pt x="9901" y="10509"/>
                  </a:lnTo>
                  <a:lnTo>
                    <a:pt x="9884" y="10492"/>
                  </a:lnTo>
                  <a:lnTo>
                    <a:pt x="9884" y="10492"/>
                  </a:lnTo>
                  <a:lnTo>
                    <a:pt x="9850" y="10458"/>
                  </a:lnTo>
                  <a:lnTo>
                    <a:pt x="9850" y="10458"/>
                  </a:lnTo>
                  <a:lnTo>
                    <a:pt x="9833" y="10424"/>
                  </a:lnTo>
                  <a:lnTo>
                    <a:pt x="9816" y="10408"/>
                  </a:lnTo>
                  <a:lnTo>
                    <a:pt x="9816" y="10408"/>
                  </a:lnTo>
                  <a:lnTo>
                    <a:pt x="9799" y="10391"/>
                  </a:lnTo>
                  <a:lnTo>
                    <a:pt x="9783" y="10374"/>
                  </a:lnTo>
                  <a:lnTo>
                    <a:pt x="9783" y="10357"/>
                  </a:lnTo>
                  <a:lnTo>
                    <a:pt x="9749" y="10340"/>
                  </a:lnTo>
                  <a:lnTo>
                    <a:pt x="9749" y="10323"/>
                  </a:lnTo>
                  <a:lnTo>
                    <a:pt x="9732" y="10306"/>
                  </a:lnTo>
                  <a:lnTo>
                    <a:pt x="9732" y="10289"/>
                  </a:lnTo>
                  <a:lnTo>
                    <a:pt x="9715" y="10273"/>
                  </a:lnTo>
                  <a:lnTo>
                    <a:pt x="9698" y="10256"/>
                  </a:lnTo>
                  <a:lnTo>
                    <a:pt x="9681" y="10239"/>
                  </a:lnTo>
                  <a:lnTo>
                    <a:pt x="9681" y="10222"/>
                  </a:lnTo>
                  <a:lnTo>
                    <a:pt x="9648" y="10205"/>
                  </a:lnTo>
                  <a:lnTo>
                    <a:pt x="9648" y="10188"/>
                  </a:lnTo>
                  <a:lnTo>
                    <a:pt x="9631" y="10171"/>
                  </a:lnTo>
                  <a:lnTo>
                    <a:pt x="9631" y="10171"/>
                  </a:lnTo>
                  <a:lnTo>
                    <a:pt x="9614" y="10138"/>
                  </a:lnTo>
                  <a:lnTo>
                    <a:pt x="9597" y="10138"/>
                  </a:lnTo>
                  <a:lnTo>
                    <a:pt x="9597" y="10121"/>
                  </a:lnTo>
                  <a:lnTo>
                    <a:pt x="9580" y="10104"/>
                  </a:lnTo>
                  <a:lnTo>
                    <a:pt x="9580" y="10104"/>
                  </a:lnTo>
                  <a:lnTo>
                    <a:pt x="9546" y="10070"/>
                  </a:lnTo>
                  <a:lnTo>
                    <a:pt x="9546" y="10053"/>
                  </a:lnTo>
                  <a:lnTo>
                    <a:pt x="9530" y="10036"/>
                  </a:lnTo>
                  <a:lnTo>
                    <a:pt x="9513" y="10020"/>
                  </a:lnTo>
                  <a:lnTo>
                    <a:pt x="9513" y="10020"/>
                  </a:lnTo>
                  <a:lnTo>
                    <a:pt x="9496" y="10003"/>
                  </a:lnTo>
                  <a:lnTo>
                    <a:pt x="9496" y="9986"/>
                  </a:lnTo>
                  <a:lnTo>
                    <a:pt x="9479" y="9969"/>
                  </a:lnTo>
                  <a:lnTo>
                    <a:pt x="9462" y="9952"/>
                  </a:lnTo>
                  <a:lnTo>
                    <a:pt x="9445" y="9935"/>
                  </a:lnTo>
                  <a:lnTo>
                    <a:pt x="9428" y="9918"/>
                  </a:lnTo>
                  <a:lnTo>
                    <a:pt x="9428" y="9902"/>
                  </a:lnTo>
                  <a:lnTo>
                    <a:pt x="9412" y="9902"/>
                  </a:lnTo>
                  <a:lnTo>
                    <a:pt x="9395" y="9868"/>
                  </a:lnTo>
                  <a:lnTo>
                    <a:pt x="9395" y="9868"/>
                  </a:lnTo>
                  <a:lnTo>
                    <a:pt x="9378" y="9851"/>
                  </a:lnTo>
                  <a:lnTo>
                    <a:pt x="9361" y="9834"/>
                  </a:lnTo>
                  <a:lnTo>
                    <a:pt x="9361" y="9817"/>
                  </a:lnTo>
                  <a:lnTo>
                    <a:pt x="9344" y="9817"/>
                  </a:lnTo>
                  <a:lnTo>
                    <a:pt x="9344" y="9800"/>
                  </a:lnTo>
                  <a:lnTo>
                    <a:pt x="9327" y="9783"/>
                  </a:lnTo>
                  <a:lnTo>
                    <a:pt x="9310" y="9767"/>
                  </a:lnTo>
                  <a:lnTo>
                    <a:pt x="9310" y="9750"/>
                  </a:lnTo>
                  <a:lnTo>
                    <a:pt x="9277" y="9716"/>
                  </a:lnTo>
                  <a:lnTo>
                    <a:pt x="9260" y="9716"/>
                  </a:lnTo>
                  <a:lnTo>
                    <a:pt x="9243" y="9682"/>
                  </a:lnTo>
                  <a:lnTo>
                    <a:pt x="9243" y="9665"/>
                  </a:lnTo>
                  <a:lnTo>
                    <a:pt x="9226" y="9665"/>
                  </a:lnTo>
                  <a:lnTo>
                    <a:pt x="9226" y="9649"/>
                  </a:lnTo>
                  <a:lnTo>
                    <a:pt x="9209" y="9632"/>
                  </a:lnTo>
                  <a:lnTo>
                    <a:pt x="9209" y="9632"/>
                  </a:lnTo>
                  <a:lnTo>
                    <a:pt x="9192" y="9615"/>
                  </a:lnTo>
                  <a:lnTo>
                    <a:pt x="9175" y="9598"/>
                  </a:lnTo>
                  <a:lnTo>
                    <a:pt x="9159" y="9581"/>
                  </a:lnTo>
                  <a:lnTo>
                    <a:pt x="9159" y="9564"/>
                  </a:lnTo>
                  <a:lnTo>
                    <a:pt x="9142" y="9547"/>
                  </a:lnTo>
                  <a:lnTo>
                    <a:pt x="9125" y="9530"/>
                  </a:lnTo>
                  <a:lnTo>
                    <a:pt x="9108" y="9530"/>
                  </a:lnTo>
                  <a:lnTo>
                    <a:pt x="9108" y="9514"/>
                  </a:lnTo>
                  <a:lnTo>
                    <a:pt x="9091" y="9497"/>
                  </a:lnTo>
                  <a:lnTo>
                    <a:pt x="9091" y="9480"/>
                  </a:lnTo>
                  <a:lnTo>
                    <a:pt x="9074" y="9480"/>
                  </a:lnTo>
                  <a:lnTo>
                    <a:pt x="9074" y="9463"/>
                  </a:lnTo>
                  <a:lnTo>
                    <a:pt x="9057" y="9446"/>
                  </a:lnTo>
                  <a:lnTo>
                    <a:pt x="9057" y="9446"/>
                  </a:lnTo>
                  <a:lnTo>
                    <a:pt x="9040" y="9429"/>
                  </a:lnTo>
                  <a:lnTo>
                    <a:pt x="9024" y="9412"/>
                  </a:lnTo>
                  <a:lnTo>
                    <a:pt x="9024" y="9412"/>
                  </a:lnTo>
                  <a:lnTo>
                    <a:pt x="9007" y="9396"/>
                  </a:lnTo>
                  <a:lnTo>
                    <a:pt x="9007" y="9379"/>
                  </a:lnTo>
                  <a:lnTo>
                    <a:pt x="8990" y="9379"/>
                  </a:lnTo>
                  <a:lnTo>
                    <a:pt x="8990" y="9362"/>
                  </a:lnTo>
                  <a:lnTo>
                    <a:pt x="8973" y="9345"/>
                  </a:lnTo>
                  <a:lnTo>
                    <a:pt x="8973" y="9328"/>
                  </a:lnTo>
                  <a:lnTo>
                    <a:pt x="8956" y="9328"/>
                  </a:lnTo>
                  <a:lnTo>
                    <a:pt x="8939" y="9311"/>
                  </a:lnTo>
                  <a:lnTo>
                    <a:pt x="8939" y="9294"/>
                  </a:lnTo>
                  <a:lnTo>
                    <a:pt x="8922" y="9277"/>
                  </a:lnTo>
                  <a:lnTo>
                    <a:pt x="8906" y="9261"/>
                  </a:lnTo>
                  <a:lnTo>
                    <a:pt x="8889" y="9244"/>
                  </a:lnTo>
                  <a:lnTo>
                    <a:pt x="8872" y="9227"/>
                  </a:lnTo>
                  <a:lnTo>
                    <a:pt x="8872" y="9227"/>
                  </a:lnTo>
                  <a:lnTo>
                    <a:pt x="8855" y="9210"/>
                  </a:lnTo>
                  <a:lnTo>
                    <a:pt x="8855" y="9193"/>
                  </a:lnTo>
                  <a:lnTo>
                    <a:pt x="8838" y="9176"/>
                  </a:lnTo>
                  <a:lnTo>
                    <a:pt x="8821" y="9159"/>
                  </a:lnTo>
                  <a:lnTo>
                    <a:pt x="8821" y="9143"/>
                  </a:lnTo>
                  <a:lnTo>
                    <a:pt x="8804" y="9143"/>
                  </a:lnTo>
                  <a:lnTo>
                    <a:pt x="8804" y="9126"/>
                  </a:lnTo>
                  <a:lnTo>
                    <a:pt x="8787" y="9109"/>
                  </a:lnTo>
                  <a:lnTo>
                    <a:pt x="8771" y="9109"/>
                  </a:lnTo>
                  <a:lnTo>
                    <a:pt x="8771" y="9092"/>
                  </a:lnTo>
                  <a:lnTo>
                    <a:pt x="8754" y="9075"/>
                  </a:lnTo>
                  <a:lnTo>
                    <a:pt x="8754" y="9075"/>
                  </a:lnTo>
                  <a:lnTo>
                    <a:pt x="8737" y="9058"/>
                  </a:lnTo>
                  <a:lnTo>
                    <a:pt x="8737" y="9041"/>
                  </a:lnTo>
                  <a:lnTo>
                    <a:pt x="8720" y="9041"/>
                  </a:lnTo>
                  <a:lnTo>
                    <a:pt x="8703" y="9024"/>
                  </a:lnTo>
                  <a:lnTo>
                    <a:pt x="8703" y="9008"/>
                  </a:lnTo>
                  <a:lnTo>
                    <a:pt x="8686" y="8991"/>
                  </a:lnTo>
                  <a:lnTo>
                    <a:pt x="8686" y="8991"/>
                  </a:lnTo>
                  <a:lnTo>
                    <a:pt x="8669" y="8974"/>
                  </a:lnTo>
                  <a:lnTo>
                    <a:pt x="8669" y="8957"/>
                  </a:lnTo>
                  <a:lnTo>
                    <a:pt x="8653" y="8940"/>
                  </a:lnTo>
                  <a:lnTo>
                    <a:pt x="8636" y="8923"/>
                  </a:lnTo>
                  <a:lnTo>
                    <a:pt x="8619" y="8906"/>
                  </a:lnTo>
                  <a:lnTo>
                    <a:pt x="8602" y="8890"/>
                  </a:lnTo>
                  <a:lnTo>
                    <a:pt x="8602" y="8890"/>
                  </a:lnTo>
                  <a:lnTo>
                    <a:pt x="8585" y="8873"/>
                  </a:lnTo>
                  <a:lnTo>
                    <a:pt x="8585" y="8856"/>
                  </a:lnTo>
                  <a:lnTo>
                    <a:pt x="8568" y="8856"/>
                  </a:lnTo>
                  <a:lnTo>
                    <a:pt x="8551" y="8839"/>
                  </a:lnTo>
                  <a:lnTo>
                    <a:pt x="8551" y="8822"/>
                  </a:lnTo>
                  <a:lnTo>
                    <a:pt x="8534" y="8822"/>
                  </a:lnTo>
                  <a:lnTo>
                    <a:pt x="8534" y="8805"/>
                  </a:lnTo>
                  <a:lnTo>
                    <a:pt x="8518" y="8788"/>
                  </a:lnTo>
                  <a:lnTo>
                    <a:pt x="8518" y="8771"/>
                  </a:lnTo>
                  <a:lnTo>
                    <a:pt x="8501" y="8771"/>
                  </a:lnTo>
                  <a:lnTo>
                    <a:pt x="8501" y="8755"/>
                  </a:lnTo>
                  <a:lnTo>
                    <a:pt x="8484" y="8738"/>
                  </a:lnTo>
                  <a:lnTo>
                    <a:pt x="8467" y="8721"/>
                  </a:lnTo>
                  <a:lnTo>
                    <a:pt x="8450" y="8704"/>
                  </a:lnTo>
                  <a:lnTo>
                    <a:pt x="8450" y="8704"/>
                  </a:lnTo>
                  <a:lnTo>
                    <a:pt x="8433" y="8687"/>
                  </a:lnTo>
                  <a:lnTo>
                    <a:pt x="8433" y="8670"/>
                  </a:lnTo>
                  <a:lnTo>
                    <a:pt x="8416" y="8670"/>
                  </a:lnTo>
                  <a:lnTo>
                    <a:pt x="8400" y="8653"/>
                  </a:lnTo>
                  <a:lnTo>
                    <a:pt x="8383" y="8637"/>
                  </a:lnTo>
                  <a:lnTo>
                    <a:pt x="8383" y="8620"/>
                  </a:lnTo>
                  <a:lnTo>
                    <a:pt x="8366" y="8603"/>
                  </a:lnTo>
                  <a:lnTo>
                    <a:pt x="8349" y="8586"/>
                  </a:lnTo>
                  <a:lnTo>
                    <a:pt x="8332" y="8569"/>
                  </a:lnTo>
                  <a:lnTo>
                    <a:pt x="8332" y="8552"/>
                  </a:lnTo>
                  <a:lnTo>
                    <a:pt x="8315" y="8552"/>
                  </a:lnTo>
                  <a:lnTo>
                    <a:pt x="8315" y="8535"/>
                  </a:lnTo>
                  <a:lnTo>
                    <a:pt x="8298" y="8518"/>
                  </a:lnTo>
                  <a:lnTo>
                    <a:pt x="8298" y="8518"/>
                  </a:lnTo>
                  <a:lnTo>
                    <a:pt x="8281" y="8485"/>
                  </a:lnTo>
                  <a:lnTo>
                    <a:pt x="8265" y="8485"/>
                  </a:lnTo>
                  <a:lnTo>
                    <a:pt x="8248" y="8468"/>
                  </a:lnTo>
                  <a:lnTo>
                    <a:pt x="8248" y="8451"/>
                  </a:lnTo>
                  <a:lnTo>
                    <a:pt x="8231" y="8434"/>
                  </a:lnTo>
                  <a:lnTo>
                    <a:pt x="8214" y="8417"/>
                  </a:lnTo>
                  <a:lnTo>
                    <a:pt x="8197" y="8400"/>
                  </a:lnTo>
                  <a:lnTo>
                    <a:pt x="8180" y="8384"/>
                  </a:lnTo>
                  <a:lnTo>
                    <a:pt x="8180" y="8367"/>
                  </a:lnTo>
                  <a:lnTo>
                    <a:pt x="8163" y="8367"/>
                  </a:lnTo>
                  <a:lnTo>
                    <a:pt x="8163" y="8350"/>
                  </a:lnTo>
                  <a:lnTo>
                    <a:pt x="8147" y="8350"/>
                  </a:lnTo>
                  <a:lnTo>
                    <a:pt x="8130" y="8333"/>
                  </a:lnTo>
                  <a:lnTo>
                    <a:pt x="8130" y="8316"/>
                  </a:lnTo>
                  <a:lnTo>
                    <a:pt x="8113" y="8299"/>
                  </a:lnTo>
                  <a:lnTo>
                    <a:pt x="8113" y="8299"/>
                  </a:lnTo>
                  <a:lnTo>
                    <a:pt x="8096" y="8282"/>
                  </a:lnTo>
                  <a:lnTo>
                    <a:pt x="8096" y="8265"/>
                  </a:lnTo>
                  <a:lnTo>
                    <a:pt x="8079" y="8265"/>
                  </a:lnTo>
                  <a:lnTo>
                    <a:pt x="8079" y="8249"/>
                  </a:lnTo>
                  <a:lnTo>
                    <a:pt x="8062" y="8232"/>
                  </a:lnTo>
                  <a:lnTo>
                    <a:pt x="8045" y="8232"/>
                  </a:lnTo>
                  <a:lnTo>
                    <a:pt x="8045" y="8215"/>
                  </a:lnTo>
                  <a:lnTo>
                    <a:pt x="8028" y="8198"/>
                  </a:lnTo>
                  <a:lnTo>
                    <a:pt x="8028" y="8198"/>
                  </a:lnTo>
                  <a:lnTo>
                    <a:pt x="8012" y="8181"/>
                  </a:lnTo>
                  <a:lnTo>
                    <a:pt x="8012" y="8164"/>
                  </a:lnTo>
                  <a:lnTo>
                    <a:pt x="7995" y="8164"/>
                  </a:lnTo>
                  <a:lnTo>
                    <a:pt x="7978" y="8147"/>
                  </a:lnTo>
                  <a:lnTo>
                    <a:pt x="7961" y="8131"/>
                  </a:lnTo>
                  <a:lnTo>
                    <a:pt x="7961" y="8114"/>
                  </a:lnTo>
                  <a:lnTo>
                    <a:pt x="7944" y="8097"/>
                  </a:lnTo>
                  <a:lnTo>
                    <a:pt x="7927" y="8097"/>
                  </a:lnTo>
                  <a:lnTo>
                    <a:pt x="7910" y="8063"/>
                  </a:lnTo>
                  <a:lnTo>
                    <a:pt x="7910" y="8046"/>
                  </a:lnTo>
                  <a:lnTo>
                    <a:pt x="7894" y="8046"/>
                  </a:lnTo>
                  <a:lnTo>
                    <a:pt x="7894" y="8029"/>
                  </a:lnTo>
                  <a:lnTo>
                    <a:pt x="7877" y="8012"/>
                  </a:lnTo>
                  <a:lnTo>
                    <a:pt x="7860" y="7996"/>
                  </a:lnTo>
                  <a:lnTo>
                    <a:pt x="7843" y="7979"/>
                  </a:lnTo>
                  <a:lnTo>
                    <a:pt x="7843" y="7979"/>
                  </a:lnTo>
                  <a:lnTo>
                    <a:pt x="7826" y="7945"/>
                  </a:lnTo>
                  <a:lnTo>
                    <a:pt x="7809" y="7945"/>
                  </a:lnTo>
                  <a:lnTo>
                    <a:pt x="7809" y="7928"/>
                  </a:lnTo>
                  <a:lnTo>
                    <a:pt x="7792" y="7911"/>
                  </a:lnTo>
                  <a:lnTo>
                    <a:pt x="7775" y="7911"/>
                  </a:lnTo>
                  <a:lnTo>
                    <a:pt x="7775" y="7894"/>
                  </a:lnTo>
                  <a:lnTo>
                    <a:pt x="7759" y="7878"/>
                  </a:lnTo>
                  <a:lnTo>
                    <a:pt x="7759" y="7878"/>
                  </a:lnTo>
                  <a:lnTo>
                    <a:pt x="7742" y="7861"/>
                  </a:lnTo>
                  <a:lnTo>
                    <a:pt x="7742" y="7844"/>
                  </a:lnTo>
                  <a:lnTo>
                    <a:pt x="7725" y="7844"/>
                  </a:lnTo>
                  <a:lnTo>
                    <a:pt x="7708" y="7827"/>
                  </a:lnTo>
                  <a:lnTo>
                    <a:pt x="7708" y="7810"/>
                  </a:lnTo>
                  <a:lnTo>
                    <a:pt x="7691" y="7810"/>
                  </a:lnTo>
                  <a:lnTo>
                    <a:pt x="7691" y="7793"/>
                  </a:lnTo>
                  <a:lnTo>
                    <a:pt x="7674" y="7776"/>
                  </a:lnTo>
                  <a:lnTo>
                    <a:pt x="7657" y="7776"/>
                  </a:lnTo>
                  <a:lnTo>
                    <a:pt x="7657" y="7759"/>
                  </a:lnTo>
                  <a:lnTo>
                    <a:pt x="7641" y="7743"/>
                  </a:lnTo>
                  <a:lnTo>
                    <a:pt x="7624" y="7726"/>
                  </a:lnTo>
                  <a:lnTo>
                    <a:pt x="7624" y="7709"/>
                  </a:lnTo>
                  <a:lnTo>
                    <a:pt x="7607" y="7709"/>
                  </a:lnTo>
                  <a:lnTo>
                    <a:pt x="7590" y="7692"/>
                  </a:lnTo>
                  <a:lnTo>
                    <a:pt x="7590" y="7675"/>
                  </a:lnTo>
                  <a:lnTo>
                    <a:pt x="7573" y="7658"/>
                  </a:lnTo>
                  <a:lnTo>
                    <a:pt x="7556" y="7641"/>
                  </a:lnTo>
                  <a:lnTo>
                    <a:pt x="7556" y="7641"/>
                  </a:lnTo>
                  <a:lnTo>
                    <a:pt x="7539" y="7625"/>
                  </a:lnTo>
                  <a:lnTo>
                    <a:pt x="7522" y="7608"/>
                  </a:lnTo>
                  <a:lnTo>
                    <a:pt x="7522" y="7591"/>
                  </a:lnTo>
                  <a:lnTo>
                    <a:pt x="7506" y="7574"/>
                  </a:lnTo>
                  <a:lnTo>
                    <a:pt x="7489" y="7574"/>
                  </a:lnTo>
                  <a:lnTo>
                    <a:pt x="7489" y="7557"/>
                  </a:lnTo>
                  <a:lnTo>
                    <a:pt x="7472" y="7540"/>
                  </a:lnTo>
                  <a:lnTo>
                    <a:pt x="7455" y="7523"/>
                  </a:lnTo>
                  <a:lnTo>
                    <a:pt x="7455" y="7523"/>
                  </a:lnTo>
                  <a:lnTo>
                    <a:pt x="7438" y="7506"/>
                  </a:lnTo>
                  <a:lnTo>
                    <a:pt x="7438" y="7490"/>
                  </a:lnTo>
                  <a:lnTo>
                    <a:pt x="7421" y="7490"/>
                  </a:lnTo>
                  <a:lnTo>
                    <a:pt x="7404" y="7473"/>
                  </a:lnTo>
                  <a:lnTo>
                    <a:pt x="7404" y="7456"/>
                  </a:lnTo>
                  <a:lnTo>
                    <a:pt x="7388" y="7456"/>
                  </a:lnTo>
                  <a:lnTo>
                    <a:pt x="7388" y="7439"/>
                  </a:lnTo>
                  <a:lnTo>
                    <a:pt x="7371" y="7422"/>
                  </a:lnTo>
                  <a:lnTo>
                    <a:pt x="7354" y="7422"/>
                  </a:lnTo>
                  <a:lnTo>
                    <a:pt x="7354" y="7405"/>
                  </a:lnTo>
                  <a:lnTo>
                    <a:pt x="7337" y="7388"/>
                  </a:lnTo>
                  <a:lnTo>
                    <a:pt x="7337" y="7388"/>
                  </a:lnTo>
                  <a:lnTo>
                    <a:pt x="7320" y="7372"/>
                  </a:lnTo>
                  <a:lnTo>
                    <a:pt x="7303" y="7355"/>
                  </a:lnTo>
                  <a:lnTo>
                    <a:pt x="7286" y="7338"/>
                  </a:lnTo>
                  <a:lnTo>
                    <a:pt x="7286" y="7321"/>
                  </a:lnTo>
                  <a:lnTo>
                    <a:pt x="7269" y="7321"/>
                  </a:lnTo>
                  <a:lnTo>
                    <a:pt x="7269" y="7304"/>
                  </a:lnTo>
                  <a:lnTo>
                    <a:pt x="7253" y="7287"/>
                  </a:lnTo>
                  <a:lnTo>
                    <a:pt x="7253" y="7287"/>
                  </a:lnTo>
                  <a:lnTo>
                    <a:pt x="7236" y="7270"/>
                  </a:lnTo>
                  <a:lnTo>
                    <a:pt x="7219" y="7253"/>
                  </a:lnTo>
                  <a:lnTo>
                    <a:pt x="7219" y="7253"/>
                  </a:lnTo>
                  <a:lnTo>
                    <a:pt x="7202" y="7237"/>
                  </a:lnTo>
                  <a:lnTo>
                    <a:pt x="7202" y="7220"/>
                  </a:lnTo>
                  <a:lnTo>
                    <a:pt x="7185" y="7220"/>
                  </a:lnTo>
                  <a:lnTo>
                    <a:pt x="7168" y="7203"/>
                  </a:lnTo>
                  <a:lnTo>
                    <a:pt x="7168" y="7186"/>
                  </a:lnTo>
                  <a:lnTo>
                    <a:pt x="7151" y="7186"/>
                  </a:lnTo>
                  <a:lnTo>
                    <a:pt x="7151" y="7169"/>
                  </a:lnTo>
                  <a:lnTo>
                    <a:pt x="7135" y="7152"/>
                  </a:lnTo>
                  <a:lnTo>
                    <a:pt x="7135" y="7152"/>
                  </a:lnTo>
                  <a:lnTo>
                    <a:pt x="7118" y="7135"/>
                  </a:lnTo>
                  <a:lnTo>
                    <a:pt x="7101" y="7119"/>
                  </a:lnTo>
                  <a:lnTo>
                    <a:pt x="7101" y="7119"/>
                  </a:lnTo>
                  <a:lnTo>
                    <a:pt x="7084" y="7102"/>
                  </a:lnTo>
                  <a:lnTo>
                    <a:pt x="7084" y="7085"/>
                  </a:lnTo>
                  <a:lnTo>
                    <a:pt x="7067" y="7085"/>
                  </a:lnTo>
                  <a:lnTo>
                    <a:pt x="7067" y="7068"/>
                  </a:lnTo>
                  <a:lnTo>
                    <a:pt x="7050" y="7051"/>
                  </a:lnTo>
                  <a:lnTo>
                    <a:pt x="7033" y="7051"/>
                  </a:lnTo>
                  <a:lnTo>
                    <a:pt x="7033" y="7034"/>
                  </a:lnTo>
                  <a:lnTo>
                    <a:pt x="7016" y="7017"/>
                  </a:lnTo>
                  <a:lnTo>
                    <a:pt x="7016" y="7017"/>
                  </a:lnTo>
                  <a:lnTo>
                    <a:pt x="7000" y="7000"/>
                  </a:lnTo>
                  <a:lnTo>
                    <a:pt x="6983" y="6984"/>
                  </a:lnTo>
                  <a:lnTo>
                    <a:pt x="6983" y="6984"/>
                  </a:lnTo>
                  <a:lnTo>
                    <a:pt x="6966" y="6967"/>
                  </a:lnTo>
                  <a:lnTo>
                    <a:pt x="6966" y="6950"/>
                  </a:lnTo>
                  <a:lnTo>
                    <a:pt x="6949" y="6950"/>
                  </a:lnTo>
                  <a:lnTo>
                    <a:pt x="6932" y="6933"/>
                  </a:lnTo>
                  <a:lnTo>
                    <a:pt x="6932" y="6916"/>
                  </a:lnTo>
                  <a:lnTo>
                    <a:pt x="6915" y="6916"/>
                  </a:lnTo>
                  <a:lnTo>
                    <a:pt x="6915" y="6899"/>
                  </a:lnTo>
                  <a:lnTo>
                    <a:pt x="6898" y="6882"/>
                  </a:lnTo>
                  <a:lnTo>
                    <a:pt x="6882" y="6882"/>
                  </a:lnTo>
                  <a:lnTo>
                    <a:pt x="6882" y="6866"/>
                  </a:lnTo>
                  <a:lnTo>
                    <a:pt x="6865" y="6849"/>
                  </a:lnTo>
                  <a:lnTo>
                    <a:pt x="6865" y="6849"/>
                  </a:lnTo>
                  <a:lnTo>
                    <a:pt x="6848" y="6832"/>
                  </a:lnTo>
                  <a:lnTo>
                    <a:pt x="6848" y="6815"/>
                  </a:lnTo>
                  <a:lnTo>
                    <a:pt x="6831" y="6815"/>
                  </a:lnTo>
                  <a:lnTo>
                    <a:pt x="6814" y="6798"/>
                  </a:lnTo>
                  <a:lnTo>
                    <a:pt x="6814" y="6781"/>
                  </a:lnTo>
                  <a:lnTo>
                    <a:pt x="6797" y="6781"/>
                  </a:lnTo>
                  <a:lnTo>
                    <a:pt x="6797" y="6764"/>
                  </a:lnTo>
                  <a:lnTo>
                    <a:pt x="6780" y="6747"/>
                  </a:lnTo>
                  <a:lnTo>
                    <a:pt x="6763" y="6747"/>
                  </a:lnTo>
                  <a:lnTo>
                    <a:pt x="6763" y="6731"/>
                  </a:lnTo>
                  <a:lnTo>
                    <a:pt x="6747" y="6714"/>
                  </a:lnTo>
                  <a:lnTo>
                    <a:pt x="6747" y="6714"/>
                  </a:lnTo>
                  <a:lnTo>
                    <a:pt x="6730" y="6697"/>
                  </a:lnTo>
                  <a:lnTo>
                    <a:pt x="6713" y="6680"/>
                  </a:lnTo>
                  <a:lnTo>
                    <a:pt x="6713" y="6680"/>
                  </a:lnTo>
                  <a:lnTo>
                    <a:pt x="6696" y="6663"/>
                  </a:lnTo>
                  <a:lnTo>
                    <a:pt x="6696" y="6646"/>
                  </a:lnTo>
                  <a:lnTo>
                    <a:pt x="6679" y="6646"/>
                  </a:lnTo>
                  <a:lnTo>
                    <a:pt x="6679" y="6629"/>
                  </a:lnTo>
                  <a:lnTo>
                    <a:pt x="6662" y="6613"/>
                  </a:lnTo>
                  <a:lnTo>
                    <a:pt x="6645" y="6613"/>
                  </a:lnTo>
                  <a:lnTo>
                    <a:pt x="6645" y="6596"/>
                  </a:lnTo>
                  <a:lnTo>
                    <a:pt x="6629" y="6579"/>
                  </a:lnTo>
                  <a:lnTo>
                    <a:pt x="6629" y="6579"/>
                  </a:lnTo>
                  <a:lnTo>
                    <a:pt x="6612" y="6562"/>
                  </a:lnTo>
                  <a:lnTo>
                    <a:pt x="6595" y="6545"/>
                  </a:lnTo>
                  <a:lnTo>
                    <a:pt x="6595" y="6545"/>
                  </a:lnTo>
                  <a:lnTo>
                    <a:pt x="6578" y="6528"/>
                  </a:lnTo>
                  <a:lnTo>
                    <a:pt x="6578" y="6511"/>
                  </a:lnTo>
                  <a:lnTo>
                    <a:pt x="6544" y="6494"/>
                  </a:lnTo>
                  <a:lnTo>
                    <a:pt x="6544" y="6478"/>
                  </a:lnTo>
                  <a:lnTo>
                    <a:pt x="6527" y="6478"/>
                  </a:lnTo>
                  <a:lnTo>
                    <a:pt x="6527" y="6461"/>
                  </a:lnTo>
                  <a:lnTo>
                    <a:pt x="6510" y="6444"/>
                  </a:lnTo>
                  <a:lnTo>
                    <a:pt x="6510" y="6444"/>
                  </a:lnTo>
                  <a:lnTo>
                    <a:pt x="6494" y="6427"/>
                  </a:lnTo>
                  <a:lnTo>
                    <a:pt x="6477" y="6410"/>
                  </a:lnTo>
                  <a:lnTo>
                    <a:pt x="6477" y="6410"/>
                  </a:lnTo>
                  <a:lnTo>
                    <a:pt x="6460" y="6393"/>
                  </a:lnTo>
                  <a:lnTo>
                    <a:pt x="6443" y="6376"/>
                  </a:lnTo>
                  <a:lnTo>
                    <a:pt x="6426" y="6360"/>
                  </a:lnTo>
                  <a:lnTo>
                    <a:pt x="6426" y="6343"/>
                  </a:lnTo>
                  <a:lnTo>
                    <a:pt x="6409" y="6343"/>
                  </a:lnTo>
                  <a:lnTo>
                    <a:pt x="6409" y="6326"/>
                  </a:lnTo>
                  <a:lnTo>
                    <a:pt x="6392" y="6326"/>
                  </a:lnTo>
                  <a:lnTo>
                    <a:pt x="6376" y="6309"/>
                  </a:lnTo>
                  <a:lnTo>
                    <a:pt x="6376" y="6292"/>
                  </a:lnTo>
                  <a:lnTo>
                    <a:pt x="6359" y="6275"/>
                  </a:lnTo>
                  <a:lnTo>
                    <a:pt x="6342" y="6258"/>
                  </a:lnTo>
                  <a:lnTo>
                    <a:pt x="6325" y="6242"/>
                  </a:lnTo>
                  <a:lnTo>
                    <a:pt x="6325" y="6242"/>
                  </a:lnTo>
                  <a:lnTo>
                    <a:pt x="6308" y="6225"/>
                  </a:lnTo>
                  <a:lnTo>
                    <a:pt x="6308" y="6225"/>
                  </a:lnTo>
                  <a:lnTo>
                    <a:pt x="6291" y="6208"/>
                  </a:lnTo>
                  <a:lnTo>
                    <a:pt x="6291" y="6191"/>
                  </a:lnTo>
                  <a:lnTo>
                    <a:pt x="6257" y="6174"/>
                  </a:lnTo>
                  <a:lnTo>
                    <a:pt x="6257" y="6157"/>
                  </a:lnTo>
                  <a:lnTo>
                    <a:pt x="6241" y="6157"/>
                  </a:lnTo>
                  <a:lnTo>
                    <a:pt x="6241" y="6140"/>
                  </a:lnTo>
                  <a:lnTo>
                    <a:pt x="6224" y="6123"/>
                  </a:lnTo>
                  <a:lnTo>
                    <a:pt x="6207" y="6123"/>
                  </a:lnTo>
                  <a:lnTo>
                    <a:pt x="6190" y="6090"/>
                  </a:lnTo>
                  <a:lnTo>
                    <a:pt x="6190" y="6090"/>
                  </a:lnTo>
                  <a:lnTo>
                    <a:pt x="6173" y="6073"/>
                  </a:lnTo>
                  <a:lnTo>
                    <a:pt x="6156" y="6056"/>
                  </a:lnTo>
                  <a:lnTo>
                    <a:pt x="6156" y="6056"/>
                  </a:lnTo>
                  <a:lnTo>
                    <a:pt x="6139" y="6039"/>
                  </a:lnTo>
                  <a:lnTo>
                    <a:pt x="6123" y="6022"/>
                  </a:lnTo>
                  <a:lnTo>
                    <a:pt x="6106" y="6005"/>
                  </a:lnTo>
                  <a:lnTo>
                    <a:pt x="6106" y="5989"/>
                  </a:lnTo>
                  <a:lnTo>
                    <a:pt x="6089" y="5989"/>
                  </a:lnTo>
                  <a:lnTo>
                    <a:pt x="6072" y="5955"/>
                  </a:lnTo>
                  <a:lnTo>
                    <a:pt x="6055" y="5955"/>
                  </a:lnTo>
                  <a:lnTo>
                    <a:pt x="6055" y="5938"/>
                  </a:lnTo>
                  <a:lnTo>
                    <a:pt x="6038" y="5921"/>
                  </a:lnTo>
                  <a:lnTo>
                    <a:pt x="6021" y="5904"/>
                  </a:lnTo>
                  <a:lnTo>
                    <a:pt x="6004" y="5904"/>
                  </a:lnTo>
                  <a:lnTo>
                    <a:pt x="6004" y="5887"/>
                  </a:lnTo>
                  <a:lnTo>
                    <a:pt x="5988" y="5870"/>
                  </a:lnTo>
                  <a:lnTo>
                    <a:pt x="5988" y="5870"/>
                  </a:lnTo>
                  <a:lnTo>
                    <a:pt x="5971" y="5854"/>
                  </a:lnTo>
                  <a:lnTo>
                    <a:pt x="5954" y="5837"/>
                  </a:lnTo>
                  <a:lnTo>
                    <a:pt x="5937" y="5820"/>
                  </a:lnTo>
                  <a:lnTo>
                    <a:pt x="5937" y="5803"/>
                  </a:lnTo>
                  <a:lnTo>
                    <a:pt x="5920" y="5803"/>
                  </a:lnTo>
                  <a:lnTo>
                    <a:pt x="5903" y="5769"/>
                  </a:lnTo>
                  <a:lnTo>
                    <a:pt x="5886" y="5769"/>
                  </a:lnTo>
                  <a:lnTo>
                    <a:pt x="5870" y="5736"/>
                  </a:lnTo>
                  <a:lnTo>
                    <a:pt x="5853" y="5736"/>
                  </a:lnTo>
                  <a:lnTo>
                    <a:pt x="5853" y="5719"/>
                  </a:lnTo>
                  <a:lnTo>
                    <a:pt x="5836" y="5702"/>
                  </a:lnTo>
                  <a:lnTo>
                    <a:pt x="5819" y="5685"/>
                  </a:lnTo>
                  <a:lnTo>
                    <a:pt x="5802" y="5668"/>
                  </a:lnTo>
                  <a:lnTo>
                    <a:pt x="5802" y="5668"/>
                  </a:lnTo>
                  <a:lnTo>
                    <a:pt x="5785" y="5651"/>
                  </a:lnTo>
                  <a:lnTo>
                    <a:pt x="5768" y="5634"/>
                  </a:lnTo>
                  <a:lnTo>
                    <a:pt x="5751" y="5617"/>
                  </a:lnTo>
                  <a:lnTo>
                    <a:pt x="5751" y="5617"/>
                  </a:lnTo>
                  <a:lnTo>
                    <a:pt x="5735" y="5601"/>
                  </a:lnTo>
                  <a:lnTo>
                    <a:pt x="5718" y="5584"/>
                  </a:lnTo>
                  <a:lnTo>
                    <a:pt x="5701" y="5567"/>
                  </a:lnTo>
                  <a:lnTo>
                    <a:pt x="5684" y="5550"/>
                  </a:lnTo>
                  <a:lnTo>
                    <a:pt x="5684" y="5533"/>
                  </a:lnTo>
                  <a:lnTo>
                    <a:pt x="5667" y="5516"/>
                  </a:lnTo>
                  <a:lnTo>
                    <a:pt x="5650" y="5516"/>
                  </a:lnTo>
                  <a:lnTo>
                    <a:pt x="5633" y="5483"/>
                  </a:lnTo>
                  <a:lnTo>
                    <a:pt x="5633" y="5483"/>
                  </a:lnTo>
                  <a:lnTo>
                    <a:pt x="5600" y="5449"/>
                  </a:lnTo>
                  <a:lnTo>
                    <a:pt x="5600" y="5449"/>
                  </a:lnTo>
                  <a:lnTo>
                    <a:pt x="5566" y="5415"/>
                  </a:lnTo>
                  <a:lnTo>
                    <a:pt x="5566" y="5415"/>
                  </a:lnTo>
                  <a:lnTo>
                    <a:pt x="5549" y="5398"/>
                  </a:lnTo>
                  <a:lnTo>
                    <a:pt x="5549" y="5398"/>
                  </a:lnTo>
                  <a:lnTo>
                    <a:pt x="5515" y="5364"/>
                  </a:lnTo>
                  <a:lnTo>
                    <a:pt x="5515" y="5364"/>
                  </a:lnTo>
                  <a:lnTo>
                    <a:pt x="5498" y="5331"/>
                  </a:lnTo>
                  <a:lnTo>
                    <a:pt x="5482" y="5331"/>
                  </a:lnTo>
                  <a:lnTo>
                    <a:pt x="5465" y="5297"/>
                  </a:lnTo>
                  <a:lnTo>
                    <a:pt x="5448" y="5297"/>
                  </a:lnTo>
                  <a:lnTo>
                    <a:pt x="5431" y="5263"/>
                  </a:lnTo>
                  <a:lnTo>
                    <a:pt x="5414" y="5263"/>
                  </a:lnTo>
                  <a:lnTo>
                    <a:pt x="5414" y="5246"/>
                  </a:lnTo>
                  <a:lnTo>
                    <a:pt x="5397" y="5230"/>
                  </a:lnTo>
                  <a:lnTo>
                    <a:pt x="5380" y="5213"/>
                  </a:lnTo>
                  <a:lnTo>
                    <a:pt x="5364" y="5196"/>
                  </a:lnTo>
                  <a:lnTo>
                    <a:pt x="5347" y="5179"/>
                  </a:lnTo>
                  <a:lnTo>
                    <a:pt x="5347" y="5162"/>
                  </a:lnTo>
                  <a:lnTo>
                    <a:pt x="5313" y="5145"/>
                  </a:lnTo>
                  <a:lnTo>
                    <a:pt x="5313" y="5145"/>
                  </a:lnTo>
                  <a:lnTo>
                    <a:pt x="5279" y="5111"/>
                  </a:lnTo>
                  <a:lnTo>
                    <a:pt x="5279" y="5111"/>
                  </a:lnTo>
                  <a:lnTo>
                    <a:pt x="5262" y="5078"/>
                  </a:lnTo>
                  <a:lnTo>
                    <a:pt x="5246" y="5078"/>
                  </a:lnTo>
                  <a:lnTo>
                    <a:pt x="5229" y="5044"/>
                  </a:lnTo>
                  <a:lnTo>
                    <a:pt x="5212" y="5044"/>
                  </a:lnTo>
                  <a:lnTo>
                    <a:pt x="5212" y="5027"/>
                  </a:lnTo>
                  <a:lnTo>
                    <a:pt x="5195" y="5010"/>
                  </a:lnTo>
                  <a:lnTo>
                    <a:pt x="5178" y="5010"/>
                  </a:lnTo>
                  <a:lnTo>
                    <a:pt x="5161" y="4993"/>
                  </a:lnTo>
                  <a:lnTo>
                    <a:pt x="5161" y="4977"/>
                  </a:lnTo>
                  <a:lnTo>
                    <a:pt x="5127" y="4960"/>
                  </a:lnTo>
                  <a:lnTo>
                    <a:pt x="5127" y="4943"/>
                  </a:lnTo>
                  <a:lnTo>
                    <a:pt x="5094" y="4909"/>
                  </a:lnTo>
                  <a:lnTo>
                    <a:pt x="5077" y="4892"/>
                  </a:lnTo>
                  <a:lnTo>
                    <a:pt x="5060" y="4875"/>
                  </a:lnTo>
                  <a:lnTo>
                    <a:pt x="5043" y="4858"/>
                  </a:lnTo>
                  <a:lnTo>
                    <a:pt x="5026" y="4842"/>
                  </a:lnTo>
                  <a:lnTo>
                    <a:pt x="5026" y="4825"/>
                  </a:lnTo>
                  <a:lnTo>
                    <a:pt x="5009" y="4825"/>
                  </a:lnTo>
                  <a:lnTo>
                    <a:pt x="4993" y="4808"/>
                  </a:lnTo>
                  <a:lnTo>
                    <a:pt x="4993" y="4808"/>
                  </a:lnTo>
                  <a:lnTo>
                    <a:pt x="4976" y="4774"/>
                  </a:lnTo>
                  <a:lnTo>
                    <a:pt x="4959" y="4774"/>
                  </a:lnTo>
                  <a:lnTo>
                    <a:pt x="4925" y="4740"/>
                  </a:lnTo>
                  <a:lnTo>
                    <a:pt x="4925" y="4724"/>
                  </a:lnTo>
                  <a:lnTo>
                    <a:pt x="4891" y="4707"/>
                  </a:lnTo>
                  <a:lnTo>
                    <a:pt x="4891" y="4690"/>
                  </a:lnTo>
                  <a:lnTo>
                    <a:pt x="4858" y="4673"/>
                  </a:lnTo>
                  <a:lnTo>
                    <a:pt x="4858" y="4656"/>
                  </a:lnTo>
                  <a:lnTo>
                    <a:pt x="4841" y="4656"/>
                  </a:lnTo>
                  <a:lnTo>
                    <a:pt x="4824" y="4622"/>
                  </a:lnTo>
                  <a:lnTo>
                    <a:pt x="4807" y="4622"/>
                  </a:lnTo>
                  <a:lnTo>
                    <a:pt x="4790" y="4589"/>
                  </a:lnTo>
                  <a:lnTo>
                    <a:pt x="4790" y="4589"/>
                  </a:lnTo>
                  <a:lnTo>
                    <a:pt x="4756" y="4555"/>
                  </a:lnTo>
                  <a:lnTo>
                    <a:pt x="4740" y="4538"/>
                  </a:lnTo>
                  <a:lnTo>
                    <a:pt x="4723" y="4521"/>
                  </a:lnTo>
                  <a:lnTo>
                    <a:pt x="4723" y="4521"/>
                  </a:lnTo>
                  <a:lnTo>
                    <a:pt x="4706" y="4504"/>
                  </a:lnTo>
                  <a:lnTo>
                    <a:pt x="4672" y="4471"/>
                  </a:lnTo>
                  <a:lnTo>
                    <a:pt x="4672" y="4471"/>
                  </a:lnTo>
                  <a:lnTo>
                    <a:pt x="4638" y="4437"/>
                  </a:lnTo>
                  <a:lnTo>
                    <a:pt x="4621" y="4420"/>
                  </a:lnTo>
                  <a:lnTo>
                    <a:pt x="4621" y="4403"/>
                  </a:lnTo>
                  <a:lnTo>
                    <a:pt x="4605" y="4403"/>
                  </a:lnTo>
                  <a:lnTo>
                    <a:pt x="4605" y="4386"/>
                  </a:lnTo>
                  <a:lnTo>
                    <a:pt x="4571" y="4352"/>
                  </a:lnTo>
                  <a:lnTo>
                    <a:pt x="4554" y="4352"/>
                  </a:lnTo>
                  <a:lnTo>
                    <a:pt x="4520" y="4319"/>
                  </a:lnTo>
                  <a:lnTo>
                    <a:pt x="4520" y="4302"/>
                  </a:lnTo>
                  <a:lnTo>
                    <a:pt x="4503" y="4285"/>
                  </a:lnTo>
                  <a:lnTo>
                    <a:pt x="4487" y="4268"/>
                  </a:lnTo>
                  <a:lnTo>
                    <a:pt x="4470" y="4251"/>
                  </a:lnTo>
                  <a:lnTo>
                    <a:pt x="4453" y="4234"/>
                  </a:lnTo>
                  <a:lnTo>
                    <a:pt x="4436" y="4234"/>
                  </a:lnTo>
                  <a:lnTo>
                    <a:pt x="4419" y="4201"/>
                  </a:lnTo>
                  <a:lnTo>
                    <a:pt x="4402" y="4201"/>
                  </a:lnTo>
                  <a:lnTo>
                    <a:pt x="4402" y="4184"/>
                  </a:lnTo>
                  <a:lnTo>
                    <a:pt x="4368" y="4150"/>
                  </a:lnTo>
                  <a:lnTo>
                    <a:pt x="4352" y="4133"/>
                  </a:lnTo>
                  <a:lnTo>
                    <a:pt x="4267" y="4049"/>
                  </a:lnTo>
                  <a:lnTo>
                    <a:pt x="4267" y="4049"/>
                  </a:lnTo>
                  <a:lnTo>
                    <a:pt x="4234" y="4015"/>
                  </a:lnTo>
                  <a:lnTo>
                    <a:pt x="4234" y="4015"/>
                  </a:lnTo>
                  <a:lnTo>
                    <a:pt x="4217" y="3998"/>
                  </a:lnTo>
                  <a:lnTo>
                    <a:pt x="4183" y="3965"/>
                  </a:lnTo>
                  <a:lnTo>
                    <a:pt x="4183" y="3965"/>
                  </a:lnTo>
                  <a:lnTo>
                    <a:pt x="4166" y="3948"/>
                  </a:lnTo>
                  <a:lnTo>
                    <a:pt x="4149" y="3931"/>
                  </a:lnTo>
                  <a:lnTo>
                    <a:pt x="4149" y="3931"/>
                  </a:lnTo>
                  <a:lnTo>
                    <a:pt x="4132" y="3914"/>
                  </a:lnTo>
                  <a:lnTo>
                    <a:pt x="4048" y="3830"/>
                  </a:lnTo>
                  <a:lnTo>
                    <a:pt x="4048" y="3813"/>
                  </a:lnTo>
                  <a:lnTo>
                    <a:pt x="4014" y="3796"/>
                  </a:lnTo>
                  <a:lnTo>
                    <a:pt x="4014" y="3796"/>
                  </a:lnTo>
                  <a:lnTo>
                    <a:pt x="3997" y="3779"/>
                  </a:lnTo>
                  <a:lnTo>
                    <a:pt x="3997" y="3762"/>
                  </a:lnTo>
                  <a:lnTo>
                    <a:pt x="3896" y="3678"/>
                  </a:lnTo>
                  <a:lnTo>
                    <a:pt x="3896" y="3678"/>
                  </a:lnTo>
                  <a:lnTo>
                    <a:pt x="3879" y="3661"/>
                  </a:lnTo>
                  <a:lnTo>
                    <a:pt x="3879" y="3644"/>
                  </a:lnTo>
                  <a:lnTo>
                    <a:pt x="3846" y="3627"/>
                  </a:lnTo>
                  <a:lnTo>
                    <a:pt x="3846" y="3610"/>
                  </a:lnTo>
                  <a:lnTo>
                    <a:pt x="3812" y="3593"/>
                  </a:lnTo>
                  <a:lnTo>
                    <a:pt x="3812" y="3593"/>
                  </a:lnTo>
                  <a:lnTo>
                    <a:pt x="3795" y="3577"/>
                  </a:lnTo>
                  <a:lnTo>
                    <a:pt x="3795" y="3560"/>
                  </a:lnTo>
                  <a:lnTo>
                    <a:pt x="3761" y="3526"/>
                  </a:lnTo>
                  <a:lnTo>
                    <a:pt x="3744" y="3526"/>
                  </a:lnTo>
                  <a:lnTo>
                    <a:pt x="3728" y="3509"/>
                  </a:lnTo>
                  <a:lnTo>
                    <a:pt x="3728" y="3492"/>
                  </a:lnTo>
                  <a:lnTo>
                    <a:pt x="3711" y="3475"/>
                  </a:lnTo>
                  <a:lnTo>
                    <a:pt x="3694" y="3475"/>
                  </a:lnTo>
                  <a:lnTo>
                    <a:pt x="3677" y="3459"/>
                  </a:lnTo>
                  <a:lnTo>
                    <a:pt x="3677" y="3442"/>
                  </a:lnTo>
                  <a:lnTo>
                    <a:pt x="3643" y="3408"/>
                  </a:lnTo>
                  <a:lnTo>
                    <a:pt x="3626" y="3408"/>
                  </a:lnTo>
                  <a:lnTo>
                    <a:pt x="3626" y="3391"/>
                  </a:lnTo>
                  <a:lnTo>
                    <a:pt x="3593" y="3357"/>
                  </a:lnTo>
                  <a:lnTo>
                    <a:pt x="3576" y="3357"/>
                  </a:lnTo>
                  <a:lnTo>
                    <a:pt x="3559" y="3340"/>
                  </a:lnTo>
                  <a:lnTo>
                    <a:pt x="3559" y="3324"/>
                  </a:lnTo>
                  <a:lnTo>
                    <a:pt x="3542" y="3307"/>
                  </a:lnTo>
                  <a:lnTo>
                    <a:pt x="3525" y="3307"/>
                  </a:lnTo>
                  <a:lnTo>
                    <a:pt x="3508" y="3273"/>
                  </a:lnTo>
                  <a:lnTo>
                    <a:pt x="3491" y="3273"/>
                  </a:lnTo>
                  <a:lnTo>
                    <a:pt x="3475" y="3239"/>
                  </a:lnTo>
                  <a:lnTo>
                    <a:pt x="3458" y="3239"/>
                  </a:lnTo>
                  <a:lnTo>
                    <a:pt x="3441" y="3222"/>
                  </a:lnTo>
                  <a:lnTo>
                    <a:pt x="3424" y="3206"/>
                  </a:lnTo>
                  <a:lnTo>
                    <a:pt x="3424" y="3189"/>
                  </a:lnTo>
                  <a:lnTo>
                    <a:pt x="3323" y="3104"/>
                  </a:lnTo>
                  <a:lnTo>
                    <a:pt x="3306" y="3087"/>
                  </a:lnTo>
                  <a:lnTo>
                    <a:pt x="3306" y="3071"/>
                  </a:lnTo>
                  <a:lnTo>
                    <a:pt x="3272" y="3037"/>
                  </a:lnTo>
                  <a:lnTo>
                    <a:pt x="3255" y="3037"/>
                  </a:lnTo>
                  <a:lnTo>
                    <a:pt x="3238" y="3020"/>
                  </a:lnTo>
                  <a:lnTo>
                    <a:pt x="3222" y="3003"/>
                  </a:lnTo>
                  <a:lnTo>
                    <a:pt x="3222" y="2986"/>
                  </a:lnTo>
                  <a:lnTo>
                    <a:pt x="3171" y="2953"/>
                  </a:lnTo>
                  <a:lnTo>
                    <a:pt x="3154" y="2936"/>
                  </a:lnTo>
                  <a:lnTo>
                    <a:pt x="3154" y="2936"/>
                  </a:lnTo>
                  <a:lnTo>
                    <a:pt x="3137" y="2902"/>
                  </a:lnTo>
                  <a:lnTo>
                    <a:pt x="3120" y="2902"/>
                  </a:lnTo>
                  <a:lnTo>
                    <a:pt x="3087" y="2868"/>
                  </a:lnTo>
                  <a:lnTo>
                    <a:pt x="3070" y="2851"/>
                  </a:lnTo>
                  <a:lnTo>
                    <a:pt x="3070" y="2851"/>
                  </a:lnTo>
                  <a:lnTo>
                    <a:pt x="3036" y="2818"/>
                  </a:lnTo>
                  <a:lnTo>
                    <a:pt x="3019" y="2801"/>
                  </a:lnTo>
                  <a:lnTo>
                    <a:pt x="3002" y="2784"/>
                  </a:lnTo>
                  <a:lnTo>
                    <a:pt x="2985" y="2767"/>
                  </a:lnTo>
                  <a:lnTo>
                    <a:pt x="2985" y="2767"/>
                  </a:lnTo>
                  <a:lnTo>
                    <a:pt x="2952" y="2733"/>
                  </a:lnTo>
                  <a:lnTo>
                    <a:pt x="2935" y="2716"/>
                  </a:lnTo>
                  <a:lnTo>
                    <a:pt x="2867" y="2649"/>
                  </a:lnTo>
                  <a:lnTo>
                    <a:pt x="2850" y="2632"/>
                  </a:lnTo>
                  <a:lnTo>
                    <a:pt x="2817" y="2598"/>
                  </a:lnTo>
                  <a:lnTo>
                    <a:pt x="2800" y="2598"/>
                  </a:lnTo>
                  <a:lnTo>
                    <a:pt x="2800" y="2581"/>
                  </a:lnTo>
                  <a:lnTo>
                    <a:pt x="2783" y="2565"/>
                  </a:lnTo>
                  <a:lnTo>
                    <a:pt x="2766" y="2548"/>
                  </a:lnTo>
                  <a:lnTo>
                    <a:pt x="2749" y="2531"/>
                  </a:lnTo>
                  <a:lnTo>
                    <a:pt x="2732" y="2531"/>
                  </a:lnTo>
                  <a:lnTo>
                    <a:pt x="2716" y="2497"/>
                  </a:lnTo>
                  <a:lnTo>
                    <a:pt x="2699" y="2497"/>
                  </a:lnTo>
                  <a:lnTo>
                    <a:pt x="2682" y="2480"/>
                  </a:lnTo>
                  <a:lnTo>
                    <a:pt x="2648" y="2447"/>
                  </a:lnTo>
                  <a:lnTo>
                    <a:pt x="2648" y="2447"/>
                  </a:lnTo>
                  <a:lnTo>
                    <a:pt x="2631" y="2413"/>
                  </a:lnTo>
                  <a:lnTo>
                    <a:pt x="2614" y="2413"/>
                  </a:lnTo>
                  <a:lnTo>
                    <a:pt x="2597" y="2379"/>
                  </a:lnTo>
                  <a:lnTo>
                    <a:pt x="2581" y="2379"/>
                  </a:lnTo>
                  <a:lnTo>
                    <a:pt x="2564" y="2362"/>
                  </a:lnTo>
                  <a:lnTo>
                    <a:pt x="2547" y="2345"/>
                  </a:lnTo>
                  <a:lnTo>
                    <a:pt x="2530" y="2328"/>
                  </a:lnTo>
                  <a:lnTo>
                    <a:pt x="2496" y="2312"/>
                  </a:lnTo>
                  <a:lnTo>
                    <a:pt x="2496" y="2295"/>
                  </a:lnTo>
                  <a:lnTo>
                    <a:pt x="2479" y="2278"/>
                  </a:lnTo>
                  <a:lnTo>
                    <a:pt x="2463" y="2261"/>
                  </a:lnTo>
                  <a:lnTo>
                    <a:pt x="2446" y="2261"/>
                  </a:lnTo>
                  <a:lnTo>
                    <a:pt x="2429" y="2227"/>
                  </a:lnTo>
                  <a:lnTo>
                    <a:pt x="2412" y="2227"/>
                  </a:lnTo>
                  <a:lnTo>
                    <a:pt x="2395" y="2194"/>
                  </a:lnTo>
                  <a:lnTo>
                    <a:pt x="2378" y="2194"/>
                  </a:lnTo>
                  <a:lnTo>
                    <a:pt x="2344" y="2160"/>
                  </a:lnTo>
                  <a:lnTo>
                    <a:pt x="2344" y="2143"/>
                  </a:lnTo>
                  <a:lnTo>
                    <a:pt x="2328" y="2126"/>
                  </a:lnTo>
                  <a:lnTo>
                    <a:pt x="2311" y="2126"/>
                  </a:lnTo>
                  <a:lnTo>
                    <a:pt x="2294" y="2109"/>
                  </a:lnTo>
                  <a:lnTo>
                    <a:pt x="2294" y="2092"/>
                  </a:lnTo>
                  <a:lnTo>
                    <a:pt x="2277" y="2092"/>
                  </a:lnTo>
                  <a:lnTo>
                    <a:pt x="2260" y="2059"/>
                  </a:lnTo>
                  <a:lnTo>
                    <a:pt x="2243" y="2059"/>
                  </a:lnTo>
                  <a:lnTo>
                    <a:pt x="2210" y="2025"/>
                  </a:lnTo>
                  <a:lnTo>
                    <a:pt x="2193" y="2008"/>
                  </a:lnTo>
                  <a:lnTo>
                    <a:pt x="2176" y="1991"/>
                  </a:lnTo>
                  <a:lnTo>
                    <a:pt x="2176" y="1991"/>
                  </a:lnTo>
                  <a:lnTo>
                    <a:pt x="2142" y="1957"/>
                  </a:lnTo>
                  <a:lnTo>
                    <a:pt x="2142" y="1957"/>
                  </a:lnTo>
                  <a:lnTo>
                    <a:pt x="2075" y="1907"/>
                  </a:lnTo>
                  <a:lnTo>
                    <a:pt x="2075" y="1890"/>
                  </a:lnTo>
                  <a:lnTo>
                    <a:pt x="2041" y="1873"/>
                  </a:lnTo>
                  <a:lnTo>
                    <a:pt x="2041" y="1856"/>
                  </a:lnTo>
                  <a:lnTo>
                    <a:pt x="2024" y="1839"/>
                  </a:lnTo>
                  <a:lnTo>
                    <a:pt x="2007" y="1822"/>
                  </a:lnTo>
                  <a:lnTo>
                    <a:pt x="1990" y="1806"/>
                  </a:lnTo>
                  <a:lnTo>
                    <a:pt x="1973" y="1806"/>
                  </a:lnTo>
                  <a:lnTo>
                    <a:pt x="1957" y="1772"/>
                  </a:lnTo>
                  <a:lnTo>
                    <a:pt x="1940" y="1772"/>
                  </a:lnTo>
                  <a:lnTo>
                    <a:pt x="1923" y="1755"/>
                  </a:lnTo>
                  <a:lnTo>
                    <a:pt x="1906" y="1738"/>
                  </a:lnTo>
                  <a:lnTo>
                    <a:pt x="1889" y="1721"/>
                  </a:lnTo>
                  <a:lnTo>
                    <a:pt x="1872" y="1704"/>
                  </a:lnTo>
                  <a:lnTo>
                    <a:pt x="1855" y="1688"/>
                  </a:lnTo>
                  <a:lnTo>
                    <a:pt x="1838" y="1671"/>
                  </a:lnTo>
                  <a:lnTo>
                    <a:pt x="1822" y="1654"/>
                  </a:lnTo>
                  <a:lnTo>
                    <a:pt x="1805" y="1654"/>
                  </a:lnTo>
                  <a:lnTo>
                    <a:pt x="1788" y="1637"/>
                  </a:lnTo>
                  <a:lnTo>
                    <a:pt x="1788" y="1620"/>
                  </a:lnTo>
                  <a:lnTo>
                    <a:pt x="1771" y="1620"/>
                  </a:lnTo>
                  <a:lnTo>
                    <a:pt x="1754" y="1586"/>
                  </a:lnTo>
                  <a:lnTo>
                    <a:pt x="1737" y="1586"/>
                  </a:lnTo>
                  <a:lnTo>
                    <a:pt x="1737" y="1569"/>
                  </a:lnTo>
                  <a:lnTo>
                    <a:pt x="1720" y="1569"/>
                  </a:lnTo>
                  <a:lnTo>
                    <a:pt x="1704" y="1536"/>
                  </a:lnTo>
                  <a:lnTo>
                    <a:pt x="1687" y="1536"/>
                  </a:lnTo>
                  <a:lnTo>
                    <a:pt x="1670" y="1519"/>
                  </a:lnTo>
                  <a:lnTo>
                    <a:pt x="1653" y="1502"/>
                  </a:lnTo>
                  <a:lnTo>
                    <a:pt x="1636" y="1485"/>
                  </a:lnTo>
                  <a:lnTo>
                    <a:pt x="1619" y="1468"/>
                  </a:lnTo>
                  <a:lnTo>
                    <a:pt x="1619" y="1468"/>
                  </a:lnTo>
                  <a:lnTo>
                    <a:pt x="1602" y="1451"/>
                  </a:lnTo>
                  <a:lnTo>
                    <a:pt x="1585" y="1435"/>
                  </a:lnTo>
                  <a:lnTo>
                    <a:pt x="1569" y="1418"/>
                  </a:lnTo>
                  <a:lnTo>
                    <a:pt x="1552" y="1401"/>
                  </a:lnTo>
                  <a:lnTo>
                    <a:pt x="1535" y="1384"/>
                  </a:lnTo>
                  <a:lnTo>
                    <a:pt x="1518" y="1384"/>
                  </a:lnTo>
                  <a:lnTo>
                    <a:pt x="1518" y="1367"/>
                  </a:lnTo>
                  <a:lnTo>
                    <a:pt x="1484" y="1350"/>
                  </a:lnTo>
                  <a:lnTo>
                    <a:pt x="1484" y="1333"/>
                  </a:lnTo>
                  <a:lnTo>
                    <a:pt x="1451" y="1316"/>
                  </a:lnTo>
                  <a:lnTo>
                    <a:pt x="1451" y="1316"/>
                  </a:lnTo>
                  <a:lnTo>
                    <a:pt x="1434" y="1300"/>
                  </a:lnTo>
                  <a:lnTo>
                    <a:pt x="1417" y="1283"/>
                  </a:lnTo>
                  <a:lnTo>
                    <a:pt x="1400" y="1266"/>
                  </a:lnTo>
                  <a:lnTo>
                    <a:pt x="1383" y="1266"/>
                  </a:lnTo>
                  <a:lnTo>
                    <a:pt x="1366" y="1232"/>
                  </a:lnTo>
                  <a:lnTo>
                    <a:pt x="1366" y="1232"/>
                  </a:lnTo>
                  <a:lnTo>
                    <a:pt x="1349" y="1215"/>
                  </a:lnTo>
                  <a:lnTo>
                    <a:pt x="1332" y="1215"/>
                  </a:lnTo>
                  <a:lnTo>
                    <a:pt x="1316" y="1182"/>
                  </a:lnTo>
                  <a:lnTo>
                    <a:pt x="1299" y="1182"/>
                  </a:lnTo>
                  <a:lnTo>
                    <a:pt x="1299" y="1165"/>
                  </a:lnTo>
                  <a:lnTo>
                    <a:pt x="1282" y="1165"/>
                  </a:lnTo>
                  <a:lnTo>
                    <a:pt x="1265" y="1131"/>
                  </a:lnTo>
                  <a:lnTo>
                    <a:pt x="1248" y="1131"/>
                  </a:lnTo>
                  <a:lnTo>
                    <a:pt x="1231" y="1114"/>
                  </a:lnTo>
                  <a:lnTo>
                    <a:pt x="1231" y="1114"/>
                  </a:lnTo>
                  <a:lnTo>
                    <a:pt x="1198" y="1080"/>
                  </a:lnTo>
                  <a:lnTo>
                    <a:pt x="1198" y="1080"/>
                  </a:lnTo>
                  <a:lnTo>
                    <a:pt x="1181" y="1063"/>
                  </a:lnTo>
                  <a:lnTo>
                    <a:pt x="1164" y="1063"/>
                  </a:lnTo>
                  <a:lnTo>
                    <a:pt x="1147" y="1030"/>
                  </a:lnTo>
                  <a:lnTo>
                    <a:pt x="1130" y="1030"/>
                  </a:lnTo>
                  <a:lnTo>
                    <a:pt x="1130" y="1013"/>
                  </a:lnTo>
                  <a:lnTo>
                    <a:pt x="1113" y="1013"/>
                  </a:lnTo>
                  <a:lnTo>
                    <a:pt x="1096" y="996"/>
                  </a:lnTo>
                  <a:lnTo>
                    <a:pt x="1096" y="979"/>
                  </a:lnTo>
                  <a:lnTo>
                    <a:pt x="1063" y="962"/>
                  </a:lnTo>
                  <a:lnTo>
                    <a:pt x="1063" y="962"/>
                  </a:lnTo>
                  <a:lnTo>
                    <a:pt x="1046" y="945"/>
                  </a:lnTo>
                  <a:lnTo>
                    <a:pt x="1029" y="929"/>
                  </a:lnTo>
                  <a:lnTo>
                    <a:pt x="1012" y="912"/>
                  </a:lnTo>
                  <a:lnTo>
                    <a:pt x="1012" y="912"/>
                  </a:lnTo>
                  <a:lnTo>
                    <a:pt x="995" y="895"/>
                  </a:lnTo>
                  <a:lnTo>
                    <a:pt x="978" y="878"/>
                  </a:lnTo>
                  <a:lnTo>
                    <a:pt x="978" y="878"/>
                  </a:lnTo>
                  <a:lnTo>
                    <a:pt x="961" y="861"/>
                  </a:lnTo>
                  <a:lnTo>
                    <a:pt x="928" y="844"/>
                  </a:lnTo>
                  <a:lnTo>
                    <a:pt x="928" y="827"/>
                  </a:lnTo>
                  <a:lnTo>
                    <a:pt x="911" y="827"/>
                  </a:lnTo>
                  <a:lnTo>
                    <a:pt x="911" y="810"/>
                  </a:lnTo>
                  <a:lnTo>
                    <a:pt x="894" y="810"/>
                  </a:lnTo>
                  <a:lnTo>
                    <a:pt x="877" y="794"/>
                  </a:lnTo>
                  <a:lnTo>
                    <a:pt x="860" y="777"/>
                  </a:lnTo>
                  <a:lnTo>
                    <a:pt x="843" y="760"/>
                  </a:lnTo>
                  <a:lnTo>
                    <a:pt x="843" y="760"/>
                  </a:lnTo>
                  <a:lnTo>
                    <a:pt x="826" y="743"/>
                  </a:lnTo>
                  <a:lnTo>
                    <a:pt x="810" y="726"/>
                  </a:lnTo>
                  <a:lnTo>
                    <a:pt x="810" y="726"/>
                  </a:lnTo>
                  <a:lnTo>
                    <a:pt x="793" y="709"/>
                  </a:lnTo>
                  <a:lnTo>
                    <a:pt x="776" y="709"/>
                  </a:lnTo>
                  <a:lnTo>
                    <a:pt x="776" y="692"/>
                  </a:lnTo>
                  <a:lnTo>
                    <a:pt x="759" y="676"/>
                  </a:lnTo>
                  <a:lnTo>
                    <a:pt x="742" y="676"/>
                  </a:lnTo>
                  <a:lnTo>
                    <a:pt x="742" y="659"/>
                  </a:lnTo>
                  <a:lnTo>
                    <a:pt x="725" y="659"/>
                  </a:lnTo>
                  <a:lnTo>
                    <a:pt x="708" y="642"/>
                  </a:lnTo>
                  <a:lnTo>
                    <a:pt x="708" y="642"/>
                  </a:lnTo>
                  <a:lnTo>
                    <a:pt x="692" y="625"/>
                  </a:lnTo>
                  <a:lnTo>
                    <a:pt x="675" y="608"/>
                  </a:lnTo>
                  <a:lnTo>
                    <a:pt x="658" y="591"/>
                  </a:lnTo>
                  <a:lnTo>
                    <a:pt x="641" y="591"/>
                  </a:lnTo>
                  <a:lnTo>
                    <a:pt x="641" y="574"/>
                  </a:lnTo>
                  <a:lnTo>
                    <a:pt x="624" y="557"/>
                  </a:lnTo>
                  <a:lnTo>
                    <a:pt x="607" y="557"/>
                  </a:lnTo>
                  <a:lnTo>
                    <a:pt x="607" y="541"/>
                  </a:lnTo>
                  <a:lnTo>
                    <a:pt x="590" y="541"/>
                  </a:lnTo>
                  <a:lnTo>
                    <a:pt x="573" y="524"/>
                  </a:lnTo>
                  <a:lnTo>
                    <a:pt x="573" y="507"/>
                  </a:lnTo>
                  <a:lnTo>
                    <a:pt x="557" y="507"/>
                  </a:lnTo>
                  <a:lnTo>
                    <a:pt x="540" y="490"/>
                  </a:lnTo>
                  <a:lnTo>
                    <a:pt x="540" y="490"/>
                  </a:lnTo>
                  <a:lnTo>
                    <a:pt x="506" y="456"/>
                  </a:lnTo>
                  <a:lnTo>
                    <a:pt x="506" y="456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72" y="423"/>
                  </a:lnTo>
                  <a:lnTo>
                    <a:pt x="455" y="423"/>
                  </a:lnTo>
                  <a:lnTo>
                    <a:pt x="439" y="406"/>
                  </a:lnTo>
                  <a:lnTo>
                    <a:pt x="439" y="389"/>
                  </a:lnTo>
                  <a:lnTo>
                    <a:pt x="422" y="389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388" y="355"/>
                  </a:lnTo>
                  <a:lnTo>
                    <a:pt x="388" y="338"/>
                  </a:lnTo>
                  <a:lnTo>
                    <a:pt x="371" y="338"/>
                  </a:lnTo>
                  <a:lnTo>
                    <a:pt x="354" y="321"/>
                  </a:lnTo>
                  <a:lnTo>
                    <a:pt x="337" y="321"/>
                  </a:lnTo>
                  <a:lnTo>
                    <a:pt x="337" y="304"/>
                  </a:lnTo>
                  <a:lnTo>
                    <a:pt x="320" y="288"/>
                  </a:lnTo>
                  <a:lnTo>
                    <a:pt x="304" y="288"/>
                  </a:lnTo>
                  <a:lnTo>
                    <a:pt x="304" y="271"/>
                  </a:lnTo>
                  <a:lnTo>
                    <a:pt x="287" y="254"/>
                  </a:lnTo>
                  <a:lnTo>
                    <a:pt x="270" y="237"/>
                  </a:lnTo>
                  <a:lnTo>
                    <a:pt x="253" y="237"/>
                  </a:lnTo>
                  <a:lnTo>
                    <a:pt x="253" y="220"/>
                  </a:lnTo>
                  <a:lnTo>
                    <a:pt x="236" y="220"/>
                  </a:lnTo>
                  <a:lnTo>
                    <a:pt x="219" y="203"/>
                  </a:lnTo>
                  <a:lnTo>
                    <a:pt x="219" y="203"/>
                  </a:lnTo>
                  <a:lnTo>
                    <a:pt x="202" y="186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69" y="153"/>
                  </a:lnTo>
                  <a:lnTo>
                    <a:pt x="152" y="153"/>
                  </a:lnTo>
                  <a:lnTo>
                    <a:pt x="152" y="136"/>
                  </a:lnTo>
                  <a:lnTo>
                    <a:pt x="135" y="119"/>
                  </a:lnTo>
                  <a:lnTo>
                    <a:pt x="118" y="119"/>
                  </a:lnTo>
                  <a:lnTo>
                    <a:pt x="118" y="102"/>
                  </a:lnTo>
                  <a:lnTo>
                    <a:pt x="101" y="102"/>
                  </a:lnTo>
                  <a:lnTo>
                    <a:pt x="84" y="85"/>
                  </a:lnTo>
                  <a:lnTo>
                    <a:pt x="84" y="68"/>
                  </a:lnTo>
                  <a:lnTo>
                    <a:pt x="67" y="68"/>
                  </a:lnTo>
                  <a:lnTo>
                    <a:pt x="51" y="51"/>
                  </a:lnTo>
                  <a:lnTo>
                    <a:pt x="34" y="51"/>
                  </a:lnTo>
                  <a:lnTo>
                    <a:pt x="34" y="35"/>
                  </a:lnTo>
                  <a:lnTo>
                    <a:pt x="17" y="35"/>
                  </a:lnTo>
                  <a:lnTo>
                    <a:pt x="17" y="18"/>
                  </a:lnTo>
                  <a:lnTo>
                    <a:pt x="0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146025" y="1266550"/>
              <a:ext cx="278750" cy="297725"/>
            </a:xfrm>
            <a:custGeom>
              <a:avLst/>
              <a:gdLst/>
              <a:ahLst/>
              <a:cxnLst/>
              <a:rect l="l" t="t" r="r" b="b"/>
              <a:pathLst>
                <a:path w="11150" h="11909" fill="none" extrusionOk="0">
                  <a:moveTo>
                    <a:pt x="11149" y="11908"/>
                  </a:moveTo>
                  <a:lnTo>
                    <a:pt x="11149" y="11908"/>
                  </a:lnTo>
                  <a:lnTo>
                    <a:pt x="11132" y="11891"/>
                  </a:lnTo>
                  <a:lnTo>
                    <a:pt x="11115" y="11875"/>
                  </a:lnTo>
                  <a:lnTo>
                    <a:pt x="11115" y="11858"/>
                  </a:lnTo>
                  <a:lnTo>
                    <a:pt x="11099" y="11858"/>
                  </a:lnTo>
                  <a:lnTo>
                    <a:pt x="11099" y="11841"/>
                  </a:lnTo>
                  <a:lnTo>
                    <a:pt x="11082" y="11824"/>
                  </a:lnTo>
                  <a:lnTo>
                    <a:pt x="11065" y="11807"/>
                  </a:lnTo>
                  <a:lnTo>
                    <a:pt x="11065" y="11807"/>
                  </a:lnTo>
                  <a:lnTo>
                    <a:pt x="11048" y="11790"/>
                  </a:lnTo>
                  <a:lnTo>
                    <a:pt x="11048" y="11773"/>
                  </a:lnTo>
                  <a:lnTo>
                    <a:pt x="11014" y="11740"/>
                  </a:lnTo>
                  <a:lnTo>
                    <a:pt x="11014" y="11740"/>
                  </a:lnTo>
                  <a:lnTo>
                    <a:pt x="10997" y="11723"/>
                  </a:lnTo>
                  <a:lnTo>
                    <a:pt x="10997" y="11706"/>
                  </a:lnTo>
                  <a:lnTo>
                    <a:pt x="10981" y="11689"/>
                  </a:lnTo>
                  <a:lnTo>
                    <a:pt x="10981" y="11689"/>
                  </a:lnTo>
                  <a:lnTo>
                    <a:pt x="10964" y="11672"/>
                  </a:lnTo>
                  <a:lnTo>
                    <a:pt x="10947" y="11655"/>
                  </a:lnTo>
                  <a:lnTo>
                    <a:pt x="10947" y="11638"/>
                  </a:lnTo>
                  <a:lnTo>
                    <a:pt x="10930" y="11638"/>
                  </a:lnTo>
                  <a:lnTo>
                    <a:pt x="10913" y="11605"/>
                  </a:lnTo>
                  <a:lnTo>
                    <a:pt x="10896" y="11588"/>
                  </a:lnTo>
                  <a:lnTo>
                    <a:pt x="10896" y="11571"/>
                  </a:lnTo>
                  <a:lnTo>
                    <a:pt x="10879" y="11571"/>
                  </a:lnTo>
                  <a:lnTo>
                    <a:pt x="10879" y="11554"/>
                  </a:lnTo>
                  <a:lnTo>
                    <a:pt x="10862" y="11537"/>
                  </a:lnTo>
                  <a:lnTo>
                    <a:pt x="10846" y="11520"/>
                  </a:lnTo>
                  <a:lnTo>
                    <a:pt x="10846" y="11520"/>
                  </a:lnTo>
                  <a:lnTo>
                    <a:pt x="10829" y="11487"/>
                  </a:lnTo>
                  <a:lnTo>
                    <a:pt x="10812" y="11470"/>
                  </a:lnTo>
                  <a:lnTo>
                    <a:pt x="10795" y="11453"/>
                  </a:lnTo>
                  <a:lnTo>
                    <a:pt x="10795" y="11453"/>
                  </a:lnTo>
                  <a:lnTo>
                    <a:pt x="10778" y="11436"/>
                  </a:lnTo>
                  <a:lnTo>
                    <a:pt x="10778" y="11419"/>
                  </a:lnTo>
                  <a:lnTo>
                    <a:pt x="10744" y="11402"/>
                  </a:lnTo>
                  <a:lnTo>
                    <a:pt x="10744" y="11385"/>
                  </a:lnTo>
                  <a:lnTo>
                    <a:pt x="10728" y="11369"/>
                  </a:lnTo>
                  <a:lnTo>
                    <a:pt x="10728" y="11352"/>
                  </a:lnTo>
                  <a:lnTo>
                    <a:pt x="10711" y="11352"/>
                  </a:lnTo>
                  <a:lnTo>
                    <a:pt x="10711" y="11335"/>
                  </a:lnTo>
                  <a:lnTo>
                    <a:pt x="10677" y="11301"/>
                  </a:lnTo>
                  <a:lnTo>
                    <a:pt x="10677" y="11301"/>
                  </a:lnTo>
                  <a:lnTo>
                    <a:pt x="10660" y="11284"/>
                  </a:lnTo>
                  <a:lnTo>
                    <a:pt x="10660" y="11267"/>
                  </a:lnTo>
                  <a:lnTo>
                    <a:pt x="10643" y="11251"/>
                  </a:lnTo>
                  <a:lnTo>
                    <a:pt x="10626" y="11251"/>
                  </a:lnTo>
                  <a:lnTo>
                    <a:pt x="10626" y="11234"/>
                  </a:lnTo>
                  <a:lnTo>
                    <a:pt x="10609" y="11217"/>
                  </a:lnTo>
                  <a:lnTo>
                    <a:pt x="10609" y="11200"/>
                  </a:lnTo>
                  <a:lnTo>
                    <a:pt x="10593" y="11183"/>
                  </a:lnTo>
                  <a:lnTo>
                    <a:pt x="10576" y="11183"/>
                  </a:lnTo>
                  <a:lnTo>
                    <a:pt x="10576" y="11166"/>
                  </a:lnTo>
                  <a:lnTo>
                    <a:pt x="10559" y="11149"/>
                  </a:lnTo>
                  <a:lnTo>
                    <a:pt x="10559" y="11132"/>
                  </a:lnTo>
                  <a:lnTo>
                    <a:pt x="10542" y="11132"/>
                  </a:lnTo>
                  <a:lnTo>
                    <a:pt x="10525" y="11116"/>
                  </a:lnTo>
                  <a:lnTo>
                    <a:pt x="10508" y="11082"/>
                  </a:lnTo>
                  <a:lnTo>
                    <a:pt x="10508" y="11082"/>
                  </a:lnTo>
                  <a:lnTo>
                    <a:pt x="10491" y="11065"/>
                  </a:lnTo>
                  <a:lnTo>
                    <a:pt x="10475" y="11048"/>
                  </a:lnTo>
                  <a:lnTo>
                    <a:pt x="10458" y="11031"/>
                  </a:lnTo>
                  <a:lnTo>
                    <a:pt x="10458" y="11014"/>
                  </a:lnTo>
                  <a:lnTo>
                    <a:pt x="10441" y="10998"/>
                  </a:lnTo>
                  <a:lnTo>
                    <a:pt x="10424" y="10981"/>
                  </a:lnTo>
                  <a:lnTo>
                    <a:pt x="10424" y="10981"/>
                  </a:lnTo>
                  <a:lnTo>
                    <a:pt x="10407" y="10964"/>
                  </a:lnTo>
                  <a:lnTo>
                    <a:pt x="10407" y="10947"/>
                  </a:lnTo>
                  <a:lnTo>
                    <a:pt x="10373" y="10913"/>
                  </a:lnTo>
                  <a:lnTo>
                    <a:pt x="10373" y="10913"/>
                  </a:lnTo>
                  <a:lnTo>
                    <a:pt x="10356" y="10896"/>
                  </a:lnTo>
                  <a:lnTo>
                    <a:pt x="10356" y="10879"/>
                  </a:lnTo>
                  <a:lnTo>
                    <a:pt x="10323" y="10863"/>
                  </a:lnTo>
                  <a:lnTo>
                    <a:pt x="10323" y="10846"/>
                  </a:lnTo>
                  <a:lnTo>
                    <a:pt x="10306" y="10829"/>
                  </a:lnTo>
                  <a:lnTo>
                    <a:pt x="10306" y="10812"/>
                  </a:lnTo>
                  <a:lnTo>
                    <a:pt x="10289" y="10812"/>
                  </a:lnTo>
                  <a:lnTo>
                    <a:pt x="10272" y="10795"/>
                  </a:lnTo>
                  <a:lnTo>
                    <a:pt x="10272" y="10778"/>
                  </a:lnTo>
                  <a:lnTo>
                    <a:pt x="10238" y="10761"/>
                  </a:lnTo>
                  <a:lnTo>
                    <a:pt x="10238" y="10745"/>
                  </a:lnTo>
                  <a:lnTo>
                    <a:pt x="10222" y="10728"/>
                  </a:lnTo>
                  <a:lnTo>
                    <a:pt x="10222" y="10711"/>
                  </a:lnTo>
                  <a:lnTo>
                    <a:pt x="10188" y="10694"/>
                  </a:lnTo>
                  <a:lnTo>
                    <a:pt x="10188" y="10677"/>
                  </a:lnTo>
                  <a:lnTo>
                    <a:pt x="10171" y="10660"/>
                  </a:lnTo>
                  <a:lnTo>
                    <a:pt x="10171" y="10660"/>
                  </a:lnTo>
                  <a:lnTo>
                    <a:pt x="10154" y="10643"/>
                  </a:lnTo>
                  <a:lnTo>
                    <a:pt x="10137" y="10610"/>
                  </a:lnTo>
                  <a:lnTo>
                    <a:pt x="10120" y="10593"/>
                  </a:lnTo>
                  <a:lnTo>
                    <a:pt x="10120" y="10593"/>
                  </a:lnTo>
                  <a:lnTo>
                    <a:pt x="10103" y="10576"/>
                  </a:lnTo>
                  <a:lnTo>
                    <a:pt x="10087" y="10559"/>
                  </a:lnTo>
                  <a:lnTo>
                    <a:pt x="10087" y="10542"/>
                  </a:lnTo>
                  <a:lnTo>
                    <a:pt x="10070" y="10542"/>
                  </a:lnTo>
                  <a:lnTo>
                    <a:pt x="10070" y="10525"/>
                  </a:lnTo>
                  <a:lnTo>
                    <a:pt x="10053" y="10508"/>
                  </a:lnTo>
                  <a:lnTo>
                    <a:pt x="10036" y="10492"/>
                  </a:lnTo>
                  <a:lnTo>
                    <a:pt x="10019" y="10475"/>
                  </a:lnTo>
                  <a:lnTo>
                    <a:pt x="10019" y="10458"/>
                  </a:lnTo>
                  <a:lnTo>
                    <a:pt x="10002" y="10441"/>
                  </a:lnTo>
                  <a:lnTo>
                    <a:pt x="9985" y="10441"/>
                  </a:lnTo>
                  <a:lnTo>
                    <a:pt x="9985" y="10424"/>
                  </a:lnTo>
                  <a:lnTo>
                    <a:pt x="9952" y="10390"/>
                  </a:lnTo>
                  <a:lnTo>
                    <a:pt x="9952" y="10390"/>
                  </a:lnTo>
                  <a:lnTo>
                    <a:pt x="9935" y="10357"/>
                  </a:lnTo>
                  <a:lnTo>
                    <a:pt x="9918" y="10340"/>
                  </a:lnTo>
                  <a:lnTo>
                    <a:pt x="9901" y="10340"/>
                  </a:lnTo>
                  <a:lnTo>
                    <a:pt x="9901" y="10323"/>
                  </a:lnTo>
                  <a:lnTo>
                    <a:pt x="9884" y="10306"/>
                  </a:lnTo>
                  <a:lnTo>
                    <a:pt x="9867" y="10289"/>
                  </a:lnTo>
                  <a:lnTo>
                    <a:pt x="9850" y="10272"/>
                  </a:lnTo>
                  <a:lnTo>
                    <a:pt x="9850" y="10255"/>
                  </a:lnTo>
                  <a:lnTo>
                    <a:pt x="9834" y="10239"/>
                  </a:lnTo>
                  <a:lnTo>
                    <a:pt x="9834" y="10239"/>
                  </a:lnTo>
                  <a:lnTo>
                    <a:pt x="9800" y="10205"/>
                  </a:lnTo>
                  <a:lnTo>
                    <a:pt x="9800" y="10188"/>
                  </a:lnTo>
                  <a:lnTo>
                    <a:pt x="9766" y="10171"/>
                  </a:lnTo>
                  <a:lnTo>
                    <a:pt x="9766" y="10154"/>
                  </a:lnTo>
                  <a:lnTo>
                    <a:pt x="9749" y="10137"/>
                  </a:lnTo>
                  <a:lnTo>
                    <a:pt x="9749" y="10137"/>
                  </a:lnTo>
                  <a:lnTo>
                    <a:pt x="9732" y="10120"/>
                  </a:lnTo>
                  <a:lnTo>
                    <a:pt x="9732" y="10104"/>
                  </a:lnTo>
                  <a:lnTo>
                    <a:pt x="9716" y="10087"/>
                  </a:lnTo>
                  <a:lnTo>
                    <a:pt x="9699" y="10087"/>
                  </a:lnTo>
                  <a:lnTo>
                    <a:pt x="9699" y="10070"/>
                  </a:lnTo>
                  <a:lnTo>
                    <a:pt x="9665" y="10036"/>
                  </a:lnTo>
                  <a:lnTo>
                    <a:pt x="9665" y="10019"/>
                  </a:lnTo>
                  <a:lnTo>
                    <a:pt x="9648" y="10019"/>
                  </a:lnTo>
                  <a:lnTo>
                    <a:pt x="9648" y="10002"/>
                  </a:lnTo>
                  <a:lnTo>
                    <a:pt x="9631" y="9986"/>
                  </a:lnTo>
                  <a:lnTo>
                    <a:pt x="9614" y="9969"/>
                  </a:lnTo>
                  <a:lnTo>
                    <a:pt x="9614" y="9969"/>
                  </a:lnTo>
                  <a:lnTo>
                    <a:pt x="9597" y="9952"/>
                  </a:lnTo>
                  <a:lnTo>
                    <a:pt x="9597" y="9935"/>
                  </a:lnTo>
                  <a:lnTo>
                    <a:pt x="9564" y="9918"/>
                  </a:lnTo>
                  <a:lnTo>
                    <a:pt x="9564" y="9901"/>
                  </a:lnTo>
                  <a:lnTo>
                    <a:pt x="9530" y="9867"/>
                  </a:lnTo>
                  <a:lnTo>
                    <a:pt x="9530" y="9867"/>
                  </a:lnTo>
                  <a:lnTo>
                    <a:pt x="9513" y="9851"/>
                  </a:lnTo>
                  <a:lnTo>
                    <a:pt x="9496" y="9817"/>
                  </a:lnTo>
                  <a:lnTo>
                    <a:pt x="9479" y="9817"/>
                  </a:lnTo>
                  <a:lnTo>
                    <a:pt x="9479" y="9800"/>
                  </a:lnTo>
                  <a:lnTo>
                    <a:pt x="9463" y="9783"/>
                  </a:lnTo>
                  <a:lnTo>
                    <a:pt x="9463" y="9766"/>
                  </a:lnTo>
                  <a:lnTo>
                    <a:pt x="9446" y="9766"/>
                  </a:lnTo>
                  <a:lnTo>
                    <a:pt x="9429" y="9749"/>
                  </a:lnTo>
                  <a:lnTo>
                    <a:pt x="9429" y="9733"/>
                  </a:lnTo>
                  <a:lnTo>
                    <a:pt x="9412" y="9716"/>
                  </a:lnTo>
                  <a:lnTo>
                    <a:pt x="9395" y="9716"/>
                  </a:lnTo>
                  <a:lnTo>
                    <a:pt x="9395" y="9699"/>
                  </a:lnTo>
                  <a:lnTo>
                    <a:pt x="9378" y="9682"/>
                  </a:lnTo>
                  <a:lnTo>
                    <a:pt x="9378" y="9665"/>
                  </a:lnTo>
                  <a:lnTo>
                    <a:pt x="9344" y="9648"/>
                  </a:lnTo>
                  <a:lnTo>
                    <a:pt x="9344" y="9631"/>
                  </a:lnTo>
                  <a:lnTo>
                    <a:pt x="9328" y="9614"/>
                  </a:lnTo>
                  <a:lnTo>
                    <a:pt x="9311" y="9598"/>
                  </a:lnTo>
                  <a:lnTo>
                    <a:pt x="9294" y="9581"/>
                  </a:lnTo>
                  <a:lnTo>
                    <a:pt x="9277" y="9564"/>
                  </a:lnTo>
                  <a:lnTo>
                    <a:pt x="9260" y="9547"/>
                  </a:lnTo>
                  <a:lnTo>
                    <a:pt x="9260" y="9530"/>
                  </a:lnTo>
                  <a:lnTo>
                    <a:pt x="9243" y="9513"/>
                  </a:lnTo>
                  <a:lnTo>
                    <a:pt x="9226" y="9496"/>
                  </a:lnTo>
                  <a:lnTo>
                    <a:pt x="9210" y="9480"/>
                  </a:lnTo>
                  <a:lnTo>
                    <a:pt x="9193" y="9463"/>
                  </a:lnTo>
                  <a:lnTo>
                    <a:pt x="9176" y="9446"/>
                  </a:lnTo>
                  <a:lnTo>
                    <a:pt x="9176" y="9429"/>
                  </a:lnTo>
                  <a:lnTo>
                    <a:pt x="9159" y="9412"/>
                  </a:lnTo>
                  <a:lnTo>
                    <a:pt x="9142" y="9395"/>
                  </a:lnTo>
                  <a:lnTo>
                    <a:pt x="9125" y="9378"/>
                  </a:lnTo>
                  <a:lnTo>
                    <a:pt x="9108" y="9361"/>
                  </a:lnTo>
                  <a:lnTo>
                    <a:pt x="9091" y="9345"/>
                  </a:lnTo>
                  <a:lnTo>
                    <a:pt x="9091" y="9328"/>
                  </a:lnTo>
                  <a:lnTo>
                    <a:pt x="9075" y="9311"/>
                  </a:lnTo>
                  <a:lnTo>
                    <a:pt x="9075" y="9311"/>
                  </a:lnTo>
                  <a:lnTo>
                    <a:pt x="9058" y="9294"/>
                  </a:lnTo>
                  <a:lnTo>
                    <a:pt x="9041" y="9277"/>
                  </a:lnTo>
                  <a:lnTo>
                    <a:pt x="9041" y="9260"/>
                  </a:lnTo>
                  <a:lnTo>
                    <a:pt x="9024" y="9260"/>
                  </a:lnTo>
                  <a:lnTo>
                    <a:pt x="9024" y="9243"/>
                  </a:lnTo>
                  <a:lnTo>
                    <a:pt x="9007" y="9227"/>
                  </a:lnTo>
                  <a:lnTo>
                    <a:pt x="8990" y="9227"/>
                  </a:lnTo>
                  <a:lnTo>
                    <a:pt x="8957" y="9176"/>
                  </a:lnTo>
                  <a:lnTo>
                    <a:pt x="8957" y="9176"/>
                  </a:lnTo>
                  <a:lnTo>
                    <a:pt x="8940" y="9142"/>
                  </a:lnTo>
                  <a:lnTo>
                    <a:pt x="8923" y="9125"/>
                  </a:lnTo>
                  <a:lnTo>
                    <a:pt x="8906" y="9125"/>
                  </a:lnTo>
                  <a:lnTo>
                    <a:pt x="8889" y="9092"/>
                  </a:lnTo>
                  <a:lnTo>
                    <a:pt x="8872" y="9075"/>
                  </a:lnTo>
                  <a:lnTo>
                    <a:pt x="8872" y="9075"/>
                  </a:lnTo>
                  <a:lnTo>
                    <a:pt x="8855" y="9058"/>
                  </a:lnTo>
                  <a:lnTo>
                    <a:pt x="8855" y="9041"/>
                  </a:lnTo>
                  <a:lnTo>
                    <a:pt x="8822" y="9024"/>
                  </a:lnTo>
                  <a:lnTo>
                    <a:pt x="8822" y="9007"/>
                  </a:lnTo>
                  <a:lnTo>
                    <a:pt x="8805" y="8990"/>
                  </a:lnTo>
                  <a:lnTo>
                    <a:pt x="8788" y="8974"/>
                  </a:lnTo>
                  <a:lnTo>
                    <a:pt x="8771" y="8957"/>
                  </a:lnTo>
                  <a:lnTo>
                    <a:pt x="8771" y="8940"/>
                  </a:lnTo>
                  <a:lnTo>
                    <a:pt x="8754" y="8923"/>
                  </a:lnTo>
                  <a:lnTo>
                    <a:pt x="8737" y="8923"/>
                  </a:lnTo>
                  <a:lnTo>
                    <a:pt x="8720" y="8889"/>
                  </a:lnTo>
                  <a:lnTo>
                    <a:pt x="8720" y="8872"/>
                  </a:lnTo>
                  <a:lnTo>
                    <a:pt x="8704" y="8872"/>
                  </a:lnTo>
                  <a:lnTo>
                    <a:pt x="8687" y="8839"/>
                  </a:lnTo>
                  <a:lnTo>
                    <a:pt x="8670" y="8822"/>
                  </a:lnTo>
                  <a:lnTo>
                    <a:pt x="8653" y="8822"/>
                  </a:lnTo>
                  <a:lnTo>
                    <a:pt x="8653" y="8805"/>
                  </a:lnTo>
                  <a:lnTo>
                    <a:pt x="8636" y="8788"/>
                  </a:lnTo>
                  <a:lnTo>
                    <a:pt x="8619" y="8771"/>
                  </a:lnTo>
                  <a:lnTo>
                    <a:pt x="8602" y="8754"/>
                  </a:lnTo>
                  <a:lnTo>
                    <a:pt x="8585" y="8721"/>
                  </a:lnTo>
                  <a:lnTo>
                    <a:pt x="8569" y="8721"/>
                  </a:lnTo>
                  <a:lnTo>
                    <a:pt x="8569" y="8704"/>
                  </a:lnTo>
                  <a:lnTo>
                    <a:pt x="8552" y="8687"/>
                  </a:lnTo>
                  <a:lnTo>
                    <a:pt x="8535" y="8687"/>
                  </a:lnTo>
                  <a:lnTo>
                    <a:pt x="8518" y="8636"/>
                  </a:lnTo>
                  <a:lnTo>
                    <a:pt x="8501" y="8636"/>
                  </a:lnTo>
                  <a:lnTo>
                    <a:pt x="8484" y="8619"/>
                  </a:lnTo>
                  <a:lnTo>
                    <a:pt x="8484" y="8602"/>
                  </a:lnTo>
                  <a:lnTo>
                    <a:pt x="8467" y="8586"/>
                  </a:lnTo>
                  <a:lnTo>
                    <a:pt x="8451" y="8569"/>
                  </a:lnTo>
                  <a:lnTo>
                    <a:pt x="8434" y="8552"/>
                  </a:lnTo>
                  <a:lnTo>
                    <a:pt x="8434" y="8535"/>
                  </a:lnTo>
                  <a:lnTo>
                    <a:pt x="8417" y="8535"/>
                  </a:lnTo>
                  <a:lnTo>
                    <a:pt x="8400" y="8518"/>
                  </a:lnTo>
                  <a:lnTo>
                    <a:pt x="8383" y="8484"/>
                  </a:lnTo>
                  <a:lnTo>
                    <a:pt x="8366" y="8484"/>
                  </a:lnTo>
                  <a:lnTo>
                    <a:pt x="8366" y="8468"/>
                  </a:lnTo>
                  <a:lnTo>
                    <a:pt x="8349" y="8451"/>
                  </a:lnTo>
                  <a:lnTo>
                    <a:pt x="8332" y="8451"/>
                  </a:lnTo>
                  <a:lnTo>
                    <a:pt x="8332" y="8434"/>
                  </a:lnTo>
                  <a:lnTo>
                    <a:pt x="8316" y="8417"/>
                  </a:lnTo>
                  <a:lnTo>
                    <a:pt x="8316" y="8400"/>
                  </a:lnTo>
                  <a:lnTo>
                    <a:pt x="8299" y="8400"/>
                  </a:lnTo>
                  <a:lnTo>
                    <a:pt x="8282" y="8383"/>
                  </a:lnTo>
                  <a:lnTo>
                    <a:pt x="8265" y="8349"/>
                  </a:lnTo>
                  <a:lnTo>
                    <a:pt x="8248" y="8349"/>
                  </a:lnTo>
                  <a:lnTo>
                    <a:pt x="8248" y="8333"/>
                  </a:lnTo>
                  <a:lnTo>
                    <a:pt x="8231" y="8316"/>
                  </a:lnTo>
                  <a:lnTo>
                    <a:pt x="8231" y="8299"/>
                  </a:lnTo>
                  <a:lnTo>
                    <a:pt x="8198" y="8282"/>
                  </a:lnTo>
                  <a:lnTo>
                    <a:pt x="8198" y="8265"/>
                  </a:lnTo>
                  <a:lnTo>
                    <a:pt x="8164" y="8248"/>
                  </a:lnTo>
                  <a:lnTo>
                    <a:pt x="8164" y="8231"/>
                  </a:lnTo>
                  <a:lnTo>
                    <a:pt x="8147" y="8198"/>
                  </a:lnTo>
                  <a:lnTo>
                    <a:pt x="8130" y="8198"/>
                  </a:lnTo>
                  <a:lnTo>
                    <a:pt x="8113" y="8181"/>
                  </a:lnTo>
                  <a:lnTo>
                    <a:pt x="8113" y="8164"/>
                  </a:lnTo>
                  <a:lnTo>
                    <a:pt x="8096" y="8164"/>
                  </a:lnTo>
                  <a:lnTo>
                    <a:pt x="8079" y="8147"/>
                  </a:lnTo>
                  <a:lnTo>
                    <a:pt x="8079" y="8130"/>
                  </a:lnTo>
                  <a:lnTo>
                    <a:pt x="8046" y="8113"/>
                  </a:lnTo>
                  <a:lnTo>
                    <a:pt x="8046" y="8096"/>
                  </a:lnTo>
                  <a:lnTo>
                    <a:pt x="8012" y="8063"/>
                  </a:lnTo>
                  <a:lnTo>
                    <a:pt x="8012" y="8063"/>
                  </a:lnTo>
                  <a:lnTo>
                    <a:pt x="7995" y="8046"/>
                  </a:lnTo>
                  <a:lnTo>
                    <a:pt x="7995" y="8029"/>
                  </a:lnTo>
                  <a:lnTo>
                    <a:pt x="7961" y="8012"/>
                  </a:lnTo>
                  <a:lnTo>
                    <a:pt x="7961" y="7995"/>
                  </a:lnTo>
                  <a:lnTo>
                    <a:pt x="7928" y="7978"/>
                  </a:lnTo>
                  <a:lnTo>
                    <a:pt x="7928" y="7962"/>
                  </a:lnTo>
                  <a:lnTo>
                    <a:pt x="7911" y="7945"/>
                  </a:lnTo>
                  <a:lnTo>
                    <a:pt x="7911" y="7928"/>
                  </a:lnTo>
                  <a:lnTo>
                    <a:pt x="7877" y="7911"/>
                  </a:lnTo>
                  <a:lnTo>
                    <a:pt x="7877" y="7894"/>
                  </a:lnTo>
                  <a:lnTo>
                    <a:pt x="7860" y="7877"/>
                  </a:lnTo>
                  <a:lnTo>
                    <a:pt x="7843" y="7877"/>
                  </a:lnTo>
                  <a:lnTo>
                    <a:pt x="7826" y="7843"/>
                  </a:lnTo>
                  <a:lnTo>
                    <a:pt x="7810" y="7843"/>
                  </a:lnTo>
                  <a:lnTo>
                    <a:pt x="7793" y="7810"/>
                  </a:lnTo>
                  <a:lnTo>
                    <a:pt x="7793" y="7793"/>
                  </a:lnTo>
                  <a:lnTo>
                    <a:pt x="7776" y="7793"/>
                  </a:lnTo>
                  <a:lnTo>
                    <a:pt x="7759" y="7776"/>
                  </a:lnTo>
                  <a:lnTo>
                    <a:pt x="7742" y="7742"/>
                  </a:lnTo>
                  <a:lnTo>
                    <a:pt x="7725" y="7742"/>
                  </a:lnTo>
                  <a:lnTo>
                    <a:pt x="7725" y="7725"/>
                  </a:lnTo>
                  <a:lnTo>
                    <a:pt x="7708" y="7709"/>
                  </a:lnTo>
                  <a:lnTo>
                    <a:pt x="7692" y="7692"/>
                  </a:lnTo>
                  <a:lnTo>
                    <a:pt x="7675" y="7675"/>
                  </a:lnTo>
                  <a:lnTo>
                    <a:pt x="7658" y="7658"/>
                  </a:lnTo>
                  <a:lnTo>
                    <a:pt x="7658" y="7658"/>
                  </a:lnTo>
                  <a:lnTo>
                    <a:pt x="7641" y="7624"/>
                  </a:lnTo>
                  <a:lnTo>
                    <a:pt x="7624" y="7607"/>
                  </a:lnTo>
                  <a:lnTo>
                    <a:pt x="7607" y="7607"/>
                  </a:lnTo>
                  <a:lnTo>
                    <a:pt x="7607" y="7590"/>
                  </a:lnTo>
                  <a:lnTo>
                    <a:pt x="7590" y="7574"/>
                  </a:lnTo>
                  <a:lnTo>
                    <a:pt x="7573" y="7557"/>
                  </a:lnTo>
                  <a:lnTo>
                    <a:pt x="7573" y="7557"/>
                  </a:lnTo>
                  <a:lnTo>
                    <a:pt x="7557" y="7540"/>
                  </a:lnTo>
                  <a:lnTo>
                    <a:pt x="7540" y="7523"/>
                  </a:lnTo>
                  <a:lnTo>
                    <a:pt x="7540" y="7523"/>
                  </a:lnTo>
                  <a:lnTo>
                    <a:pt x="7523" y="7506"/>
                  </a:lnTo>
                  <a:lnTo>
                    <a:pt x="7506" y="7472"/>
                  </a:lnTo>
                  <a:lnTo>
                    <a:pt x="7489" y="7472"/>
                  </a:lnTo>
                  <a:lnTo>
                    <a:pt x="7489" y="7456"/>
                  </a:lnTo>
                  <a:lnTo>
                    <a:pt x="7472" y="7439"/>
                  </a:lnTo>
                  <a:lnTo>
                    <a:pt x="7455" y="7422"/>
                  </a:lnTo>
                  <a:lnTo>
                    <a:pt x="7455" y="7422"/>
                  </a:lnTo>
                  <a:lnTo>
                    <a:pt x="7439" y="7405"/>
                  </a:lnTo>
                  <a:lnTo>
                    <a:pt x="7422" y="7388"/>
                  </a:lnTo>
                  <a:lnTo>
                    <a:pt x="7422" y="7388"/>
                  </a:lnTo>
                  <a:lnTo>
                    <a:pt x="7405" y="7371"/>
                  </a:lnTo>
                  <a:lnTo>
                    <a:pt x="7388" y="7354"/>
                  </a:lnTo>
                  <a:lnTo>
                    <a:pt x="7371" y="7337"/>
                  </a:lnTo>
                  <a:lnTo>
                    <a:pt x="7354" y="7321"/>
                  </a:lnTo>
                  <a:lnTo>
                    <a:pt x="7354" y="7304"/>
                  </a:lnTo>
                  <a:lnTo>
                    <a:pt x="7337" y="7287"/>
                  </a:lnTo>
                  <a:lnTo>
                    <a:pt x="7337" y="7287"/>
                  </a:lnTo>
                  <a:lnTo>
                    <a:pt x="7320" y="7270"/>
                  </a:lnTo>
                  <a:lnTo>
                    <a:pt x="7304" y="7236"/>
                  </a:lnTo>
                  <a:lnTo>
                    <a:pt x="7287" y="7236"/>
                  </a:lnTo>
                  <a:lnTo>
                    <a:pt x="7270" y="7219"/>
                  </a:lnTo>
                  <a:lnTo>
                    <a:pt x="7270" y="7203"/>
                  </a:lnTo>
                  <a:lnTo>
                    <a:pt x="7253" y="7203"/>
                  </a:lnTo>
                  <a:lnTo>
                    <a:pt x="7236" y="7186"/>
                  </a:lnTo>
                  <a:lnTo>
                    <a:pt x="7236" y="7169"/>
                  </a:lnTo>
                  <a:lnTo>
                    <a:pt x="7219" y="7169"/>
                  </a:lnTo>
                  <a:lnTo>
                    <a:pt x="7202" y="7135"/>
                  </a:lnTo>
                  <a:lnTo>
                    <a:pt x="7186" y="7118"/>
                  </a:lnTo>
                  <a:lnTo>
                    <a:pt x="7186" y="7118"/>
                  </a:lnTo>
                  <a:lnTo>
                    <a:pt x="7169" y="7101"/>
                  </a:lnTo>
                  <a:lnTo>
                    <a:pt x="7152" y="7084"/>
                  </a:lnTo>
                  <a:lnTo>
                    <a:pt x="7152" y="7068"/>
                  </a:lnTo>
                  <a:lnTo>
                    <a:pt x="7135" y="7068"/>
                  </a:lnTo>
                  <a:lnTo>
                    <a:pt x="7118" y="7051"/>
                  </a:lnTo>
                  <a:lnTo>
                    <a:pt x="7101" y="7017"/>
                  </a:lnTo>
                  <a:lnTo>
                    <a:pt x="7084" y="7017"/>
                  </a:lnTo>
                  <a:lnTo>
                    <a:pt x="7084" y="7000"/>
                  </a:lnTo>
                  <a:lnTo>
                    <a:pt x="7067" y="6983"/>
                  </a:lnTo>
                  <a:lnTo>
                    <a:pt x="7051" y="6983"/>
                  </a:lnTo>
                  <a:lnTo>
                    <a:pt x="7051" y="6966"/>
                  </a:lnTo>
                  <a:lnTo>
                    <a:pt x="7034" y="6950"/>
                  </a:lnTo>
                  <a:lnTo>
                    <a:pt x="7017" y="6950"/>
                  </a:lnTo>
                  <a:lnTo>
                    <a:pt x="7017" y="6933"/>
                  </a:lnTo>
                  <a:lnTo>
                    <a:pt x="7000" y="6916"/>
                  </a:lnTo>
                  <a:lnTo>
                    <a:pt x="6983" y="6899"/>
                  </a:lnTo>
                  <a:lnTo>
                    <a:pt x="6966" y="6882"/>
                  </a:lnTo>
                  <a:lnTo>
                    <a:pt x="6966" y="6865"/>
                  </a:lnTo>
                  <a:lnTo>
                    <a:pt x="6949" y="6848"/>
                  </a:lnTo>
                  <a:lnTo>
                    <a:pt x="6933" y="6848"/>
                  </a:lnTo>
                  <a:lnTo>
                    <a:pt x="6933" y="6831"/>
                  </a:lnTo>
                  <a:lnTo>
                    <a:pt x="6916" y="6815"/>
                  </a:lnTo>
                  <a:lnTo>
                    <a:pt x="6899" y="6815"/>
                  </a:lnTo>
                  <a:lnTo>
                    <a:pt x="6899" y="6798"/>
                  </a:lnTo>
                  <a:lnTo>
                    <a:pt x="6882" y="6781"/>
                  </a:lnTo>
                  <a:lnTo>
                    <a:pt x="6865" y="6764"/>
                  </a:lnTo>
                  <a:lnTo>
                    <a:pt x="6865" y="6764"/>
                  </a:lnTo>
                  <a:lnTo>
                    <a:pt x="6848" y="6747"/>
                  </a:lnTo>
                  <a:lnTo>
                    <a:pt x="6831" y="6730"/>
                  </a:lnTo>
                  <a:lnTo>
                    <a:pt x="6831" y="6713"/>
                  </a:lnTo>
                  <a:lnTo>
                    <a:pt x="6814" y="6713"/>
                  </a:lnTo>
                  <a:lnTo>
                    <a:pt x="6814" y="6697"/>
                  </a:lnTo>
                  <a:lnTo>
                    <a:pt x="6798" y="6680"/>
                  </a:lnTo>
                  <a:lnTo>
                    <a:pt x="6781" y="6663"/>
                  </a:lnTo>
                  <a:lnTo>
                    <a:pt x="6764" y="6646"/>
                  </a:lnTo>
                  <a:lnTo>
                    <a:pt x="6747" y="6629"/>
                  </a:lnTo>
                  <a:lnTo>
                    <a:pt x="6747" y="6629"/>
                  </a:lnTo>
                  <a:lnTo>
                    <a:pt x="6730" y="6612"/>
                  </a:lnTo>
                  <a:lnTo>
                    <a:pt x="6713" y="6595"/>
                  </a:lnTo>
                  <a:lnTo>
                    <a:pt x="6713" y="6595"/>
                  </a:lnTo>
                  <a:lnTo>
                    <a:pt x="6696" y="6578"/>
                  </a:lnTo>
                  <a:lnTo>
                    <a:pt x="6680" y="6562"/>
                  </a:lnTo>
                  <a:lnTo>
                    <a:pt x="6680" y="6545"/>
                  </a:lnTo>
                  <a:lnTo>
                    <a:pt x="6663" y="6545"/>
                  </a:lnTo>
                  <a:lnTo>
                    <a:pt x="6646" y="6528"/>
                  </a:lnTo>
                  <a:lnTo>
                    <a:pt x="6646" y="6511"/>
                  </a:lnTo>
                  <a:lnTo>
                    <a:pt x="6629" y="6511"/>
                  </a:lnTo>
                  <a:lnTo>
                    <a:pt x="6612" y="6494"/>
                  </a:lnTo>
                  <a:lnTo>
                    <a:pt x="6612" y="6477"/>
                  </a:lnTo>
                  <a:lnTo>
                    <a:pt x="6595" y="6460"/>
                  </a:lnTo>
                  <a:lnTo>
                    <a:pt x="6578" y="6460"/>
                  </a:lnTo>
                  <a:lnTo>
                    <a:pt x="6578" y="6444"/>
                  </a:lnTo>
                  <a:lnTo>
                    <a:pt x="6562" y="6427"/>
                  </a:lnTo>
                  <a:lnTo>
                    <a:pt x="6545" y="6427"/>
                  </a:lnTo>
                  <a:lnTo>
                    <a:pt x="6545" y="6410"/>
                  </a:lnTo>
                  <a:lnTo>
                    <a:pt x="6528" y="6393"/>
                  </a:lnTo>
                  <a:lnTo>
                    <a:pt x="6511" y="6376"/>
                  </a:lnTo>
                  <a:lnTo>
                    <a:pt x="6511" y="6376"/>
                  </a:lnTo>
                  <a:lnTo>
                    <a:pt x="6494" y="6359"/>
                  </a:lnTo>
                  <a:lnTo>
                    <a:pt x="6494" y="6342"/>
                  </a:lnTo>
                  <a:lnTo>
                    <a:pt x="6477" y="6342"/>
                  </a:lnTo>
                  <a:lnTo>
                    <a:pt x="6460" y="6325"/>
                  </a:lnTo>
                  <a:lnTo>
                    <a:pt x="6460" y="6309"/>
                  </a:lnTo>
                  <a:lnTo>
                    <a:pt x="6443" y="6292"/>
                  </a:lnTo>
                  <a:lnTo>
                    <a:pt x="6427" y="6292"/>
                  </a:lnTo>
                  <a:lnTo>
                    <a:pt x="6427" y="6275"/>
                  </a:lnTo>
                  <a:lnTo>
                    <a:pt x="6410" y="6258"/>
                  </a:lnTo>
                  <a:lnTo>
                    <a:pt x="6393" y="6241"/>
                  </a:lnTo>
                  <a:lnTo>
                    <a:pt x="6376" y="6224"/>
                  </a:lnTo>
                  <a:lnTo>
                    <a:pt x="6359" y="6207"/>
                  </a:lnTo>
                  <a:lnTo>
                    <a:pt x="6359" y="6207"/>
                  </a:lnTo>
                  <a:lnTo>
                    <a:pt x="6342" y="6191"/>
                  </a:lnTo>
                  <a:lnTo>
                    <a:pt x="6325" y="6174"/>
                  </a:lnTo>
                  <a:lnTo>
                    <a:pt x="6325" y="6174"/>
                  </a:lnTo>
                  <a:lnTo>
                    <a:pt x="6309" y="6157"/>
                  </a:lnTo>
                  <a:lnTo>
                    <a:pt x="6292" y="6140"/>
                  </a:lnTo>
                  <a:lnTo>
                    <a:pt x="6292" y="6123"/>
                  </a:lnTo>
                  <a:lnTo>
                    <a:pt x="6275" y="6123"/>
                  </a:lnTo>
                  <a:lnTo>
                    <a:pt x="6258" y="6106"/>
                  </a:lnTo>
                  <a:lnTo>
                    <a:pt x="6258" y="6089"/>
                  </a:lnTo>
                  <a:lnTo>
                    <a:pt x="6241" y="6089"/>
                  </a:lnTo>
                  <a:lnTo>
                    <a:pt x="6224" y="6072"/>
                  </a:lnTo>
                  <a:lnTo>
                    <a:pt x="6224" y="6056"/>
                  </a:lnTo>
                  <a:lnTo>
                    <a:pt x="6207" y="6039"/>
                  </a:lnTo>
                  <a:lnTo>
                    <a:pt x="6190" y="6039"/>
                  </a:lnTo>
                  <a:lnTo>
                    <a:pt x="6190" y="6022"/>
                  </a:lnTo>
                  <a:lnTo>
                    <a:pt x="6157" y="6005"/>
                  </a:lnTo>
                  <a:lnTo>
                    <a:pt x="6157" y="5988"/>
                  </a:lnTo>
                  <a:lnTo>
                    <a:pt x="6140" y="5971"/>
                  </a:lnTo>
                  <a:lnTo>
                    <a:pt x="6140" y="5954"/>
                  </a:lnTo>
                  <a:lnTo>
                    <a:pt x="6123" y="5954"/>
                  </a:lnTo>
                  <a:lnTo>
                    <a:pt x="6106" y="5938"/>
                  </a:lnTo>
                  <a:lnTo>
                    <a:pt x="6106" y="5921"/>
                  </a:lnTo>
                  <a:lnTo>
                    <a:pt x="6089" y="5921"/>
                  </a:lnTo>
                  <a:lnTo>
                    <a:pt x="6072" y="5904"/>
                  </a:lnTo>
                  <a:lnTo>
                    <a:pt x="6056" y="5887"/>
                  </a:lnTo>
                  <a:lnTo>
                    <a:pt x="6039" y="5870"/>
                  </a:lnTo>
                  <a:lnTo>
                    <a:pt x="6039" y="5853"/>
                  </a:lnTo>
                  <a:lnTo>
                    <a:pt x="6022" y="5836"/>
                  </a:lnTo>
                  <a:lnTo>
                    <a:pt x="6005" y="5836"/>
                  </a:lnTo>
                  <a:lnTo>
                    <a:pt x="6005" y="5819"/>
                  </a:lnTo>
                  <a:lnTo>
                    <a:pt x="5988" y="5803"/>
                  </a:lnTo>
                  <a:lnTo>
                    <a:pt x="5971" y="5803"/>
                  </a:lnTo>
                  <a:lnTo>
                    <a:pt x="5971" y="5786"/>
                  </a:lnTo>
                  <a:lnTo>
                    <a:pt x="5937" y="5752"/>
                  </a:lnTo>
                  <a:lnTo>
                    <a:pt x="5937" y="5752"/>
                  </a:lnTo>
                  <a:lnTo>
                    <a:pt x="5921" y="5735"/>
                  </a:lnTo>
                  <a:lnTo>
                    <a:pt x="5904" y="5718"/>
                  </a:lnTo>
                  <a:lnTo>
                    <a:pt x="5904" y="5718"/>
                  </a:lnTo>
                  <a:lnTo>
                    <a:pt x="5887" y="5701"/>
                  </a:lnTo>
                  <a:lnTo>
                    <a:pt x="5870" y="5685"/>
                  </a:lnTo>
                  <a:lnTo>
                    <a:pt x="5870" y="5668"/>
                  </a:lnTo>
                  <a:lnTo>
                    <a:pt x="5836" y="5651"/>
                  </a:lnTo>
                  <a:lnTo>
                    <a:pt x="5836" y="5634"/>
                  </a:lnTo>
                  <a:lnTo>
                    <a:pt x="5819" y="5634"/>
                  </a:lnTo>
                  <a:lnTo>
                    <a:pt x="5803" y="5617"/>
                  </a:lnTo>
                  <a:lnTo>
                    <a:pt x="5803" y="5600"/>
                  </a:lnTo>
                  <a:lnTo>
                    <a:pt x="5786" y="5583"/>
                  </a:lnTo>
                  <a:lnTo>
                    <a:pt x="5769" y="5566"/>
                  </a:lnTo>
                  <a:lnTo>
                    <a:pt x="5752" y="5550"/>
                  </a:lnTo>
                  <a:lnTo>
                    <a:pt x="5735" y="5550"/>
                  </a:lnTo>
                  <a:lnTo>
                    <a:pt x="5735" y="5533"/>
                  </a:lnTo>
                  <a:lnTo>
                    <a:pt x="5718" y="5516"/>
                  </a:lnTo>
                  <a:lnTo>
                    <a:pt x="5701" y="5499"/>
                  </a:lnTo>
                  <a:lnTo>
                    <a:pt x="5701" y="5499"/>
                  </a:lnTo>
                  <a:lnTo>
                    <a:pt x="5684" y="5482"/>
                  </a:lnTo>
                  <a:lnTo>
                    <a:pt x="5668" y="5465"/>
                  </a:lnTo>
                  <a:lnTo>
                    <a:pt x="5668" y="5465"/>
                  </a:lnTo>
                  <a:lnTo>
                    <a:pt x="5651" y="5448"/>
                  </a:lnTo>
                  <a:lnTo>
                    <a:pt x="5634" y="5432"/>
                  </a:lnTo>
                  <a:lnTo>
                    <a:pt x="5617" y="5415"/>
                  </a:lnTo>
                  <a:lnTo>
                    <a:pt x="5600" y="5398"/>
                  </a:lnTo>
                  <a:lnTo>
                    <a:pt x="5600" y="5381"/>
                  </a:lnTo>
                  <a:lnTo>
                    <a:pt x="5583" y="5381"/>
                  </a:lnTo>
                  <a:lnTo>
                    <a:pt x="5566" y="5364"/>
                  </a:lnTo>
                  <a:lnTo>
                    <a:pt x="5550" y="5347"/>
                  </a:lnTo>
                  <a:lnTo>
                    <a:pt x="5533" y="5330"/>
                  </a:lnTo>
                  <a:lnTo>
                    <a:pt x="5533" y="5313"/>
                  </a:lnTo>
                  <a:lnTo>
                    <a:pt x="5516" y="5297"/>
                  </a:lnTo>
                  <a:lnTo>
                    <a:pt x="5499" y="5297"/>
                  </a:lnTo>
                  <a:lnTo>
                    <a:pt x="5499" y="5280"/>
                  </a:lnTo>
                  <a:lnTo>
                    <a:pt x="5482" y="5263"/>
                  </a:lnTo>
                  <a:lnTo>
                    <a:pt x="5465" y="5263"/>
                  </a:lnTo>
                  <a:lnTo>
                    <a:pt x="5465" y="5246"/>
                  </a:lnTo>
                  <a:lnTo>
                    <a:pt x="5431" y="5229"/>
                  </a:lnTo>
                  <a:lnTo>
                    <a:pt x="5431" y="5212"/>
                  </a:lnTo>
                  <a:lnTo>
                    <a:pt x="5381" y="5162"/>
                  </a:lnTo>
                  <a:lnTo>
                    <a:pt x="5364" y="5145"/>
                  </a:lnTo>
                  <a:lnTo>
                    <a:pt x="5347" y="5128"/>
                  </a:lnTo>
                  <a:lnTo>
                    <a:pt x="5330" y="5111"/>
                  </a:lnTo>
                  <a:lnTo>
                    <a:pt x="5330" y="5111"/>
                  </a:lnTo>
                  <a:lnTo>
                    <a:pt x="5313" y="5094"/>
                  </a:lnTo>
                  <a:lnTo>
                    <a:pt x="5297" y="5060"/>
                  </a:lnTo>
                  <a:lnTo>
                    <a:pt x="5280" y="5060"/>
                  </a:lnTo>
                  <a:lnTo>
                    <a:pt x="5263" y="5044"/>
                  </a:lnTo>
                  <a:lnTo>
                    <a:pt x="5263" y="5027"/>
                  </a:lnTo>
                  <a:lnTo>
                    <a:pt x="5246" y="5027"/>
                  </a:lnTo>
                  <a:lnTo>
                    <a:pt x="5229" y="5010"/>
                  </a:lnTo>
                  <a:lnTo>
                    <a:pt x="5229" y="4993"/>
                  </a:lnTo>
                  <a:lnTo>
                    <a:pt x="5195" y="4976"/>
                  </a:lnTo>
                  <a:lnTo>
                    <a:pt x="5195" y="4959"/>
                  </a:lnTo>
                  <a:lnTo>
                    <a:pt x="5145" y="4909"/>
                  </a:lnTo>
                  <a:lnTo>
                    <a:pt x="5128" y="4909"/>
                  </a:lnTo>
                  <a:lnTo>
                    <a:pt x="5077" y="4858"/>
                  </a:lnTo>
                  <a:lnTo>
                    <a:pt x="5077" y="4841"/>
                  </a:lnTo>
                  <a:lnTo>
                    <a:pt x="5060" y="4824"/>
                  </a:lnTo>
                  <a:lnTo>
                    <a:pt x="5044" y="4807"/>
                  </a:lnTo>
                  <a:lnTo>
                    <a:pt x="5027" y="4791"/>
                  </a:lnTo>
                  <a:lnTo>
                    <a:pt x="5010" y="4791"/>
                  </a:lnTo>
                  <a:lnTo>
                    <a:pt x="5010" y="4774"/>
                  </a:lnTo>
                  <a:lnTo>
                    <a:pt x="4976" y="4757"/>
                  </a:lnTo>
                  <a:lnTo>
                    <a:pt x="4976" y="4740"/>
                  </a:lnTo>
                  <a:lnTo>
                    <a:pt x="4959" y="4723"/>
                  </a:lnTo>
                  <a:lnTo>
                    <a:pt x="4942" y="4723"/>
                  </a:lnTo>
                  <a:lnTo>
                    <a:pt x="4942" y="4706"/>
                  </a:lnTo>
                  <a:lnTo>
                    <a:pt x="4925" y="4689"/>
                  </a:lnTo>
                  <a:lnTo>
                    <a:pt x="4909" y="4673"/>
                  </a:lnTo>
                  <a:lnTo>
                    <a:pt x="4909" y="4673"/>
                  </a:lnTo>
                  <a:lnTo>
                    <a:pt x="4892" y="4656"/>
                  </a:lnTo>
                  <a:lnTo>
                    <a:pt x="4875" y="4639"/>
                  </a:lnTo>
                  <a:lnTo>
                    <a:pt x="4858" y="4622"/>
                  </a:lnTo>
                  <a:lnTo>
                    <a:pt x="4841" y="4605"/>
                  </a:lnTo>
                  <a:lnTo>
                    <a:pt x="4841" y="4588"/>
                  </a:lnTo>
                  <a:lnTo>
                    <a:pt x="4824" y="4588"/>
                  </a:lnTo>
                  <a:lnTo>
                    <a:pt x="4807" y="4571"/>
                  </a:lnTo>
                  <a:lnTo>
                    <a:pt x="4757" y="4521"/>
                  </a:lnTo>
                  <a:lnTo>
                    <a:pt x="4740" y="4504"/>
                  </a:lnTo>
                  <a:lnTo>
                    <a:pt x="4689" y="4436"/>
                  </a:lnTo>
                  <a:lnTo>
                    <a:pt x="4672" y="4436"/>
                  </a:lnTo>
                  <a:lnTo>
                    <a:pt x="4672" y="4420"/>
                  </a:lnTo>
                  <a:lnTo>
                    <a:pt x="4656" y="4403"/>
                  </a:lnTo>
                  <a:lnTo>
                    <a:pt x="4639" y="4403"/>
                  </a:lnTo>
                  <a:lnTo>
                    <a:pt x="4588" y="4335"/>
                  </a:lnTo>
                  <a:lnTo>
                    <a:pt x="4571" y="4318"/>
                  </a:lnTo>
                  <a:lnTo>
                    <a:pt x="4554" y="4318"/>
                  </a:lnTo>
                  <a:lnTo>
                    <a:pt x="4554" y="4301"/>
                  </a:lnTo>
                  <a:lnTo>
                    <a:pt x="4538" y="4285"/>
                  </a:lnTo>
                  <a:lnTo>
                    <a:pt x="4521" y="4285"/>
                  </a:lnTo>
                  <a:lnTo>
                    <a:pt x="4470" y="4217"/>
                  </a:lnTo>
                  <a:lnTo>
                    <a:pt x="4453" y="4217"/>
                  </a:lnTo>
                  <a:lnTo>
                    <a:pt x="4453" y="4200"/>
                  </a:lnTo>
                  <a:lnTo>
                    <a:pt x="4436" y="4183"/>
                  </a:lnTo>
                  <a:lnTo>
                    <a:pt x="4419" y="4167"/>
                  </a:lnTo>
                  <a:lnTo>
                    <a:pt x="4403" y="4150"/>
                  </a:lnTo>
                  <a:lnTo>
                    <a:pt x="4386" y="4133"/>
                  </a:lnTo>
                  <a:lnTo>
                    <a:pt x="4386" y="4133"/>
                  </a:lnTo>
                  <a:lnTo>
                    <a:pt x="4318" y="4065"/>
                  </a:lnTo>
                  <a:lnTo>
                    <a:pt x="4301" y="4065"/>
                  </a:lnTo>
                  <a:lnTo>
                    <a:pt x="4301" y="4048"/>
                  </a:lnTo>
                  <a:lnTo>
                    <a:pt x="4268" y="4032"/>
                  </a:lnTo>
                  <a:lnTo>
                    <a:pt x="4268" y="4015"/>
                  </a:lnTo>
                  <a:lnTo>
                    <a:pt x="4251" y="3998"/>
                  </a:lnTo>
                  <a:lnTo>
                    <a:pt x="4234" y="3981"/>
                  </a:lnTo>
                  <a:lnTo>
                    <a:pt x="4234" y="3981"/>
                  </a:lnTo>
                  <a:lnTo>
                    <a:pt x="4200" y="3947"/>
                  </a:lnTo>
                  <a:lnTo>
                    <a:pt x="4200" y="3947"/>
                  </a:lnTo>
                  <a:lnTo>
                    <a:pt x="4183" y="3930"/>
                  </a:lnTo>
                  <a:lnTo>
                    <a:pt x="4082" y="3829"/>
                  </a:lnTo>
                  <a:lnTo>
                    <a:pt x="4065" y="3812"/>
                  </a:lnTo>
                  <a:lnTo>
                    <a:pt x="4048" y="3795"/>
                  </a:lnTo>
                  <a:lnTo>
                    <a:pt x="4032" y="3779"/>
                  </a:lnTo>
                  <a:lnTo>
                    <a:pt x="4015" y="3762"/>
                  </a:lnTo>
                  <a:lnTo>
                    <a:pt x="4015" y="3762"/>
                  </a:lnTo>
                  <a:lnTo>
                    <a:pt x="3863" y="3610"/>
                  </a:lnTo>
                  <a:lnTo>
                    <a:pt x="3846" y="3593"/>
                  </a:lnTo>
                  <a:lnTo>
                    <a:pt x="3829" y="3576"/>
                  </a:lnTo>
                  <a:lnTo>
                    <a:pt x="3812" y="3559"/>
                  </a:lnTo>
                  <a:lnTo>
                    <a:pt x="3795" y="3542"/>
                  </a:lnTo>
                  <a:lnTo>
                    <a:pt x="3795" y="3542"/>
                  </a:lnTo>
                  <a:lnTo>
                    <a:pt x="3779" y="3526"/>
                  </a:lnTo>
                  <a:lnTo>
                    <a:pt x="3762" y="3509"/>
                  </a:lnTo>
                  <a:lnTo>
                    <a:pt x="3745" y="3509"/>
                  </a:lnTo>
                  <a:lnTo>
                    <a:pt x="3745" y="3492"/>
                  </a:lnTo>
                  <a:lnTo>
                    <a:pt x="3728" y="3475"/>
                  </a:lnTo>
                  <a:lnTo>
                    <a:pt x="3711" y="3475"/>
                  </a:lnTo>
                  <a:lnTo>
                    <a:pt x="3711" y="3458"/>
                  </a:lnTo>
                  <a:lnTo>
                    <a:pt x="3694" y="3441"/>
                  </a:lnTo>
                  <a:lnTo>
                    <a:pt x="3677" y="3441"/>
                  </a:lnTo>
                  <a:lnTo>
                    <a:pt x="3660" y="3408"/>
                  </a:lnTo>
                  <a:lnTo>
                    <a:pt x="3644" y="3391"/>
                  </a:lnTo>
                  <a:lnTo>
                    <a:pt x="3644" y="3391"/>
                  </a:lnTo>
                  <a:lnTo>
                    <a:pt x="3576" y="3323"/>
                  </a:lnTo>
                  <a:lnTo>
                    <a:pt x="3559" y="3306"/>
                  </a:lnTo>
                  <a:lnTo>
                    <a:pt x="3542" y="3289"/>
                  </a:lnTo>
                  <a:lnTo>
                    <a:pt x="3526" y="3289"/>
                  </a:lnTo>
                  <a:lnTo>
                    <a:pt x="3526" y="3273"/>
                  </a:lnTo>
                  <a:lnTo>
                    <a:pt x="3509" y="3256"/>
                  </a:lnTo>
                  <a:lnTo>
                    <a:pt x="3492" y="3256"/>
                  </a:lnTo>
                  <a:lnTo>
                    <a:pt x="3492" y="3239"/>
                  </a:lnTo>
                  <a:lnTo>
                    <a:pt x="3458" y="3222"/>
                  </a:lnTo>
                  <a:lnTo>
                    <a:pt x="3441" y="3205"/>
                  </a:lnTo>
                  <a:lnTo>
                    <a:pt x="3441" y="3188"/>
                  </a:lnTo>
                  <a:lnTo>
                    <a:pt x="3424" y="3188"/>
                  </a:lnTo>
                  <a:lnTo>
                    <a:pt x="3407" y="3171"/>
                  </a:lnTo>
                  <a:lnTo>
                    <a:pt x="3407" y="3155"/>
                  </a:lnTo>
                  <a:lnTo>
                    <a:pt x="3391" y="3138"/>
                  </a:lnTo>
                  <a:lnTo>
                    <a:pt x="3374" y="3138"/>
                  </a:lnTo>
                  <a:lnTo>
                    <a:pt x="3374" y="3121"/>
                  </a:lnTo>
                  <a:lnTo>
                    <a:pt x="3306" y="3070"/>
                  </a:lnTo>
                  <a:lnTo>
                    <a:pt x="3289" y="3053"/>
                  </a:lnTo>
                  <a:lnTo>
                    <a:pt x="3289" y="3036"/>
                  </a:lnTo>
                  <a:lnTo>
                    <a:pt x="3273" y="3036"/>
                  </a:lnTo>
                  <a:lnTo>
                    <a:pt x="3256" y="3020"/>
                  </a:lnTo>
                  <a:lnTo>
                    <a:pt x="3239" y="3003"/>
                  </a:lnTo>
                  <a:lnTo>
                    <a:pt x="3222" y="2986"/>
                  </a:lnTo>
                  <a:lnTo>
                    <a:pt x="3222" y="2969"/>
                  </a:lnTo>
                  <a:lnTo>
                    <a:pt x="3205" y="2969"/>
                  </a:lnTo>
                  <a:lnTo>
                    <a:pt x="3188" y="2952"/>
                  </a:lnTo>
                  <a:lnTo>
                    <a:pt x="3138" y="2902"/>
                  </a:lnTo>
                  <a:lnTo>
                    <a:pt x="3121" y="2885"/>
                  </a:lnTo>
                  <a:lnTo>
                    <a:pt x="3070" y="2834"/>
                  </a:lnTo>
                  <a:lnTo>
                    <a:pt x="3053" y="2817"/>
                  </a:lnTo>
                  <a:lnTo>
                    <a:pt x="3036" y="2800"/>
                  </a:lnTo>
                  <a:lnTo>
                    <a:pt x="3036" y="2783"/>
                  </a:lnTo>
                  <a:lnTo>
                    <a:pt x="3020" y="2783"/>
                  </a:lnTo>
                  <a:lnTo>
                    <a:pt x="3003" y="2767"/>
                  </a:lnTo>
                  <a:lnTo>
                    <a:pt x="2986" y="2750"/>
                  </a:lnTo>
                  <a:lnTo>
                    <a:pt x="2935" y="2699"/>
                  </a:lnTo>
                  <a:lnTo>
                    <a:pt x="2918" y="2682"/>
                  </a:lnTo>
                  <a:lnTo>
                    <a:pt x="2868" y="2632"/>
                  </a:lnTo>
                  <a:lnTo>
                    <a:pt x="2851" y="2615"/>
                  </a:lnTo>
                  <a:lnTo>
                    <a:pt x="2834" y="2615"/>
                  </a:lnTo>
                  <a:lnTo>
                    <a:pt x="2834" y="2598"/>
                  </a:lnTo>
                  <a:lnTo>
                    <a:pt x="2817" y="2581"/>
                  </a:lnTo>
                  <a:lnTo>
                    <a:pt x="2800" y="2581"/>
                  </a:lnTo>
                  <a:lnTo>
                    <a:pt x="2800" y="2564"/>
                  </a:lnTo>
                  <a:lnTo>
                    <a:pt x="2767" y="2547"/>
                  </a:lnTo>
                  <a:lnTo>
                    <a:pt x="2750" y="2530"/>
                  </a:lnTo>
                  <a:lnTo>
                    <a:pt x="2750" y="2514"/>
                  </a:lnTo>
                  <a:lnTo>
                    <a:pt x="2733" y="2514"/>
                  </a:lnTo>
                  <a:lnTo>
                    <a:pt x="2716" y="2480"/>
                  </a:lnTo>
                  <a:lnTo>
                    <a:pt x="2699" y="2480"/>
                  </a:lnTo>
                  <a:lnTo>
                    <a:pt x="2648" y="2429"/>
                  </a:lnTo>
                  <a:lnTo>
                    <a:pt x="2632" y="2412"/>
                  </a:lnTo>
                  <a:lnTo>
                    <a:pt x="2615" y="2396"/>
                  </a:lnTo>
                  <a:lnTo>
                    <a:pt x="2598" y="2379"/>
                  </a:lnTo>
                  <a:lnTo>
                    <a:pt x="2564" y="2345"/>
                  </a:lnTo>
                  <a:lnTo>
                    <a:pt x="2547" y="2328"/>
                  </a:lnTo>
                  <a:lnTo>
                    <a:pt x="2514" y="2311"/>
                  </a:lnTo>
                  <a:lnTo>
                    <a:pt x="2514" y="2294"/>
                  </a:lnTo>
                  <a:lnTo>
                    <a:pt x="2497" y="2277"/>
                  </a:lnTo>
                  <a:lnTo>
                    <a:pt x="2480" y="2277"/>
                  </a:lnTo>
                  <a:lnTo>
                    <a:pt x="2463" y="2244"/>
                  </a:lnTo>
                  <a:lnTo>
                    <a:pt x="2446" y="2244"/>
                  </a:lnTo>
                  <a:lnTo>
                    <a:pt x="2446" y="2227"/>
                  </a:lnTo>
                  <a:lnTo>
                    <a:pt x="2429" y="2210"/>
                  </a:lnTo>
                  <a:lnTo>
                    <a:pt x="2412" y="2210"/>
                  </a:lnTo>
                  <a:lnTo>
                    <a:pt x="2395" y="2193"/>
                  </a:lnTo>
                  <a:lnTo>
                    <a:pt x="2395" y="2176"/>
                  </a:lnTo>
                  <a:lnTo>
                    <a:pt x="2379" y="2176"/>
                  </a:lnTo>
                  <a:lnTo>
                    <a:pt x="2362" y="2159"/>
                  </a:lnTo>
                  <a:lnTo>
                    <a:pt x="2362" y="2143"/>
                  </a:lnTo>
                  <a:lnTo>
                    <a:pt x="2345" y="2143"/>
                  </a:lnTo>
                  <a:lnTo>
                    <a:pt x="2311" y="2109"/>
                  </a:lnTo>
                  <a:lnTo>
                    <a:pt x="2311" y="2109"/>
                  </a:lnTo>
                  <a:lnTo>
                    <a:pt x="2294" y="2092"/>
                  </a:lnTo>
                  <a:lnTo>
                    <a:pt x="2277" y="2075"/>
                  </a:lnTo>
                  <a:lnTo>
                    <a:pt x="2261" y="2058"/>
                  </a:lnTo>
                  <a:lnTo>
                    <a:pt x="2244" y="2041"/>
                  </a:lnTo>
                  <a:lnTo>
                    <a:pt x="2244" y="2041"/>
                  </a:lnTo>
                  <a:lnTo>
                    <a:pt x="2227" y="2024"/>
                  </a:lnTo>
                  <a:lnTo>
                    <a:pt x="2210" y="2008"/>
                  </a:lnTo>
                  <a:lnTo>
                    <a:pt x="2193" y="2008"/>
                  </a:lnTo>
                  <a:lnTo>
                    <a:pt x="2193" y="1991"/>
                  </a:lnTo>
                  <a:lnTo>
                    <a:pt x="2176" y="1974"/>
                  </a:lnTo>
                  <a:lnTo>
                    <a:pt x="2159" y="1974"/>
                  </a:lnTo>
                  <a:lnTo>
                    <a:pt x="2159" y="1957"/>
                  </a:lnTo>
                  <a:lnTo>
                    <a:pt x="2142" y="1940"/>
                  </a:lnTo>
                  <a:lnTo>
                    <a:pt x="2109" y="1923"/>
                  </a:lnTo>
                  <a:lnTo>
                    <a:pt x="2109" y="1906"/>
                  </a:lnTo>
                  <a:lnTo>
                    <a:pt x="2092" y="1906"/>
                  </a:lnTo>
                  <a:lnTo>
                    <a:pt x="2075" y="1890"/>
                  </a:lnTo>
                  <a:lnTo>
                    <a:pt x="2075" y="1873"/>
                  </a:lnTo>
                  <a:lnTo>
                    <a:pt x="2058" y="1873"/>
                  </a:lnTo>
                  <a:lnTo>
                    <a:pt x="2041" y="1856"/>
                  </a:lnTo>
                  <a:lnTo>
                    <a:pt x="2024" y="1839"/>
                  </a:lnTo>
                  <a:lnTo>
                    <a:pt x="2008" y="1822"/>
                  </a:lnTo>
                  <a:lnTo>
                    <a:pt x="1991" y="1805"/>
                  </a:lnTo>
                  <a:lnTo>
                    <a:pt x="1991" y="1805"/>
                  </a:lnTo>
                  <a:lnTo>
                    <a:pt x="1974" y="1788"/>
                  </a:lnTo>
                  <a:lnTo>
                    <a:pt x="1957" y="1772"/>
                  </a:lnTo>
                  <a:lnTo>
                    <a:pt x="1940" y="1772"/>
                  </a:lnTo>
                  <a:lnTo>
                    <a:pt x="1940" y="1755"/>
                  </a:lnTo>
                  <a:lnTo>
                    <a:pt x="1923" y="1738"/>
                  </a:lnTo>
                  <a:lnTo>
                    <a:pt x="1906" y="1738"/>
                  </a:lnTo>
                  <a:lnTo>
                    <a:pt x="1906" y="1721"/>
                  </a:lnTo>
                  <a:lnTo>
                    <a:pt x="1889" y="1704"/>
                  </a:lnTo>
                  <a:lnTo>
                    <a:pt x="1873" y="1704"/>
                  </a:lnTo>
                  <a:lnTo>
                    <a:pt x="1873" y="1687"/>
                  </a:lnTo>
                  <a:lnTo>
                    <a:pt x="1856" y="1670"/>
                  </a:lnTo>
                  <a:lnTo>
                    <a:pt x="1839" y="1670"/>
                  </a:lnTo>
                  <a:lnTo>
                    <a:pt x="1822" y="1653"/>
                  </a:lnTo>
                  <a:lnTo>
                    <a:pt x="1822" y="1637"/>
                  </a:lnTo>
                  <a:lnTo>
                    <a:pt x="1788" y="1620"/>
                  </a:lnTo>
                  <a:lnTo>
                    <a:pt x="1788" y="1603"/>
                  </a:lnTo>
                  <a:lnTo>
                    <a:pt x="1738" y="1569"/>
                  </a:lnTo>
                  <a:lnTo>
                    <a:pt x="1738" y="1569"/>
                  </a:lnTo>
                  <a:lnTo>
                    <a:pt x="1721" y="1552"/>
                  </a:lnTo>
                  <a:lnTo>
                    <a:pt x="1704" y="1535"/>
                  </a:lnTo>
                  <a:lnTo>
                    <a:pt x="1704" y="1535"/>
                  </a:lnTo>
                  <a:lnTo>
                    <a:pt x="1687" y="1519"/>
                  </a:lnTo>
                  <a:lnTo>
                    <a:pt x="1670" y="1502"/>
                  </a:lnTo>
                  <a:lnTo>
                    <a:pt x="1653" y="1485"/>
                  </a:lnTo>
                  <a:lnTo>
                    <a:pt x="1636" y="1468"/>
                  </a:lnTo>
                  <a:lnTo>
                    <a:pt x="1620" y="1468"/>
                  </a:lnTo>
                  <a:lnTo>
                    <a:pt x="1620" y="1451"/>
                  </a:lnTo>
                  <a:lnTo>
                    <a:pt x="1603" y="1451"/>
                  </a:lnTo>
                  <a:lnTo>
                    <a:pt x="1586" y="1434"/>
                  </a:lnTo>
                  <a:lnTo>
                    <a:pt x="1569" y="1417"/>
                  </a:lnTo>
                  <a:lnTo>
                    <a:pt x="1569" y="1417"/>
                  </a:lnTo>
                  <a:lnTo>
                    <a:pt x="1552" y="1400"/>
                  </a:lnTo>
                  <a:lnTo>
                    <a:pt x="1535" y="1384"/>
                  </a:lnTo>
                  <a:lnTo>
                    <a:pt x="1535" y="1384"/>
                  </a:lnTo>
                  <a:lnTo>
                    <a:pt x="1518" y="1367"/>
                  </a:lnTo>
                  <a:lnTo>
                    <a:pt x="1502" y="1350"/>
                  </a:lnTo>
                  <a:lnTo>
                    <a:pt x="1485" y="1350"/>
                  </a:lnTo>
                  <a:lnTo>
                    <a:pt x="1485" y="1333"/>
                  </a:lnTo>
                  <a:lnTo>
                    <a:pt x="1468" y="1316"/>
                  </a:lnTo>
                  <a:lnTo>
                    <a:pt x="1451" y="1316"/>
                  </a:lnTo>
                  <a:lnTo>
                    <a:pt x="1451" y="1299"/>
                  </a:lnTo>
                  <a:lnTo>
                    <a:pt x="1434" y="1282"/>
                  </a:lnTo>
                  <a:lnTo>
                    <a:pt x="1417" y="1282"/>
                  </a:lnTo>
                  <a:lnTo>
                    <a:pt x="1400" y="1266"/>
                  </a:lnTo>
                  <a:lnTo>
                    <a:pt x="1383" y="1249"/>
                  </a:lnTo>
                  <a:lnTo>
                    <a:pt x="1367" y="1232"/>
                  </a:lnTo>
                  <a:lnTo>
                    <a:pt x="1367" y="1215"/>
                  </a:lnTo>
                  <a:lnTo>
                    <a:pt x="1350" y="1215"/>
                  </a:lnTo>
                  <a:lnTo>
                    <a:pt x="1333" y="1198"/>
                  </a:lnTo>
                  <a:lnTo>
                    <a:pt x="1316" y="1181"/>
                  </a:lnTo>
                  <a:lnTo>
                    <a:pt x="1316" y="1181"/>
                  </a:lnTo>
                  <a:lnTo>
                    <a:pt x="1299" y="1164"/>
                  </a:lnTo>
                  <a:lnTo>
                    <a:pt x="1282" y="1147"/>
                  </a:lnTo>
                  <a:lnTo>
                    <a:pt x="1282" y="1147"/>
                  </a:lnTo>
                  <a:lnTo>
                    <a:pt x="1265" y="1131"/>
                  </a:lnTo>
                  <a:lnTo>
                    <a:pt x="1249" y="1131"/>
                  </a:lnTo>
                  <a:lnTo>
                    <a:pt x="1249" y="1114"/>
                  </a:lnTo>
                  <a:lnTo>
                    <a:pt x="1232" y="1097"/>
                  </a:lnTo>
                  <a:lnTo>
                    <a:pt x="1215" y="1097"/>
                  </a:lnTo>
                  <a:lnTo>
                    <a:pt x="1198" y="1080"/>
                  </a:lnTo>
                  <a:lnTo>
                    <a:pt x="1198" y="1063"/>
                  </a:lnTo>
                  <a:lnTo>
                    <a:pt x="1181" y="1063"/>
                  </a:lnTo>
                  <a:lnTo>
                    <a:pt x="1164" y="1046"/>
                  </a:lnTo>
                  <a:lnTo>
                    <a:pt x="1147" y="1029"/>
                  </a:lnTo>
                  <a:lnTo>
                    <a:pt x="1147" y="1029"/>
                  </a:lnTo>
                  <a:lnTo>
                    <a:pt x="1114" y="996"/>
                  </a:lnTo>
                  <a:lnTo>
                    <a:pt x="1114" y="996"/>
                  </a:lnTo>
                  <a:lnTo>
                    <a:pt x="1097" y="979"/>
                  </a:lnTo>
                  <a:lnTo>
                    <a:pt x="1080" y="962"/>
                  </a:lnTo>
                  <a:lnTo>
                    <a:pt x="1063" y="962"/>
                  </a:lnTo>
                  <a:lnTo>
                    <a:pt x="1063" y="945"/>
                  </a:lnTo>
                  <a:lnTo>
                    <a:pt x="1046" y="928"/>
                  </a:lnTo>
                  <a:lnTo>
                    <a:pt x="1029" y="928"/>
                  </a:lnTo>
                  <a:lnTo>
                    <a:pt x="1012" y="911"/>
                  </a:lnTo>
                  <a:lnTo>
                    <a:pt x="1012" y="894"/>
                  </a:lnTo>
                  <a:lnTo>
                    <a:pt x="996" y="894"/>
                  </a:lnTo>
                  <a:lnTo>
                    <a:pt x="979" y="878"/>
                  </a:lnTo>
                  <a:lnTo>
                    <a:pt x="979" y="878"/>
                  </a:lnTo>
                  <a:lnTo>
                    <a:pt x="962" y="861"/>
                  </a:lnTo>
                  <a:lnTo>
                    <a:pt x="945" y="844"/>
                  </a:lnTo>
                  <a:lnTo>
                    <a:pt x="945" y="844"/>
                  </a:lnTo>
                  <a:lnTo>
                    <a:pt x="928" y="827"/>
                  </a:lnTo>
                  <a:lnTo>
                    <a:pt x="911" y="810"/>
                  </a:lnTo>
                  <a:lnTo>
                    <a:pt x="894" y="810"/>
                  </a:lnTo>
                  <a:lnTo>
                    <a:pt x="894" y="793"/>
                  </a:lnTo>
                  <a:lnTo>
                    <a:pt x="877" y="776"/>
                  </a:lnTo>
                  <a:lnTo>
                    <a:pt x="861" y="776"/>
                  </a:lnTo>
                  <a:lnTo>
                    <a:pt x="844" y="743"/>
                  </a:lnTo>
                  <a:lnTo>
                    <a:pt x="827" y="743"/>
                  </a:lnTo>
                  <a:lnTo>
                    <a:pt x="810" y="726"/>
                  </a:lnTo>
                  <a:lnTo>
                    <a:pt x="810" y="709"/>
                  </a:lnTo>
                  <a:lnTo>
                    <a:pt x="793" y="709"/>
                  </a:lnTo>
                  <a:lnTo>
                    <a:pt x="776" y="692"/>
                  </a:lnTo>
                  <a:lnTo>
                    <a:pt x="759" y="675"/>
                  </a:lnTo>
                  <a:lnTo>
                    <a:pt x="759" y="675"/>
                  </a:lnTo>
                  <a:lnTo>
                    <a:pt x="743" y="658"/>
                  </a:lnTo>
                  <a:lnTo>
                    <a:pt x="726" y="658"/>
                  </a:lnTo>
                  <a:lnTo>
                    <a:pt x="709" y="625"/>
                  </a:lnTo>
                  <a:lnTo>
                    <a:pt x="692" y="625"/>
                  </a:lnTo>
                  <a:lnTo>
                    <a:pt x="675" y="608"/>
                  </a:lnTo>
                  <a:lnTo>
                    <a:pt x="675" y="591"/>
                  </a:lnTo>
                  <a:lnTo>
                    <a:pt x="658" y="591"/>
                  </a:lnTo>
                  <a:lnTo>
                    <a:pt x="641" y="574"/>
                  </a:lnTo>
                  <a:lnTo>
                    <a:pt x="625" y="557"/>
                  </a:lnTo>
                  <a:lnTo>
                    <a:pt x="625" y="557"/>
                  </a:lnTo>
                  <a:lnTo>
                    <a:pt x="608" y="540"/>
                  </a:lnTo>
                  <a:lnTo>
                    <a:pt x="591" y="523"/>
                  </a:lnTo>
                  <a:lnTo>
                    <a:pt x="574" y="507"/>
                  </a:lnTo>
                  <a:lnTo>
                    <a:pt x="557" y="507"/>
                  </a:lnTo>
                  <a:lnTo>
                    <a:pt x="540" y="490"/>
                  </a:lnTo>
                  <a:lnTo>
                    <a:pt x="540" y="473"/>
                  </a:lnTo>
                  <a:lnTo>
                    <a:pt x="523" y="473"/>
                  </a:lnTo>
                  <a:lnTo>
                    <a:pt x="506" y="456"/>
                  </a:lnTo>
                  <a:lnTo>
                    <a:pt x="490" y="439"/>
                  </a:lnTo>
                  <a:lnTo>
                    <a:pt x="490" y="439"/>
                  </a:lnTo>
                  <a:lnTo>
                    <a:pt x="456" y="405"/>
                  </a:lnTo>
                  <a:lnTo>
                    <a:pt x="456" y="405"/>
                  </a:lnTo>
                  <a:lnTo>
                    <a:pt x="439" y="388"/>
                  </a:lnTo>
                  <a:lnTo>
                    <a:pt x="422" y="372"/>
                  </a:lnTo>
                  <a:lnTo>
                    <a:pt x="405" y="372"/>
                  </a:lnTo>
                  <a:lnTo>
                    <a:pt x="405" y="355"/>
                  </a:lnTo>
                  <a:lnTo>
                    <a:pt x="372" y="338"/>
                  </a:lnTo>
                  <a:lnTo>
                    <a:pt x="372" y="321"/>
                  </a:lnTo>
                  <a:lnTo>
                    <a:pt x="355" y="304"/>
                  </a:lnTo>
                  <a:lnTo>
                    <a:pt x="338" y="304"/>
                  </a:lnTo>
                  <a:lnTo>
                    <a:pt x="321" y="287"/>
                  </a:lnTo>
                  <a:lnTo>
                    <a:pt x="321" y="287"/>
                  </a:lnTo>
                  <a:lnTo>
                    <a:pt x="287" y="254"/>
                  </a:lnTo>
                  <a:lnTo>
                    <a:pt x="270" y="254"/>
                  </a:lnTo>
                  <a:lnTo>
                    <a:pt x="270" y="237"/>
                  </a:lnTo>
                  <a:lnTo>
                    <a:pt x="253" y="220"/>
                  </a:lnTo>
                  <a:lnTo>
                    <a:pt x="220" y="203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86" y="169"/>
                  </a:lnTo>
                  <a:lnTo>
                    <a:pt x="186" y="152"/>
                  </a:lnTo>
                  <a:lnTo>
                    <a:pt x="169" y="152"/>
                  </a:lnTo>
                  <a:lnTo>
                    <a:pt x="135" y="135"/>
                  </a:lnTo>
                  <a:lnTo>
                    <a:pt x="135" y="119"/>
                  </a:lnTo>
                  <a:lnTo>
                    <a:pt x="119" y="102"/>
                  </a:lnTo>
                  <a:lnTo>
                    <a:pt x="102" y="102"/>
                  </a:lnTo>
                  <a:lnTo>
                    <a:pt x="85" y="68"/>
                  </a:lnTo>
                  <a:lnTo>
                    <a:pt x="68" y="68"/>
                  </a:lnTo>
                  <a:lnTo>
                    <a:pt x="51" y="51"/>
                  </a:lnTo>
                  <a:lnTo>
                    <a:pt x="51" y="34"/>
                  </a:lnTo>
                  <a:lnTo>
                    <a:pt x="34" y="34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285600" y="1564250"/>
              <a:ext cx="139175" cy="106700"/>
            </a:xfrm>
            <a:custGeom>
              <a:avLst/>
              <a:gdLst/>
              <a:ahLst/>
              <a:cxnLst/>
              <a:rect l="l" t="t" r="r" b="b"/>
              <a:pathLst>
                <a:path w="5567" h="4268" fill="none" extrusionOk="0">
                  <a:moveTo>
                    <a:pt x="0" y="4268"/>
                  </a:moveTo>
                  <a:lnTo>
                    <a:pt x="5566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5030075" y="1266125"/>
              <a:ext cx="115550" cy="132000"/>
            </a:xfrm>
            <a:custGeom>
              <a:avLst/>
              <a:gdLst/>
              <a:ahLst/>
              <a:cxnLst/>
              <a:rect l="l" t="t" r="r" b="b"/>
              <a:pathLst>
                <a:path w="4622" h="5280" fill="none" extrusionOk="0">
                  <a:moveTo>
                    <a:pt x="0" y="5280"/>
                  </a:moveTo>
                  <a:lnTo>
                    <a:pt x="4622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030500" y="1266550"/>
              <a:ext cx="394275" cy="404400"/>
            </a:xfrm>
            <a:custGeom>
              <a:avLst/>
              <a:gdLst/>
              <a:ahLst/>
              <a:cxnLst/>
              <a:rect l="l" t="t" r="r" b="b"/>
              <a:pathLst>
                <a:path w="15771" h="16176" extrusionOk="0">
                  <a:moveTo>
                    <a:pt x="4621" y="1"/>
                  </a:moveTo>
                  <a:lnTo>
                    <a:pt x="0" y="5263"/>
                  </a:lnTo>
                  <a:lnTo>
                    <a:pt x="17" y="5280"/>
                  </a:lnTo>
                  <a:lnTo>
                    <a:pt x="17" y="5297"/>
                  </a:lnTo>
                  <a:lnTo>
                    <a:pt x="34" y="5297"/>
                  </a:lnTo>
                  <a:lnTo>
                    <a:pt x="34" y="5313"/>
                  </a:lnTo>
                  <a:lnTo>
                    <a:pt x="51" y="5313"/>
                  </a:lnTo>
                  <a:lnTo>
                    <a:pt x="67" y="5330"/>
                  </a:lnTo>
                  <a:lnTo>
                    <a:pt x="84" y="5330"/>
                  </a:lnTo>
                  <a:lnTo>
                    <a:pt x="84" y="5347"/>
                  </a:lnTo>
                  <a:lnTo>
                    <a:pt x="101" y="5364"/>
                  </a:lnTo>
                  <a:lnTo>
                    <a:pt x="118" y="5364"/>
                  </a:lnTo>
                  <a:lnTo>
                    <a:pt x="118" y="5381"/>
                  </a:lnTo>
                  <a:lnTo>
                    <a:pt x="135" y="5381"/>
                  </a:lnTo>
                  <a:lnTo>
                    <a:pt x="152" y="5398"/>
                  </a:lnTo>
                  <a:lnTo>
                    <a:pt x="152" y="5415"/>
                  </a:lnTo>
                  <a:lnTo>
                    <a:pt x="169" y="5415"/>
                  </a:lnTo>
                  <a:lnTo>
                    <a:pt x="186" y="5432"/>
                  </a:lnTo>
                  <a:lnTo>
                    <a:pt x="202" y="5448"/>
                  </a:lnTo>
                  <a:lnTo>
                    <a:pt x="219" y="5465"/>
                  </a:lnTo>
                  <a:lnTo>
                    <a:pt x="236" y="5482"/>
                  </a:lnTo>
                  <a:lnTo>
                    <a:pt x="253" y="5482"/>
                  </a:lnTo>
                  <a:lnTo>
                    <a:pt x="253" y="5499"/>
                  </a:lnTo>
                  <a:lnTo>
                    <a:pt x="270" y="5499"/>
                  </a:lnTo>
                  <a:lnTo>
                    <a:pt x="287" y="5516"/>
                  </a:lnTo>
                  <a:lnTo>
                    <a:pt x="304" y="5533"/>
                  </a:lnTo>
                  <a:lnTo>
                    <a:pt x="304" y="5550"/>
                  </a:lnTo>
                  <a:lnTo>
                    <a:pt x="320" y="5550"/>
                  </a:lnTo>
                  <a:lnTo>
                    <a:pt x="337" y="5566"/>
                  </a:lnTo>
                  <a:lnTo>
                    <a:pt x="337" y="5583"/>
                  </a:lnTo>
                  <a:lnTo>
                    <a:pt x="354" y="5583"/>
                  </a:lnTo>
                  <a:lnTo>
                    <a:pt x="371" y="5600"/>
                  </a:lnTo>
                  <a:lnTo>
                    <a:pt x="388" y="5600"/>
                  </a:lnTo>
                  <a:lnTo>
                    <a:pt x="388" y="5617"/>
                  </a:lnTo>
                  <a:lnTo>
                    <a:pt x="405" y="5634"/>
                  </a:lnTo>
                  <a:lnTo>
                    <a:pt x="422" y="5651"/>
                  </a:lnTo>
                  <a:lnTo>
                    <a:pt x="439" y="5651"/>
                  </a:lnTo>
                  <a:lnTo>
                    <a:pt x="439" y="5668"/>
                  </a:lnTo>
                  <a:lnTo>
                    <a:pt x="455" y="5685"/>
                  </a:lnTo>
                  <a:lnTo>
                    <a:pt x="472" y="5685"/>
                  </a:lnTo>
                  <a:lnTo>
                    <a:pt x="489" y="5701"/>
                  </a:lnTo>
                  <a:lnTo>
                    <a:pt x="506" y="5718"/>
                  </a:lnTo>
                  <a:lnTo>
                    <a:pt x="540" y="5752"/>
                  </a:lnTo>
                  <a:lnTo>
                    <a:pt x="557" y="5769"/>
                  </a:lnTo>
                  <a:lnTo>
                    <a:pt x="573" y="5769"/>
                  </a:lnTo>
                  <a:lnTo>
                    <a:pt x="573" y="5786"/>
                  </a:lnTo>
                  <a:lnTo>
                    <a:pt x="590" y="5803"/>
                  </a:lnTo>
                  <a:lnTo>
                    <a:pt x="607" y="5803"/>
                  </a:lnTo>
                  <a:lnTo>
                    <a:pt x="607" y="5819"/>
                  </a:lnTo>
                  <a:lnTo>
                    <a:pt x="624" y="5819"/>
                  </a:lnTo>
                  <a:lnTo>
                    <a:pt x="641" y="5836"/>
                  </a:lnTo>
                  <a:lnTo>
                    <a:pt x="641" y="5853"/>
                  </a:lnTo>
                  <a:lnTo>
                    <a:pt x="658" y="5853"/>
                  </a:lnTo>
                  <a:lnTo>
                    <a:pt x="675" y="5870"/>
                  </a:lnTo>
                  <a:lnTo>
                    <a:pt x="692" y="5887"/>
                  </a:lnTo>
                  <a:lnTo>
                    <a:pt x="708" y="5904"/>
                  </a:lnTo>
                  <a:lnTo>
                    <a:pt x="725" y="5921"/>
                  </a:lnTo>
                  <a:lnTo>
                    <a:pt x="742" y="5921"/>
                  </a:lnTo>
                  <a:lnTo>
                    <a:pt x="742" y="5938"/>
                  </a:lnTo>
                  <a:lnTo>
                    <a:pt x="759" y="5938"/>
                  </a:lnTo>
                  <a:lnTo>
                    <a:pt x="776" y="5954"/>
                  </a:lnTo>
                  <a:lnTo>
                    <a:pt x="776" y="5971"/>
                  </a:lnTo>
                  <a:lnTo>
                    <a:pt x="793" y="5971"/>
                  </a:lnTo>
                  <a:lnTo>
                    <a:pt x="810" y="5988"/>
                  </a:lnTo>
                  <a:lnTo>
                    <a:pt x="826" y="6005"/>
                  </a:lnTo>
                  <a:lnTo>
                    <a:pt x="843" y="6022"/>
                  </a:lnTo>
                  <a:lnTo>
                    <a:pt x="860" y="6039"/>
                  </a:lnTo>
                  <a:lnTo>
                    <a:pt x="877" y="6056"/>
                  </a:lnTo>
                  <a:lnTo>
                    <a:pt x="894" y="6072"/>
                  </a:lnTo>
                  <a:lnTo>
                    <a:pt x="911" y="6072"/>
                  </a:lnTo>
                  <a:lnTo>
                    <a:pt x="911" y="6089"/>
                  </a:lnTo>
                  <a:lnTo>
                    <a:pt x="928" y="6089"/>
                  </a:lnTo>
                  <a:lnTo>
                    <a:pt x="928" y="6106"/>
                  </a:lnTo>
                  <a:lnTo>
                    <a:pt x="961" y="6123"/>
                  </a:lnTo>
                  <a:lnTo>
                    <a:pt x="978" y="6140"/>
                  </a:lnTo>
                  <a:lnTo>
                    <a:pt x="995" y="6157"/>
                  </a:lnTo>
                  <a:lnTo>
                    <a:pt x="1012" y="6174"/>
                  </a:lnTo>
                  <a:lnTo>
                    <a:pt x="1029" y="6191"/>
                  </a:lnTo>
                  <a:lnTo>
                    <a:pt x="1046" y="6207"/>
                  </a:lnTo>
                  <a:lnTo>
                    <a:pt x="1063" y="6224"/>
                  </a:lnTo>
                  <a:lnTo>
                    <a:pt x="1096" y="6241"/>
                  </a:lnTo>
                  <a:lnTo>
                    <a:pt x="1096" y="6258"/>
                  </a:lnTo>
                  <a:lnTo>
                    <a:pt x="1113" y="6275"/>
                  </a:lnTo>
                  <a:lnTo>
                    <a:pt x="1130" y="6275"/>
                  </a:lnTo>
                  <a:lnTo>
                    <a:pt x="1130" y="6292"/>
                  </a:lnTo>
                  <a:lnTo>
                    <a:pt x="1147" y="6292"/>
                  </a:lnTo>
                  <a:lnTo>
                    <a:pt x="1164" y="6325"/>
                  </a:lnTo>
                  <a:lnTo>
                    <a:pt x="1181" y="6325"/>
                  </a:lnTo>
                  <a:lnTo>
                    <a:pt x="1198" y="6342"/>
                  </a:lnTo>
                  <a:lnTo>
                    <a:pt x="1231" y="6376"/>
                  </a:lnTo>
                  <a:lnTo>
                    <a:pt x="1248" y="6393"/>
                  </a:lnTo>
                  <a:lnTo>
                    <a:pt x="1265" y="6393"/>
                  </a:lnTo>
                  <a:lnTo>
                    <a:pt x="1282" y="6427"/>
                  </a:lnTo>
                  <a:lnTo>
                    <a:pt x="1299" y="6427"/>
                  </a:lnTo>
                  <a:lnTo>
                    <a:pt x="1299" y="6444"/>
                  </a:lnTo>
                  <a:lnTo>
                    <a:pt x="1316" y="6444"/>
                  </a:lnTo>
                  <a:lnTo>
                    <a:pt x="1332" y="6477"/>
                  </a:lnTo>
                  <a:lnTo>
                    <a:pt x="1349" y="6477"/>
                  </a:lnTo>
                  <a:lnTo>
                    <a:pt x="1366" y="6494"/>
                  </a:lnTo>
                  <a:lnTo>
                    <a:pt x="1383" y="6528"/>
                  </a:lnTo>
                  <a:lnTo>
                    <a:pt x="1400" y="6528"/>
                  </a:lnTo>
                  <a:lnTo>
                    <a:pt x="1417" y="6545"/>
                  </a:lnTo>
                  <a:lnTo>
                    <a:pt x="1434" y="6562"/>
                  </a:lnTo>
                  <a:lnTo>
                    <a:pt x="1451" y="6578"/>
                  </a:lnTo>
                  <a:lnTo>
                    <a:pt x="1484" y="6595"/>
                  </a:lnTo>
                  <a:lnTo>
                    <a:pt x="1484" y="6612"/>
                  </a:lnTo>
                  <a:lnTo>
                    <a:pt x="1518" y="6629"/>
                  </a:lnTo>
                  <a:lnTo>
                    <a:pt x="1518" y="6646"/>
                  </a:lnTo>
                  <a:lnTo>
                    <a:pt x="1535" y="6646"/>
                  </a:lnTo>
                  <a:lnTo>
                    <a:pt x="1552" y="6663"/>
                  </a:lnTo>
                  <a:lnTo>
                    <a:pt x="1569" y="6680"/>
                  </a:lnTo>
                  <a:lnTo>
                    <a:pt x="1585" y="6697"/>
                  </a:lnTo>
                  <a:lnTo>
                    <a:pt x="1602" y="6713"/>
                  </a:lnTo>
                  <a:lnTo>
                    <a:pt x="1619" y="6730"/>
                  </a:lnTo>
                  <a:lnTo>
                    <a:pt x="1636" y="6747"/>
                  </a:lnTo>
                  <a:lnTo>
                    <a:pt x="1653" y="6764"/>
                  </a:lnTo>
                  <a:lnTo>
                    <a:pt x="1670" y="6781"/>
                  </a:lnTo>
                  <a:lnTo>
                    <a:pt x="1687" y="6798"/>
                  </a:lnTo>
                  <a:lnTo>
                    <a:pt x="1704" y="6798"/>
                  </a:lnTo>
                  <a:lnTo>
                    <a:pt x="1720" y="6831"/>
                  </a:lnTo>
                  <a:lnTo>
                    <a:pt x="1737" y="6831"/>
                  </a:lnTo>
                  <a:lnTo>
                    <a:pt x="1737" y="6848"/>
                  </a:lnTo>
                  <a:lnTo>
                    <a:pt x="1754" y="6848"/>
                  </a:lnTo>
                  <a:lnTo>
                    <a:pt x="1771" y="6882"/>
                  </a:lnTo>
                  <a:lnTo>
                    <a:pt x="1788" y="6882"/>
                  </a:lnTo>
                  <a:lnTo>
                    <a:pt x="1788" y="6899"/>
                  </a:lnTo>
                  <a:lnTo>
                    <a:pt x="1805" y="6916"/>
                  </a:lnTo>
                  <a:lnTo>
                    <a:pt x="1822" y="6916"/>
                  </a:lnTo>
                  <a:lnTo>
                    <a:pt x="1838" y="6933"/>
                  </a:lnTo>
                  <a:lnTo>
                    <a:pt x="1855" y="6950"/>
                  </a:lnTo>
                  <a:lnTo>
                    <a:pt x="1872" y="6966"/>
                  </a:lnTo>
                  <a:lnTo>
                    <a:pt x="1889" y="6983"/>
                  </a:lnTo>
                  <a:lnTo>
                    <a:pt x="1906" y="7000"/>
                  </a:lnTo>
                  <a:lnTo>
                    <a:pt x="1923" y="7017"/>
                  </a:lnTo>
                  <a:lnTo>
                    <a:pt x="1940" y="7034"/>
                  </a:lnTo>
                  <a:lnTo>
                    <a:pt x="1957" y="7034"/>
                  </a:lnTo>
                  <a:lnTo>
                    <a:pt x="1973" y="7068"/>
                  </a:lnTo>
                  <a:lnTo>
                    <a:pt x="1990" y="7068"/>
                  </a:lnTo>
                  <a:lnTo>
                    <a:pt x="2007" y="7084"/>
                  </a:lnTo>
                  <a:lnTo>
                    <a:pt x="2024" y="7101"/>
                  </a:lnTo>
                  <a:lnTo>
                    <a:pt x="2041" y="7118"/>
                  </a:lnTo>
                  <a:lnTo>
                    <a:pt x="2041" y="7135"/>
                  </a:lnTo>
                  <a:lnTo>
                    <a:pt x="2075" y="7152"/>
                  </a:lnTo>
                  <a:lnTo>
                    <a:pt x="2075" y="7169"/>
                  </a:lnTo>
                  <a:lnTo>
                    <a:pt x="2142" y="7219"/>
                  </a:lnTo>
                  <a:lnTo>
                    <a:pt x="2176" y="7253"/>
                  </a:lnTo>
                  <a:lnTo>
                    <a:pt x="2193" y="7270"/>
                  </a:lnTo>
                  <a:lnTo>
                    <a:pt x="2210" y="7287"/>
                  </a:lnTo>
                  <a:lnTo>
                    <a:pt x="2243" y="7321"/>
                  </a:lnTo>
                  <a:lnTo>
                    <a:pt x="2260" y="7321"/>
                  </a:lnTo>
                  <a:lnTo>
                    <a:pt x="2277" y="7354"/>
                  </a:lnTo>
                  <a:lnTo>
                    <a:pt x="2294" y="7354"/>
                  </a:lnTo>
                  <a:lnTo>
                    <a:pt x="2294" y="7371"/>
                  </a:lnTo>
                  <a:lnTo>
                    <a:pt x="2311" y="7388"/>
                  </a:lnTo>
                  <a:lnTo>
                    <a:pt x="2328" y="7388"/>
                  </a:lnTo>
                  <a:lnTo>
                    <a:pt x="2344" y="7405"/>
                  </a:lnTo>
                  <a:lnTo>
                    <a:pt x="2344" y="7422"/>
                  </a:lnTo>
                  <a:lnTo>
                    <a:pt x="2378" y="7456"/>
                  </a:lnTo>
                  <a:lnTo>
                    <a:pt x="2395" y="7456"/>
                  </a:lnTo>
                  <a:lnTo>
                    <a:pt x="2412" y="7489"/>
                  </a:lnTo>
                  <a:lnTo>
                    <a:pt x="2429" y="7489"/>
                  </a:lnTo>
                  <a:lnTo>
                    <a:pt x="2446" y="7523"/>
                  </a:lnTo>
                  <a:lnTo>
                    <a:pt x="2463" y="7523"/>
                  </a:lnTo>
                  <a:lnTo>
                    <a:pt x="2479" y="7540"/>
                  </a:lnTo>
                  <a:lnTo>
                    <a:pt x="2496" y="7557"/>
                  </a:lnTo>
                  <a:lnTo>
                    <a:pt x="2496" y="7574"/>
                  </a:lnTo>
                  <a:lnTo>
                    <a:pt x="2530" y="7590"/>
                  </a:lnTo>
                  <a:lnTo>
                    <a:pt x="2547" y="7607"/>
                  </a:lnTo>
                  <a:lnTo>
                    <a:pt x="2564" y="7624"/>
                  </a:lnTo>
                  <a:lnTo>
                    <a:pt x="2581" y="7641"/>
                  </a:lnTo>
                  <a:lnTo>
                    <a:pt x="2597" y="7641"/>
                  </a:lnTo>
                  <a:lnTo>
                    <a:pt x="2614" y="7675"/>
                  </a:lnTo>
                  <a:lnTo>
                    <a:pt x="2631" y="7675"/>
                  </a:lnTo>
                  <a:lnTo>
                    <a:pt x="2648" y="7709"/>
                  </a:lnTo>
                  <a:lnTo>
                    <a:pt x="2682" y="7742"/>
                  </a:lnTo>
                  <a:lnTo>
                    <a:pt x="2699" y="7759"/>
                  </a:lnTo>
                  <a:lnTo>
                    <a:pt x="2716" y="7759"/>
                  </a:lnTo>
                  <a:lnTo>
                    <a:pt x="2732" y="7793"/>
                  </a:lnTo>
                  <a:lnTo>
                    <a:pt x="2749" y="7793"/>
                  </a:lnTo>
                  <a:lnTo>
                    <a:pt x="2766" y="7810"/>
                  </a:lnTo>
                  <a:lnTo>
                    <a:pt x="2783" y="7827"/>
                  </a:lnTo>
                  <a:lnTo>
                    <a:pt x="2800" y="7843"/>
                  </a:lnTo>
                  <a:lnTo>
                    <a:pt x="2800" y="7860"/>
                  </a:lnTo>
                  <a:lnTo>
                    <a:pt x="2817" y="7860"/>
                  </a:lnTo>
                  <a:lnTo>
                    <a:pt x="2850" y="7894"/>
                  </a:lnTo>
                  <a:lnTo>
                    <a:pt x="2867" y="7911"/>
                  </a:lnTo>
                  <a:lnTo>
                    <a:pt x="2935" y="7978"/>
                  </a:lnTo>
                  <a:lnTo>
                    <a:pt x="2952" y="7995"/>
                  </a:lnTo>
                  <a:lnTo>
                    <a:pt x="2985" y="8029"/>
                  </a:lnTo>
                  <a:lnTo>
                    <a:pt x="3002" y="8046"/>
                  </a:lnTo>
                  <a:lnTo>
                    <a:pt x="3019" y="8063"/>
                  </a:lnTo>
                  <a:lnTo>
                    <a:pt x="3036" y="8080"/>
                  </a:lnTo>
                  <a:lnTo>
                    <a:pt x="3070" y="8113"/>
                  </a:lnTo>
                  <a:lnTo>
                    <a:pt x="3087" y="8130"/>
                  </a:lnTo>
                  <a:lnTo>
                    <a:pt x="3120" y="8164"/>
                  </a:lnTo>
                  <a:lnTo>
                    <a:pt x="3137" y="8164"/>
                  </a:lnTo>
                  <a:lnTo>
                    <a:pt x="3154" y="8198"/>
                  </a:lnTo>
                  <a:lnTo>
                    <a:pt x="3171" y="8215"/>
                  </a:lnTo>
                  <a:lnTo>
                    <a:pt x="3222" y="8248"/>
                  </a:lnTo>
                  <a:lnTo>
                    <a:pt x="3222" y="8265"/>
                  </a:lnTo>
                  <a:lnTo>
                    <a:pt x="3238" y="8282"/>
                  </a:lnTo>
                  <a:lnTo>
                    <a:pt x="3255" y="8299"/>
                  </a:lnTo>
                  <a:lnTo>
                    <a:pt x="3272" y="8299"/>
                  </a:lnTo>
                  <a:lnTo>
                    <a:pt x="3306" y="8333"/>
                  </a:lnTo>
                  <a:lnTo>
                    <a:pt x="3306" y="8349"/>
                  </a:lnTo>
                  <a:lnTo>
                    <a:pt x="3323" y="8366"/>
                  </a:lnTo>
                  <a:lnTo>
                    <a:pt x="3424" y="8451"/>
                  </a:lnTo>
                  <a:lnTo>
                    <a:pt x="3424" y="8468"/>
                  </a:lnTo>
                  <a:lnTo>
                    <a:pt x="3441" y="8484"/>
                  </a:lnTo>
                  <a:lnTo>
                    <a:pt x="3458" y="8501"/>
                  </a:lnTo>
                  <a:lnTo>
                    <a:pt x="3475" y="8501"/>
                  </a:lnTo>
                  <a:lnTo>
                    <a:pt x="3491" y="8535"/>
                  </a:lnTo>
                  <a:lnTo>
                    <a:pt x="3508" y="8535"/>
                  </a:lnTo>
                  <a:lnTo>
                    <a:pt x="3525" y="8569"/>
                  </a:lnTo>
                  <a:lnTo>
                    <a:pt x="3542" y="8569"/>
                  </a:lnTo>
                  <a:lnTo>
                    <a:pt x="3559" y="8586"/>
                  </a:lnTo>
                  <a:lnTo>
                    <a:pt x="3559" y="8602"/>
                  </a:lnTo>
                  <a:lnTo>
                    <a:pt x="3576" y="8619"/>
                  </a:lnTo>
                  <a:lnTo>
                    <a:pt x="3593" y="8619"/>
                  </a:lnTo>
                  <a:lnTo>
                    <a:pt x="3626" y="8653"/>
                  </a:lnTo>
                  <a:lnTo>
                    <a:pt x="3626" y="8670"/>
                  </a:lnTo>
                  <a:lnTo>
                    <a:pt x="3643" y="8670"/>
                  </a:lnTo>
                  <a:lnTo>
                    <a:pt x="3677" y="8704"/>
                  </a:lnTo>
                  <a:lnTo>
                    <a:pt x="3677" y="8721"/>
                  </a:lnTo>
                  <a:lnTo>
                    <a:pt x="3694" y="8737"/>
                  </a:lnTo>
                  <a:lnTo>
                    <a:pt x="3711" y="8737"/>
                  </a:lnTo>
                  <a:lnTo>
                    <a:pt x="3728" y="8754"/>
                  </a:lnTo>
                  <a:lnTo>
                    <a:pt x="3728" y="8771"/>
                  </a:lnTo>
                  <a:lnTo>
                    <a:pt x="3744" y="8788"/>
                  </a:lnTo>
                  <a:lnTo>
                    <a:pt x="3761" y="8788"/>
                  </a:lnTo>
                  <a:lnTo>
                    <a:pt x="3795" y="8822"/>
                  </a:lnTo>
                  <a:lnTo>
                    <a:pt x="3795" y="8839"/>
                  </a:lnTo>
                  <a:lnTo>
                    <a:pt x="3812" y="8855"/>
                  </a:lnTo>
                  <a:lnTo>
                    <a:pt x="3846" y="8872"/>
                  </a:lnTo>
                  <a:lnTo>
                    <a:pt x="3846" y="8889"/>
                  </a:lnTo>
                  <a:lnTo>
                    <a:pt x="3879" y="8906"/>
                  </a:lnTo>
                  <a:lnTo>
                    <a:pt x="3879" y="8923"/>
                  </a:lnTo>
                  <a:lnTo>
                    <a:pt x="3896" y="8940"/>
                  </a:lnTo>
                  <a:lnTo>
                    <a:pt x="3997" y="9024"/>
                  </a:lnTo>
                  <a:lnTo>
                    <a:pt x="3997" y="9041"/>
                  </a:lnTo>
                  <a:lnTo>
                    <a:pt x="4014" y="9058"/>
                  </a:lnTo>
                  <a:lnTo>
                    <a:pt x="4048" y="9075"/>
                  </a:lnTo>
                  <a:lnTo>
                    <a:pt x="4048" y="9092"/>
                  </a:lnTo>
                  <a:lnTo>
                    <a:pt x="4132" y="9176"/>
                  </a:lnTo>
                  <a:lnTo>
                    <a:pt x="4149" y="9193"/>
                  </a:lnTo>
                  <a:lnTo>
                    <a:pt x="4166" y="9210"/>
                  </a:lnTo>
                  <a:lnTo>
                    <a:pt x="4183" y="9227"/>
                  </a:lnTo>
                  <a:lnTo>
                    <a:pt x="4217" y="9260"/>
                  </a:lnTo>
                  <a:lnTo>
                    <a:pt x="4234" y="9277"/>
                  </a:lnTo>
                  <a:lnTo>
                    <a:pt x="4267" y="9311"/>
                  </a:lnTo>
                  <a:lnTo>
                    <a:pt x="4352" y="9395"/>
                  </a:lnTo>
                  <a:lnTo>
                    <a:pt x="4368" y="9412"/>
                  </a:lnTo>
                  <a:lnTo>
                    <a:pt x="4402" y="9446"/>
                  </a:lnTo>
                  <a:lnTo>
                    <a:pt x="4402" y="9463"/>
                  </a:lnTo>
                  <a:lnTo>
                    <a:pt x="4419" y="9463"/>
                  </a:lnTo>
                  <a:lnTo>
                    <a:pt x="4436" y="9496"/>
                  </a:lnTo>
                  <a:lnTo>
                    <a:pt x="4453" y="9496"/>
                  </a:lnTo>
                  <a:lnTo>
                    <a:pt x="4470" y="9513"/>
                  </a:lnTo>
                  <a:lnTo>
                    <a:pt x="4487" y="9530"/>
                  </a:lnTo>
                  <a:lnTo>
                    <a:pt x="4503" y="9547"/>
                  </a:lnTo>
                  <a:lnTo>
                    <a:pt x="4520" y="9564"/>
                  </a:lnTo>
                  <a:lnTo>
                    <a:pt x="4520" y="9581"/>
                  </a:lnTo>
                  <a:lnTo>
                    <a:pt x="4554" y="9614"/>
                  </a:lnTo>
                  <a:lnTo>
                    <a:pt x="4571" y="9614"/>
                  </a:lnTo>
                  <a:lnTo>
                    <a:pt x="4605" y="9648"/>
                  </a:lnTo>
                  <a:lnTo>
                    <a:pt x="4605" y="9665"/>
                  </a:lnTo>
                  <a:lnTo>
                    <a:pt x="4621" y="9665"/>
                  </a:lnTo>
                  <a:lnTo>
                    <a:pt x="4621" y="9682"/>
                  </a:lnTo>
                  <a:lnTo>
                    <a:pt x="4638" y="9699"/>
                  </a:lnTo>
                  <a:lnTo>
                    <a:pt x="4672" y="9733"/>
                  </a:lnTo>
                  <a:lnTo>
                    <a:pt x="4706" y="9766"/>
                  </a:lnTo>
                  <a:lnTo>
                    <a:pt x="4723" y="9783"/>
                  </a:lnTo>
                  <a:lnTo>
                    <a:pt x="4740" y="9800"/>
                  </a:lnTo>
                  <a:lnTo>
                    <a:pt x="4756" y="9817"/>
                  </a:lnTo>
                  <a:lnTo>
                    <a:pt x="4790" y="9851"/>
                  </a:lnTo>
                  <a:lnTo>
                    <a:pt x="4807" y="9884"/>
                  </a:lnTo>
                  <a:lnTo>
                    <a:pt x="4824" y="9884"/>
                  </a:lnTo>
                  <a:lnTo>
                    <a:pt x="4841" y="9918"/>
                  </a:lnTo>
                  <a:lnTo>
                    <a:pt x="4858" y="9918"/>
                  </a:lnTo>
                  <a:lnTo>
                    <a:pt x="4858" y="9935"/>
                  </a:lnTo>
                  <a:lnTo>
                    <a:pt x="4891" y="9952"/>
                  </a:lnTo>
                  <a:lnTo>
                    <a:pt x="4891" y="9969"/>
                  </a:lnTo>
                  <a:lnTo>
                    <a:pt x="4925" y="9986"/>
                  </a:lnTo>
                  <a:lnTo>
                    <a:pt x="4925" y="10002"/>
                  </a:lnTo>
                  <a:lnTo>
                    <a:pt x="4959" y="10036"/>
                  </a:lnTo>
                  <a:lnTo>
                    <a:pt x="4976" y="10036"/>
                  </a:lnTo>
                  <a:lnTo>
                    <a:pt x="4993" y="10070"/>
                  </a:lnTo>
                  <a:lnTo>
                    <a:pt x="5009" y="10087"/>
                  </a:lnTo>
                  <a:lnTo>
                    <a:pt x="5026" y="10087"/>
                  </a:lnTo>
                  <a:lnTo>
                    <a:pt x="5026" y="10104"/>
                  </a:lnTo>
                  <a:lnTo>
                    <a:pt x="5043" y="10120"/>
                  </a:lnTo>
                  <a:lnTo>
                    <a:pt x="5060" y="10137"/>
                  </a:lnTo>
                  <a:lnTo>
                    <a:pt x="5077" y="10154"/>
                  </a:lnTo>
                  <a:lnTo>
                    <a:pt x="5094" y="10171"/>
                  </a:lnTo>
                  <a:lnTo>
                    <a:pt x="5127" y="10205"/>
                  </a:lnTo>
                  <a:lnTo>
                    <a:pt x="5127" y="10222"/>
                  </a:lnTo>
                  <a:lnTo>
                    <a:pt x="5161" y="10239"/>
                  </a:lnTo>
                  <a:lnTo>
                    <a:pt x="5161" y="10255"/>
                  </a:lnTo>
                  <a:lnTo>
                    <a:pt x="5178" y="10272"/>
                  </a:lnTo>
                  <a:lnTo>
                    <a:pt x="5195" y="10272"/>
                  </a:lnTo>
                  <a:lnTo>
                    <a:pt x="5212" y="10289"/>
                  </a:lnTo>
                  <a:lnTo>
                    <a:pt x="5212" y="10306"/>
                  </a:lnTo>
                  <a:lnTo>
                    <a:pt x="5229" y="10306"/>
                  </a:lnTo>
                  <a:lnTo>
                    <a:pt x="5246" y="10340"/>
                  </a:lnTo>
                  <a:lnTo>
                    <a:pt x="5262" y="10340"/>
                  </a:lnTo>
                  <a:lnTo>
                    <a:pt x="5279" y="10373"/>
                  </a:lnTo>
                  <a:lnTo>
                    <a:pt x="5313" y="10407"/>
                  </a:lnTo>
                  <a:lnTo>
                    <a:pt x="5347" y="10424"/>
                  </a:lnTo>
                  <a:lnTo>
                    <a:pt x="5347" y="10441"/>
                  </a:lnTo>
                  <a:lnTo>
                    <a:pt x="5364" y="10458"/>
                  </a:lnTo>
                  <a:lnTo>
                    <a:pt x="5380" y="10475"/>
                  </a:lnTo>
                  <a:lnTo>
                    <a:pt x="5397" y="10492"/>
                  </a:lnTo>
                  <a:lnTo>
                    <a:pt x="5414" y="10508"/>
                  </a:lnTo>
                  <a:lnTo>
                    <a:pt x="5414" y="10525"/>
                  </a:lnTo>
                  <a:lnTo>
                    <a:pt x="5431" y="10525"/>
                  </a:lnTo>
                  <a:lnTo>
                    <a:pt x="5448" y="10559"/>
                  </a:lnTo>
                  <a:lnTo>
                    <a:pt x="5465" y="10559"/>
                  </a:lnTo>
                  <a:lnTo>
                    <a:pt x="5482" y="10593"/>
                  </a:lnTo>
                  <a:lnTo>
                    <a:pt x="5498" y="10593"/>
                  </a:lnTo>
                  <a:lnTo>
                    <a:pt x="5515" y="10626"/>
                  </a:lnTo>
                  <a:lnTo>
                    <a:pt x="5549" y="10660"/>
                  </a:lnTo>
                  <a:lnTo>
                    <a:pt x="5566" y="10677"/>
                  </a:lnTo>
                  <a:lnTo>
                    <a:pt x="5600" y="10711"/>
                  </a:lnTo>
                  <a:lnTo>
                    <a:pt x="5633" y="10745"/>
                  </a:lnTo>
                  <a:lnTo>
                    <a:pt x="5650" y="10778"/>
                  </a:lnTo>
                  <a:lnTo>
                    <a:pt x="5667" y="10778"/>
                  </a:lnTo>
                  <a:lnTo>
                    <a:pt x="5684" y="10795"/>
                  </a:lnTo>
                  <a:lnTo>
                    <a:pt x="5684" y="10812"/>
                  </a:lnTo>
                  <a:lnTo>
                    <a:pt x="5701" y="10829"/>
                  </a:lnTo>
                  <a:lnTo>
                    <a:pt x="5718" y="10846"/>
                  </a:lnTo>
                  <a:lnTo>
                    <a:pt x="5735" y="10863"/>
                  </a:lnTo>
                  <a:lnTo>
                    <a:pt x="5751" y="10879"/>
                  </a:lnTo>
                  <a:lnTo>
                    <a:pt x="5768" y="10896"/>
                  </a:lnTo>
                  <a:lnTo>
                    <a:pt x="5785" y="10913"/>
                  </a:lnTo>
                  <a:lnTo>
                    <a:pt x="5802" y="10930"/>
                  </a:lnTo>
                  <a:lnTo>
                    <a:pt x="5819" y="10947"/>
                  </a:lnTo>
                  <a:lnTo>
                    <a:pt x="5836" y="10964"/>
                  </a:lnTo>
                  <a:lnTo>
                    <a:pt x="5853" y="10981"/>
                  </a:lnTo>
                  <a:lnTo>
                    <a:pt x="5853" y="10998"/>
                  </a:lnTo>
                  <a:lnTo>
                    <a:pt x="5870" y="10998"/>
                  </a:lnTo>
                  <a:lnTo>
                    <a:pt x="5886" y="11031"/>
                  </a:lnTo>
                  <a:lnTo>
                    <a:pt x="5903" y="11031"/>
                  </a:lnTo>
                  <a:lnTo>
                    <a:pt x="5920" y="11065"/>
                  </a:lnTo>
                  <a:lnTo>
                    <a:pt x="5937" y="11065"/>
                  </a:lnTo>
                  <a:lnTo>
                    <a:pt x="5937" y="11082"/>
                  </a:lnTo>
                  <a:lnTo>
                    <a:pt x="5954" y="11099"/>
                  </a:lnTo>
                  <a:lnTo>
                    <a:pt x="5971" y="11116"/>
                  </a:lnTo>
                  <a:lnTo>
                    <a:pt x="5988" y="11132"/>
                  </a:lnTo>
                  <a:lnTo>
                    <a:pt x="6004" y="11149"/>
                  </a:lnTo>
                  <a:lnTo>
                    <a:pt x="6004" y="11166"/>
                  </a:lnTo>
                  <a:lnTo>
                    <a:pt x="6021" y="11166"/>
                  </a:lnTo>
                  <a:lnTo>
                    <a:pt x="6038" y="11183"/>
                  </a:lnTo>
                  <a:lnTo>
                    <a:pt x="6055" y="11200"/>
                  </a:lnTo>
                  <a:lnTo>
                    <a:pt x="6055" y="11217"/>
                  </a:lnTo>
                  <a:lnTo>
                    <a:pt x="6072" y="11217"/>
                  </a:lnTo>
                  <a:lnTo>
                    <a:pt x="6089" y="11251"/>
                  </a:lnTo>
                  <a:lnTo>
                    <a:pt x="6106" y="11251"/>
                  </a:lnTo>
                  <a:lnTo>
                    <a:pt x="6106" y="11267"/>
                  </a:lnTo>
                  <a:lnTo>
                    <a:pt x="6123" y="11284"/>
                  </a:lnTo>
                  <a:lnTo>
                    <a:pt x="6139" y="11301"/>
                  </a:lnTo>
                  <a:lnTo>
                    <a:pt x="6156" y="11318"/>
                  </a:lnTo>
                  <a:lnTo>
                    <a:pt x="6173" y="11335"/>
                  </a:lnTo>
                  <a:lnTo>
                    <a:pt x="6190" y="11352"/>
                  </a:lnTo>
                  <a:lnTo>
                    <a:pt x="6207" y="11385"/>
                  </a:lnTo>
                  <a:lnTo>
                    <a:pt x="6224" y="11385"/>
                  </a:lnTo>
                  <a:lnTo>
                    <a:pt x="6241" y="11402"/>
                  </a:lnTo>
                  <a:lnTo>
                    <a:pt x="6241" y="11419"/>
                  </a:lnTo>
                  <a:lnTo>
                    <a:pt x="6257" y="11419"/>
                  </a:lnTo>
                  <a:lnTo>
                    <a:pt x="6257" y="11436"/>
                  </a:lnTo>
                  <a:lnTo>
                    <a:pt x="6291" y="11453"/>
                  </a:lnTo>
                  <a:lnTo>
                    <a:pt x="6291" y="11470"/>
                  </a:lnTo>
                  <a:lnTo>
                    <a:pt x="6308" y="11487"/>
                  </a:lnTo>
                  <a:lnTo>
                    <a:pt x="6325" y="11504"/>
                  </a:lnTo>
                  <a:lnTo>
                    <a:pt x="6342" y="11520"/>
                  </a:lnTo>
                  <a:lnTo>
                    <a:pt x="6359" y="11537"/>
                  </a:lnTo>
                  <a:lnTo>
                    <a:pt x="6376" y="11554"/>
                  </a:lnTo>
                  <a:lnTo>
                    <a:pt x="6376" y="11571"/>
                  </a:lnTo>
                  <a:lnTo>
                    <a:pt x="6392" y="11588"/>
                  </a:lnTo>
                  <a:lnTo>
                    <a:pt x="6409" y="11588"/>
                  </a:lnTo>
                  <a:lnTo>
                    <a:pt x="6409" y="11605"/>
                  </a:lnTo>
                  <a:lnTo>
                    <a:pt x="6426" y="11605"/>
                  </a:lnTo>
                  <a:lnTo>
                    <a:pt x="6426" y="11622"/>
                  </a:lnTo>
                  <a:lnTo>
                    <a:pt x="6443" y="11638"/>
                  </a:lnTo>
                  <a:lnTo>
                    <a:pt x="6460" y="11655"/>
                  </a:lnTo>
                  <a:lnTo>
                    <a:pt x="6477" y="11672"/>
                  </a:lnTo>
                  <a:lnTo>
                    <a:pt x="6494" y="11689"/>
                  </a:lnTo>
                  <a:lnTo>
                    <a:pt x="6510" y="11706"/>
                  </a:lnTo>
                  <a:lnTo>
                    <a:pt x="6527" y="11723"/>
                  </a:lnTo>
                  <a:lnTo>
                    <a:pt x="6527" y="11740"/>
                  </a:lnTo>
                  <a:lnTo>
                    <a:pt x="6544" y="11740"/>
                  </a:lnTo>
                  <a:lnTo>
                    <a:pt x="6544" y="11756"/>
                  </a:lnTo>
                  <a:lnTo>
                    <a:pt x="6578" y="11773"/>
                  </a:lnTo>
                  <a:lnTo>
                    <a:pt x="6578" y="11790"/>
                  </a:lnTo>
                  <a:lnTo>
                    <a:pt x="6595" y="11807"/>
                  </a:lnTo>
                  <a:lnTo>
                    <a:pt x="6612" y="11824"/>
                  </a:lnTo>
                  <a:lnTo>
                    <a:pt x="6629" y="11841"/>
                  </a:lnTo>
                  <a:lnTo>
                    <a:pt x="6645" y="11858"/>
                  </a:lnTo>
                  <a:lnTo>
                    <a:pt x="6645" y="11875"/>
                  </a:lnTo>
                  <a:lnTo>
                    <a:pt x="6662" y="11875"/>
                  </a:lnTo>
                  <a:lnTo>
                    <a:pt x="6679" y="11891"/>
                  </a:lnTo>
                  <a:lnTo>
                    <a:pt x="6679" y="11908"/>
                  </a:lnTo>
                  <a:lnTo>
                    <a:pt x="6696" y="11908"/>
                  </a:lnTo>
                  <a:lnTo>
                    <a:pt x="6696" y="11925"/>
                  </a:lnTo>
                  <a:lnTo>
                    <a:pt x="6713" y="11942"/>
                  </a:lnTo>
                  <a:lnTo>
                    <a:pt x="6730" y="11959"/>
                  </a:lnTo>
                  <a:lnTo>
                    <a:pt x="6747" y="11976"/>
                  </a:lnTo>
                  <a:lnTo>
                    <a:pt x="6763" y="11993"/>
                  </a:lnTo>
                  <a:lnTo>
                    <a:pt x="6763" y="12009"/>
                  </a:lnTo>
                  <a:lnTo>
                    <a:pt x="6780" y="12009"/>
                  </a:lnTo>
                  <a:lnTo>
                    <a:pt x="6797" y="12026"/>
                  </a:lnTo>
                  <a:lnTo>
                    <a:pt x="6797" y="12043"/>
                  </a:lnTo>
                  <a:lnTo>
                    <a:pt x="6814" y="12043"/>
                  </a:lnTo>
                  <a:lnTo>
                    <a:pt x="6814" y="12060"/>
                  </a:lnTo>
                  <a:lnTo>
                    <a:pt x="6831" y="12077"/>
                  </a:lnTo>
                  <a:lnTo>
                    <a:pt x="6848" y="12077"/>
                  </a:lnTo>
                  <a:lnTo>
                    <a:pt x="6848" y="12094"/>
                  </a:lnTo>
                  <a:lnTo>
                    <a:pt x="6865" y="12111"/>
                  </a:lnTo>
                  <a:lnTo>
                    <a:pt x="6882" y="12128"/>
                  </a:lnTo>
                  <a:lnTo>
                    <a:pt x="6882" y="12144"/>
                  </a:lnTo>
                  <a:lnTo>
                    <a:pt x="6898" y="12144"/>
                  </a:lnTo>
                  <a:lnTo>
                    <a:pt x="6915" y="12161"/>
                  </a:lnTo>
                  <a:lnTo>
                    <a:pt x="6915" y="12178"/>
                  </a:lnTo>
                  <a:lnTo>
                    <a:pt x="6932" y="12178"/>
                  </a:lnTo>
                  <a:lnTo>
                    <a:pt x="6932" y="12195"/>
                  </a:lnTo>
                  <a:lnTo>
                    <a:pt x="6949" y="12212"/>
                  </a:lnTo>
                  <a:lnTo>
                    <a:pt x="6966" y="12212"/>
                  </a:lnTo>
                  <a:lnTo>
                    <a:pt x="6966" y="12229"/>
                  </a:lnTo>
                  <a:lnTo>
                    <a:pt x="6983" y="12246"/>
                  </a:lnTo>
                  <a:lnTo>
                    <a:pt x="7000" y="12262"/>
                  </a:lnTo>
                  <a:lnTo>
                    <a:pt x="7016" y="12279"/>
                  </a:lnTo>
                  <a:lnTo>
                    <a:pt x="7033" y="12296"/>
                  </a:lnTo>
                  <a:lnTo>
                    <a:pt x="7033" y="12313"/>
                  </a:lnTo>
                  <a:lnTo>
                    <a:pt x="7050" y="12313"/>
                  </a:lnTo>
                  <a:lnTo>
                    <a:pt x="7067" y="12330"/>
                  </a:lnTo>
                  <a:lnTo>
                    <a:pt x="7067" y="12347"/>
                  </a:lnTo>
                  <a:lnTo>
                    <a:pt x="7084" y="12347"/>
                  </a:lnTo>
                  <a:lnTo>
                    <a:pt x="7084" y="12364"/>
                  </a:lnTo>
                  <a:lnTo>
                    <a:pt x="7101" y="12381"/>
                  </a:lnTo>
                  <a:lnTo>
                    <a:pt x="7118" y="12397"/>
                  </a:lnTo>
                  <a:lnTo>
                    <a:pt x="7135" y="12414"/>
                  </a:lnTo>
                  <a:lnTo>
                    <a:pt x="7151" y="12431"/>
                  </a:lnTo>
                  <a:lnTo>
                    <a:pt x="7151" y="12448"/>
                  </a:lnTo>
                  <a:lnTo>
                    <a:pt x="7168" y="12448"/>
                  </a:lnTo>
                  <a:lnTo>
                    <a:pt x="7168" y="12465"/>
                  </a:lnTo>
                  <a:lnTo>
                    <a:pt x="7185" y="12482"/>
                  </a:lnTo>
                  <a:lnTo>
                    <a:pt x="7202" y="12482"/>
                  </a:lnTo>
                  <a:lnTo>
                    <a:pt x="7202" y="12499"/>
                  </a:lnTo>
                  <a:lnTo>
                    <a:pt x="7219" y="12515"/>
                  </a:lnTo>
                  <a:lnTo>
                    <a:pt x="7236" y="12532"/>
                  </a:lnTo>
                  <a:lnTo>
                    <a:pt x="7253" y="12549"/>
                  </a:lnTo>
                  <a:lnTo>
                    <a:pt x="7269" y="12566"/>
                  </a:lnTo>
                  <a:lnTo>
                    <a:pt x="7269" y="12583"/>
                  </a:lnTo>
                  <a:lnTo>
                    <a:pt x="7286" y="12583"/>
                  </a:lnTo>
                  <a:lnTo>
                    <a:pt x="7286" y="12600"/>
                  </a:lnTo>
                  <a:lnTo>
                    <a:pt x="7303" y="12617"/>
                  </a:lnTo>
                  <a:lnTo>
                    <a:pt x="7320" y="12634"/>
                  </a:lnTo>
                  <a:lnTo>
                    <a:pt x="7337" y="12650"/>
                  </a:lnTo>
                  <a:lnTo>
                    <a:pt x="7354" y="12667"/>
                  </a:lnTo>
                  <a:lnTo>
                    <a:pt x="7354" y="12684"/>
                  </a:lnTo>
                  <a:lnTo>
                    <a:pt x="7371" y="12684"/>
                  </a:lnTo>
                  <a:lnTo>
                    <a:pt x="7388" y="12701"/>
                  </a:lnTo>
                  <a:lnTo>
                    <a:pt x="7388" y="12718"/>
                  </a:lnTo>
                  <a:lnTo>
                    <a:pt x="7404" y="12718"/>
                  </a:lnTo>
                  <a:lnTo>
                    <a:pt x="7404" y="12735"/>
                  </a:lnTo>
                  <a:lnTo>
                    <a:pt x="7421" y="12752"/>
                  </a:lnTo>
                  <a:lnTo>
                    <a:pt x="7438" y="12752"/>
                  </a:lnTo>
                  <a:lnTo>
                    <a:pt x="7438" y="12768"/>
                  </a:lnTo>
                  <a:lnTo>
                    <a:pt x="7455" y="12785"/>
                  </a:lnTo>
                  <a:lnTo>
                    <a:pt x="7472" y="12802"/>
                  </a:lnTo>
                  <a:lnTo>
                    <a:pt x="7489" y="12819"/>
                  </a:lnTo>
                  <a:lnTo>
                    <a:pt x="7489" y="12836"/>
                  </a:lnTo>
                  <a:lnTo>
                    <a:pt x="7506" y="12836"/>
                  </a:lnTo>
                  <a:lnTo>
                    <a:pt x="7522" y="12853"/>
                  </a:lnTo>
                  <a:lnTo>
                    <a:pt x="7522" y="12870"/>
                  </a:lnTo>
                  <a:lnTo>
                    <a:pt x="7539" y="12887"/>
                  </a:lnTo>
                  <a:lnTo>
                    <a:pt x="7556" y="12903"/>
                  </a:lnTo>
                  <a:lnTo>
                    <a:pt x="7573" y="12920"/>
                  </a:lnTo>
                  <a:lnTo>
                    <a:pt x="7590" y="12937"/>
                  </a:lnTo>
                  <a:lnTo>
                    <a:pt x="7590" y="12954"/>
                  </a:lnTo>
                  <a:lnTo>
                    <a:pt x="7607" y="12971"/>
                  </a:lnTo>
                  <a:lnTo>
                    <a:pt x="7624" y="12971"/>
                  </a:lnTo>
                  <a:lnTo>
                    <a:pt x="7624" y="12988"/>
                  </a:lnTo>
                  <a:lnTo>
                    <a:pt x="7641" y="13005"/>
                  </a:lnTo>
                  <a:lnTo>
                    <a:pt x="7657" y="13021"/>
                  </a:lnTo>
                  <a:lnTo>
                    <a:pt x="7657" y="13038"/>
                  </a:lnTo>
                  <a:lnTo>
                    <a:pt x="7674" y="13038"/>
                  </a:lnTo>
                  <a:lnTo>
                    <a:pt x="7691" y="13055"/>
                  </a:lnTo>
                  <a:lnTo>
                    <a:pt x="7691" y="13072"/>
                  </a:lnTo>
                  <a:lnTo>
                    <a:pt x="7708" y="13072"/>
                  </a:lnTo>
                  <a:lnTo>
                    <a:pt x="7708" y="13089"/>
                  </a:lnTo>
                  <a:lnTo>
                    <a:pt x="7725" y="13106"/>
                  </a:lnTo>
                  <a:lnTo>
                    <a:pt x="7742" y="13106"/>
                  </a:lnTo>
                  <a:lnTo>
                    <a:pt x="7742" y="13123"/>
                  </a:lnTo>
                  <a:lnTo>
                    <a:pt x="7759" y="13140"/>
                  </a:lnTo>
                  <a:lnTo>
                    <a:pt x="7775" y="13156"/>
                  </a:lnTo>
                  <a:lnTo>
                    <a:pt x="7775" y="13173"/>
                  </a:lnTo>
                  <a:lnTo>
                    <a:pt x="7792" y="13173"/>
                  </a:lnTo>
                  <a:lnTo>
                    <a:pt x="7809" y="13190"/>
                  </a:lnTo>
                  <a:lnTo>
                    <a:pt x="7809" y="13207"/>
                  </a:lnTo>
                  <a:lnTo>
                    <a:pt x="7826" y="13207"/>
                  </a:lnTo>
                  <a:lnTo>
                    <a:pt x="7843" y="13241"/>
                  </a:lnTo>
                  <a:lnTo>
                    <a:pt x="7860" y="13258"/>
                  </a:lnTo>
                  <a:lnTo>
                    <a:pt x="7877" y="13274"/>
                  </a:lnTo>
                  <a:lnTo>
                    <a:pt x="7894" y="13291"/>
                  </a:lnTo>
                  <a:lnTo>
                    <a:pt x="7894" y="13308"/>
                  </a:lnTo>
                  <a:lnTo>
                    <a:pt x="7910" y="13308"/>
                  </a:lnTo>
                  <a:lnTo>
                    <a:pt x="7910" y="13325"/>
                  </a:lnTo>
                  <a:lnTo>
                    <a:pt x="7927" y="13359"/>
                  </a:lnTo>
                  <a:lnTo>
                    <a:pt x="7944" y="13359"/>
                  </a:lnTo>
                  <a:lnTo>
                    <a:pt x="7961" y="13376"/>
                  </a:lnTo>
                  <a:lnTo>
                    <a:pt x="7961" y="13393"/>
                  </a:lnTo>
                  <a:lnTo>
                    <a:pt x="7978" y="13409"/>
                  </a:lnTo>
                  <a:lnTo>
                    <a:pt x="7995" y="13426"/>
                  </a:lnTo>
                  <a:lnTo>
                    <a:pt x="8012" y="13426"/>
                  </a:lnTo>
                  <a:lnTo>
                    <a:pt x="8012" y="13443"/>
                  </a:lnTo>
                  <a:lnTo>
                    <a:pt x="8028" y="13460"/>
                  </a:lnTo>
                  <a:lnTo>
                    <a:pt x="8045" y="13477"/>
                  </a:lnTo>
                  <a:lnTo>
                    <a:pt x="8045" y="13494"/>
                  </a:lnTo>
                  <a:lnTo>
                    <a:pt x="8062" y="13494"/>
                  </a:lnTo>
                  <a:lnTo>
                    <a:pt x="8079" y="13511"/>
                  </a:lnTo>
                  <a:lnTo>
                    <a:pt x="8079" y="13527"/>
                  </a:lnTo>
                  <a:lnTo>
                    <a:pt x="8096" y="13527"/>
                  </a:lnTo>
                  <a:lnTo>
                    <a:pt x="8096" y="13544"/>
                  </a:lnTo>
                  <a:lnTo>
                    <a:pt x="8113" y="13561"/>
                  </a:lnTo>
                  <a:lnTo>
                    <a:pt x="8130" y="13578"/>
                  </a:lnTo>
                  <a:lnTo>
                    <a:pt x="8130" y="13595"/>
                  </a:lnTo>
                  <a:lnTo>
                    <a:pt x="8147" y="13612"/>
                  </a:lnTo>
                  <a:lnTo>
                    <a:pt x="8163" y="13612"/>
                  </a:lnTo>
                  <a:lnTo>
                    <a:pt x="8163" y="13629"/>
                  </a:lnTo>
                  <a:lnTo>
                    <a:pt x="8180" y="13629"/>
                  </a:lnTo>
                  <a:lnTo>
                    <a:pt x="8180" y="13646"/>
                  </a:lnTo>
                  <a:lnTo>
                    <a:pt x="8197" y="13662"/>
                  </a:lnTo>
                  <a:lnTo>
                    <a:pt x="8214" y="13679"/>
                  </a:lnTo>
                  <a:lnTo>
                    <a:pt x="8231" y="13696"/>
                  </a:lnTo>
                  <a:lnTo>
                    <a:pt x="8248" y="13713"/>
                  </a:lnTo>
                  <a:lnTo>
                    <a:pt x="8248" y="13730"/>
                  </a:lnTo>
                  <a:lnTo>
                    <a:pt x="8265" y="13747"/>
                  </a:lnTo>
                  <a:lnTo>
                    <a:pt x="8281" y="13747"/>
                  </a:lnTo>
                  <a:lnTo>
                    <a:pt x="8298" y="13780"/>
                  </a:lnTo>
                  <a:lnTo>
                    <a:pt x="8315" y="13797"/>
                  </a:lnTo>
                  <a:lnTo>
                    <a:pt x="8315" y="13814"/>
                  </a:lnTo>
                  <a:lnTo>
                    <a:pt x="8332" y="13814"/>
                  </a:lnTo>
                  <a:lnTo>
                    <a:pt x="8332" y="13831"/>
                  </a:lnTo>
                  <a:lnTo>
                    <a:pt x="8349" y="13848"/>
                  </a:lnTo>
                  <a:lnTo>
                    <a:pt x="8366" y="13865"/>
                  </a:lnTo>
                  <a:lnTo>
                    <a:pt x="8383" y="13882"/>
                  </a:lnTo>
                  <a:lnTo>
                    <a:pt x="8383" y="13899"/>
                  </a:lnTo>
                  <a:lnTo>
                    <a:pt x="8400" y="13915"/>
                  </a:lnTo>
                  <a:lnTo>
                    <a:pt x="8416" y="13932"/>
                  </a:lnTo>
                  <a:lnTo>
                    <a:pt x="8433" y="13932"/>
                  </a:lnTo>
                  <a:lnTo>
                    <a:pt x="8433" y="13949"/>
                  </a:lnTo>
                  <a:lnTo>
                    <a:pt x="8450" y="13966"/>
                  </a:lnTo>
                  <a:lnTo>
                    <a:pt x="8467" y="13983"/>
                  </a:lnTo>
                  <a:lnTo>
                    <a:pt x="8484" y="14000"/>
                  </a:lnTo>
                  <a:lnTo>
                    <a:pt x="8501" y="14017"/>
                  </a:lnTo>
                  <a:lnTo>
                    <a:pt x="8501" y="14033"/>
                  </a:lnTo>
                  <a:lnTo>
                    <a:pt x="8518" y="14033"/>
                  </a:lnTo>
                  <a:lnTo>
                    <a:pt x="8518" y="14050"/>
                  </a:lnTo>
                  <a:lnTo>
                    <a:pt x="8534" y="14067"/>
                  </a:lnTo>
                  <a:lnTo>
                    <a:pt x="8534" y="14084"/>
                  </a:lnTo>
                  <a:lnTo>
                    <a:pt x="8551" y="14084"/>
                  </a:lnTo>
                  <a:lnTo>
                    <a:pt x="8551" y="14101"/>
                  </a:lnTo>
                  <a:lnTo>
                    <a:pt x="8568" y="14118"/>
                  </a:lnTo>
                  <a:lnTo>
                    <a:pt x="8585" y="14118"/>
                  </a:lnTo>
                  <a:lnTo>
                    <a:pt x="8585" y="14135"/>
                  </a:lnTo>
                  <a:lnTo>
                    <a:pt x="8602" y="14152"/>
                  </a:lnTo>
                  <a:lnTo>
                    <a:pt x="8619" y="14168"/>
                  </a:lnTo>
                  <a:lnTo>
                    <a:pt x="8636" y="14185"/>
                  </a:lnTo>
                  <a:lnTo>
                    <a:pt x="8653" y="14202"/>
                  </a:lnTo>
                  <a:lnTo>
                    <a:pt x="8669" y="14219"/>
                  </a:lnTo>
                  <a:lnTo>
                    <a:pt x="8669" y="14236"/>
                  </a:lnTo>
                  <a:lnTo>
                    <a:pt x="8686" y="14253"/>
                  </a:lnTo>
                  <a:lnTo>
                    <a:pt x="8703" y="14270"/>
                  </a:lnTo>
                  <a:lnTo>
                    <a:pt x="8703" y="14286"/>
                  </a:lnTo>
                  <a:lnTo>
                    <a:pt x="8720" y="14303"/>
                  </a:lnTo>
                  <a:lnTo>
                    <a:pt x="8737" y="14303"/>
                  </a:lnTo>
                  <a:lnTo>
                    <a:pt x="8737" y="14320"/>
                  </a:lnTo>
                  <a:lnTo>
                    <a:pt x="8754" y="14337"/>
                  </a:lnTo>
                  <a:lnTo>
                    <a:pt x="8771" y="14354"/>
                  </a:lnTo>
                  <a:lnTo>
                    <a:pt x="8771" y="14371"/>
                  </a:lnTo>
                  <a:lnTo>
                    <a:pt x="8787" y="14371"/>
                  </a:lnTo>
                  <a:lnTo>
                    <a:pt x="8804" y="14388"/>
                  </a:lnTo>
                  <a:lnTo>
                    <a:pt x="8804" y="14405"/>
                  </a:lnTo>
                  <a:lnTo>
                    <a:pt x="8821" y="14405"/>
                  </a:lnTo>
                  <a:lnTo>
                    <a:pt x="8821" y="14421"/>
                  </a:lnTo>
                  <a:lnTo>
                    <a:pt x="8838" y="14438"/>
                  </a:lnTo>
                  <a:lnTo>
                    <a:pt x="8855" y="14455"/>
                  </a:lnTo>
                  <a:lnTo>
                    <a:pt x="8855" y="14472"/>
                  </a:lnTo>
                  <a:lnTo>
                    <a:pt x="8872" y="14489"/>
                  </a:lnTo>
                  <a:lnTo>
                    <a:pt x="8889" y="14506"/>
                  </a:lnTo>
                  <a:lnTo>
                    <a:pt x="8906" y="14523"/>
                  </a:lnTo>
                  <a:lnTo>
                    <a:pt x="8922" y="14539"/>
                  </a:lnTo>
                  <a:lnTo>
                    <a:pt x="8939" y="14556"/>
                  </a:lnTo>
                  <a:lnTo>
                    <a:pt x="8939" y="14573"/>
                  </a:lnTo>
                  <a:lnTo>
                    <a:pt x="8956" y="14590"/>
                  </a:lnTo>
                  <a:lnTo>
                    <a:pt x="8973" y="14590"/>
                  </a:lnTo>
                  <a:lnTo>
                    <a:pt x="8973" y="14607"/>
                  </a:lnTo>
                  <a:lnTo>
                    <a:pt x="8990" y="14624"/>
                  </a:lnTo>
                  <a:lnTo>
                    <a:pt x="8990" y="14641"/>
                  </a:lnTo>
                  <a:lnTo>
                    <a:pt x="9007" y="14641"/>
                  </a:lnTo>
                  <a:lnTo>
                    <a:pt x="9007" y="14658"/>
                  </a:lnTo>
                  <a:lnTo>
                    <a:pt x="9024" y="14674"/>
                  </a:lnTo>
                  <a:lnTo>
                    <a:pt x="9040" y="14691"/>
                  </a:lnTo>
                  <a:lnTo>
                    <a:pt x="9057" y="14708"/>
                  </a:lnTo>
                  <a:lnTo>
                    <a:pt x="9074" y="14725"/>
                  </a:lnTo>
                  <a:lnTo>
                    <a:pt x="9074" y="14742"/>
                  </a:lnTo>
                  <a:lnTo>
                    <a:pt x="9091" y="14742"/>
                  </a:lnTo>
                  <a:lnTo>
                    <a:pt x="9091" y="14759"/>
                  </a:lnTo>
                  <a:lnTo>
                    <a:pt x="9108" y="14776"/>
                  </a:lnTo>
                  <a:lnTo>
                    <a:pt x="9108" y="14792"/>
                  </a:lnTo>
                  <a:lnTo>
                    <a:pt x="9125" y="14792"/>
                  </a:lnTo>
                  <a:lnTo>
                    <a:pt x="9142" y="14809"/>
                  </a:lnTo>
                  <a:lnTo>
                    <a:pt x="9159" y="14826"/>
                  </a:lnTo>
                  <a:lnTo>
                    <a:pt x="9159" y="14843"/>
                  </a:lnTo>
                  <a:lnTo>
                    <a:pt x="9175" y="14860"/>
                  </a:lnTo>
                  <a:lnTo>
                    <a:pt x="9192" y="14877"/>
                  </a:lnTo>
                  <a:lnTo>
                    <a:pt x="9209" y="14894"/>
                  </a:lnTo>
                  <a:lnTo>
                    <a:pt x="9226" y="14911"/>
                  </a:lnTo>
                  <a:lnTo>
                    <a:pt x="9226" y="14927"/>
                  </a:lnTo>
                  <a:lnTo>
                    <a:pt x="9243" y="14927"/>
                  </a:lnTo>
                  <a:lnTo>
                    <a:pt x="9243" y="14944"/>
                  </a:lnTo>
                  <a:lnTo>
                    <a:pt x="9260" y="14978"/>
                  </a:lnTo>
                  <a:lnTo>
                    <a:pt x="9277" y="14978"/>
                  </a:lnTo>
                  <a:lnTo>
                    <a:pt x="9310" y="15012"/>
                  </a:lnTo>
                  <a:lnTo>
                    <a:pt x="9310" y="15029"/>
                  </a:lnTo>
                  <a:lnTo>
                    <a:pt x="9327" y="15045"/>
                  </a:lnTo>
                  <a:lnTo>
                    <a:pt x="9344" y="15062"/>
                  </a:lnTo>
                  <a:lnTo>
                    <a:pt x="9344" y="15079"/>
                  </a:lnTo>
                  <a:lnTo>
                    <a:pt x="9361" y="15079"/>
                  </a:lnTo>
                  <a:lnTo>
                    <a:pt x="9361" y="15096"/>
                  </a:lnTo>
                  <a:lnTo>
                    <a:pt x="9378" y="15113"/>
                  </a:lnTo>
                  <a:lnTo>
                    <a:pt x="9395" y="15130"/>
                  </a:lnTo>
                  <a:lnTo>
                    <a:pt x="9412" y="15164"/>
                  </a:lnTo>
                  <a:lnTo>
                    <a:pt x="9428" y="15164"/>
                  </a:lnTo>
                  <a:lnTo>
                    <a:pt x="9428" y="15180"/>
                  </a:lnTo>
                  <a:lnTo>
                    <a:pt x="9445" y="15197"/>
                  </a:lnTo>
                  <a:lnTo>
                    <a:pt x="9462" y="15214"/>
                  </a:lnTo>
                  <a:lnTo>
                    <a:pt x="9479" y="15231"/>
                  </a:lnTo>
                  <a:lnTo>
                    <a:pt x="9496" y="15248"/>
                  </a:lnTo>
                  <a:lnTo>
                    <a:pt x="9496" y="15265"/>
                  </a:lnTo>
                  <a:lnTo>
                    <a:pt x="9513" y="15282"/>
                  </a:lnTo>
                  <a:lnTo>
                    <a:pt x="9530" y="15298"/>
                  </a:lnTo>
                  <a:lnTo>
                    <a:pt x="9546" y="15315"/>
                  </a:lnTo>
                  <a:lnTo>
                    <a:pt x="9546" y="15332"/>
                  </a:lnTo>
                  <a:lnTo>
                    <a:pt x="9580" y="15366"/>
                  </a:lnTo>
                  <a:lnTo>
                    <a:pt x="9597" y="15383"/>
                  </a:lnTo>
                  <a:lnTo>
                    <a:pt x="9597" y="15400"/>
                  </a:lnTo>
                  <a:lnTo>
                    <a:pt x="9614" y="15400"/>
                  </a:lnTo>
                  <a:lnTo>
                    <a:pt x="9631" y="15433"/>
                  </a:lnTo>
                  <a:lnTo>
                    <a:pt x="9648" y="15450"/>
                  </a:lnTo>
                  <a:lnTo>
                    <a:pt x="9648" y="15467"/>
                  </a:lnTo>
                  <a:lnTo>
                    <a:pt x="9681" y="15484"/>
                  </a:lnTo>
                  <a:lnTo>
                    <a:pt x="9681" y="15501"/>
                  </a:lnTo>
                  <a:lnTo>
                    <a:pt x="9698" y="15518"/>
                  </a:lnTo>
                  <a:lnTo>
                    <a:pt x="9715" y="15535"/>
                  </a:lnTo>
                  <a:lnTo>
                    <a:pt x="9732" y="15551"/>
                  </a:lnTo>
                  <a:lnTo>
                    <a:pt x="9732" y="15568"/>
                  </a:lnTo>
                  <a:lnTo>
                    <a:pt x="9749" y="15585"/>
                  </a:lnTo>
                  <a:lnTo>
                    <a:pt x="9749" y="15602"/>
                  </a:lnTo>
                  <a:lnTo>
                    <a:pt x="9783" y="15619"/>
                  </a:lnTo>
                  <a:lnTo>
                    <a:pt x="9783" y="15636"/>
                  </a:lnTo>
                  <a:lnTo>
                    <a:pt x="9799" y="15653"/>
                  </a:lnTo>
                  <a:lnTo>
                    <a:pt x="9816" y="15670"/>
                  </a:lnTo>
                  <a:lnTo>
                    <a:pt x="9833" y="15686"/>
                  </a:lnTo>
                  <a:lnTo>
                    <a:pt x="9850" y="15720"/>
                  </a:lnTo>
                  <a:lnTo>
                    <a:pt x="9884" y="15754"/>
                  </a:lnTo>
                  <a:lnTo>
                    <a:pt x="9901" y="15771"/>
                  </a:lnTo>
                  <a:lnTo>
                    <a:pt x="9901" y="15788"/>
                  </a:lnTo>
                  <a:lnTo>
                    <a:pt x="9918" y="15804"/>
                  </a:lnTo>
                  <a:lnTo>
                    <a:pt x="9934" y="15821"/>
                  </a:lnTo>
                  <a:lnTo>
                    <a:pt x="9934" y="15838"/>
                  </a:lnTo>
                  <a:lnTo>
                    <a:pt x="9951" y="15838"/>
                  </a:lnTo>
                  <a:lnTo>
                    <a:pt x="9968" y="15872"/>
                  </a:lnTo>
                  <a:lnTo>
                    <a:pt x="9985" y="15889"/>
                  </a:lnTo>
                  <a:lnTo>
                    <a:pt x="10002" y="15906"/>
                  </a:lnTo>
                  <a:lnTo>
                    <a:pt x="10002" y="15923"/>
                  </a:lnTo>
                  <a:lnTo>
                    <a:pt x="10019" y="15923"/>
                  </a:lnTo>
                  <a:lnTo>
                    <a:pt x="10019" y="15939"/>
                  </a:lnTo>
                  <a:lnTo>
                    <a:pt x="10036" y="15956"/>
                  </a:lnTo>
                  <a:lnTo>
                    <a:pt x="10052" y="15973"/>
                  </a:lnTo>
                  <a:lnTo>
                    <a:pt x="10052" y="15990"/>
                  </a:lnTo>
                  <a:lnTo>
                    <a:pt x="10069" y="15990"/>
                  </a:lnTo>
                  <a:lnTo>
                    <a:pt x="10086" y="16024"/>
                  </a:lnTo>
                  <a:lnTo>
                    <a:pt x="10103" y="16041"/>
                  </a:lnTo>
                  <a:lnTo>
                    <a:pt x="10120" y="16057"/>
                  </a:lnTo>
                  <a:lnTo>
                    <a:pt x="10137" y="16074"/>
                  </a:lnTo>
                  <a:lnTo>
                    <a:pt x="10137" y="16091"/>
                  </a:lnTo>
                  <a:lnTo>
                    <a:pt x="10154" y="16108"/>
                  </a:lnTo>
                  <a:lnTo>
                    <a:pt x="10154" y="16125"/>
                  </a:lnTo>
                  <a:lnTo>
                    <a:pt x="10171" y="16125"/>
                  </a:lnTo>
                  <a:lnTo>
                    <a:pt x="10171" y="16142"/>
                  </a:lnTo>
                  <a:lnTo>
                    <a:pt x="10187" y="16159"/>
                  </a:lnTo>
                  <a:lnTo>
                    <a:pt x="10204" y="16159"/>
                  </a:lnTo>
                  <a:lnTo>
                    <a:pt x="10204" y="16176"/>
                  </a:lnTo>
                  <a:lnTo>
                    <a:pt x="15770" y="11908"/>
                  </a:lnTo>
                  <a:lnTo>
                    <a:pt x="15770" y="11891"/>
                  </a:lnTo>
                  <a:lnTo>
                    <a:pt x="15753" y="11891"/>
                  </a:lnTo>
                  <a:lnTo>
                    <a:pt x="15736" y="11875"/>
                  </a:lnTo>
                  <a:lnTo>
                    <a:pt x="15736" y="11858"/>
                  </a:lnTo>
                  <a:lnTo>
                    <a:pt x="15720" y="11841"/>
                  </a:lnTo>
                  <a:lnTo>
                    <a:pt x="15703" y="11824"/>
                  </a:lnTo>
                  <a:lnTo>
                    <a:pt x="15686" y="11807"/>
                  </a:lnTo>
                  <a:lnTo>
                    <a:pt x="15686" y="11790"/>
                  </a:lnTo>
                  <a:lnTo>
                    <a:pt x="15669" y="11790"/>
                  </a:lnTo>
                  <a:lnTo>
                    <a:pt x="15669" y="11773"/>
                  </a:lnTo>
                  <a:lnTo>
                    <a:pt x="15635" y="11740"/>
                  </a:lnTo>
                  <a:lnTo>
                    <a:pt x="15635" y="11723"/>
                  </a:lnTo>
                  <a:lnTo>
                    <a:pt x="15618" y="11723"/>
                  </a:lnTo>
                  <a:lnTo>
                    <a:pt x="15618" y="11706"/>
                  </a:lnTo>
                  <a:lnTo>
                    <a:pt x="15602" y="11689"/>
                  </a:lnTo>
                  <a:lnTo>
                    <a:pt x="15585" y="11672"/>
                  </a:lnTo>
                  <a:lnTo>
                    <a:pt x="15568" y="11655"/>
                  </a:lnTo>
                  <a:lnTo>
                    <a:pt x="15568" y="11638"/>
                  </a:lnTo>
                  <a:lnTo>
                    <a:pt x="15551" y="11622"/>
                  </a:lnTo>
                  <a:lnTo>
                    <a:pt x="15534" y="11605"/>
                  </a:lnTo>
                  <a:lnTo>
                    <a:pt x="15517" y="11588"/>
                  </a:lnTo>
                  <a:lnTo>
                    <a:pt x="15517" y="11571"/>
                  </a:lnTo>
                  <a:lnTo>
                    <a:pt x="15500" y="11571"/>
                  </a:lnTo>
                  <a:lnTo>
                    <a:pt x="15483" y="11554"/>
                  </a:lnTo>
                  <a:lnTo>
                    <a:pt x="15483" y="11537"/>
                  </a:lnTo>
                  <a:lnTo>
                    <a:pt x="15467" y="11520"/>
                  </a:lnTo>
                  <a:lnTo>
                    <a:pt x="15467" y="11504"/>
                  </a:lnTo>
                  <a:lnTo>
                    <a:pt x="15433" y="11487"/>
                  </a:lnTo>
                  <a:lnTo>
                    <a:pt x="15433" y="11470"/>
                  </a:lnTo>
                  <a:lnTo>
                    <a:pt x="15416" y="11453"/>
                  </a:lnTo>
                  <a:lnTo>
                    <a:pt x="15399" y="11436"/>
                  </a:lnTo>
                  <a:lnTo>
                    <a:pt x="15399" y="11419"/>
                  </a:lnTo>
                  <a:lnTo>
                    <a:pt x="15365" y="11402"/>
                  </a:lnTo>
                  <a:lnTo>
                    <a:pt x="15365" y="11385"/>
                  </a:lnTo>
                  <a:lnTo>
                    <a:pt x="15349" y="11369"/>
                  </a:lnTo>
                  <a:lnTo>
                    <a:pt x="15349" y="11352"/>
                  </a:lnTo>
                  <a:lnTo>
                    <a:pt x="15332" y="11352"/>
                  </a:lnTo>
                  <a:lnTo>
                    <a:pt x="15315" y="11335"/>
                  </a:lnTo>
                  <a:lnTo>
                    <a:pt x="15298" y="11301"/>
                  </a:lnTo>
                  <a:lnTo>
                    <a:pt x="15298" y="11284"/>
                  </a:lnTo>
                  <a:lnTo>
                    <a:pt x="15281" y="11284"/>
                  </a:lnTo>
                  <a:lnTo>
                    <a:pt x="15264" y="11267"/>
                  </a:lnTo>
                  <a:lnTo>
                    <a:pt x="15264" y="11251"/>
                  </a:lnTo>
                  <a:lnTo>
                    <a:pt x="15247" y="11234"/>
                  </a:lnTo>
                  <a:lnTo>
                    <a:pt x="15230" y="11217"/>
                  </a:lnTo>
                  <a:lnTo>
                    <a:pt x="15214" y="11200"/>
                  </a:lnTo>
                  <a:lnTo>
                    <a:pt x="15214" y="11183"/>
                  </a:lnTo>
                  <a:lnTo>
                    <a:pt x="15197" y="11166"/>
                  </a:lnTo>
                  <a:lnTo>
                    <a:pt x="15180" y="11149"/>
                  </a:lnTo>
                  <a:lnTo>
                    <a:pt x="15163" y="11132"/>
                  </a:lnTo>
                  <a:lnTo>
                    <a:pt x="15163" y="11116"/>
                  </a:lnTo>
                  <a:lnTo>
                    <a:pt x="15146" y="11116"/>
                  </a:lnTo>
                  <a:lnTo>
                    <a:pt x="15129" y="11082"/>
                  </a:lnTo>
                  <a:lnTo>
                    <a:pt x="15112" y="11065"/>
                  </a:lnTo>
                  <a:lnTo>
                    <a:pt x="15096" y="11048"/>
                  </a:lnTo>
                  <a:lnTo>
                    <a:pt x="15079" y="11014"/>
                  </a:lnTo>
                  <a:lnTo>
                    <a:pt x="15062" y="11014"/>
                  </a:lnTo>
                  <a:lnTo>
                    <a:pt x="15062" y="10998"/>
                  </a:lnTo>
                  <a:lnTo>
                    <a:pt x="15045" y="10981"/>
                  </a:lnTo>
                  <a:lnTo>
                    <a:pt x="15045" y="10964"/>
                  </a:lnTo>
                  <a:lnTo>
                    <a:pt x="15028" y="10964"/>
                  </a:lnTo>
                  <a:lnTo>
                    <a:pt x="15011" y="10947"/>
                  </a:lnTo>
                  <a:lnTo>
                    <a:pt x="14994" y="10913"/>
                  </a:lnTo>
                  <a:lnTo>
                    <a:pt x="14994" y="10896"/>
                  </a:lnTo>
                  <a:lnTo>
                    <a:pt x="14977" y="10896"/>
                  </a:lnTo>
                  <a:lnTo>
                    <a:pt x="14961" y="10879"/>
                  </a:lnTo>
                  <a:lnTo>
                    <a:pt x="14944" y="10846"/>
                  </a:lnTo>
                  <a:lnTo>
                    <a:pt x="14927" y="10829"/>
                  </a:lnTo>
                  <a:lnTo>
                    <a:pt x="14910" y="10812"/>
                  </a:lnTo>
                  <a:lnTo>
                    <a:pt x="14910" y="10795"/>
                  </a:lnTo>
                  <a:lnTo>
                    <a:pt x="14893" y="10795"/>
                  </a:lnTo>
                  <a:lnTo>
                    <a:pt x="14893" y="10778"/>
                  </a:lnTo>
                  <a:lnTo>
                    <a:pt x="14859" y="10745"/>
                  </a:lnTo>
                  <a:lnTo>
                    <a:pt x="14843" y="10728"/>
                  </a:lnTo>
                  <a:lnTo>
                    <a:pt x="14843" y="10711"/>
                  </a:lnTo>
                  <a:lnTo>
                    <a:pt x="14809" y="10694"/>
                  </a:lnTo>
                  <a:lnTo>
                    <a:pt x="14809" y="10677"/>
                  </a:lnTo>
                  <a:lnTo>
                    <a:pt x="14792" y="10660"/>
                  </a:lnTo>
                  <a:lnTo>
                    <a:pt x="14792" y="10643"/>
                  </a:lnTo>
                  <a:lnTo>
                    <a:pt x="14775" y="10643"/>
                  </a:lnTo>
                  <a:lnTo>
                    <a:pt x="14758" y="10610"/>
                  </a:lnTo>
                  <a:lnTo>
                    <a:pt x="14741" y="10593"/>
                  </a:lnTo>
                  <a:lnTo>
                    <a:pt x="14724" y="10576"/>
                  </a:lnTo>
                  <a:lnTo>
                    <a:pt x="14708" y="10559"/>
                  </a:lnTo>
                  <a:lnTo>
                    <a:pt x="14708" y="10542"/>
                  </a:lnTo>
                  <a:lnTo>
                    <a:pt x="14691" y="10525"/>
                  </a:lnTo>
                  <a:lnTo>
                    <a:pt x="14674" y="10508"/>
                  </a:lnTo>
                  <a:lnTo>
                    <a:pt x="14657" y="10492"/>
                  </a:lnTo>
                  <a:lnTo>
                    <a:pt x="14640" y="10475"/>
                  </a:lnTo>
                  <a:lnTo>
                    <a:pt x="14640" y="10458"/>
                  </a:lnTo>
                  <a:lnTo>
                    <a:pt x="14623" y="10441"/>
                  </a:lnTo>
                  <a:lnTo>
                    <a:pt x="14606" y="10424"/>
                  </a:lnTo>
                  <a:lnTo>
                    <a:pt x="14573" y="10390"/>
                  </a:lnTo>
                  <a:lnTo>
                    <a:pt x="14573" y="10373"/>
                  </a:lnTo>
                  <a:lnTo>
                    <a:pt x="14556" y="10357"/>
                  </a:lnTo>
                  <a:lnTo>
                    <a:pt x="14539" y="10340"/>
                  </a:lnTo>
                  <a:lnTo>
                    <a:pt x="14522" y="10323"/>
                  </a:lnTo>
                  <a:lnTo>
                    <a:pt x="14505" y="10306"/>
                  </a:lnTo>
                  <a:lnTo>
                    <a:pt x="14488" y="10272"/>
                  </a:lnTo>
                  <a:lnTo>
                    <a:pt x="14471" y="10272"/>
                  </a:lnTo>
                  <a:lnTo>
                    <a:pt x="14471" y="10255"/>
                  </a:lnTo>
                  <a:lnTo>
                    <a:pt x="14455" y="10239"/>
                  </a:lnTo>
                  <a:lnTo>
                    <a:pt x="14455" y="10222"/>
                  </a:lnTo>
                  <a:lnTo>
                    <a:pt x="14421" y="10205"/>
                  </a:lnTo>
                  <a:lnTo>
                    <a:pt x="14421" y="10188"/>
                  </a:lnTo>
                  <a:lnTo>
                    <a:pt x="14387" y="10171"/>
                  </a:lnTo>
                  <a:lnTo>
                    <a:pt x="14387" y="10154"/>
                  </a:lnTo>
                  <a:lnTo>
                    <a:pt x="14370" y="10137"/>
                  </a:lnTo>
                  <a:lnTo>
                    <a:pt x="14370" y="10120"/>
                  </a:lnTo>
                  <a:lnTo>
                    <a:pt x="14353" y="10120"/>
                  </a:lnTo>
                  <a:lnTo>
                    <a:pt x="14337" y="10104"/>
                  </a:lnTo>
                  <a:lnTo>
                    <a:pt x="14337" y="10087"/>
                  </a:lnTo>
                  <a:lnTo>
                    <a:pt x="14320" y="10070"/>
                  </a:lnTo>
                  <a:lnTo>
                    <a:pt x="14286" y="10036"/>
                  </a:lnTo>
                  <a:lnTo>
                    <a:pt x="14286" y="10019"/>
                  </a:lnTo>
                  <a:lnTo>
                    <a:pt x="14269" y="10019"/>
                  </a:lnTo>
                  <a:lnTo>
                    <a:pt x="14252" y="10002"/>
                  </a:lnTo>
                  <a:lnTo>
                    <a:pt x="14252" y="9986"/>
                  </a:lnTo>
                  <a:lnTo>
                    <a:pt x="14235" y="9969"/>
                  </a:lnTo>
                  <a:lnTo>
                    <a:pt x="14218" y="9952"/>
                  </a:lnTo>
                  <a:lnTo>
                    <a:pt x="14202" y="9935"/>
                  </a:lnTo>
                  <a:lnTo>
                    <a:pt x="14185" y="9901"/>
                  </a:lnTo>
                  <a:lnTo>
                    <a:pt x="14151" y="9867"/>
                  </a:lnTo>
                  <a:lnTo>
                    <a:pt x="14151" y="9851"/>
                  </a:lnTo>
                  <a:lnTo>
                    <a:pt x="14134" y="9851"/>
                  </a:lnTo>
                  <a:lnTo>
                    <a:pt x="14117" y="9817"/>
                  </a:lnTo>
                  <a:lnTo>
                    <a:pt x="14100" y="9800"/>
                  </a:lnTo>
                  <a:lnTo>
                    <a:pt x="14084" y="9783"/>
                  </a:lnTo>
                  <a:lnTo>
                    <a:pt x="14084" y="9766"/>
                  </a:lnTo>
                  <a:lnTo>
                    <a:pt x="14067" y="9749"/>
                  </a:lnTo>
                  <a:lnTo>
                    <a:pt x="14050" y="9749"/>
                  </a:lnTo>
                  <a:lnTo>
                    <a:pt x="14050" y="9733"/>
                  </a:lnTo>
                  <a:lnTo>
                    <a:pt x="14033" y="9716"/>
                  </a:lnTo>
                  <a:lnTo>
                    <a:pt x="14016" y="9699"/>
                  </a:lnTo>
                  <a:lnTo>
                    <a:pt x="13999" y="9682"/>
                  </a:lnTo>
                  <a:lnTo>
                    <a:pt x="13999" y="9665"/>
                  </a:lnTo>
                  <a:lnTo>
                    <a:pt x="13965" y="9648"/>
                  </a:lnTo>
                  <a:lnTo>
                    <a:pt x="13965" y="9631"/>
                  </a:lnTo>
                  <a:lnTo>
                    <a:pt x="13932" y="9598"/>
                  </a:lnTo>
                  <a:lnTo>
                    <a:pt x="13915" y="9581"/>
                  </a:lnTo>
                  <a:lnTo>
                    <a:pt x="13898" y="9547"/>
                  </a:lnTo>
                  <a:lnTo>
                    <a:pt x="13881" y="9547"/>
                  </a:lnTo>
                  <a:lnTo>
                    <a:pt x="13881" y="9530"/>
                  </a:lnTo>
                  <a:lnTo>
                    <a:pt x="13847" y="9496"/>
                  </a:lnTo>
                  <a:lnTo>
                    <a:pt x="13831" y="9480"/>
                  </a:lnTo>
                  <a:lnTo>
                    <a:pt x="13814" y="9446"/>
                  </a:lnTo>
                  <a:lnTo>
                    <a:pt x="13797" y="9446"/>
                  </a:lnTo>
                  <a:lnTo>
                    <a:pt x="13797" y="9429"/>
                  </a:lnTo>
                  <a:lnTo>
                    <a:pt x="13780" y="9395"/>
                  </a:lnTo>
                  <a:lnTo>
                    <a:pt x="13763" y="9395"/>
                  </a:lnTo>
                  <a:lnTo>
                    <a:pt x="13746" y="9378"/>
                  </a:lnTo>
                  <a:lnTo>
                    <a:pt x="13729" y="9345"/>
                  </a:lnTo>
                  <a:lnTo>
                    <a:pt x="13712" y="9345"/>
                  </a:lnTo>
                  <a:lnTo>
                    <a:pt x="13712" y="9328"/>
                  </a:lnTo>
                  <a:lnTo>
                    <a:pt x="13696" y="9311"/>
                  </a:lnTo>
                  <a:lnTo>
                    <a:pt x="13679" y="9294"/>
                  </a:lnTo>
                  <a:lnTo>
                    <a:pt x="13662" y="9277"/>
                  </a:lnTo>
                  <a:lnTo>
                    <a:pt x="13662" y="9260"/>
                  </a:lnTo>
                  <a:lnTo>
                    <a:pt x="13645" y="9260"/>
                  </a:lnTo>
                  <a:lnTo>
                    <a:pt x="13628" y="9243"/>
                  </a:lnTo>
                  <a:lnTo>
                    <a:pt x="13628" y="9227"/>
                  </a:lnTo>
                  <a:lnTo>
                    <a:pt x="13611" y="9210"/>
                  </a:lnTo>
                  <a:lnTo>
                    <a:pt x="13578" y="9176"/>
                  </a:lnTo>
                  <a:lnTo>
                    <a:pt x="13578" y="9159"/>
                  </a:lnTo>
                  <a:lnTo>
                    <a:pt x="13561" y="9142"/>
                  </a:lnTo>
                  <a:lnTo>
                    <a:pt x="13544" y="9125"/>
                  </a:lnTo>
                  <a:lnTo>
                    <a:pt x="13527" y="9108"/>
                  </a:lnTo>
                  <a:lnTo>
                    <a:pt x="13510" y="9092"/>
                  </a:lnTo>
                  <a:lnTo>
                    <a:pt x="13493" y="9075"/>
                  </a:lnTo>
                  <a:lnTo>
                    <a:pt x="13493" y="9058"/>
                  </a:lnTo>
                  <a:lnTo>
                    <a:pt x="13476" y="9058"/>
                  </a:lnTo>
                  <a:lnTo>
                    <a:pt x="13476" y="9041"/>
                  </a:lnTo>
                  <a:lnTo>
                    <a:pt x="13443" y="9007"/>
                  </a:lnTo>
                  <a:lnTo>
                    <a:pt x="13426" y="8990"/>
                  </a:lnTo>
                  <a:lnTo>
                    <a:pt x="13409" y="8957"/>
                  </a:lnTo>
                  <a:lnTo>
                    <a:pt x="13392" y="8957"/>
                  </a:lnTo>
                  <a:lnTo>
                    <a:pt x="13392" y="8940"/>
                  </a:lnTo>
                  <a:lnTo>
                    <a:pt x="13375" y="8923"/>
                  </a:lnTo>
                  <a:lnTo>
                    <a:pt x="13358" y="8906"/>
                  </a:lnTo>
                  <a:lnTo>
                    <a:pt x="13341" y="8889"/>
                  </a:lnTo>
                  <a:lnTo>
                    <a:pt x="13325" y="8872"/>
                  </a:lnTo>
                  <a:lnTo>
                    <a:pt x="13325" y="8855"/>
                  </a:lnTo>
                  <a:lnTo>
                    <a:pt x="13308" y="8839"/>
                  </a:lnTo>
                  <a:lnTo>
                    <a:pt x="13291" y="8822"/>
                  </a:lnTo>
                  <a:lnTo>
                    <a:pt x="13274" y="8805"/>
                  </a:lnTo>
                  <a:lnTo>
                    <a:pt x="13257" y="8788"/>
                  </a:lnTo>
                  <a:lnTo>
                    <a:pt x="13240" y="8754"/>
                  </a:lnTo>
                  <a:lnTo>
                    <a:pt x="13223" y="8754"/>
                  </a:lnTo>
                  <a:lnTo>
                    <a:pt x="13206" y="8721"/>
                  </a:lnTo>
                  <a:lnTo>
                    <a:pt x="13190" y="8721"/>
                  </a:lnTo>
                  <a:lnTo>
                    <a:pt x="13190" y="8704"/>
                  </a:lnTo>
                  <a:lnTo>
                    <a:pt x="13173" y="8687"/>
                  </a:lnTo>
                  <a:lnTo>
                    <a:pt x="13156" y="8670"/>
                  </a:lnTo>
                  <a:lnTo>
                    <a:pt x="13122" y="8636"/>
                  </a:lnTo>
                  <a:lnTo>
                    <a:pt x="13122" y="8619"/>
                  </a:lnTo>
                  <a:lnTo>
                    <a:pt x="13105" y="8619"/>
                  </a:lnTo>
                  <a:lnTo>
                    <a:pt x="13105" y="8602"/>
                  </a:lnTo>
                  <a:lnTo>
                    <a:pt x="13088" y="8586"/>
                  </a:lnTo>
                  <a:lnTo>
                    <a:pt x="13072" y="8569"/>
                  </a:lnTo>
                  <a:lnTo>
                    <a:pt x="13055" y="8552"/>
                  </a:lnTo>
                  <a:lnTo>
                    <a:pt x="13055" y="8535"/>
                  </a:lnTo>
                  <a:lnTo>
                    <a:pt x="13038" y="8518"/>
                  </a:lnTo>
                  <a:lnTo>
                    <a:pt x="13021" y="8518"/>
                  </a:lnTo>
                  <a:lnTo>
                    <a:pt x="13004" y="8484"/>
                  </a:lnTo>
                  <a:lnTo>
                    <a:pt x="12987" y="8484"/>
                  </a:lnTo>
                  <a:lnTo>
                    <a:pt x="12987" y="8468"/>
                  </a:lnTo>
                  <a:lnTo>
                    <a:pt x="12970" y="8451"/>
                  </a:lnTo>
                  <a:lnTo>
                    <a:pt x="12953" y="8434"/>
                  </a:lnTo>
                  <a:lnTo>
                    <a:pt x="12937" y="8417"/>
                  </a:lnTo>
                  <a:lnTo>
                    <a:pt x="12920" y="8400"/>
                  </a:lnTo>
                  <a:lnTo>
                    <a:pt x="12920" y="8383"/>
                  </a:lnTo>
                  <a:lnTo>
                    <a:pt x="12903" y="8383"/>
                  </a:lnTo>
                  <a:lnTo>
                    <a:pt x="12886" y="8349"/>
                  </a:lnTo>
                  <a:lnTo>
                    <a:pt x="12869" y="8333"/>
                  </a:lnTo>
                  <a:lnTo>
                    <a:pt x="12852" y="8316"/>
                  </a:lnTo>
                  <a:lnTo>
                    <a:pt x="12852" y="8299"/>
                  </a:lnTo>
                  <a:lnTo>
                    <a:pt x="12819" y="8282"/>
                  </a:lnTo>
                  <a:lnTo>
                    <a:pt x="12819" y="8265"/>
                  </a:lnTo>
                  <a:lnTo>
                    <a:pt x="12785" y="8231"/>
                  </a:lnTo>
                  <a:lnTo>
                    <a:pt x="12751" y="8198"/>
                  </a:lnTo>
                  <a:lnTo>
                    <a:pt x="12734" y="8181"/>
                  </a:lnTo>
                  <a:lnTo>
                    <a:pt x="12717" y="8164"/>
                  </a:lnTo>
                  <a:lnTo>
                    <a:pt x="12717" y="8147"/>
                  </a:lnTo>
                  <a:lnTo>
                    <a:pt x="12700" y="8147"/>
                  </a:lnTo>
                  <a:lnTo>
                    <a:pt x="12700" y="8130"/>
                  </a:lnTo>
                  <a:lnTo>
                    <a:pt x="12667" y="8096"/>
                  </a:lnTo>
                  <a:lnTo>
                    <a:pt x="12633" y="8063"/>
                  </a:lnTo>
                  <a:lnTo>
                    <a:pt x="12616" y="8046"/>
                  </a:lnTo>
                  <a:lnTo>
                    <a:pt x="12616" y="8029"/>
                  </a:lnTo>
                  <a:lnTo>
                    <a:pt x="12582" y="8012"/>
                  </a:lnTo>
                  <a:lnTo>
                    <a:pt x="12582" y="7995"/>
                  </a:lnTo>
                  <a:lnTo>
                    <a:pt x="12549" y="7962"/>
                  </a:lnTo>
                  <a:lnTo>
                    <a:pt x="12532" y="7945"/>
                  </a:lnTo>
                  <a:lnTo>
                    <a:pt x="12515" y="7928"/>
                  </a:lnTo>
                  <a:lnTo>
                    <a:pt x="12498" y="7911"/>
                  </a:lnTo>
                  <a:lnTo>
                    <a:pt x="12498" y="7894"/>
                  </a:lnTo>
                  <a:lnTo>
                    <a:pt x="12481" y="7877"/>
                  </a:lnTo>
                  <a:lnTo>
                    <a:pt x="12464" y="7877"/>
                  </a:lnTo>
                  <a:lnTo>
                    <a:pt x="12447" y="7843"/>
                  </a:lnTo>
                  <a:lnTo>
                    <a:pt x="12431" y="7827"/>
                  </a:lnTo>
                  <a:lnTo>
                    <a:pt x="12414" y="7810"/>
                  </a:lnTo>
                  <a:lnTo>
                    <a:pt x="12397" y="7793"/>
                  </a:lnTo>
                  <a:lnTo>
                    <a:pt x="12397" y="7776"/>
                  </a:lnTo>
                  <a:lnTo>
                    <a:pt x="12380" y="7776"/>
                  </a:lnTo>
                  <a:lnTo>
                    <a:pt x="12363" y="7742"/>
                  </a:lnTo>
                  <a:lnTo>
                    <a:pt x="12346" y="7725"/>
                  </a:lnTo>
                  <a:lnTo>
                    <a:pt x="12329" y="7709"/>
                  </a:lnTo>
                  <a:lnTo>
                    <a:pt x="12313" y="7675"/>
                  </a:lnTo>
                  <a:lnTo>
                    <a:pt x="12296" y="7675"/>
                  </a:lnTo>
                  <a:lnTo>
                    <a:pt x="12279" y="7658"/>
                  </a:lnTo>
                  <a:lnTo>
                    <a:pt x="12279" y="7641"/>
                  </a:lnTo>
                  <a:lnTo>
                    <a:pt x="12245" y="7624"/>
                  </a:lnTo>
                  <a:lnTo>
                    <a:pt x="12245" y="7607"/>
                  </a:lnTo>
                  <a:lnTo>
                    <a:pt x="12228" y="7590"/>
                  </a:lnTo>
                  <a:lnTo>
                    <a:pt x="12211" y="7590"/>
                  </a:lnTo>
                  <a:lnTo>
                    <a:pt x="12211" y="7574"/>
                  </a:lnTo>
                  <a:lnTo>
                    <a:pt x="12194" y="7557"/>
                  </a:lnTo>
                  <a:lnTo>
                    <a:pt x="12178" y="7540"/>
                  </a:lnTo>
                  <a:lnTo>
                    <a:pt x="12161" y="7523"/>
                  </a:lnTo>
                  <a:lnTo>
                    <a:pt x="12161" y="7506"/>
                  </a:lnTo>
                  <a:lnTo>
                    <a:pt x="12144" y="7506"/>
                  </a:lnTo>
                  <a:lnTo>
                    <a:pt x="12127" y="7472"/>
                  </a:lnTo>
                  <a:lnTo>
                    <a:pt x="12110" y="7456"/>
                  </a:lnTo>
                  <a:lnTo>
                    <a:pt x="12093" y="7456"/>
                  </a:lnTo>
                  <a:lnTo>
                    <a:pt x="12093" y="7439"/>
                  </a:lnTo>
                  <a:lnTo>
                    <a:pt x="12076" y="7422"/>
                  </a:lnTo>
                  <a:lnTo>
                    <a:pt x="12076" y="7405"/>
                  </a:lnTo>
                  <a:lnTo>
                    <a:pt x="12060" y="7405"/>
                  </a:lnTo>
                  <a:lnTo>
                    <a:pt x="12043" y="7388"/>
                  </a:lnTo>
                  <a:lnTo>
                    <a:pt x="12043" y="7371"/>
                  </a:lnTo>
                  <a:lnTo>
                    <a:pt x="12026" y="7371"/>
                  </a:lnTo>
                  <a:lnTo>
                    <a:pt x="12009" y="7354"/>
                  </a:lnTo>
                  <a:lnTo>
                    <a:pt x="11992" y="7321"/>
                  </a:lnTo>
                  <a:lnTo>
                    <a:pt x="11975" y="7321"/>
                  </a:lnTo>
                  <a:lnTo>
                    <a:pt x="11975" y="7304"/>
                  </a:lnTo>
                  <a:lnTo>
                    <a:pt x="11958" y="7287"/>
                  </a:lnTo>
                  <a:lnTo>
                    <a:pt x="11941" y="7287"/>
                  </a:lnTo>
                  <a:lnTo>
                    <a:pt x="11941" y="7270"/>
                  </a:lnTo>
                  <a:lnTo>
                    <a:pt x="11925" y="7236"/>
                  </a:lnTo>
                  <a:lnTo>
                    <a:pt x="11908" y="7236"/>
                  </a:lnTo>
                  <a:lnTo>
                    <a:pt x="11891" y="7219"/>
                  </a:lnTo>
                  <a:lnTo>
                    <a:pt x="11891" y="7203"/>
                  </a:lnTo>
                  <a:lnTo>
                    <a:pt x="11874" y="7186"/>
                  </a:lnTo>
                  <a:lnTo>
                    <a:pt x="11857" y="7186"/>
                  </a:lnTo>
                  <a:lnTo>
                    <a:pt x="11857" y="7169"/>
                  </a:lnTo>
                  <a:lnTo>
                    <a:pt x="11840" y="7152"/>
                  </a:lnTo>
                  <a:lnTo>
                    <a:pt x="11823" y="7135"/>
                  </a:lnTo>
                  <a:lnTo>
                    <a:pt x="11807" y="7118"/>
                  </a:lnTo>
                  <a:lnTo>
                    <a:pt x="11790" y="7101"/>
                  </a:lnTo>
                  <a:lnTo>
                    <a:pt x="11773" y="7084"/>
                  </a:lnTo>
                  <a:lnTo>
                    <a:pt x="11773" y="7068"/>
                  </a:lnTo>
                  <a:lnTo>
                    <a:pt x="11756" y="7051"/>
                  </a:lnTo>
                  <a:lnTo>
                    <a:pt x="11739" y="7051"/>
                  </a:lnTo>
                  <a:lnTo>
                    <a:pt x="11722" y="7017"/>
                  </a:lnTo>
                  <a:lnTo>
                    <a:pt x="11705" y="7017"/>
                  </a:lnTo>
                  <a:lnTo>
                    <a:pt x="11705" y="7000"/>
                  </a:lnTo>
                  <a:lnTo>
                    <a:pt x="11688" y="6983"/>
                  </a:lnTo>
                  <a:lnTo>
                    <a:pt x="11672" y="6966"/>
                  </a:lnTo>
                  <a:lnTo>
                    <a:pt x="11655" y="6950"/>
                  </a:lnTo>
                  <a:lnTo>
                    <a:pt x="11638" y="6933"/>
                  </a:lnTo>
                  <a:lnTo>
                    <a:pt x="11621" y="6916"/>
                  </a:lnTo>
                  <a:lnTo>
                    <a:pt x="11604" y="6882"/>
                  </a:lnTo>
                  <a:lnTo>
                    <a:pt x="11587" y="6882"/>
                  </a:lnTo>
                  <a:lnTo>
                    <a:pt x="11570" y="6865"/>
                  </a:lnTo>
                  <a:lnTo>
                    <a:pt x="11570" y="6848"/>
                  </a:lnTo>
                  <a:lnTo>
                    <a:pt x="11554" y="6831"/>
                  </a:lnTo>
                  <a:lnTo>
                    <a:pt x="11537" y="6815"/>
                  </a:lnTo>
                  <a:lnTo>
                    <a:pt x="11520" y="6798"/>
                  </a:lnTo>
                  <a:lnTo>
                    <a:pt x="11503" y="6781"/>
                  </a:lnTo>
                  <a:lnTo>
                    <a:pt x="11486" y="6764"/>
                  </a:lnTo>
                  <a:lnTo>
                    <a:pt x="11486" y="6747"/>
                  </a:lnTo>
                  <a:lnTo>
                    <a:pt x="11469" y="6747"/>
                  </a:lnTo>
                  <a:lnTo>
                    <a:pt x="11452" y="6730"/>
                  </a:lnTo>
                  <a:lnTo>
                    <a:pt x="11452" y="6713"/>
                  </a:lnTo>
                  <a:lnTo>
                    <a:pt x="11435" y="6713"/>
                  </a:lnTo>
                  <a:lnTo>
                    <a:pt x="11419" y="6697"/>
                  </a:lnTo>
                  <a:lnTo>
                    <a:pt x="11419" y="6680"/>
                  </a:lnTo>
                  <a:lnTo>
                    <a:pt x="11385" y="6663"/>
                  </a:lnTo>
                  <a:lnTo>
                    <a:pt x="11385" y="6646"/>
                  </a:lnTo>
                  <a:lnTo>
                    <a:pt x="11368" y="6629"/>
                  </a:lnTo>
                  <a:lnTo>
                    <a:pt x="11351" y="6612"/>
                  </a:lnTo>
                  <a:lnTo>
                    <a:pt x="11334" y="6595"/>
                  </a:lnTo>
                  <a:lnTo>
                    <a:pt x="11334" y="6578"/>
                  </a:lnTo>
                  <a:lnTo>
                    <a:pt x="11317" y="6578"/>
                  </a:lnTo>
                  <a:lnTo>
                    <a:pt x="11301" y="6562"/>
                  </a:lnTo>
                  <a:lnTo>
                    <a:pt x="11301" y="6545"/>
                  </a:lnTo>
                  <a:lnTo>
                    <a:pt x="11284" y="6528"/>
                  </a:lnTo>
                  <a:lnTo>
                    <a:pt x="11267" y="6528"/>
                  </a:lnTo>
                  <a:lnTo>
                    <a:pt x="11267" y="6511"/>
                  </a:lnTo>
                  <a:lnTo>
                    <a:pt x="11250" y="6494"/>
                  </a:lnTo>
                  <a:lnTo>
                    <a:pt x="11233" y="6494"/>
                  </a:lnTo>
                  <a:lnTo>
                    <a:pt x="11233" y="6477"/>
                  </a:lnTo>
                  <a:lnTo>
                    <a:pt x="11216" y="6460"/>
                  </a:lnTo>
                  <a:lnTo>
                    <a:pt x="11199" y="6460"/>
                  </a:lnTo>
                  <a:lnTo>
                    <a:pt x="11199" y="6444"/>
                  </a:lnTo>
                  <a:lnTo>
                    <a:pt x="11183" y="6427"/>
                  </a:lnTo>
                  <a:lnTo>
                    <a:pt x="11166" y="6410"/>
                  </a:lnTo>
                  <a:lnTo>
                    <a:pt x="11149" y="6393"/>
                  </a:lnTo>
                  <a:lnTo>
                    <a:pt x="11132" y="6376"/>
                  </a:lnTo>
                  <a:lnTo>
                    <a:pt x="11132" y="6359"/>
                  </a:lnTo>
                  <a:lnTo>
                    <a:pt x="11115" y="6359"/>
                  </a:lnTo>
                  <a:lnTo>
                    <a:pt x="11098" y="6342"/>
                  </a:lnTo>
                  <a:lnTo>
                    <a:pt x="11098" y="6325"/>
                  </a:lnTo>
                  <a:lnTo>
                    <a:pt x="11081" y="6325"/>
                  </a:lnTo>
                  <a:lnTo>
                    <a:pt x="11064" y="6309"/>
                  </a:lnTo>
                  <a:lnTo>
                    <a:pt x="11064" y="6292"/>
                  </a:lnTo>
                  <a:lnTo>
                    <a:pt x="11048" y="6275"/>
                  </a:lnTo>
                  <a:lnTo>
                    <a:pt x="11031" y="6258"/>
                  </a:lnTo>
                  <a:lnTo>
                    <a:pt x="11014" y="6241"/>
                  </a:lnTo>
                  <a:lnTo>
                    <a:pt x="10997" y="6224"/>
                  </a:lnTo>
                  <a:lnTo>
                    <a:pt x="10980" y="6207"/>
                  </a:lnTo>
                  <a:lnTo>
                    <a:pt x="10963" y="6191"/>
                  </a:lnTo>
                  <a:lnTo>
                    <a:pt x="10946" y="6174"/>
                  </a:lnTo>
                  <a:lnTo>
                    <a:pt x="10946" y="6157"/>
                  </a:lnTo>
                  <a:lnTo>
                    <a:pt x="10930" y="6157"/>
                  </a:lnTo>
                  <a:lnTo>
                    <a:pt x="10913" y="6140"/>
                  </a:lnTo>
                  <a:lnTo>
                    <a:pt x="10913" y="6123"/>
                  </a:lnTo>
                  <a:lnTo>
                    <a:pt x="10896" y="6106"/>
                  </a:lnTo>
                  <a:lnTo>
                    <a:pt x="10879" y="6106"/>
                  </a:lnTo>
                  <a:lnTo>
                    <a:pt x="10879" y="6089"/>
                  </a:lnTo>
                  <a:lnTo>
                    <a:pt x="10862" y="6072"/>
                  </a:lnTo>
                  <a:lnTo>
                    <a:pt x="10845" y="6072"/>
                  </a:lnTo>
                  <a:lnTo>
                    <a:pt x="10845" y="6056"/>
                  </a:lnTo>
                  <a:lnTo>
                    <a:pt x="10828" y="6039"/>
                  </a:lnTo>
                  <a:lnTo>
                    <a:pt x="10811" y="6039"/>
                  </a:lnTo>
                  <a:lnTo>
                    <a:pt x="10811" y="6022"/>
                  </a:lnTo>
                  <a:lnTo>
                    <a:pt x="10778" y="5988"/>
                  </a:lnTo>
                  <a:lnTo>
                    <a:pt x="10761" y="5971"/>
                  </a:lnTo>
                  <a:lnTo>
                    <a:pt x="10744" y="5954"/>
                  </a:lnTo>
                  <a:lnTo>
                    <a:pt x="10727" y="5938"/>
                  </a:lnTo>
                  <a:lnTo>
                    <a:pt x="10727" y="5921"/>
                  </a:lnTo>
                  <a:lnTo>
                    <a:pt x="10710" y="5904"/>
                  </a:lnTo>
                  <a:lnTo>
                    <a:pt x="10693" y="5904"/>
                  </a:lnTo>
                  <a:lnTo>
                    <a:pt x="10677" y="5887"/>
                  </a:lnTo>
                  <a:lnTo>
                    <a:pt x="10660" y="5870"/>
                  </a:lnTo>
                  <a:lnTo>
                    <a:pt x="10643" y="5853"/>
                  </a:lnTo>
                  <a:lnTo>
                    <a:pt x="10643" y="5836"/>
                  </a:lnTo>
                  <a:lnTo>
                    <a:pt x="10626" y="5819"/>
                  </a:lnTo>
                  <a:lnTo>
                    <a:pt x="10609" y="5803"/>
                  </a:lnTo>
                  <a:lnTo>
                    <a:pt x="10592" y="5786"/>
                  </a:lnTo>
                  <a:lnTo>
                    <a:pt x="10558" y="5752"/>
                  </a:lnTo>
                  <a:lnTo>
                    <a:pt x="10558" y="5735"/>
                  </a:lnTo>
                  <a:lnTo>
                    <a:pt x="10542" y="5735"/>
                  </a:lnTo>
                  <a:lnTo>
                    <a:pt x="10525" y="5718"/>
                  </a:lnTo>
                  <a:lnTo>
                    <a:pt x="10525" y="5701"/>
                  </a:lnTo>
                  <a:lnTo>
                    <a:pt x="10508" y="5701"/>
                  </a:lnTo>
                  <a:lnTo>
                    <a:pt x="10491" y="5685"/>
                  </a:lnTo>
                  <a:lnTo>
                    <a:pt x="10491" y="5668"/>
                  </a:lnTo>
                  <a:lnTo>
                    <a:pt x="10457" y="5651"/>
                  </a:lnTo>
                  <a:lnTo>
                    <a:pt x="10457" y="5634"/>
                  </a:lnTo>
                  <a:lnTo>
                    <a:pt x="10440" y="5617"/>
                  </a:lnTo>
                  <a:lnTo>
                    <a:pt x="10424" y="5617"/>
                  </a:lnTo>
                  <a:lnTo>
                    <a:pt x="10424" y="5600"/>
                  </a:lnTo>
                  <a:lnTo>
                    <a:pt x="10407" y="5583"/>
                  </a:lnTo>
                  <a:lnTo>
                    <a:pt x="10390" y="5566"/>
                  </a:lnTo>
                  <a:lnTo>
                    <a:pt x="10373" y="5550"/>
                  </a:lnTo>
                  <a:lnTo>
                    <a:pt x="10356" y="5533"/>
                  </a:lnTo>
                  <a:lnTo>
                    <a:pt x="10339" y="5516"/>
                  </a:lnTo>
                  <a:lnTo>
                    <a:pt x="10322" y="5499"/>
                  </a:lnTo>
                  <a:lnTo>
                    <a:pt x="10305" y="5482"/>
                  </a:lnTo>
                  <a:lnTo>
                    <a:pt x="10289" y="5465"/>
                  </a:lnTo>
                  <a:lnTo>
                    <a:pt x="10289" y="5448"/>
                  </a:lnTo>
                  <a:lnTo>
                    <a:pt x="10272" y="5448"/>
                  </a:lnTo>
                  <a:lnTo>
                    <a:pt x="10255" y="5415"/>
                  </a:lnTo>
                  <a:lnTo>
                    <a:pt x="10238" y="5415"/>
                  </a:lnTo>
                  <a:lnTo>
                    <a:pt x="10221" y="5398"/>
                  </a:lnTo>
                  <a:lnTo>
                    <a:pt x="10221" y="5381"/>
                  </a:lnTo>
                  <a:lnTo>
                    <a:pt x="10204" y="5381"/>
                  </a:lnTo>
                  <a:lnTo>
                    <a:pt x="10187" y="5364"/>
                  </a:lnTo>
                  <a:lnTo>
                    <a:pt x="10171" y="5330"/>
                  </a:lnTo>
                  <a:lnTo>
                    <a:pt x="10154" y="5330"/>
                  </a:lnTo>
                  <a:lnTo>
                    <a:pt x="10154" y="5313"/>
                  </a:lnTo>
                  <a:lnTo>
                    <a:pt x="10137" y="5297"/>
                  </a:lnTo>
                  <a:lnTo>
                    <a:pt x="10120" y="5297"/>
                  </a:lnTo>
                  <a:lnTo>
                    <a:pt x="10120" y="5280"/>
                  </a:lnTo>
                  <a:lnTo>
                    <a:pt x="10103" y="5263"/>
                  </a:lnTo>
                  <a:lnTo>
                    <a:pt x="10086" y="5263"/>
                  </a:lnTo>
                  <a:lnTo>
                    <a:pt x="10086" y="5246"/>
                  </a:lnTo>
                  <a:lnTo>
                    <a:pt x="10052" y="5212"/>
                  </a:lnTo>
                  <a:lnTo>
                    <a:pt x="10002" y="5162"/>
                  </a:lnTo>
                  <a:lnTo>
                    <a:pt x="9985" y="5145"/>
                  </a:lnTo>
                  <a:lnTo>
                    <a:pt x="9968" y="5128"/>
                  </a:lnTo>
                  <a:lnTo>
                    <a:pt x="9951" y="5111"/>
                  </a:lnTo>
                  <a:lnTo>
                    <a:pt x="9934" y="5094"/>
                  </a:lnTo>
                  <a:lnTo>
                    <a:pt x="9918" y="5060"/>
                  </a:lnTo>
                  <a:lnTo>
                    <a:pt x="9901" y="5060"/>
                  </a:lnTo>
                  <a:lnTo>
                    <a:pt x="9884" y="5044"/>
                  </a:lnTo>
                  <a:lnTo>
                    <a:pt x="9884" y="5027"/>
                  </a:lnTo>
                  <a:lnTo>
                    <a:pt x="9867" y="5010"/>
                  </a:lnTo>
                  <a:lnTo>
                    <a:pt x="9850" y="5010"/>
                  </a:lnTo>
                  <a:lnTo>
                    <a:pt x="9850" y="4993"/>
                  </a:lnTo>
                  <a:lnTo>
                    <a:pt x="9816" y="4976"/>
                  </a:lnTo>
                  <a:lnTo>
                    <a:pt x="9816" y="4959"/>
                  </a:lnTo>
                  <a:lnTo>
                    <a:pt x="9766" y="4909"/>
                  </a:lnTo>
                  <a:lnTo>
                    <a:pt x="9749" y="4892"/>
                  </a:lnTo>
                  <a:lnTo>
                    <a:pt x="9698" y="4858"/>
                  </a:lnTo>
                  <a:lnTo>
                    <a:pt x="9698" y="4841"/>
                  </a:lnTo>
                  <a:lnTo>
                    <a:pt x="9665" y="4824"/>
                  </a:lnTo>
                  <a:lnTo>
                    <a:pt x="9665" y="4807"/>
                  </a:lnTo>
                  <a:lnTo>
                    <a:pt x="9648" y="4791"/>
                  </a:lnTo>
                  <a:lnTo>
                    <a:pt x="9631" y="4774"/>
                  </a:lnTo>
                  <a:lnTo>
                    <a:pt x="9597" y="4740"/>
                  </a:lnTo>
                  <a:lnTo>
                    <a:pt x="9580" y="4723"/>
                  </a:lnTo>
                  <a:lnTo>
                    <a:pt x="9563" y="4706"/>
                  </a:lnTo>
                  <a:lnTo>
                    <a:pt x="9546" y="4689"/>
                  </a:lnTo>
                  <a:lnTo>
                    <a:pt x="9530" y="4673"/>
                  </a:lnTo>
                  <a:lnTo>
                    <a:pt x="9530" y="4656"/>
                  </a:lnTo>
                  <a:lnTo>
                    <a:pt x="9513" y="4656"/>
                  </a:lnTo>
                  <a:lnTo>
                    <a:pt x="9496" y="4639"/>
                  </a:lnTo>
                  <a:lnTo>
                    <a:pt x="9479" y="4622"/>
                  </a:lnTo>
                  <a:lnTo>
                    <a:pt x="9462" y="4605"/>
                  </a:lnTo>
                  <a:lnTo>
                    <a:pt x="9462" y="4588"/>
                  </a:lnTo>
                  <a:lnTo>
                    <a:pt x="9445" y="4588"/>
                  </a:lnTo>
                  <a:lnTo>
                    <a:pt x="9428" y="4571"/>
                  </a:lnTo>
                  <a:lnTo>
                    <a:pt x="9378" y="4504"/>
                  </a:lnTo>
                  <a:lnTo>
                    <a:pt x="9361" y="4504"/>
                  </a:lnTo>
                  <a:lnTo>
                    <a:pt x="9310" y="4436"/>
                  </a:lnTo>
                  <a:lnTo>
                    <a:pt x="9293" y="4420"/>
                  </a:lnTo>
                  <a:lnTo>
                    <a:pt x="9277" y="4403"/>
                  </a:lnTo>
                  <a:lnTo>
                    <a:pt x="9260" y="4386"/>
                  </a:lnTo>
                  <a:lnTo>
                    <a:pt x="9209" y="4335"/>
                  </a:lnTo>
                  <a:lnTo>
                    <a:pt x="9192" y="4318"/>
                  </a:lnTo>
                  <a:lnTo>
                    <a:pt x="9175" y="4318"/>
                  </a:lnTo>
                  <a:lnTo>
                    <a:pt x="9175" y="4301"/>
                  </a:lnTo>
                  <a:lnTo>
                    <a:pt x="9159" y="4285"/>
                  </a:lnTo>
                  <a:lnTo>
                    <a:pt x="9142" y="4268"/>
                  </a:lnTo>
                  <a:lnTo>
                    <a:pt x="9091" y="4217"/>
                  </a:lnTo>
                  <a:lnTo>
                    <a:pt x="9074" y="4200"/>
                  </a:lnTo>
                  <a:lnTo>
                    <a:pt x="9057" y="4200"/>
                  </a:lnTo>
                  <a:lnTo>
                    <a:pt x="9057" y="4183"/>
                  </a:lnTo>
                  <a:lnTo>
                    <a:pt x="9040" y="4167"/>
                  </a:lnTo>
                  <a:lnTo>
                    <a:pt x="9024" y="4150"/>
                  </a:lnTo>
                  <a:lnTo>
                    <a:pt x="9007" y="4133"/>
                  </a:lnTo>
                  <a:lnTo>
                    <a:pt x="8990" y="4133"/>
                  </a:lnTo>
                  <a:lnTo>
                    <a:pt x="8939" y="4065"/>
                  </a:lnTo>
                  <a:lnTo>
                    <a:pt x="8922" y="4048"/>
                  </a:lnTo>
                  <a:lnTo>
                    <a:pt x="8889" y="4015"/>
                  </a:lnTo>
                  <a:lnTo>
                    <a:pt x="8872" y="3998"/>
                  </a:lnTo>
                  <a:lnTo>
                    <a:pt x="8855" y="3981"/>
                  </a:lnTo>
                  <a:lnTo>
                    <a:pt x="8821" y="3947"/>
                  </a:lnTo>
                  <a:lnTo>
                    <a:pt x="8804" y="3947"/>
                  </a:lnTo>
                  <a:lnTo>
                    <a:pt x="8804" y="3930"/>
                  </a:lnTo>
                  <a:lnTo>
                    <a:pt x="8703" y="3829"/>
                  </a:lnTo>
                  <a:lnTo>
                    <a:pt x="8686" y="3812"/>
                  </a:lnTo>
                  <a:lnTo>
                    <a:pt x="8669" y="3795"/>
                  </a:lnTo>
                  <a:lnTo>
                    <a:pt x="8653" y="3779"/>
                  </a:lnTo>
                  <a:lnTo>
                    <a:pt x="8636" y="3762"/>
                  </a:lnTo>
                  <a:lnTo>
                    <a:pt x="8636" y="3745"/>
                  </a:lnTo>
                  <a:lnTo>
                    <a:pt x="8484" y="3610"/>
                  </a:lnTo>
                  <a:lnTo>
                    <a:pt x="8467" y="3593"/>
                  </a:lnTo>
                  <a:lnTo>
                    <a:pt x="8450" y="3576"/>
                  </a:lnTo>
                  <a:lnTo>
                    <a:pt x="8433" y="3559"/>
                  </a:lnTo>
                  <a:lnTo>
                    <a:pt x="8416" y="3542"/>
                  </a:lnTo>
                  <a:lnTo>
                    <a:pt x="8400" y="3526"/>
                  </a:lnTo>
                  <a:lnTo>
                    <a:pt x="8383" y="3509"/>
                  </a:lnTo>
                  <a:lnTo>
                    <a:pt x="8366" y="3492"/>
                  </a:lnTo>
                  <a:lnTo>
                    <a:pt x="8349" y="3475"/>
                  </a:lnTo>
                  <a:lnTo>
                    <a:pt x="8332" y="3458"/>
                  </a:lnTo>
                  <a:lnTo>
                    <a:pt x="8315" y="3441"/>
                  </a:lnTo>
                  <a:lnTo>
                    <a:pt x="8298" y="3424"/>
                  </a:lnTo>
                  <a:lnTo>
                    <a:pt x="8281" y="3408"/>
                  </a:lnTo>
                  <a:lnTo>
                    <a:pt x="8265" y="3391"/>
                  </a:lnTo>
                  <a:lnTo>
                    <a:pt x="8180" y="3323"/>
                  </a:lnTo>
                  <a:lnTo>
                    <a:pt x="8180" y="3306"/>
                  </a:lnTo>
                  <a:lnTo>
                    <a:pt x="8163" y="3289"/>
                  </a:lnTo>
                  <a:lnTo>
                    <a:pt x="8147" y="3273"/>
                  </a:lnTo>
                  <a:lnTo>
                    <a:pt x="8130" y="3256"/>
                  </a:lnTo>
                  <a:lnTo>
                    <a:pt x="8113" y="3239"/>
                  </a:lnTo>
                  <a:lnTo>
                    <a:pt x="8079" y="3205"/>
                  </a:lnTo>
                  <a:lnTo>
                    <a:pt x="8062" y="3205"/>
                  </a:lnTo>
                  <a:lnTo>
                    <a:pt x="8062" y="3188"/>
                  </a:lnTo>
                  <a:lnTo>
                    <a:pt x="8045" y="3171"/>
                  </a:lnTo>
                  <a:lnTo>
                    <a:pt x="8028" y="3171"/>
                  </a:lnTo>
                  <a:lnTo>
                    <a:pt x="8028" y="3155"/>
                  </a:lnTo>
                  <a:lnTo>
                    <a:pt x="8012" y="3138"/>
                  </a:lnTo>
                  <a:lnTo>
                    <a:pt x="7995" y="3138"/>
                  </a:lnTo>
                  <a:lnTo>
                    <a:pt x="7995" y="3121"/>
                  </a:lnTo>
                  <a:lnTo>
                    <a:pt x="7927" y="3070"/>
                  </a:lnTo>
                  <a:lnTo>
                    <a:pt x="7910" y="3053"/>
                  </a:lnTo>
                  <a:lnTo>
                    <a:pt x="7910" y="3036"/>
                  </a:lnTo>
                  <a:lnTo>
                    <a:pt x="7894" y="3020"/>
                  </a:lnTo>
                  <a:lnTo>
                    <a:pt x="7877" y="3020"/>
                  </a:lnTo>
                  <a:lnTo>
                    <a:pt x="7860" y="2986"/>
                  </a:lnTo>
                  <a:lnTo>
                    <a:pt x="7843" y="2986"/>
                  </a:lnTo>
                  <a:lnTo>
                    <a:pt x="7843" y="2969"/>
                  </a:lnTo>
                  <a:lnTo>
                    <a:pt x="7826" y="2952"/>
                  </a:lnTo>
                  <a:lnTo>
                    <a:pt x="7809" y="2952"/>
                  </a:lnTo>
                  <a:lnTo>
                    <a:pt x="7759" y="2885"/>
                  </a:lnTo>
                  <a:lnTo>
                    <a:pt x="7742" y="2885"/>
                  </a:lnTo>
                  <a:lnTo>
                    <a:pt x="7691" y="2817"/>
                  </a:lnTo>
                  <a:lnTo>
                    <a:pt x="7674" y="2817"/>
                  </a:lnTo>
                  <a:lnTo>
                    <a:pt x="7657" y="2800"/>
                  </a:lnTo>
                  <a:lnTo>
                    <a:pt x="7657" y="2783"/>
                  </a:lnTo>
                  <a:lnTo>
                    <a:pt x="7641" y="2783"/>
                  </a:lnTo>
                  <a:lnTo>
                    <a:pt x="7624" y="2767"/>
                  </a:lnTo>
                  <a:lnTo>
                    <a:pt x="7607" y="2750"/>
                  </a:lnTo>
                  <a:lnTo>
                    <a:pt x="7556" y="2699"/>
                  </a:lnTo>
                  <a:lnTo>
                    <a:pt x="7539" y="2682"/>
                  </a:lnTo>
                  <a:lnTo>
                    <a:pt x="7489" y="2632"/>
                  </a:lnTo>
                  <a:lnTo>
                    <a:pt x="7472" y="2615"/>
                  </a:lnTo>
                  <a:lnTo>
                    <a:pt x="7455" y="2615"/>
                  </a:lnTo>
                  <a:lnTo>
                    <a:pt x="7455" y="2598"/>
                  </a:lnTo>
                  <a:lnTo>
                    <a:pt x="7438" y="2581"/>
                  </a:lnTo>
                  <a:lnTo>
                    <a:pt x="7421" y="2564"/>
                  </a:lnTo>
                  <a:lnTo>
                    <a:pt x="7404" y="2564"/>
                  </a:lnTo>
                  <a:lnTo>
                    <a:pt x="7388" y="2547"/>
                  </a:lnTo>
                  <a:lnTo>
                    <a:pt x="7371" y="2530"/>
                  </a:lnTo>
                  <a:lnTo>
                    <a:pt x="7371" y="2514"/>
                  </a:lnTo>
                  <a:lnTo>
                    <a:pt x="7354" y="2497"/>
                  </a:lnTo>
                  <a:lnTo>
                    <a:pt x="7337" y="2480"/>
                  </a:lnTo>
                  <a:lnTo>
                    <a:pt x="7320" y="2463"/>
                  </a:lnTo>
                  <a:lnTo>
                    <a:pt x="7269" y="2429"/>
                  </a:lnTo>
                  <a:lnTo>
                    <a:pt x="7253" y="2412"/>
                  </a:lnTo>
                  <a:lnTo>
                    <a:pt x="7236" y="2396"/>
                  </a:lnTo>
                  <a:lnTo>
                    <a:pt x="7219" y="2379"/>
                  </a:lnTo>
                  <a:lnTo>
                    <a:pt x="7168" y="2328"/>
                  </a:lnTo>
                  <a:lnTo>
                    <a:pt x="7135" y="2294"/>
                  </a:lnTo>
                  <a:lnTo>
                    <a:pt x="7118" y="2277"/>
                  </a:lnTo>
                  <a:lnTo>
                    <a:pt x="7101" y="2261"/>
                  </a:lnTo>
                  <a:lnTo>
                    <a:pt x="7084" y="2244"/>
                  </a:lnTo>
                  <a:lnTo>
                    <a:pt x="7067" y="2227"/>
                  </a:lnTo>
                  <a:lnTo>
                    <a:pt x="7050" y="2227"/>
                  </a:lnTo>
                  <a:lnTo>
                    <a:pt x="7050" y="2210"/>
                  </a:lnTo>
                  <a:lnTo>
                    <a:pt x="7033" y="2193"/>
                  </a:lnTo>
                  <a:lnTo>
                    <a:pt x="7016" y="2193"/>
                  </a:lnTo>
                  <a:lnTo>
                    <a:pt x="7016" y="2176"/>
                  </a:lnTo>
                  <a:lnTo>
                    <a:pt x="7000" y="2159"/>
                  </a:lnTo>
                  <a:lnTo>
                    <a:pt x="6983" y="2159"/>
                  </a:lnTo>
                  <a:lnTo>
                    <a:pt x="6983" y="2143"/>
                  </a:lnTo>
                  <a:lnTo>
                    <a:pt x="6966" y="2126"/>
                  </a:lnTo>
                  <a:lnTo>
                    <a:pt x="6932" y="2109"/>
                  </a:lnTo>
                  <a:lnTo>
                    <a:pt x="6932" y="2092"/>
                  </a:lnTo>
                  <a:lnTo>
                    <a:pt x="6915" y="2092"/>
                  </a:lnTo>
                  <a:lnTo>
                    <a:pt x="6898" y="2075"/>
                  </a:lnTo>
                  <a:lnTo>
                    <a:pt x="6882" y="2058"/>
                  </a:lnTo>
                  <a:lnTo>
                    <a:pt x="6865" y="2041"/>
                  </a:lnTo>
                  <a:lnTo>
                    <a:pt x="6848" y="2024"/>
                  </a:lnTo>
                  <a:lnTo>
                    <a:pt x="6831" y="2008"/>
                  </a:lnTo>
                  <a:lnTo>
                    <a:pt x="6814" y="1991"/>
                  </a:lnTo>
                  <a:lnTo>
                    <a:pt x="6797" y="1974"/>
                  </a:lnTo>
                  <a:lnTo>
                    <a:pt x="6780" y="1957"/>
                  </a:lnTo>
                  <a:lnTo>
                    <a:pt x="6763" y="1940"/>
                  </a:lnTo>
                  <a:lnTo>
                    <a:pt x="6730" y="1923"/>
                  </a:lnTo>
                  <a:lnTo>
                    <a:pt x="6730" y="1906"/>
                  </a:lnTo>
                  <a:lnTo>
                    <a:pt x="6713" y="1890"/>
                  </a:lnTo>
                  <a:lnTo>
                    <a:pt x="6696" y="1890"/>
                  </a:lnTo>
                  <a:lnTo>
                    <a:pt x="6696" y="1873"/>
                  </a:lnTo>
                  <a:lnTo>
                    <a:pt x="6679" y="1856"/>
                  </a:lnTo>
                  <a:lnTo>
                    <a:pt x="6662" y="1856"/>
                  </a:lnTo>
                  <a:lnTo>
                    <a:pt x="6645" y="1839"/>
                  </a:lnTo>
                  <a:lnTo>
                    <a:pt x="6629" y="1822"/>
                  </a:lnTo>
                  <a:lnTo>
                    <a:pt x="6612" y="1805"/>
                  </a:lnTo>
                  <a:lnTo>
                    <a:pt x="6612" y="1788"/>
                  </a:lnTo>
                  <a:lnTo>
                    <a:pt x="6595" y="1788"/>
                  </a:lnTo>
                  <a:lnTo>
                    <a:pt x="6578" y="1772"/>
                  </a:lnTo>
                  <a:lnTo>
                    <a:pt x="6561" y="1755"/>
                  </a:lnTo>
                  <a:lnTo>
                    <a:pt x="6544" y="1738"/>
                  </a:lnTo>
                  <a:lnTo>
                    <a:pt x="6527" y="1721"/>
                  </a:lnTo>
                  <a:lnTo>
                    <a:pt x="6510" y="1704"/>
                  </a:lnTo>
                  <a:lnTo>
                    <a:pt x="6494" y="1687"/>
                  </a:lnTo>
                  <a:lnTo>
                    <a:pt x="6477" y="1687"/>
                  </a:lnTo>
                  <a:lnTo>
                    <a:pt x="6477" y="1670"/>
                  </a:lnTo>
                  <a:lnTo>
                    <a:pt x="6460" y="1670"/>
                  </a:lnTo>
                  <a:lnTo>
                    <a:pt x="6443" y="1653"/>
                  </a:lnTo>
                  <a:lnTo>
                    <a:pt x="6443" y="1637"/>
                  </a:lnTo>
                  <a:lnTo>
                    <a:pt x="6409" y="1620"/>
                  </a:lnTo>
                  <a:lnTo>
                    <a:pt x="6392" y="1603"/>
                  </a:lnTo>
                  <a:lnTo>
                    <a:pt x="6359" y="1569"/>
                  </a:lnTo>
                  <a:lnTo>
                    <a:pt x="6342" y="1552"/>
                  </a:lnTo>
                  <a:lnTo>
                    <a:pt x="6325" y="1535"/>
                  </a:lnTo>
                  <a:lnTo>
                    <a:pt x="6308" y="1519"/>
                  </a:lnTo>
                  <a:lnTo>
                    <a:pt x="6274" y="1502"/>
                  </a:lnTo>
                  <a:lnTo>
                    <a:pt x="6274" y="1485"/>
                  </a:lnTo>
                  <a:lnTo>
                    <a:pt x="6257" y="1468"/>
                  </a:lnTo>
                  <a:lnTo>
                    <a:pt x="6241" y="1468"/>
                  </a:lnTo>
                  <a:lnTo>
                    <a:pt x="6241" y="1451"/>
                  </a:lnTo>
                  <a:lnTo>
                    <a:pt x="6224" y="1434"/>
                  </a:lnTo>
                  <a:lnTo>
                    <a:pt x="6207" y="1434"/>
                  </a:lnTo>
                  <a:lnTo>
                    <a:pt x="6190" y="1417"/>
                  </a:lnTo>
                  <a:lnTo>
                    <a:pt x="6190" y="1400"/>
                  </a:lnTo>
                  <a:lnTo>
                    <a:pt x="6173" y="1400"/>
                  </a:lnTo>
                  <a:lnTo>
                    <a:pt x="6156" y="1384"/>
                  </a:lnTo>
                  <a:lnTo>
                    <a:pt x="6156" y="1367"/>
                  </a:lnTo>
                  <a:lnTo>
                    <a:pt x="6139" y="1367"/>
                  </a:lnTo>
                  <a:lnTo>
                    <a:pt x="6123" y="1350"/>
                  </a:lnTo>
                  <a:lnTo>
                    <a:pt x="6106" y="1333"/>
                  </a:lnTo>
                  <a:lnTo>
                    <a:pt x="6089" y="1316"/>
                  </a:lnTo>
                  <a:lnTo>
                    <a:pt x="6072" y="1299"/>
                  </a:lnTo>
                  <a:lnTo>
                    <a:pt x="6055" y="1282"/>
                  </a:lnTo>
                  <a:lnTo>
                    <a:pt x="6038" y="1266"/>
                  </a:lnTo>
                  <a:lnTo>
                    <a:pt x="6021" y="1266"/>
                  </a:lnTo>
                  <a:lnTo>
                    <a:pt x="6004" y="1232"/>
                  </a:lnTo>
                  <a:lnTo>
                    <a:pt x="5988" y="1232"/>
                  </a:lnTo>
                  <a:lnTo>
                    <a:pt x="5988" y="1215"/>
                  </a:lnTo>
                  <a:lnTo>
                    <a:pt x="5971" y="1215"/>
                  </a:lnTo>
                  <a:lnTo>
                    <a:pt x="5954" y="1198"/>
                  </a:lnTo>
                  <a:lnTo>
                    <a:pt x="5937" y="1181"/>
                  </a:lnTo>
                  <a:lnTo>
                    <a:pt x="5920" y="1164"/>
                  </a:lnTo>
                  <a:lnTo>
                    <a:pt x="5903" y="1147"/>
                  </a:lnTo>
                  <a:lnTo>
                    <a:pt x="5886" y="1131"/>
                  </a:lnTo>
                  <a:lnTo>
                    <a:pt x="5870" y="1114"/>
                  </a:lnTo>
                  <a:lnTo>
                    <a:pt x="5853" y="1114"/>
                  </a:lnTo>
                  <a:lnTo>
                    <a:pt x="5853" y="1097"/>
                  </a:lnTo>
                  <a:lnTo>
                    <a:pt x="5836" y="1080"/>
                  </a:lnTo>
                  <a:lnTo>
                    <a:pt x="5819" y="1080"/>
                  </a:lnTo>
                  <a:lnTo>
                    <a:pt x="5819" y="1063"/>
                  </a:lnTo>
                  <a:lnTo>
                    <a:pt x="5802" y="1046"/>
                  </a:lnTo>
                  <a:lnTo>
                    <a:pt x="5785" y="1046"/>
                  </a:lnTo>
                  <a:lnTo>
                    <a:pt x="5768" y="1029"/>
                  </a:lnTo>
                  <a:lnTo>
                    <a:pt x="5768" y="1013"/>
                  </a:lnTo>
                  <a:lnTo>
                    <a:pt x="5735" y="996"/>
                  </a:lnTo>
                  <a:lnTo>
                    <a:pt x="5718" y="996"/>
                  </a:lnTo>
                  <a:lnTo>
                    <a:pt x="5718" y="979"/>
                  </a:lnTo>
                  <a:lnTo>
                    <a:pt x="5701" y="962"/>
                  </a:lnTo>
                  <a:lnTo>
                    <a:pt x="5684" y="962"/>
                  </a:lnTo>
                  <a:lnTo>
                    <a:pt x="5684" y="945"/>
                  </a:lnTo>
                  <a:lnTo>
                    <a:pt x="5667" y="928"/>
                  </a:lnTo>
                  <a:lnTo>
                    <a:pt x="5650" y="928"/>
                  </a:lnTo>
                  <a:lnTo>
                    <a:pt x="5633" y="911"/>
                  </a:lnTo>
                  <a:lnTo>
                    <a:pt x="5633" y="894"/>
                  </a:lnTo>
                  <a:lnTo>
                    <a:pt x="5617" y="894"/>
                  </a:lnTo>
                  <a:lnTo>
                    <a:pt x="5600" y="878"/>
                  </a:lnTo>
                  <a:lnTo>
                    <a:pt x="5600" y="861"/>
                  </a:lnTo>
                  <a:lnTo>
                    <a:pt x="5583" y="861"/>
                  </a:lnTo>
                  <a:lnTo>
                    <a:pt x="5566" y="844"/>
                  </a:lnTo>
                  <a:lnTo>
                    <a:pt x="5549" y="827"/>
                  </a:lnTo>
                  <a:lnTo>
                    <a:pt x="5532" y="810"/>
                  </a:lnTo>
                  <a:lnTo>
                    <a:pt x="5515" y="793"/>
                  </a:lnTo>
                  <a:lnTo>
                    <a:pt x="5498" y="776"/>
                  </a:lnTo>
                  <a:lnTo>
                    <a:pt x="5482" y="760"/>
                  </a:lnTo>
                  <a:lnTo>
                    <a:pt x="5465" y="743"/>
                  </a:lnTo>
                  <a:lnTo>
                    <a:pt x="5448" y="743"/>
                  </a:lnTo>
                  <a:lnTo>
                    <a:pt x="5431" y="726"/>
                  </a:lnTo>
                  <a:lnTo>
                    <a:pt x="5431" y="709"/>
                  </a:lnTo>
                  <a:lnTo>
                    <a:pt x="5414" y="709"/>
                  </a:lnTo>
                  <a:lnTo>
                    <a:pt x="5397" y="692"/>
                  </a:lnTo>
                  <a:lnTo>
                    <a:pt x="5380" y="675"/>
                  </a:lnTo>
                  <a:lnTo>
                    <a:pt x="5364" y="658"/>
                  </a:lnTo>
                  <a:lnTo>
                    <a:pt x="5347" y="641"/>
                  </a:lnTo>
                  <a:lnTo>
                    <a:pt x="5330" y="625"/>
                  </a:lnTo>
                  <a:lnTo>
                    <a:pt x="5313" y="608"/>
                  </a:lnTo>
                  <a:lnTo>
                    <a:pt x="5296" y="608"/>
                  </a:lnTo>
                  <a:lnTo>
                    <a:pt x="5296" y="591"/>
                  </a:lnTo>
                  <a:lnTo>
                    <a:pt x="5279" y="574"/>
                  </a:lnTo>
                  <a:lnTo>
                    <a:pt x="5262" y="574"/>
                  </a:lnTo>
                  <a:lnTo>
                    <a:pt x="5246" y="557"/>
                  </a:lnTo>
                  <a:lnTo>
                    <a:pt x="5246" y="540"/>
                  </a:lnTo>
                  <a:lnTo>
                    <a:pt x="5229" y="540"/>
                  </a:lnTo>
                  <a:lnTo>
                    <a:pt x="5212" y="523"/>
                  </a:lnTo>
                  <a:lnTo>
                    <a:pt x="5195" y="507"/>
                  </a:lnTo>
                  <a:lnTo>
                    <a:pt x="5178" y="490"/>
                  </a:lnTo>
                  <a:lnTo>
                    <a:pt x="5161" y="490"/>
                  </a:lnTo>
                  <a:lnTo>
                    <a:pt x="5161" y="473"/>
                  </a:lnTo>
                  <a:lnTo>
                    <a:pt x="5144" y="456"/>
                  </a:lnTo>
                  <a:lnTo>
                    <a:pt x="5127" y="456"/>
                  </a:lnTo>
                  <a:lnTo>
                    <a:pt x="5111" y="439"/>
                  </a:lnTo>
                  <a:lnTo>
                    <a:pt x="5111" y="422"/>
                  </a:lnTo>
                  <a:lnTo>
                    <a:pt x="5077" y="405"/>
                  </a:lnTo>
                  <a:lnTo>
                    <a:pt x="5077" y="388"/>
                  </a:lnTo>
                  <a:lnTo>
                    <a:pt x="5060" y="388"/>
                  </a:lnTo>
                  <a:lnTo>
                    <a:pt x="5043" y="372"/>
                  </a:lnTo>
                  <a:lnTo>
                    <a:pt x="5026" y="355"/>
                  </a:lnTo>
                  <a:lnTo>
                    <a:pt x="4993" y="338"/>
                  </a:lnTo>
                  <a:lnTo>
                    <a:pt x="4976" y="321"/>
                  </a:lnTo>
                  <a:lnTo>
                    <a:pt x="4976" y="304"/>
                  </a:lnTo>
                  <a:lnTo>
                    <a:pt x="4959" y="304"/>
                  </a:lnTo>
                  <a:lnTo>
                    <a:pt x="4942" y="287"/>
                  </a:lnTo>
                  <a:lnTo>
                    <a:pt x="4942" y="270"/>
                  </a:lnTo>
                  <a:lnTo>
                    <a:pt x="4908" y="254"/>
                  </a:lnTo>
                  <a:lnTo>
                    <a:pt x="4891" y="237"/>
                  </a:lnTo>
                  <a:lnTo>
                    <a:pt x="4874" y="220"/>
                  </a:lnTo>
                  <a:lnTo>
                    <a:pt x="4841" y="203"/>
                  </a:lnTo>
                  <a:lnTo>
                    <a:pt x="4841" y="186"/>
                  </a:lnTo>
                  <a:lnTo>
                    <a:pt x="4824" y="186"/>
                  </a:lnTo>
                  <a:lnTo>
                    <a:pt x="4807" y="169"/>
                  </a:lnTo>
                  <a:lnTo>
                    <a:pt x="4807" y="152"/>
                  </a:lnTo>
                  <a:lnTo>
                    <a:pt x="4790" y="152"/>
                  </a:lnTo>
                  <a:lnTo>
                    <a:pt x="4756" y="119"/>
                  </a:lnTo>
                  <a:lnTo>
                    <a:pt x="4740" y="102"/>
                  </a:lnTo>
                  <a:lnTo>
                    <a:pt x="4723" y="85"/>
                  </a:lnTo>
                  <a:lnTo>
                    <a:pt x="4706" y="68"/>
                  </a:lnTo>
                  <a:lnTo>
                    <a:pt x="4689" y="68"/>
                  </a:lnTo>
                  <a:lnTo>
                    <a:pt x="4672" y="51"/>
                  </a:lnTo>
                  <a:lnTo>
                    <a:pt x="4672" y="34"/>
                  </a:lnTo>
                  <a:lnTo>
                    <a:pt x="4655" y="34"/>
                  </a:lnTo>
                  <a:lnTo>
                    <a:pt x="4638" y="17"/>
                  </a:lnTo>
                  <a:lnTo>
                    <a:pt x="4621" y="1"/>
                  </a:lnTo>
                  <a:close/>
                </a:path>
              </a:pathLst>
            </a:custGeom>
            <a:solidFill>
              <a:srgbClr val="FFFF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4966400" y="1599675"/>
              <a:ext cx="52725" cy="66625"/>
            </a:xfrm>
            <a:custGeom>
              <a:avLst/>
              <a:gdLst/>
              <a:ahLst/>
              <a:cxnLst/>
              <a:rect l="l" t="t" r="r" b="b"/>
              <a:pathLst>
                <a:path w="2109" h="2665" extrusionOk="0">
                  <a:moveTo>
                    <a:pt x="0" y="0"/>
                  </a:moveTo>
                  <a:lnTo>
                    <a:pt x="0" y="2665"/>
                  </a:lnTo>
                  <a:lnTo>
                    <a:pt x="338" y="2665"/>
                  </a:lnTo>
                  <a:lnTo>
                    <a:pt x="338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71" y="0"/>
                  </a:lnTo>
                  <a:lnTo>
                    <a:pt x="1771" y="215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5033850" y="1599675"/>
              <a:ext cx="55275" cy="66625"/>
            </a:xfrm>
            <a:custGeom>
              <a:avLst/>
              <a:gdLst/>
              <a:ahLst/>
              <a:cxnLst/>
              <a:rect l="l" t="t" r="r" b="b"/>
              <a:pathLst>
                <a:path w="2211" h="2665" extrusionOk="0">
                  <a:moveTo>
                    <a:pt x="1013" y="304"/>
                  </a:moveTo>
                  <a:cubicBezTo>
                    <a:pt x="1300" y="304"/>
                    <a:pt x="1502" y="405"/>
                    <a:pt x="1637" y="590"/>
                  </a:cubicBezTo>
                  <a:cubicBezTo>
                    <a:pt x="1772" y="759"/>
                    <a:pt x="1839" y="1012"/>
                    <a:pt x="1839" y="1349"/>
                  </a:cubicBezTo>
                  <a:cubicBezTo>
                    <a:pt x="1839" y="1434"/>
                    <a:pt x="1823" y="1535"/>
                    <a:pt x="1806" y="1636"/>
                  </a:cubicBezTo>
                  <a:cubicBezTo>
                    <a:pt x="1772" y="1788"/>
                    <a:pt x="1721" y="1940"/>
                    <a:pt x="1654" y="2041"/>
                  </a:cubicBezTo>
                  <a:cubicBezTo>
                    <a:pt x="1570" y="2176"/>
                    <a:pt x="1451" y="2277"/>
                    <a:pt x="1317" y="2311"/>
                  </a:cubicBezTo>
                  <a:cubicBezTo>
                    <a:pt x="1232" y="2345"/>
                    <a:pt x="1131" y="2345"/>
                    <a:pt x="1013" y="2345"/>
                  </a:cubicBezTo>
                  <a:lnTo>
                    <a:pt x="355" y="2345"/>
                  </a:lnTo>
                  <a:lnTo>
                    <a:pt x="355" y="304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1080" y="2665"/>
                  </a:lnTo>
                  <a:cubicBezTo>
                    <a:pt x="1536" y="2665"/>
                    <a:pt x="1856" y="2463"/>
                    <a:pt x="2042" y="2058"/>
                  </a:cubicBezTo>
                  <a:cubicBezTo>
                    <a:pt x="2143" y="1822"/>
                    <a:pt x="2210" y="1569"/>
                    <a:pt x="2210" y="1282"/>
                  </a:cubicBezTo>
                  <a:cubicBezTo>
                    <a:pt x="2210" y="928"/>
                    <a:pt x="2109" y="624"/>
                    <a:pt x="1924" y="388"/>
                  </a:cubicBezTo>
                  <a:cubicBezTo>
                    <a:pt x="1721" y="118"/>
                    <a:pt x="1451" y="0"/>
                    <a:pt x="10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5097100" y="1600925"/>
              <a:ext cx="44300" cy="67075"/>
            </a:xfrm>
            <a:custGeom>
              <a:avLst/>
              <a:gdLst/>
              <a:ahLst/>
              <a:cxnLst/>
              <a:rect l="l" t="t" r="r" b="b"/>
              <a:pathLst>
                <a:path w="1772" h="2683" extrusionOk="0">
                  <a:moveTo>
                    <a:pt x="895" y="1249"/>
                  </a:moveTo>
                  <a:cubicBezTo>
                    <a:pt x="1097" y="1249"/>
                    <a:pt x="1232" y="1299"/>
                    <a:pt x="1317" y="1434"/>
                  </a:cubicBezTo>
                  <a:cubicBezTo>
                    <a:pt x="1384" y="1552"/>
                    <a:pt x="1435" y="1670"/>
                    <a:pt x="1435" y="1805"/>
                  </a:cubicBezTo>
                  <a:cubicBezTo>
                    <a:pt x="1435" y="1957"/>
                    <a:pt x="1384" y="2092"/>
                    <a:pt x="1300" y="2210"/>
                  </a:cubicBezTo>
                  <a:cubicBezTo>
                    <a:pt x="1215" y="2328"/>
                    <a:pt x="1097" y="2396"/>
                    <a:pt x="929" y="2396"/>
                  </a:cubicBezTo>
                  <a:cubicBezTo>
                    <a:pt x="743" y="2396"/>
                    <a:pt x="608" y="2328"/>
                    <a:pt x="507" y="2227"/>
                  </a:cubicBezTo>
                  <a:cubicBezTo>
                    <a:pt x="423" y="2109"/>
                    <a:pt x="372" y="1974"/>
                    <a:pt x="372" y="1805"/>
                  </a:cubicBezTo>
                  <a:cubicBezTo>
                    <a:pt x="372" y="1620"/>
                    <a:pt x="423" y="1485"/>
                    <a:pt x="541" y="1384"/>
                  </a:cubicBezTo>
                  <a:cubicBezTo>
                    <a:pt x="642" y="1299"/>
                    <a:pt x="760" y="1249"/>
                    <a:pt x="895" y="1249"/>
                  </a:cubicBezTo>
                  <a:close/>
                  <a:moveTo>
                    <a:pt x="945" y="1"/>
                  </a:moveTo>
                  <a:cubicBezTo>
                    <a:pt x="541" y="1"/>
                    <a:pt x="254" y="220"/>
                    <a:pt x="102" y="642"/>
                  </a:cubicBezTo>
                  <a:cubicBezTo>
                    <a:pt x="35" y="878"/>
                    <a:pt x="1" y="1148"/>
                    <a:pt x="1" y="1468"/>
                  </a:cubicBezTo>
                  <a:cubicBezTo>
                    <a:pt x="1" y="1907"/>
                    <a:pt x="85" y="2227"/>
                    <a:pt x="254" y="2413"/>
                  </a:cubicBezTo>
                  <a:cubicBezTo>
                    <a:pt x="439" y="2598"/>
                    <a:pt x="642" y="2682"/>
                    <a:pt x="878" y="2682"/>
                  </a:cubicBezTo>
                  <a:cubicBezTo>
                    <a:pt x="1165" y="2682"/>
                    <a:pt x="1384" y="2598"/>
                    <a:pt x="1553" y="2413"/>
                  </a:cubicBezTo>
                  <a:cubicBezTo>
                    <a:pt x="1704" y="2227"/>
                    <a:pt x="1772" y="2008"/>
                    <a:pt x="1772" y="1772"/>
                  </a:cubicBezTo>
                  <a:cubicBezTo>
                    <a:pt x="1772" y="1502"/>
                    <a:pt x="1688" y="1299"/>
                    <a:pt x="1536" y="1164"/>
                  </a:cubicBezTo>
                  <a:cubicBezTo>
                    <a:pt x="1367" y="1013"/>
                    <a:pt x="1182" y="945"/>
                    <a:pt x="962" y="945"/>
                  </a:cubicBezTo>
                  <a:cubicBezTo>
                    <a:pt x="827" y="945"/>
                    <a:pt x="726" y="962"/>
                    <a:pt x="608" y="1013"/>
                  </a:cubicBezTo>
                  <a:cubicBezTo>
                    <a:pt x="507" y="1080"/>
                    <a:pt x="406" y="1164"/>
                    <a:pt x="338" y="1266"/>
                  </a:cubicBezTo>
                  <a:cubicBezTo>
                    <a:pt x="338" y="945"/>
                    <a:pt x="406" y="709"/>
                    <a:pt x="507" y="540"/>
                  </a:cubicBezTo>
                  <a:cubicBezTo>
                    <a:pt x="608" y="372"/>
                    <a:pt x="760" y="287"/>
                    <a:pt x="945" y="287"/>
                  </a:cubicBezTo>
                  <a:cubicBezTo>
                    <a:pt x="1097" y="287"/>
                    <a:pt x="1232" y="338"/>
                    <a:pt x="1300" y="456"/>
                  </a:cubicBezTo>
                  <a:cubicBezTo>
                    <a:pt x="1350" y="507"/>
                    <a:pt x="1384" y="591"/>
                    <a:pt x="1401" y="692"/>
                  </a:cubicBezTo>
                  <a:lnTo>
                    <a:pt x="1721" y="692"/>
                  </a:lnTo>
                  <a:cubicBezTo>
                    <a:pt x="1721" y="540"/>
                    <a:pt x="1654" y="389"/>
                    <a:pt x="1553" y="237"/>
                  </a:cubicBezTo>
                  <a:cubicBezTo>
                    <a:pt x="1435" y="85"/>
                    <a:pt x="1232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1910200" y="2949000"/>
              <a:ext cx="4650" cy="50625"/>
            </a:xfrm>
            <a:custGeom>
              <a:avLst/>
              <a:gdLst/>
              <a:ahLst/>
              <a:cxnLst/>
              <a:rect l="l" t="t" r="r" b="b"/>
              <a:pathLst>
                <a:path w="186" h="2025" fill="none" extrusionOk="0">
                  <a:moveTo>
                    <a:pt x="0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51"/>
                  </a:lnTo>
                  <a:lnTo>
                    <a:pt x="17" y="51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118"/>
                  </a:lnTo>
                  <a:lnTo>
                    <a:pt x="17" y="118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7" y="169"/>
                  </a:lnTo>
                  <a:lnTo>
                    <a:pt x="17" y="169"/>
                  </a:lnTo>
                  <a:lnTo>
                    <a:pt x="17" y="202"/>
                  </a:lnTo>
                  <a:lnTo>
                    <a:pt x="17" y="202"/>
                  </a:lnTo>
                  <a:lnTo>
                    <a:pt x="17" y="236"/>
                  </a:lnTo>
                  <a:lnTo>
                    <a:pt x="17" y="236"/>
                  </a:lnTo>
                  <a:lnTo>
                    <a:pt x="17" y="270"/>
                  </a:lnTo>
                  <a:lnTo>
                    <a:pt x="17" y="270"/>
                  </a:lnTo>
                  <a:lnTo>
                    <a:pt x="17" y="287"/>
                  </a:lnTo>
                  <a:lnTo>
                    <a:pt x="34" y="304"/>
                  </a:lnTo>
                  <a:lnTo>
                    <a:pt x="34" y="321"/>
                  </a:lnTo>
                  <a:lnTo>
                    <a:pt x="34" y="321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34" y="388"/>
                  </a:lnTo>
                  <a:lnTo>
                    <a:pt x="34" y="388"/>
                  </a:lnTo>
                  <a:lnTo>
                    <a:pt x="34" y="405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34" y="439"/>
                  </a:lnTo>
                  <a:lnTo>
                    <a:pt x="34" y="472"/>
                  </a:lnTo>
                  <a:lnTo>
                    <a:pt x="34" y="472"/>
                  </a:lnTo>
                  <a:lnTo>
                    <a:pt x="34" y="489"/>
                  </a:lnTo>
                  <a:lnTo>
                    <a:pt x="51" y="506"/>
                  </a:lnTo>
                  <a:lnTo>
                    <a:pt x="51" y="523"/>
                  </a:lnTo>
                  <a:lnTo>
                    <a:pt x="51" y="523"/>
                  </a:lnTo>
                  <a:lnTo>
                    <a:pt x="51" y="557"/>
                  </a:lnTo>
                  <a:lnTo>
                    <a:pt x="51" y="557"/>
                  </a:lnTo>
                  <a:lnTo>
                    <a:pt x="51" y="574"/>
                  </a:lnTo>
                  <a:lnTo>
                    <a:pt x="51" y="590"/>
                  </a:lnTo>
                  <a:lnTo>
                    <a:pt x="51" y="607"/>
                  </a:lnTo>
                  <a:lnTo>
                    <a:pt x="51" y="607"/>
                  </a:lnTo>
                  <a:lnTo>
                    <a:pt x="51" y="641"/>
                  </a:lnTo>
                  <a:lnTo>
                    <a:pt x="51" y="641"/>
                  </a:lnTo>
                  <a:lnTo>
                    <a:pt x="51" y="658"/>
                  </a:lnTo>
                  <a:lnTo>
                    <a:pt x="51" y="675"/>
                  </a:lnTo>
                  <a:lnTo>
                    <a:pt x="51" y="692"/>
                  </a:lnTo>
                  <a:lnTo>
                    <a:pt x="51" y="692"/>
                  </a:lnTo>
                  <a:lnTo>
                    <a:pt x="51" y="725"/>
                  </a:lnTo>
                  <a:lnTo>
                    <a:pt x="68" y="725"/>
                  </a:lnTo>
                  <a:lnTo>
                    <a:pt x="68" y="742"/>
                  </a:lnTo>
                  <a:lnTo>
                    <a:pt x="68" y="742"/>
                  </a:lnTo>
                  <a:lnTo>
                    <a:pt x="68" y="776"/>
                  </a:lnTo>
                  <a:lnTo>
                    <a:pt x="68" y="776"/>
                  </a:lnTo>
                  <a:lnTo>
                    <a:pt x="68" y="793"/>
                  </a:lnTo>
                  <a:lnTo>
                    <a:pt x="68" y="810"/>
                  </a:lnTo>
                  <a:lnTo>
                    <a:pt x="68" y="827"/>
                  </a:lnTo>
                  <a:lnTo>
                    <a:pt x="68" y="827"/>
                  </a:lnTo>
                  <a:lnTo>
                    <a:pt x="68" y="860"/>
                  </a:lnTo>
                  <a:lnTo>
                    <a:pt x="68" y="860"/>
                  </a:lnTo>
                  <a:lnTo>
                    <a:pt x="68" y="877"/>
                  </a:lnTo>
                  <a:lnTo>
                    <a:pt x="68" y="877"/>
                  </a:lnTo>
                  <a:lnTo>
                    <a:pt x="68" y="911"/>
                  </a:lnTo>
                  <a:lnTo>
                    <a:pt x="84" y="911"/>
                  </a:lnTo>
                  <a:lnTo>
                    <a:pt x="84" y="928"/>
                  </a:lnTo>
                  <a:lnTo>
                    <a:pt x="84" y="928"/>
                  </a:lnTo>
                  <a:lnTo>
                    <a:pt x="84" y="961"/>
                  </a:lnTo>
                  <a:lnTo>
                    <a:pt x="84" y="961"/>
                  </a:lnTo>
                  <a:lnTo>
                    <a:pt x="84" y="978"/>
                  </a:lnTo>
                  <a:lnTo>
                    <a:pt x="84" y="995"/>
                  </a:lnTo>
                  <a:lnTo>
                    <a:pt x="84" y="1012"/>
                  </a:lnTo>
                  <a:lnTo>
                    <a:pt x="84" y="1012"/>
                  </a:lnTo>
                  <a:lnTo>
                    <a:pt x="84" y="1046"/>
                  </a:lnTo>
                  <a:lnTo>
                    <a:pt x="84" y="1046"/>
                  </a:lnTo>
                  <a:lnTo>
                    <a:pt x="84" y="1063"/>
                  </a:lnTo>
                  <a:lnTo>
                    <a:pt x="84" y="1063"/>
                  </a:lnTo>
                  <a:lnTo>
                    <a:pt x="84" y="1096"/>
                  </a:lnTo>
                  <a:lnTo>
                    <a:pt x="84" y="1096"/>
                  </a:lnTo>
                  <a:lnTo>
                    <a:pt x="84" y="1113"/>
                  </a:lnTo>
                  <a:lnTo>
                    <a:pt x="101" y="1113"/>
                  </a:lnTo>
                  <a:lnTo>
                    <a:pt x="101" y="1147"/>
                  </a:lnTo>
                  <a:lnTo>
                    <a:pt x="101" y="1147"/>
                  </a:lnTo>
                  <a:lnTo>
                    <a:pt x="101" y="1164"/>
                  </a:lnTo>
                  <a:lnTo>
                    <a:pt x="101" y="1164"/>
                  </a:lnTo>
                  <a:lnTo>
                    <a:pt x="101" y="1198"/>
                  </a:lnTo>
                  <a:lnTo>
                    <a:pt x="101" y="1198"/>
                  </a:lnTo>
                  <a:lnTo>
                    <a:pt x="101" y="1214"/>
                  </a:lnTo>
                  <a:lnTo>
                    <a:pt x="101" y="1214"/>
                  </a:lnTo>
                  <a:lnTo>
                    <a:pt x="101" y="1248"/>
                  </a:lnTo>
                  <a:lnTo>
                    <a:pt x="101" y="1248"/>
                  </a:lnTo>
                  <a:lnTo>
                    <a:pt x="101" y="1265"/>
                  </a:lnTo>
                  <a:lnTo>
                    <a:pt x="101" y="1265"/>
                  </a:lnTo>
                  <a:lnTo>
                    <a:pt x="101" y="1299"/>
                  </a:lnTo>
                  <a:lnTo>
                    <a:pt x="118" y="1299"/>
                  </a:lnTo>
                  <a:lnTo>
                    <a:pt x="118" y="1316"/>
                  </a:lnTo>
                  <a:lnTo>
                    <a:pt x="118" y="1316"/>
                  </a:lnTo>
                  <a:lnTo>
                    <a:pt x="118" y="1349"/>
                  </a:lnTo>
                  <a:lnTo>
                    <a:pt x="118" y="1349"/>
                  </a:lnTo>
                  <a:lnTo>
                    <a:pt x="118" y="1366"/>
                  </a:lnTo>
                  <a:lnTo>
                    <a:pt x="118" y="1366"/>
                  </a:lnTo>
                  <a:lnTo>
                    <a:pt x="118" y="1400"/>
                  </a:lnTo>
                  <a:lnTo>
                    <a:pt x="118" y="1400"/>
                  </a:lnTo>
                  <a:lnTo>
                    <a:pt x="118" y="1417"/>
                  </a:lnTo>
                  <a:lnTo>
                    <a:pt x="118" y="1417"/>
                  </a:lnTo>
                  <a:lnTo>
                    <a:pt x="118" y="1434"/>
                  </a:lnTo>
                  <a:lnTo>
                    <a:pt x="118" y="1451"/>
                  </a:lnTo>
                  <a:lnTo>
                    <a:pt x="118" y="1467"/>
                  </a:lnTo>
                  <a:lnTo>
                    <a:pt x="118" y="1467"/>
                  </a:lnTo>
                  <a:lnTo>
                    <a:pt x="118" y="1484"/>
                  </a:lnTo>
                  <a:lnTo>
                    <a:pt x="135" y="1484"/>
                  </a:lnTo>
                  <a:lnTo>
                    <a:pt x="135" y="1518"/>
                  </a:lnTo>
                  <a:lnTo>
                    <a:pt x="135" y="1518"/>
                  </a:lnTo>
                  <a:lnTo>
                    <a:pt x="135" y="1535"/>
                  </a:lnTo>
                  <a:lnTo>
                    <a:pt x="135" y="1535"/>
                  </a:lnTo>
                  <a:lnTo>
                    <a:pt x="135" y="1569"/>
                  </a:lnTo>
                  <a:lnTo>
                    <a:pt x="135" y="1569"/>
                  </a:lnTo>
                  <a:lnTo>
                    <a:pt x="135" y="1586"/>
                  </a:lnTo>
                  <a:lnTo>
                    <a:pt x="135" y="1586"/>
                  </a:lnTo>
                  <a:lnTo>
                    <a:pt x="135" y="1619"/>
                  </a:lnTo>
                  <a:lnTo>
                    <a:pt x="135" y="1619"/>
                  </a:lnTo>
                  <a:lnTo>
                    <a:pt x="135" y="1636"/>
                  </a:lnTo>
                  <a:lnTo>
                    <a:pt x="135" y="1636"/>
                  </a:lnTo>
                  <a:lnTo>
                    <a:pt x="135" y="1653"/>
                  </a:lnTo>
                  <a:lnTo>
                    <a:pt x="152" y="1653"/>
                  </a:lnTo>
                  <a:lnTo>
                    <a:pt x="152" y="1687"/>
                  </a:lnTo>
                  <a:lnTo>
                    <a:pt x="152" y="1687"/>
                  </a:lnTo>
                  <a:lnTo>
                    <a:pt x="152" y="1704"/>
                  </a:lnTo>
                  <a:lnTo>
                    <a:pt x="152" y="1704"/>
                  </a:lnTo>
                  <a:lnTo>
                    <a:pt x="152" y="1737"/>
                  </a:lnTo>
                  <a:lnTo>
                    <a:pt x="152" y="1737"/>
                  </a:lnTo>
                  <a:lnTo>
                    <a:pt x="152" y="1754"/>
                  </a:lnTo>
                  <a:lnTo>
                    <a:pt x="152" y="1754"/>
                  </a:lnTo>
                  <a:lnTo>
                    <a:pt x="152" y="1771"/>
                  </a:lnTo>
                  <a:lnTo>
                    <a:pt x="152" y="1771"/>
                  </a:lnTo>
                  <a:lnTo>
                    <a:pt x="152" y="1805"/>
                  </a:lnTo>
                  <a:lnTo>
                    <a:pt x="152" y="1805"/>
                  </a:lnTo>
                  <a:lnTo>
                    <a:pt x="152" y="1822"/>
                  </a:lnTo>
                  <a:lnTo>
                    <a:pt x="152" y="1822"/>
                  </a:lnTo>
                  <a:lnTo>
                    <a:pt x="152" y="1838"/>
                  </a:lnTo>
                  <a:lnTo>
                    <a:pt x="169" y="1838"/>
                  </a:lnTo>
                  <a:lnTo>
                    <a:pt x="169" y="1872"/>
                  </a:lnTo>
                  <a:lnTo>
                    <a:pt x="169" y="1872"/>
                  </a:lnTo>
                  <a:lnTo>
                    <a:pt x="169" y="1889"/>
                  </a:lnTo>
                  <a:lnTo>
                    <a:pt x="169" y="1889"/>
                  </a:lnTo>
                  <a:lnTo>
                    <a:pt x="169" y="1923"/>
                  </a:lnTo>
                  <a:lnTo>
                    <a:pt x="169" y="1923"/>
                  </a:lnTo>
                  <a:lnTo>
                    <a:pt x="169" y="1940"/>
                  </a:lnTo>
                  <a:lnTo>
                    <a:pt x="169" y="1940"/>
                  </a:lnTo>
                  <a:lnTo>
                    <a:pt x="169" y="1957"/>
                  </a:lnTo>
                  <a:lnTo>
                    <a:pt x="169" y="1957"/>
                  </a:lnTo>
                  <a:lnTo>
                    <a:pt x="169" y="1990"/>
                  </a:lnTo>
                  <a:lnTo>
                    <a:pt x="169" y="1990"/>
                  </a:lnTo>
                  <a:lnTo>
                    <a:pt x="169" y="2007"/>
                  </a:lnTo>
                  <a:lnTo>
                    <a:pt x="186" y="2007"/>
                  </a:lnTo>
                  <a:lnTo>
                    <a:pt x="186" y="2024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1735625" y="2961225"/>
              <a:ext cx="4650" cy="55675"/>
            </a:xfrm>
            <a:custGeom>
              <a:avLst/>
              <a:gdLst/>
              <a:ahLst/>
              <a:cxnLst/>
              <a:rect l="l" t="t" r="r" b="b"/>
              <a:pathLst>
                <a:path w="186" h="2227" fill="none" extrusionOk="0">
                  <a:moveTo>
                    <a:pt x="0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17" y="203"/>
                  </a:lnTo>
                  <a:lnTo>
                    <a:pt x="17" y="236"/>
                  </a:lnTo>
                  <a:lnTo>
                    <a:pt x="17" y="236"/>
                  </a:lnTo>
                  <a:lnTo>
                    <a:pt x="17" y="270"/>
                  </a:lnTo>
                  <a:lnTo>
                    <a:pt x="17" y="270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7" y="354"/>
                  </a:lnTo>
                  <a:lnTo>
                    <a:pt x="17" y="354"/>
                  </a:lnTo>
                  <a:lnTo>
                    <a:pt x="17" y="388"/>
                  </a:lnTo>
                  <a:lnTo>
                    <a:pt x="17" y="388"/>
                  </a:lnTo>
                  <a:lnTo>
                    <a:pt x="17" y="405"/>
                  </a:lnTo>
                  <a:lnTo>
                    <a:pt x="34" y="422"/>
                  </a:lnTo>
                  <a:lnTo>
                    <a:pt x="34" y="439"/>
                  </a:lnTo>
                  <a:lnTo>
                    <a:pt x="34" y="439"/>
                  </a:lnTo>
                  <a:lnTo>
                    <a:pt x="34" y="472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34" y="506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34" y="557"/>
                  </a:lnTo>
                  <a:lnTo>
                    <a:pt x="34" y="557"/>
                  </a:lnTo>
                  <a:lnTo>
                    <a:pt x="34" y="591"/>
                  </a:lnTo>
                  <a:lnTo>
                    <a:pt x="34" y="591"/>
                  </a:lnTo>
                  <a:lnTo>
                    <a:pt x="34" y="607"/>
                  </a:lnTo>
                  <a:lnTo>
                    <a:pt x="34" y="607"/>
                  </a:lnTo>
                  <a:lnTo>
                    <a:pt x="34" y="641"/>
                  </a:lnTo>
                  <a:lnTo>
                    <a:pt x="51" y="641"/>
                  </a:lnTo>
                  <a:lnTo>
                    <a:pt x="51" y="675"/>
                  </a:lnTo>
                  <a:lnTo>
                    <a:pt x="51" y="675"/>
                  </a:lnTo>
                  <a:lnTo>
                    <a:pt x="51" y="692"/>
                  </a:lnTo>
                  <a:lnTo>
                    <a:pt x="51" y="692"/>
                  </a:lnTo>
                  <a:lnTo>
                    <a:pt x="51" y="725"/>
                  </a:lnTo>
                  <a:lnTo>
                    <a:pt x="51" y="725"/>
                  </a:lnTo>
                  <a:lnTo>
                    <a:pt x="51" y="759"/>
                  </a:lnTo>
                  <a:lnTo>
                    <a:pt x="51" y="759"/>
                  </a:lnTo>
                  <a:lnTo>
                    <a:pt x="51" y="776"/>
                  </a:lnTo>
                  <a:lnTo>
                    <a:pt x="51" y="776"/>
                  </a:lnTo>
                  <a:lnTo>
                    <a:pt x="51" y="810"/>
                  </a:lnTo>
                  <a:lnTo>
                    <a:pt x="51" y="810"/>
                  </a:lnTo>
                  <a:lnTo>
                    <a:pt x="51" y="827"/>
                  </a:lnTo>
                  <a:lnTo>
                    <a:pt x="68" y="844"/>
                  </a:lnTo>
                  <a:lnTo>
                    <a:pt x="68" y="860"/>
                  </a:lnTo>
                  <a:lnTo>
                    <a:pt x="68" y="860"/>
                  </a:lnTo>
                  <a:lnTo>
                    <a:pt x="68" y="894"/>
                  </a:lnTo>
                  <a:lnTo>
                    <a:pt x="68" y="894"/>
                  </a:lnTo>
                  <a:lnTo>
                    <a:pt x="68" y="911"/>
                  </a:lnTo>
                  <a:lnTo>
                    <a:pt x="68" y="911"/>
                  </a:lnTo>
                  <a:lnTo>
                    <a:pt x="68" y="945"/>
                  </a:lnTo>
                  <a:lnTo>
                    <a:pt x="68" y="945"/>
                  </a:lnTo>
                  <a:lnTo>
                    <a:pt x="68" y="962"/>
                  </a:lnTo>
                  <a:lnTo>
                    <a:pt x="68" y="978"/>
                  </a:lnTo>
                  <a:lnTo>
                    <a:pt x="68" y="995"/>
                  </a:lnTo>
                  <a:lnTo>
                    <a:pt x="68" y="995"/>
                  </a:lnTo>
                  <a:lnTo>
                    <a:pt x="68" y="1029"/>
                  </a:lnTo>
                  <a:lnTo>
                    <a:pt x="85" y="1029"/>
                  </a:lnTo>
                  <a:lnTo>
                    <a:pt x="85" y="1046"/>
                  </a:lnTo>
                  <a:lnTo>
                    <a:pt x="85" y="1046"/>
                  </a:lnTo>
                  <a:lnTo>
                    <a:pt x="85" y="1080"/>
                  </a:lnTo>
                  <a:lnTo>
                    <a:pt x="85" y="1080"/>
                  </a:lnTo>
                  <a:lnTo>
                    <a:pt x="85" y="1097"/>
                  </a:lnTo>
                  <a:lnTo>
                    <a:pt x="85" y="1097"/>
                  </a:lnTo>
                  <a:lnTo>
                    <a:pt x="85" y="1130"/>
                  </a:lnTo>
                  <a:lnTo>
                    <a:pt x="85" y="1130"/>
                  </a:lnTo>
                  <a:lnTo>
                    <a:pt x="85" y="1147"/>
                  </a:lnTo>
                  <a:lnTo>
                    <a:pt x="85" y="1164"/>
                  </a:lnTo>
                  <a:lnTo>
                    <a:pt x="85" y="1181"/>
                  </a:lnTo>
                  <a:lnTo>
                    <a:pt x="85" y="1181"/>
                  </a:lnTo>
                  <a:lnTo>
                    <a:pt x="85" y="1198"/>
                  </a:lnTo>
                  <a:lnTo>
                    <a:pt x="85" y="1215"/>
                  </a:lnTo>
                  <a:lnTo>
                    <a:pt x="85" y="1231"/>
                  </a:lnTo>
                  <a:lnTo>
                    <a:pt x="102" y="1231"/>
                  </a:lnTo>
                  <a:lnTo>
                    <a:pt x="102" y="1248"/>
                  </a:lnTo>
                  <a:lnTo>
                    <a:pt x="102" y="1265"/>
                  </a:lnTo>
                  <a:lnTo>
                    <a:pt x="102" y="1282"/>
                  </a:lnTo>
                  <a:lnTo>
                    <a:pt x="102" y="1282"/>
                  </a:lnTo>
                  <a:lnTo>
                    <a:pt x="102" y="1299"/>
                  </a:lnTo>
                  <a:lnTo>
                    <a:pt x="102" y="1316"/>
                  </a:lnTo>
                  <a:lnTo>
                    <a:pt x="102" y="1333"/>
                  </a:lnTo>
                  <a:lnTo>
                    <a:pt x="102" y="1333"/>
                  </a:lnTo>
                  <a:lnTo>
                    <a:pt x="102" y="1349"/>
                  </a:lnTo>
                  <a:lnTo>
                    <a:pt x="102" y="1366"/>
                  </a:lnTo>
                  <a:lnTo>
                    <a:pt x="102" y="1383"/>
                  </a:lnTo>
                  <a:lnTo>
                    <a:pt x="102" y="1383"/>
                  </a:lnTo>
                  <a:lnTo>
                    <a:pt x="102" y="1400"/>
                  </a:lnTo>
                  <a:lnTo>
                    <a:pt x="118" y="1417"/>
                  </a:lnTo>
                  <a:lnTo>
                    <a:pt x="118" y="1434"/>
                  </a:lnTo>
                  <a:lnTo>
                    <a:pt x="118" y="1434"/>
                  </a:lnTo>
                  <a:lnTo>
                    <a:pt x="118" y="1451"/>
                  </a:lnTo>
                  <a:lnTo>
                    <a:pt x="118" y="1451"/>
                  </a:lnTo>
                  <a:lnTo>
                    <a:pt x="118" y="1484"/>
                  </a:lnTo>
                  <a:lnTo>
                    <a:pt x="118" y="1484"/>
                  </a:lnTo>
                  <a:lnTo>
                    <a:pt x="118" y="1501"/>
                  </a:lnTo>
                  <a:lnTo>
                    <a:pt x="118" y="1518"/>
                  </a:lnTo>
                  <a:lnTo>
                    <a:pt x="118" y="1535"/>
                  </a:lnTo>
                  <a:lnTo>
                    <a:pt x="118" y="1535"/>
                  </a:lnTo>
                  <a:lnTo>
                    <a:pt x="118" y="1552"/>
                  </a:lnTo>
                  <a:lnTo>
                    <a:pt x="118" y="1552"/>
                  </a:lnTo>
                  <a:lnTo>
                    <a:pt x="118" y="1586"/>
                  </a:lnTo>
                  <a:lnTo>
                    <a:pt x="118" y="1586"/>
                  </a:lnTo>
                  <a:lnTo>
                    <a:pt x="118" y="1602"/>
                  </a:lnTo>
                  <a:lnTo>
                    <a:pt x="135" y="1602"/>
                  </a:lnTo>
                  <a:lnTo>
                    <a:pt x="135" y="1636"/>
                  </a:lnTo>
                  <a:lnTo>
                    <a:pt x="135" y="1636"/>
                  </a:lnTo>
                  <a:lnTo>
                    <a:pt x="135" y="1653"/>
                  </a:lnTo>
                  <a:lnTo>
                    <a:pt x="135" y="1653"/>
                  </a:lnTo>
                  <a:lnTo>
                    <a:pt x="135" y="1687"/>
                  </a:lnTo>
                  <a:lnTo>
                    <a:pt x="135" y="1687"/>
                  </a:lnTo>
                  <a:lnTo>
                    <a:pt x="135" y="1704"/>
                  </a:lnTo>
                  <a:lnTo>
                    <a:pt x="135" y="1704"/>
                  </a:lnTo>
                  <a:lnTo>
                    <a:pt x="135" y="1721"/>
                  </a:lnTo>
                  <a:lnTo>
                    <a:pt x="135" y="1737"/>
                  </a:lnTo>
                  <a:lnTo>
                    <a:pt x="135" y="1754"/>
                  </a:lnTo>
                  <a:lnTo>
                    <a:pt x="135" y="1754"/>
                  </a:lnTo>
                  <a:lnTo>
                    <a:pt x="135" y="1771"/>
                  </a:lnTo>
                  <a:lnTo>
                    <a:pt x="152" y="1771"/>
                  </a:lnTo>
                  <a:lnTo>
                    <a:pt x="152" y="1805"/>
                  </a:lnTo>
                  <a:lnTo>
                    <a:pt x="152" y="1805"/>
                  </a:lnTo>
                  <a:lnTo>
                    <a:pt x="152" y="1822"/>
                  </a:lnTo>
                  <a:lnTo>
                    <a:pt x="152" y="1822"/>
                  </a:lnTo>
                  <a:lnTo>
                    <a:pt x="152" y="1839"/>
                  </a:lnTo>
                  <a:lnTo>
                    <a:pt x="152" y="1839"/>
                  </a:lnTo>
                  <a:lnTo>
                    <a:pt x="152" y="1872"/>
                  </a:lnTo>
                  <a:lnTo>
                    <a:pt x="152" y="1872"/>
                  </a:lnTo>
                  <a:lnTo>
                    <a:pt x="152" y="1889"/>
                  </a:lnTo>
                  <a:lnTo>
                    <a:pt x="152" y="1889"/>
                  </a:lnTo>
                  <a:lnTo>
                    <a:pt x="152" y="1923"/>
                  </a:lnTo>
                  <a:lnTo>
                    <a:pt x="152" y="1923"/>
                  </a:lnTo>
                  <a:lnTo>
                    <a:pt x="152" y="1940"/>
                  </a:lnTo>
                  <a:lnTo>
                    <a:pt x="152" y="1940"/>
                  </a:lnTo>
                  <a:lnTo>
                    <a:pt x="152" y="1957"/>
                  </a:lnTo>
                  <a:lnTo>
                    <a:pt x="169" y="1957"/>
                  </a:lnTo>
                  <a:lnTo>
                    <a:pt x="169" y="1990"/>
                  </a:lnTo>
                  <a:lnTo>
                    <a:pt x="169" y="1990"/>
                  </a:lnTo>
                  <a:lnTo>
                    <a:pt x="169" y="2007"/>
                  </a:lnTo>
                  <a:lnTo>
                    <a:pt x="169" y="2007"/>
                  </a:lnTo>
                  <a:lnTo>
                    <a:pt x="169" y="2024"/>
                  </a:lnTo>
                  <a:lnTo>
                    <a:pt x="169" y="2041"/>
                  </a:lnTo>
                  <a:lnTo>
                    <a:pt x="169" y="2058"/>
                  </a:lnTo>
                  <a:lnTo>
                    <a:pt x="169" y="2058"/>
                  </a:lnTo>
                  <a:lnTo>
                    <a:pt x="169" y="2075"/>
                  </a:lnTo>
                  <a:lnTo>
                    <a:pt x="169" y="2075"/>
                  </a:lnTo>
                  <a:lnTo>
                    <a:pt x="169" y="2092"/>
                  </a:lnTo>
                  <a:lnTo>
                    <a:pt x="169" y="2108"/>
                  </a:lnTo>
                  <a:lnTo>
                    <a:pt x="169" y="2125"/>
                  </a:lnTo>
                  <a:lnTo>
                    <a:pt x="186" y="2125"/>
                  </a:lnTo>
                  <a:lnTo>
                    <a:pt x="186" y="2142"/>
                  </a:lnTo>
                  <a:lnTo>
                    <a:pt x="186" y="2142"/>
                  </a:lnTo>
                  <a:lnTo>
                    <a:pt x="186" y="2176"/>
                  </a:lnTo>
                  <a:lnTo>
                    <a:pt x="186" y="2176"/>
                  </a:lnTo>
                  <a:lnTo>
                    <a:pt x="186" y="2193"/>
                  </a:lnTo>
                  <a:lnTo>
                    <a:pt x="186" y="2193"/>
                  </a:lnTo>
                  <a:lnTo>
                    <a:pt x="186" y="2210"/>
                  </a:lnTo>
                  <a:lnTo>
                    <a:pt x="186" y="2210"/>
                  </a:lnTo>
                  <a:lnTo>
                    <a:pt x="186" y="222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1735625" y="2949000"/>
              <a:ext cx="174600" cy="12250"/>
            </a:xfrm>
            <a:custGeom>
              <a:avLst/>
              <a:gdLst/>
              <a:ahLst/>
              <a:cxnLst/>
              <a:rect l="l" t="t" r="r" b="b"/>
              <a:pathLst>
                <a:path w="6984" h="490" fill="none" extrusionOk="0">
                  <a:moveTo>
                    <a:pt x="6983" y="0"/>
                  </a:moveTo>
                  <a:lnTo>
                    <a:pt x="0" y="48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1740250" y="2999600"/>
              <a:ext cx="174175" cy="16875"/>
            </a:xfrm>
            <a:custGeom>
              <a:avLst/>
              <a:gdLst/>
              <a:ahLst/>
              <a:cxnLst/>
              <a:rect l="l" t="t" r="r" b="b"/>
              <a:pathLst>
                <a:path w="6967" h="675" fill="none" extrusionOk="0">
                  <a:moveTo>
                    <a:pt x="6967" y="0"/>
                  </a:moveTo>
                  <a:lnTo>
                    <a:pt x="1" y="675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1735625" y="2949000"/>
              <a:ext cx="179225" cy="67900"/>
            </a:xfrm>
            <a:custGeom>
              <a:avLst/>
              <a:gdLst/>
              <a:ahLst/>
              <a:cxnLst/>
              <a:rect l="l" t="t" r="r" b="b"/>
              <a:pathLst>
                <a:path w="7169" h="2716" extrusionOk="0">
                  <a:moveTo>
                    <a:pt x="6983" y="0"/>
                  </a:moveTo>
                  <a:lnTo>
                    <a:pt x="0" y="489"/>
                  </a:lnTo>
                  <a:lnTo>
                    <a:pt x="0" y="506"/>
                  </a:lnTo>
                  <a:lnTo>
                    <a:pt x="0" y="540"/>
                  </a:lnTo>
                  <a:lnTo>
                    <a:pt x="0" y="574"/>
                  </a:lnTo>
                  <a:lnTo>
                    <a:pt x="0" y="607"/>
                  </a:lnTo>
                  <a:lnTo>
                    <a:pt x="0" y="641"/>
                  </a:lnTo>
                  <a:lnTo>
                    <a:pt x="0" y="658"/>
                  </a:lnTo>
                  <a:lnTo>
                    <a:pt x="0" y="692"/>
                  </a:lnTo>
                  <a:lnTo>
                    <a:pt x="17" y="692"/>
                  </a:lnTo>
                  <a:lnTo>
                    <a:pt x="17" y="725"/>
                  </a:lnTo>
                  <a:lnTo>
                    <a:pt x="17" y="759"/>
                  </a:lnTo>
                  <a:lnTo>
                    <a:pt x="17" y="776"/>
                  </a:lnTo>
                  <a:lnTo>
                    <a:pt x="17" y="793"/>
                  </a:lnTo>
                  <a:lnTo>
                    <a:pt x="17" y="810"/>
                  </a:lnTo>
                  <a:lnTo>
                    <a:pt x="17" y="843"/>
                  </a:lnTo>
                  <a:lnTo>
                    <a:pt x="17" y="877"/>
                  </a:lnTo>
                  <a:lnTo>
                    <a:pt x="17" y="894"/>
                  </a:lnTo>
                  <a:lnTo>
                    <a:pt x="34" y="911"/>
                  </a:lnTo>
                  <a:lnTo>
                    <a:pt x="34" y="928"/>
                  </a:lnTo>
                  <a:lnTo>
                    <a:pt x="34" y="961"/>
                  </a:lnTo>
                  <a:lnTo>
                    <a:pt x="34" y="978"/>
                  </a:lnTo>
                  <a:lnTo>
                    <a:pt x="34" y="995"/>
                  </a:lnTo>
                  <a:lnTo>
                    <a:pt x="34" y="1012"/>
                  </a:lnTo>
                  <a:lnTo>
                    <a:pt x="34" y="1046"/>
                  </a:lnTo>
                  <a:lnTo>
                    <a:pt x="34" y="1080"/>
                  </a:lnTo>
                  <a:lnTo>
                    <a:pt x="34" y="1096"/>
                  </a:lnTo>
                  <a:lnTo>
                    <a:pt x="34" y="1130"/>
                  </a:lnTo>
                  <a:lnTo>
                    <a:pt x="51" y="1130"/>
                  </a:lnTo>
                  <a:lnTo>
                    <a:pt x="51" y="1164"/>
                  </a:lnTo>
                  <a:lnTo>
                    <a:pt x="51" y="1181"/>
                  </a:lnTo>
                  <a:lnTo>
                    <a:pt x="51" y="1214"/>
                  </a:lnTo>
                  <a:lnTo>
                    <a:pt x="51" y="1248"/>
                  </a:lnTo>
                  <a:lnTo>
                    <a:pt x="51" y="1265"/>
                  </a:lnTo>
                  <a:lnTo>
                    <a:pt x="51" y="1299"/>
                  </a:lnTo>
                  <a:lnTo>
                    <a:pt x="51" y="1316"/>
                  </a:lnTo>
                  <a:lnTo>
                    <a:pt x="68" y="1316"/>
                  </a:lnTo>
                  <a:lnTo>
                    <a:pt x="68" y="1349"/>
                  </a:lnTo>
                  <a:lnTo>
                    <a:pt x="68" y="1383"/>
                  </a:lnTo>
                  <a:lnTo>
                    <a:pt x="68" y="1400"/>
                  </a:lnTo>
                  <a:lnTo>
                    <a:pt x="68" y="1434"/>
                  </a:lnTo>
                  <a:lnTo>
                    <a:pt x="68" y="1451"/>
                  </a:lnTo>
                  <a:lnTo>
                    <a:pt x="68" y="1484"/>
                  </a:lnTo>
                  <a:lnTo>
                    <a:pt x="68" y="1501"/>
                  </a:lnTo>
                  <a:lnTo>
                    <a:pt x="68" y="1518"/>
                  </a:lnTo>
                  <a:lnTo>
                    <a:pt x="68" y="1535"/>
                  </a:lnTo>
                  <a:lnTo>
                    <a:pt x="85" y="1535"/>
                  </a:lnTo>
                  <a:lnTo>
                    <a:pt x="85" y="1569"/>
                  </a:lnTo>
                  <a:lnTo>
                    <a:pt x="85" y="1586"/>
                  </a:lnTo>
                  <a:lnTo>
                    <a:pt x="85" y="1619"/>
                  </a:lnTo>
                  <a:lnTo>
                    <a:pt x="85" y="1636"/>
                  </a:lnTo>
                  <a:lnTo>
                    <a:pt x="85" y="1670"/>
                  </a:lnTo>
                  <a:lnTo>
                    <a:pt x="85" y="1687"/>
                  </a:lnTo>
                  <a:lnTo>
                    <a:pt x="85" y="1720"/>
                  </a:lnTo>
                  <a:lnTo>
                    <a:pt x="102" y="1720"/>
                  </a:lnTo>
                  <a:lnTo>
                    <a:pt x="102" y="1737"/>
                  </a:lnTo>
                  <a:lnTo>
                    <a:pt x="102" y="1771"/>
                  </a:lnTo>
                  <a:lnTo>
                    <a:pt x="102" y="1788"/>
                  </a:lnTo>
                  <a:lnTo>
                    <a:pt x="102" y="1822"/>
                  </a:lnTo>
                  <a:lnTo>
                    <a:pt x="102" y="1838"/>
                  </a:lnTo>
                  <a:lnTo>
                    <a:pt x="102" y="1872"/>
                  </a:lnTo>
                  <a:lnTo>
                    <a:pt x="102" y="1889"/>
                  </a:lnTo>
                  <a:lnTo>
                    <a:pt x="102" y="1923"/>
                  </a:lnTo>
                  <a:lnTo>
                    <a:pt x="118" y="1923"/>
                  </a:lnTo>
                  <a:lnTo>
                    <a:pt x="118" y="1940"/>
                  </a:lnTo>
                  <a:lnTo>
                    <a:pt x="118" y="1973"/>
                  </a:lnTo>
                  <a:lnTo>
                    <a:pt x="118" y="1990"/>
                  </a:lnTo>
                  <a:lnTo>
                    <a:pt x="118" y="2007"/>
                  </a:lnTo>
                  <a:lnTo>
                    <a:pt x="118" y="2024"/>
                  </a:lnTo>
                  <a:lnTo>
                    <a:pt x="118" y="2041"/>
                  </a:lnTo>
                  <a:lnTo>
                    <a:pt x="118" y="2075"/>
                  </a:lnTo>
                  <a:lnTo>
                    <a:pt x="118" y="2091"/>
                  </a:lnTo>
                  <a:lnTo>
                    <a:pt x="135" y="2091"/>
                  </a:lnTo>
                  <a:lnTo>
                    <a:pt x="135" y="2125"/>
                  </a:lnTo>
                  <a:lnTo>
                    <a:pt x="135" y="2142"/>
                  </a:lnTo>
                  <a:lnTo>
                    <a:pt x="135" y="2159"/>
                  </a:lnTo>
                  <a:lnTo>
                    <a:pt x="135" y="2176"/>
                  </a:lnTo>
                  <a:lnTo>
                    <a:pt x="135" y="2193"/>
                  </a:lnTo>
                  <a:lnTo>
                    <a:pt x="135" y="2210"/>
                  </a:lnTo>
                  <a:lnTo>
                    <a:pt x="135" y="2243"/>
                  </a:lnTo>
                  <a:lnTo>
                    <a:pt x="135" y="2260"/>
                  </a:lnTo>
                  <a:lnTo>
                    <a:pt x="135" y="2294"/>
                  </a:lnTo>
                  <a:lnTo>
                    <a:pt x="152" y="2294"/>
                  </a:lnTo>
                  <a:lnTo>
                    <a:pt x="152" y="2311"/>
                  </a:lnTo>
                  <a:lnTo>
                    <a:pt x="152" y="2328"/>
                  </a:lnTo>
                  <a:lnTo>
                    <a:pt x="152" y="2361"/>
                  </a:lnTo>
                  <a:lnTo>
                    <a:pt x="152" y="2378"/>
                  </a:lnTo>
                  <a:lnTo>
                    <a:pt x="152" y="2395"/>
                  </a:lnTo>
                  <a:lnTo>
                    <a:pt x="152" y="2412"/>
                  </a:lnTo>
                  <a:lnTo>
                    <a:pt x="152" y="2429"/>
                  </a:lnTo>
                  <a:lnTo>
                    <a:pt x="152" y="2446"/>
                  </a:lnTo>
                  <a:lnTo>
                    <a:pt x="169" y="2446"/>
                  </a:lnTo>
                  <a:lnTo>
                    <a:pt x="169" y="2479"/>
                  </a:lnTo>
                  <a:lnTo>
                    <a:pt x="169" y="2496"/>
                  </a:lnTo>
                  <a:lnTo>
                    <a:pt x="169" y="2513"/>
                  </a:lnTo>
                  <a:lnTo>
                    <a:pt x="169" y="2530"/>
                  </a:lnTo>
                  <a:lnTo>
                    <a:pt x="169" y="2547"/>
                  </a:lnTo>
                  <a:lnTo>
                    <a:pt x="169" y="2564"/>
                  </a:lnTo>
                  <a:lnTo>
                    <a:pt x="169" y="2581"/>
                  </a:lnTo>
                  <a:lnTo>
                    <a:pt x="169" y="2597"/>
                  </a:lnTo>
                  <a:lnTo>
                    <a:pt x="169" y="2614"/>
                  </a:lnTo>
                  <a:lnTo>
                    <a:pt x="169" y="2631"/>
                  </a:lnTo>
                  <a:lnTo>
                    <a:pt x="186" y="2631"/>
                  </a:lnTo>
                  <a:lnTo>
                    <a:pt x="186" y="2648"/>
                  </a:lnTo>
                  <a:lnTo>
                    <a:pt x="186" y="2665"/>
                  </a:lnTo>
                  <a:lnTo>
                    <a:pt x="186" y="2682"/>
                  </a:lnTo>
                  <a:lnTo>
                    <a:pt x="186" y="2699"/>
                  </a:lnTo>
                  <a:lnTo>
                    <a:pt x="186" y="2716"/>
                  </a:lnTo>
                  <a:lnTo>
                    <a:pt x="7169" y="2024"/>
                  </a:lnTo>
                  <a:lnTo>
                    <a:pt x="7169" y="2007"/>
                  </a:lnTo>
                  <a:lnTo>
                    <a:pt x="7152" y="2007"/>
                  </a:lnTo>
                  <a:lnTo>
                    <a:pt x="7152" y="1990"/>
                  </a:lnTo>
                  <a:lnTo>
                    <a:pt x="7152" y="1957"/>
                  </a:lnTo>
                  <a:lnTo>
                    <a:pt x="7152" y="1940"/>
                  </a:lnTo>
                  <a:lnTo>
                    <a:pt x="7152" y="1923"/>
                  </a:lnTo>
                  <a:lnTo>
                    <a:pt x="7152" y="1889"/>
                  </a:lnTo>
                  <a:lnTo>
                    <a:pt x="7152" y="1872"/>
                  </a:lnTo>
                  <a:lnTo>
                    <a:pt x="7152" y="1838"/>
                  </a:lnTo>
                  <a:lnTo>
                    <a:pt x="7135" y="1838"/>
                  </a:lnTo>
                  <a:lnTo>
                    <a:pt x="7135" y="1822"/>
                  </a:lnTo>
                  <a:lnTo>
                    <a:pt x="7135" y="1805"/>
                  </a:lnTo>
                  <a:lnTo>
                    <a:pt x="7135" y="1771"/>
                  </a:lnTo>
                  <a:lnTo>
                    <a:pt x="7135" y="1754"/>
                  </a:lnTo>
                  <a:lnTo>
                    <a:pt x="7135" y="1737"/>
                  </a:lnTo>
                  <a:lnTo>
                    <a:pt x="7135" y="1704"/>
                  </a:lnTo>
                  <a:lnTo>
                    <a:pt x="7135" y="1687"/>
                  </a:lnTo>
                  <a:lnTo>
                    <a:pt x="7135" y="1653"/>
                  </a:lnTo>
                  <a:lnTo>
                    <a:pt x="7118" y="1653"/>
                  </a:lnTo>
                  <a:lnTo>
                    <a:pt x="7118" y="1636"/>
                  </a:lnTo>
                  <a:lnTo>
                    <a:pt x="7118" y="1619"/>
                  </a:lnTo>
                  <a:lnTo>
                    <a:pt x="7118" y="1586"/>
                  </a:lnTo>
                  <a:lnTo>
                    <a:pt x="7118" y="1569"/>
                  </a:lnTo>
                  <a:lnTo>
                    <a:pt x="7118" y="1535"/>
                  </a:lnTo>
                  <a:lnTo>
                    <a:pt x="7118" y="1518"/>
                  </a:lnTo>
                  <a:lnTo>
                    <a:pt x="7118" y="1484"/>
                  </a:lnTo>
                  <a:lnTo>
                    <a:pt x="7101" y="1484"/>
                  </a:lnTo>
                  <a:lnTo>
                    <a:pt x="7101" y="1467"/>
                  </a:lnTo>
                  <a:lnTo>
                    <a:pt x="7101" y="1451"/>
                  </a:lnTo>
                  <a:lnTo>
                    <a:pt x="7101" y="1434"/>
                  </a:lnTo>
                  <a:lnTo>
                    <a:pt x="7101" y="1417"/>
                  </a:lnTo>
                  <a:lnTo>
                    <a:pt x="7101" y="1400"/>
                  </a:lnTo>
                  <a:lnTo>
                    <a:pt x="7101" y="1366"/>
                  </a:lnTo>
                  <a:lnTo>
                    <a:pt x="7101" y="1349"/>
                  </a:lnTo>
                  <a:lnTo>
                    <a:pt x="7101" y="1316"/>
                  </a:lnTo>
                  <a:lnTo>
                    <a:pt x="7101" y="1299"/>
                  </a:lnTo>
                  <a:lnTo>
                    <a:pt x="7084" y="1299"/>
                  </a:lnTo>
                  <a:lnTo>
                    <a:pt x="7084" y="1265"/>
                  </a:lnTo>
                  <a:lnTo>
                    <a:pt x="7084" y="1248"/>
                  </a:lnTo>
                  <a:lnTo>
                    <a:pt x="7084" y="1214"/>
                  </a:lnTo>
                  <a:lnTo>
                    <a:pt x="7084" y="1198"/>
                  </a:lnTo>
                  <a:lnTo>
                    <a:pt x="7084" y="1164"/>
                  </a:lnTo>
                  <a:lnTo>
                    <a:pt x="7084" y="1147"/>
                  </a:lnTo>
                  <a:lnTo>
                    <a:pt x="7084" y="1113"/>
                  </a:lnTo>
                  <a:lnTo>
                    <a:pt x="7067" y="1113"/>
                  </a:lnTo>
                  <a:lnTo>
                    <a:pt x="7067" y="1096"/>
                  </a:lnTo>
                  <a:lnTo>
                    <a:pt x="7067" y="1063"/>
                  </a:lnTo>
                  <a:lnTo>
                    <a:pt x="7067" y="1046"/>
                  </a:lnTo>
                  <a:lnTo>
                    <a:pt x="7067" y="1012"/>
                  </a:lnTo>
                  <a:lnTo>
                    <a:pt x="7067" y="995"/>
                  </a:lnTo>
                  <a:lnTo>
                    <a:pt x="7067" y="978"/>
                  </a:lnTo>
                  <a:lnTo>
                    <a:pt x="7067" y="961"/>
                  </a:lnTo>
                  <a:lnTo>
                    <a:pt x="7067" y="928"/>
                  </a:lnTo>
                  <a:lnTo>
                    <a:pt x="7067" y="911"/>
                  </a:lnTo>
                  <a:lnTo>
                    <a:pt x="7051" y="911"/>
                  </a:lnTo>
                  <a:lnTo>
                    <a:pt x="7051" y="877"/>
                  </a:lnTo>
                  <a:lnTo>
                    <a:pt x="7051" y="860"/>
                  </a:lnTo>
                  <a:lnTo>
                    <a:pt x="7051" y="827"/>
                  </a:lnTo>
                  <a:lnTo>
                    <a:pt x="7051" y="810"/>
                  </a:lnTo>
                  <a:lnTo>
                    <a:pt x="7051" y="793"/>
                  </a:lnTo>
                  <a:lnTo>
                    <a:pt x="7051" y="776"/>
                  </a:lnTo>
                  <a:lnTo>
                    <a:pt x="7051" y="742"/>
                  </a:lnTo>
                  <a:lnTo>
                    <a:pt x="7051" y="725"/>
                  </a:lnTo>
                  <a:lnTo>
                    <a:pt x="7034" y="725"/>
                  </a:lnTo>
                  <a:lnTo>
                    <a:pt x="7034" y="692"/>
                  </a:lnTo>
                  <a:lnTo>
                    <a:pt x="7034" y="675"/>
                  </a:lnTo>
                  <a:lnTo>
                    <a:pt x="7034" y="658"/>
                  </a:lnTo>
                  <a:lnTo>
                    <a:pt x="7034" y="641"/>
                  </a:lnTo>
                  <a:lnTo>
                    <a:pt x="7034" y="607"/>
                  </a:lnTo>
                  <a:lnTo>
                    <a:pt x="7034" y="590"/>
                  </a:lnTo>
                  <a:lnTo>
                    <a:pt x="7034" y="574"/>
                  </a:lnTo>
                  <a:lnTo>
                    <a:pt x="7034" y="557"/>
                  </a:lnTo>
                  <a:lnTo>
                    <a:pt x="7034" y="523"/>
                  </a:lnTo>
                  <a:lnTo>
                    <a:pt x="7034" y="506"/>
                  </a:lnTo>
                  <a:lnTo>
                    <a:pt x="7017" y="489"/>
                  </a:lnTo>
                  <a:lnTo>
                    <a:pt x="7017" y="472"/>
                  </a:lnTo>
                  <a:lnTo>
                    <a:pt x="7017" y="439"/>
                  </a:lnTo>
                  <a:lnTo>
                    <a:pt x="7017" y="405"/>
                  </a:lnTo>
                  <a:lnTo>
                    <a:pt x="7017" y="388"/>
                  </a:lnTo>
                  <a:lnTo>
                    <a:pt x="7017" y="354"/>
                  </a:lnTo>
                  <a:lnTo>
                    <a:pt x="7017" y="321"/>
                  </a:lnTo>
                  <a:lnTo>
                    <a:pt x="7017" y="304"/>
                  </a:lnTo>
                  <a:lnTo>
                    <a:pt x="7000" y="287"/>
                  </a:lnTo>
                  <a:lnTo>
                    <a:pt x="7000" y="270"/>
                  </a:lnTo>
                  <a:lnTo>
                    <a:pt x="7000" y="236"/>
                  </a:lnTo>
                  <a:lnTo>
                    <a:pt x="7000" y="202"/>
                  </a:lnTo>
                  <a:lnTo>
                    <a:pt x="7000" y="169"/>
                  </a:lnTo>
                  <a:lnTo>
                    <a:pt x="7000" y="152"/>
                  </a:lnTo>
                  <a:lnTo>
                    <a:pt x="7000" y="118"/>
                  </a:lnTo>
                  <a:lnTo>
                    <a:pt x="7000" y="84"/>
                  </a:lnTo>
                  <a:lnTo>
                    <a:pt x="7000" y="51"/>
                  </a:lnTo>
                  <a:lnTo>
                    <a:pt x="6983" y="51"/>
                  </a:lnTo>
                  <a:lnTo>
                    <a:pt x="6983" y="17"/>
                  </a:lnTo>
                  <a:lnTo>
                    <a:pt x="6983" y="0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1935900" y="292622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0"/>
                  </a:moveTo>
                  <a:lnTo>
                    <a:pt x="1" y="321"/>
                  </a:lnTo>
                  <a:lnTo>
                    <a:pt x="895" y="321"/>
                  </a:lnTo>
                  <a:lnTo>
                    <a:pt x="895" y="2665"/>
                  </a:lnTo>
                  <a:lnTo>
                    <a:pt x="1266" y="2665"/>
                  </a:lnTo>
                  <a:lnTo>
                    <a:pt x="1266" y="321"/>
                  </a:lnTo>
                  <a:lnTo>
                    <a:pt x="2160" y="321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1999150" y="2926225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249" y="321"/>
                  </a:moveTo>
                  <a:cubicBezTo>
                    <a:pt x="1367" y="321"/>
                    <a:pt x="1468" y="338"/>
                    <a:pt x="1553" y="371"/>
                  </a:cubicBezTo>
                  <a:cubicBezTo>
                    <a:pt x="1688" y="439"/>
                    <a:pt x="1755" y="557"/>
                    <a:pt x="1755" y="759"/>
                  </a:cubicBezTo>
                  <a:cubicBezTo>
                    <a:pt x="1755" y="928"/>
                    <a:pt x="1704" y="1063"/>
                    <a:pt x="1603" y="1130"/>
                  </a:cubicBezTo>
                  <a:cubicBezTo>
                    <a:pt x="1502" y="1198"/>
                    <a:pt x="1367" y="1215"/>
                    <a:pt x="1198" y="1215"/>
                  </a:cubicBezTo>
                  <a:lnTo>
                    <a:pt x="372" y="1215"/>
                  </a:lnTo>
                  <a:lnTo>
                    <a:pt x="372" y="321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372" y="2665"/>
                  </a:lnTo>
                  <a:lnTo>
                    <a:pt x="372" y="1518"/>
                  </a:lnTo>
                  <a:lnTo>
                    <a:pt x="1182" y="1518"/>
                  </a:lnTo>
                  <a:cubicBezTo>
                    <a:pt x="1333" y="1518"/>
                    <a:pt x="1451" y="1535"/>
                    <a:pt x="1502" y="1569"/>
                  </a:cubicBezTo>
                  <a:cubicBezTo>
                    <a:pt x="1637" y="1636"/>
                    <a:pt x="1704" y="1754"/>
                    <a:pt x="1704" y="1923"/>
                  </a:cubicBezTo>
                  <a:lnTo>
                    <a:pt x="1738" y="2362"/>
                  </a:lnTo>
                  <a:cubicBezTo>
                    <a:pt x="1738" y="2480"/>
                    <a:pt x="1738" y="2547"/>
                    <a:pt x="1755" y="2581"/>
                  </a:cubicBezTo>
                  <a:cubicBezTo>
                    <a:pt x="1755" y="2615"/>
                    <a:pt x="1755" y="2648"/>
                    <a:pt x="1772" y="2665"/>
                  </a:cubicBezTo>
                  <a:lnTo>
                    <a:pt x="2210" y="2665"/>
                  </a:lnTo>
                  <a:lnTo>
                    <a:pt x="2210" y="2598"/>
                  </a:lnTo>
                  <a:cubicBezTo>
                    <a:pt x="2160" y="2581"/>
                    <a:pt x="2126" y="2530"/>
                    <a:pt x="2092" y="2446"/>
                  </a:cubicBezTo>
                  <a:cubicBezTo>
                    <a:pt x="2092" y="2395"/>
                    <a:pt x="2075" y="2311"/>
                    <a:pt x="2075" y="2210"/>
                  </a:cubicBezTo>
                  <a:lnTo>
                    <a:pt x="2059" y="1856"/>
                  </a:lnTo>
                  <a:cubicBezTo>
                    <a:pt x="2059" y="1704"/>
                    <a:pt x="2025" y="1586"/>
                    <a:pt x="1974" y="1518"/>
                  </a:cubicBezTo>
                  <a:cubicBezTo>
                    <a:pt x="1924" y="1451"/>
                    <a:pt x="1839" y="1400"/>
                    <a:pt x="1738" y="1350"/>
                  </a:cubicBezTo>
                  <a:cubicBezTo>
                    <a:pt x="1856" y="1299"/>
                    <a:pt x="1941" y="1215"/>
                    <a:pt x="2008" y="1113"/>
                  </a:cubicBezTo>
                  <a:cubicBezTo>
                    <a:pt x="2075" y="1012"/>
                    <a:pt x="2109" y="877"/>
                    <a:pt x="2109" y="726"/>
                  </a:cubicBezTo>
                  <a:cubicBezTo>
                    <a:pt x="2109" y="422"/>
                    <a:pt x="1991" y="203"/>
                    <a:pt x="1738" y="85"/>
                  </a:cubicBezTo>
                  <a:cubicBezTo>
                    <a:pt x="1603" y="34"/>
                    <a:pt x="1435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2065350" y="2926225"/>
              <a:ext cx="52750" cy="66650"/>
            </a:xfrm>
            <a:custGeom>
              <a:avLst/>
              <a:gdLst/>
              <a:ahLst/>
              <a:cxnLst/>
              <a:rect l="l" t="t" r="r" b="b"/>
              <a:pathLst>
                <a:path w="2110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338" y="2665"/>
                  </a:lnTo>
                  <a:lnTo>
                    <a:pt x="338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72" y="0"/>
                  </a:lnTo>
                  <a:lnTo>
                    <a:pt x="1772" y="215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2128600" y="2924525"/>
              <a:ext cx="65400" cy="73825"/>
            </a:xfrm>
            <a:custGeom>
              <a:avLst/>
              <a:gdLst/>
              <a:ahLst/>
              <a:cxnLst/>
              <a:rect l="l" t="t" r="r" b="b"/>
              <a:pathLst>
                <a:path w="2616" h="2953" extrusionOk="0">
                  <a:moveTo>
                    <a:pt x="1317" y="321"/>
                  </a:moveTo>
                  <a:cubicBezTo>
                    <a:pt x="1603" y="321"/>
                    <a:pt x="1823" y="422"/>
                    <a:pt x="1991" y="608"/>
                  </a:cubicBezTo>
                  <a:cubicBezTo>
                    <a:pt x="2160" y="794"/>
                    <a:pt x="2244" y="1047"/>
                    <a:pt x="2244" y="1367"/>
                  </a:cubicBezTo>
                  <a:cubicBezTo>
                    <a:pt x="2244" y="1502"/>
                    <a:pt x="2227" y="1654"/>
                    <a:pt x="2177" y="1806"/>
                  </a:cubicBezTo>
                  <a:cubicBezTo>
                    <a:pt x="2143" y="1957"/>
                    <a:pt x="2059" y="2109"/>
                    <a:pt x="1957" y="2227"/>
                  </a:cubicBezTo>
                  <a:lnTo>
                    <a:pt x="1603" y="1957"/>
                  </a:lnTo>
                  <a:lnTo>
                    <a:pt x="1418" y="2193"/>
                  </a:lnTo>
                  <a:lnTo>
                    <a:pt x="1721" y="2413"/>
                  </a:lnTo>
                  <a:cubicBezTo>
                    <a:pt x="1671" y="2446"/>
                    <a:pt x="1603" y="2463"/>
                    <a:pt x="1553" y="2480"/>
                  </a:cubicBezTo>
                  <a:lnTo>
                    <a:pt x="1333" y="2480"/>
                  </a:lnTo>
                  <a:cubicBezTo>
                    <a:pt x="1030" y="2480"/>
                    <a:pt x="794" y="2396"/>
                    <a:pt x="625" y="2210"/>
                  </a:cubicBezTo>
                  <a:cubicBezTo>
                    <a:pt x="456" y="2008"/>
                    <a:pt x="389" y="1755"/>
                    <a:pt x="389" y="1434"/>
                  </a:cubicBezTo>
                  <a:cubicBezTo>
                    <a:pt x="389" y="1063"/>
                    <a:pt x="473" y="777"/>
                    <a:pt x="625" y="591"/>
                  </a:cubicBezTo>
                  <a:cubicBezTo>
                    <a:pt x="794" y="422"/>
                    <a:pt x="1030" y="321"/>
                    <a:pt x="1317" y="321"/>
                  </a:cubicBezTo>
                  <a:close/>
                  <a:moveTo>
                    <a:pt x="1300" y="1"/>
                  </a:moveTo>
                  <a:cubicBezTo>
                    <a:pt x="844" y="1"/>
                    <a:pt x="507" y="169"/>
                    <a:pt x="288" y="490"/>
                  </a:cubicBezTo>
                  <a:cubicBezTo>
                    <a:pt x="102" y="743"/>
                    <a:pt x="1" y="1063"/>
                    <a:pt x="1" y="1418"/>
                  </a:cubicBezTo>
                  <a:cubicBezTo>
                    <a:pt x="1" y="1806"/>
                    <a:pt x="119" y="2143"/>
                    <a:pt x="321" y="2413"/>
                  </a:cubicBezTo>
                  <a:cubicBezTo>
                    <a:pt x="558" y="2683"/>
                    <a:pt x="878" y="2817"/>
                    <a:pt x="1300" y="2817"/>
                  </a:cubicBezTo>
                  <a:cubicBezTo>
                    <a:pt x="1418" y="2817"/>
                    <a:pt x="1553" y="2801"/>
                    <a:pt x="1671" y="2767"/>
                  </a:cubicBezTo>
                  <a:cubicBezTo>
                    <a:pt x="1789" y="2733"/>
                    <a:pt x="1890" y="2683"/>
                    <a:pt x="1991" y="2632"/>
                  </a:cubicBezTo>
                  <a:lnTo>
                    <a:pt x="2396" y="2952"/>
                  </a:lnTo>
                  <a:lnTo>
                    <a:pt x="2581" y="2716"/>
                  </a:lnTo>
                  <a:lnTo>
                    <a:pt x="2210" y="2446"/>
                  </a:lnTo>
                  <a:cubicBezTo>
                    <a:pt x="2362" y="2295"/>
                    <a:pt x="2480" y="2092"/>
                    <a:pt x="2548" y="1856"/>
                  </a:cubicBezTo>
                  <a:cubicBezTo>
                    <a:pt x="2581" y="1687"/>
                    <a:pt x="2615" y="1536"/>
                    <a:pt x="2615" y="1350"/>
                  </a:cubicBezTo>
                  <a:cubicBezTo>
                    <a:pt x="2615" y="996"/>
                    <a:pt x="2514" y="692"/>
                    <a:pt x="2345" y="456"/>
                  </a:cubicBezTo>
                  <a:cubicBezTo>
                    <a:pt x="2109" y="153"/>
                    <a:pt x="1772" y="1"/>
                    <a:pt x="1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2181325" y="3796950"/>
              <a:ext cx="26575" cy="42200"/>
            </a:xfrm>
            <a:custGeom>
              <a:avLst/>
              <a:gdLst/>
              <a:ahLst/>
              <a:cxnLst/>
              <a:rect l="l" t="t" r="r" b="b"/>
              <a:pathLst>
                <a:path w="1063" h="168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34" y="3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85" y="119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37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9" y="254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19" y="338"/>
                  </a:lnTo>
                  <a:lnTo>
                    <a:pt x="219" y="355"/>
                  </a:lnTo>
                  <a:lnTo>
                    <a:pt x="219" y="355"/>
                  </a:lnTo>
                  <a:lnTo>
                    <a:pt x="219" y="355"/>
                  </a:lnTo>
                  <a:lnTo>
                    <a:pt x="219" y="355"/>
                  </a:lnTo>
                  <a:lnTo>
                    <a:pt x="219" y="355"/>
                  </a:lnTo>
                  <a:lnTo>
                    <a:pt x="219" y="355"/>
                  </a:lnTo>
                  <a:lnTo>
                    <a:pt x="219" y="355"/>
                  </a:lnTo>
                  <a:lnTo>
                    <a:pt x="219" y="372"/>
                  </a:lnTo>
                  <a:lnTo>
                    <a:pt x="219" y="372"/>
                  </a:lnTo>
                  <a:lnTo>
                    <a:pt x="236" y="372"/>
                  </a:lnTo>
                  <a:lnTo>
                    <a:pt x="236" y="372"/>
                  </a:lnTo>
                  <a:lnTo>
                    <a:pt x="236" y="372"/>
                  </a:lnTo>
                  <a:lnTo>
                    <a:pt x="236" y="372"/>
                  </a:lnTo>
                  <a:lnTo>
                    <a:pt x="236" y="389"/>
                  </a:lnTo>
                  <a:lnTo>
                    <a:pt x="236" y="389"/>
                  </a:lnTo>
                  <a:lnTo>
                    <a:pt x="236" y="389"/>
                  </a:lnTo>
                  <a:lnTo>
                    <a:pt x="236" y="389"/>
                  </a:lnTo>
                  <a:lnTo>
                    <a:pt x="236" y="389"/>
                  </a:lnTo>
                  <a:lnTo>
                    <a:pt x="236" y="389"/>
                  </a:lnTo>
                  <a:lnTo>
                    <a:pt x="236" y="389"/>
                  </a:lnTo>
                  <a:lnTo>
                    <a:pt x="236" y="389"/>
                  </a:lnTo>
                  <a:lnTo>
                    <a:pt x="253" y="405"/>
                  </a:lnTo>
                  <a:lnTo>
                    <a:pt x="253" y="405"/>
                  </a:lnTo>
                  <a:lnTo>
                    <a:pt x="253" y="405"/>
                  </a:lnTo>
                  <a:lnTo>
                    <a:pt x="253" y="405"/>
                  </a:lnTo>
                  <a:lnTo>
                    <a:pt x="253" y="405"/>
                  </a:lnTo>
                  <a:lnTo>
                    <a:pt x="253" y="405"/>
                  </a:lnTo>
                  <a:lnTo>
                    <a:pt x="253" y="405"/>
                  </a:lnTo>
                  <a:lnTo>
                    <a:pt x="253" y="405"/>
                  </a:lnTo>
                  <a:lnTo>
                    <a:pt x="253" y="422"/>
                  </a:lnTo>
                  <a:lnTo>
                    <a:pt x="253" y="422"/>
                  </a:lnTo>
                  <a:lnTo>
                    <a:pt x="253" y="422"/>
                  </a:lnTo>
                  <a:lnTo>
                    <a:pt x="253" y="422"/>
                  </a:lnTo>
                  <a:lnTo>
                    <a:pt x="253" y="422"/>
                  </a:lnTo>
                  <a:lnTo>
                    <a:pt x="253" y="422"/>
                  </a:lnTo>
                  <a:lnTo>
                    <a:pt x="270" y="422"/>
                  </a:lnTo>
                  <a:lnTo>
                    <a:pt x="270" y="422"/>
                  </a:lnTo>
                  <a:lnTo>
                    <a:pt x="270" y="422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56"/>
                  </a:lnTo>
                  <a:lnTo>
                    <a:pt x="287" y="456"/>
                  </a:lnTo>
                  <a:lnTo>
                    <a:pt x="287" y="456"/>
                  </a:lnTo>
                  <a:lnTo>
                    <a:pt x="287" y="456"/>
                  </a:lnTo>
                  <a:lnTo>
                    <a:pt x="287" y="456"/>
                  </a:lnTo>
                  <a:lnTo>
                    <a:pt x="287" y="456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304" y="473"/>
                  </a:lnTo>
                  <a:lnTo>
                    <a:pt x="304" y="490"/>
                  </a:lnTo>
                  <a:lnTo>
                    <a:pt x="304" y="490"/>
                  </a:lnTo>
                  <a:lnTo>
                    <a:pt x="304" y="490"/>
                  </a:lnTo>
                  <a:lnTo>
                    <a:pt x="304" y="490"/>
                  </a:lnTo>
                  <a:lnTo>
                    <a:pt x="304" y="490"/>
                  </a:lnTo>
                  <a:lnTo>
                    <a:pt x="304" y="507"/>
                  </a:lnTo>
                  <a:lnTo>
                    <a:pt x="304" y="507"/>
                  </a:lnTo>
                  <a:lnTo>
                    <a:pt x="304" y="507"/>
                  </a:lnTo>
                  <a:lnTo>
                    <a:pt x="304" y="507"/>
                  </a:lnTo>
                  <a:lnTo>
                    <a:pt x="321" y="507"/>
                  </a:lnTo>
                  <a:lnTo>
                    <a:pt x="321" y="507"/>
                  </a:lnTo>
                  <a:lnTo>
                    <a:pt x="321" y="507"/>
                  </a:lnTo>
                  <a:lnTo>
                    <a:pt x="321" y="507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38" y="540"/>
                  </a:lnTo>
                  <a:lnTo>
                    <a:pt x="338" y="540"/>
                  </a:lnTo>
                  <a:lnTo>
                    <a:pt x="338" y="540"/>
                  </a:lnTo>
                  <a:lnTo>
                    <a:pt x="338" y="540"/>
                  </a:lnTo>
                  <a:lnTo>
                    <a:pt x="338" y="540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54" y="557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4" y="591"/>
                  </a:lnTo>
                  <a:lnTo>
                    <a:pt x="371" y="591"/>
                  </a:lnTo>
                  <a:lnTo>
                    <a:pt x="371" y="591"/>
                  </a:lnTo>
                  <a:lnTo>
                    <a:pt x="371" y="591"/>
                  </a:lnTo>
                  <a:lnTo>
                    <a:pt x="371" y="591"/>
                  </a:lnTo>
                  <a:lnTo>
                    <a:pt x="371" y="608"/>
                  </a:lnTo>
                  <a:lnTo>
                    <a:pt x="371" y="608"/>
                  </a:lnTo>
                  <a:lnTo>
                    <a:pt x="371" y="608"/>
                  </a:lnTo>
                  <a:lnTo>
                    <a:pt x="371" y="608"/>
                  </a:lnTo>
                  <a:lnTo>
                    <a:pt x="371" y="608"/>
                  </a:lnTo>
                  <a:lnTo>
                    <a:pt x="371" y="608"/>
                  </a:lnTo>
                  <a:lnTo>
                    <a:pt x="371" y="608"/>
                  </a:lnTo>
                  <a:lnTo>
                    <a:pt x="371" y="608"/>
                  </a:lnTo>
                  <a:lnTo>
                    <a:pt x="388" y="625"/>
                  </a:lnTo>
                  <a:lnTo>
                    <a:pt x="388" y="625"/>
                  </a:lnTo>
                  <a:lnTo>
                    <a:pt x="388" y="625"/>
                  </a:lnTo>
                  <a:lnTo>
                    <a:pt x="388" y="625"/>
                  </a:lnTo>
                  <a:lnTo>
                    <a:pt x="388" y="625"/>
                  </a:lnTo>
                  <a:lnTo>
                    <a:pt x="388" y="625"/>
                  </a:lnTo>
                  <a:lnTo>
                    <a:pt x="388" y="625"/>
                  </a:lnTo>
                  <a:lnTo>
                    <a:pt x="388" y="625"/>
                  </a:lnTo>
                  <a:lnTo>
                    <a:pt x="388" y="625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405" y="642"/>
                  </a:lnTo>
                  <a:lnTo>
                    <a:pt x="405" y="642"/>
                  </a:lnTo>
                  <a:lnTo>
                    <a:pt x="405" y="642"/>
                  </a:lnTo>
                  <a:lnTo>
                    <a:pt x="405" y="658"/>
                  </a:lnTo>
                  <a:lnTo>
                    <a:pt x="405" y="658"/>
                  </a:lnTo>
                  <a:lnTo>
                    <a:pt x="405" y="658"/>
                  </a:lnTo>
                  <a:lnTo>
                    <a:pt x="405" y="658"/>
                  </a:lnTo>
                  <a:lnTo>
                    <a:pt x="405" y="658"/>
                  </a:lnTo>
                  <a:lnTo>
                    <a:pt x="405" y="658"/>
                  </a:lnTo>
                  <a:lnTo>
                    <a:pt x="405" y="675"/>
                  </a:lnTo>
                  <a:lnTo>
                    <a:pt x="405" y="675"/>
                  </a:lnTo>
                  <a:lnTo>
                    <a:pt x="405" y="675"/>
                  </a:lnTo>
                  <a:lnTo>
                    <a:pt x="422" y="675"/>
                  </a:lnTo>
                  <a:lnTo>
                    <a:pt x="422" y="675"/>
                  </a:lnTo>
                  <a:lnTo>
                    <a:pt x="422" y="675"/>
                  </a:lnTo>
                  <a:lnTo>
                    <a:pt x="422" y="675"/>
                  </a:lnTo>
                  <a:lnTo>
                    <a:pt x="422" y="675"/>
                  </a:lnTo>
                  <a:lnTo>
                    <a:pt x="422" y="675"/>
                  </a:lnTo>
                  <a:lnTo>
                    <a:pt x="422" y="675"/>
                  </a:lnTo>
                  <a:lnTo>
                    <a:pt x="422" y="692"/>
                  </a:lnTo>
                  <a:lnTo>
                    <a:pt x="422" y="692"/>
                  </a:lnTo>
                  <a:lnTo>
                    <a:pt x="422" y="692"/>
                  </a:lnTo>
                  <a:lnTo>
                    <a:pt x="439" y="692"/>
                  </a:lnTo>
                  <a:lnTo>
                    <a:pt x="439" y="692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26"/>
                  </a:lnTo>
                  <a:lnTo>
                    <a:pt x="439" y="726"/>
                  </a:lnTo>
                  <a:lnTo>
                    <a:pt x="439" y="726"/>
                  </a:lnTo>
                  <a:lnTo>
                    <a:pt x="439" y="726"/>
                  </a:lnTo>
                  <a:lnTo>
                    <a:pt x="456" y="726"/>
                  </a:lnTo>
                  <a:lnTo>
                    <a:pt x="456" y="726"/>
                  </a:lnTo>
                  <a:lnTo>
                    <a:pt x="456" y="726"/>
                  </a:lnTo>
                  <a:lnTo>
                    <a:pt x="456" y="726"/>
                  </a:lnTo>
                  <a:lnTo>
                    <a:pt x="456" y="726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72" y="743"/>
                  </a:lnTo>
                  <a:lnTo>
                    <a:pt x="472" y="760"/>
                  </a:lnTo>
                  <a:lnTo>
                    <a:pt x="472" y="760"/>
                  </a:lnTo>
                  <a:lnTo>
                    <a:pt x="472" y="760"/>
                  </a:lnTo>
                  <a:lnTo>
                    <a:pt x="472" y="760"/>
                  </a:lnTo>
                  <a:lnTo>
                    <a:pt x="472" y="777"/>
                  </a:lnTo>
                  <a:lnTo>
                    <a:pt x="472" y="777"/>
                  </a:lnTo>
                  <a:lnTo>
                    <a:pt x="472" y="777"/>
                  </a:lnTo>
                  <a:lnTo>
                    <a:pt x="472" y="777"/>
                  </a:lnTo>
                  <a:lnTo>
                    <a:pt x="472" y="777"/>
                  </a:lnTo>
                  <a:lnTo>
                    <a:pt x="472" y="777"/>
                  </a:lnTo>
                  <a:lnTo>
                    <a:pt x="472" y="777"/>
                  </a:lnTo>
                  <a:lnTo>
                    <a:pt x="489" y="777"/>
                  </a:lnTo>
                  <a:lnTo>
                    <a:pt x="489" y="777"/>
                  </a:lnTo>
                  <a:lnTo>
                    <a:pt x="489" y="777"/>
                  </a:lnTo>
                  <a:lnTo>
                    <a:pt x="489" y="777"/>
                  </a:lnTo>
                  <a:lnTo>
                    <a:pt x="489" y="793"/>
                  </a:lnTo>
                  <a:lnTo>
                    <a:pt x="489" y="793"/>
                  </a:lnTo>
                  <a:lnTo>
                    <a:pt x="489" y="793"/>
                  </a:lnTo>
                  <a:lnTo>
                    <a:pt x="489" y="793"/>
                  </a:lnTo>
                  <a:lnTo>
                    <a:pt x="489" y="793"/>
                  </a:lnTo>
                  <a:lnTo>
                    <a:pt x="489" y="793"/>
                  </a:lnTo>
                  <a:lnTo>
                    <a:pt x="506" y="810"/>
                  </a:lnTo>
                  <a:lnTo>
                    <a:pt x="506" y="810"/>
                  </a:lnTo>
                  <a:lnTo>
                    <a:pt x="506" y="810"/>
                  </a:lnTo>
                  <a:lnTo>
                    <a:pt x="506" y="810"/>
                  </a:lnTo>
                  <a:lnTo>
                    <a:pt x="506" y="810"/>
                  </a:lnTo>
                  <a:lnTo>
                    <a:pt x="506" y="827"/>
                  </a:lnTo>
                  <a:lnTo>
                    <a:pt x="506" y="827"/>
                  </a:lnTo>
                  <a:lnTo>
                    <a:pt x="506" y="827"/>
                  </a:lnTo>
                  <a:lnTo>
                    <a:pt x="506" y="827"/>
                  </a:lnTo>
                  <a:lnTo>
                    <a:pt x="506" y="827"/>
                  </a:lnTo>
                  <a:lnTo>
                    <a:pt x="506" y="827"/>
                  </a:lnTo>
                  <a:lnTo>
                    <a:pt x="506" y="827"/>
                  </a:lnTo>
                  <a:lnTo>
                    <a:pt x="523" y="827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61"/>
                  </a:lnTo>
                  <a:lnTo>
                    <a:pt x="523" y="861"/>
                  </a:lnTo>
                  <a:lnTo>
                    <a:pt x="540" y="861"/>
                  </a:lnTo>
                  <a:lnTo>
                    <a:pt x="540" y="861"/>
                  </a:lnTo>
                  <a:lnTo>
                    <a:pt x="540" y="861"/>
                  </a:lnTo>
                  <a:lnTo>
                    <a:pt x="540" y="861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57" y="878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911"/>
                  </a:lnTo>
                  <a:lnTo>
                    <a:pt x="557" y="911"/>
                  </a:lnTo>
                  <a:lnTo>
                    <a:pt x="557" y="911"/>
                  </a:lnTo>
                  <a:lnTo>
                    <a:pt x="574" y="911"/>
                  </a:lnTo>
                  <a:lnTo>
                    <a:pt x="574" y="911"/>
                  </a:lnTo>
                  <a:lnTo>
                    <a:pt x="574" y="911"/>
                  </a:lnTo>
                  <a:lnTo>
                    <a:pt x="574" y="911"/>
                  </a:lnTo>
                  <a:lnTo>
                    <a:pt x="574" y="928"/>
                  </a:lnTo>
                  <a:lnTo>
                    <a:pt x="574" y="928"/>
                  </a:lnTo>
                  <a:lnTo>
                    <a:pt x="574" y="928"/>
                  </a:lnTo>
                  <a:lnTo>
                    <a:pt x="574" y="928"/>
                  </a:lnTo>
                  <a:lnTo>
                    <a:pt x="574" y="928"/>
                  </a:lnTo>
                  <a:lnTo>
                    <a:pt x="574" y="928"/>
                  </a:lnTo>
                  <a:lnTo>
                    <a:pt x="574" y="928"/>
                  </a:lnTo>
                  <a:lnTo>
                    <a:pt x="574" y="928"/>
                  </a:lnTo>
                  <a:lnTo>
                    <a:pt x="574" y="928"/>
                  </a:lnTo>
                  <a:lnTo>
                    <a:pt x="574" y="928"/>
                  </a:lnTo>
                  <a:lnTo>
                    <a:pt x="591" y="945"/>
                  </a:lnTo>
                  <a:lnTo>
                    <a:pt x="591" y="945"/>
                  </a:lnTo>
                  <a:lnTo>
                    <a:pt x="591" y="945"/>
                  </a:lnTo>
                  <a:lnTo>
                    <a:pt x="591" y="945"/>
                  </a:lnTo>
                  <a:lnTo>
                    <a:pt x="591" y="945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607" y="962"/>
                  </a:lnTo>
                  <a:lnTo>
                    <a:pt x="607" y="962"/>
                  </a:lnTo>
                  <a:lnTo>
                    <a:pt x="607" y="962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7" y="996"/>
                  </a:lnTo>
                  <a:lnTo>
                    <a:pt x="607" y="996"/>
                  </a:lnTo>
                  <a:lnTo>
                    <a:pt x="624" y="996"/>
                  </a:lnTo>
                  <a:lnTo>
                    <a:pt x="624" y="996"/>
                  </a:lnTo>
                  <a:lnTo>
                    <a:pt x="624" y="996"/>
                  </a:lnTo>
                  <a:lnTo>
                    <a:pt x="624" y="996"/>
                  </a:lnTo>
                  <a:lnTo>
                    <a:pt x="624" y="996"/>
                  </a:lnTo>
                  <a:lnTo>
                    <a:pt x="624" y="996"/>
                  </a:lnTo>
                  <a:lnTo>
                    <a:pt x="624" y="1013"/>
                  </a:lnTo>
                  <a:lnTo>
                    <a:pt x="624" y="1013"/>
                  </a:lnTo>
                  <a:lnTo>
                    <a:pt x="624" y="1013"/>
                  </a:lnTo>
                  <a:lnTo>
                    <a:pt x="624" y="1013"/>
                  </a:lnTo>
                  <a:lnTo>
                    <a:pt x="641" y="1013"/>
                  </a:lnTo>
                  <a:lnTo>
                    <a:pt x="641" y="1030"/>
                  </a:lnTo>
                  <a:lnTo>
                    <a:pt x="641" y="1030"/>
                  </a:lnTo>
                  <a:lnTo>
                    <a:pt x="641" y="1030"/>
                  </a:lnTo>
                  <a:lnTo>
                    <a:pt x="641" y="1030"/>
                  </a:lnTo>
                  <a:lnTo>
                    <a:pt x="641" y="1030"/>
                  </a:lnTo>
                  <a:lnTo>
                    <a:pt x="641" y="1030"/>
                  </a:lnTo>
                  <a:lnTo>
                    <a:pt x="641" y="1030"/>
                  </a:lnTo>
                  <a:lnTo>
                    <a:pt x="641" y="1030"/>
                  </a:lnTo>
                  <a:lnTo>
                    <a:pt x="641" y="1030"/>
                  </a:lnTo>
                  <a:lnTo>
                    <a:pt x="641" y="1030"/>
                  </a:lnTo>
                  <a:lnTo>
                    <a:pt x="641" y="1046"/>
                  </a:lnTo>
                  <a:lnTo>
                    <a:pt x="641" y="1046"/>
                  </a:lnTo>
                  <a:lnTo>
                    <a:pt x="641" y="1046"/>
                  </a:lnTo>
                  <a:lnTo>
                    <a:pt x="658" y="1046"/>
                  </a:lnTo>
                  <a:lnTo>
                    <a:pt x="658" y="1046"/>
                  </a:lnTo>
                  <a:lnTo>
                    <a:pt x="658" y="1046"/>
                  </a:lnTo>
                  <a:lnTo>
                    <a:pt x="658" y="1046"/>
                  </a:lnTo>
                  <a:lnTo>
                    <a:pt x="658" y="1046"/>
                  </a:lnTo>
                  <a:lnTo>
                    <a:pt x="658" y="1046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5" y="1097"/>
                  </a:lnTo>
                  <a:lnTo>
                    <a:pt x="675" y="1097"/>
                  </a:lnTo>
                  <a:lnTo>
                    <a:pt x="692" y="1097"/>
                  </a:lnTo>
                  <a:lnTo>
                    <a:pt x="692" y="1097"/>
                  </a:lnTo>
                  <a:lnTo>
                    <a:pt x="692" y="1097"/>
                  </a:lnTo>
                  <a:lnTo>
                    <a:pt x="692" y="1114"/>
                  </a:lnTo>
                  <a:lnTo>
                    <a:pt x="692" y="1114"/>
                  </a:lnTo>
                  <a:lnTo>
                    <a:pt x="692" y="1114"/>
                  </a:lnTo>
                  <a:lnTo>
                    <a:pt x="692" y="1114"/>
                  </a:lnTo>
                  <a:lnTo>
                    <a:pt x="692" y="1114"/>
                  </a:lnTo>
                  <a:lnTo>
                    <a:pt x="692" y="1114"/>
                  </a:lnTo>
                  <a:lnTo>
                    <a:pt x="692" y="1131"/>
                  </a:lnTo>
                  <a:lnTo>
                    <a:pt x="692" y="1131"/>
                  </a:lnTo>
                  <a:lnTo>
                    <a:pt x="692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48"/>
                  </a:lnTo>
                  <a:lnTo>
                    <a:pt x="709" y="1148"/>
                  </a:lnTo>
                  <a:lnTo>
                    <a:pt x="709" y="1148"/>
                  </a:lnTo>
                  <a:lnTo>
                    <a:pt x="709" y="1148"/>
                  </a:lnTo>
                  <a:lnTo>
                    <a:pt x="709" y="1148"/>
                  </a:lnTo>
                  <a:lnTo>
                    <a:pt x="709" y="1148"/>
                  </a:lnTo>
                  <a:lnTo>
                    <a:pt x="725" y="1148"/>
                  </a:lnTo>
                  <a:lnTo>
                    <a:pt x="725" y="1148"/>
                  </a:lnTo>
                  <a:lnTo>
                    <a:pt x="725" y="1164"/>
                  </a:lnTo>
                  <a:lnTo>
                    <a:pt x="725" y="1164"/>
                  </a:lnTo>
                  <a:lnTo>
                    <a:pt x="725" y="1164"/>
                  </a:lnTo>
                  <a:lnTo>
                    <a:pt x="725" y="1164"/>
                  </a:lnTo>
                  <a:lnTo>
                    <a:pt x="725" y="1164"/>
                  </a:lnTo>
                  <a:lnTo>
                    <a:pt x="725" y="1181"/>
                  </a:lnTo>
                  <a:lnTo>
                    <a:pt x="742" y="1181"/>
                  </a:lnTo>
                  <a:lnTo>
                    <a:pt x="742" y="1181"/>
                  </a:lnTo>
                  <a:lnTo>
                    <a:pt x="742" y="1181"/>
                  </a:lnTo>
                  <a:lnTo>
                    <a:pt x="742" y="1181"/>
                  </a:lnTo>
                  <a:lnTo>
                    <a:pt x="742" y="1181"/>
                  </a:lnTo>
                  <a:lnTo>
                    <a:pt x="742" y="1198"/>
                  </a:lnTo>
                  <a:lnTo>
                    <a:pt x="742" y="1198"/>
                  </a:lnTo>
                  <a:lnTo>
                    <a:pt x="742" y="1198"/>
                  </a:lnTo>
                  <a:lnTo>
                    <a:pt x="742" y="1198"/>
                  </a:lnTo>
                  <a:lnTo>
                    <a:pt x="742" y="1198"/>
                  </a:lnTo>
                  <a:lnTo>
                    <a:pt x="742" y="1198"/>
                  </a:lnTo>
                  <a:lnTo>
                    <a:pt x="742" y="1198"/>
                  </a:lnTo>
                  <a:lnTo>
                    <a:pt x="759" y="1198"/>
                  </a:lnTo>
                  <a:lnTo>
                    <a:pt x="759" y="1198"/>
                  </a:lnTo>
                  <a:lnTo>
                    <a:pt x="759" y="1215"/>
                  </a:lnTo>
                  <a:lnTo>
                    <a:pt x="759" y="1215"/>
                  </a:lnTo>
                  <a:lnTo>
                    <a:pt x="759" y="1215"/>
                  </a:lnTo>
                  <a:lnTo>
                    <a:pt x="759" y="1215"/>
                  </a:lnTo>
                  <a:lnTo>
                    <a:pt x="759" y="1215"/>
                  </a:lnTo>
                  <a:lnTo>
                    <a:pt x="759" y="1215"/>
                  </a:lnTo>
                  <a:lnTo>
                    <a:pt x="759" y="1215"/>
                  </a:lnTo>
                  <a:lnTo>
                    <a:pt x="759" y="1232"/>
                  </a:lnTo>
                  <a:lnTo>
                    <a:pt x="759" y="1232"/>
                  </a:lnTo>
                  <a:lnTo>
                    <a:pt x="759" y="1232"/>
                  </a:lnTo>
                  <a:lnTo>
                    <a:pt x="759" y="1232"/>
                  </a:lnTo>
                  <a:lnTo>
                    <a:pt x="759" y="1232"/>
                  </a:lnTo>
                  <a:lnTo>
                    <a:pt x="776" y="1232"/>
                  </a:lnTo>
                  <a:lnTo>
                    <a:pt x="776" y="1232"/>
                  </a:lnTo>
                  <a:lnTo>
                    <a:pt x="776" y="1232"/>
                  </a:lnTo>
                  <a:lnTo>
                    <a:pt x="776" y="1232"/>
                  </a:lnTo>
                  <a:lnTo>
                    <a:pt x="776" y="1232"/>
                  </a:lnTo>
                  <a:lnTo>
                    <a:pt x="776" y="1249"/>
                  </a:lnTo>
                  <a:lnTo>
                    <a:pt x="776" y="1249"/>
                  </a:lnTo>
                  <a:lnTo>
                    <a:pt x="776" y="1249"/>
                  </a:lnTo>
                  <a:lnTo>
                    <a:pt x="776" y="1249"/>
                  </a:lnTo>
                  <a:lnTo>
                    <a:pt x="776" y="1249"/>
                  </a:lnTo>
                  <a:lnTo>
                    <a:pt x="776" y="1249"/>
                  </a:lnTo>
                  <a:lnTo>
                    <a:pt x="776" y="1249"/>
                  </a:lnTo>
                  <a:lnTo>
                    <a:pt x="793" y="1266"/>
                  </a:lnTo>
                  <a:lnTo>
                    <a:pt x="793" y="1266"/>
                  </a:lnTo>
                  <a:lnTo>
                    <a:pt x="793" y="1266"/>
                  </a:lnTo>
                  <a:lnTo>
                    <a:pt x="793" y="1266"/>
                  </a:lnTo>
                  <a:lnTo>
                    <a:pt x="793" y="1266"/>
                  </a:lnTo>
                  <a:lnTo>
                    <a:pt x="793" y="1266"/>
                  </a:lnTo>
                  <a:lnTo>
                    <a:pt x="793" y="1283"/>
                  </a:lnTo>
                  <a:lnTo>
                    <a:pt x="793" y="1283"/>
                  </a:lnTo>
                  <a:lnTo>
                    <a:pt x="793" y="1283"/>
                  </a:lnTo>
                  <a:lnTo>
                    <a:pt x="793" y="1283"/>
                  </a:lnTo>
                  <a:lnTo>
                    <a:pt x="810" y="1283"/>
                  </a:lnTo>
                  <a:lnTo>
                    <a:pt x="810" y="1283"/>
                  </a:lnTo>
                  <a:lnTo>
                    <a:pt x="810" y="1283"/>
                  </a:lnTo>
                  <a:lnTo>
                    <a:pt x="810" y="1299"/>
                  </a:lnTo>
                  <a:lnTo>
                    <a:pt x="810" y="1299"/>
                  </a:lnTo>
                  <a:lnTo>
                    <a:pt x="810" y="1299"/>
                  </a:lnTo>
                  <a:lnTo>
                    <a:pt x="810" y="1299"/>
                  </a:lnTo>
                  <a:lnTo>
                    <a:pt x="810" y="1299"/>
                  </a:lnTo>
                  <a:lnTo>
                    <a:pt x="810" y="1299"/>
                  </a:lnTo>
                  <a:lnTo>
                    <a:pt x="810" y="1299"/>
                  </a:lnTo>
                  <a:lnTo>
                    <a:pt x="827" y="1316"/>
                  </a:lnTo>
                  <a:lnTo>
                    <a:pt x="827" y="1316"/>
                  </a:lnTo>
                  <a:lnTo>
                    <a:pt x="827" y="1316"/>
                  </a:lnTo>
                  <a:lnTo>
                    <a:pt x="827" y="1316"/>
                  </a:lnTo>
                  <a:lnTo>
                    <a:pt x="827" y="1316"/>
                  </a:lnTo>
                  <a:lnTo>
                    <a:pt x="827" y="1316"/>
                  </a:lnTo>
                  <a:lnTo>
                    <a:pt x="827" y="1316"/>
                  </a:lnTo>
                  <a:lnTo>
                    <a:pt x="827" y="1316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44" y="1333"/>
                  </a:lnTo>
                  <a:lnTo>
                    <a:pt x="844" y="1333"/>
                  </a:lnTo>
                  <a:lnTo>
                    <a:pt x="844" y="1333"/>
                  </a:lnTo>
                  <a:lnTo>
                    <a:pt x="844" y="1350"/>
                  </a:lnTo>
                  <a:lnTo>
                    <a:pt x="844" y="1350"/>
                  </a:lnTo>
                  <a:lnTo>
                    <a:pt x="844" y="1350"/>
                  </a:lnTo>
                  <a:lnTo>
                    <a:pt x="844" y="1350"/>
                  </a:lnTo>
                  <a:lnTo>
                    <a:pt x="844" y="1350"/>
                  </a:lnTo>
                  <a:lnTo>
                    <a:pt x="844" y="1350"/>
                  </a:lnTo>
                  <a:lnTo>
                    <a:pt x="844" y="1367"/>
                  </a:lnTo>
                  <a:lnTo>
                    <a:pt x="860" y="1367"/>
                  </a:lnTo>
                  <a:lnTo>
                    <a:pt x="860" y="1367"/>
                  </a:lnTo>
                  <a:lnTo>
                    <a:pt x="860" y="1367"/>
                  </a:lnTo>
                  <a:lnTo>
                    <a:pt x="860" y="1367"/>
                  </a:lnTo>
                  <a:lnTo>
                    <a:pt x="860" y="1384"/>
                  </a:lnTo>
                  <a:lnTo>
                    <a:pt x="860" y="1384"/>
                  </a:lnTo>
                  <a:lnTo>
                    <a:pt x="860" y="1384"/>
                  </a:lnTo>
                  <a:lnTo>
                    <a:pt x="860" y="1384"/>
                  </a:lnTo>
                  <a:lnTo>
                    <a:pt x="860" y="1384"/>
                  </a:lnTo>
                  <a:lnTo>
                    <a:pt x="860" y="1384"/>
                  </a:lnTo>
                  <a:lnTo>
                    <a:pt x="877" y="1401"/>
                  </a:lnTo>
                  <a:lnTo>
                    <a:pt x="877" y="1401"/>
                  </a:lnTo>
                  <a:lnTo>
                    <a:pt x="877" y="1401"/>
                  </a:lnTo>
                  <a:lnTo>
                    <a:pt x="877" y="1401"/>
                  </a:lnTo>
                  <a:lnTo>
                    <a:pt x="877" y="1401"/>
                  </a:lnTo>
                  <a:lnTo>
                    <a:pt x="877" y="1417"/>
                  </a:lnTo>
                  <a:lnTo>
                    <a:pt x="894" y="1417"/>
                  </a:lnTo>
                  <a:lnTo>
                    <a:pt x="894" y="1417"/>
                  </a:lnTo>
                  <a:lnTo>
                    <a:pt x="894" y="1417"/>
                  </a:lnTo>
                  <a:lnTo>
                    <a:pt x="894" y="1417"/>
                  </a:lnTo>
                  <a:lnTo>
                    <a:pt x="894" y="1417"/>
                  </a:lnTo>
                  <a:lnTo>
                    <a:pt x="894" y="1434"/>
                  </a:lnTo>
                  <a:lnTo>
                    <a:pt x="894" y="1434"/>
                  </a:lnTo>
                  <a:lnTo>
                    <a:pt x="894" y="1434"/>
                  </a:lnTo>
                  <a:lnTo>
                    <a:pt x="894" y="1434"/>
                  </a:lnTo>
                  <a:lnTo>
                    <a:pt x="894" y="1434"/>
                  </a:lnTo>
                  <a:lnTo>
                    <a:pt x="894" y="1434"/>
                  </a:lnTo>
                  <a:lnTo>
                    <a:pt x="894" y="1434"/>
                  </a:lnTo>
                  <a:lnTo>
                    <a:pt x="894" y="1434"/>
                  </a:lnTo>
                  <a:lnTo>
                    <a:pt x="894" y="1434"/>
                  </a:lnTo>
                  <a:lnTo>
                    <a:pt x="894" y="1434"/>
                  </a:lnTo>
                  <a:lnTo>
                    <a:pt x="894" y="1451"/>
                  </a:lnTo>
                  <a:lnTo>
                    <a:pt x="911" y="1451"/>
                  </a:lnTo>
                  <a:lnTo>
                    <a:pt x="911" y="1451"/>
                  </a:lnTo>
                  <a:lnTo>
                    <a:pt x="911" y="1451"/>
                  </a:lnTo>
                  <a:lnTo>
                    <a:pt x="911" y="1451"/>
                  </a:lnTo>
                  <a:lnTo>
                    <a:pt x="911" y="1451"/>
                  </a:lnTo>
                  <a:lnTo>
                    <a:pt x="911" y="1451"/>
                  </a:lnTo>
                  <a:lnTo>
                    <a:pt x="911" y="1451"/>
                  </a:lnTo>
                  <a:lnTo>
                    <a:pt x="911" y="1451"/>
                  </a:lnTo>
                  <a:lnTo>
                    <a:pt x="911" y="1451"/>
                  </a:lnTo>
                  <a:lnTo>
                    <a:pt x="911" y="1468"/>
                  </a:lnTo>
                  <a:lnTo>
                    <a:pt x="911" y="1468"/>
                  </a:lnTo>
                  <a:lnTo>
                    <a:pt x="911" y="1468"/>
                  </a:lnTo>
                  <a:lnTo>
                    <a:pt x="911" y="1468"/>
                  </a:lnTo>
                  <a:lnTo>
                    <a:pt x="911" y="1468"/>
                  </a:lnTo>
                  <a:lnTo>
                    <a:pt x="928" y="1468"/>
                  </a:lnTo>
                  <a:lnTo>
                    <a:pt x="928" y="1468"/>
                  </a:lnTo>
                  <a:lnTo>
                    <a:pt x="928" y="1468"/>
                  </a:lnTo>
                  <a:lnTo>
                    <a:pt x="928" y="1468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502"/>
                  </a:lnTo>
                  <a:lnTo>
                    <a:pt x="928" y="1502"/>
                  </a:lnTo>
                  <a:lnTo>
                    <a:pt x="945" y="1502"/>
                  </a:lnTo>
                  <a:lnTo>
                    <a:pt x="945" y="1502"/>
                  </a:lnTo>
                  <a:lnTo>
                    <a:pt x="945" y="1502"/>
                  </a:lnTo>
                  <a:lnTo>
                    <a:pt x="945" y="1519"/>
                  </a:lnTo>
                  <a:lnTo>
                    <a:pt x="945" y="1519"/>
                  </a:lnTo>
                  <a:lnTo>
                    <a:pt x="945" y="1519"/>
                  </a:lnTo>
                  <a:lnTo>
                    <a:pt x="962" y="1519"/>
                  </a:lnTo>
                  <a:lnTo>
                    <a:pt x="962" y="1519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52"/>
                  </a:lnTo>
                  <a:lnTo>
                    <a:pt x="962" y="1552"/>
                  </a:lnTo>
                  <a:lnTo>
                    <a:pt x="978" y="1552"/>
                  </a:lnTo>
                  <a:lnTo>
                    <a:pt x="978" y="1552"/>
                  </a:lnTo>
                  <a:lnTo>
                    <a:pt x="978" y="1552"/>
                  </a:lnTo>
                  <a:lnTo>
                    <a:pt x="978" y="1569"/>
                  </a:lnTo>
                  <a:lnTo>
                    <a:pt x="978" y="1569"/>
                  </a:lnTo>
                  <a:lnTo>
                    <a:pt x="978" y="1569"/>
                  </a:lnTo>
                  <a:lnTo>
                    <a:pt x="978" y="1569"/>
                  </a:lnTo>
                  <a:lnTo>
                    <a:pt x="978" y="1569"/>
                  </a:lnTo>
                  <a:lnTo>
                    <a:pt x="995" y="1569"/>
                  </a:lnTo>
                  <a:lnTo>
                    <a:pt x="995" y="1586"/>
                  </a:lnTo>
                  <a:lnTo>
                    <a:pt x="995" y="1586"/>
                  </a:lnTo>
                  <a:lnTo>
                    <a:pt x="995" y="1586"/>
                  </a:lnTo>
                  <a:lnTo>
                    <a:pt x="995" y="1586"/>
                  </a:lnTo>
                  <a:lnTo>
                    <a:pt x="995" y="1586"/>
                  </a:lnTo>
                  <a:lnTo>
                    <a:pt x="995" y="1586"/>
                  </a:lnTo>
                  <a:lnTo>
                    <a:pt x="995" y="1586"/>
                  </a:lnTo>
                  <a:lnTo>
                    <a:pt x="995" y="1586"/>
                  </a:lnTo>
                  <a:lnTo>
                    <a:pt x="995" y="1586"/>
                  </a:lnTo>
                  <a:lnTo>
                    <a:pt x="995" y="1603"/>
                  </a:lnTo>
                  <a:lnTo>
                    <a:pt x="995" y="1603"/>
                  </a:lnTo>
                  <a:lnTo>
                    <a:pt x="1012" y="1603"/>
                  </a:lnTo>
                  <a:lnTo>
                    <a:pt x="1012" y="1603"/>
                  </a:lnTo>
                  <a:lnTo>
                    <a:pt x="1012" y="1603"/>
                  </a:lnTo>
                  <a:lnTo>
                    <a:pt x="1012" y="1620"/>
                  </a:lnTo>
                  <a:lnTo>
                    <a:pt x="1012" y="1620"/>
                  </a:lnTo>
                  <a:lnTo>
                    <a:pt x="1012" y="1620"/>
                  </a:lnTo>
                  <a:lnTo>
                    <a:pt x="1012" y="1620"/>
                  </a:lnTo>
                  <a:lnTo>
                    <a:pt x="1012" y="1620"/>
                  </a:lnTo>
                  <a:lnTo>
                    <a:pt x="1012" y="1620"/>
                  </a:lnTo>
                  <a:lnTo>
                    <a:pt x="1012" y="1620"/>
                  </a:lnTo>
                  <a:lnTo>
                    <a:pt x="1012" y="1620"/>
                  </a:lnTo>
                  <a:lnTo>
                    <a:pt x="1012" y="1620"/>
                  </a:lnTo>
                  <a:lnTo>
                    <a:pt x="1029" y="1620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54"/>
                  </a:lnTo>
                  <a:lnTo>
                    <a:pt x="1029" y="1654"/>
                  </a:lnTo>
                  <a:lnTo>
                    <a:pt x="1029" y="1654"/>
                  </a:lnTo>
                  <a:lnTo>
                    <a:pt x="1029" y="1654"/>
                  </a:lnTo>
                  <a:lnTo>
                    <a:pt x="1029" y="1654"/>
                  </a:lnTo>
                  <a:lnTo>
                    <a:pt x="1046" y="1654"/>
                  </a:lnTo>
                  <a:lnTo>
                    <a:pt x="1046" y="1654"/>
                  </a:lnTo>
                  <a:lnTo>
                    <a:pt x="1046" y="1654"/>
                  </a:lnTo>
                  <a:lnTo>
                    <a:pt x="1046" y="1654"/>
                  </a:lnTo>
                  <a:lnTo>
                    <a:pt x="1046" y="1654"/>
                  </a:lnTo>
                  <a:lnTo>
                    <a:pt x="1046" y="1670"/>
                  </a:lnTo>
                  <a:lnTo>
                    <a:pt x="1046" y="1670"/>
                  </a:lnTo>
                  <a:lnTo>
                    <a:pt x="1046" y="1670"/>
                  </a:lnTo>
                  <a:lnTo>
                    <a:pt x="1046" y="1670"/>
                  </a:lnTo>
                  <a:lnTo>
                    <a:pt x="1046" y="1670"/>
                  </a:lnTo>
                  <a:lnTo>
                    <a:pt x="1046" y="1670"/>
                  </a:lnTo>
                  <a:lnTo>
                    <a:pt x="1046" y="1670"/>
                  </a:lnTo>
                  <a:lnTo>
                    <a:pt x="1046" y="1670"/>
                  </a:lnTo>
                  <a:lnTo>
                    <a:pt x="1046" y="1670"/>
                  </a:lnTo>
                  <a:lnTo>
                    <a:pt x="1063" y="1687"/>
                  </a:lnTo>
                  <a:lnTo>
                    <a:pt x="1063" y="1687"/>
                  </a:lnTo>
                  <a:lnTo>
                    <a:pt x="1063" y="1687"/>
                  </a:lnTo>
                  <a:lnTo>
                    <a:pt x="1063" y="168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2031625" y="3888025"/>
              <a:ext cx="29125" cy="46000"/>
            </a:xfrm>
            <a:custGeom>
              <a:avLst/>
              <a:gdLst/>
              <a:ahLst/>
              <a:cxnLst/>
              <a:rect l="l" t="t" r="r" b="b"/>
              <a:pathLst>
                <a:path w="1165" h="1840" fill="none" extrusionOk="0">
                  <a:moveTo>
                    <a:pt x="1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53"/>
                  </a:lnTo>
                  <a:lnTo>
                    <a:pt x="85" y="153"/>
                  </a:lnTo>
                  <a:lnTo>
                    <a:pt x="85" y="153"/>
                  </a:lnTo>
                  <a:lnTo>
                    <a:pt x="85" y="153"/>
                  </a:lnTo>
                  <a:lnTo>
                    <a:pt x="85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37"/>
                  </a:lnTo>
                  <a:lnTo>
                    <a:pt x="136" y="237"/>
                  </a:lnTo>
                  <a:lnTo>
                    <a:pt x="136" y="237"/>
                  </a:lnTo>
                  <a:lnTo>
                    <a:pt x="136" y="237"/>
                  </a:lnTo>
                  <a:lnTo>
                    <a:pt x="136" y="237"/>
                  </a:lnTo>
                  <a:lnTo>
                    <a:pt x="136" y="237"/>
                  </a:lnTo>
                  <a:lnTo>
                    <a:pt x="152" y="237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20" y="372"/>
                  </a:lnTo>
                  <a:lnTo>
                    <a:pt x="220" y="372"/>
                  </a:lnTo>
                  <a:lnTo>
                    <a:pt x="220" y="372"/>
                  </a:lnTo>
                  <a:lnTo>
                    <a:pt x="220" y="372"/>
                  </a:lnTo>
                  <a:lnTo>
                    <a:pt x="220" y="372"/>
                  </a:lnTo>
                  <a:lnTo>
                    <a:pt x="220" y="372"/>
                  </a:lnTo>
                  <a:lnTo>
                    <a:pt x="237" y="372"/>
                  </a:lnTo>
                  <a:lnTo>
                    <a:pt x="237" y="372"/>
                  </a:lnTo>
                  <a:lnTo>
                    <a:pt x="237" y="372"/>
                  </a:lnTo>
                  <a:lnTo>
                    <a:pt x="237" y="372"/>
                  </a:lnTo>
                  <a:lnTo>
                    <a:pt x="237" y="389"/>
                  </a:lnTo>
                  <a:lnTo>
                    <a:pt x="237" y="389"/>
                  </a:lnTo>
                  <a:lnTo>
                    <a:pt x="237" y="389"/>
                  </a:lnTo>
                  <a:lnTo>
                    <a:pt x="237" y="389"/>
                  </a:lnTo>
                  <a:lnTo>
                    <a:pt x="237" y="389"/>
                  </a:lnTo>
                  <a:lnTo>
                    <a:pt x="237" y="389"/>
                  </a:lnTo>
                  <a:lnTo>
                    <a:pt x="237" y="389"/>
                  </a:lnTo>
                  <a:lnTo>
                    <a:pt x="237" y="406"/>
                  </a:lnTo>
                  <a:lnTo>
                    <a:pt x="237" y="406"/>
                  </a:lnTo>
                  <a:lnTo>
                    <a:pt x="237" y="406"/>
                  </a:lnTo>
                  <a:lnTo>
                    <a:pt x="254" y="406"/>
                  </a:lnTo>
                  <a:lnTo>
                    <a:pt x="254" y="406"/>
                  </a:lnTo>
                  <a:lnTo>
                    <a:pt x="254" y="406"/>
                  </a:lnTo>
                  <a:lnTo>
                    <a:pt x="254" y="406"/>
                  </a:lnTo>
                  <a:lnTo>
                    <a:pt x="254" y="406"/>
                  </a:lnTo>
                  <a:lnTo>
                    <a:pt x="254" y="423"/>
                  </a:lnTo>
                  <a:lnTo>
                    <a:pt x="254" y="423"/>
                  </a:lnTo>
                  <a:lnTo>
                    <a:pt x="254" y="423"/>
                  </a:lnTo>
                  <a:lnTo>
                    <a:pt x="254" y="423"/>
                  </a:lnTo>
                  <a:lnTo>
                    <a:pt x="254" y="423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39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87" y="456"/>
                  </a:lnTo>
                  <a:lnTo>
                    <a:pt x="287" y="456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287" y="473"/>
                  </a:lnTo>
                  <a:lnTo>
                    <a:pt x="304" y="490"/>
                  </a:lnTo>
                  <a:lnTo>
                    <a:pt x="304" y="490"/>
                  </a:lnTo>
                  <a:lnTo>
                    <a:pt x="304" y="490"/>
                  </a:lnTo>
                  <a:lnTo>
                    <a:pt x="304" y="490"/>
                  </a:lnTo>
                  <a:lnTo>
                    <a:pt x="304" y="490"/>
                  </a:lnTo>
                  <a:lnTo>
                    <a:pt x="304" y="490"/>
                  </a:lnTo>
                  <a:lnTo>
                    <a:pt x="304" y="490"/>
                  </a:lnTo>
                  <a:lnTo>
                    <a:pt x="304" y="507"/>
                  </a:lnTo>
                  <a:lnTo>
                    <a:pt x="304" y="507"/>
                  </a:lnTo>
                  <a:lnTo>
                    <a:pt x="304" y="507"/>
                  </a:lnTo>
                  <a:lnTo>
                    <a:pt x="304" y="507"/>
                  </a:lnTo>
                  <a:lnTo>
                    <a:pt x="304" y="507"/>
                  </a:lnTo>
                  <a:lnTo>
                    <a:pt x="321" y="507"/>
                  </a:lnTo>
                  <a:lnTo>
                    <a:pt x="321" y="507"/>
                  </a:lnTo>
                  <a:lnTo>
                    <a:pt x="321" y="507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24"/>
                  </a:lnTo>
                  <a:lnTo>
                    <a:pt x="321" y="541"/>
                  </a:lnTo>
                  <a:lnTo>
                    <a:pt x="321" y="541"/>
                  </a:lnTo>
                  <a:lnTo>
                    <a:pt x="321" y="541"/>
                  </a:lnTo>
                  <a:lnTo>
                    <a:pt x="338" y="541"/>
                  </a:lnTo>
                  <a:lnTo>
                    <a:pt x="338" y="541"/>
                  </a:lnTo>
                  <a:lnTo>
                    <a:pt x="338" y="541"/>
                  </a:lnTo>
                  <a:lnTo>
                    <a:pt x="338" y="541"/>
                  </a:lnTo>
                  <a:lnTo>
                    <a:pt x="338" y="541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55" y="574"/>
                  </a:lnTo>
                  <a:lnTo>
                    <a:pt x="355" y="574"/>
                  </a:lnTo>
                  <a:lnTo>
                    <a:pt x="355" y="574"/>
                  </a:lnTo>
                  <a:lnTo>
                    <a:pt x="355" y="574"/>
                  </a:lnTo>
                  <a:lnTo>
                    <a:pt x="355" y="574"/>
                  </a:lnTo>
                  <a:lnTo>
                    <a:pt x="355" y="574"/>
                  </a:lnTo>
                  <a:lnTo>
                    <a:pt x="355" y="574"/>
                  </a:lnTo>
                  <a:lnTo>
                    <a:pt x="355" y="574"/>
                  </a:lnTo>
                  <a:lnTo>
                    <a:pt x="355" y="574"/>
                  </a:lnTo>
                  <a:lnTo>
                    <a:pt x="355" y="591"/>
                  </a:lnTo>
                  <a:lnTo>
                    <a:pt x="355" y="591"/>
                  </a:lnTo>
                  <a:lnTo>
                    <a:pt x="355" y="591"/>
                  </a:lnTo>
                  <a:lnTo>
                    <a:pt x="355" y="591"/>
                  </a:lnTo>
                  <a:lnTo>
                    <a:pt x="355" y="591"/>
                  </a:lnTo>
                  <a:lnTo>
                    <a:pt x="372" y="591"/>
                  </a:lnTo>
                  <a:lnTo>
                    <a:pt x="372" y="591"/>
                  </a:lnTo>
                  <a:lnTo>
                    <a:pt x="372" y="591"/>
                  </a:lnTo>
                  <a:lnTo>
                    <a:pt x="372" y="591"/>
                  </a:lnTo>
                  <a:lnTo>
                    <a:pt x="372" y="608"/>
                  </a:lnTo>
                  <a:lnTo>
                    <a:pt x="372" y="608"/>
                  </a:lnTo>
                  <a:lnTo>
                    <a:pt x="372" y="608"/>
                  </a:lnTo>
                  <a:lnTo>
                    <a:pt x="372" y="608"/>
                  </a:lnTo>
                  <a:lnTo>
                    <a:pt x="372" y="608"/>
                  </a:lnTo>
                  <a:lnTo>
                    <a:pt x="372" y="608"/>
                  </a:lnTo>
                  <a:lnTo>
                    <a:pt x="372" y="608"/>
                  </a:lnTo>
                  <a:lnTo>
                    <a:pt x="372" y="608"/>
                  </a:lnTo>
                  <a:lnTo>
                    <a:pt x="372" y="625"/>
                  </a:lnTo>
                  <a:lnTo>
                    <a:pt x="389" y="625"/>
                  </a:lnTo>
                  <a:lnTo>
                    <a:pt x="389" y="625"/>
                  </a:lnTo>
                  <a:lnTo>
                    <a:pt x="389" y="625"/>
                  </a:lnTo>
                  <a:lnTo>
                    <a:pt x="389" y="625"/>
                  </a:lnTo>
                  <a:lnTo>
                    <a:pt x="389" y="625"/>
                  </a:lnTo>
                  <a:lnTo>
                    <a:pt x="389" y="642"/>
                  </a:lnTo>
                  <a:lnTo>
                    <a:pt x="389" y="642"/>
                  </a:lnTo>
                  <a:lnTo>
                    <a:pt x="389" y="642"/>
                  </a:lnTo>
                  <a:lnTo>
                    <a:pt x="389" y="642"/>
                  </a:lnTo>
                  <a:lnTo>
                    <a:pt x="389" y="642"/>
                  </a:lnTo>
                  <a:lnTo>
                    <a:pt x="389" y="642"/>
                  </a:lnTo>
                  <a:lnTo>
                    <a:pt x="389" y="642"/>
                  </a:lnTo>
                  <a:lnTo>
                    <a:pt x="405" y="642"/>
                  </a:lnTo>
                  <a:lnTo>
                    <a:pt x="405" y="642"/>
                  </a:lnTo>
                  <a:lnTo>
                    <a:pt x="405" y="642"/>
                  </a:lnTo>
                  <a:lnTo>
                    <a:pt x="405" y="659"/>
                  </a:lnTo>
                  <a:lnTo>
                    <a:pt x="405" y="659"/>
                  </a:lnTo>
                  <a:lnTo>
                    <a:pt x="405" y="659"/>
                  </a:lnTo>
                  <a:lnTo>
                    <a:pt x="405" y="659"/>
                  </a:lnTo>
                  <a:lnTo>
                    <a:pt x="405" y="659"/>
                  </a:lnTo>
                  <a:lnTo>
                    <a:pt x="405" y="659"/>
                  </a:lnTo>
                  <a:lnTo>
                    <a:pt x="405" y="659"/>
                  </a:lnTo>
                  <a:lnTo>
                    <a:pt x="405" y="676"/>
                  </a:lnTo>
                  <a:lnTo>
                    <a:pt x="405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422" y="692"/>
                  </a:lnTo>
                  <a:lnTo>
                    <a:pt x="422" y="692"/>
                  </a:lnTo>
                  <a:lnTo>
                    <a:pt x="422" y="692"/>
                  </a:lnTo>
                  <a:lnTo>
                    <a:pt x="422" y="692"/>
                  </a:lnTo>
                  <a:lnTo>
                    <a:pt x="439" y="692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39" y="726"/>
                  </a:lnTo>
                  <a:lnTo>
                    <a:pt x="439" y="726"/>
                  </a:lnTo>
                  <a:lnTo>
                    <a:pt x="439" y="726"/>
                  </a:lnTo>
                  <a:lnTo>
                    <a:pt x="456" y="726"/>
                  </a:lnTo>
                  <a:lnTo>
                    <a:pt x="456" y="726"/>
                  </a:lnTo>
                  <a:lnTo>
                    <a:pt x="456" y="726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60"/>
                  </a:lnTo>
                  <a:lnTo>
                    <a:pt x="473" y="760"/>
                  </a:lnTo>
                  <a:lnTo>
                    <a:pt x="473" y="760"/>
                  </a:lnTo>
                  <a:lnTo>
                    <a:pt x="473" y="760"/>
                  </a:lnTo>
                  <a:lnTo>
                    <a:pt x="473" y="760"/>
                  </a:lnTo>
                  <a:lnTo>
                    <a:pt x="473" y="760"/>
                  </a:lnTo>
                  <a:lnTo>
                    <a:pt x="473" y="760"/>
                  </a:lnTo>
                  <a:lnTo>
                    <a:pt x="473" y="760"/>
                  </a:lnTo>
                  <a:lnTo>
                    <a:pt x="473" y="777"/>
                  </a:lnTo>
                  <a:lnTo>
                    <a:pt x="473" y="777"/>
                  </a:lnTo>
                  <a:lnTo>
                    <a:pt x="473" y="777"/>
                  </a:lnTo>
                  <a:lnTo>
                    <a:pt x="473" y="777"/>
                  </a:lnTo>
                  <a:lnTo>
                    <a:pt x="473" y="777"/>
                  </a:lnTo>
                  <a:lnTo>
                    <a:pt x="473" y="777"/>
                  </a:lnTo>
                  <a:lnTo>
                    <a:pt x="490" y="777"/>
                  </a:lnTo>
                  <a:lnTo>
                    <a:pt x="490" y="777"/>
                  </a:lnTo>
                  <a:lnTo>
                    <a:pt x="490" y="794"/>
                  </a:lnTo>
                  <a:lnTo>
                    <a:pt x="490" y="794"/>
                  </a:lnTo>
                  <a:lnTo>
                    <a:pt x="490" y="794"/>
                  </a:lnTo>
                  <a:lnTo>
                    <a:pt x="490" y="794"/>
                  </a:lnTo>
                  <a:lnTo>
                    <a:pt x="490" y="794"/>
                  </a:lnTo>
                  <a:lnTo>
                    <a:pt x="490" y="794"/>
                  </a:lnTo>
                  <a:lnTo>
                    <a:pt x="490" y="794"/>
                  </a:lnTo>
                  <a:lnTo>
                    <a:pt x="490" y="810"/>
                  </a:lnTo>
                  <a:lnTo>
                    <a:pt x="490" y="810"/>
                  </a:lnTo>
                  <a:lnTo>
                    <a:pt x="490" y="810"/>
                  </a:lnTo>
                  <a:lnTo>
                    <a:pt x="507" y="810"/>
                  </a:lnTo>
                  <a:lnTo>
                    <a:pt x="507" y="810"/>
                  </a:lnTo>
                  <a:lnTo>
                    <a:pt x="507" y="810"/>
                  </a:lnTo>
                  <a:lnTo>
                    <a:pt x="507" y="827"/>
                  </a:lnTo>
                  <a:lnTo>
                    <a:pt x="507" y="827"/>
                  </a:lnTo>
                  <a:lnTo>
                    <a:pt x="507" y="827"/>
                  </a:lnTo>
                  <a:lnTo>
                    <a:pt x="507" y="827"/>
                  </a:lnTo>
                  <a:lnTo>
                    <a:pt x="507" y="827"/>
                  </a:lnTo>
                  <a:lnTo>
                    <a:pt x="507" y="827"/>
                  </a:lnTo>
                  <a:lnTo>
                    <a:pt x="507" y="827"/>
                  </a:lnTo>
                  <a:lnTo>
                    <a:pt x="507" y="827"/>
                  </a:lnTo>
                  <a:lnTo>
                    <a:pt x="507" y="827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44"/>
                  </a:lnTo>
                  <a:lnTo>
                    <a:pt x="523" y="861"/>
                  </a:lnTo>
                  <a:lnTo>
                    <a:pt x="523" y="861"/>
                  </a:lnTo>
                  <a:lnTo>
                    <a:pt x="523" y="861"/>
                  </a:lnTo>
                  <a:lnTo>
                    <a:pt x="540" y="861"/>
                  </a:lnTo>
                  <a:lnTo>
                    <a:pt x="540" y="861"/>
                  </a:lnTo>
                  <a:lnTo>
                    <a:pt x="540" y="861"/>
                  </a:lnTo>
                  <a:lnTo>
                    <a:pt x="540" y="861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40" y="878"/>
                  </a:lnTo>
                  <a:lnTo>
                    <a:pt x="540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895"/>
                  </a:lnTo>
                  <a:lnTo>
                    <a:pt x="557" y="912"/>
                  </a:lnTo>
                  <a:lnTo>
                    <a:pt x="557" y="912"/>
                  </a:lnTo>
                  <a:lnTo>
                    <a:pt x="557" y="912"/>
                  </a:lnTo>
                  <a:lnTo>
                    <a:pt x="557" y="912"/>
                  </a:lnTo>
                  <a:lnTo>
                    <a:pt x="557" y="912"/>
                  </a:lnTo>
                  <a:lnTo>
                    <a:pt x="574" y="912"/>
                  </a:lnTo>
                  <a:lnTo>
                    <a:pt x="574" y="912"/>
                  </a:lnTo>
                  <a:lnTo>
                    <a:pt x="574" y="929"/>
                  </a:lnTo>
                  <a:lnTo>
                    <a:pt x="574" y="929"/>
                  </a:lnTo>
                  <a:lnTo>
                    <a:pt x="574" y="929"/>
                  </a:lnTo>
                  <a:lnTo>
                    <a:pt x="574" y="929"/>
                  </a:lnTo>
                  <a:lnTo>
                    <a:pt x="574" y="929"/>
                  </a:lnTo>
                  <a:lnTo>
                    <a:pt x="574" y="929"/>
                  </a:lnTo>
                  <a:lnTo>
                    <a:pt x="574" y="945"/>
                  </a:lnTo>
                  <a:lnTo>
                    <a:pt x="574" y="945"/>
                  </a:lnTo>
                  <a:lnTo>
                    <a:pt x="591" y="945"/>
                  </a:lnTo>
                  <a:lnTo>
                    <a:pt x="591" y="945"/>
                  </a:lnTo>
                  <a:lnTo>
                    <a:pt x="591" y="945"/>
                  </a:lnTo>
                  <a:lnTo>
                    <a:pt x="591" y="945"/>
                  </a:lnTo>
                  <a:lnTo>
                    <a:pt x="591" y="945"/>
                  </a:lnTo>
                  <a:lnTo>
                    <a:pt x="591" y="945"/>
                  </a:lnTo>
                  <a:lnTo>
                    <a:pt x="591" y="945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591" y="962"/>
                  </a:lnTo>
                  <a:lnTo>
                    <a:pt x="608" y="979"/>
                  </a:lnTo>
                  <a:lnTo>
                    <a:pt x="608" y="979"/>
                  </a:lnTo>
                  <a:lnTo>
                    <a:pt x="608" y="979"/>
                  </a:lnTo>
                  <a:lnTo>
                    <a:pt x="608" y="979"/>
                  </a:lnTo>
                  <a:lnTo>
                    <a:pt x="608" y="979"/>
                  </a:lnTo>
                  <a:lnTo>
                    <a:pt x="608" y="979"/>
                  </a:lnTo>
                  <a:lnTo>
                    <a:pt x="608" y="979"/>
                  </a:lnTo>
                  <a:lnTo>
                    <a:pt x="608" y="996"/>
                  </a:lnTo>
                  <a:lnTo>
                    <a:pt x="608" y="996"/>
                  </a:lnTo>
                  <a:lnTo>
                    <a:pt x="625" y="996"/>
                  </a:lnTo>
                  <a:lnTo>
                    <a:pt x="625" y="996"/>
                  </a:lnTo>
                  <a:lnTo>
                    <a:pt x="625" y="996"/>
                  </a:lnTo>
                  <a:lnTo>
                    <a:pt x="625" y="996"/>
                  </a:lnTo>
                  <a:lnTo>
                    <a:pt x="625" y="996"/>
                  </a:lnTo>
                  <a:lnTo>
                    <a:pt x="625" y="996"/>
                  </a:lnTo>
                  <a:lnTo>
                    <a:pt x="625" y="1013"/>
                  </a:lnTo>
                  <a:lnTo>
                    <a:pt x="625" y="1013"/>
                  </a:lnTo>
                  <a:lnTo>
                    <a:pt x="625" y="1013"/>
                  </a:lnTo>
                  <a:lnTo>
                    <a:pt x="625" y="1013"/>
                  </a:lnTo>
                  <a:lnTo>
                    <a:pt x="625" y="1013"/>
                  </a:lnTo>
                  <a:lnTo>
                    <a:pt x="625" y="1013"/>
                  </a:lnTo>
                  <a:lnTo>
                    <a:pt x="625" y="1013"/>
                  </a:lnTo>
                  <a:lnTo>
                    <a:pt x="625" y="1013"/>
                  </a:lnTo>
                  <a:lnTo>
                    <a:pt x="642" y="1030"/>
                  </a:lnTo>
                  <a:lnTo>
                    <a:pt x="642" y="1030"/>
                  </a:lnTo>
                  <a:lnTo>
                    <a:pt x="642" y="1030"/>
                  </a:lnTo>
                  <a:lnTo>
                    <a:pt x="642" y="1030"/>
                  </a:lnTo>
                  <a:lnTo>
                    <a:pt x="642" y="1030"/>
                  </a:lnTo>
                  <a:lnTo>
                    <a:pt x="642" y="1030"/>
                  </a:lnTo>
                  <a:lnTo>
                    <a:pt x="642" y="1030"/>
                  </a:lnTo>
                  <a:lnTo>
                    <a:pt x="642" y="1030"/>
                  </a:lnTo>
                  <a:lnTo>
                    <a:pt x="642" y="1047"/>
                  </a:lnTo>
                  <a:lnTo>
                    <a:pt x="642" y="1047"/>
                  </a:lnTo>
                  <a:lnTo>
                    <a:pt x="642" y="1047"/>
                  </a:lnTo>
                  <a:lnTo>
                    <a:pt x="658" y="1047"/>
                  </a:lnTo>
                  <a:lnTo>
                    <a:pt x="658" y="1047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63"/>
                  </a:lnTo>
                  <a:lnTo>
                    <a:pt x="658" y="1080"/>
                  </a:lnTo>
                  <a:lnTo>
                    <a:pt x="658" y="1080"/>
                  </a:lnTo>
                  <a:lnTo>
                    <a:pt x="658" y="1080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5" y="1097"/>
                  </a:lnTo>
                  <a:lnTo>
                    <a:pt x="675" y="1097"/>
                  </a:lnTo>
                  <a:lnTo>
                    <a:pt x="675" y="1097"/>
                  </a:lnTo>
                  <a:lnTo>
                    <a:pt x="675" y="1097"/>
                  </a:lnTo>
                  <a:lnTo>
                    <a:pt x="675" y="1097"/>
                  </a:lnTo>
                  <a:lnTo>
                    <a:pt x="675" y="1097"/>
                  </a:lnTo>
                  <a:lnTo>
                    <a:pt x="675" y="1097"/>
                  </a:lnTo>
                  <a:lnTo>
                    <a:pt x="692" y="1097"/>
                  </a:lnTo>
                  <a:lnTo>
                    <a:pt x="692" y="1114"/>
                  </a:lnTo>
                  <a:lnTo>
                    <a:pt x="692" y="1114"/>
                  </a:lnTo>
                  <a:lnTo>
                    <a:pt x="692" y="1114"/>
                  </a:lnTo>
                  <a:lnTo>
                    <a:pt x="692" y="1114"/>
                  </a:lnTo>
                  <a:lnTo>
                    <a:pt x="692" y="1114"/>
                  </a:lnTo>
                  <a:lnTo>
                    <a:pt x="692" y="1114"/>
                  </a:lnTo>
                  <a:lnTo>
                    <a:pt x="692" y="1131"/>
                  </a:lnTo>
                  <a:lnTo>
                    <a:pt x="692" y="1131"/>
                  </a:lnTo>
                  <a:lnTo>
                    <a:pt x="692" y="1131"/>
                  </a:lnTo>
                  <a:lnTo>
                    <a:pt x="692" y="1131"/>
                  </a:lnTo>
                  <a:lnTo>
                    <a:pt x="692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31"/>
                  </a:lnTo>
                  <a:lnTo>
                    <a:pt x="709" y="1148"/>
                  </a:lnTo>
                  <a:lnTo>
                    <a:pt x="709" y="1148"/>
                  </a:lnTo>
                  <a:lnTo>
                    <a:pt x="709" y="1148"/>
                  </a:lnTo>
                  <a:lnTo>
                    <a:pt x="726" y="1148"/>
                  </a:lnTo>
                  <a:lnTo>
                    <a:pt x="726" y="1165"/>
                  </a:lnTo>
                  <a:lnTo>
                    <a:pt x="726" y="1165"/>
                  </a:lnTo>
                  <a:lnTo>
                    <a:pt x="726" y="1165"/>
                  </a:lnTo>
                  <a:lnTo>
                    <a:pt x="726" y="1165"/>
                  </a:lnTo>
                  <a:lnTo>
                    <a:pt x="726" y="1165"/>
                  </a:lnTo>
                  <a:lnTo>
                    <a:pt x="726" y="1165"/>
                  </a:lnTo>
                  <a:lnTo>
                    <a:pt x="726" y="1165"/>
                  </a:lnTo>
                  <a:lnTo>
                    <a:pt x="726" y="1165"/>
                  </a:lnTo>
                  <a:lnTo>
                    <a:pt x="726" y="1182"/>
                  </a:lnTo>
                  <a:lnTo>
                    <a:pt x="726" y="1182"/>
                  </a:lnTo>
                  <a:lnTo>
                    <a:pt x="726" y="1182"/>
                  </a:lnTo>
                  <a:lnTo>
                    <a:pt x="726" y="1182"/>
                  </a:lnTo>
                  <a:lnTo>
                    <a:pt x="726" y="1182"/>
                  </a:lnTo>
                  <a:lnTo>
                    <a:pt x="743" y="1182"/>
                  </a:lnTo>
                  <a:lnTo>
                    <a:pt x="743" y="1182"/>
                  </a:lnTo>
                  <a:lnTo>
                    <a:pt x="743" y="1182"/>
                  </a:lnTo>
                  <a:lnTo>
                    <a:pt x="743" y="1198"/>
                  </a:lnTo>
                  <a:lnTo>
                    <a:pt x="743" y="1198"/>
                  </a:lnTo>
                  <a:lnTo>
                    <a:pt x="743" y="1198"/>
                  </a:lnTo>
                  <a:lnTo>
                    <a:pt x="743" y="1198"/>
                  </a:lnTo>
                  <a:lnTo>
                    <a:pt x="743" y="1198"/>
                  </a:lnTo>
                  <a:lnTo>
                    <a:pt x="760" y="1215"/>
                  </a:lnTo>
                  <a:lnTo>
                    <a:pt x="760" y="1215"/>
                  </a:lnTo>
                  <a:lnTo>
                    <a:pt x="760" y="1215"/>
                  </a:lnTo>
                  <a:lnTo>
                    <a:pt x="760" y="1215"/>
                  </a:lnTo>
                  <a:lnTo>
                    <a:pt x="760" y="1215"/>
                  </a:lnTo>
                  <a:lnTo>
                    <a:pt x="760" y="1215"/>
                  </a:lnTo>
                  <a:lnTo>
                    <a:pt x="760" y="1232"/>
                  </a:lnTo>
                  <a:lnTo>
                    <a:pt x="760" y="1232"/>
                  </a:lnTo>
                  <a:lnTo>
                    <a:pt x="760" y="1232"/>
                  </a:lnTo>
                  <a:lnTo>
                    <a:pt x="760" y="1232"/>
                  </a:lnTo>
                  <a:lnTo>
                    <a:pt x="760" y="1232"/>
                  </a:lnTo>
                  <a:lnTo>
                    <a:pt x="760" y="1232"/>
                  </a:lnTo>
                  <a:lnTo>
                    <a:pt x="776" y="1232"/>
                  </a:lnTo>
                  <a:lnTo>
                    <a:pt x="776" y="1232"/>
                  </a:lnTo>
                  <a:lnTo>
                    <a:pt x="776" y="1249"/>
                  </a:lnTo>
                  <a:lnTo>
                    <a:pt x="776" y="1249"/>
                  </a:lnTo>
                  <a:lnTo>
                    <a:pt x="776" y="1249"/>
                  </a:lnTo>
                  <a:lnTo>
                    <a:pt x="776" y="1249"/>
                  </a:lnTo>
                  <a:lnTo>
                    <a:pt x="776" y="1249"/>
                  </a:lnTo>
                  <a:lnTo>
                    <a:pt x="776" y="1266"/>
                  </a:lnTo>
                  <a:lnTo>
                    <a:pt x="793" y="1266"/>
                  </a:lnTo>
                  <a:lnTo>
                    <a:pt x="793" y="1266"/>
                  </a:lnTo>
                  <a:lnTo>
                    <a:pt x="793" y="1266"/>
                  </a:lnTo>
                  <a:lnTo>
                    <a:pt x="793" y="1266"/>
                  </a:lnTo>
                  <a:lnTo>
                    <a:pt x="793" y="1283"/>
                  </a:lnTo>
                  <a:lnTo>
                    <a:pt x="793" y="1283"/>
                  </a:lnTo>
                  <a:lnTo>
                    <a:pt x="793" y="1283"/>
                  </a:lnTo>
                  <a:lnTo>
                    <a:pt x="793" y="1283"/>
                  </a:lnTo>
                  <a:lnTo>
                    <a:pt x="793" y="1283"/>
                  </a:lnTo>
                  <a:lnTo>
                    <a:pt x="793" y="1283"/>
                  </a:lnTo>
                  <a:lnTo>
                    <a:pt x="793" y="1283"/>
                  </a:lnTo>
                  <a:lnTo>
                    <a:pt x="793" y="1283"/>
                  </a:lnTo>
                  <a:lnTo>
                    <a:pt x="810" y="1300"/>
                  </a:lnTo>
                  <a:lnTo>
                    <a:pt x="810" y="1300"/>
                  </a:lnTo>
                  <a:lnTo>
                    <a:pt x="810" y="1300"/>
                  </a:lnTo>
                  <a:lnTo>
                    <a:pt x="810" y="1300"/>
                  </a:lnTo>
                  <a:lnTo>
                    <a:pt x="810" y="1300"/>
                  </a:lnTo>
                  <a:lnTo>
                    <a:pt x="810" y="1300"/>
                  </a:lnTo>
                  <a:lnTo>
                    <a:pt x="810" y="1300"/>
                  </a:lnTo>
                  <a:lnTo>
                    <a:pt x="810" y="1300"/>
                  </a:lnTo>
                  <a:lnTo>
                    <a:pt x="810" y="1316"/>
                  </a:lnTo>
                  <a:lnTo>
                    <a:pt x="810" y="1316"/>
                  </a:lnTo>
                  <a:lnTo>
                    <a:pt x="827" y="1316"/>
                  </a:lnTo>
                  <a:lnTo>
                    <a:pt x="827" y="1316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33"/>
                  </a:lnTo>
                  <a:lnTo>
                    <a:pt x="827" y="1350"/>
                  </a:lnTo>
                  <a:lnTo>
                    <a:pt x="844" y="1350"/>
                  </a:lnTo>
                  <a:lnTo>
                    <a:pt x="844" y="1350"/>
                  </a:lnTo>
                  <a:lnTo>
                    <a:pt x="844" y="1350"/>
                  </a:lnTo>
                  <a:lnTo>
                    <a:pt x="844" y="1350"/>
                  </a:lnTo>
                  <a:lnTo>
                    <a:pt x="844" y="1350"/>
                  </a:lnTo>
                  <a:lnTo>
                    <a:pt x="844" y="1350"/>
                  </a:lnTo>
                  <a:lnTo>
                    <a:pt x="844" y="1367"/>
                  </a:lnTo>
                  <a:lnTo>
                    <a:pt x="844" y="1367"/>
                  </a:lnTo>
                  <a:lnTo>
                    <a:pt x="844" y="1367"/>
                  </a:lnTo>
                  <a:lnTo>
                    <a:pt x="844" y="1367"/>
                  </a:lnTo>
                  <a:lnTo>
                    <a:pt x="861" y="1367"/>
                  </a:lnTo>
                  <a:lnTo>
                    <a:pt x="861" y="1384"/>
                  </a:lnTo>
                  <a:lnTo>
                    <a:pt x="861" y="1384"/>
                  </a:lnTo>
                  <a:lnTo>
                    <a:pt x="861" y="1384"/>
                  </a:lnTo>
                  <a:lnTo>
                    <a:pt x="861" y="1384"/>
                  </a:lnTo>
                  <a:lnTo>
                    <a:pt x="861" y="1384"/>
                  </a:lnTo>
                  <a:lnTo>
                    <a:pt x="861" y="1384"/>
                  </a:lnTo>
                  <a:lnTo>
                    <a:pt x="861" y="1384"/>
                  </a:lnTo>
                  <a:lnTo>
                    <a:pt x="861" y="1384"/>
                  </a:lnTo>
                  <a:lnTo>
                    <a:pt x="861" y="1401"/>
                  </a:lnTo>
                  <a:lnTo>
                    <a:pt x="861" y="1401"/>
                  </a:lnTo>
                  <a:lnTo>
                    <a:pt x="861" y="1401"/>
                  </a:lnTo>
                  <a:lnTo>
                    <a:pt x="878" y="1401"/>
                  </a:lnTo>
                  <a:lnTo>
                    <a:pt x="878" y="1401"/>
                  </a:lnTo>
                  <a:lnTo>
                    <a:pt x="878" y="1401"/>
                  </a:lnTo>
                  <a:lnTo>
                    <a:pt x="878" y="1401"/>
                  </a:lnTo>
                  <a:lnTo>
                    <a:pt x="878" y="1418"/>
                  </a:lnTo>
                  <a:lnTo>
                    <a:pt x="878" y="1418"/>
                  </a:lnTo>
                  <a:lnTo>
                    <a:pt x="878" y="1418"/>
                  </a:lnTo>
                  <a:lnTo>
                    <a:pt x="878" y="1418"/>
                  </a:lnTo>
                  <a:lnTo>
                    <a:pt x="878" y="1418"/>
                  </a:lnTo>
                  <a:lnTo>
                    <a:pt x="878" y="1418"/>
                  </a:lnTo>
                  <a:lnTo>
                    <a:pt x="895" y="1418"/>
                  </a:lnTo>
                  <a:lnTo>
                    <a:pt x="895" y="1435"/>
                  </a:lnTo>
                  <a:lnTo>
                    <a:pt x="895" y="1435"/>
                  </a:lnTo>
                  <a:lnTo>
                    <a:pt x="895" y="1435"/>
                  </a:lnTo>
                  <a:lnTo>
                    <a:pt x="895" y="1435"/>
                  </a:lnTo>
                  <a:lnTo>
                    <a:pt x="895" y="1435"/>
                  </a:lnTo>
                  <a:lnTo>
                    <a:pt x="895" y="1435"/>
                  </a:lnTo>
                  <a:lnTo>
                    <a:pt x="895" y="1435"/>
                  </a:lnTo>
                  <a:lnTo>
                    <a:pt x="895" y="1435"/>
                  </a:lnTo>
                  <a:lnTo>
                    <a:pt x="895" y="1435"/>
                  </a:lnTo>
                  <a:lnTo>
                    <a:pt x="895" y="1435"/>
                  </a:lnTo>
                  <a:lnTo>
                    <a:pt x="895" y="1451"/>
                  </a:lnTo>
                  <a:lnTo>
                    <a:pt x="895" y="1451"/>
                  </a:lnTo>
                  <a:lnTo>
                    <a:pt x="895" y="1451"/>
                  </a:lnTo>
                  <a:lnTo>
                    <a:pt x="911" y="1451"/>
                  </a:lnTo>
                  <a:lnTo>
                    <a:pt x="911" y="1451"/>
                  </a:lnTo>
                  <a:lnTo>
                    <a:pt x="911" y="1468"/>
                  </a:lnTo>
                  <a:lnTo>
                    <a:pt x="911" y="1468"/>
                  </a:lnTo>
                  <a:lnTo>
                    <a:pt x="911" y="1468"/>
                  </a:lnTo>
                  <a:lnTo>
                    <a:pt x="911" y="1468"/>
                  </a:lnTo>
                  <a:lnTo>
                    <a:pt x="911" y="1468"/>
                  </a:lnTo>
                  <a:lnTo>
                    <a:pt x="911" y="1468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485"/>
                  </a:lnTo>
                  <a:lnTo>
                    <a:pt x="928" y="1502"/>
                  </a:lnTo>
                  <a:lnTo>
                    <a:pt x="928" y="1502"/>
                  </a:lnTo>
                  <a:lnTo>
                    <a:pt x="928" y="1502"/>
                  </a:lnTo>
                  <a:lnTo>
                    <a:pt x="928" y="1502"/>
                  </a:lnTo>
                  <a:lnTo>
                    <a:pt x="945" y="1502"/>
                  </a:lnTo>
                  <a:lnTo>
                    <a:pt x="945" y="1502"/>
                  </a:lnTo>
                  <a:lnTo>
                    <a:pt x="945" y="1502"/>
                  </a:lnTo>
                  <a:lnTo>
                    <a:pt x="945" y="1502"/>
                  </a:lnTo>
                  <a:lnTo>
                    <a:pt x="945" y="1519"/>
                  </a:lnTo>
                  <a:lnTo>
                    <a:pt x="945" y="1519"/>
                  </a:lnTo>
                  <a:lnTo>
                    <a:pt x="945" y="1519"/>
                  </a:lnTo>
                  <a:lnTo>
                    <a:pt x="945" y="1519"/>
                  </a:lnTo>
                  <a:lnTo>
                    <a:pt x="945" y="1519"/>
                  </a:lnTo>
                  <a:lnTo>
                    <a:pt x="945" y="1519"/>
                  </a:lnTo>
                  <a:lnTo>
                    <a:pt x="945" y="1536"/>
                  </a:lnTo>
                  <a:lnTo>
                    <a:pt x="945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36"/>
                  </a:lnTo>
                  <a:lnTo>
                    <a:pt x="962" y="1553"/>
                  </a:lnTo>
                  <a:lnTo>
                    <a:pt x="962" y="1553"/>
                  </a:lnTo>
                  <a:lnTo>
                    <a:pt x="962" y="1553"/>
                  </a:lnTo>
                  <a:lnTo>
                    <a:pt x="962" y="1553"/>
                  </a:lnTo>
                  <a:lnTo>
                    <a:pt x="979" y="1553"/>
                  </a:lnTo>
                  <a:lnTo>
                    <a:pt x="979" y="1553"/>
                  </a:lnTo>
                  <a:lnTo>
                    <a:pt x="979" y="1569"/>
                  </a:lnTo>
                  <a:lnTo>
                    <a:pt x="979" y="1569"/>
                  </a:lnTo>
                  <a:lnTo>
                    <a:pt x="979" y="1569"/>
                  </a:lnTo>
                  <a:lnTo>
                    <a:pt x="979" y="1569"/>
                  </a:lnTo>
                  <a:lnTo>
                    <a:pt x="979" y="1569"/>
                  </a:lnTo>
                  <a:lnTo>
                    <a:pt x="979" y="1569"/>
                  </a:lnTo>
                  <a:lnTo>
                    <a:pt x="979" y="1569"/>
                  </a:lnTo>
                  <a:lnTo>
                    <a:pt x="979" y="1586"/>
                  </a:lnTo>
                  <a:lnTo>
                    <a:pt x="979" y="1586"/>
                  </a:lnTo>
                  <a:lnTo>
                    <a:pt x="979" y="1586"/>
                  </a:lnTo>
                  <a:lnTo>
                    <a:pt x="996" y="1586"/>
                  </a:lnTo>
                  <a:lnTo>
                    <a:pt x="996" y="1586"/>
                  </a:lnTo>
                  <a:lnTo>
                    <a:pt x="996" y="1586"/>
                  </a:lnTo>
                  <a:lnTo>
                    <a:pt x="996" y="1586"/>
                  </a:lnTo>
                  <a:lnTo>
                    <a:pt x="996" y="1586"/>
                  </a:lnTo>
                  <a:lnTo>
                    <a:pt x="996" y="1586"/>
                  </a:lnTo>
                  <a:lnTo>
                    <a:pt x="996" y="1603"/>
                  </a:lnTo>
                  <a:lnTo>
                    <a:pt x="996" y="1603"/>
                  </a:lnTo>
                  <a:lnTo>
                    <a:pt x="996" y="1603"/>
                  </a:lnTo>
                  <a:lnTo>
                    <a:pt x="996" y="1603"/>
                  </a:lnTo>
                  <a:lnTo>
                    <a:pt x="996" y="1603"/>
                  </a:lnTo>
                  <a:lnTo>
                    <a:pt x="996" y="1603"/>
                  </a:lnTo>
                  <a:lnTo>
                    <a:pt x="996" y="1603"/>
                  </a:lnTo>
                  <a:lnTo>
                    <a:pt x="1013" y="1603"/>
                  </a:lnTo>
                  <a:lnTo>
                    <a:pt x="1013" y="1620"/>
                  </a:lnTo>
                  <a:lnTo>
                    <a:pt x="1013" y="1620"/>
                  </a:lnTo>
                  <a:lnTo>
                    <a:pt x="1013" y="1620"/>
                  </a:lnTo>
                  <a:lnTo>
                    <a:pt x="1013" y="1620"/>
                  </a:lnTo>
                  <a:lnTo>
                    <a:pt x="1013" y="1620"/>
                  </a:lnTo>
                  <a:lnTo>
                    <a:pt x="1013" y="1620"/>
                  </a:lnTo>
                  <a:lnTo>
                    <a:pt x="1013" y="1620"/>
                  </a:lnTo>
                  <a:lnTo>
                    <a:pt x="1013" y="1620"/>
                  </a:lnTo>
                  <a:lnTo>
                    <a:pt x="1013" y="1637"/>
                  </a:lnTo>
                  <a:lnTo>
                    <a:pt x="1013" y="1637"/>
                  </a:lnTo>
                  <a:lnTo>
                    <a:pt x="1013" y="1637"/>
                  </a:lnTo>
                  <a:lnTo>
                    <a:pt x="1013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37"/>
                  </a:lnTo>
                  <a:lnTo>
                    <a:pt x="1029" y="1654"/>
                  </a:lnTo>
                  <a:lnTo>
                    <a:pt x="1029" y="1654"/>
                  </a:lnTo>
                  <a:lnTo>
                    <a:pt x="1029" y="1654"/>
                  </a:lnTo>
                  <a:lnTo>
                    <a:pt x="1029" y="1654"/>
                  </a:lnTo>
                  <a:lnTo>
                    <a:pt x="1046" y="1654"/>
                  </a:lnTo>
                  <a:lnTo>
                    <a:pt x="1046" y="1671"/>
                  </a:lnTo>
                  <a:lnTo>
                    <a:pt x="1046" y="1671"/>
                  </a:lnTo>
                  <a:lnTo>
                    <a:pt x="1046" y="1671"/>
                  </a:lnTo>
                  <a:lnTo>
                    <a:pt x="1046" y="1671"/>
                  </a:lnTo>
                  <a:lnTo>
                    <a:pt x="1046" y="1671"/>
                  </a:lnTo>
                  <a:lnTo>
                    <a:pt x="1046" y="1671"/>
                  </a:lnTo>
                  <a:lnTo>
                    <a:pt x="1046" y="1671"/>
                  </a:lnTo>
                  <a:lnTo>
                    <a:pt x="1046" y="1688"/>
                  </a:lnTo>
                  <a:lnTo>
                    <a:pt x="1046" y="1688"/>
                  </a:lnTo>
                  <a:lnTo>
                    <a:pt x="1063" y="1688"/>
                  </a:lnTo>
                  <a:lnTo>
                    <a:pt x="1063" y="1688"/>
                  </a:lnTo>
                  <a:lnTo>
                    <a:pt x="1063" y="1688"/>
                  </a:lnTo>
                  <a:lnTo>
                    <a:pt x="1063" y="1688"/>
                  </a:lnTo>
                  <a:lnTo>
                    <a:pt x="1063" y="1688"/>
                  </a:lnTo>
                  <a:lnTo>
                    <a:pt x="1063" y="1688"/>
                  </a:lnTo>
                  <a:lnTo>
                    <a:pt x="1063" y="1704"/>
                  </a:lnTo>
                  <a:lnTo>
                    <a:pt x="1063" y="1704"/>
                  </a:lnTo>
                  <a:lnTo>
                    <a:pt x="1063" y="1704"/>
                  </a:lnTo>
                  <a:lnTo>
                    <a:pt x="1063" y="1704"/>
                  </a:lnTo>
                  <a:lnTo>
                    <a:pt x="1080" y="1704"/>
                  </a:lnTo>
                  <a:lnTo>
                    <a:pt x="1080" y="1721"/>
                  </a:lnTo>
                  <a:lnTo>
                    <a:pt x="1080" y="1721"/>
                  </a:lnTo>
                  <a:lnTo>
                    <a:pt x="1080" y="1721"/>
                  </a:lnTo>
                  <a:lnTo>
                    <a:pt x="1080" y="1721"/>
                  </a:lnTo>
                  <a:lnTo>
                    <a:pt x="1080" y="1721"/>
                  </a:lnTo>
                  <a:lnTo>
                    <a:pt x="1080" y="1721"/>
                  </a:lnTo>
                  <a:lnTo>
                    <a:pt x="1080" y="1721"/>
                  </a:lnTo>
                  <a:lnTo>
                    <a:pt x="1080" y="1738"/>
                  </a:lnTo>
                  <a:lnTo>
                    <a:pt x="1080" y="1738"/>
                  </a:lnTo>
                  <a:lnTo>
                    <a:pt x="1080" y="1738"/>
                  </a:lnTo>
                  <a:lnTo>
                    <a:pt x="1080" y="1738"/>
                  </a:lnTo>
                  <a:lnTo>
                    <a:pt x="1080" y="1738"/>
                  </a:lnTo>
                  <a:lnTo>
                    <a:pt x="1080" y="1738"/>
                  </a:lnTo>
                  <a:lnTo>
                    <a:pt x="1097" y="1738"/>
                  </a:lnTo>
                  <a:lnTo>
                    <a:pt x="1097" y="1738"/>
                  </a:lnTo>
                  <a:lnTo>
                    <a:pt x="1097" y="1755"/>
                  </a:lnTo>
                  <a:lnTo>
                    <a:pt x="1097" y="1755"/>
                  </a:lnTo>
                  <a:lnTo>
                    <a:pt x="1097" y="1755"/>
                  </a:lnTo>
                  <a:lnTo>
                    <a:pt x="1097" y="1755"/>
                  </a:lnTo>
                  <a:lnTo>
                    <a:pt x="1097" y="1755"/>
                  </a:lnTo>
                  <a:lnTo>
                    <a:pt x="1097" y="1772"/>
                  </a:lnTo>
                  <a:lnTo>
                    <a:pt x="1114" y="1772"/>
                  </a:lnTo>
                  <a:lnTo>
                    <a:pt x="1114" y="1772"/>
                  </a:lnTo>
                  <a:lnTo>
                    <a:pt x="1114" y="1772"/>
                  </a:lnTo>
                  <a:lnTo>
                    <a:pt x="1114" y="1772"/>
                  </a:lnTo>
                  <a:lnTo>
                    <a:pt x="1114" y="1772"/>
                  </a:lnTo>
                  <a:lnTo>
                    <a:pt x="1114" y="1772"/>
                  </a:lnTo>
                  <a:lnTo>
                    <a:pt x="1114" y="1772"/>
                  </a:lnTo>
                  <a:lnTo>
                    <a:pt x="1114" y="1789"/>
                  </a:lnTo>
                  <a:lnTo>
                    <a:pt x="1114" y="1789"/>
                  </a:lnTo>
                  <a:lnTo>
                    <a:pt x="1114" y="1789"/>
                  </a:lnTo>
                  <a:lnTo>
                    <a:pt x="1131" y="1789"/>
                  </a:lnTo>
                  <a:lnTo>
                    <a:pt x="1131" y="1806"/>
                  </a:lnTo>
                  <a:lnTo>
                    <a:pt x="1131" y="1806"/>
                  </a:lnTo>
                  <a:lnTo>
                    <a:pt x="1131" y="1806"/>
                  </a:lnTo>
                  <a:lnTo>
                    <a:pt x="1131" y="1806"/>
                  </a:lnTo>
                  <a:lnTo>
                    <a:pt x="1131" y="1806"/>
                  </a:lnTo>
                  <a:lnTo>
                    <a:pt x="1131" y="1806"/>
                  </a:lnTo>
                  <a:lnTo>
                    <a:pt x="1131" y="1806"/>
                  </a:lnTo>
                  <a:lnTo>
                    <a:pt x="1131" y="1806"/>
                  </a:lnTo>
                  <a:lnTo>
                    <a:pt x="1131" y="1822"/>
                  </a:lnTo>
                  <a:lnTo>
                    <a:pt x="1148" y="1822"/>
                  </a:lnTo>
                  <a:lnTo>
                    <a:pt x="1148" y="1822"/>
                  </a:lnTo>
                  <a:lnTo>
                    <a:pt x="1148" y="1822"/>
                  </a:lnTo>
                  <a:lnTo>
                    <a:pt x="1148" y="1822"/>
                  </a:lnTo>
                  <a:lnTo>
                    <a:pt x="1148" y="1839"/>
                  </a:lnTo>
                  <a:lnTo>
                    <a:pt x="1148" y="1839"/>
                  </a:lnTo>
                  <a:lnTo>
                    <a:pt x="1148" y="1839"/>
                  </a:lnTo>
                  <a:lnTo>
                    <a:pt x="1148" y="1839"/>
                  </a:lnTo>
                  <a:lnTo>
                    <a:pt x="1148" y="1839"/>
                  </a:lnTo>
                  <a:lnTo>
                    <a:pt x="1148" y="1839"/>
                  </a:lnTo>
                  <a:lnTo>
                    <a:pt x="1164" y="1839"/>
                  </a:lnTo>
                  <a:lnTo>
                    <a:pt x="1164" y="183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2031625" y="3796950"/>
              <a:ext cx="149725" cy="91100"/>
            </a:xfrm>
            <a:custGeom>
              <a:avLst/>
              <a:gdLst/>
              <a:ahLst/>
              <a:cxnLst/>
              <a:rect l="l" t="t" r="r" b="b"/>
              <a:pathLst>
                <a:path w="5989" h="3644" fill="none" extrusionOk="0">
                  <a:moveTo>
                    <a:pt x="5988" y="1"/>
                  </a:moveTo>
                  <a:lnTo>
                    <a:pt x="1" y="3644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2059875" y="3837850"/>
              <a:ext cx="147200" cy="95325"/>
            </a:xfrm>
            <a:custGeom>
              <a:avLst/>
              <a:gdLst/>
              <a:ahLst/>
              <a:cxnLst/>
              <a:rect l="l" t="t" r="r" b="b"/>
              <a:pathLst>
                <a:path w="5888" h="3813" fill="none" extrusionOk="0">
                  <a:moveTo>
                    <a:pt x="5887" y="1"/>
                  </a:moveTo>
                  <a:lnTo>
                    <a:pt x="1" y="381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2031625" y="3796950"/>
              <a:ext cx="176275" cy="137075"/>
            </a:xfrm>
            <a:custGeom>
              <a:avLst/>
              <a:gdLst/>
              <a:ahLst/>
              <a:cxnLst/>
              <a:rect l="l" t="t" r="r" b="b"/>
              <a:pathLst>
                <a:path w="7051" h="5483" extrusionOk="0">
                  <a:moveTo>
                    <a:pt x="5988" y="1"/>
                  </a:moveTo>
                  <a:lnTo>
                    <a:pt x="1" y="3644"/>
                  </a:lnTo>
                  <a:lnTo>
                    <a:pt x="1" y="3661"/>
                  </a:lnTo>
                  <a:lnTo>
                    <a:pt x="18" y="3661"/>
                  </a:lnTo>
                  <a:lnTo>
                    <a:pt x="18" y="3678"/>
                  </a:lnTo>
                  <a:lnTo>
                    <a:pt x="34" y="3678"/>
                  </a:lnTo>
                  <a:lnTo>
                    <a:pt x="34" y="3694"/>
                  </a:lnTo>
                  <a:lnTo>
                    <a:pt x="34" y="3711"/>
                  </a:lnTo>
                  <a:lnTo>
                    <a:pt x="51" y="3711"/>
                  </a:lnTo>
                  <a:lnTo>
                    <a:pt x="51" y="3728"/>
                  </a:lnTo>
                  <a:lnTo>
                    <a:pt x="51" y="3745"/>
                  </a:lnTo>
                  <a:lnTo>
                    <a:pt x="68" y="3745"/>
                  </a:lnTo>
                  <a:lnTo>
                    <a:pt x="68" y="3762"/>
                  </a:lnTo>
                  <a:lnTo>
                    <a:pt x="85" y="3762"/>
                  </a:lnTo>
                  <a:lnTo>
                    <a:pt x="85" y="3779"/>
                  </a:lnTo>
                  <a:lnTo>
                    <a:pt x="85" y="3796"/>
                  </a:lnTo>
                  <a:lnTo>
                    <a:pt x="102" y="3796"/>
                  </a:lnTo>
                  <a:lnTo>
                    <a:pt x="102" y="3813"/>
                  </a:lnTo>
                  <a:lnTo>
                    <a:pt x="102" y="3829"/>
                  </a:lnTo>
                  <a:lnTo>
                    <a:pt x="119" y="3829"/>
                  </a:lnTo>
                  <a:lnTo>
                    <a:pt x="119" y="3846"/>
                  </a:lnTo>
                  <a:lnTo>
                    <a:pt x="136" y="3846"/>
                  </a:lnTo>
                  <a:lnTo>
                    <a:pt x="136" y="3863"/>
                  </a:lnTo>
                  <a:lnTo>
                    <a:pt x="136" y="3880"/>
                  </a:lnTo>
                  <a:lnTo>
                    <a:pt x="152" y="3880"/>
                  </a:lnTo>
                  <a:lnTo>
                    <a:pt x="152" y="3897"/>
                  </a:lnTo>
                  <a:lnTo>
                    <a:pt x="169" y="3897"/>
                  </a:lnTo>
                  <a:lnTo>
                    <a:pt x="169" y="3914"/>
                  </a:lnTo>
                  <a:lnTo>
                    <a:pt x="169" y="3931"/>
                  </a:lnTo>
                  <a:lnTo>
                    <a:pt x="186" y="3931"/>
                  </a:lnTo>
                  <a:lnTo>
                    <a:pt x="186" y="3947"/>
                  </a:lnTo>
                  <a:lnTo>
                    <a:pt x="186" y="3964"/>
                  </a:lnTo>
                  <a:lnTo>
                    <a:pt x="203" y="3964"/>
                  </a:lnTo>
                  <a:lnTo>
                    <a:pt x="203" y="3981"/>
                  </a:lnTo>
                  <a:lnTo>
                    <a:pt x="220" y="3981"/>
                  </a:lnTo>
                  <a:lnTo>
                    <a:pt x="220" y="3998"/>
                  </a:lnTo>
                  <a:lnTo>
                    <a:pt x="220" y="4015"/>
                  </a:lnTo>
                  <a:lnTo>
                    <a:pt x="237" y="4015"/>
                  </a:lnTo>
                  <a:lnTo>
                    <a:pt x="237" y="4032"/>
                  </a:lnTo>
                  <a:lnTo>
                    <a:pt x="237" y="4049"/>
                  </a:lnTo>
                  <a:lnTo>
                    <a:pt x="254" y="4049"/>
                  </a:lnTo>
                  <a:lnTo>
                    <a:pt x="254" y="4066"/>
                  </a:lnTo>
                  <a:lnTo>
                    <a:pt x="270" y="4066"/>
                  </a:lnTo>
                  <a:lnTo>
                    <a:pt x="270" y="4082"/>
                  </a:lnTo>
                  <a:lnTo>
                    <a:pt x="270" y="4099"/>
                  </a:lnTo>
                  <a:lnTo>
                    <a:pt x="287" y="4099"/>
                  </a:lnTo>
                  <a:lnTo>
                    <a:pt x="287" y="4116"/>
                  </a:lnTo>
                  <a:lnTo>
                    <a:pt x="304" y="4133"/>
                  </a:lnTo>
                  <a:lnTo>
                    <a:pt x="304" y="4150"/>
                  </a:lnTo>
                  <a:lnTo>
                    <a:pt x="321" y="4150"/>
                  </a:lnTo>
                  <a:lnTo>
                    <a:pt x="321" y="4167"/>
                  </a:lnTo>
                  <a:lnTo>
                    <a:pt x="321" y="4184"/>
                  </a:lnTo>
                  <a:lnTo>
                    <a:pt x="338" y="4184"/>
                  </a:lnTo>
                  <a:lnTo>
                    <a:pt x="338" y="4200"/>
                  </a:lnTo>
                  <a:lnTo>
                    <a:pt x="355" y="4200"/>
                  </a:lnTo>
                  <a:lnTo>
                    <a:pt x="355" y="4217"/>
                  </a:lnTo>
                  <a:lnTo>
                    <a:pt x="355" y="4234"/>
                  </a:lnTo>
                  <a:lnTo>
                    <a:pt x="372" y="4234"/>
                  </a:lnTo>
                  <a:lnTo>
                    <a:pt x="372" y="4251"/>
                  </a:lnTo>
                  <a:lnTo>
                    <a:pt x="372" y="4268"/>
                  </a:lnTo>
                  <a:lnTo>
                    <a:pt x="389" y="4268"/>
                  </a:lnTo>
                  <a:lnTo>
                    <a:pt x="389" y="4285"/>
                  </a:lnTo>
                  <a:lnTo>
                    <a:pt x="405" y="4285"/>
                  </a:lnTo>
                  <a:lnTo>
                    <a:pt x="405" y="4302"/>
                  </a:lnTo>
                  <a:lnTo>
                    <a:pt x="405" y="4319"/>
                  </a:lnTo>
                  <a:lnTo>
                    <a:pt x="422" y="4319"/>
                  </a:lnTo>
                  <a:lnTo>
                    <a:pt x="422" y="4335"/>
                  </a:lnTo>
                  <a:lnTo>
                    <a:pt x="439" y="4335"/>
                  </a:lnTo>
                  <a:lnTo>
                    <a:pt x="439" y="4352"/>
                  </a:lnTo>
                  <a:lnTo>
                    <a:pt x="439" y="4369"/>
                  </a:lnTo>
                  <a:lnTo>
                    <a:pt x="456" y="4369"/>
                  </a:lnTo>
                  <a:lnTo>
                    <a:pt x="456" y="4386"/>
                  </a:lnTo>
                  <a:lnTo>
                    <a:pt x="456" y="4403"/>
                  </a:lnTo>
                  <a:lnTo>
                    <a:pt x="473" y="4403"/>
                  </a:lnTo>
                  <a:lnTo>
                    <a:pt x="473" y="4420"/>
                  </a:lnTo>
                  <a:lnTo>
                    <a:pt x="490" y="4420"/>
                  </a:lnTo>
                  <a:lnTo>
                    <a:pt x="490" y="4437"/>
                  </a:lnTo>
                  <a:lnTo>
                    <a:pt x="490" y="4453"/>
                  </a:lnTo>
                  <a:lnTo>
                    <a:pt x="507" y="4453"/>
                  </a:lnTo>
                  <a:lnTo>
                    <a:pt x="507" y="4470"/>
                  </a:lnTo>
                  <a:lnTo>
                    <a:pt x="523" y="4470"/>
                  </a:lnTo>
                  <a:lnTo>
                    <a:pt x="523" y="4487"/>
                  </a:lnTo>
                  <a:lnTo>
                    <a:pt x="523" y="4504"/>
                  </a:lnTo>
                  <a:lnTo>
                    <a:pt x="540" y="4504"/>
                  </a:lnTo>
                  <a:lnTo>
                    <a:pt x="540" y="4521"/>
                  </a:lnTo>
                  <a:lnTo>
                    <a:pt x="540" y="4538"/>
                  </a:lnTo>
                  <a:lnTo>
                    <a:pt x="557" y="4538"/>
                  </a:lnTo>
                  <a:lnTo>
                    <a:pt x="557" y="4555"/>
                  </a:lnTo>
                  <a:lnTo>
                    <a:pt x="574" y="4555"/>
                  </a:lnTo>
                  <a:lnTo>
                    <a:pt x="574" y="4572"/>
                  </a:lnTo>
                  <a:lnTo>
                    <a:pt x="574" y="4588"/>
                  </a:lnTo>
                  <a:lnTo>
                    <a:pt x="591" y="4588"/>
                  </a:lnTo>
                  <a:lnTo>
                    <a:pt x="591" y="4605"/>
                  </a:lnTo>
                  <a:lnTo>
                    <a:pt x="608" y="4605"/>
                  </a:lnTo>
                  <a:lnTo>
                    <a:pt x="608" y="4622"/>
                  </a:lnTo>
                  <a:lnTo>
                    <a:pt x="608" y="4639"/>
                  </a:lnTo>
                  <a:lnTo>
                    <a:pt x="625" y="4639"/>
                  </a:lnTo>
                  <a:lnTo>
                    <a:pt x="625" y="4656"/>
                  </a:lnTo>
                  <a:lnTo>
                    <a:pt x="642" y="4673"/>
                  </a:lnTo>
                  <a:lnTo>
                    <a:pt x="642" y="4690"/>
                  </a:lnTo>
                  <a:lnTo>
                    <a:pt x="658" y="4690"/>
                  </a:lnTo>
                  <a:lnTo>
                    <a:pt x="658" y="4706"/>
                  </a:lnTo>
                  <a:lnTo>
                    <a:pt x="658" y="4723"/>
                  </a:lnTo>
                  <a:lnTo>
                    <a:pt x="675" y="4723"/>
                  </a:lnTo>
                  <a:lnTo>
                    <a:pt x="675" y="4740"/>
                  </a:lnTo>
                  <a:lnTo>
                    <a:pt x="692" y="4740"/>
                  </a:lnTo>
                  <a:lnTo>
                    <a:pt x="692" y="4757"/>
                  </a:lnTo>
                  <a:lnTo>
                    <a:pt x="692" y="4774"/>
                  </a:lnTo>
                  <a:lnTo>
                    <a:pt x="709" y="4774"/>
                  </a:lnTo>
                  <a:lnTo>
                    <a:pt x="709" y="4791"/>
                  </a:lnTo>
                  <a:lnTo>
                    <a:pt x="726" y="4808"/>
                  </a:lnTo>
                  <a:lnTo>
                    <a:pt x="726" y="4825"/>
                  </a:lnTo>
                  <a:lnTo>
                    <a:pt x="743" y="4825"/>
                  </a:lnTo>
                  <a:lnTo>
                    <a:pt x="743" y="4841"/>
                  </a:lnTo>
                  <a:lnTo>
                    <a:pt x="743" y="4858"/>
                  </a:lnTo>
                  <a:lnTo>
                    <a:pt x="760" y="4858"/>
                  </a:lnTo>
                  <a:lnTo>
                    <a:pt x="760" y="4875"/>
                  </a:lnTo>
                  <a:lnTo>
                    <a:pt x="776" y="4875"/>
                  </a:lnTo>
                  <a:lnTo>
                    <a:pt x="776" y="4892"/>
                  </a:lnTo>
                  <a:lnTo>
                    <a:pt x="793" y="4909"/>
                  </a:lnTo>
                  <a:lnTo>
                    <a:pt x="793" y="4926"/>
                  </a:lnTo>
                  <a:lnTo>
                    <a:pt x="810" y="4926"/>
                  </a:lnTo>
                  <a:lnTo>
                    <a:pt x="810" y="4943"/>
                  </a:lnTo>
                  <a:lnTo>
                    <a:pt x="810" y="4959"/>
                  </a:lnTo>
                  <a:lnTo>
                    <a:pt x="827" y="4959"/>
                  </a:lnTo>
                  <a:lnTo>
                    <a:pt x="827" y="4976"/>
                  </a:lnTo>
                  <a:lnTo>
                    <a:pt x="844" y="4976"/>
                  </a:lnTo>
                  <a:lnTo>
                    <a:pt x="844" y="4993"/>
                  </a:lnTo>
                  <a:lnTo>
                    <a:pt x="844" y="5010"/>
                  </a:lnTo>
                  <a:lnTo>
                    <a:pt x="861" y="5010"/>
                  </a:lnTo>
                  <a:lnTo>
                    <a:pt x="861" y="5027"/>
                  </a:lnTo>
                  <a:lnTo>
                    <a:pt x="861" y="5044"/>
                  </a:lnTo>
                  <a:lnTo>
                    <a:pt x="878" y="5044"/>
                  </a:lnTo>
                  <a:lnTo>
                    <a:pt x="878" y="5061"/>
                  </a:lnTo>
                  <a:lnTo>
                    <a:pt x="895" y="5061"/>
                  </a:lnTo>
                  <a:lnTo>
                    <a:pt x="895" y="5078"/>
                  </a:lnTo>
                  <a:lnTo>
                    <a:pt x="895" y="5094"/>
                  </a:lnTo>
                  <a:lnTo>
                    <a:pt x="911" y="5094"/>
                  </a:lnTo>
                  <a:lnTo>
                    <a:pt x="911" y="5111"/>
                  </a:lnTo>
                  <a:lnTo>
                    <a:pt x="928" y="5111"/>
                  </a:lnTo>
                  <a:lnTo>
                    <a:pt x="928" y="5128"/>
                  </a:lnTo>
                  <a:lnTo>
                    <a:pt x="928" y="5145"/>
                  </a:lnTo>
                  <a:lnTo>
                    <a:pt x="945" y="5145"/>
                  </a:lnTo>
                  <a:lnTo>
                    <a:pt x="945" y="5162"/>
                  </a:lnTo>
                  <a:lnTo>
                    <a:pt x="945" y="5179"/>
                  </a:lnTo>
                  <a:lnTo>
                    <a:pt x="962" y="5179"/>
                  </a:lnTo>
                  <a:lnTo>
                    <a:pt x="962" y="5196"/>
                  </a:lnTo>
                  <a:lnTo>
                    <a:pt x="979" y="5196"/>
                  </a:lnTo>
                  <a:lnTo>
                    <a:pt x="979" y="5212"/>
                  </a:lnTo>
                  <a:lnTo>
                    <a:pt x="979" y="5229"/>
                  </a:lnTo>
                  <a:lnTo>
                    <a:pt x="996" y="5229"/>
                  </a:lnTo>
                  <a:lnTo>
                    <a:pt x="996" y="5246"/>
                  </a:lnTo>
                  <a:lnTo>
                    <a:pt x="1013" y="5246"/>
                  </a:lnTo>
                  <a:lnTo>
                    <a:pt x="1013" y="5263"/>
                  </a:lnTo>
                  <a:lnTo>
                    <a:pt x="1013" y="5280"/>
                  </a:lnTo>
                  <a:lnTo>
                    <a:pt x="1029" y="5280"/>
                  </a:lnTo>
                  <a:lnTo>
                    <a:pt x="1029" y="5297"/>
                  </a:lnTo>
                  <a:lnTo>
                    <a:pt x="1046" y="5297"/>
                  </a:lnTo>
                  <a:lnTo>
                    <a:pt x="1046" y="5314"/>
                  </a:lnTo>
                  <a:lnTo>
                    <a:pt x="1046" y="5331"/>
                  </a:lnTo>
                  <a:lnTo>
                    <a:pt x="1063" y="5331"/>
                  </a:lnTo>
                  <a:lnTo>
                    <a:pt x="1063" y="5347"/>
                  </a:lnTo>
                  <a:lnTo>
                    <a:pt x="1080" y="5347"/>
                  </a:lnTo>
                  <a:lnTo>
                    <a:pt x="1080" y="5364"/>
                  </a:lnTo>
                  <a:lnTo>
                    <a:pt x="1080" y="5381"/>
                  </a:lnTo>
                  <a:lnTo>
                    <a:pt x="1097" y="5381"/>
                  </a:lnTo>
                  <a:lnTo>
                    <a:pt x="1097" y="5398"/>
                  </a:lnTo>
                  <a:lnTo>
                    <a:pt x="1114" y="5415"/>
                  </a:lnTo>
                  <a:lnTo>
                    <a:pt x="1114" y="5432"/>
                  </a:lnTo>
                  <a:lnTo>
                    <a:pt x="1131" y="5432"/>
                  </a:lnTo>
                  <a:lnTo>
                    <a:pt x="1131" y="5449"/>
                  </a:lnTo>
                  <a:lnTo>
                    <a:pt x="1148" y="5465"/>
                  </a:lnTo>
                  <a:lnTo>
                    <a:pt x="1148" y="5482"/>
                  </a:lnTo>
                  <a:lnTo>
                    <a:pt x="1164" y="5482"/>
                  </a:lnTo>
                  <a:lnTo>
                    <a:pt x="7051" y="1687"/>
                  </a:lnTo>
                  <a:lnTo>
                    <a:pt x="7034" y="1670"/>
                  </a:lnTo>
                  <a:lnTo>
                    <a:pt x="7034" y="1654"/>
                  </a:lnTo>
                  <a:lnTo>
                    <a:pt x="7017" y="1654"/>
                  </a:lnTo>
                  <a:lnTo>
                    <a:pt x="7017" y="1637"/>
                  </a:lnTo>
                  <a:lnTo>
                    <a:pt x="7017" y="1620"/>
                  </a:lnTo>
                  <a:lnTo>
                    <a:pt x="7000" y="1620"/>
                  </a:lnTo>
                  <a:lnTo>
                    <a:pt x="7000" y="1603"/>
                  </a:lnTo>
                  <a:lnTo>
                    <a:pt x="6983" y="1603"/>
                  </a:lnTo>
                  <a:lnTo>
                    <a:pt x="6983" y="1586"/>
                  </a:lnTo>
                  <a:lnTo>
                    <a:pt x="6983" y="1569"/>
                  </a:lnTo>
                  <a:lnTo>
                    <a:pt x="6966" y="1569"/>
                  </a:lnTo>
                  <a:lnTo>
                    <a:pt x="6966" y="1552"/>
                  </a:lnTo>
                  <a:lnTo>
                    <a:pt x="6950" y="1552"/>
                  </a:lnTo>
                  <a:lnTo>
                    <a:pt x="6950" y="1536"/>
                  </a:lnTo>
                  <a:lnTo>
                    <a:pt x="6950" y="1519"/>
                  </a:lnTo>
                  <a:lnTo>
                    <a:pt x="6933" y="1519"/>
                  </a:lnTo>
                  <a:lnTo>
                    <a:pt x="6933" y="1502"/>
                  </a:lnTo>
                  <a:lnTo>
                    <a:pt x="6916" y="1502"/>
                  </a:lnTo>
                  <a:lnTo>
                    <a:pt x="6916" y="1485"/>
                  </a:lnTo>
                  <a:lnTo>
                    <a:pt x="6916" y="1468"/>
                  </a:lnTo>
                  <a:lnTo>
                    <a:pt x="6899" y="1468"/>
                  </a:lnTo>
                  <a:lnTo>
                    <a:pt x="6899" y="1451"/>
                  </a:lnTo>
                  <a:lnTo>
                    <a:pt x="6882" y="1451"/>
                  </a:lnTo>
                  <a:lnTo>
                    <a:pt x="6882" y="1434"/>
                  </a:lnTo>
                  <a:lnTo>
                    <a:pt x="6882" y="1417"/>
                  </a:lnTo>
                  <a:lnTo>
                    <a:pt x="6865" y="1417"/>
                  </a:lnTo>
                  <a:lnTo>
                    <a:pt x="6865" y="1401"/>
                  </a:lnTo>
                  <a:lnTo>
                    <a:pt x="6848" y="1384"/>
                  </a:lnTo>
                  <a:lnTo>
                    <a:pt x="6848" y="1367"/>
                  </a:lnTo>
                  <a:lnTo>
                    <a:pt x="6832" y="1367"/>
                  </a:lnTo>
                  <a:lnTo>
                    <a:pt x="6832" y="1350"/>
                  </a:lnTo>
                  <a:lnTo>
                    <a:pt x="6832" y="1333"/>
                  </a:lnTo>
                  <a:lnTo>
                    <a:pt x="6815" y="1333"/>
                  </a:lnTo>
                  <a:lnTo>
                    <a:pt x="6815" y="1316"/>
                  </a:lnTo>
                  <a:lnTo>
                    <a:pt x="6798" y="1299"/>
                  </a:lnTo>
                  <a:lnTo>
                    <a:pt x="6798" y="1283"/>
                  </a:lnTo>
                  <a:lnTo>
                    <a:pt x="6781" y="1283"/>
                  </a:lnTo>
                  <a:lnTo>
                    <a:pt x="6781" y="1266"/>
                  </a:lnTo>
                  <a:lnTo>
                    <a:pt x="6764" y="1249"/>
                  </a:lnTo>
                  <a:lnTo>
                    <a:pt x="6764" y="1232"/>
                  </a:lnTo>
                  <a:lnTo>
                    <a:pt x="6747" y="1232"/>
                  </a:lnTo>
                  <a:lnTo>
                    <a:pt x="6747" y="1215"/>
                  </a:lnTo>
                  <a:lnTo>
                    <a:pt x="6747" y="1198"/>
                  </a:lnTo>
                  <a:lnTo>
                    <a:pt x="6730" y="1198"/>
                  </a:lnTo>
                  <a:lnTo>
                    <a:pt x="6730" y="1181"/>
                  </a:lnTo>
                  <a:lnTo>
                    <a:pt x="6713" y="1181"/>
                  </a:lnTo>
                  <a:lnTo>
                    <a:pt x="6713" y="1164"/>
                  </a:lnTo>
                  <a:lnTo>
                    <a:pt x="6713" y="1148"/>
                  </a:lnTo>
                  <a:lnTo>
                    <a:pt x="6697" y="1148"/>
                  </a:lnTo>
                  <a:lnTo>
                    <a:pt x="6697" y="1131"/>
                  </a:lnTo>
                  <a:lnTo>
                    <a:pt x="6680" y="1131"/>
                  </a:lnTo>
                  <a:lnTo>
                    <a:pt x="6680" y="1114"/>
                  </a:lnTo>
                  <a:lnTo>
                    <a:pt x="6680" y="1097"/>
                  </a:lnTo>
                  <a:lnTo>
                    <a:pt x="6663" y="1097"/>
                  </a:lnTo>
                  <a:lnTo>
                    <a:pt x="6663" y="1080"/>
                  </a:lnTo>
                  <a:lnTo>
                    <a:pt x="6646" y="1063"/>
                  </a:lnTo>
                  <a:lnTo>
                    <a:pt x="6646" y="1046"/>
                  </a:lnTo>
                  <a:lnTo>
                    <a:pt x="6629" y="1046"/>
                  </a:lnTo>
                  <a:lnTo>
                    <a:pt x="6629" y="1030"/>
                  </a:lnTo>
                  <a:lnTo>
                    <a:pt x="6629" y="1013"/>
                  </a:lnTo>
                  <a:lnTo>
                    <a:pt x="6612" y="1013"/>
                  </a:lnTo>
                  <a:lnTo>
                    <a:pt x="6612" y="996"/>
                  </a:lnTo>
                  <a:lnTo>
                    <a:pt x="6595" y="996"/>
                  </a:lnTo>
                  <a:lnTo>
                    <a:pt x="6595" y="979"/>
                  </a:lnTo>
                  <a:lnTo>
                    <a:pt x="6595" y="962"/>
                  </a:lnTo>
                  <a:lnTo>
                    <a:pt x="6579" y="962"/>
                  </a:lnTo>
                  <a:lnTo>
                    <a:pt x="6579" y="945"/>
                  </a:lnTo>
                  <a:lnTo>
                    <a:pt x="6562" y="928"/>
                  </a:lnTo>
                  <a:lnTo>
                    <a:pt x="6562" y="911"/>
                  </a:lnTo>
                  <a:lnTo>
                    <a:pt x="6545" y="911"/>
                  </a:lnTo>
                  <a:lnTo>
                    <a:pt x="6545" y="895"/>
                  </a:lnTo>
                  <a:lnTo>
                    <a:pt x="6545" y="878"/>
                  </a:lnTo>
                  <a:lnTo>
                    <a:pt x="6528" y="878"/>
                  </a:lnTo>
                  <a:lnTo>
                    <a:pt x="6528" y="861"/>
                  </a:lnTo>
                  <a:lnTo>
                    <a:pt x="6511" y="861"/>
                  </a:lnTo>
                  <a:lnTo>
                    <a:pt x="6511" y="844"/>
                  </a:lnTo>
                  <a:lnTo>
                    <a:pt x="6511" y="827"/>
                  </a:lnTo>
                  <a:lnTo>
                    <a:pt x="6494" y="827"/>
                  </a:lnTo>
                  <a:lnTo>
                    <a:pt x="6494" y="810"/>
                  </a:lnTo>
                  <a:lnTo>
                    <a:pt x="6477" y="793"/>
                  </a:lnTo>
                  <a:lnTo>
                    <a:pt x="6477" y="777"/>
                  </a:lnTo>
                  <a:lnTo>
                    <a:pt x="6460" y="777"/>
                  </a:lnTo>
                  <a:lnTo>
                    <a:pt x="6460" y="760"/>
                  </a:lnTo>
                  <a:lnTo>
                    <a:pt x="6460" y="743"/>
                  </a:lnTo>
                  <a:lnTo>
                    <a:pt x="6444" y="743"/>
                  </a:lnTo>
                  <a:lnTo>
                    <a:pt x="6444" y="726"/>
                  </a:lnTo>
                  <a:lnTo>
                    <a:pt x="6427" y="726"/>
                  </a:lnTo>
                  <a:lnTo>
                    <a:pt x="6427" y="709"/>
                  </a:lnTo>
                  <a:lnTo>
                    <a:pt x="6427" y="692"/>
                  </a:lnTo>
                  <a:lnTo>
                    <a:pt x="6410" y="692"/>
                  </a:lnTo>
                  <a:lnTo>
                    <a:pt x="6410" y="675"/>
                  </a:lnTo>
                  <a:lnTo>
                    <a:pt x="6393" y="675"/>
                  </a:lnTo>
                  <a:lnTo>
                    <a:pt x="6393" y="658"/>
                  </a:lnTo>
                  <a:lnTo>
                    <a:pt x="6393" y="642"/>
                  </a:lnTo>
                  <a:lnTo>
                    <a:pt x="6376" y="642"/>
                  </a:lnTo>
                  <a:lnTo>
                    <a:pt x="6376" y="625"/>
                  </a:lnTo>
                  <a:lnTo>
                    <a:pt x="6359" y="608"/>
                  </a:lnTo>
                  <a:lnTo>
                    <a:pt x="6359" y="591"/>
                  </a:lnTo>
                  <a:lnTo>
                    <a:pt x="6342" y="591"/>
                  </a:lnTo>
                  <a:lnTo>
                    <a:pt x="6342" y="574"/>
                  </a:lnTo>
                  <a:lnTo>
                    <a:pt x="6342" y="557"/>
                  </a:lnTo>
                  <a:lnTo>
                    <a:pt x="6326" y="557"/>
                  </a:lnTo>
                  <a:lnTo>
                    <a:pt x="6326" y="540"/>
                  </a:lnTo>
                  <a:lnTo>
                    <a:pt x="6309" y="524"/>
                  </a:lnTo>
                  <a:lnTo>
                    <a:pt x="6309" y="507"/>
                  </a:lnTo>
                  <a:lnTo>
                    <a:pt x="6292" y="507"/>
                  </a:lnTo>
                  <a:lnTo>
                    <a:pt x="6292" y="490"/>
                  </a:lnTo>
                  <a:lnTo>
                    <a:pt x="6292" y="473"/>
                  </a:lnTo>
                  <a:lnTo>
                    <a:pt x="6275" y="473"/>
                  </a:lnTo>
                  <a:lnTo>
                    <a:pt x="6275" y="456"/>
                  </a:lnTo>
                  <a:lnTo>
                    <a:pt x="6258" y="456"/>
                  </a:lnTo>
                  <a:lnTo>
                    <a:pt x="6258" y="439"/>
                  </a:lnTo>
                  <a:lnTo>
                    <a:pt x="6258" y="422"/>
                  </a:lnTo>
                  <a:lnTo>
                    <a:pt x="6241" y="422"/>
                  </a:lnTo>
                  <a:lnTo>
                    <a:pt x="6241" y="405"/>
                  </a:lnTo>
                  <a:lnTo>
                    <a:pt x="6224" y="389"/>
                  </a:lnTo>
                  <a:lnTo>
                    <a:pt x="6224" y="372"/>
                  </a:lnTo>
                  <a:lnTo>
                    <a:pt x="6207" y="372"/>
                  </a:lnTo>
                  <a:lnTo>
                    <a:pt x="6207" y="355"/>
                  </a:lnTo>
                  <a:lnTo>
                    <a:pt x="6207" y="338"/>
                  </a:lnTo>
                  <a:lnTo>
                    <a:pt x="6191" y="338"/>
                  </a:lnTo>
                  <a:lnTo>
                    <a:pt x="6191" y="321"/>
                  </a:lnTo>
                  <a:lnTo>
                    <a:pt x="6174" y="304"/>
                  </a:lnTo>
                  <a:lnTo>
                    <a:pt x="6174" y="287"/>
                  </a:lnTo>
                  <a:lnTo>
                    <a:pt x="6157" y="287"/>
                  </a:lnTo>
                  <a:lnTo>
                    <a:pt x="6157" y="271"/>
                  </a:lnTo>
                  <a:lnTo>
                    <a:pt x="6157" y="254"/>
                  </a:lnTo>
                  <a:lnTo>
                    <a:pt x="6140" y="254"/>
                  </a:lnTo>
                  <a:lnTo>
                    <a:pt x="6140" y="237"/>
                  </a:lnTo>
                  <a:lnTo>
                    <a:pt x="6123" y="237"/>
                  </a:lnTo>
                  <a:lnTo>
                    <a:pt x="6123" y="220"/>
                  </a:lnTo>
                  <a:lnTo>
                    <a:pt x="6123" y="203"/>
                  </a:lnTo>
                  <a:lnTo>
                    <a:pt x="6106" y="203"/>
                  </a:lnTo>
                  <a:lnTo>
                    <a:pt x="6106" y="186"/>
                  </a:lnTo>
                  <a:lnTo>
                    <a:pt x="6089" y="186"/>
                  </a:lnTo>
                  <a:lnTo>
                    <a:pt x="6089" y="169"/>
                  </a:lnTo>
                  <a:lnTo>
                    <a:pt x="6089" y="152"/>
                  </a:lnTo>
                  <a:lnTo>
                    <a:pt x="6073" y="152"/>
                  </a:lnTo>
                  <a:lnTo>
                    <a:pt x="6073" y="136"/>
                  </a:lnTo>
                  <a:lnTo>
                    <a:pt x="6073" y="119"/>
                  </a:lnTo>
                  <a:lnTo>
                    <a:pt x="6056" y="119"/>
                  </a:lnTo>
                  <a:lnTo>
                    <a:pt x="6056" y="102"/>
                  </a:lnTo>
                  <a:lnTo>
                    <a:pt x="6039" y="85"/>
                  </a:lnTo>
                  <a:lnTo>
                    <a:pt x="6039" y="68"/>
                  </a:lnTo>
                  <a:lnTo>
                    <a:pt x="6022" y="68"/>
                  </a:lnTo>
                  <a:lnTo>
                    <a:pt x="6022" y="51"/>
                  </a:lnTo>
                  <a:lnTo>
                    <a:pt x="6022" y="34"/>
                  </a:lnTo>
                  <a:lnTo>
                    <a:pt x="6005" y="34"/>
                  </a:lnTo>
                  <a:lnTo>
                    <a:pt x="6005" y="18"/>
                  </a:lnTo>
                  <a:lnTo>
                    <a:pt x="5988" y="1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2207875" y="3839125"/>
              <a:ext cx="29125" cy="43875"/>
            </a:xfrm>
            <a:custGeom>
              <a:avLst/>
              <a:gdLst/>
              <a:ahLst/>
              <a:cxnLst/>
              <a:rect l="l" t="t" r="r" b="b"/>
              <a:pathLst>
                <a:path w="1165" h="1755" fill="none" extrusionOk="0"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35" y="3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19" y="169"/>
                  </a:lnTo>
                  <a:lnTo>
                    <a:pt x="119" y="169"/>
                  </a:lnTo>
                  <a:lnTo>
                    <a:pt x="119" y="169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53" y="220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186" y="270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20" y="321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71" y="405"/>
                  </a:lnTo>
                  <a:lnTo>
                    <a:pt x="271" y="405"/>
                  </a:lnTo>
                  <a:lnTo>
                    <a:pt x="271" y="405"/>
                  </a:lnTo>
                  <a:lnTo>
                    <a:pt x="271" y="422"/>
                  </a:lnTo>
                  <a:lnTo>
                    <a:pt x="271" y="422"/>
                  </a:lnTo>
                  <a:lnTo>
                    <a:pt x="271" y="422"/>
                  </a:lnTo>
                  <a:lnTo>
                    <a:pt x="271" y="422"/>
                  </a:lnTo>
                  <a:lnTo>
                    <a:pt x="271" y="422"/>
                  </a:lnTo>
                  <a:lnTo>
                    <a:pt x="271" y="422"/>
                  </a:lnTo>
                  <a:lnTo>
                    <a:pt x="271" y="422"/>
                  </a:lnTo>
                  <a:lnTo>
                    <a:pt x="271" y="422"/>
                  </a:lnTo>
                  <a:lnTo>
                    <a:pt x="271" y="439"/>
                  </a:lnTo>
                  <a:lnTo>
                    <a:pt x="288" y="439"/>
                  </a:lnTo>
                  <a:lnTo>
                    <a:pt x="288" y="439"/>
                  </a:lnTo>
                  <a:lnTo>
                    <a:pt x="288" y="439"/>
                  </a:lnTo>
                  <a:lnTo>
                    <a:pt x="288" y="439"/>
                  </a:lnTo>
                  <a:lnTo>
                    <a:pt x="288" y="439"/>
                  </a:lnTo>
                  <a:lnTo>
                    <a:pt x="288" y="439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04" y="473"/>
                  </a:lnTo>
                  <a:lnTo>
                    <a:pt x="304" y="473"/>
                  </a:lnTo>
                  <a:lnTo>
                    <a:pt x="304" y="473"/>
                  </a:lnTo>
                  <a:lnTo>
                    <a:pt x="304" y="473"/>
                  </a:lnTo>
                  <a:lnTo>
                    <a:pt x="304" y="473"/>
                  </a:lnTo>
                  <a:lnTo>
                    <a:pt x="304" y="489"/>
                  </a:lnTo>
                  <a:lnTo>
                    <a:pt x="304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506"/>
                  </a:lnTo>
                  <a:lnTo>
                    <a:pt x="321" y="506"/>
                  </a:lnTo>
                  <a:lnTo>
                    <a:pt x="321" y="506"/>
                  </a:lnTo>
                  <a:lnTo>
                    <a:pt x="321" y="506"/>
                  </a:lnTo>
                  <a:lnTo>
                    <a:pt x="338" y="506"/>
                  </a:lnTo>
                  <a:lnTo>
                    <a:pt x="338" y="506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40"/>
                  </a:lnTo>
                  <a:lnTo>
                    <a:pt x="355" y="540"/>
                  </a:lnTo>
                  <a:lnTo>
                    <a:pt x="355" y="540"/>
                  </a:lnTo>
                  <a:lnTo>
                    <a:pt x="355" y="540"/>
                  </a:lnTo>
                  <a:lnTo>
                    <a:pt x="355" y="540"/>
                  </a:lnTo>
                  <a:lnTo>
                    <a:pt x="355" y="557"/>
                  </a:lnTo>
                  <a:lnTo>
                    <a:pt x="355" y="557"/>
                  </a:lnTo>
                  <a:lnTo>
                    <a:pt x="355" y="557"/>
                  </a:lnTo>
                  <a:lnTo>
                    <a:pt x="355" y="557"/>
                  </a:lnTo>
                  <a:lnTo>
                    <a:pt x="355" y="557"/>
                  </a:lnTo>
                  <a:lnTo>
                    <a:pt x="355" y="557"/>
                  </a:lnTo>
                  <a:lnTo>
                    <a:pt x="372" y="557"/>
                  </a:lnTo>
                  <a:lnTo>
                    <a:pt x="372" y="557"/>
                  </a:lnTo>
                  <a:lnTo>
                    <a:pt x="372" y="574"/>
                  </a:lnTo>
                  <a:lnTo>
                    <a:pt x="372" y="574"/>
                  </a:lnTo>
                  <a:lnTo>
                    <a:pt x="372" y="574"/>
                  </a:lnTo>
                  <a:lnTo>
                    <a:pt x="372" y="574"/>
                  </a:lnTo>
                  <a:lnTo>
                    <a:pt x="372" y="574"/>
                  </a:lnTo>
                  <a:lnTo>
                    <a:pt x="372" y="574"/>
                  </a:lnTo>
                  <a:lnTo>
                    <a:pt x="372" y="574"/>
                  </a:lnTo>
                  <a:lnTo>
                    <a:pt x="372" y="591"/>
                  </a:lnTo>
                  <a:lnTo>
                    <a:pt x="372" y="591"/>
                  </a:lnTo>
                  <a:lnTo>
                    <a:pt x="389" y="591"/>
                  </a:lnTo>
                  <a:lnTo>
                    <a:pt x="389" y="591"/>
                  </a:lnTo>
                  <a:lnTo>
                    <a:pt x="389" y="591"/>
                  </a:lnTo>
                  <a:lnTo>
                    <a:pt x="389" y="591"/>
                  </a:lnTo>
                  <a:lnTo>
                    <a:pt x="389" y="591"/>
                  </a:lnTo>
                  <a:lnTo>
                    <a:pt x="389" y="591"/>
                  </a:lnTo>
                  <a:lnTo>
                    <a:pt x="389" y="608"/>
                  </a:lnTo>
                  <a:lnTo>
                    <a:pt x="389" y="608"/>
                  </a:lnTo>
                  <a:lnTo>
                    <a:pt x="389" y="608"/>
                  </a:lnTo>
                  <a:lnTo>
                    <a:pt x="389" y="608"/>
                  </a:lnTo>
                  <a:lnTo>
                    <a:pt x="389" y="608"/>
                  </a:lnTo>
                  <a:lnTo>
                    <a:pt x="389" y="608"/>
                  </a:lnTo>
                  <a:lnTo>
                    <a:pt x="406" y="608"/>
                  </a:lnTo>
                  <a:lnTo>
                    <a:pt x="406" y="624"/>
                  </a:lnTo>
                  <a:lnTo>
                    <a:pt x="406" y="624"/>
                  </a:lnTo>
                  <a:lnTo>
                    <a:pt x="406" y="624"/>
                  </a:lnTo>
                  <a:lnTo>
                    <a:pt x="406" y="624"/>
                  </a:lnTo>
                  <a:lnTo>
                    <a:pt x="406" y="624"/>
                  </a:lnTo>
                  <a:lnTo>
                    <a:pt x="406" y="624"/>
                  </a:lnTo>
                  <a:lnTo>
                    <a:pt x="406" y="624"/>
                  </a:lnTo>
                  <a:lnTo>
                    <a:pt x="406" y="641"/>
                  </a:lnTo>
                  <a:lnTo>
                    <a:pt x="406" y="641"/>
                  </a:lnTo>
                  <a:lnTo>
                    <a:pt x="422" y="641"/>
                  </a:lnTo>
                  <a:lnTo>
                    <a:pt x="422" y="641"/>
                  </a:lnTo>
                  <a:lnTo>
                    <a:pt x="422" y="641"/>
                  </a:lnTo>
                  <a:lnTo>
                    <a:pt x="422" y="641"/>
                  </a:lnTo>
                  <a:lnTo>
                    <a:pt x="422" y="641"/>
                  </a:lnTo>
                  <a:lnTo>
                    <a:pt x="422" y="641"/>
                  </a:lnTo>
                  <a:lnTo>
                    <a:pt x="422" y="641"/>
                  </a:lnTo>
                  <a:lnTo>
                    <a:pt x="422" y="658"/>
                  </a:lnTo>
                  <a:lnTo>
                    <a:pt x="422" y="658"/>
                  </a:lnTo>
                  <a:lnTo>
                    <a:pt x="422" y="658"/>
                  </a:lnTo>
                  <a:lnTo>
                    <a:pt x="439" y="658"/>
                  </a:lnTo>
                  <a:lnTo>
                    <a:pt x="439" y="658"/>
                  </a:lnTo>
                  <a:lnTo>
                    <a:pt x="439" y="658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92"/>
                  </a:lnTo>
                  <a:lnTo>
                    <a:pt x="439" y="692"/>
                  </a:lnTo>
                  <a:lnTo>
                    <a:pt x="439" y="692"/>
                  </a:lnTo>
                  <a:lnTo>
                    <a:pt x="456" y="692"/>
                  </a:lnTo>
                  <a:lnTo>
                    <a:pt x="456" y="692"/>
                  </a:lnTo>
                  <a:lnTo>
                    <a:pt x="456" y="692"/>
                  </a:lnTo>
                  <a:lnTo>
                    <a:pt x="456" y="692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73" y="709"/>
                  </a:lnTo>
                  <a:lnTo>
                    <a:pt x="473" y="709"/>
                  </a:lnTo>
                  <a:lnTo>
                    <a:pt x="473" y="709"/>
                  </a:lnTo>
                  <a:lnTo>
                    <a:pt x="473" y="726"/>
                  </a:lnTo>
                  <a:lnTo>
                    <a:pt x="473" y="726"/>
                  </a:lnTo>
                  <a:lnTo>
                    <a:pt x="473" y="726"/>
                  </a:lnTo>
                  <a:lnTo>
                    <a:pt x="473" y="726"/>
                  </a:lnTo>
                  <a:lnTo>
                    <a:pt x="473" y="726"/>
                  </a:lnTo>
                  <a:lnTo>
                    <a:pt x="473" y="726"/>
                  </a:lnTo>
                  <a:lnTo>
                    <a:pt x="473" y="726"/>
                  </a:lnTo>
                  <a:lnTo>
                    <a:pt x="473" y="726"/>
                  </a:lnTo>
                  <a:lnTo>
                    <a:pt x="473" y="742"/>
                  </a:lnTo>
                  <a:lnTo>
                    <a:pt x="473" y="742"/>
                  </a:lnTo>
                  <a:lnTo>
                    <a:pt x="490" y="742"/>
                  </a:lnTo>
                  <a:lnTo>
                    <a:pt x="490" y="742"/>
                  </a:lnTo>
                  <a:lnTo>
                    <a:pt x="490" y="742"/>
                  </a:lnTo>
                  <a:lnTo>
                    <a:pt x="490" y="759"/>
                  </a:lnTo>
                  <a:lnTo>
                    <a:pt x="490" y="759"/>
                  </a:lnTo>
                  <a:lnTo>
                    <a:pt x="490" y="759"/>
                  </a:lnTo>
                  <a:lnTo>
                    <a:pt x="490" y="759"/>
                  </a:lnTo>
                  <a:lnTo>
                    <a:pt x="490" y="759"/>
                  </a:lnTo>
                  <a:lnTo>
                    <a:pt x="490" y="759"/>
                  </a:lnTo>
                  <a:lnTo>
                    <a:pt x="490" y="759"/>
                  </a:lnTo>
                  <a:lnTo>
                    <a:pt x="507" y="759"/>
                  </a:lnTo>
                  <a:lnTo>
                    <a:pt x="507" y="759"/>
                  </a:lnTo>
                  <a:lnTo>
                    <a:pt x="507" y="759"/>
                  </a:lnTo>
                  <a:lnTo>
                    <a:pt x="507" y="776"/>
                  </a:lnTo>
                  <a:lnTo>
                    <a:pt x="507" y="776"/>
                  </a:lnTo>
                  <a:lnTo>
                    <a:pt x="507" y="776"/>
                  </a:lnTo>
                  <a:lnTo>
                    <a:pt x="507" y="776"/>
                  </a:lnTo>
                  <a:lnTo>
                    <a:pt x="507" y="776"/>
                  </a:lnTo>
                  <a:lnTo>
                    <a:pt x="507" y="776"/>
                  </a:lnTo>
                  <a:lnTo>
                    <a:pt x="507" y="776"/>
                  </a:lnTo>
                  <a:lnTo>
                    <a:pt x="507" y="793"/>
                  </a:lnTo>
                  <a:lnTo>
                    <a:pt x="524" y="793"/>
                  </a:lnTo>
                  <a:lnTo>
                    <a:pt x="524" y="793"/>
                  </a:lnTo>
                  <a:lnTo>
                    <a:pt x="524" y="793"/>
                  </a:lnTo>
                  <a:lnTo>
                    <a:pt x="524" y="793"/>
                  </a:lnTo>
                  <a:lnTo>
                    <a:pt x="524" y="793"/>
                  </a:lnTo>
                  <a:lnTo>
                    <a:pt x="524" y="793"/>
                  </a:lnTo>
                  <a:lnTo>
                    <a:pt x="524" y="793"/>
                  </a:lnTo>
                  <a:lnTo>
                    <a:pt x="524" y="810"/>
                  </a:lnTo>
                  <a:lnTo>
                    <a:pt x="524" y="810"/>
                  </a:lnTo>
                  <a:lnTo>
                    <a:pt x="524" y="810"/>
                  </a:lnTo>
                  <a:lnTo>
                    <a:pt x="524" y="810"/>
                  </a:lnTo>
                  <a:lnTo>
                    <a:pt x="524" y="810"/>
                  </a:lnTo>
                  <a:lnTo>
                    <a:pt x="541" y="810"/>
                  </a:lnTo>
                  <a:lnTo>
                    <a:pt x="541" y="810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1" y="844"/>
                  </a:lnTo>
                  <a:lnTo>
                    <a:pt x="541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61"/>
                  </a:lnTo>
                  <a:lnTo>
                    <a:pt x="557" y="861"/>
                  </a:lnTo>
                  <a:lnTo>
                    <a:pt x="557" y="861"/>
                  </a:lnTo>
                  <a:lnTo>
                    <a:pt x="557" y="861"/>
                  </a:lnTo>
                  <a:lnTo>
                    <a:pt x="557" y="861"/>
                  </a:lnTo>
                  <a:lnTo>
                    <a:pt x="574" y="861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94"/>
                  </a:lnTo>
                  <a:lnTo>
                    <a:pt x="574" y="894"/>
                  </a:lnTo>
                  <a:lnTo>
                    <a:pt x="574" y="894"/>
                  </a:lnTo>
                  <a:lnTo>
                    <a:pt x="591" y="894"/>
                  </a:lnTo>
                  <a:lnTo>
                    <a:pt x="591" y="894"/>
                  </a:lnTo>
                  <a:lnTo>
                    <a:pt x="591" y="894"/>
                  </a:lnTo>
                  <a:lnTo>
                    <a:pt x="591" y="894"/>
                  </a:lnTo>
                  <a:lnTo>
                    <a:pt x="591" y="894"/>
                  </a:lnTo>
                  <a:lnTo>
                    <a:pt x="591" y="894"/>
                  </a:lnTo>
                  <a:lnTo>
                    <a:pt x="591" y="894"/>
                  </a:lnTo>
                  <a:lnTo>
                    <a:pt x="591" y="911"/>
                  </a:lnTo>
                  <a:lnTo>
                    <a:pt x="591" y="911"/>
                  </a:lnTo>
                  <a:lnTo>
                    <a:pt x="591" y="911"/>
                  </a:lnTo>
                  <a:lnTo>
                    <a:pt x="591" y="911"/>
                  </a:lnTo>
                  <a:lnTo>
                    <a:pt x="591" y="911"/>
                  </a:lnTo>
                  <a:lnTo>
                    <a:pt x="608" y="911"/>
                  </a:lnTo>
                  <a:lnTo>
                    <a:pt x="608" y="911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45"/>
                  </a:lnTo>
                  <a:lnTo>
                    <a:pt x="608" y="945"/>
                  </a:lnTo>
                  <a:lnTo>
                    <a:pt x="608" y="945"/>
                  </a:lnTo>
                  <a:lnTo>
                    <a:pt x="625" y="945"/>
                  </a:lnTo>
                  <a:lnTo>
                    <a:pt x="625" y="945"/>
                  </a:lnTo>
                  <a:lnTo>
                    <a:pt x="625" y="945"/>
                  </a:lnTo>
                  <a:lnTo>
                    <a:pt x="625" y="945"/>
                  </a:lnTo>
                  <a:lnTo>
                    <a:pt x="625" y="962"/>
                  </a:lnTo>
                  <a:lnTo>
                    <a:pt x="625" y="962"/>
                  </a:lnTo>
                  <a:lnTo>
                    <a:pt x="625" y="962"/>
                  </a:lnTo>
                  <a:lnTo>
                    <a:pt x="625" y="962"/>
                  </a:lnTo>
                  <a:lnTo>
                    <a:pt x="625" y="962"/>
                  </a:lnTo>
                  <a:lnTo>
                    <a:pt x="642" y="962"/>
                  </a:lnTo>
                  <a:lnTo>
                    <a:pt x="642" y="962"/>
                  </a:lnTo>
                  <a:lnTo>
                    <a:pt x="642" y="979"/>
                  </a:lnTo>
                  <a:lnTo>
                    <a:pt x="642" y="979"/>
                  </a:lnTo>
                  <a:lnTo>
                    <a:pt x="642" y="979"/>
                  </a:lnTo>
                  <a:lnTo>
                    <a:pt x="642" y="979"/>
                  </a:lnTo>
                  <a:lnTo>
                    <a:pt x="642" y="979"/>
                  </a:lnTo>
                  <a:lnTo>
                    <a:pt x="642" y="979"/>
                  </a:lnTo>
                  <a:lnTo>
                    <a:pt x="642" y="979"/>
                  </a:lnTo>
                  <a:lnTo>
                    <a:pt x="642" y="979"/>
                  </a:lnTo>
                  <a:lnTo>
                    <a:pt x="642" y="979"/>
                  </a:lnTo>
                  <a:lnTo>
                    <a:pt x="642" y="995"/>
                  </a:lnTo>
                  <a:lnTo>
                    <a:pt x="642" y="995"/>
                  </a:lnTo>
                  <a:lnTo>
                    <a:pt x="642" y="995"/>
                  </a:lnTo>
                  <a:lnTo>
                    <a:pt x="659" y="995"/>
                  </a:lnTo>
                  <a:lnTo>
                    <a:pt x="659" y="995"/>
                  </a:lnTo>
                  <a:lnTo>
                    <a:pt x="659" y="995"/>
                  </a:lnTo>
                  <a:lnTo>
                    <a:pt x="659" y="1012"/>
                  </a:lnTo>
                  <a:lnTo>
                    <a:pt x="659" y="1012"/>
                  </a:lnTo>
                  <a:lnTo>
                    <a:pt x="659" y="1012"/>
                  </a:lnTo>
                  <a:lnTo>
                    <a:pt x="675" y="1012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46"/>
                  </a:lnTo>
                  <a:lnTo>
                    <a:pt x="692" y="1046"/>
                  </a:lnTo>
                  <a:lnTo>
                    <a:pt x="692" y="1046"/>
                  </a:lnTo>
                  <a:lnTo>
                    <a:pt x="692" y="1046"/>
                  </a:lnTo>
                  <a:lnTo>
                    <a:pt x="692" y="1046"/>
                  </a:lnTo>
                  <a:lnTo>
                    <a:pt x="692" y="1046"/>
                  </a:lnTo>
                  <a:lnTo>
                    <a:pt x="692" y="1046"/>
                  </a:lnTo>
                  <a:lnTo>
                    <a:pt x="692" y="1063"/>
                  </a:lnTo>
                  <a:lnTo>
                    <a:pt x="692" y="1063"/>
                  </a:lnTo>
                  <a:lnTo>
                    <a:pt x="692" y="1063"/>
                  </a:lnTo>
                  <a:lnTo>
                    <a:pt x="709" y="1063"/>
                  </a:lnTo>
                  <a:lnTo>
                    <a:pt x="709" y="1063"/>
                  </a:lnTo>
                  <a:lnTo>
                    <a:pt x="709" y="1063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97"/>
                  </a:lnTo>
                  <a:lnTo>
                    <a:pt x="709" y="1097"/>
                  </a:lnTo>
                  <a:lnTo>
                    <a:pt x="709" y="1097"/>
                  </a:lnTo>
                  <a:lnTo>
                    <a:pt x="726" y="1097"/>
                  </a:lnTo>
                  <a:lnTo>
                    <a:pt x="726" y="1097"/>
                  </a:lnTo>
                  <a:lnTo>
                    <a:pt x="726" y="1097"/>
                  </a:lnTo>
                  <a:lnTo>
                    <a:pt x="726" y="1097"/>
                  </a:lnTo>
                  <a:lnTo>
                    <a:pt x="726" y="1097"/>
                  </a:lnTo>
                  <a:lnTo>
                    <a:pt x="726" y="1097"/>
                  </a:lnTo>
                  <a:lnTo>
                    <a:pt x="726" y="1114"/>
                  </a:lnTo>
                  <a:lnTo>
                    <a:pt x="726" y="1114"/>
                  </a:lnTo>
                  <a:lnTo>
                    <a:pt x="726" y="1114"/>
                  </a:lnTo>
                  <a:lnTo>
                    <a:pt x="726" y="1114"/>
                  </a:lnTo>
                  <a:lnTo>
                    <a:pt x="743" y="1114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47"/>
                  </a:lnTo>
                  <a:lnTo>
                    <a:pt x="743" y="1147"/>
                  </a:lnTo>
                  <a:lnTo>
                    <a:pt x="760" y="1147"/>
                  </a:lnTo>
                  <a:lnTo>
                    <a:pt x="760" y="1147"/>
                  </a:lnTo>
                  <a:lnTo>
                    <a:pt x="760" y="1147"/>
                  </a:lnTo>
                  <a:lnTo>
                    <a:pt x="760" y="1147"/>
                  </a:lnTo>
                  <a:lnTo>
                    <a:pt x="760" y="1147"/>
                  </a:lnTo>
                  <a:lnTo>
                    <a:pt x="760" y="1147"/>
                  </a:lnTo>
                  <a:lnTo>
                    <a:pt x="760" y="1147"/>
                  </a:lnTo>
                  <a:lnTo>
                    <a:pt x="760" y="1164"/>
                  </a:lnTo>
                  <a:lnTo>
                    <a:pt x="760" y="1164"/>
                  </a:lnTo>
                  <a:lnTo>
                    <a:pt x="760" y="1164"/>
                  </a:lnTo>
                  <a:lnTo>
                    <a:pt x="777" y="1164"/>
                  </a:lnTo>
                  <a:lnTo>
                    <a:pt x="777" y="1164"/>
                  </a:lnTo>
                  <a:lnTo>
                    <a:pt x="777" y="1181"/>
                  </a:lnTo>
                  <a:lnTo>
                    <a:pt x="777" y="1181"/>
                  </a:lnTo>
                  <a:lnTo>
                    <a:pt x="777" y="1181"/>
                  </a:lnTo>
                  <a:lnTo>
                    <a:pt x="777" y="1181"/>
                  </a:lnTo>
                  <a:lnTo>
                    <a:pt x="777" y="1181"/>
                  </a:lnTo>
                  <a:lnTo>
                    <a:pt x="777" y="1198"/>
                  </a:lnTo>
                  <a:lnTo>
                    <a:pt x="777" y="1198"/>
                  </a:lnTo>
                  <a:lnTo>
                    <a:pt x="777" y="1198"/>
                  </a:lnTo>
                  <a:lnTo>
                    <a:pt x="794" y="1198"/>
                  </a:lnTo>
                  <a:lnTo>
                    <a:pt x="794" y="1198"/>
                  </a:lnTo>
                  <a:lnTo>
                    <a:pt x="794" y="1198"/>
                  </a:lnTo>
                  <a:lnTo>
                    <a:pt x="794" y="1198"/>
                  </a:lnTo>
                  <a:lnTo>
                    <a:pt x="794" y="1198"/>
                  </a:lnTo>
                  <a:lnTo>
                    <a:pt x="794" y="1198"/>
                  </a:lnTo>
                  <a:lnTo>
                    <a:pt x="794" y="1198"/>
                  </a:lnTo>
                  <a:lnTo>
                    <a:pt x="794" y="1198"/>
                  </a:lnTo>
                  <a:lnTo>
                    <a:pt x="794" y="1215"/>
                  </a:lnTo>
                  <a:lnTo>
                    <a:pt x="794" y="1215"/>
                  </a:lnTo>
                  <a:lnTo>
                    <a:pt x="794" y="1215"/>
                  </a:lnTo>
                  <a:lnTo>
                    <a:pt x="794" y="1215"/>
                  </a:lnTo>
                  <a:lnTo>
                    <a:pt x="794" y="1215"/>
                  </a:lnTo>
                  <a:lnTo>
                    <a:pt x="810" y="1215"/>
                  </a:lnTo>
                  <a:lnTo>
                    <a:pt x="810" y="1215"/>
                  </a:lnTo>
                  <a:lnTo>
                    <a:pt x="810" y="1232"/>
                  </a:lnTo>
                  <a:lnTo>
                    <a:pt x="810" y="1232"/>
                  </a:lnTo>
                  <a:lnTo>
                    <a:pt x="810" y="1232"/>
                  </a:lnTo>
                  <a:lnTo>
                    <a:pt x="810" y="1232"/>
                  </a:lnTo>
                  <a:lnTo>
                    <a:pt x="810" y="1232"/>
                  </a:lnTo>
                  <a:lnTo>
                    <a:pt x="810" y="1232"/>
                  </a:lnTo>
                  <a:lnTo>
                    <a:pt x="810" y="1232"/>
                  </a:lnTo>
                  <a:lnTo>
                    <a:pt x="810" y="1232"/>
                  </a:lnTo>
                  <a:lnTo>
                    <a:pt x="810" y="1248"/>
                  </a:lnTo>
                  <a:lnTo>
                    <a:pt x="810" y="1248"/>
                  </a:lnTo>
                  <a:lnTo>
                    <a:pt x="827" y="1248"/>
                  </a:lnTo>
                  <a:lnTo>
                    <a:pt x="827" y="1248"/>
                  </a:lnTo>
                  <a:lnTo>
                    <a:pt x="827" y="1248"/>
                  </a:lnTo>
                  <a:lnTo>
                    <a:pt x="827" y="1248"/>
                  </a:lnTo>
                  <a:lnTo>
                    <a:pt x="827" y="1248"/>
                  </a:lnTo>
                  <a:lnTo>
                    <a:pt x="827" y="1265"/>
                  </a:lnTo>
                  <a:lnTo>
                    <a:pt x="827" y="1265"/>
                  </a:lnTo>
                  <a:lnTo>
                    <a:pt x="827" y="1265"/>
                  </a:lnTo>
                  <a:lnTo>
                    <a:pt x="827" y="1265"/>
                  </a:lnTo>
                  <a:lnTo>
                    <a:pt x="827" y="1265"/>
                  </a:lnTo>
                  <a:lnTo>
                    <a:pt x="827" y="1265"/>
                  </a:lnTo>
                  <a:lnTo>
                    <a:pt x="844" y="1265"/>
                  </a:lnTo>
                  <a:lnTo>
                    <a:pt x="844" y="1265"/>
                  </a:lnTo>
                  <a:lnTo>
                    <a:pt x="844" y="1265"/>
                  </a:lnTo>
                  <a:lnTo>
                    <a:pt x="844" y="1265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316"/>
                  </a:lnTo>
                  <a:lnTo>
                    <a:pt x="861" y="1316"/>
                  </a:lnTo>
                  <a:lnTo>
                    <a:pt x="861" y="1316"/>
                  </a:lnTo>
                  <a:lnTo>
                    <a:pt x="861" y="1316"/>
                  </a:lnTo>
                  <a:lnTo>
                    <a:pt x="878" y="1316"/>
                  </a:lnTo>
                  <a:lnTo>
                    <a:pt x="878" y="1316"/>
                  </a:lnTo>
                  <a:lnTo>
                    <a:pt x="878" y="1316"/>
                  </a:lnTo>
                  <a:lnTo>
                    <a:pt x="878" y="1316"/>
                  </a:lnTo>
                  <a:lnTo>
                    <a:pt x="878" y="1316"/>
                  </a:lnTo>
                  <a:lnTo>
                    <a:pt x="878" y="1333"/>
                  </a:lnTo>
                  <a:lnTo>
                    <a:pt x="878" y="1333"/>
                  </a:lnTo>
                  <a:lnTo>
                    <a:pt x="878" y="1333"/>
                  </a:lnTo>
                  <a:lnTo>
                    <a:pt x="878" y="1333"/>
                  </a:lnTo>
                  <a:lnTo>
                    <a:pt x="878" y="1333"/>
                  </a:lnTo>
                  <a:lnTo>
                    <a:pt x="878" y="1333"/>
                  </a:lnTo>
                  <a:lnTo>
                    <a:pt x="878" y="1333"/>
                  </a:lnTo>
                  <a:lnTo>
                    <a:pt x="878" y="1333"/>
                  </a:lnTo>
                  <a:lnTo>
                    <a:pt x="878" y="1333"/>
                  </a:lnTo>
                  <a:lnTo>
                    <a:pt x="878" y="1333"/>
                  </a:lnTo>
                  <a:lnTo>
                    <a:pt x="878" y="1350"/>
                  </a:lnTo>
                  <a:lnTo>
                    <a:pt x="895" y="1350"/>
                  </a:lnTo>
                  <a:lnTo>
                    <a:pt x="895" y="1350"/>
                  </a:lnTo>
                  <a:lnTo>
                    <a:pt x="895" y="1350"/>
                  </a:lnTo>
                  <a:lnTo>
                    <a:pt x="895" y="1350"/>
                  </a:lnTo>
                  <a:lnTo>
                    <a:pt x="895" y="1350"/>
                  </a:lnTo>
                  <a:lnTo>
                    <a:pt x="895" y="1350"/>
                  </a:lnTo>
                  <a:lnTo>
                    <a:pt x="895" y="1367"/>
                  </a:lnTo>
                  <a:lnTo>
                    <a:pt x="895" y="1367"/>
                  </a:lnTo>
                  <a:lnTo>
                    <a:pt x="895" y="1367"/>
                  </a:lnTo>
                  <a:lnTo>
                    <a:pt x="912" y="1367"/>
                  </a:lnTo>
                  <a:lnTo>
                    <a:pt x="912" y="1367"/>
                  </a:lnTo>
                  <a:lnTo>
                    <a:pt x="912" y="1367"/>
                  </a:lnTo>
                  <a:lnTo>
                    <a:pt x="912" y="1383"/>
                  </a:lnTo>
                  <a:lnTo>
                    <a:pt x="912" y="1383"/>
                  </a:lnTo>
                  <a:lnTo>
                    <a:pt x="912" y="1383"/>
                  </a:lnTo>
                  <a:lnTo>
                    <a:pt x="912" y="1383"/>
                  </a:lnTo>
                  <a:lnTo>
                    <a:pt x="912" y="1383"/>
                  </a:lnTo>
                  <a:lnTo>
                    <a:pt x="912" y="1383"/>
                  </a:lnTo>
                  <a:lnTo>
                    <a:pt x="912" y="1383"/>
                  </a:lnTo>
                  <a:lnTo>
                    <a:pt x="912" y="1383"/>
                  </a:lnTo>
                  <a:lnTo>
                    <a:pt x="928" y="1383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17"/>
                  </a:lnTo>
                  <a:lnTo>
                    <a:pt x="928" y="1417"/>
                  </a:lnTo>
                  <a:lnTo>
                    <a:pt x="945" y="1417"/>
                  </a:lnTo>
                  <a:lnTo>
                    <a:pt x="945" y="1417"/>
                  </a:lnTo>
                  <a:lnTo>
                    <a:pt x="945" y="1417"/>
                  </a:lnTo>
                  <a:lnTo>
                    <a:pt x="945" y="1417"/>
                  </a:lnTo>
                  <a:lnTo>
                    <a:pt x="945" y="1417"/>
                  </a:lnTo>
                  <a:lnTo>
                    <a:pt x="945" y="1434"/>
                  </a:lnTo>
                  <a:lnTo>
                    <a:pt x="945" y="1434"/>
                  </a:lnTo>
                  <a:lnTo>
                    <a:pt x="945" y="1434"/>
                  </a:lnTo>
                  <a:lnTo>
                    <a:pt x="945" y="1434"/>
                  </a:lnTo>
                  <a:lnTo>
                    <a:pt x="962" y="1434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68"/>
                  </a:lnTo>
                  <a:lnTo>
                    <a:pt x="962" y="1468"/>
                  </a:lnTo>
                  <a:lnTo>
                    <a:pt x="979" y="1468"/>
                  </a:lnTo>
                  <a:lnTo>
                    <a:pt x="979" y="1468"/>
                  </a:lnTo>
                  <a:lnTo>
                    <a:pt x="979" y="1468"/>
                  </a:lnTo>
                  <a:lnTo>
                    <a:pt x="979" y="1468"/>
                  </a:lnTo>
                  <a:lnTo>
                    <a:pt x="979" y="1468"/>
                  </a:lnTo>
                  <a:lnTo>
                    <a:pt x="979" y="1485"/>
                  </a:lnTo>
                  <a:lnTo>
                    <a:pt x="979" y="1485"/>
                  </a:lnTo>
                  <a:lnTo>
                    <a:pt x="979" y="1485"/>
                  </a:lnTo>
                  <a:lnTo>
                    <a:pt x="979" y="1485"/>
                  </a:lnTo>
                  <a:lnTo>
                    <a:pt x="979" y="1485"/>
                  </a:lnTo>
                  <a:lnTo>
                    <a:pt x="979" y="1485"/>
                  </a:lnTo>
                  <a:lnTo>
                    <a:pt x="979" y="1485"/>
                  </a:lnTo>
                  <a:lnTo>
                    <a:pt x="996" y="1485"/>
                  </a:lnTo>
                  <a:lnTo>
                    <a:pt x="996" y="1501"/>
                  </a:lnTo>
                  <a:lnTo>
                    <a:pt x="996" y="1501"/>
                  </a:lnTo>
                  <a:lnTo>
                    <a:pt x="996" y="1501"/>
                  </a:lnTo>
                  <a:lnTo>
                    <a:pt x="996" y="1501"/>
                  </a:lnTo>
                  <a:lnTo>
                    <a:pt x="996" y="1501"/>
                  </a:lnTo>
                  <a:lnTo>
                    <a:pt x="996" y="1501"/>
                  </a:lnTo>
                  <a:lnTo>
                    <a:pt x="996" y="1518"/>
                  </a:lnTo>
                  <a:lnTo>
                    <a:pt x="1013" y="1518"/>
                  </a:lnTo>
                  <a:lnTo>
                    <a:pt x="1013" y="1518"/>
                  </a:lnTo>
                  <a:lnTo>
                    <a:pt x="1013" y="1518"/>
                  </a:lnTo>
                  <a:lnTo>
                    <a:pt x="1013" y="1535"/>
                  </a:lnTo>
                  <a:lnTo>
                    <a:pt x="1013" y="1535"/>
                  </a:lnTo>
                  <a:lnTo>
                    <a:pt x="1013" y="1535"/>
                  </a:lnTo>
                  <a:lnTo>
                    <a:pt x="1013" y="1535"/>
                  </a:lnTo>
                  <a:lnTo>
                    <a:pt x="1013" y="1535"/>
                  </a:lnTo>
                  <a:lnTo>
                    <a:pt x="1013" y="1535"/>
                  </a:lnTo>
                  <a:lnTo>
                    <a:pt x="1013" y="1535"/>
                  </a:lnTo>
                  <a:lnTo>
                    <a:pt x="1030" y="1535"/>
                  </a:lnTo>
                  <a:lnTo>
                    <a:pt x="1030" y="1552"/>
                  </a:lnTo>
                  <a:lnTo>
                    <a:pt x="1030" y="1552"/>
                  </a:lnTo>
                  <a:lnTo>
                    <a:pt x="1030" y="1552"/>
                  </a:lnTo>
                  <a:lnTo>
                    <a:pt x="1030" y="1552"/>
                  </a:lnTo>
                  <a:lnTo>
                    <a:pt x="1030" y="1552"/>
                  </a:lnTo>
                  <a:lnTo>
                    <a:pt x="1030" y="1552"/>
                  </a:lnTo>
                  <a:lnTo>
                    <a:pt x="1030" y="1569"/>
                  </a:lnTo>
                  <a:lnTo>
                    <a:pt x="1030" y="1569"/>
                  </a:lnTo>
                  <a:lnTo>
                    <a:pt x="1030" y="1569"/>
                  </a:lnTo>
                  <a:lnTo>
                    <a:pt x="1047" y="1569"/>
                  </a:lnTo>
                  <a:lnTo>
                    <a:pt x="1047" y="1569"/>
                  </a:lnTo>
                  <a:lnTo>
                    <a:pt x="1047" y="1569"/>
                  </a:lnTo>
                  <a:lnTo>
                    <a:pt x="1047" y="1569"/>
                  </a:lnTo>
                  <a:lnTo>
                    <a:pt x="1047" y="1569"/>
                  </a:lnTo>
                  <a:lnTo>
                    <a:pt x="1047" y="1569"/>
                  </a:lnTo>
                  <a:lnTo>
                    <a:pt x="1047" y="1586"/>
                  </a:lnTo>
                  <a:lnTo>
                    <a:pt x="1047" y="1586"/>
                  </a:lnTo>
                  <a:lnTo>
                    <a:pt x="1047" y="1586"/>
                  </a:lnTo>
                  <a:lnTo>
                    <a:pt x="1047" y="1586"/>
                  </a:lnTo>
                  <a:lnTo>
                    <a:pt x="1047" y="1586"/>
                  </a:lnTo>
                  <a:lnTo>
                    <a:pt x="1047" y="1586"/>
                  </a:lnTo>
                  <a:lnTo>
                    <a:pt x="1047" y="1586"/>
                  </a:lnTo>
                  <a:lnTo>
                    <a:pt x="1063" y="1603"/>
                  </a:lnTo>
                  <a:lnTo>
                    <a:pt x="1063" y="1603"/>
                  </a:lnTo>
                  <a:lnTo>
                    <a:pt x="1063" y="1603"/>
                  </a:lnTo>
                  <a:lnTo>
                    <a:pt x="1063" y="1603"/>
                  </a:lnTo>
                  <a:lnTo>
                    <a:pt x="1063" y="1603"/>
                  </a:lnTo>
                  <a:lnTo>
                    <a:pt x="1063" y="1603"/>
                  </a:lnTo>
                  <a:lnTo>
                    <a:pt x="1080" y="1620"/>
                  </a:lnTo>
                  <a:lnTo>
                    <a:pt x="1080" y="1620"/>
                  </a:lnTo>
                  <a:lnTo>
                    <a:pt x="1080" y="1620"/>
                  </a:lnTo>
                  <a:lnTo>
                    <a:pt x="1080" y="1620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97" y="1636"/>
                  </a:lnTo>
                  <a:lnTo>
                    <a:pt x="1097" y="1636"/>
                  </a:lnTo>
                  <a:lnTo>
                    <a:pt x="1097" y="1636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87"/>
                  </a:lnTo>
                  <a:lnTo>
                    <a:pt x="1114" y="1687"/>
                  </a:lnTo>
                  <a:lnTo>
                    <a:pt x="1114" y="1687"/>
                  </a:lnTo>
                  <a:lnTo>
                    <a:pt x="1114" y="1687"/>
                  </a:lnTo>
                  <a:lnTo>
                    <a:pt x="1114" y="1687"/>
                  </a:lnTo>
                  <a:lnTo>
                    <a:pt x="1114" y="1687"/>
                  </a:lnTo>
                  <a:lnTo>
                    <a:pt x="1131" y="1687"/>
                  </a:lnTo>
                  <a:lnTo>
                    <a:pt x="1131" y="1704"/>
                  </a:lnTo>
                  <a:lnTo>
                    <a:pt x="1131" y="1704"/>
                  </a:lnTo>
                  <a:lnTo>
                    <a:pt x="1131" y="1704"/>
                  </a:lnTo>
                  <a:lnTo>
                    <a:pt x="1131" y="1704"/>
                  </a:lnTo>
                  <a:lnTo>
                    <a:pt x="1131" y="1704"/>
                  </a:lnTo>
                  <a:lnTo>
                    <a:pt x="1131" y="1704"/>
                  </a:lnTo>
                  <a:lnTo>
                    <a:pt x="1131" y="1704"/>
                  </a:lnTo>
                  <a:lnTo>
                    <a:pt x="1131" y="1704"/>
                  </a:lnTo>
                  <a:lnTo>
                    <a:pt x="1148" y="1721"/>
                  </a:lnTo>
                  <a:lnTo>
                    <a:pt x="1148" y="1721"/>
                  </a:lnTo>
                  <a:lnTo>
                    <a:pt x="1148" y="1721"/>
                  </a:lnTo>
                  <a:lnTo>
                    <a:pt x="1148" y="1721"/>
                  </a:lnTo>
                  <a:lnTo>
                    <a:pt x="1148" y="1721"/>
                  </a:lnTo>
                  <a:lnTo>
                    <a:pt x="1148" y="1738"/>
                  </a:lnTo>
                  <a:lnTo>
                    <a:pt x="1148" y="1738"/>
                  </a:lnTo>
                  <a:lnTo>
                    <a:pt x="1148" y="1738"/>
                  </a:lnTo>
                  <a:lnTo>
                    <a:pt x="1165" y="1738"/>
                  </a:lnTo>
                  <a:lnTo>
                    <a:pt x="1165" y="1738"/>
                  </a:lnTo>
                  <a:lnTo>
                    <a:pt x="1165" y="1738"/>
                  </a:lnTo>
                  <a:lnTo>
                    <a:pt x="1165" y="1754"/>
                  </a:lnTo>
                  <a:lnTo>
                    <a:pt x="1165" y="1754"/>
                  </a:lnTo>
                  <a:lnTo>
                    <a:pt x="1165" y="1754"/>
                  </a:lnTo>
                  <a:lnTo>
                    <a:pt x="1165" y="1754"/>
                  </a:lnTo>
                  <a:lnTo>
                    <a:pt x="1165" y="1754"/>
                  </a:lnTo>
                  <a:lnTo>
                    <a:pt x="1165" y="1754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2060725" y="3934425"/>
              <a:ext cx="32075" cy="47675"/>
            </a:xfrm>
            <a:custGeom>
              <a:avLst/>
              <a:gdLst/>
              <a:ahLst/>
              <a:cxnLst/>
              <a:rect l="l" t="t" r="r" b="b"/>
              <a:pathLst>
                <a:path w="1283" h="190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68" y="85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102" y="135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35" y="186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219"/>
                  </a:lnTo>
                  <a:lnTo>
                    <a:pt x="135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20" y="321"/>
                  </a:lnTo>
                  <a:lnTo>
                    <a:pt x="220" y="321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54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37" y="371"/>
                  </a:lnTo>
                  <a:lnTo>
                    <a:pt x="253" y="371"/>
                  </a:lnTo>
                  <a:lnTo>
                    <a:pt x="253" y="388"/>
                  </a:lnTo>
                  <a:lnTo>
                    <a:pt x="253" y="388"/>
                  </a:lnTo>
                  <a:lnTo>
                    <a:pt x="253" y="388"/>
                  </a:lnTo>
                  <a:lnTo>
                    <a:pt x="253" y="388"/>
                  </a:lnTo>
                  <a:lnTo>
                    <a:pt x="253" y="388"/>
                  </a:lnTo>
                  <a:lnTo>
                    <a:pt x="253" y="388"/>
                  </a:lnTo>
                  <a:lnTo>
                    <a:pt x="253" y="388"/>
                  </a:lnTo>
                  <a:lnTo>
                    <a:pt x="253" y="388"/>
                  </a:lnTo>
                  <a:lnTo>
                    <a:pt x="253" y="405"/>
                  </a:lnTo>
                  <a:lnTo>
                    <a:pt x="270" y="405"/>
                  </a:lnTo>
                  <a:lnTo>
                    <a:pt x="270" y="405"/>
                  </a:lnTo>
                  <a:lnTo>
                    <a:pt x="270" y="405"/>
                  </a:lnTo>
                  <a:lnTo>
                    <a:pt x="270" y="405"/>
                  </a:lnTo>
                  <a:lnTo>
                    <a:pt x="270" y="405"/>
                  </a:lnTo>
                  <a:lnTo>
                    <a:pt x="270" y="405"/>
                  </a:lnTo>
                  <a:lnTo>
                    <a:pt x="270" y="405"/>
                  </a:lnTo>
                  <a:lnTo>
                    <a:pt x="270" y="405"/>
                  </a:lnTo>
                  <a:lnTo>
                    <a:pt x="270" y="422"/>
                  </a:lnTo>
                  <a:lnTo>
                    <a:pt x="270" y="422"/>
                  </a:lnTo>
                  <a:lnTo>
                    <a:pt x="270" y="422"/>
                  </a:lnTo>
                  <a:lnTo>
                    <a:pt x="270" y="422"/>
                  </a:lnTo>
                  <a:lnTo>
                    <a:pt x="270" y="422"/>
                  </a:lnTo>
                  <a:lnTo>
                    <a:pt x="270" y="422"/>
                  </a:lnTo>
                  <a:lnTo>
                    <a:pt x="287" y="422"/>
                  </a:lnTo>
                  <a:lnTo>
                    <a:pt x="287" y="422"/>
                  </a:lnTo>
                  <a:lnTo>
                    <a:pt x="287" y="422"/>
                  </a:lnTo>
                  <a:lnTo>
                    <a:pt x="287" y="439"/>
                  </a:lnTo>
                  <a:lnTo>
                    <a:pt x="287" y="439"/>
                  </a:lnTo>
                  <a:lnTo>
                    <a:pt x="287" y="439"/>
                  </a:lnTo>
                  <a:lnTo>
                    <a:pt x="287" y="439"/>
                  </a:lnTo>
                  <a:lnTo>
                    <a:pt x="287" y="439"/>
                  </a:lnTo>
                  <a:lnTo>
                    <a:pt x="287" y="456"/>
                  </a:lnTo>
                  <a:lnTo>
                    <a:pt x="287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04" y="472"/>
                  </a:lnTo>
                  <a:lnTo>
                    <a:pt x="304" y="472"/>
                  </a:lnTo>
                  <a:lnTo>
                    <a:pt x="304" y="472"/>
                  </a:lnTo>
                  <a:lnTo>
                    <a:pt x="304" y="472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506"/>
                  </a:lnTo>
                  <a:lnTo>
                    <a:pt x="321" y="506"/>
                  </a:lnTo>
                  <a:lnTo>
                    <a:pt x="338" y="506"/>
                  </a:lnTo>
                  <a:lnTo>
                    <a:pt x="338" y="506"/>
                  </a:lnTo>
                  <a:lnTo>
                    <a:pt x="338" y="506"/>
                  </a:lnTo>
                  <a:lnTo>
                    <a:pt x="338" y="506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55" y="540"/>
                  </a:lnTo>
                  <a:lnTo>
                    <a:pt x="355" y="540"/>
                  </a:lnTo>
                  <a:lnTo>
                    <a:pt x="355" y="540"/>
                  </a:lnTo>
                  <a:lnTo>
                    <a:pt x="355" y="540"/>
                  </a:lnTo>
                  <a:lnTo>
                    <a:pt x="355" y="540"/>
                  </a:lnTo>
                  <a:lnTo>
                    <a:pt x="355" y="540"/>
                  </a:lnTo>
                  <a:lnTo>
                    <a:pt x="355" y="557"/>
                  </a:lnTo>
                  <a:lnTo>
                    <a:pt x="355" y="557"/>
                  </a:lnTo>
                  <a:lnTo>
                    <a:pt x="371" y="557"/>
                  </a:lnTo>
                  <a:lnTo>
                    <a:pt x="371" y="557"/>
                  </a:lnTo>
                  <a:lnTo>
                    <a:pt x="371" y="574"/>
                  </a:lnTo>
                  <a:lnTo>
                    <a:pt x="371" y="574"/>
                  </a:lnTo>
                  <a:lnTo>
                    <a:pt x="371" y="574"/>
                  </a:lnTo>
                  <a:lnTo>
                    <a:pt x="371" y="574"/>
                  </a:lnTo>
                  <a:lnTo>
                    <a:pt x="371" y="574"/>
                  </a:lnTo>
                  <a:lnTo>
                    <a:pt x="371" y="574"/>
                  </a:lnTo>
                  <a:lnTo>
                    <a:pt x="388" y="591"/>
                  </a:lnTo>
                  <a:lnTo>
                    <a:pt x="388" y="591"/>
                  </a:lnTo>
                  <a:lnTo>
                    <a:pt x="388" y="591"/>
                  </a:lnTo>
                  <a:lnTo>
                    <a:pt x="388" y="591"/>
                  </a:lnTo>
                  <a:lnTo>
                    <a:pt x="388" y="607"/>
                  </a:lnTo>
                  <a:lnTo>
                    <a:pt x="388" y="607"/>
                  </a:lnTo>
                  <a:lnTo>
                    <a:pt x="388" y="607"/>
                  </a:lnTo>
                  <a:lnTo>
                    <a:pt x="388" y="607"/>
                  </a:lnTo>
                  <a:lnTo>
                    <a:pt x="405" y="607"/>
                  </a:lnTo>
                  <a:lnTo>
                    <a:pt x="405" y="607"/>
                  </a:lnTo>
                  <a:lnTo>
                    <a:pt x="405" y="607"/>
                  </a:lnTo>
                  <a:lnTo>
                    <a:pt x="405" y="607"/>
                  </a:lnTo>
                  <a:lnTo>
                    <a:pt x="405" y="607"/>
                  </a:lnTo>
                  <a:lnTo>
                    <a:pt x="405" y="624"/>
                  </a:lnTo>
                  <a:lnTo>
                    <a:pt x="405" y="624"/>
                  </a:lnTo>
                  <a:lnTo>
                    <a:pt x="405" y="624"/>
                  </a:lnTo>
                  <a:lnTo>
                    <a:pt x="405" y="624"/>
                  </a:lnTo>
                  <a:lnTo>
                    <a:pt x="422" y="624"/>
                  </a:lnTo>
                  <a:lnTo>
                    <a:pt x="422" y="641"/>
                  </a:lnTo>
                  <a:lnTo>
                    <a:pt x="422" y="641"/>
                  </a:lnTo>
                  <a:lnTo>
                    <a:pt x="422" y="641"/>
                  </a:lnTo>
                  <a:lnTo>
                    <a:pt x="422" y="641"/>
                  </a:lnTo>
                  <a:lnTo>
                    <a:pt x="422" y="641"/>
                  </a:lnTo>
                  <a:lnTo>
                    <a:pt x="422" y="658"/>
                  </a:lnTo>
                  <a:lnTo>
                    <a:pt x="422" y="658"/>
                  </a:lnTo>
                  <a:lnTo>
                    <a:pt x="439" y="658"/>
                  </a:lnTo>
                  <a:lnTo>
                    <a:pt x="439" y="658"/>
                  </a:lnTo>
                  <a:lnTo>
                    <a:pt x="439" y="658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75"/>
                  </a:lnTo>
                  <a:lnTo>
                    <a:pt x="439" y="692"/>
                  </a:lnTo>
                  <a:lnTo>
                    <a:pt x="456" y="692"/>
                  </a:lnTo>
                  <a:lnTo>
                    <a:pt x="456" y="692"/>
                  </a:lnTo>
                  <a:lnTo>
                    <a:pt x="456" y="692"/>
                  </a:lnTo>
                  <a:lnTo>
                    <a:pt x="456" y="692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73" y="709"/>
                  </a:lnTo>
                  <a:lnTo>
                    <a:pt x="473" y="709"/>
                  </a:lnTo>
                  <a:lnTo>
                    <a:pt x="473" y="709"/>
                  </a:lnTo>
                  <a:lnTo>
                    <a:pt x="473" y="709"/>
                  </a:lnTo>
                  <a:lnTo>
                    <a:pt x="473" y="709"/>
                  </a:lnTo>
                  <a:lnTo>
                    <a:pt x="473" y="725"/>
                  </a:lnTo>
                  <a:lnTo>
                    <a:pt x="473" y="725"/>
                  </a:lnTo>
                  <a:lnTo>
                    <a:pt x="473" y="725"/>
                  </a:lnTo>
                  <a:lnTo>
                    <a:pt x="473" y="725"/>
                  </a:lnTo>
                  <a:lnTo>
                    <a:pt x="473" y="725"/>
                  </a:lnTo>
                  <a:lnTo>
                    <a:pt x="473" y="742"/>
                  </a:lnTo>
                  <a:lnTo>
                    <a:pt x="490" y="742"/>
                  </a:lnTo>
                  <a:lnTo>
                    <a:pt x="490" y="742"/>
                  </a:lnTo>
                  <a:lnTo>
                    <a:pt x="490" y="742"/>
                  </a:lnTo>
                  <a:lnTo>
                    <a:pt x="490" y="742"/>
                  </a:lnTo>
                  <a:lnTo>
                    <a:pt x="490" y="742"/>
                  </a:lnTo>
                  <a:lnTo>
                    <a:pt x="490" y="759"/>
                  </a:lnTo>
                  <a:lnTo>
                    <a:pt x="506" y="759"/>
                  </a:lnTo>
                  <a:lnTo>
                    <a:pt x="506" y="759"/>
                  </a:lnTo>
                  <a:lnTo>
                    <a:pt x="506" y="759"/>
                  </a:lnTo>
                  <a:lnTo>
                    <a:pt x="506" y="759"/>
                  </a:lnTo>
                  <a:lnTo>
                    <a:pt x="506" y="759"/>
                  </a:lnTo>
                  <a:lnTo>
                    <a:pt x="506" y="759"/>
                  </a:lnTo>
                  <a:lnTo>
                    <a:pt x="506" y="776"/>
                  </a:lnTo>
                  <a:lnTo>
                    <a:pt x="506" y="776"/>
                  </a:lnTo>
                  <a:lnTo>
                    <a:pt x="506" y="776"/>
                  </a:lnTo>
                  <a:lnTo>
                    <a:pt x="506" y="776"/>
                  </a:lnTo>
                  <a:lnTo>
                    <a:pt x="506" y="776"/>
                  </a:lnTo>
                  <a:lnTo>
                    <a:pt x="506" y="776"/>
                  </a:lnTo>
                  <a:lnTo>
                    <a:pt x="506" y="776"/>
                  </a:lnTo>
                  <a:lnTo>
                    <a:pt x="506" y="793"/>
                  </a:lnTo>
                  <a:lnTo>
                    <a:pt x="523" y="793"/>
                  </a:lnTo>
                  <a:lnTo>
                    <a:pt x="523" y="793"/>
                  </a:lnTo>
                  <a:lnTo>
                    <a:pt x="523" y="793"/>
                  </a:lnTo>
                  <a:lnTo>
                    <a:pt x="523" y="793"/>
                  </a:lnTo>
                  <a:lnTo>
                    <a:pt x="523" y="793"/>
                  </a:lnTo>
                  <a:lnTo>
                    <a:pt x="523" y="793"/>
                  </a:lnTo>
                  <a:lnTo>
                    <a:pt x="523" y="810"/>
                  </a:lnTo>
                  <a:lnTo>
                    <a:pt x="523" y="810"/>
                  </a:lnTo>
                  <a:lnTo>
                    <a:pt x="523" y="810"/>
                  </a:lnTo>
                  <a:lnTo>
                    <a:pt x="523" y="810"/>
                  </a:lnTo>
                  <a:lnTo>
                    <a:pt x="540" y="810"/>
                  </a:lnTo>
                  <a:lnTo>
                    <a:pt x="540" y="810"/>
                  </a:lnTo>
                  <a:lnTo>
                    <a:pt x="540" y="810"/>
                  </a:lnTo>
                  <a:lnTo>
                    <a:pt x="540" y="810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27"/>
                  </a:lnTo>
                  <a:lnTo>
                    <a:pt x="540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44"/>
                  </a:lnTo>
                  <a:lnTo>
                    <a:pt x="557" y="860"/>
                  </a:lnTo>
                  <a:lnTo>
                    <a:pt x="557" y="860"/>
                  </a:lnTo>
                  <a:lnTo>
                    <a:pt x="557" y="860"/>
                  </a:lnTo>
                  <a:lnTo>
                    <a:pt x="557" y="860"/>
                  </a:lnTo>
                  <a:lnTo>
                    <a:pt x="557" y="860"/>
                  </a:lnTo>
                  <a:lnTo>
                    <a:pt x="574" y="860"/>
                  </a:lnTo>
                  <a:lnTo>
                    <a:pt x="574" y="860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94"/>
                  </a:lnTo>
                  <a:lnTo>
                    <a:pt x="591" y="894"/>
                  </a:lnTo>
                  <a:lnTo>
                    <a:pt x="591" y="894"/>
                  </a:lnTo>
                  <a:lnTo>
                    <a:pt x="591" y="894"/>
                  </a:lnTo>
                  <a:lnTo>
                    <a:pt x="591" y="894"/>
                  </a:lnTo>
                  <a:lnTo>
                    <a:pt x="591" y="911"/>
                  </a:lnTo>
                  <a:lnTo>
                    <a:pt x="591" y="911"/>
                  </a:lnTo>
                  <a:lnTo>
                    <a:pt x="608" y="911"/>
                  </a:lnTo>
                  <a:lnTo>
                    <a:pt x="608" y="911"/>
                  </a:lnTo>
                  <a:lnTo>
                    <a:pt x="608" y="911"/>
                  </a:lnTo>
                  <a:lnTo>
                    <a:pt x="608" y="911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28"/>
                  </a:lnTo>
                  <a:lnTo>
                    <a:pt x="608" y="945"/>
                  </a:lnTo>
                  <a:lnTo>
                    <a:pt x="624" y="945"/>
                  </a:lnTo>
                  <a:lnTo>
                    <a:pt x="624" y="945"/>
                  </a:lnTo>
                  <a:lnTo>
                    <a:pt x="624" y="945"/>
                  </a:lnTo>
                  <a:lnTo>
                    <a:pt x="624" y="945"/>
                  </a:lnTo>
                  <a:lnTo>
                    <a:pt x="624" y="945"/>
                  </a:lnTo>
                  <a:lnTo>
                    <a:pt x="624" y="945"/>
                  </a:lnTo>
                  <a:lnTo>
                    <a:pt x="624" y="945"/>
                  </a:lnTo>
                  <a:lnTo>
                    <a:pt x="624" y="945"/>
                  </a:lnTo>
                  <a:lnTo>
                    <a:pt x="624" y="962"/>
                  </a:lnTo>
                  <a:lnTo>
                    <a:pt x="624" y="962"/>
                  </a:lnTo>
                  <a:lnTo>
                    <a:pt x="624" y="962"/>
                  </a:lnTo>
                  <a:lnTo>
                    <a:pt x="624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78"/>
                  </a:lnTo>
                  <a:lnTo>
                    <a:pt x="641" y="978"/>
                  </a:lnTo>
                  <a:lnTo>
                    <a:pt x="641" y="978"/>
                  </a:lnTo>
                  <a:lnTo>
                    <a:pt x="641" y="978"/>
                  </a:lnTo>
                  <a:lnTo>
                    <a:pt x="641" y="978"/>
                  </a:lnTo>
                  <a:lnTo>
                    <a:pt x="641" y="978"/>
                  </a:lnTo>
                  <a:lnTo>
                    <a:pt x="641" y="978"/>
                  </a:lnTo>
                  <a:lnTo>
                    <a:pt x="641" y="978"/>
                  </a:lnTo>
                  <a:lnTo>
                    <a:pt x="641" y="978"/>
                  </a:lnTo>
                  <a:lnTo>
                    <a:pt x="641" y="978"/>
                  </a:lnTo>
                  <a:lnTo>
                    <a:pt x="641" y="995"/>
                  </a:lnTo>
                  <a:lnTo>
                    <a:pt x="658" y="995"/>
                  </a:lnTo>
                  <a:lnTo>
                    <a:pt x="658" y="995"/>
                  </a:lnTo>
                  <a:lnTo>
                    <a:pt x="658" y="995"/>
                  </a:lnTo>
                  <a:lnTo>
                    <a:pt x="658" y="995"/>
                  </a:lnTo>
                  <a:lnTo>
                    <a:pt x="658" y="995"/>
                  </a:lnTo>
                  <a:lnTo>
                    <a:pt x="658" y="995"/>
                  </a:lnTo>
                  <a:lnTo>
                    <a:pt x="658" y="1012"/>
                  </a:lnTo>
                  <a:lnTo>
                    <a:pt x="658" y="1012"/>
                  </a:lnTo>
                  <a:lnTo>
                    <a:pt x="658" y="1012"/>
                  </a:lnTo>
                  <a:lnTo>
                    <a:pt x="658" y="1012"/>
                  </a:lnTo>
                  <a:lnTo>
                    <a:pt x="675" y="1012"/>
                  </a:lnTo>
                  <a:lnTo>
                    <a:pt x="675" y="1012"/>
                  </a:lnTo>
                  <a:lnTo>
                    <a:pt x="675" y="1012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75" y="1029"/>
                  </a:lnTo>
                  <a:lnTo>
                    <a:pt x="692" y="1046"/>
                  </a:lnTo>
                  <a:lnTo>
                    <a:pt x="692" y="1046"/>
                  </a:lnTo>
                  <a:lnTo>
                    <a:pt x="692" y="1046"/>
                  </a:lnTo>
                  <a:lnTo>
                    <a:pt x="692" y="1046"/>
                  </a:lnTo>
                  <a:lnTo>
                    <a:pt x="692" y="1046"/>
                  </a:lnTo>
                  <a:lnTo>
                    <a:pt x="692" y="1063"/>
                  </a:lnTo>
                  <a:lnTo>
                    <a:pt x="692" y="1063"/>
                  </a:lnTo>
                  <a:lnTo>
                    <a:pt x="692" y="1063"/>
                  </a:lnTo>
                  <a:lnTo>
                    <a:pt x="709" y="1063"/>
                  </a:lnTo>
                  <a:lnTo>
                    <a:pt x="709" y="1063"/>
                  </a:lnTo>
                  <a:lnTo>
                    <a:pt x="709" y="1063"/>
                  </a:lnTo>
                  <a:lnTo>
                    <a:pt x="709" y="1063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80"/>
                  </a:lnTo>
                  <a:lnTo>
                    <a:pt x="709" y="1096"/>
                  </a:lnTo>
                  <a:lnTo>
                    <a:pt x="726" y="1096"/>
                  </a:lnTo>
                  <a:lnTo>
                    <a:pt x="726" y="1096"/>
                  </a:lnTo>
                  <a:lnTo>
                    <a:pt x="726" y="1096"/>
                  </a:lnTo>
                  <a:lnTo>
                    <a:pt x="726" y="1096"/>
                  </a:lnTo>
                  <a:lnTo>
                    <a:pt x="726" y="1096"/>
                  </a:lnTo>
                  <a:lnTo>
                    <a:pt x="726" y="1096"/>
                  </a:lnTo>
                  <a:lnTo>
                    <a:pt x="726" y="1096"/>
                  </a:lnTo>
                  <a:lnTo>
                    <a:pt x="726" y="1096"/>
                  </a:lnTo>
                  <a:lnTo>
                    <a:pt x="726" y="1113"/>
                  </a:lnTo>
                  <a:lnTo>
                    <a:pt x="726" y="1113"/>
                  </a:lnTo>
                  <a:lnTo>
                    <a:pt x="726" y="1113"/>
                  </a:lnTo>
                  <a:lnTo>
                    <a:pt x="726" y="1113"/>
                  </a:lnTo>
                  <a:lnTo>
                    <a:pt x="726" y="1113"/>
                  </a:lnTo>
                  <a:lnTo>
                    <a:pt x="743" y="1113"/>
                  </a:lnTo>
                  <a:lnTo>
                    <a:pt x="743" y="1113"/>
                  </a:lnTo>
                  <a:lnTo>
                    <a:pt x="743" y="1113"/>
                  </a:lnTo>
                  <a:lnTo>
                    <a:pt x="743" y="1113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43" y="1130"/>
                  </a:lnTo>
                  <a:lnTo>
                    <a:pt x="759" y="1147"/>
                  </a:lnTo>
                  <a:lnTo>
                    <a:pt x="759" y="1147"/>
                  </a:lnTo>
                  <a:lnTo>
                    <a:pt x="759" y="1147"/>
                  </a:lnTo>
                  <a:lnTo>
                    <a:pt x="759" y="1147"/>
                  </a:lnTo>
                  <a:lnTo>
                    <a:pt x="759" y="1164"/>
                  </a:lnTo>
                  <a:lnTo>
                    <a:pt x="759" y="1164"/>
                  </a:lnTo>
                  <a:lnTo>
                    <a:pt x="759" y="1164"/>
                  </a:lnTo>
                  <a:lnTo>
                    <a:pt x="759" y="1164"/>
                  </a:lnTo>
                  <a:lnTo>
                    <a:pt x="776" y="1164"/>
                  </a:lnTo>
                  <a:lnTo>
                    <a:pt x="776" y="1181"/>
                  </a:lnTo>
                  <a:lnTo>
                    <a:pt x="776" y="1181"/>
                  </a:lnTo>
                  <a:lnTo>
                    <a:pt x="776" y="1181"/>
                  </a:lnTo>
                  <a:lnTo>
                    <a:pt x="776" y="1181"/>
                  </a:lnTo>
                  <a:lnTo>
                    <a:pt x="776" y="1181"/>
                  </a:lnTo>
                  <a:lnTo>
                    <a:pt x="776" y="1181"/>
                  </a:lnTo>
                  <a:lnTo>
                    <a:pt x="776" y="1181"/>
                  </a:lnTo>
                  <a:lnTo>
                    <a:pt x="776" y="1181"/>
                  </a:lnTo>
                  <a:lnTo>
                    <a:pt x="776" y="1198"/>
                  </a:lnTo>
                  <a:lnTo>
                    <a:pt x="793" y="1198"/>
                  </a:lnTo>
                  <a:lnTo>
                    <a:pt x="793" y="1198"/>
                  </a:lnTo>
                  <a:lnTo>
                    <a:pt x="793" y="1198"/>
                  </a:lnTo>
                  <a:lnTo>
                    <a:pt x="793" y="1198"/>
                  </a:lnTo>
                  <a:lnTo>
                    <a:pt x="793" y="1198"/>
                  </a:lnTo>
                  <a:lnTo>
                    <a:pt x="793" y="1198"/>
                  </a:lnTo>
                  <a:lnTo>
                    <a:pt x="793" y="1198"/>
                  </a:lnTo>
                  <a:lnTo>
                    <a:pt x="793" y="1215"/>
                  </a:lnTo>
                  <a:lnTo>
                    <a:pt x="793" y="1215"/>
                  </a:lnTo>
                  <a:lnTo>
                    <a:pt x="793" y="1215"/>
                  </a:lnTo>
                  <a:lnTo>
                    <a:pt x="810" y="1215"/>
                  </a:lnTo>
                  <a:lnTo>
                    <a:pt x="810" y="1215"/>
                  </a:lnTo>
                  <a:lnTo>
                    <a:pt x="810" y="1231"/>
                  </a:lnTo>
                  <a:lnTo>
                    <a:pt x="810" y="1231"/>
                  </a:lnTo>
                  <a:lnTo>
                    <a:pt x="810" y="1231"/>
                  </a:lnTo>
                  <a:lnTo>
                    <a:pt x="810" y="1231"/>
                  </a:lnTo>
                  <a:lnTo>
                    <a:pt x="810" y="1231"/>
                  </a:lnTo>
                  <a:lnTo>
                    <a:pt x="810" y="1248"/>
                  </a:lnTo>
                  <a:lnTo>
                    <a:pt x="827" y="1248"/>
                  </a:lnTo>
                  <a:lnTo>
                    <a:pt x="827" y="1248"/>
                  </a:lnTo>
                  <a:lnTo>
                    <a:pt x="827" y="1248"/>
                  </a:lnTo>
                  <a:lnTo>
                    <a:pt x="827" y="1248"/>
                  </a:lnTo>
                  <a:lnTo>
                    <a:pt x="827" y="1248"/>
                  </a:lnTo>
                  <a:lnTo>
                    <a:pt x="827" y="1248"/>
                  </a:lnTo>
                  <a:lnTo>
                    <a:pt x="827" y="1265"/>
                  </a:lnTo>
                  <a:lnTo>
                    <a:pt x="827" y="1265"/>
                  </a:lnTo>
                  <a:lnTo>
                    <a:pt x="827" y="1265"/>
                  </a:lnTo>
                  <a:lnTo>
                    <a:pt x="827" y="1265"/>
                  </a:lnTo>
                  <a:lnTo>
                    <a:pt x="844" y="1265"/>
                  </a:lnTo>
                  <a:lnTo>
                    <a:pt x="844" y="1265"/>
                  </a:lnTo>
                  <a:lnTo>
                    <a:pt x="844" y="1265"/>
                  </a:lnTo>
                  <a:lnTo>
                    <a:pt x="844" y="1265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299"/>
                  </a:lnTo>
                  <a:lnTo>
                    <a:pt x="861" y="1316"/>
                  </a:lnTo>
                  <a:lnTo>
                    <a:pt x="861" y="1316"/>
                  </a:lnTo>
                  <a:lnTo>
                    <a:pt x="861" y="1316"/>
                  </a:lnTo>
                  <a:lnTo>
                    <a:pt x="861" y="1316"/>
                  </a:lnTo>
                  <a:lnTo>
                    <a:pt x="877" y="1316"/>
                  </a:lnTo>
                  <a:lnTo>
                    <a:pt x="877" y="1316"/>
                  </a:lnTo>
                  <a:lnTo>
                    <a:pt x="877" y="1316"/>
                  </a:lnTo>
                  <a:lnTo>
                    <a:pt x="877" y="1316"/>
                  </a:lnTo>
                  <a:lnTo>
                    <a:pt x="877" y="1316"/>
                  </a:lnTo>
                  <a:lnTo>
                    <a:pt x="877" y="1333"/>
                  </a:lnTo>
                  <a:lnTo>
                    <a:pt x="877" y="1333"/>
                  </a:lnTo>
                  <a:lnTo>
                    <a:pt x="877" y="1333"/>
                  </a:lnTo>
                  <a:lnTo>
                    <a:pt x="877" y="1333"/>
                  </a:lnTo>
                  <a:lnTo>
                    <a:pt x="877" y="1333"/>
                  </a:lnTo>
                  <a:lnTo>
                    <a:pt x="877" y="1333"/>
                  </a:lnTo>
                  <a:lnTo>
                    <a:pt x="877" y="1333"/>
                  </a:lnTo>
                  <a:lnTo>
                    <a:pt x="877" y="1333"/>
                  </a:lnTo>
                  <a:lnTo>
                    <a:pt x="877" y="1349"/>
                  </a:lnTo>
                  <a:lnTo>
                    <a:pt x="894" y="1349"/>
                  </a:lnTo>
                  <a:lnTo>
                    <a:pt x="894" y="1349"/>
                  </a:lnTo>
                  <a:lnTo>
                    <a:pt x="894" y="1349"/>
                  </a:lnTo>
                  <a:lnTo>
                    <a:pt x="894" y="1349"/>
                  </a:lnTo>
                  <a:lnTo>
                    <a:pt x="894" y="1349"/>
                  </a:lnTo>
                  <a:lnTo>
                    <a:pt x="894" y="1349"/>
                  </a:lnTo>
                  <a:lnTo>
                    <a:pt x="894" y="1349"/>
                  </a:lnTo>
                  <a:lnTo>
                    <a:pt x="894" y="1349"/>
                  </a:lnTo>
                  <a:lnTo>
                    <a:pt x="894" y="1349"/>
                  </a:lnTo>
                  <a:lnTo>
                    <a:pt x="894" y="1366"/>
                  </a:lnTo>
                  <a:lnTo>
                    <a:pt x="894" y="1366"/>
                  </a:lnTo>
                  <a:lnTo>
                    <a:pt x="894" y="1366"/>
                  </a:lnTo>
                  <a:lnTo>
                    <a:pt x="911" y="1366"/>
                  </a:lnTo>
                  <a:lnTo>
                    <a:pt x="911" y="1366"/>
                  </a:lnTo>
                  <a:lnTo>
                    <a:pt x="911" y="1366"/>
                  </a:lnTo>
                  <a:lnTo>
                    <a:pt x="911" y="1366"/>
                  </a:lnTo>
                  <a:lnTo>
                    <a:pt x="911" y="1366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00"/>
                  </a:lnTo>
                  <a:lnTo>
                    <a:pt x="928" y="1417"/>
                  </a:lnTo>
                  <a:lnTo>
                    <a:pt x="928" y="1417"/>
                  </a:lnTo>
                  <a:lnTo>
                    <a:pt x="945" y="1417"/>
                  </a:lnTo>
                  <a:lnTo>
                    <a:pt x="945" y="1417"/>
                  </a:lnTo>
                  <a:lnTo>
                    <a:pt x="945" y="1417"/>
                  </a:lnTo>
                  <a:lnTo>
                    <a:pt x="945" y="1417"/>
                  </a:lnTo>
                  <a:lnTo>
                    <a:pt x="945" y="1417"/>
                  </a:lnTo>
                  <a:lnTo>
                    <a:pt x="945" y="1434"/>
                  </a:lnTo>
                  <a:lnTo>
                    <a:pt x="945" y="1434"/>
                  </a:lnTo>
                  <a:lnTo>
                    <a:pt x="945" y="1434"/>
                  </a:lnTo>
                  <a:lnTo>
                    <a:pt x="945" y="1434"/>
                  </a:lnTo>
                  <a:lnTo>
                    <a:pt x="945" y="1434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51"/>
                  </a:lnTo>
                  <a:lnTo>
                    <a:pt x="962" y="1468"/>
                  </a:lnTo>
                  <a:lnTo>
                    <a:pt x="979" y="1468"/>
                  </a:lnTo>
                  <a:lnTo>
                    <a:pt x="979" y="1468"/>
                  </a:lnTo>
                  <a:lnTo>
                    <a:pt x="979" y="1468"/>
                  </a:lnTo>
                  <a:lnTo>
                    <a:pt x="979" y="1468"/>
                  </a:lnTo>
                  <a:lnTo>
                    <a:pt x="979" y="1468"/>
                  </a:lnTo>
                  <a:lnTo>
                    <a:pt x="979" y="1468"/>
                  </a:lnTo>
                  <a:lnTo>
                    <a:pt x="979" y="1484"/>
                  </a:lnTo>
                  <a:lnTo>
                    <a:pt x="979" y="1484"/>
                  </a:lnTo>
                  <a:lnTo>
                    <a:pt x="979" y="1484"/>
                  </a:lnTo>
                  <a:lnTo>
                    <a:pt x="979" y="1484"/>
                  </a:lnTo>
                  <a:lnTo>
                    <a:pt x="979" y="1484"/>
                  </a:lnTo>
                  <a:lnTo>
                    <a:pt x="979" y="1484"/>
                  </a:lnTo>
                  <a:lnTo>
                    <a:pt x="996" y="1501"/>
                  </a:lnTo>
                  <a:lnTo>
                    <a:pt x="996" y="1501"/>
                  </a:lnTo>
                  <a:lnTo>
                    <a:pt x="996" y="1501"/>
                  </a:lnTo>
                  <a:lnTo>
                    <a:pt x="996" y="1501"/>
                  </a:lnTo>
                  <a:lnTo>
                    <a:pt x="996" y="1501"/>
                  </a:lnTo>
                  <a:lnTo>
                    <a:pt x="996" y="1518"/>
                  </a:lnTo>
                  <a:lnTo>
                    <a:pt x="1012" y="1518"/>
                  </a:lnTo>
                  <a:lnTo>
                    <a:pt x="1012" y="1518"/>
                  </a:lnTo>
                  <a:lnTo>
                    <a:pt x="1012" y="1518"/>
                  </a:lnTo>
                  <a:lnTo>
                    <a:pt x="1012" y="1518"/>
                  </a:lnTo>
                  <a:lnTo>
                    <a:pt x="1012" y="1518"/>
                  </a:lnTo>
                  <a:lnTo>
                    <a:pt x="1012" y="1518"/>
                  </a:lnTo>
                  <a:lnTo>
                    <a:pt x="1012" y="1535"/>
                  </a:lnTo>
                  <a:lnTo>
                    <a:pt x="1012" y="1535"/>
                  </a:lnTo>
                  <a:lnTo>
                    <a:pt x="1012" y="1535"/>
                  </a:lnTo>
                  <a:lnTo>
                    <a:pt x="1012" y="1535"/>
                  </a:lnTo>
                  <a:lnTo>
                    <a:pt x="1012" y="1535"/>
                  </a:lnTo>
                  <a:lnTo>
                    <a:pt x="1012" y="1535"/>
                  </a:lnTo>
                  <a:lnTo>
                    <a:pt x="1029" y="1552"/>
                  </a:lnTo>
                  <a:lnTo>
                    <a:pt x="1029" y="1552"/>
                  </a:lnTo>
                  <a:lnTo>
                    <a:pt x="1029" y="1552"/>
                  </a:lnTo>
                  <a:lnTo>
                    <a:pt x="1029" y="1552"/>
                  </a:lnTo>
                  <a:lnTo>
                    <a:pt x="1029" y="1552"/>
                  </a:lnTo>
                  <a:lnTo>
                    <a:pt x="1029" y="1552"/>
                  </a:lnTo>
                  <a:lnTo>
                    <a:pt x="1029" y="1569"/>
                  </a:lnTo>
                  <a:lnTo>
                    <a:pt x="1029" y="1569"/>
                  </a:lnTo>
                  <a:lnTo>
                    <a:pt x="1046" y="1569"/>
                  </a:lnTo>
                  <a:lnTo>
                    <a:pt x="1046" y="1569"/>
                  </a:lnTo>
                  <a:lnTo>
                    <a:pt x="1046" y="1569"/>
                  </a:lnTo>
                  <a:lnTo>
                    <a:pt x="1046" y="1569"/>
                  </a:lnTo>
                  <a:lnTo>
                    <a:pt x="1046" y="1569"/>
                  </a:lnTo>
                  <a:lnTo>
                    <a:pt x="1046" y="1569"/>
                  </a:lnTo>
                  <a:lnTo>
                    <a:pt x="1046" y="1569"/>
                  </a:lnTo>
                  <a:lnTo>
                    <a:pt x="1046" y="1586"/>
                  </a:lnTo>
                  <a:lnTo>
                    <a:pt x="1046" y="1586"/>
                  </a:lnTo>
                  <a:lnTo>
                    <a:pt x="1046" y="1586"/>
                  </a:lnTo>
                  <a:lnTo>
                    <a:pt x="1046" y="1586"/>
                  </a:lnTo>
                  <a:lnTo>
                    <a:pt x="1046" y="1586"/>
                  </a:lnTo>
                  <a:lnTo>
                    <a:pt x="1063" y="1586"/>
                  </a:lnTo>
                  <a:lnTo>
                    <a:pt x="1063" y="1602"/>
                  </a:lnTo>
                  <a:lnTo>
                    <a:pt x="1063" y="1602"/>
                  </a:lnTo>
                  <a:lnTo>
                    <a:pt x="1063" y="1602"/>
                  </a:lnTo>
                  <a:lnTo>
                    <a:pt x="1063" y="1602"/>
                  </a:lnTo>
                  <a:lnTo>
                    <a:pt x="1063" y="1602"/>
                  </a:lnTo>
                  <a:lnTo>
                    <a:pt x="1063" y="1602"/>
                  </a:lnTo>
                  <a:lnTo>
                    <a:pt x="1063" y="1619"/>
                  </a:lnTo>
                  <a:lnTo>
                    <a:pt x="1063" y="1619"/>
                  </a:lnTo>
                  <a:lnTo>
                    <a:pt x="1080" y="1619"/>
                  </a:lnTo>
                  <a:lnTo>
                    <a:pt x="1080" y="1619"/>
                  </a:lnTo>
                  <a:lnTo>
                    <a:pt x="1080" y="1619"/>
                  </a:lnTo>
                  <a:lnTo>
                    <a:pt x="1080" y="1619"/>
                  </a:lnTo>
                  <a:lnTo>
                    <a:pt x="1080" y="1619"/>
                  </a:lnTo>
                  <a:lnTo>
                    <a:pt x="1080" y="1619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80" y="1636"/>
                  </a:lnTo>
                  <a:lnTo>
                    <a:pt x="1097" y="1636"/>
                  </a:lnTo>
                  <a:lnTo>
                    <a:pt x="1097" y="1636"/>
                  </a:lnTo>
                  <a:lnTo>
                    <a:pt x="1097" y="1636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53"/>
                  </a:lnTo>
                  <a:lnTo>
                    <a:pt x="1097" y="1670"/>
                  </a:lnTo>
                  <a:lnTo>
                    <a:pt x="1097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70"/>
                  </a:lnTo>
                  <a:lnTo>
                    <a:pt x="1114" y="1687"/>
                  </a:lnTo>
                  <a:lnTo>
                    <a:pt x="1114" y="1687"/>
                  </a:lnTo>
                  <a:lnTo>
                    <a:pt x="1114" y="1687"/>
                  </a:lnTo>
                  <a:lnTo>
                    <a:pt x="1114" y="1687"/>
                  </a:lnTo>
                  <a:lnTo>
                    <a:pt x="1114" y="1687"/>
                  </a:lnTo>
                  <a:lnTo>
                    <a:pt x="1130" y="1687"/>
                  </a:lnTo>
                  <a:lnTo>
                    <a:pt x="1130" y="1687"/>
                  </a:lnTo>
                  <a:lnTo>
                    <a:pt x="1130" y="1687"/>
                  </a:lnTo>
                  <a:lnTo>
                    <a:pt x="1130" y="1704"/>
                  </a:lnTo>
                  <a:lnTo>
                    <a:pt x="1130" y="1704"/>
                  </a:lnTo>
                  <a:lnTo>
                    <a:pt x="1130" y="1704"/>
                  </a:lnTo>
                  <a:lnTo>
                    <a:pt x="1130" y="1704"/>
                  </a:lnTo>
                  <a:lnTo>
                    <a:pt x="1130" y="1704"/>
                  </a:lnTo>
                  <a:lnTo>
                    <a:pt x="1130" y="1704"/>
                  </a:lnTo>
                  <a:lnTo>
                    <a:pt x="1130" y="1721"/>
                  </a:lnTo>
                  <a:lnTo>
                    <a:pt x="1147" y="1721"/>
                  </a:lnTo>
                  <a:lnTo>
                    <a:pt x="1147" y="1721"/>
                  </a:lnTo>
                  <a:lnTo>
                    <a:pt x="1147" y="1721"/>
                  </a:lnTo>
                  <a:lnTo>
                    <a:pt x="1147" y="1721"/>
                  </a:lnTo>
                  <a:lnTo>
                    <a:pt x="1147" y="1721"/>
                  </a:lnTo>
                  <a:lnTo>
                    <a:pt x="1147" y="1721"/>
                  </a:lnTo>
                  <a:lnTo>
                    <a:pt x="1147" y="1721"/>
                  </a:lnTo>
                  <a:lnTo>
                    <a:pt x="1147" y="1721"/>
                  </a:lnTo>
                  <a:lnTo>
                    <a:pt x="1147" y="1737"/>
                  </a:lnTo>
                  <a:lnTo>
                    <a:pt x="1147" y="1737"/>
                  </a:lnTo>
                  <a:lnTo>
                    <a:pt x="1147" y="1737"/>
                  </a:lnTo>
                  <a:lnTo>
                    <a:pt x="1147" y="1737"/>
                  </a:lnTo>
                  <a:lnTo>
                    <a:pt x="1147" y="1737"/>
                  </a:lnTo>
                  <a:lnTo>
                    <a:pt x="1164" y="1737"/>
                  </a:lnTo>
                  <a:lnTo>
                    <a:pt x="1164" y="1737"/>
                  </a:lnTo>
                  <a:lnTo>
                    <a:pt x="1164" y="1737"/>
                  </a:lnTo>
                  <a:lnTo>
                    <a:pt x="1164" y="1737"/>
                  </a:lnTo>
                  <a:lnTo>
                    <a:pt x="1164" y="1754"/>
                  </a:lnTo>
                  <a:lnTo>
                    <a:pt x="1164" y="1754"/>
                  </a:lnTo>
                  <a:lnTo>
                    <a:pt x="1164" y="1754"/>
                  </a:lnTo>
                  <a:lnTo>
                    <a:pt x="1164" y="1754"/>
                  </a:lnTo>
                  <a:lnTo>
                    <a:pt x="1164" y="1754"/>
                  </a:lnTo>
                  <a:lnTo>
                    <a:pt x="1164" y="1771"/>
                  </a:lnTo>
                  <a:lnTo>
                    <a:pt x="1181" y="1771"/>
                  </a:lnTo>
                  <a:lnTo>
                    <a:pt x="1181" y="1771"/>
                  </a:lnTo>
                  <a:lnTo>
                    <a:pt x="1181" y="1771"/>
                  </a:lnTo>
                  <a:lnTo>
                    <a:pt x="1181" y="1771"/>
                  </a:lnTo>
                  <a:lnTo>
                    <a:pt x="1181" y="1771"/>
                  </a:lnTo>
                  <a:lnTo>
                    <a:pt x="1181" y="1771"/>
                  </a:lnTo>
                  <a:lnTo>
                    <a:pt x="1181" y="1771"/>
                  </a:lnTo>
                  <a:lnTo>
                    <a:pt x="1181" y="1771"/>
                  </a:lnTo>
                  <a:lnTo>
                    <a:pt x="1181" y="1771"/>
                  </a:lnTo>
                  <a:lnTo>
                    <a:pt x="1181" y="1788"/>
                  </a:lnTo>
                  <a:lnTo>
                    <a:pt x="1181" y="1788"/>
                  </a:lnTo>
                  <a:lnTo>
                    <a:pt x="1181" y="1788"/>
                  </a:lnTo>
                  <a:lnTo>
                    <a:pt x="1181" y="1788"/>
                  </a:lnTo>
                  <a:lnTo>
                    <a:pt x="1198" y="1788"/>
                  </a:lnTo>
                  <a:lnTo>
                    <a:pt x="1198" y="1788"/>
                  </a:lnTo>
                  <a:lnTo>
                    <a:pt x="1198" y="1788"/>
                  </a:lnTo>
                  <a:lnTo>
                    <a:pt x="1198" y="1788"/>
                  </a:lnTo>
                  <a:lnTo>
                    <a:pt x="1198" y="1805"/>
                  </a:lnTo>
                  <a:lnTo>
                    <a:pt x="1198" y="1805"/>
                  </a:lnTo>
                  <a:lnTo>
                    <a:pt x="1198" y="1805"/>
                  </a:lnTo>
                  <a:lnTo>
                    <a:pt x="1198" y="1805"/>
                  </a:lnTo>
                  <a:lnTo>
                    <a:pt x="1198" y="1805"/>
                  </a:lnTo>
                  <a:lnTo>
                    <a:pt x="1198" y="1805"/>
                  </a:lnTo>
                  <a:lnTo>
                    <a:pt x="1198" y="1805"/>
                  </a:lnTo>
                  <a:lnTo>
                    <a:pt x="1198" y="1805"/>
                  </a:lnTo>
                  <a:lnTo>
                    <a:pt x="1198" y="1805"/>
                  </a:lnTo>
                  <a:lnTo>
                    <a:pt x="1215" y="1805"/>
                  </a:lnTo>
                  <a:lnTo>
                    <a:pt x="1215" y="1822"/>
                  </a:lnTo>
                  <a:lnTo>
                    <a:pt x="1215" y="1822"/>
                  </a:lnTo>
                  <a:lnTo>
                    <a:pt x="1215" y="1822"/>
                  </a:lnTo>
                  <a:lnTo>
                    <a:pt x="1215" y="1822"/>
                  </a:lnTo>
                  <a:lnTo>
                    <a:pt x="1215" y="1822"/>
                  </a:lnTo>
                  <a:lnTo>
                    <a:pt x="1215" y="1822"/>
                  </a:lnTo>
                  <a:lnTo>
                    <a:pt x="1215" y="1822"/>
                  </a:lnTo>
                  <a:lnTo>
                    <a:pt x="1215" y="1822"/>
                  </a:lnTo>
                  <a:lnTo>
                    <a:pt x="1215" y="1839"/>
                  </a:lnTo>
                  <a:lnTo>
                    <a:pt x="1215" y="1839"/>
                  </a:lnTo>
                  <a:lnTo>
                    <a:pt x="1232" y="1839"/>
                  </a:lnTo>
                  <a:lnTo>
                    <a:pt x="1232" y="1839"/>
                  </a:lnTo>
                  <a:lnTo>
                    <a:pt x="1232" y="1839"/>
                  </a:lnTo>
                  <a:lnTo>
                    <a:pt x="1232" y="1839"/>
                  </a:lnTo>
                  <a:lnTo>
                    <a:pt x="1232" y="1855"/>
                  </a:lnTo>
                  <a:lnTo>
                    <a:pt x="1232" y="1855"/>
                  </a:lnTo>
                  <a:lnTo>
                    <a:pt x="1232" y="1855"/>
                  </a:lnTo>
                  <a:lnTo>
                    <a:pt x="1232" y="1855"/>
                  </a:lnTo>
                  <a:lnTo>
                    <a:pt x="1232" y="1855"/>
                  </a:lnTo>
                  <a:lnTo>
                    <a:pt x="1232" y="1855"/>
                  </a:lnTo>
                  <a:lnTo>
                    <a:pt x="1232" y="1855"/>
                  </a:lnTo>
                  <a:lnTo>
                    <a:pt x="1232" y="1855"/>
                  </a:lnTo>
                  <a:lnTo>
                    <a:pt x="1249" y="1855"/>
                  </a:lnTo>
                  <a:lnTo>
                    <a:pt x="1249" y="1872"/>
                  </a:lnTo>
                  <a:lnTo>
                    <a:pt x="1249" y="1872"/>
                  </a:lnTo>
                  <a:lnTo>
                    <a:pt x="1249" y="1872"/>
                  </a:lnTo>
                  <a:lnTo>
                    <a:pt x="1249" y="1872"/>
                  </a:lnTo>
                  <a:lnTo>
                    <a:pt x="1249" y="1872"/>
                  </a:lnTo>
                  <a:lnTo>
                    <a:pt x="1249" y="1872"/>
                  </a:lnTo>
                  <a:lnTo>
                    <a:pt x="1249" y="1889"/>
                  </a:lnTo>
                  <a:lnTo>
                    <a:pt x="1249" y="1889"/>
                  </a:lnTo>
                  <a:lnTo>
                    <a:pt x="1265" y="1889"/>
                  </a:lnTo>
                  <a:lnTo>
                    <a:pt x="1265" y="1889"/>
                  </a:lnTo>
                  <a:lnTo>
                    <a:pt x="1265" y="1889"/>
                  </a:lnTo>
                  <a:lnTo>
                    <a:pt x="1265" y="1889"/>
                  </a:lnTo>
                  <a:lnTo>
                    <a:pt x="1265" y="1889"/>
                  </a:lnTo>
                  <a:lnTo>
                    <a:pt x="1265" y="1889"/>
                  </a:lnTo>
                  <a:lnTo>
                    <a:pt x="1265" y="1889"/>
                  </a:lnTo>
                  <a:lnTo>
                    <a:pt x="1265" y="1906"/>
                  </a:lnTo>
                  <a:lnTo>
                    <a:pt x="1265" y="1906"/>
                  </a:lnTo>
                  <a:lnTo>
                    <a:pt x="1265" y="1906"/>
                  </a:lnTo>
                  <a:lnTo>
                    <a:pt x="1265" y="1906"/>
                  </a:lnTo>
                  <a:lnTo>
                    <a:pt x="1265" y="1906"/>
                  </a:lnTo>
                  <a:lnTo>
                    <a:pt x="1265" y="1906"/>
                  </a:lnTo>
                  <a:lnTo>
                    <a:pt x="1265" y="1906"/>
                  </a:lnTo>
                  <a:lnTo>
                    <a:pt x="1282" y="1906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2060725" y="3839125"/>
              <a:ext cx="147175" cy="95325"/>
            </a:xfrm>
            <a:custGeom>
              <a:avLst/>
              <a:gdLst/>
              <a:ahLst/>
              <a:cxnLst/>
              <a:rect l="l" t="t" r="r" b="b"/>
              <a:pathLst>
                <a:path w="5887" h="3813" fill="none" extrusionOk="0">
                  <a:moveTo>
                    <a:pt x="5887" y="0"/>
                  </a:moveTo>
                  <a:lnTo>
                    <a:pt x="0" y="3812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2091925" y="3882125"/>
              <a:ext cx="144650" cy="99125"/>
            </a:xfrm>
            <a:custGeom>
              <a:avLst/>
              <a:gdLst/>
              <a:ahLst/>
              <a:cxnLst/>
              <a:rect l="l" t="t" r="r" b="b"/>
              <a:pathLst>
                <a:path w="5786" h="3965" fill="none" extrusionOk="0">
                  <a:moveTo>
                    <a:pt x="5786" y="1"/>
                  </a:moveTo>
                  <a:lnTo>
                    <a:pt x="1" y="3964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9"/>
            <p:cNvSpPr/>
            <p:nvPr/>
          </p:nvSpPr>
          <p:spPr>
            <a:xfrm>
              <a:off x="2060725" y="3839125"/>
              <a:ext cx="176275" cy="142975"/>
            </a:xfrm>
            <a:custGeom>
              <a:avLst/>
              <a:gdLst/>
              <a:ahLst/>
              <a:cxnLst/>
              <a:rect l="l" t="t" r="r" b="b"/>
              <a:pathLst>
                <a:path w="7051" h="5719" extrusionOk="0">
                  <a:moveTo>
                    <a:pt x="5887" y="0"/>
                  </a:moveTo>
                  <a:lnTo>
                    <a:pt x="0" y="3812"/>
                  </a:lnTo>
                  <a:lnTo>
                    <a:pt x="17" y="3829"/>
                  </a:lnTo>
                  <a:lnTo>
                    <a:pt x="17" y="3846"/>
                  </a:lnTo>
                  <a:lnTo>
                    <a:pt x="34" y="3846"/>
                  </a:lnTo>
                  <a:lnTo>
                    <a:pt x="34" y="3863"/>
                  </a:lnTo>
                  <a:lnTo>
                    <a:pt x="34" y="3880"/>
                  </a:lnTo>
                  <a:lnTo>
                    <a:pt x="51" y="3880"/>
                  </a:lnTo>
                  <a:lnTo>
                    <a:pt x="51" y="3897"/>
                  </a:lnTo>
                  <a:lnTo>
                    <a:pt x="68" y="3897"/>
                  </a:lnTo>
                  <a:lnTo>
                    <a:pt x="68" y="3913"/>
                  </a:lnTo>
                  <a:lnTo>
                    <a:pt x="68" y="3930"/>
                  </a:lnTo>
                  <a:lnTo>
                    <a:pt x="85" y="3930"/>
                  </a:lnTo>
                  <a:lnTo>
                    <a:pt x="85" y="3947"/>
                  </a:lnTo>
                  <a:lnTo>
                    <a:pt x="102" y="3947"/>
                  </a:lnTo>
                  <a:lnTo>
                    <a:pt x="102" y="3964"/>
                  </a:lnTo>
                  <a:lnTo>
                    <a:pt x="102" y="3981"/>
                  </a:lnTo>
                  <a:lnTo>
                    <a:pt x="118" y="3981"/>
                  </a:lnTo>
                  <a:lnTo>
                    <a:pt x="118" y="3998"/>
                  </a:lnTo>
                  <a:lnTo>
                    <a:pt x="135" y="3998"/>
                  </a:lnTo>
                  <a:lnTo>
                    <a:pt x="135" y="4015"/>
                  </a:lnTo>
                  <a:lnTo>
                    <a:pt x="152" y="4031"/>
                  </a:lnTo>
                  <a:lnTo>
                    <a:pt x="152" y="4048"/>
                  </a:lnTo>
                  <a:lnTo>
                    <a:pt x="169" y="4065"/>
                  </a:lnTo>
                  <a:lnTo>
                    <a:pt x="169" y="4082"/>
                  </a:lnTo>
                  <a:lnTo>
                    <a:pt x="186" y="4082"/>
                  </a:lnTo>
                  <a:lnTo>
                    <a:pt x="186" y="4099"/>
                  </a:lnTo>
                  <a:lnTo>
                    <a:pt x="203" y="4116"/>
                  </a:lnTo>
                  <a:lnTo>
                    <a:pt x="203" y="4133"/>
                  </a:lnTo>
                  <a:lnTo>
                    <a:pt x="220" y="4133"/>
                  </a:lnTo>
                  <a:lnTo>
                    <a:pt x="220" y="4150"/>
                  </a:lnTo>
                  <a:lnTo>
                    <a:pt x="220" y="4166"/>
                  </a:lnTo>
                  <a:lnTo>
                    <a:pt x="237" y="4166"/>
                  </a:lnTo>
                  <a:lnTo>
                    <a:pt x="237" y="4183"/>
                  </a:lnTo>
                  <a:lnTo>
                    <a:pt x="253" y="4183"/>
                  </a:lnTo>
                  <a:lnTo>
                    <a:pt x="253" y="4200"/>
                  </a:lnTo>
                  <a:lnTo>
                    <a:pt x="253" y="4217"/>
                  </a:lnTo>
                  <a:lnTo>
                    <a:pt x="270" y="4217"/>
                  </a:lnTo>
                  <a:lnTo>
                    <a:pt x="270" y="4234"/>
                  </a:lnTo>
                  <a:lnTo>
                    <a:pt x="287" y="4234"/>
                  </a:lnTo>
                  <a:lnTo>
                    <a:pt x="287" y="4251"/>
                  </a:lnTo>
                  <a:lnTo>
                    <a:pt x="287" y="4268"/>
                  </a:lnTo>
                  <a:lnTo>
                    <a:pt x="304" y="4268"/>
                  </a:lnTo>
                  <a:lnTo>
                    <a:pt x="304" y="4284"/>
                  </a:lnTo>
                  <a:lnTo>
                    <a:pt x="321" y="4284"/>
                  </a:lnTo>
                  <a:lnTo>
                    <a:pt x="321" y="4301"/>
                  </a:lnTo>
                  <a:lnTo>
                    <a:pt x="321" y="4318"/>
                  </a:lnTo>
                  <a:lnTo>
                    <a:pt x="338" y="4318"/>
                  </a:lnTo>
                  <a:lnTo>
                    <a:pt x="338" y="4335"/>
                  </a:lnTo>
                  <a:lnTo>
                    <a:pt x="355" y="4335"/>
                  </a:lnTo>
                  <a:lnTo>
                    <a:pt x="355" y="4352"/>
                  </a:lnTo>
                  <a:lnTo>
                    <a:pt x="355" y="4369"/>
                  </a:lnTo>
                  <a:lnTo>
                    <a:pt x="371" y="4369"/>
                  </a:lnTo>
                  <a:lnTo>
                    <a:pt x="371" y="4386"/>
                  </a:lnTo>
                  <a:lnTo>
                    <a:pt x="388" y="4386"/>
                  </a:lnTo>
                  <a:lnTo>
                    <a:pt x="388" y="4403"/>
                  </a:lnTo>
                  <a:lnTo>
                    <a:pt x="388" y="4419"/>
                  </a:lnTo>
                  <a:lnTo>
                    <a:pt x="405" y="4419"/>
                  </a:lnTo>
                  <a:lnTo>
                    <a:pt x="405" y="4436"/>
                  </a:lnTo>
                  <a:lnTo>
                    <a:pt x="422" y="4436"/>
                  </a:lnTo>
                  <a:lnTo>
                    <a:pt x="422" y="4453"/>
                  </a:lnTo>
                  <a:lnTo>
                    <a:pt x="422" y="4470"/>
                  </a:lnTo>
                  <a:lnTo>
                    <a:pt x="439" y="4470"/>
                  </a:lnTo>
                  <a:lnTo>
                    <a:pt x="439" y="4487"/>
                  </a:lnTo>
                  <a:lnTo>
                    <a:pt x="456" y="4487"/>
                  </a:lnTo>
                  <a:lnTo>
                    <a:pt x="456" y="4504"/>
                  </a:lnTo>
                  <a:lnTo>
                    <a:pt x="456" y="4521"/>
                  </a:lnTo>
                  <a:lnTo>
                    <a:pt x="473" y="4521"/>
                  </a:lnTo>
                  <a:lnTo>
                    <a:pt x="473" y="4537"/>
                  </a:lnTo>
                  <a:lnTo>
                    <a:pt x="490" y="4537"/>
                  </a:lnTo>
                  <a:lnTo>
                    <a:pt x="490" y="4554"/>
                  </a:lnTo>
                  <a:lnTo>
                    <a:pt x="490" y="4571"/>
                  </a:lnTo>
                  <a:lnTo>
                    <a:pt x="506" y="4571"/>
                  </a:lnTo>
                  <a:lnTo>
                    <a:pt x="506" y="4588"/>
                  </a:lnTo>
                  <a:lnTo>
                    <a:pt x="523" y="4588"/>
                  </a:lnTo>
                  <a:lnTo>
                    <a:pt x="523" y="4605"/>
                  </a:lnTo>
                  <a:lnTo>
                    <a:pt x="523" y="4622"/>
                  </a:lnTo>
                  <a:lnTo>
                    <a:pt x="540" y="4622"/>
                  </a:lnTo>
                  <a:lnTo>
                    <a:pt x="540" y="4639"/>
                  </a:lnTo>
                  <a:lnTo>
                    <a:pt x="557" y="4639"/>
                  </a:lnTo>
                  <a:lnTo>
                    <a:pt x="557" y="4656"/>
                  </a:lnTo>
                  <a:lnTo>
                    <a:pt x="557" y="4672"/>
                  </a:lnTo>
                  <a:lnTo>
                    <a:pt x="574" y="4672"/>
                  </a:lnTo>
                  <a:lnTo>
                    <a:pt x="574" y="4689"/>
                  </a:lnTo>
                  <a:lnTo>
                    <a:pt x="591" y="4689"/>
                  </a:lnTo>
                  <a:lnTo>
                    <a:pt x="591" y="4706"/>
                  </a:lnTo>
                  <a:lnTo>
                    <a:pt x="591" y="4723"/>
                  </a:lnTo>
                  <a:lnTo>
                    <a:pt x="608" y="4723"/>
                  </a:lnTo>
                  <a:lnTo>
                    <a:pt x="608" y="4740"/>
                  </a:lnTo>
                  <a:lnTo>
                    <a:pt x="624" y="4740"/>
                  </a:lnTo>
                  <a:lnTo>
                    <a:pt x="624" y="4757"/>
                  </a:lnTo>
                  <a:lnTo>
                    <a:pt x="624" y="4774"/>
                  </a:lnTo>
                  <a:lnTo>
                    <a:pt x="641" y="4774"/>
                  </a:lnTo>
                  <a:lnTo>
                    <a:pt x="641" y="4790"/>
                  </a:lnTo>
                  <a:lnTo>
                    <a:pt x="658" y="4790"/>
                  </a:lnTo>
                  <a:lnTo>
                    <a:pt x="658" y="4807"/>
                  </a:lnTo>
                  <a:lnTo>
                    <a:pt x="658" y="4824"/>
                  </a:lnTo>
                  <a:lnTo>
                    <a:pt x="675" y="4824"/>
                  </a:lnTo>
                  <a:lnTo>
                    <a:pt x="675" y="4841"/>
                  </a:lnTo>
                  <a:lnTo>
                    <a:pt x="692" y="4858"/>
                  </a:lnTo>
                  <a:lnTo>
                    <a:pt x="692" y="4875"/>
                  </a:lnTo>
                  <a:lnTo>
                    <a:pt x="709" y="4875"/>
                  </a:lnTo>
                  <a:lnTo>
                    <a:pt x="709" y="4892"/>
                  </a:lnTo>
                  <a:lnTo>
                    <a:pt x="726" y="4908"/>
                  </a:lnTo>
                  <a:lnTo>
                    <a:pt x="726" y="4925"/>
                  </a:lnTo>
                  <a:lnTo>
                    <a:pt x="743" y="4925"/>
                  </a:lnTo>
                  <a:lnTo>
                    <a:pt x="743" y="4942"/>
                  </a:lnTo>
                  <a:lnTo>
                    <a:pt x="759" y="4959"/>
                  </a:lnTo>
                  <a:lnTo>
                    <a:pt x="759" y="4976"/>
                  </a:lnTo>
                  <a:lnTo>
                    <a:pt x="776" y="4976"/>
                  </a:lnTo>
                  <a:lnTo>
                    <a:pt x="776" y="4993"/>
                  </a:lnTo>
                  <a:lnTo>
                    <a:pt x="793" y="4993"/>
                  </a:lnTo>
                  <a:lnTo>
                    <a:pt x="793" y="5010"/>
                  </a:lnTo>
                  <a:lnTo>
                    <a:pt x="793" y="5027"/>
                  </a:lnTo>
                  <a:lnTo>
                    <a:pt x="810" y="5027"/>
                  </a:lnTo>
                  <a:lnTo>
                    <a:pt x="810" y="5043"/>
                  </a:lnTo>
                  <a:lnTo>
                    <a:pt x="827" y="5043"/>
                  </a:lnTo>
                  <a:lnTo>
                    <a:pt x="827" y="5060"/>
                  </a:lnTo>
                  <a:lnTo>
                    <a:pt x="827" y="5077"/>
                  </a:lnTo>
                  <a:lnTo>
                    <a:pt x="844" y="5077"/>
                  </a:lnTo>
                  <a:lnTo>
                    <a:pt x="844" y="5094"/>
                  </a:lnTo>
                  <a:lnTo>
                    <a:pt x="861" y="5094"/>
                  </a:lnTo>
                  <a:lnTo>
                    <a:pt x="861" y="5111"/>
                  </a:lnTo>
                  <a:lnTo>
                    <a:pt x="861" y="5128"/>
                  </a:lnTo>
                  <a:lnTo>
                    <a:pt x="877" y="5128"/>
                  </a:lnTo>
                  <a:lnTo>
                    <a:pt x="877" y="5145"/>
                  </a:lnTo>
                  <a:lnTo>
                    <a:pt x="894" y="5145"/>
                  </a:lnTo>
                  <a:lnTo>
                    <a:pt x="894" y="5161"/>
                  </a:lnTo>
                  <a:lnTo>
                    <a:pt x="894" y="5178"/>
                  </a:lnTo>
                  <a:lnTo>
                    <a:pt x="911" y="5178"/>
                  </a:lnTo>
                  <a:lnTo>
                    <a:pt x="911" y="5195"/>
                  </a:lnTo>
                  <a:lnTo>
                    <a:pt x="928" y="5195"/>
                  </a:lnTo>
                  <a:lnTo>
                    <a:pt x="928" y="5212"/>
                  </a:lnTo>
                  <a:lnTo>
                    <a:pt x="928" y="5229"/>
                  </a:lnTo>
                  <a:lnTo>
                    <a:pt x="945" y="5229"/>
                  </a:lnTo>
                  <a:lnTo>
                    <a:pt x="945" y="5246"/>
                  </a:lnTo>
                  <a:lnTo>
                    <a:pt x="962" y="5246"/>
                  </a:lnTo>
                  <a:lnTo>
                    <a:pt x="962" y="5263"/>
                  </a:lnTo>
                  <a:lnTo>
                    <a:pt x="962" y="5280"/>
                  </a:lnTo>
                  <a:lnTo>
                    <a:pt x="979" y="5280"/>
                  </a:lnTo>
                  <a:lnTo>
                    <a:pt x="979" y="5296"/>
                  </a:lnTo>
                  <a:lnTo>
                    <a:pt x="996" y="5313"/>
                  </a:lnTo>
                  <a:lnTo>
                    <a:pt x="996" y="5330"/>
                  </a:lnTo>
                  <a:lnTo>
                    <a:pt x="1012" y="5330"/>
                  </a:lnTo>
                  <a:lnTo>
                    <a:pt x="1012" y="5347"/>
                  </a:lnTo>
                  <a:lnTo>
                    <a:pt x="1029" y="5364"/>
                  </a:lnTo>
                  <a:lnTo>
                    <a:pt x="1029" y="5381"/>
                  </a:lnTo>
                  <a:lnTo>
                    <a:pt x="1046" y="5381"/>
                  </a:lnTo>
                  <a:lnTo>
                    <a:pt x="1046" y="5398"/>
                  </a:lnTo>
                  <a:lnTo>
                    <a:pt x="1063" y="5398"/>
                  </a:lnTo>
                  <a:lnTo>
                    <a:pt x="1063" y="5414"/>
                  </a:lnTo>
                  <a:lnTo>
                    <a:pt x="1063" y="5431"/>
                  </a:lnTo>
                  <a:lnTo>
                    <a:pt x="1080" y="5431"/>
                  </a:lnTo>
                  <a:lnTo>
                    <a:pt x="1080" y="5448"/>
                  </a:lnTo>
                  <a:lnTo>
                    <a:pt x="1097" y="5448"/>
                  </a:lnTo>
                  <a:lnTo>
                    <a:pt x="1097" y="5465"/>
                  </a:lnTo>
                  <a:lnTo>
                    <a:pt x="1097" y="5482"/>
                  </a:lnTo>
                  <a:lnTo>
                    <a:pt x="1114" y="5482"/>
                  </a:lnTo>
                  <a:lnTo>
                    <a:pt x="1114" y="5499"/>
                  </a:lnTo>
                  <a:lnTo>
                    <a:pt x="1130" y="5499"/>
                  </a:lnTo>
                  <a:lnTo>
                    <a:pt x="1130" y="5516"/>
                  </a:lnTo>
                  <a:lnTo>
                    <a:pt x="1130" y="5533"/>
                  </a:lnTo>
                  <a:lnTo>
                    <a:pt x="1147" y="5533"/>
                  </a:lnTo>
                  <a:lnTo>
                    <a:pt x="1147" y="5549"/>
                  </a:lnTo>
                  <a:lnTo>
                    <a:pt x="1164" y="5549"/>
                  </a:lnTo>
                  <a:lnTo>
                    <a:pt x="1164" y="5566"/>
                  </a:lnTo>
                  <a:lnTo>
                    <a:pt x="1181" y="5583"/>
                  </a:lnTo>
                  <a:lnTo>
                    <a:pt x="1181" y="5600"/>
                  </a:lnTo>
                  <a:lnTo>
                    <a:pt x="1198" y="5600"/>
                  </a:lnTo>
                  <a:lnTo>
                    <a:pt x="1198" y="5617"/>
                  </a:lnTo>
                  <a:lnTo>
                    <a:pt x="1215" y="5617"/>
                  </a:lnTo>
                  <a:lnTo>
                    <a:pt x="1215" y="5634"/>
                  </a:lnTo>
                  <a:lnTo>
                    <a:pt x="1215" y="5651"/>
                  </a:lnTo>
                  <a:lnTo>
                    <a:pt x="1232" y="5651"/>
                  </a:lnTo>
                  <a:lnTo>
                    <a:pt x="1232" y="5667"/>
                  </a:lnTo>
                  <a:lnTo>
                    <a:pt x="1249" y="5667"/>
                  </a:lnTo>
                  <a:lnTo>
                    <a:pt x="1249" y="5684"/>
                  </a:lnTo>
                  <a:lnTo>
                    <a:pt x="1249" y="5701"/>
                  </a:lnTo>
                  <a:lnTo>
                    <a:pt x="1265" y="5701"/>
                  </a:lnTo>
                  <a:lnTo>
                    <a:pt x="1265" y="5718"/>
                  </a:lnTo>
                  <a:lnTo>
                    <a:pt x="1282" y="5718"/>
                  </a:lnTo>
                  <a:lnTo>
                    <a:pt x="7051" y="1754"/>
                  </a:lnTo>
                  <a:lnTo>
                    <a:pt x="7051" y="1738"/>
                  </a:lnTo>
                  <a:lnTo>
                    <a:pt x="7034" y="1738"/>
                  </a:lnTo>
                  <a:lnTo>
                    <a:pt x="7034" y="1721"/>
                  </a:lnTo>
                  <a:lnTo>
                    <a:pt x="7017" y="1704"/>
                  </a:lnTo>
                  <a:lnTo>
                    <a:pt x="7017" y="1687"/>
                  </a:lnTo>
                  <a:lnTo>
                    <a:pt x="7000" y="1687"/>
                  </a:lnTo>
                  <a:lnTo>
                    <a:pt x="7000" y="1670"/>
                  </a:lnTo>
                  <a:lnTo>
                    <a:pt x="6983" y="1670"/>
                  </a:lnTo>
                  <a:lnTo>
                    <a:pt x="6983" y="1653"/>
                  </a:lnTo>
                  <a:lnTo>
                    <a:pt x="6983" y="1636"/>
                  </a:lnTo>
                  <a:lnTo>
                    <a:pt x="6966" y="1636"/>
                  </a:lnTo>
                  <a:lnTo>
                    <a:pt x="6966" y="1620"/>
                  </a:lnTo>
                  <a:lnTo>
                    <a:pt x="6949" y="1603"/>
                  </a:lnTo>
                  <a:lnTo>
                    <a:pt x="6933" y="1586"/>
                  </a:lnTo>
                  <a:lnTo>
                    <a:pt x="6933" y="1569"/>
                  </a:lnTo>
                  <a:lnTo>
                    <a:pt x="6916" y="1569"/>
                  </a:lnTo>
                  <a:lnTo>
                    <a:pt x="6916" y="1552"/>
                  </a:lnTo>
                  <a:lnTo>
                    <a:pt x="6916" y="1535"/>
                  </a:lnTo>
                  <a:lnTo>
                    <a:pt x="6899" y="1535"/>
                  </a:lnTo>
                  <a:lnTo>
                    <a:pt x="6899" y="1518"/>
                  </a:lnTo>
                  <a:lnTo>
                    <a:pt x="6882" y="1518"/>
                  </a:lnTo>
                  <a:lnTo>
                    <a:pt x="6882" y="1501"/>
                  </a:lnTo>
                  <a:lnTo>
                    <a:pt x="6882" y="1485"/>
                  </a:lnTo>
                  <a:lnTo>
                    <a:pt x="6865" y="1485"/>
                  </a:lnTo>
                  <a:lnTo>
                    <a:pt x="6865" y="1468"/>
                  </a:lnTo>
                  <a:lnTo>
                    <a:pt x="6848" y="1468"/>
                  </a:lnTo>
                  <a:lnTo>
                    <a:pt x="6848" y="1451"/>
                  </a:lnTo>
                  <a:lnTo>
                    <a:pt x="6848" y="1434"/>
                  </a:lnTo>
                  <a:lnTo>
                    <a:pt x="6831" y="1434"/>
                  </a:lnTo>
                  <a:lnTo>
                    <a:pt x="6831" y="1417"/>
                  </a:lnTo>
                  <a:lnTo>
                    <a:pt x="6814" y="1417"/>
                  </a:lnTo>
                  <a:lnTo>
                    <a:pt x="6814" y="1400"/>
                  </a:lnTo>
                  <a:lnTo>
                    <a:pt x="6814" y="1383"/>
                  </a:lnTo>
                  <a:lnTo>
                    <a:pt x="6798" y="1383"/>
                  </a:lnTo>
                  <a:lnTo>
                    <a:pt x="6798" y="1367"/>
                  </a:lnTo>
                  <a:lnTo>
                    <a:pt x="6781" y="1367"/>
                  </a:lnTo>
                  <a:lnTo>
                    <a:pt x="6781" y="1350"/>
                  </a:lnTo>
                  <a:lnTo>
                    <a:pt x="6764" y="1350"/>
                  </a:lnTo>
                  <a:lnTo>
                    <a:pt x="6764" y="1333"/>
                  </a:lnTo>
                  <a:lnTo>
                    <a:pt x="6764" y="1316"/>
                  </a:lnTo>
                  <a:lnTo>
                    <a:pt x="6747" y="1316"/>
                  </a:lnTo>
                  <a:lnTo>
                    <a:pt x="6747" y="1299"/>
                  </a:lnTo>
                  <a:lnTo>
                    <a:pt x="6730" y="1282"/>
                  </a:lnTo>
                  <a:lnTo>
                    <a:pt x="6730" y="1265"/>
                  </a:lnTo>
                  <a:lnTo>
                    <a:pt x="6713" y="1265"/>
                  </a:lnTo>
                  <a:lnTo>
                    <a:pt x="6713" y="1248"/>
                  </a:lnTo>
                  <a:lnTo>
                    <a:pt x="6696" y="1248"/>
                  </a:lnTo>
                  <a:lnTo>
                    <a:pt x="6696" y="1232"/>
                  </a:lnTo>
                  <a:lnTo>
                    <a:pt x="6696" y="1215"/>
                  </a:lnTo>
                  <a:lnTo>
                    <a:pt x="6680" y="1215"/>
                  </a:lnTo>
                  <a:lnTo>
                    <a:pt x="6680" y="1198"/>
                  </a:lnTo>
                  <a:lnTo>
                    <a:pt x="6663" y="1198"/>
                  </a:lnTo>
                  <a:lnTo>
                    <a:pt x="6663" y="1181"/>
                  </a:lnTo>
                  <a:lnTo>
                    <a:pt x="6663" y="1164"/>
                  </a:lnTo>
                  <a:lnTo>
                    <a:pt x="6646" y="1164"/>
                  </a:lnTo>
                  <a:lnTo>
                    <a:pt x="6646" y="1147"/>
                  </a:lnTo>
                  <a:lnTo>
                    <a:pt x="6629" y="1147"/>
                  </a:lnTo>
                  <a:lnTo>
                    <a:pt x="6629" y="1130"/>
                  </a:lnTo>
                  <a:lnTo>
                    <a:pt x="6629" y="1114"/>
                  </a:lnTo>
                  <a:lnTo>
                    <a:pt x="6612" y="1114"/>
                  </a:lnTo>
                  <a:lnTo>
                    <a:pt x="6612" y="1097"/>
                  </a:lnTo>
                  <a:lnTo>
                    <a:pt x="6595" y="1097"/>
                  </a:lnTo>
                  <a:lnTo>
                    <a:pt x="6595" y="1080"/>
                  </a:lnTo>
                  <a:lnTo>
                    <a:pt x="6595" y="1063"/>
                  </a:lnTo>
                  <a:lnTo>
                    <a:pt x="6578" y="1063"/>
                  </a:lnTo>
                  <a:lnTo>
                    <a:pt x="6578" y="1046"/>
                  </a:lnTo>
                  <a:lnTo>
                    <a:pt x="6561" y="1046"/>
                  </a:lnTo>
                  <a:lnTo>
                    <a:pt x="6561" y="1029"/>
                  </a:lnTo>
                  <a:lnTo>
                    <a:pt x="6561" y="1012"/>
                  </a:lnTo>
                  <a:lnTo>
                    <a:pt x="6545" y="1012"/>
                  </a:lnTo>
                  <a:lnTo>
                    <a:pt x="6545" y="995"/>
                  </a:lnTo>
                  <a:lnTo>
                    <a:pt x="6528" y="995"/>
                  </a:lnTo>
                  <a:lnTo>
                    <a:pt x="6528" y="979"/>
                  </a:lnTo>
                  <a:lnTo>
                    <a:pt x="6528" y="962"/>
                  </a:lnTo>
                  <a:lnTo>
                    <a:pt x="6511" y="962"/>
                  </a:lnTo>
                  <a:lnTo>
                    <a:pt x="6511" y="945"/>
                  </a:lnTo>
                  <a:lnTo>
                    <a:pt x="6494" y="945"/>
                  </a:lnTo>
                  <a:lnTo>
                    <a:pt x="6494" y="928"/>
                  </a:lnTo>
                  <a:lnTo>
                    <a:pt x="6494" y="911"/>
                  </a:lnTo>
                  <a:lnTo>
                    <a:pt x="6477" y="911"/>
                  </a:lnTo>
                  <a:lnTo>
                    <a:pt x="6477" y="894"/>
                  </a:lnTo>
                  <a:lnTo>
                    <a:pt x="6460" y="894"/>
                  </a:lnTo>
                  <a:lnTo>
                    <a:pt x="6460" y="877"/>
                  </a:lnTo>
                  <a:lnTo>
                    <a:pt x="6460" y="861"/>
                  </a:lnTo>
                  <a:lnTo>
                    <a:pt x="6443" y="861"/>
                  </a:lnTo>
                  <a:lnTo>
                    <a:pt x="6443" y="844"/>
                  </a:lnTo>
                  <a:lnTo>
                    <a:pt x="6427" y="844"/>
                  </a:lnTo>
                  <a:lnTo>
                    <a:pt x="6427" y="827"/>
                  </a:lnTo>
                  <a:lnTo>
                    <a:pt x="6427" y="810"/>
                  </a:lnTo>
                  <a:lnTo>
                    <a:pt x="6410" y="810"/>
                  </a:lnTo>
                  <a:lnTo>
                    <a:pt x="6410" y="793"/>
                  </a:lnTo>
                  <a:lnTo>
                    <a:pt x="6393" y="793"/>
                  </a:lnTo>
                  <a:lnTo>
                    <a:pt x="6393" y="776"/>
                  </a:lnTo>
                  <a:lnTo>
                    <a:pt x="6393" y="759"/>
                  </a:lnTo>
                  <a:lnTo>
                    <a:pt x="6376" y="759"/>
                  </a:lnTo>
                  <a:lnTo>
                    <a:pt x="6376" y="742"/>
                  </a:lnTo>
                  <a:lnTo>
                    <a:pt x="6359" y="742"/>
                  </a:lnTo>
                  <a:lnTo>
                    <a:pt x="6359" y="726"/>
                  </a:lnTo>
                  <a:lnTo>
                    <a:pt x="6359" y="709"/>
                  </a:lnTo>
                  <a:lnTo>
                    <a:pt x="6342" y="709"/>
                  </a:lnTo>
                  <a:lnTo>
                    <a:pt x="6342" y="692"/>
                  </a:lnTo>
                  <a:lnTo>
                    <a:pt x="6325" y="692"/>
                  </a:lnTo>
                  <a:lnTo>
                    <a:pt x="6325" y="675"/>
                  </a:lnTo>
                  <a:lnTo>
                    <a:pt x="6325" y="658"/>
                  </a:lnTo>
                  <a:lnTo>
                    <a:pt x="6308" y="658"/>
                  </a:lnTo>
                  <a:lnTo>
                    <a:pt x="6308" y="641"/>
                  </a:lnTo>
                  <a:lnTo>
                    <a:pt x="6292" y="641"/>
                  </a:lnTo>
                  <a:lnTo>
                    <a:pt x="6292" y="624"/>
                  </a:lnTo>
                  <a:lnTo>
                    <a:pt x="6292" y="608"/>
                  </a:lnTo>
                  <a:lnTo>
                    <a:pt x="6275" y="608"/>
                  </a:lnTo>
                  <a:lnTo>
                    <a:pt x="6275" y="591"/>
                  </a:lnTo>
                  <a:lnTo>
                    <a:pt x="6258" y="591"/>
                  </a:lnTo>
                  <a:lnTo>
                    <a:pt x="6258" y="574"/>
                  </a:lnTo>
                  <a:lnTo>
                    <a:pt x="6258" y="557"/>
                  </a:lnTo>
                  <a:lnTo>
                    <a:pt x="6241" y="557"/>
                  </a:lnTo>
                  <a:lnTo>
                    <a:pt x="6241" y="540"/>
                  </a:lnTo>
                  <a:lnTo>
                    <a:pt x="6224" y="540"/>
                  </a:lnTo>
                  <a:lnTo>
                    <a:pt x="6224" y="523"/>
                  </a:lnTo>
                  <a:lnTo>
                    <a:pt x="6224" y="506"/>
                  </a:lnTo>
                  <a:lnTo>
                    <a:pt x="6207" y="506"/>
                  </a:lnTo>
                  <a:lnTo>
                    <a:pt x="6207" y="489"/>
                  </a:lnTo>
                  <a:lnTo>
                    <a:pt x="6190" y="489"/>
                  </a:lnTo>
                  <a:lnTo>
                    <a:pt x="6190" y="473"/>
                  </a:lnTo>
                  <a:lnTo>
                    <a:pt x="6190" y="456"/>
                  </a:lnTo>
                  <a:lnTo>
                    <a:pt x="6174" y="456"/>
                  </a:lnTo>
                  <a:lnTo>
                    <a:pt x="6174" y="439"/>
                  </a:lnTo>
                  <a:lnTo>
                    <a:pt x="6157" y="439"/>
                  </a:lnTo>
                  <a:lnTo>
                    <a:pt x="6157" y="422"/>
                  </a:lnTo>
                  <a:lnTo>
                    <a:pt x="6157" y="405"/>
                  </a:lnTo>
                  <a:lnTo>
                    <a:pt x="6140" y="405"/>
                  </a:lnTo>
                  <a:lnTo>
                    <a:pt x="6140" y="388"/>
                  </a:lnTo>
                  <a:lnTo>
                    <a:pt x="6123" y="371"/>
                  </a:lnTo>
                  <a:lnTo>
                    <a:pt x="6123" y="355"/>
                  </a:lnTo>
                  <a:lnTo>
                    <a:pt x="6106" y="355"/>
                  </a:lnTo>
                  <a:lnTo>
                    <a:pt x="6106" y="338"/>
                  </a:lnTo>
                  <a:lnTo>
                    <a:pt x="6106" y="321"/>
                  </a:lnTo>
                  <a:lnTo>
                    <a:pt x="6089" y="321"/>
                  </a:lnTo>
                  <a:lnTo>
                    <a:pt x="6089" y="304"/>
                  </a:lnTo>
                  <a:lnTo>
                    <a:pt x="6072" y="304"/>
                  </a:lnTo>
                  <a:lnTo>
                    <a:pt x="6072" y="287"/>
                  </a:lnTo>
                  <a:lnTo>
                    <a:pt x="6072" y="270"/>
                  </a:lnTo>
                  <a:lnTo>
                    <a:pt x="6055" y="270"/>
                  </a:lnTo>
                  <a:lnTo>
                    <a:pt x="6055" y="253"/>
                  </a:lnTo>
                  <a:lnTo>
                    <a:pt x="6039" y="236"/>
                  </a:lnTo>
                  <a:lnTo>
                    <a:pt x="6039" y="220"/>
                  </a:lnTo>
                  <a:lnTo>
                    <a:pt x="6022" y="220"/>
                  </a:lnTo>
                  <a:lnTo>
                    <a:pt x="6022" y="203"/>
                  </a:lnTo>
                  <a:lnTo>
                    <a:pt x="6005" y="203"/>
                  </a:lnTo>
                  <a:lnTo>
                    <a:pt x="6005" y="186"/>
                  </a:lnTo>
                  <a:lnTo>
                    <a:pt x="6005" y="169"/>
                  </a:lnTo>
                  <a:lnTo>
                    <a:pt x="5988" y="169"/>
                  </a:lnTo>
                  <a:lnTo>
                    <a:pt x="5988" y="152"/>
                  </a:lnTo>
                  <a:lnTo>
                    <a:pt x="5971" y="152"/>
                  </a:lnTo>
                  <a:lnTo>
                    <a:pt x="5971" y="135"/>
                  </a:lnTo>
                  <a:lnTo>
                    <a:pt x="5971" y="118"/>
                  </a:lnTo>
                  <a:lnTo>
                    <a:pt x="5954" y="118"/>
                  </a:lnTo>
                  <a:lnTo>
                    <a:pt x="5954" y="102"/>
                  </a:lnTo>
                  <a:lnTo>
                    <a:pt x="5937" y="85"/>
                  </a:lnTo>
                  <a:lnTo>
                    <a:pt x="5937" y="68"/>
                  </a:lnTo>
                  <a:lnTo>
                    <a:pt x="5921" y="68"/>
                  </a:lnTo>
                  <a:lnTo>
                    <a:pt x="5921" y="51"/>
                  </a:lnTo>
                  <a:lnTo>
                    <a:pt x="5921" y="34"/>
                  </a:lnTo>
                  <a:lnTo>
                    <a:pt x="5904" y="34"/>
                  </a:lnTo>
                  <a:lnTo>
                    <a:pt x="5904" y="17"/>
                  </a:lnTo>
                  <a:lnTo>
                    <a:pt x="5887" y="17"/>
                  </a:lnTo>
                  <a:lnTo>
                    <a:pt x="5887" y="0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2249625" y="3900675"/>
              <a:ext cx="27850" cy="38825"/>
            </a:xfrm>
            <a:custGeom>
              <a:avLst/>
              <a:gdLst/>
              <a:ahLst/>
              <a:cxnLst/>
              <a:rect l="l" t="t" r="r" b="b"/>
              <a:pathLst>
                <a:path w="1114" h="1553" fill="none" extrusionOk="0">
                  <a:moveTo>
                    <a:pt x="1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85" y="119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102" y="136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36" y="186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20" y="321"/>
                  </a:lnTo>
                  <a:lnTo>
                    <a:pt x="220" y="321"/>
                  </a:lnTo>
                  <a:lnTo>
                    <a:pt x="220" y="321"/>
                  </a:lnTo>
                  <a:lnTo>
                    <a:pt x="220" y="321"/>
                  </a:lnTo>
                  <a:lnTo>
                    <a:pt x="220" y="321"/>
                  </a:lnTo>
                  <a:lnTo>
                    <a:pt x="220" y="321"/>
                  </a:lnTo>
                  <a:lnTo>
                    <a:pt x="220" y="321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54" y="355"/>
                  </a:lnTo>
                  <a:lnTo>
                    <a:pt x="254" y="355"/>
                  </a:lnTo>
                  <a:lnTo>
                    <a:pt x="254" y="372"/>
                  </a:lnTo>
                  <a:lnTo>
                    <a:pt x="254" y="372"/>
                  </a:lnTo>
                  <a:lnTo>
                    <a:pt x="254" y="372"/>
                  </a:lnTo>
                  <a:lnTo>
                    <a:pt x="254" y="372"/>
                  </a:lnTo>
                  <a:lnTo>
                    <a:pt x="254" y="372"/>
                  </a:lnTo>
                  <a:lnTo>
                    <a:pt x="254" y="372"/>
                  </a:lnTo>
                  <a:lnTo>
                    <a:pt x="254" y="372"/>
                  </a:lnTo>
                  <a:lnTo>
                    <a:pt x="254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406"/>
                  </a:lnTo>
                  <a:lnTo>
                    <a:pt x="270" y="406"/>
                  </a:lnTo>
                  <a:lnTo>
                    <a:pt x="270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23"/>
                  </a:lnTo>
                  <a:lnTo>
                    <a:pt x="287" y="423"/>
                  </a:lnTo>
                  <a:lnTo>
                    <a:pt x="287" y="423"/>
                  </a:lnTo>
                  <a:lnTo>
                    <a:pt x="287" y="423"/>
                  </a:lnTo>
                  <a:lnTo>
                    <a:pt x="287" y="423"/>
                  </a:lnTo>
                  <a:lnTo>
                    <a:pt x="304" y="423"/>
                  </a:lnTo>
                  <a:lnTo>
                    <a:pt x="304" y="439"/>
                  </a:lnTo>
                  <a:lnTo>
                    <a:pt x="304" y="439"/>
                  </a:lnTo>
                  <a:lnTo>
                    <a:pt x="304" y="439"/>
                  </a:lnTo>
                  <a:lnTo>
                    <a:pt x="304" y="439"/>
                  </a:lnTo>
                  <a:lnTo>
                    <a:pt x="304" y="439"/>
                  </a:lnTo>
                  <a:lnTo>
                    <a:pt x="304" y="439"/>
                  </a:lnTo>
                  <a:lnTo>
                    <a:pt x="304" y="439"/>
                  </a:lnTo>
                  <a:lnTo>
                    <a:pt x="304" y="439"/>
                  </a:lnTo>
                  <a:lnTo>
                    <a:pt x="304" y="456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21" y="473"/>
                  </a:lnTo>
                  <a:lnTo>
                    <a:pt x="321" y="473"/>
                  </a:lnTo>
                  <a:lnTo>
                    <a:pt x="321" y="473"/>
                  </a:lnTo>
                  <a:lnTo>
                    <a:pt x="321" y="473"/>
                  </a:lnTo>
                  <a:lnTo>
                    <a:pt x="321" y="473"/>
                  </a:lnTo>
                  <a:lnTo>
                    <a:pt x="338" y="473"/>
                  </a:lnTo>
                  <a:lnTo>
                    <a:pt x="338" y="473"/>
                  </a:lnTo>
                  <a:lnTo>
                    <a:pt x="338" y="473"/>
                  </a:lnTo>
                  <a:lnTo>
                    <a:pt x="338" y="490"/>
                  </a:lnTo>
                  <a:lnTo>
                    <a:pt x="338" y="490"/>
                  </a:lnTo>
                  <a:lnTo>
                    <a:pt x="338" y="490"/>
                  </a:lnTo>
                  <a:lnTo>
                    <a:pt x="338" y="490"/>
                  </a:lnTo>
                  <a:lnTo>
                    <a:pt x="338" y="490"/>
                  </a:lnTo>
                  <a:lnTo>
                    <a:pt x="338" y="490"/>
                  </a:lnTo>
                  <a:lnTo>
                    <a:pt x="338" y="490"/>
                  </a:lnTo>
                  <a:lnTo>
                    <a:pt x="355" y="507"/>
                  </a:lnTo>
                  <a:lnTo>
                    <a:pt x="355" y="507"/>
                  </a:lnTo>
                  <a:lnTo>
                    <a:pt x="355" y="507"/>
                  </a:lnTo>
                  <a:lnTo>
                    <a:pt x="355" y="507"/>
                  </a:lnTo>
                  <a:lnTo>
                    <a:pt x="355" y="507"/>
                  </a:lnTo>
                  <a:lnTo>
                    <a:pt x="355" y="507"/>
                  </a:lnTo>
                  <a:lnTo>
                    <a:pt x="355" y="507"/>
                  </a:lnTo>
                  <a:lnTo>
                    <a:pt x="355" y="507"/>
                  </a:lnTo>
                  <a:lnTo>
                    <a:pt x="355" y="507"/>
                  </a:lnTo>
                  <a:lnTo>
                    <a:pt x="355" y="524"/>
                  </a:lnTo>
                  <a:lnTo>
                    <a:pt x="355" y="524"/>
                  </a:lnTo>
                  <a:lnTo>
                    <a:pt x="355" y="524"/>
                  </a:lnTo>
                  <a:lnTo>
                    <a:pt x="372" y="524"/>
                  </a:lnTo>
                  <a:lnTo>
                    <a:pt x="372" y="524"/>
                  </a:lnTo>
                  <a:lnTo>
                    <a:pt x="372" y="524"/>
                  </a:lnTo>
                  <a:lnTo>
                    <a:pt x="372" y="524"/>
                  </a:lnTo>
                  <a:lnTo>
                    <a:pt x="372" y="541"/>
                  </a:lnTo>
                  <a:lnTo>
                    <a:pt x="372" y="541"/>
                  </a:lnTo>
                  <a:lnTo>
                    <a:pt x="372" y="541"/>
                  </a:lnTo>
                  <a:lnTo>
                    <a:pt x="372" y="541"/>
                  </a:lnTo>
                  <a:lnTo>
                    <a:pt x="372" y="541"/>
                  </a:lnTo>
                  <a:lnTo>
                    <a:pt x="372" y="541"/>
                  </a:lnTo>
                  <a:lnTo>
                    <a:pt x="389" y="541"/>
                  </a:lnTo>
                  <a:lnTo>
                    <a:pt x="389" y="557"/>
                  </a:lnTo>
                  <a:lnTo>
                    <a:pt x="389" y="557"/>
                  </a:lnTo>
                  <a:lnTo>
                    <a:pt x="389" y="557"/>
                  </a:lnTo>
                  <a:lnTo>
                    <a:pt x="389" y="557"/>
                  </a:lnTo>
                  <a:lnTo>
                    <a:pt x="389" y="557"/>
                  </a:lnTo>
                  <a:lnTo>
                    <a:pt x="389" y="557"/>
                  </a:lnTo>
                  <a:lnTo>
                    <a:pt x="389" y="574"/>
                  </a:lnTo>
                  <a:lnTo>
                    <a:pt x="389" y="574"/>
                  </a:lnTo>
                  <a:lnTo>
                    <a:pt x="389" y="574"/>
                  </a:lnTo>
                  <a:lnTo>
                    <a:pt x="405" y="574"/>
                  </a:lnTo>
                  <a:lnTo>
                    <a:pt x="405" y="574"/>
                  </a:lnTo>
                  <a:lnTo>
                    <a:pt x="405" y="574"/>
                  </a:lnTo>
                  <a:lnTo>
                    <a:pt x="405" y="574"/>
                  </a:lnTo>
                  <a:lnTo>
                    <a:pt x="405" y="574"/>
                  </a:lnTo>
                  <a:lnTo>
                    <a:pt x="405" y="591"/>
                  </a:lnTo>
                  <a:lnTo>
                    <a:pt x="405" y="591"/>
                  </a:lnTo>
                  <a:lnTo>
                    <a:pt x="405" y="591"/>
                  </a:lnTo>
                  <a:lnTo>
                    <a:pt x="405" y="591"/>
                  </a:lnTo>
                  <a:lnTo>
                    <a:pt x="405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608"/>
                  </a:lnTo>
                  <a:lnTo>
                    <a:pt x="422" y="608"/>
                  </a:lnTo>
                  <a:lnTo>
                    <a:pt x="422" y="608"/>
                  </a:lnTo>
                  <a:lnTo>
                    <a:pt x="422" y="608"/>
                  </a:lnTo>
                  <a:lnTo>
                    <a:pt x="422" y="608"/>
                  </a:lnTo>
                  <a:lnTo>
                    <a:pt x="422" y="608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39" y="642"/>
                  </a:lnTo>
                  <a:lnTo>
                    <a:pt x="439" y="642"/>
                  </a:lnTo>
                  <a:lnTo>
                    <a:pt x="456" y="642"/>
                  </a:lnTo>
                  <a:lnTo>
                    <a:pt x="456" y="642"/>
                  </a:lnTo>
                  <a:lnTo>
                    <a:pt x="456" y="642"/>
                  </a:lnTo>
                  <a:lnTo>
                    <a:pt x="456" y="642"/>
                  </a:lnTo>
                  <a:lnTo>
                    <a:pt x="456" y="659"/>
                  </a:lnTo>
                  <a:lnTo>
                    <a:pt x="456" y="659"/>
                  </a:lnTo>
                  <a:lnTo>
                    <a:pt x="456" y="659"/>
                  </a:lnTo>
                  <a:lnTo>
                    <a:pt x="456" y="659"/>
                  </a:lnTo>
                  <a:lnTo>
                    <a:pt x="456" y="659"/>
                  </a:lnTo>
                  <a:lnTo>
                    <a:pt x="456" y="659"/>
                  </a:lnTo>
                  <a:lnTo>
                    <a:pt x="473" y="659"/>
                  </a:lnTo>
                  <a:lnTo>
                    <a:pt x="473" y="659"/>
                  </a:lnTo>
                  <a:lnTo>
                    <a:pt x="473" y="676"/>
                  </a:lnTo>
                  <a:lnTo>
                    <a:pt x="473" y="676"/>
                  </a:lnTo>
                  <a:lnTo>
                    <a:pt x="473" y="676"/>
                  </a:lnTo>
                  <a:lnTo>
                    <a:pt x="473" y="676"/>
                  </a:lnTo>
                  <a:lnTo>
                    <a:pt x="473" y="676"/>
                  </a:lnTo>
                  <a:lnTo>
                    <a:pt x="473" y="676"/>
                  </a:lnTo>
                  <a:lnTo>
                    <a:pt x="473" y="676"/>
                  </a:lnTo>
                  <a:lnTo>
                    <a:pt x="473" y="676"/>
                  </a:lnTo>
                  <a:lnTo>
                    <a:pt x="490" y="692"/>
                  </a:lnTo>
                  <a:lnTo>
                    <a:pt x="490" y="692"/>
                  </a:lnTo>
                  <a:lnTo>
                    <a:pt x="490" y="692"/>
                  </a:lnTo>
                  <a:lnTo>
                    <a:pt x="490" y="692"/>
                  </a:lnTo>
                  <a:lnTo>
                    <a:pt x="490" y="692"/>
                  </a:lnTo>
                  <a:lnTo>
                    <a:pt x="490" y="692"/>
                  </a:lnTo>
                  <a:lnTo>
                    <a:pt x="490" y="692"/>
                  </a:lnTo>
                  <a:lnTo>
                    <a:pt x="490" y="709"/>
                  </a:lnTo>
                  <a:lnTo>
                    <a:pt x="490" y="709"/>
                  </a:lnTo>
                  <a:lnTo>
                    <a:pt x="490" y="709"/>
                  </a:lnTo>
                  <a:lnTo>
                    <a:pt x="490" y="709"/>
                  </a:lnTo>
                  <a:lnTo>
                    <a:pt x="490" y="709"/>
                  </a:lnTo>
                  <a:lnTo>
                    <a:pt x="507" y="709"/>
                  </a:lnTo>
                  <a:lnTo>
                    <a:pt x="507" y="726"/>
                  </a:lnTo>
                  <a:lnTo>
                    <a:pt x="507" y="726"/>
                  </a:lnTo>
                  <a:lnTo>
                    <a:pt x="507" y="726"/>
                  </a:lnTo>
                  <a:lnTo>
                    <a:pt x="507" y="726"/>
                  </a:lnTo>
                  <a:lnTo>
                    <a:pt x="507" y="726"/>
                  </a:lnTo>
                  <a:lnTo>
                    <a:pt x="507" y="726"/>
                  </a:lnTo>
                  <a:lnTo>
                    <a:pt x="507" y="726"/>
                  </a:lnTo>
                  <a:lnTo>
                    <a:pt x="507" y="726"/>
                  </a:lnTo>
                  <a:lnTo>
                    <a:pt x="507" y="726"/>
                  </a:lnTo>
                  <a:lnTo>
                    <a:pt x="523" y="726"/>
                  </a:lnTo>
                  <a:lnTo>
                    <a:pt x="523" y="743"/>
                  </a:lnTo>
                  <a:lnTo>
                    <a:pt x="523" y="743"/>
                  </a:lnTo>
                  <a:lnTo>
                    <a:pt x="523" y="743"/>
                  </a:lnTo>
                  <a:lnTo>
                    <a:pt x="523" y="743"/>
                  </a:lnTo>
                  <a:lnTo>
                    <a:pt x="523" y="743"/>
                  </a:lnTo>
                  <a:lnTo>
                    <a:pt x="523" y="743"/>
                  </a:lnTo>
                  <a:lnTo>
                    <a:pt x="523" y="760"/>
                  </a:lnTo>
                  <a:lnTo>
                    <a:pt x="523" y="760"/>
                  </a:lnTo>
                  <a:lnTo>
                    <a:pt x="523" y="760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40" y="777"/>
                  </a:lnTo>
                  <a:lnTo>
                    <a:pt x="540" y="777"/>
                  </a:lnTo>
                  <a:lnTo>
                    <a:pt x="540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94"/>
                  </a:lnTo>
                  <a:lnTo>
                    <a:pt x="557" y="794"/>
                  </a:lnTo>
                  <a:lnTo>
                    <a:pt x="557" y="794"/>
                  </a:lnTo>
                  <a:lnTo>
                    <a:pt x="557" y="794"/>
                  </a:lnTo>
                  <a:lnTo>
                    <a:pt x="557" y="794"/>
                  </a:lnTo>
                  <a:lnTo>
                    <a:pt x="557" y="794"/>
                  </a:lnTo>
                  <a:lnTo>
                    <a:pt x="557" y="794"/>
                  </a:lnTo>
                  <a:lnTo>
                    <a:pt x="557" y="794"/>
                  </a:lnTo>
                  <a:lnTo>
                    <a:pt x="557" y="810"/>
                  </a:lnTo>
                  <a:lnTo>
                    <a:pt x="574" y="810"/>
                  </a:lnTo>
                  <a:lnTo>
                    <a:pt x="574" y="810"/>
                  </a:lnTo>
                  <a:lnTo>
                    <a:pt x="574" y="810"/>
                  </a:lnTo>
                  <a:lnTo>
                    <a:pt x="574" y="810"/>
                  </a:lnTo>
                  <a:lnTo>
                    <a:pt x="574" y="810"/>
                  </a:lnTo>
                  <a:lnTo>
                    <a:pt x="574" y="810"/>
                  </a:lnTo>
                  <a:lnTo>
                    <a:pt x="574" y="810"/>
                  </a:lnTo>
                  <a:lnTo>
                    <a:pt x="574" y="827"/>
                  </a:lnTo>
                  <a:lnTo>
                    <a:pt x="574" y="827"/>
                  </a:lnTo>
                  <a:lnTo>
                    <a:pt x="574" y="827"/>
                  </a:lnTo>
                  <a:lnTo>
                    <a:pt x="591" y="827"/>
                  </a:lnTo>
                  <a:lnTo>
                    <a:pt x="591" y="827"/>
                  </a:lnTo>
                  <a:lnTo>
                    <a:pt x="591" y="827"/>
                  </a:lnTo>
                  <a:lnTo>
                    <a:pt x="591" y="827"/>
                  </a:lnTo>
                  <a:lnTo>
                    <a:pt x="591" y="844"/>
                  </a:lnTo>
                  <a:lnTo>
                    <a:pt x="591" y="844"/>
                  </a:lnTo>
                  <a:lnTo>
                    <a:pt x="591" y="844"/>
                  </a:lnTo>
                  <a:lnTo>
                    <a:pt x="591" y="844"/>
                  </a:lnTo>
                  <a:lnTo>
                    <a:pt x="591" y="844"/>
                  </a:lnTo>
                  <a:lnTo>
                    <a:pt x="591" y="844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08" y="861"/>
                  </a:lnTo>
                  <a:lnTo>
                    <a:pt x="608" y="878"/>
                  </a:lnTo>
                  <a:lnTo>
                    <a:pt x="608" y="878"/>
                  </a:lnTo>
                  <a:lnTo>
                    <a:pt x="608" y="878"/>
                  </a:lnTo>
                  <a:lnTo>
                    <a:pt x="625" y="878"/>
                  </a:lnTo>
                  <a:lnTo>
                    <a:pt x="625" y="878"/>
                  </a:lnTo>
                  <a:lnTo>
                    <a:pt x="625" y="878"/>
                  </a:lnTo>
                  <a:lnTo>
                    <a:pt x="625" y="878"/>
                  </a:lnTo>
                  <a:lnTo>
                    <a:pt x="625" y="895"/>
                  </a:lnTo>
                  <a:lnTo>
                    <a:pt x="625" y="895"/>
                  </a:lnTo>
                  <a:lnTo>
                    <a:pt x="625" y="895"/>
                  </a:lnTo>
                  <a:lnTo>
                    <a:pt x="625" y="895"/>
                  </a:lnTo>
                  <a:lnTo>
                    <a:pt x="625" y="895"/>
                  </a:lnTo>
                  <a:lnTo>
                    <a:pt x="625" y="895"/>
                  </a:lnTo>
                  <a:lnTo>
                    <a:pt x="625" y="895"/>
                  </a:lnTo>
                  <a:lnTo>
                    <a:pt x="625" y="895"/>
                  </a:lnTo>
                  <a:lnTo>
                    <a:pt x="642" y="895"/>
                  </a:lnTo>
                  <a:lnTo>
                    <a:pt x="642" y="912"/>
                  </a:lnTo>
                  <a:lnTo>
                    <a:pt x="642" y="912"/>
                  </a:lnTo>
                  <a:lnTo>
                    <a:pt x="642" y="912"/>
                  </a:lnTo>
                  <a:lnTo>
                    <a:pt x="642" y="912"/>
                  </a:lnTo>
                  <a:lnTo>
                    <a:pt x="642" y="912"/>
                  </a:lnTo>
                  <a:lnTo>
                    <a:pt x="642" y="912"/>
                  </a:lnTo>
                  <a:lnTo>
                    <a:pt x="642" y="912"/>
                  </a:lnTo>
                  <a:lnTo>
                    <a:pt x="658" y="929"/>
                  </a:lnTo>
                  <a:lnTo>
                    <a:pt x="658" y="929"/>
                  </a:lnTo>
                  <a:lnTo>
                    <a:pt x="658" y="929"/>
                  </a:lnTo>
                  <a:lnTo>
                    <a:pt x="658" y="929"/>
                  </a:lnTo>
                  <a:lnTo>
                    <a:pt x="658" y="929"/>
                  </a:lnTo>
                  <a:lnTo>
                    <a:pt x="658" y="929"/>
                  </a:lnTo>
                  <a:lnTo>
                    <a:pt x="658" y="929"/>
                  </a:lnTo>
                  <a:lnTo>
                    <a:pt x="658" y="945"/>
                  </a:lnTo>
                  <a:lnTo>
                    <a:pt x="658" y="945"/>
                  </a:lnTo>
                  <a:lnTo>
                    <a:pt x="658" y="945"/>
                  </a:lnTo>
                  <a:lnTo>
                    <a:pt x="675" y="945"/>
                  </a:lnTo>
                  <a:lnTo>
                    <a:pt x="675" y="945"/>
                  </a:lnTo>
                  <a:lnTo>
                    <a:pt x="675" y="945"/>
                  </a:lnTo>
                  <a:lnTo>
                    <a:pt x="675" y="945"/>
                  </a:lnTo>
                  <a:lnTo>
                    <a:pt x="675" y="962"/>
                  </a:lnTo>
                  <a:lnTo>
                    <a:pt x="675" y="962"/>
                  </a:lnTo>
                  <a:lnTo>
                    <a:pt x="675" y="962"/>
                  </a:lnTo>
                  <a:lnTo>
                    <a:pt x="675" y="962"/>
                  </a:lnTo>
                  <a:lnTo>
                    <a:pt x="675" y="962"/>
                  </a:lnTo>
                  <a:lnTo>
                    <a:pt x="675" y="962"/>
                  </a:lnTo>
                  <a:lnTo>
                    <a:pt x="692" y="962"/>
                  </a:lnTo>
                  <a:lnTo>
                    <a:pt x="692" y="979"/>
                  </a:lnTo>
                  <a:lnTo>
                    <a:pt x="692" y="979"/>
                  </a:lnTo>
                  <a:lnTo>
                    <a:pt x="692" y="979"/>
                  </a:lnTo>
                  <a:lnTo>
                    <a:pt x="692" y="979"/>
                  </a:lnTo>
                  <a:lnTo>
                    <a:pt x="692" y="979"/>
                  </a:lnTo>
                  <a:lnTo>
                    <a:pt x="692" y="979"/>
                  </a:lnTo>
                  <a:lnTo>
                    <a:pt x="692" y="979"/>
                  </a:lnTo>
                  <a:lnTo>
                    <a:pt x="692" y="979"/>
                  </a:lnTo>
                  <a:lnTo>
                    <a:pt x="692" y="996"/>
                  </a:lnTo>
                  <a:lnTo>
                    <a:pt x="692" y="996"/>
                  </a:lnTo>
                  <a:lnTo>
                    <a:pt x="692" y="996"/>
                  </a:lnTo>
                  <a:lnTo>
                    <a:pt x="709" y="996"/>
                  </a:lnTo>
                  <a:lnTo>
                    <a:pt x="709" y="996"/>
                  </a:lnTo>
                  <a:lnTo>
                    <a:pt x="709" y="996"/>
                  </a:lnTo>
                  <a:lnTo>
                    <a:pt x="709" y="996"/>
                  </a:lnTo>
                  <a:lnTo>
                    <a:pt x="709" y="996"/>
                  </a:lnTo>
                  <a:lnTo>
                    <a:pt x="709" y="1013"/>
                  </a:lnTo>
                  <a:lnTo>
                    <a:pt x="709" y="1013"/>
                  </a:lnTo>
                  <a:lnTo>
                    <a:pt x="709" y="1013"/>
                  </a:lnTo>
                  <a:lnTo>
                    <a:pt x="726" y="1013"/>
                  </a:lnTo>
                  <a:lnTo>
                    <a:pt x="726" y="1013"/>
                  </a:lnTo>
                  <a:lnTo>
                    <a:pt x="726" y="1013"/>
                  </a:lnTo>
                  <a:lnTo>
                    <a:pt x="726" y="1013"/>
                  </a:lnTo>
                  <a:lnTo>
                    <a:pt x="726" y="1013"/>
                  </a:lnTo>
                  <a:lnTo>
                    <a:pt x="726" y="1030"/>
                  </a:lnTo>
                  <a:lnTo>
                    <a:pt x="726" y="1030"/>
                  </a:lnTo>
                  <a:lnTo>
                    <a:pt x="726" y="1030"/>
                  </a:lnTo>
                  <a:lnTo>
                    <a:pt x="726" y="1030"/>
                  </a:lnTo>
                  <a:lnTo>
                    <a:pt x="726" y="1030"/>
                  </a:lnTo>
                  <a:lnTo>
                    <a:pt x="726" y="1030"/>
                  </a:lnTo>
                  <a:lnTo>
                    <a:pt x="726" y="1030"/>
                  </a:lnTo>
                  <a:lnTo>
                    <a:pt x="743" y="1030"/>
                  </a:lnTo>
                  <a:lnTo>
                    <a:pt x="743" y="1047"/>
                  </a:lnTo>
                  <a:lnTo>
                    <a:pt x="743" y="1047"/>
                  </a:lnTo>
                  <a:lnTo>
                    <a:pt x="743" y="1047"/>
                  </a:lnTo>
                  <a:lnTo>
                    <a:pt x="743" y="1047"/>
                  </a:lnTo>
                  <a:lnTo>
                    <a:pt x="743" y="1047"/>
                  </a:lnTo>
                  <a:lnTo>
                    <a:pt x="743" y="1047"/>
                  </a:lnTo>
                  <a:lnTo>
                    <a:pt x="743" y="1063"/>
                  </a:lnTo>
                  <a:lnTo>
                    <a:pt x="743" y="1063"/>
                  </a:lnTo>
                  <a:lnTo>
                    <a:pt x="743" y="1063"/>
                  </a:lnTo>
                  <a:lnTo>
                    <a:pt x="760" y="1063"/>
                  </a:lnTo>
                  <a:lnTo>
                    <a:pt x="760" y="1063"/>
                  </a:lnTo>
                  <a:lnTo>
                    <a:pt x="760" y="1063"/>
                  </a:lnTo>
                  <a:lnTo>
                    <a:pt x="760" y="1063"/>
                  </a:lnTo>
                  <a:lnTo>
                    <a:pt x="760" y="1063"/>
                  </a:lnTo>
                  <a:lnTo>
                    <a:pt x="760" y="1080"/>
                  </a:lnTo>
                  <a:lnTo>
                    <a:pt x="760" y="1080"/>
                  </a:lnTo>
                  <a:lnTo>
                    <a:pt x="760" y="1080"/>
                  </a:lnTo>
                  <a:lnTo>
                    <a:pt x="760" y="1080"/>
                  </a:lnTo>
                  <a:lnTo>
                    <a:pt x="760" y="1080"/>
                  </a:lnTo>
                  <a:lnTo>
                    <a:pt x="776" y="1080"/>
                  </a:lnTo>
                  <a:lnTo>
                    <a:pt x="776" y="1097"/>
                  </a:lnTo>
                  <a:lnTo>
                    <a:pt x="776" y="1097"/>
                  </a:lnTo>
                  <a:lnTo>
                    <a:pt x="776" y="1097"/>
                  </a:lnTo>
                  <a:lnTo>
                    <a:pt x="776" y="1097"/>
                  </a:lnTo>
                  <a:lnTo>
                    <a:pt x="776" y="1097"/>
                  </a:lnTo>
                  <a:lnTo>
                    <a:pt x="776" y="1097"/>
                  </a:lnTo>
                  <a:lnTo>
                    <a:pt x="776" y="1097"/>
                  </a:lnTo>
                  <a:lnTo>
                    <a:pt x="793" y="1097"/>
                  </a:lnTo>
                  <a:lnTo>
                    <a:pt x="793" y="1114"/>
                  </a:lnTo>
                  <a:lnTo>
                    <a:pt x="793" y="1114"/>
                  </a:lnTo>
                  <a:lnTo>
                    <a:pt x="793" y="1114"/>
                  </a:lnTo>
                  <a:lnTo>
                    <a:pt x="793" y="1114"/>
                  </a:lnTo>
                  <a:lnTo>
                    <a:pt x="793" y="1114"/>
                  </a:lnTo>
                  <a:lnTo>
                    <a:pt x="793" y="1114"/>
                  </a:lnTo>
                  <a:lnTo>
                    <a:pt x="793" y="1131"/>
                  </a:lnTo>
                  <a:lnTo>
                    <a:pt x="793" y="1131"/>
                  </a:lnTo>
                  <a:lnTo>
                    <a:pt x="793" y="1131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10" y="1148"/>
                  </a:lnTo>
                  <a:lnTo>
                    <a:pt x="810" y="1148"/>
                  </a:lnTo>
                  <a:lnTo>
                    <a:pt x="810" y="1148"/>
                  </a:lnTo>
                  <a:lnTo>
                    <a:pt x="810" y="1148"/>
                  </a:lnTo>
                  <a:lnTo>
                    <a:pt x="810" y="1148"/>
                  </a:lnTo>
                  <a:lnTo>
                    <a:pt x="827" y="1148"/>
                  </a:lnTo>
                  <a:lnTo>
                    <a:pt x="827" y="1165"/>
                  </a:lnTo>
                  <a:lnTo>
                    <a:pt x="827" y="1165"/>
                  </a:lnTo>
                  <a:lnTo>
                    <a:pt x="827" y="1165"/>
                  </a:lnTo>
                  <a:lnTo>
                    <a:pt x="827" y="1165"/>
                  </a:lnTo>
                  <a:lnTo>
                    <a:pt x="827" y="1165"/>
                  </a:lnTo>
                  <a:lnTo>
                    <a:pt x="827" y="1165"/>
                  </a:lnTo>
                  <a:lnTo>
                    <a:pt x="827" y="1165"/>
                  </a:lnTo>
                  <a:lnTo>
                    <a:pt x="827" y="1182"/>
                  </a:lnTo>
                  <a:lnTo>
                    <a:pt x="827" y="1182"/>
                  </a:lnTo>
                  <a:lnTo>
                    <a:pt x="844" y="1182"/>
                  </a:lnTo>
                  <a:lnTo>
                    <a:pt x="844" y="1182"/>
                  </a:lnTo>
                  <a:lnTo>
                    <a:pt x="844" y="1182"/>
                  </a:lnTo>
                  <a:lnTo>
                    <a:pt x="844" y="1182"/>
                  </a:lnTo>
                  <a:lnTo>
                    <a:pt x="844" y="1182"/>
                  </a:lnTo>
                  <a:lnTo>
                    <a:pt x="844" y="1198"/>
                  </a:lnTo>
                  <a:lnTo>
                    <a:pt x="844" y="1198"/>
                  </a:lnTo>
                  <a:lnTo>
                    <a:pt x="844" y="1198"/>
                  </a:lnTo>
                  <a:lnTo>
                    <a:pt x="861" y="1198"/>
                  </a:lnTo>
                  <a:lnTo>
                    <a:pt x="861" y="1198"/>
                  </a:lnTo>
                  <a:lnTo>
                    <a:pt x="861" y="1198"/>
                  </a:lnTo>
                  <a:lnTo>
                    <a:pt x="861" y="1198"/>
                  </a:lnTo>
                  <a:lnTo>
                    <a:pt x="861" y="1215"/>
                  </a:lnTo>
                  <a:lnTo>
                    <a:pt x="861" y="1215"/>
                  </a:lnTo>
                  <a:lnTo>
                    <a:pt x="861" y="1215"/>
                  </a:lnTo>
                  <a:lnTo>
                    <a:pt x="861" y="1215"/>
                  </a:lnTo>
                  <a:lnTo>
                    <a:pt x="861" y="1215"/>
                  </a:lnTo>
                  <a:lnTo>
                    <a:pt x="861" y="1215"/>
                  </a:lnTo>
                  <a:lnTo>
                    <a:pt x="878" y="1215"/>
                  </a:lnTo>
                  <a:lnTo>
                    <a:pt x="878" y="1232"/>
                  </a:lnTo>
                  <a:lnTo>
                    <a:pt x="878" y="1232"/>
                  </a:lnTo>
                  <a:lnTo>
                    <a:pt x="878" y="1232"/>
                  </a:lnTo>
                  <a:lnTo>
                    <a:pt x="878" y="1232"/>
                  </a:lnTo>
                  <a:lnTo>
                    <a:pt x="878" y="1232"/>
                  </a:lnTo>
                  <a:lnTo>
                    <a:pt x="878" y="1232"/>
                  </a:lnTo>
                  <a:lnTo>
                    <a:pt x="878" y="1232"/>
                  </a:lnTo>
                  <a:lnTo>
                    <a:pt x="878" y="1249"/>
                  </a:lnTo>
                  <a:lnTo>
                    <a:pt x="878" y="1249"/>
                  </a:lnTo>
                  <a:lnTo>
                    <a:pt x="895" y="1249"/>
                  </a:lnTo>
                  <a:lnTo>
                    <a:pt x="895" y="1249"/>
                  </a:lnTo>
                  <a:lnTo>
                    <a:pt x="895" y="1249"/>
                  </a:lnTo>
                  <a:lnTo>
                    <a:pt x="895" y="1249"/>
                  </a:lnTo>
                  <a:lnTo>
                    <a:pt x="895" y="1249"/>
                  </a:lnTo>
                  <a:lnTo>
                    <a:pt x="895" y="1249"/>
                  </a:lnTo>
                  <a:lnTo>
                    <a:pt x="895" y="1249"/>
                  </a:lnTo>
                  <a:lnTo>
                    <a:pt x="895" y="1266"/>
                  </a:lnTo>
                  <a:lnTo>
                    <a:pt x="895" y="1266"/>
                  </a:lnTo>
                  <a:lnTo>
                    <a:pt x="895" y="1266"/>
                  </a:lnTo>
                  <a:lnTo>
                    <a:pt x="911" y="1266"/>
                  </a:lnTo>
                  <a:lnTo>
                    <a:pt x="911" y="1266"/>
                  </a:lnTo>
                  <a:lnTo>
                    <a:pt x="911" y="1266"/>
                  </a:lnTo>
                  <a:lnTo>
                    <a:pt x="911" y="1266"/>
                  </a:lnTo>
                  <a:lnTo>
                    <a:pt x="911" y="1283"/>
                  </a:lnTo>
                  <a:lnTo>
                    <a:pt x="911" y="1283"/>
                  </a:lnTo>
                  <a:lnTo>
                    <a:pt x="911" y="1283"/>
                  </a:lnTo>
                  <a:lnTo>
                    <a:pt x="911" y="1283"/>
                  </a:lnTo>
                  <a:lnTo>
                    <a:pt x="911" y="1283"/>
                  </a:lnTo>
                  <a:lnTo>
                    <a:pt x="911" y="1283"/>
                  </a:lnTo>
                  <a:lnTo>
                    <a:pt x="911" y="1283"/>
                  </a:lnTo>
                  <a:lnTo>
                    <a:pt x="911" y="1283"/>
                  </a:lnTo>
                  <a:lnTo>
                    <a:pt x="928" y="1283"/>
                  </a:lnTo>
                  <a:lnTo>
                    <a:pt x="928" y="1300"/>
                  </a:lnTo>
                  <a:lnTo>
                    <a:pt x="928" y="1300"/>
                  </a:lnTo>
                  <a:lnTo>
                    <a:pt x="928" y="1300"/>
                  </a:lnTo>
                  <a:lnTo>
                    <a:pt x="928" y="1300"/>
                  </a:lnTo>
                  <a:lnTo>
                    <a:pt x="928" y="1300"/>
                  </a:lnTo>
                  <a:lnTo>
                    <a:pt x="928" y="1300"/>
                  </a:lnTo>
                  <a:lnTo>
                    <a:pt x="928" y="1300"/>
                  </a:lnTo>
                  <a:lnTo>
                    <a:pt x="928" y="1316"/>
                  </a:lnTo>
                  <a:lnTo>
                    <a:pt x="928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33"/>
                  </a:lnTo>
                  <a:lnTo>
                    <a:pt x="945" y="1333"/>
                  </a:lnTo>
                  <a:lnTo>
                    <a:pt x="945" y="1333"/>
                  </a:lnTo>
                  <a:lnTo>
                    <a:pt x="945" y="1333"/>
                  </a:lnTo>
                  <a:lnTo>
                    <a:pt x="962" y="1333"/>
                  </a:lnTo>
                  <a:lnTo>
                    <a:pt x="962" y="1333"/>
                  </a:lnTo>
                  <a:lnTo>
                    <a:pt x="962" y="1350"/>
                  </a:lnTo>
                  <a:lnTo>
                    <a:pt x="962" y="1350"/>
                  </a:lnTo>
                  <a:lnTo>
                    <a:pt x="962" y="1350"/>
                  </a:lnTo>
                  <a:lnTo>
                    <a:pt x="962" y="1350"/>
                  </a:lnTo>
                  <a:lnTo>
                    <a:pt x="962" y="1350"/>
                  </a:lnTo>
                  <a:lnTo>
                    <a:pt x="962" y="1350"/>
                  </a:lnTo>
                  <a:lnTo>
                    <a:pt x="962" y="1350"/>
                  </a:lnTo>
                  <a:lnTo>
                    <a:pt x="962" y="1350"/>
                  </a:lnTo>
                  <a:lnTo>
                    <a:pt x="979" y="1367"/>
                  </a:lnTo>
                  <a:lnTo>
                    <a:pt x="979" y="1367"/>
                  </a:lnTo>
                  <a:lnTo>
                    <a:pt x="979" y="1367"/>
                  </a:lnTo>
                  <a:lnTo>
                    <a:pt x="979" y="1367"/>
                  </a:lnTo>
                  <a:lnTo>
                    <a:pt x="979" y="1367"/>
                  </a:lnTo>
                  <a:lnTo>
                    <a:pt x="979" y="1367"/>
                  </a:lnTo>
                  <a:lnTo>
                    <a:pt x="979" y="1367"/>
                  </a:lnTo>
                  <a:lnTo>
                    <a:pt x="979" y="1367"/>
                  </a:lnTo>
                  <a:lnTo>
                    <a:pt x="979" y="1384"/>
                  </a:lnTo>
                  <a:lnTo>
                    <a:pt x="979" y="1384"/>
                  </a:lnTo>
                  <a:lnTo>
                    <a:pt x="979" y="1384"/>
                  </a:lnTo>
                  <a:lnTo>
                    <a:pt x="979" y="1384"/>
                  </a:lnTo>
                  <a:lnTo>
                    <a:pt x="996" y="1384"/>
                  </a:lnTo>
                  <a:lnTo>
                    <a:pt x="996" y="1384"/>
                  </a:lnTo>
                  <a:lnTo>
                    <a:pt x="996" y="1384"/>
                  </a:lnTo>
                  <a:lnTo>
                    <a:pt x="996" y="1384"/>
                  </a:lnTo>
                  <a:lnTo>
                    <a:pt x="996" y="1401"/>
                  </a:lnTo>
                  <a:lnTo>
                    <a:pt x="996" y="1401"/>
                  </a:lnTo>
                  <a:lnTo>
                    <a:pt x="996" y="1401"/>
                  </a:lnTo>
                  <a:lnTo>
                    <a:pt x="996" y="1401"/>
                  </a:lnTo>
                  <a:lnTo>
                    <a:pt x="1013" y="1401"/>
                  </a:lnTo>
                  <a:lnTo>
                    <a:pt x="1013" y="1401"/>
                  </a:lnTo>
                  <a:lnTo>
                    <a:pt x="1013" y="1418"/>
                  </a:lnTo>
                  <a:lnTo>
                    <a:pt x="1013" y="1418"/>
                  </a:lnTo>
                  <a:lnTo>
                    <a:pt x="1013" y="1418"/>
                  </a:lnTo>
                  <a:lnTo>
                    <a:pt x="1013" y="1418"/>
                  </a:lnTo>
                  <a:lnTo>
                    <a:pt x="1013" y="1418"/>
                  </a:lnTo>
                  <a:lnTo>
                    <a:pt x="1013" y="1418"/>
                  </a:lnTo>
                  <a:lnTo>
                    <a:pt x="1013" y="1418"/>
                  </a:lnTo>
                  <a:lnTo>
                    <a:pt x="1013" y="1418"/>
                  </a:lnTo>
                  <a:lnTo>
                    <a:pt x="1029" y="1435"/>
                  </a:lnTo>
                  <a:lnTo>
                    <a:pt x="1029" y="1435"/>
                  </a:lnTo>
                  <a:lnTo>
                    <a:pt x="1029" y="1435"/>
                  </a:lnTo>
                  <a:lnTo>
                    <a:pt x="1029" y="1435"/>
                  </a:lnTo>
                  <a:lnTo>
                    <a:pt x="1029" y="1435"/>
                  </a:lnTo>
                  <a:lnTo>
                    <a:pt x="1029" y="1435"/>
                  </a:lnTo>
                  <a:lnTo>
                    <a:pt x="1029" y="1435"/>
                  </a:lnTo>
                  <a:lnTo>
                    <a:pt x="1029" y="1435"/>
                  </a:lnTo>
                  <a:lnTo>
                    <a:pt x="1029" y="1451"/>
                  </a:lnTo>
                  <a:lnTo>
                    <a:pt x="1029" y="1451"/>
                  </a:lnTo>
                  <a:lnTo>
                    <a:pt x="1029" y="1451"/>
                  </a:lnTo>
                  <a:lnTo>
                    <a:pt x="1029" y="1451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68"/>
                  </a:lnTo>
                  <a:lnTo>
                    <a:pt x="1046" y="1468"/>
                  </a:lnTo>
                  <a:lnTo>
                    <a:pt x="1046" y="1468"/>
                  </a:lnTo>
                  <a:lnTo>
                    <a:pt x="1046" y="1468"/>
                  </a:lnTo>
                  <a:lnTo>
                    <a:pt x="1046" y="1468"/>
                  </a:lnTo>
                  <a:lnTo>
                    <a:pt x="1046" y="1468"/>
                  </a:lnTo>
                  <a:lnTo>
                    <a:pt x="1063" y="1468"/>
                  </a:lnTo>
                  <a:lnTo>
                    <a:pt x="1063" y="1468"/>
                  </a:lnTo>
                  <a:lnTo>
                    <a:pt x="1063" y="1485"/>
                  </a:lnTo>
                  <a:lnTo>
                    <a:pt x="1063" y="1485"/>
                  </a:lnTo>
                  <a:lnTo>
                    <a:pt x="1063" y="1485"/>
                  </a:lnTo>
                  <a:lnTo>
                    <a:pt x="1063" y="1485"/>
                  </a:lnTo>
                  <a:lnTo>
                    <a:pt x="1063" y="1485"/>
                  </a:lnTo>
                  <a:lnTo>
                    <a:pt x="1063" y="1485"/>
                  </a:lnTo>
                  <a:lnTo>
                    <a:pt x="1063" y="1485"/>
                  </a:lnTo>
                  <a:lnTo>
                    <a:pt x="1063" y="1485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0" y="1519"/>
                  </a:lnTo>
                  <a:lnTo>
                    <a:pt x="1080" y="1519"/>
                  </a:lnTo>
                  <a:lnTo>
                    <a:pt x="1080" y="1519"/>
                  </a:lnTo>
                  <a:lnTo>
                    <a:pt x="1080" y="1519"/>
                  </a:lnTo>
                  <a:lnTo>
                    <a:pt x="1097" y="1519"/>
                  </a:lnTo>
                  <a:lnTo>
                    <a:pt x="1097" y="1519"/>
                  </a:lnTo>
                  <a:lnTo>
                    <a:pt x="1097" y="1536"/>
                  </a:lnTo>
                  <a:lnTo>
                    <a:pt x="1097" y="1536"/>
                  </a:lnTo>
                  <a:lnTo>
                    <a:pt x="1097" y="1536"/>
                  </a:lnTo>
                  <a:lnTo>
                    <a:pt x="1097" y="1536"/>
                  </a:lnTo>
                  <a:lnTo>
                    <a:pt x="1097" y="1536"/>
                  </a:lnTo>
                  <a:lnTo>
                    <a:pt x="1097" y="1536"/>
                  </a:lnTo>
                  <a:lnTo>
                    <a:pt x="1114" y="1536"/>
                  </a:lnTo>
                  <a:lnTo>
                    <a:pt x="1114" y="1536"/>
                  </a:lnTo>
                  <a:lnTo>
                    <a:pt x="1114" y="155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2106275" y="4001875"/>
              <a:ext cx="30375" cy="41775"/>
            </a:xfrm>
            <a:custGeom>
              <a:avLst/>
              <a:gdLst/>
              <a:ahLst/>
              <a:cxnLst/>
              <a:rect l="l" t="t" r="r" b="b"/>
              <a:pathLst>
                <a:path w="1215" h="167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51" y="51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35" y="169"/>
                  </a:lnTo>
                  <a:lnTo>
                    <a:pt x="135" y="169"/>
                  </a:lnTo>
                  <a:lnTo>
                    <a:pt x="135" y="186"/>
                  </a:lnTo>
                  <a:lnTo>
                    <a:pt x="135" y="186"/>
                  </a:lnTo>
                  <a:lnTo>
                    <a:pt x="135" y="186"/>
                  </a:lnTo>
                  <a:lnTo>
                    <a:pt x="135" y="186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88"/>
                  </a:lnTo>
                  <a:lnTo>
                    <a:pt x="202" y="288"/>
                  </a:lnTo>
                  <a:lnTo>
                    <a:pt x="202" y="288"/>
                  </a:lnTo>
                  <a:lnTo>
                    <a:pt x="202" y="288"/>
                  </a:lnTo>
                  <a:lnTo>
                    <a:pt x="202" y="288"/>
                  </a:lnTo>
                  <a:lnTo>
                    <a:pt x="202" y="288"/>
                  </a:lnTo>
                  <a:lnTo>
                    <a:pt x="202" y="288"/>
                  </a:lnTo>
                  <a:lnTo>
                    <a:pt x="202" y="288"/>
                  </a:lnTo>
                  <a:lnTo>
                    <a:pt x="202" y="288"/>
                  </a:lnTo>
                  <a:lnTo>
                    <a:pt x="202" y="304"/>
                  </a:lnTo>
                  <a:lnTo>
                    <a:pt x="219" y="304"/>
                  </a:lnTo>
                  <a:lnTo>
                    <a:pt x="219" y="304"/>
                  </a:lnTo>
                  <a:lnTo>
                    <a:pt x="219" y="304"/>
                  </a:lnTo>
                  <a:lnTo>
                    <a:pt x="219" y="304"/>
                  </a:lnTo>
                  <a:lnTo>
                    <a:pt x="219" y="304"/>
                  </a:lnTo>
                  <a:lnTo>
                    <a:pt x="219" y="304"/>
                  </a:lnTo>
                  <a:lnTo>
                    <a:pt x="219" y="321"/>
                  </a:lnTo>
                  <a:lnTo>
                    <a:pt x="236" y="321"/>
                  </a:lnTo>
                  <a:lnTo>
                    <a:pt x="236" y="321"/>
                  </a:lnTo>
                  <a:lnTo>
                    <a:pt x="236" y="321"/>
                  </a:lnTo>
                  <a:lnTo>
                    <a:pt x="236" y="321"/>
                  </a:lnTo>
                  <a:lnTo>
                    <a:pt x="236" y="321"/>
                  </a:lnTo>
                  <a:lnTo>
                    <a:pt x="236" y="338"/>
                  </a:lnTo>
                  <a:lnTo>
                    <a:pt x="236" y="338"/>
                  </a:lnTo>
                  <a:lnTo>
                    <a:pt x="236" y="338"/>
                  </a:lnTo>
                  <a:lnTo>
                    <a:pt x="236" y="338"/>
                  </a:lnTo>
                  <a:lnTo>
                    <a:pt x="236" y="338"/>
                  </a:lnTo>
                  <a:lnTo>
                    <a:pt x="236" y="338"/>
                  </a:lnTo>
                  <a:lnTo>
                    <a:pt x="236" y="338"/>
                  </a:lnTo>
                  <a:lnTo>
                    <a:pt x="236" y="338"/>
                  </a:lnTo>
                  <a:lnTo>
                    <a:pt x="236" y="338"/>
                  </a:lnTo>
                  <a:lnTo>
                    <a:pt x="253" y="338"/>
                  </a:lnTo>
                  <a:lnTo>
                    <a:pt x="253" y="338"/>
                  </a:lnTo>
                  <a:lnTo>
                    <a:pt x="253" y="355"/>
                  </a:lnTo>
                  <a:lnTo>
                    <a:pt x="253" y="355"/>
                  </a:lnTo>
                  <a:lnTo>
                    <a:pt x="253" y="355"/>
                  </a:lnTo>
                  <a:lnTo>
                    <a:pt x="253" y="355"/>
                  </a:lnTo>
                  <a:lnTo>
                    <a:pt x="253" y="355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87" y="389"/>
                  </a:lnTo>
                  <a:lnTo>
                    <a:pt x="287" y="389"/>
                  </a:lnTo>
                  <a:lnTo>
                    <a:pt x="287" y="389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304" y="422"/>
                  </a:lnTo>
                  <a:lnTo>
                    <a:pt x="304" y="422"/>
                  </a:lnTo>
                  <a:lnTo>
                    <a:pt x="304" y="422"/>
                  </a:lnTo>
                  <a:lnTo>
                    <a:pt x="304" y="422"/>
                  </a:lnTo>
                  <a:lnTo>
                    <a:pt x="304" y="422"/>
                  </a:lnTo>
                  <a:lnTo>
                    <a:pt x="304" y="422"/>
                  </a:lnTo>
                  <a:lnTo>
                    <a:pt x="304" y="422"/>
                  </a:lnTo>
                  <a:lnTo>
                    <a:pt x="304" y="422"/>
                  </a:lnTo>
                  <a:lnTo>
                    <a:pt x="304" y="422"/>
                  </a:lnTo>
                  <a:lnTo>
                    <a:pt x="304" y="439"/>
                  </a:lnTo>
                  <a:lnTo>
                    <a:pt x="304" y="439"/>
                  </a:lnTo>
                  <a:lnTo>
                    <a:pt x="304" y="439"/>
                  </a:lnTo>
                  <a:lnTo>
                    <a:pt x="320" y="439"/>
                  </a:lnTo>
                  <a:lnTo>
                    <a:pt x="320" y="439"/>
                  </a:lnTo>
                  <a:lnTo>
                    <a:pt x="320" y="439"/>
                  </a:lnTo>
                  <a:lnTo>
                    <a:pt x="320" y="456"/>
                  </a:lnTo>
                  <a:lnTo>
                    <a:pt x="320" y="456"/>
                  </a:lnTo>
                  <a:lnTo>
                    <a:pt x="320" y="456"/>
                  </a:lnTo>
                  <a:lnTo>
                    <a:pt x="337" y="456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54" y="490"/>
                  </a:lnTo>
                  <a:lnTo>
                    <a:pt x="354" y="490"/>
                  </a:lnTo>
                  <a:lnTo>
                    <a:pt x="354" y="490"/>
                  </a:lnTo>
                  <a:lnTo>
                    <a:pt x="354" y="490"/>
                  </a:lnTo>
                  <a:lnTo>
                    <a:pt x="354" y="507"/>
                  </a:lnTo>
                  <a:lnTo>
                    <a:pt x="354" y="507"/>
                  </a:lnTo>
                  <a:lnTo>
                    <a:pt x="371" y="507"/>
                  </a:lnTo>
                  <a:lnTo>
                    <a:pt x="371" y="507"/>
                  </a:lnTo>
                  <a:lnTo>
                    <a:pt x="371" y="524"/>
                  </a:lnTo>
                  <a:lnTo>
                    <a:pt x="371" y="524"/>
                  </a:lnTo>
                  <a:lnTo>
                    <a:pt x="371" y="524"/>
                  </a:lnTo>
                  <a:lnTo>
                    <a:pt x="371" y="524"/>
                  </a:lnTo>
                  <a:lnTo>
                    <a:pt x="371" y="524"/>
                  </a:lnTo>
                  <a:lnTo>
                    <a:pt x="371" y="524"/>
                  </a:lnTo>
                  <a:lnTo>
                    <a:pt x="371" y="524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57"/>
                  </a:lnTo>
                  <a:lnTo>
                    <a:pt x="388" y="557"/>
                  </a:lnTo>
                  <a:lnTo>
                    <a:pt x="405" y="557"/>
                  </a:lnTo>
                  <a:lnTo>
                    <a:pt x="405" y="557"/>
                  </a:lnTo>
                  <a:lnTo>
                    <a:pt x="405" y="557"/>
                  </a:lnTo>
                  <a:lnTo>
                    <a:pt x="405" y="574"/>
                  </a:lnTo>
                  <a:lnTo>
                    <a:pt x="405" y="574"/>
                  </a:lnTo>
                  <a:lnTo>
                    <a:pt x="405" y="574"/>
                  </a:lnTo>
                  <a:lnTo>
                    <a:pt x="405" y="574"/>
                  </a:lnTo>
                  <a:lnTo>
                    <a:pt x="405" y="574"/>
                  </a:lnTo>
                  <a:lnTo>
                    <a:pt x="422" y="574"/>
                  </a:lnTo>
                  <a:lnTo>
                    <a:pt x="422" y="574"/>
                  </a:lnTo>
                  <a:lnTo>
                    <a:pt x="422" y="574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39" y="608"/>
                  </a:lnTo>
                  <a:lnTo>
                    <a:pt x="439" y="608"/>
                  </a:lnTo>
                  <a:lnTo>
                    <a:pt x="439" y="608"/>
                  </a:lnTo>
                  <a:lnTo>
                    <a:pt x="439" y="608"/>
                  </a:lnTo>
                  <a:lnTo>
                    <a:pt x="439" y="608"/>
                  </a:lnTo>
                  <a:lnTo>
                    <a:pt x="439" y="608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55" y="625"/>
                  </a:lnTo>
                  <a:lnTo>
                    <a:pt x="455" y="625"/>
                  </a:lnTo>
                  <a:lnTo>
                    <a:pt x="455" y="625"/>
                  </a:lnTo>
                  <a:lnTo>
                    <a:pt x="455" y="625"/>
                  </a:lnTo>
                  <a:lnTo>
                    <a:pt x="455" y="625"/>
                  </a:lnTo>
                  <a:lnTo>
                    <a:pt x="455" y="642"/>
                  </a:lnTo>
                  <a:lnTo>
                    <a:pt x="455" y="642"/>
                  </a:lnTo>
                  <a:lnTo>
                    <a:pt x="455" y="642"/>
                  </a:lnTo>
                  <a:lnTo>
                    <a:pt x="455" y="642"/>
                  </a:lnTo>
                  <a:lnTo>
                    <a:pt x="455" y="642"/>
                  </a:lnTo>
                  <a:lnTo>
                    <a:pt x="455" y="642"/>
                  </a:lnTo>
                  <a:lnTo>
                    <a:pt x="472" y="659"/>
                  </a:lnTo>
                  <a:lnTo>
                    <a:pt x="472" y="659"/>
                  </a:lnTo>
                  <a:lnTo>
                    <a:pt x="472" y="659"/>
                  </a:lnTo>
                  <a:lnTo>
                    <a:pt x="472" y="659"/>
                  </a:lnTo>
                  <a:lnTo>
                    <a:pt x="472" y="659"/>
                  </a:lnTo>
                  <a:lnTo>
                    <a:pt x="472" y="659"/>
                  </a:lnTo>
                  <a:lnTo>
                    <a:pt x="472" y="659"/>
                  </a:lnTo>
                  <a:lnTo>
                    <a:pt x="472" y="675"/>
                  </a:lnTo>
                  <a:lnTo>
                    <a:pt x="472" y="675"/>
                  </a:lnTo>
                  <a:lnTo>
                    <a:pt x="472" y="675"/>
                  </a:lnTo>
                  <a:lnTo>
                    <a:pt x="489" y="675"/>
                  </a:lnTo>
                  <a:lnTo>
                    <a:pt x="489" y="675"/>
                  </a:lnTo>
                  <a:lnTo>
                    <a:pt x="489" y="675"/>
                  </a:lnTo>
                  <a:lnTo>
                    <a:pt x="489" y="675"/>
                  </a:lnTo>
                  <a:lnTo>
                    <a:pt x="489" y="692"/>
                  </a:lnTo>
                  <a:lnTo>
                    <a:pt x="489" y="692"/>
                  </a:lnTo>
                  <a:lnTo>
                    <a:pt x="489" y="692"/>
                  </a:lnTo>
                  <a:lnTo>
                    <a:pt x="489" y="692"/>
                  </a:lnTo>
                  <a:lnTo>
                    <a:pt x="506" y="692"/>
                  </a:lnTo>
                  <a:lnTo>
                    <a:pt x="506" y="692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506" y="726"/>
                  </a:lnTo>
                  <a:lnTo>
                    <a:pt x="523" y="726"/>
                  </a:lnTo>
                  <a:lnTo>
                    <a:pt x="523" y="726"/>
                  </a:lnTo>
                  <a:lnTo>
                    <a:pt x="523" y="726"/>
                  </a:lnTo>
                  <a:lnTo>
                    <a:pt x="523" y="726"/>
                  </a:lnTo>
                  <a:lnTo>
                    <a:pt x="523" y="743"/>
                  </a:lnTo>
                  <a:lnTo>
                    <a:pt x="523" y="743"/>
                  </a:lnTo>
                  <a:lnTo>
                    <a:pt x="523" y="743"/>
                  </a:lnTo>
                  <a:lnTo>
                    <a:pt x="540" y="743"/>
                  </a:lnTo>
                  <a:lnTo>
                    <a:pt x="540" y="743"/>
                  </a:lnTo>
                  <a:lnTo>
                    <a:pt x="540" y="743"/>
                  </a:lnTo>
                  <a:lnTo>
                    <a:pt x="540" y="743"/>
                  </a:lnTo>
                  <a:lnTo>
                    <a:pt x="540" y="743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40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77"/>
                  </a:lnTo>
                  <a:lnTo>
                    <a:pt x="557" y="794"/>
                  </a:lnTo>
                  <a:lnTo>
                    <a:pt x="573" y="794"/>
                  </a:lnTo>
                  <a:lnTo>
                    <a:pt x="573" y="794"/>
                  </a:lnTo>
                  <a:lnTo>
                    <a:pt x="573" y="794"/>
                  </a:lnTo>
                  <a:lnTo>
                    <a:pt x="573" y="794"/>
                  </a:lnTo>
                  <a:lnTo>
                    <a:pt x="573" y="810"/>
                  </a:lnTo>
                  <a:lnTo>
                    <a:pt x="573" y="810"/>
                  </a:lnTo>
                  <a:lnTo>
                    <a:pt x="573" y="810"/>
                  </a:lnTo>
                  <a:lnTo>
                    <a:pt x="573" y="810"/>
                  </a:lnTo>
                  <a:lnTo>
                    <a:pt x="590" y="810"/>
                  </a:lnTo>
                  <a:lnTo>
                    <a:pt x="590" y="810"/>
                  </a:lnTo>
                  <a:lnTo>
                    <a:pt x="590" y="810"/>
                  </a:lnTo>
                  <a:lnTo>
                    <a:pt x="590" y="810"/>
                  </a:lnTo>
                  <a:lnTo>
                    <a:pt x="590" y="827"/>
                  </a:lnTo>
                  <a:lnTo>
                    <a:pt x="590" y="827"/>
                  </a:lnTo>
                  <a:lnTo>
                    <a:pt x="590" y="827"/>
                  </a:lnTo>
                  <a:lnTo>
                    <a:pt x="590" y="827"/>
                  </a:lnTo>
                  <a:lnTo>
                    <a:pt x="590" y="827"/>
                  </a:lnTo>
                  <a:lnTo>
                    <a:pt x="590" y="827"/>
                  </a:lnTo>
                  <a:lnTo>
                    <a:pt x="607" y="844"/>
                  </a:lnTo>
                  <a:lnTo>
                    <a:pt x="607" y="844"/>
                  </a:lnTo>
                  <a:lnTo>
                    <a:pt x="607" y="844"/>
                  </a:lnTo>
                  <a:lnTo>
                    <a:pt x="607" y="844"/>
                  </a:lnTo>
                  <a:lnTo>
                    <a:pt x="607" y="844"/>
                  </a:lnTo>
                  <a:lnTo>
                    <a:pt x="607" y="844"/>
                  </a:lnTo>
                  <a:lnTo>
                    <a:pt x="607" y="861"/>
                  </a:lnTo>
                  <a:lnTo>
                    <a:pt x="607" y="861"/>
                  </a:lnTo>
                  <a:lnTo>
                    <a:pt x="607" y="861"/>
                  </a:lnTo>
                  <a:lnTo>
                    <a:pt x="607" y="861"/>
                  </a:lnTo>
                  <a:lnTo>
                    <a:pt x="624" y="861"/>
                  </a:lnTo>
                  <a:lnTo>
                    <a:pt x="624" y="861"/>
                  </a:lnTo>
                  <a:lnTo>
                    <a:pt x="624" y="861"/>
                  </a:lnTo>
                  <a:lnTo>
                    <a:pt x="624" y="861"/>
                  </a:lnTo>
                  <a:lnTo>
                    <a:pt x="624" y="878"/>
                  </a:lnTo>
                  <a:lnTo>
                    <a:pt x="624" y="878"/>
                  </a:lnTo>
                  <a:lnTo>
                    <a:pt x="624" y="878"/>
                  </a:lnTo>
                  <a:lnTo>
                    <a:pt x="624" y="878"/>
                  </a:lnTo>
                  <a:lnTo>
                    <a:pt x="641" y="895"/>
                  </a:lnTo>
                  <a:lnTo>
                    <a:pt x="641" y="895"/>
                  </a:lnTo>
                  <a:lnTo>
                    <a:pt x="641" y="895"/>
                  </a:lnTo>
                  <a:lnTo>
                    <a:pt x="641" y="895"/>
                  </a:lnTo>
                  <a:lnTo>
                    <a:pt x="641" y="895"/>
                  </a:lnTo>
                  <a:lnTo>
                    <a:pt x="641" y="895"/>
                  </a:lnTo>
                  <a:lnTo>
                    <a:pt x="641" y="895"/>
                  </a:lnTo>
                  <a:lnTo>
                    <a:pt x="641" y="895"/>
                  </a:lnTo>
                  <a:lnTo>
                    <a:pt x="641" y="895"/>
                  </a:lnTo>
                  <a:lnTo>
                    <a:pt x="641" y="895"/>
                  </a:lnTo>
                  <a:lnTo>
                    <a:pt x="641" y="895"/>
                  </a:lnTo>
                  <a:lnTo>
                    <a:pt x="641" y="912"/>
                  </a:lnTo>
                  <a:lnTo>
                    <a:pt x="658" y="912"/>
                  </a:lnTo>
                  <a:lnTo>
                    <a:pt x="658" y="912"/>
                  </a:lnTo>
                  <a:lnTo>
                    <a:pt x="658" y="912"/>
                  </a:lnTo>
                  <a:lnTo>
                    <a:pt x="658" y="928"/>
                  </a:lnTo>
                  <a:lnTo>
                    <a:pt x="658" y="928"/>
                  </a:lnTo>
                  <a:lnTo>
                    <a:pt x="658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28"/>
                  </a:lnTo>
                  <a:lnTo>
                    <a:pt x="675" y="945"/>
                  </a:lnTo>
                  <a:lnTo>
                    <a:pt x="675" y="945"/>
                  </a:lnTo>
                  <a:lnTo>
                    <a:pt x="675" y="945"/>
                  </a:lnTo>
                  <a:lnTo>
                    <a:pt x="675" y="945"/>
                  </a:lnTo>
                  <a:lnTo>
                    <a:pt x="675" y="945"/>
                  </a:lnTo>
                  <a:lnTo>
                    <a:pt x="675" y="945"/>
                  </a:lnTo>
                  <a:lnTo>
                    <a:pt x="675" y="945"/>
                  </a:lnTo>
                  <a:lnTo>
                    <a:pt x="692" y="962"/>
                  </a:lnTo>
                  <a:lnTo>
                    <a:pt x="692" y="962"/>
                  </a:lnTo>
                  <a:lnTo>
                    <a:pt x="692" y="962"/>
                  </a:lnTo>
                  <a:lnTo>
                    <a:pt x="692" y="962"/>
                  </a:lnTo>
                  <a:lnTo>
                    <a:pt x="692" y="962"/>
                  </a:lnTo>
                  <a:lnTo>
                    <a:pt x="692" y="979"/>
                  </a:lnTo>
                  <a:lnTo>
                    <a:pt x="692" y="979"/>
                  </a:lnTo>
                  <a:lnTo>
                    <a:pt x="692" y="979"/>
                  </a:lnTo>
                  <a:lnTo>
                    <a:pt x="708" y="979"/>
                  </a:lnTo>
                  <a:lnTo>
                    <a:pt x="708" y="979"/>
                  </a:lnTo>
                  <a:lnTo>
                    <a:pt x="708" y="979"/>
                  </a:lnTo>
                  <a:lnTo>
                    <a:pt x="708" y="979"/>
                  </a:lnTo>
                  <a:lnTo>
                    <a:pt x="708" y="979"/>
                  </a:lnTo>
                  <a:lnTo>
                    <a:pt x="708" y="979"/>
                  </a:lnTo>
                  <a:lnTo>
                    <a:pt x="708" y="979"/>
                  </a:lnTo>
                  <a:lnTo>
                    <a:pt x="708" y="979"/>
                  </a:lnTo>
                  <a:lnTo>
                    <a:pt x="708" y="996"/>
                  </a:lnTo>
                  <a:lnTo>
                    <a:pt x="708" y="996"/>
                  </a:lnTo>
                  <a:lnTo>
                    <a:pt x="708" y="996"/>
                  </a:lnTo>
                  <a:lnTo>
                    <a:pt x="708" y="996"/>
                  </a:lnTo>
                  <a:lnTo>
                    <a:pt x="708" y="996"/>
                  </a:lnTo>
                  <a:lnTo>
                    <a:pt x="708" y="996"/>
                  </a:lnTo>
                  <a:lnTo>
                    <a:pt x="708" y="996"/>
                  </a:lnTo>
                  <a:lnTo>
                    <a:pt x="725" y="996"/>
                  </a:lnTo>
                  <a:lnTo>
                    <a:pt x="725" y="996"/>
                  </a:lnTo>
                  <a:lnTo>
                    <a:pt x="725" y="1013"/>
                  </a:lnTo>
                  <a:lnTo>
                    <a:pt x="725" y="1013"/>
                  </a:lnTo>
                  <a:lnTo>
                    <a:pt x="725" y="1013"/>
                  </a:lnTo>
                  <a:lnTo>
                    <a:pt x="725" y="1013"/>
                  </a:lnTo>
                  <a:lnTo>
                    <a:pt x="742" y="1030"/>
                  </a:lnTo>
                  <a:lnTo>
                    <a:pt x="742" y="1030"/>
                  </a:lnTo>
                  <a:lnTo>
                    <a:pt x="742" y="1030"/>
                  </a:lnTo>
                  <a:lnTo>
                    <a:pt x="742" y="1030"/>
                  </a:lnTo>
                  <a:lnTo>
                    <a:pt x="742" y="1030"/>
                  </a:lnTo>
                  <a:lnTo>
                    <a:pt x="742" y="1030"/>
                  </a:lnTo>
                  <a:lnTo>
                    <a:pt x="742" y="1030"/>
                  </a:lnTo>
                  <a:lnTo>
                    <a:pt x="742" y="1030"/>
                  </a:lnTo>
                  <a:lnTo>
                    <a:pt x="742" y="1047"/>
                  </a:lnTo>
                  <a:lnTo>
                    <a:pt x="742" y="1047"/>
                  </a:lnTo>
                  <a:lnTo>
                    <a:pt x="742" y="1047"/>
                  </a:lnTo>
                  <a:lnTo>
                    <a:pt x="742" y="1047"/>
                  </a:lnTo>
                  <a:lnTo>
                    <a:pt x="742" y="1047"/>
                  </a:lnTo>
                  <a:lnTo>
                    <a:pt x="759" y="1047"/>
                  </a:lnTo>
                  <a:lnTo>
                    <a:pt x="759" y="1047"/>
                  </a:lnTo>
                  <a:lnTo>
                    <a:pt x="759" y="1063"/>
                  </a:lnTo>
                  <a:lnTo>
                    <a:pt x="759" y="1063"/>
                  </a:lnTo>
                  <a:lnTo>
                    <a:pt x="759" y="1063"/>
                  </a:lnTo>
                  <a:lnTo>
                    <a:pt x="759" y="1063"/>
                  </a:lnTo>
                  <a:lnTo>
                    <a:pt x="759" y="1063"/>
                  </a:lnTo>
                  <a:lnTo>
                    <a:pt x="759" y="1063"/>
                  </a:lnTo>
                  <a:lnTo>
                    <a:pt x="759" y="1063"/>
                  </a:lnTo>
                  <a:lnTo>
                    <a:pt x="776" y="1063"/>
                  </a:lnTo>
                  <a:lnTo>
                    <a:pt x="776" y="1063"/>
                  </a:lnTo>
                  <a:lnTo>
                    <a:pt x="776" y="1080"/>
                  </a:lnTo>
                  <a:lnTo>
                    <a:pt x="776" y="1080"/>
                  </a:lnTo>
                  <a:lnTo>
                    <a:pt x="776" y="1080"/>
                  </a:lnTo>
                  <a:lnTo>
                    <a:pt x="776" y="1080"/>
                  </a:lnTo>
                  <a:lnTo>
                    <a:pt x="776" y="1080"/>
                  </a:lnTo>
                  <a:lnTo>
                    <a:pt x="776" y="1080"/>
                  </a:lnTo>
                  <a:lnTo>
                    <a:pt x="776" y="1080"/>
                  </a:lnTo>
                  <a:lnTo>
                    <a:pt x="776" y="1080"/>
                  </a:lnTo>
                  <a:lnTo>
                    <a:pt x="776" y="1080"/>
                  </a:lnTo>
                  <a:lnTo>
                    <a:pt x="776" y="1097"/>
                  </a:lnTo>
                  <a:lnTo>
                    <a:pt x="776" y="1097"/>
                  </a:lnTo>
                  <a:lnTo>
                    <a:pt x="793" y="1097"/>
                  </a:lnTo>
                  <a:lnTo>
                    <a:pt x="793" y="1097"/>
                  </a:lnTo>
                  <a:lnTo>
                    <a:pt x="793" y="1097"/>
                  </a:lnTo>
                  <a:lnTo>
                    <a:pt x="793" y="1097"/>
                  </a:lnTo>
                  <a:lnTo>
                    <a:pt x="793" y="1097"/>
                  </a:lnTo>
                  <a:lnTo>
                    <a:pt x="793" y="1114"/>
                  </a:lnTo>
                  <a:lnTo>
                    <a:pt x="793" y="1114"/>
                  </a:lnTo>
                  <a:lnTo>
                    <a:pt x="793" y="1114"/>
                  </a:lnTo>
                  <a:lnTo>
                    <a:pt x="793" y="1114"/>
                  </a:lnTo>
                  <a:lnTo>
                    <a:pt x="810" y="1114"/>
                  </a:lnTo>
                  <a:lnTo>
                    <a:pt x="810" y="1114"/>
                  </a:lnTo>
                  <a:lnTo>
                    <a:pt x="810" y="1114"/>
                  </a:lnTo>
                  <a:lnTo>
                    <a:pt x="810" y="1114"/>
                  </a:lnTo>
                  <a:lnTo>
                    <a:pt x="810" y="1114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10" y="1131"/>
                  </a:lnTo>
                  <a:lnTo>
                    <a:pt x="826" y="1148"/>
                  </a:lnTo>
                  <a:lnTo>
                    <a:pt x="826" y="1148"/>
                  </a:lnTo>
                  <a:lnTo>
                    <a:pt x="826" y="1148"/>
                  </a:lnTo>
                  <a:lnTo>
                    <a:pt x="826" y="1148"/>
                  </a:lnTo>
                  <a:lnTo>
                    <a:pt x="826" y="1165"/>
                  </a:lnTo>
                  <a:lnTo>
                    <a:pt x="826" y="1165"/>
                  </a:lnTo>
                  <a:lnTo>
                    <a:pt x="843" y="1165"/>
                  </a:lnTo>
                  <a:lnTo>
                    <a:pt x="843" y="1165"/>
                  </a:lnTo>
                  <a:lnTo>
                    <a:pt x="843" y="1165"/>
                  </a:lnTo>
                  <a:lnTo>
                    <a:pt x="843" y="1165"/>
                  </a:lnTo>
                  <a:lnTo>
                    <a:pt x="843" y="1165"/>
                  </a:lnTo>
                  <a:lnTo>
                    <a:pt x="843" y="1165"/>
                  </a:lnTo>
                  <a:lnTo>
                    <a:pt x="843" y="1165"/>
                  </a:lnTo>
                  <a:lnTo>
                    <a:pt x="843" y="1181"/>
                  </a:lnTo>
                  <a:lnTo>
                    <a:pt x="843" y="1181"/>
                  </a:lnTo>
                  <a:lnTo>
                    <a:pt x="843" y="1181"/>
                  </a:lnTo>
                  <a:lnTo>
                    <a:pt x="843" y="1181"/>
                  </a:lnTo>
                  <a:lnTo>
                    <a:pt x="843" y="1181"/>
                  </a:lnTo>
                  <a:lnTo>
                    <a:pt x="843" y="1181"/>
                  </a:lnTo>
                  <a:lnTo>
                    <a:pt x="860" y="1181"/>
                  </a:lnTo>
                  <a:lnTo>
                    <a:pt x="860" y="1198"/>
                  </a:lnTo>
                  <a:lnTo>
                    <a:pt x="860" y="1198"/>
                  </a:lnTo>
                  <a:lnTo>
                    <a:pt x="860" y="1198"/>
                  </a:lnTo>
                  <a:lnTo>
                    <a:pt x="860" y="1198"/>
                  </a:lnTo>
                  <a:lnTo>
                    <a:pt x="860" y="1198"/>
                  </a:lnTo>
                  <a:lnTo>
                    <a:pt x="860" y="1198"/>
                  </a:lnTo>
                  <a:lnTo>
                    <a:pt x="860" y="1198"/>
                  </a:lnTo>
                  <a:lnTo>
                    <a:pt x="860" y="1198"/>
                  </a:lnTo>
                  <a:lnTo>
                    <a:pt x="860" y="1198"/>
                  </a:lnTo>
                  <a:lnTo>
                    <a:pt x="860" y="1215"/>
                  </a:lnTo>
                  <a:lnTo>
                    <a:pt x="877" y="1215"/>
                  </a:lnTo>
                  <a:lnTo>
                    <a:pt x="877" y="1215"/>
                  </a:lnTo>
                  <a:lnTo>
                    <a:pt x="877" y="1215"/>
                  </a:lnTo>
                  <a:lnTo>
                    <a:pt x="877" y="1215"/>
                  </a:lnTo>
                  <a:lnTo>
                    <a:pt x="877" y="1215"/>
                  </a:lnTo>
                  <a:lnTo>
                    <a:pt x="877" y="1215"/>
                  </a:lnTo>
                  <a:lnTo>
                    <a:pt x="877" y="1215"/>
                  </a:lnTo>
                  <a:lnTo>
                    <a:pt x="877" y="1215"/>
                  </a:lnTo>
                  <a:lnTo>
                    <a:pt x="877" y="1215"/>
                  </a:lnTo>
                  <a:lnTo>
                    <a:pt x="877" y="1215"/>
                  </a:lnTo>
                  <a:lnTo>
                    <a:pt x="877" y="1232"/>
                  </a:lnTo>
                  <a:lnTo>
                    <a:pt x="877" y="1232"/>
                  </a:lnTo>
                  <a:lnTo>
                    <a:pt x="877" y="1232"/>
                  </a:lnTo>
                  <a:lnTo>
                    <a:pt x="894" y="1232"/>
                  </a:lnTo>
                  <a:lnTo>
                    <a:pt x="894" y="1232"/>
                  </a:lnTo>
                  <a:lnTo>
                    <a:pt x="894" y="1249"/>
                  </a:lnTo>
                  <a:lnTo>
                    <a:pt x="894" y="1249"/>
                  </a:lnTo>
                  <a:lnTo>
                    <a:pt x="894" y="1249"/>
                  </a:lnTo>
                  <a:lnTo>
                    <a:pt x="894" y="1249"/>
                  </a:lnTo>
                  <a:lnTo>
                    <a:pt x="894" y="1249"/>
                  </a:lnTo>
                  <a:lnTo>
                    <a:pt x="894" y="1249"/>
                  </a:lnTo>
                  <a:lnTo>
                    <a:pt x="911" y="1249"/>
                  </a:lnTo>
                  <a:lnTo>
                    <a:pt x="911" y="1266"/>
                  </a:lnTo>
                  <a:lnTo>
                    <a:pt x="911" y="1266"/>
                  </a:lnTo>
                  <a:lnTo>
                    <a:pt x="911" y="1266"/>
                  </a:lnTo>
                  <a:lnTo>
                    <a:pt x="911" y="1266"/>
                  </a:lnTo>
                  <a:lnTo>
                    <a:pt x="911" y="1266"/>
                  </a:lnTo>
                  <a:lnTo>
                    <a:pt x="911" y="1266"/>
                  </a:lnTo>
                  <a:lnTo>
                    <a:pt x="911" y="1266"/>
                  </a:lnTo>
                  <a:lnTo>
                    <a:pt x="911" y="1266"/>
                  </a:lnTo>
                  <a:lnTo>
                    <a:pt x="911" y="1283"/>
                  </a:lnTo>
                  <a:lnTo>
                    <a:pt x="911" y="1283"/>
                  </a:lnTo>
                  <a:lnTo>
                    <a:pt x="928" y="1283"/>
                  </a:lnTo>
                  <a:lnTo>
                    <a:pt x="928" y="1283"/>
                  </a:lnTo>
                  <a:lnTo>
                    <a:pt x="928" y="1283"/>
                  </a:lnTo>
                  <a:lnTo>
                    <a:pt x="928" y="1283"/>
                  </a:lnTo>
                  <a:lnTo>
                    <a:pt x="928" y="1283"/>
                  </a:lnTo>
                  <a:lnTo>
                    <a:pt x="928" y="1283"/>
                  </a:lnTo>
                  <a:lnTo>
                    <a:pt x="928" y="1300"/>
                  </a:lnTo>
                  <a:lnTo>
                    <a:pt x="928" y="1300"/>
                  </a:lnTo>
                  <a:lnTo>
                    <a:pt x="928" y="1300"/>
                  </a:lnTo>
                  <a:lnTo>
                    <a:pt x="928" y="1300"/>
                  </a:lnTo>
                  <a:lnTo>
                    <a:pt x="928" y="1300"/>
                  </a:lnTo>
                  <a:lnTo>
                    <a:pt x="945" y="1300"/>
                  </a:lnTo>
                  <a:lnTo>
                    <a:pt x="945" y="1300"/>
                  </a:lnTo>
                  <a:lnTo>
                    <a:pt x="945" y="1300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45" y="1316"/>
                  </a:lnTo>
                  <a:lnTo>
                    <a:pt x="961" y="1333"/>
                  </a:lnTo>
                  <a:lnTo>
                    <a:pt x="961" y="1333"/>
                  </a:lnTo>
                  <a:lnTo>
                    <a:pt x="961" y="1333"/>
                  </a:lnTo>
                  <a:lnTo>
                    <a:pt x="961" y="1333"/>
                  </a:lnTo>
                  <a:lnTo>
                    <a:pt x="961" y="1350"/>
                  </a:lnTo>
                  <a:lnTo>
                    <a:pt x="961" y="1350"/>
                  </a:lnTo>
                  <a:lnTo>
                    <a:pt x="961" y="1350"/>
                  </a:lnTo>
                  <a:lnTo>
                    <a:pt x="961" y="1350"/>
                  </a:lnTo>
                  <a:lnTo>
                    <a:pt x="978" y="1350"/>
                  </a:lnTo>
                  <a:lnTo>
                    <a:pt x="978" y="1350"/>
                  </a:lnTo>
                  <a:lnTo>
                    <a:pt x="978" y="1350"/>
                  </a:lnTo>
                  <a:lnTo>
                    <a:pt x="978" y="1350"/>
                  </a:lnTo>
                  <a:lnTo>
                    <a:pt x="978" y="1350"/>
                  </a:lnTo>
                  <a:lnTo>
                    <a:pt x="978" y="1350"/>
                  </a:lnTo>
                  <a:lnTo>
                    <a:pt x="978" y="1350"/>
                  </a:lnTo>
                  <a:lnTo>
                    <a:pt x="978" y="1367"/>
                  </a:lnTo>
                  <a:lnTo>
                    <a:pt x="978" y="1367"/>
                  </a:lnTo>
                  <a:lnTo>
                    <a:pt x="978" y="1367"/>
                  </a:lnTo>
                  <a:lnTo>
                    <a:pt x="978" y="1367"/>
                  </a:lnTo>
                  <a:lnTo>
                    <a:pt x="995" y="1367"/>
                  </a:lnTo>
                  <a:lnTo>
                    <a:pt x="995" y="1367"/>
                  </a:lnTo>
                  <a:lnTo>
                    <a:pt x="995" y="1384"/>
                  </a:lnTo>
                  <a:lnTo>
                    <a:pt x="995" y="1384"/>
                  </a:lnTo>
                  <a:lnTo>
                    <a:pt x="995" y="1384"/>
                  </a:lnTo>
                  <a:lnTo>
                    <a:pt x="995" y="1384"/>
                  </a:lnTo>
                  <a:lnTo>
                    <a:pt x="1012" y="1401"/>
                  </a:lnTo>
                  <a:lnTo>
                    <a:pt x="1012" y="1401"/>
                  </a:lnTo>
                  <a:lnTo>
                    <a:pt x="1012" y="1401"/>
                  </a:lnTo>
                  <a:lnTo>
                    <a:pt x="1012" y="1401"/>
                  </a:lnTo>
                  <a:lnTo>
                    <a:pt x="1012" y="1401"/>
                  </a:lnTo>
                  <a:lnTo>
                    <a:pt x="1012" y="1401"/>
                  </a:lnTo>
                  <a:lnTo>
                    <a:pt x="1012" y="1401"/>
                  </a:lnTo>
                  <a:lnTo>
                    <a:pt x="1012" y="1401"/>
                  </a:lnTo>
                  <a:lnTo>
                    <a:pt x="1012" y="1401"/>
                  </a:lnTo>
                  <a:lnTo>
                    <a:pt x="1012" y="1401"/>
                  </a:lnTo>
                  <a:lnTo>
                    <a:pt x="1012" y="1401"/>
                  </a:lnTo>
                  <a:lnTo>
                    <a:pt x="1012" y="1418"/>
                  </a:lnTo>
                  <a:lnTo>
                    <a:pt x="1012" y="1418"/>
                  </a:lnTo>
                  <a:lnTo>
                    <a:pt x="1029" y="1418"/>
                  </a:lnTo>
                  <a:lnTo>
                    <a:pt x="1029" y="1418"/>
                  </a:lnTo>
                  <a:lnTo>
                    <a:pt x="1029" y="1418"/>
                  </a:lnTo>
                  <a:lnTo>
                    <a:pt x="1029" y="1434"/>
                  </a:lnTo>
                  <a:lnTo>
                    <a:pt x="1029" y="1434"/>
                  </a:lnTo>
                  <a:lnTo>
                    <a:pt x="1029" y="1434"/>
                  </a:lnTo>
                  <a:lnTo>
                    <a:pt x="1029" y="1434"/>
                  </a:lnTo>
                  <a:lnTo>
                    <a:pt x="1029" y="1434"/>
                  </a:lnTo>
                  <a:lnTo>
                    <a:pt x="1029" y="1434"/>
                  </a:lnTo>
                  <a:lnTo>
                    <a:pt x="1029" y="1434"/>
                  </a:lnTo>
                  <a:lnTo>
                    <a:pt x="1029" y="1434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51"/>
                  </a:lnTo>
                  <a:lnTo>
                    <a:pt x="1046" y="1468"/>
                  </a:lnTo>
                  <a:lnTo>
                    <a:pt x="1063" y="1468"/>
                  </a:lnTo>
                  <a:lnTo>
                    <a:pt x="1063" y="1468"/>
                  </a:lnTo>
                  <a:lnTo>
                    <a:pt x="1063" y="1468"/>
                  </a:lnTo>
                  <a:lnTo>
                    <a:pt x="1063" y="1468"/>
                  </a:lnTo>
                  <a:lnTo>
                    <a:pt x="1063" y="1468"/>
                  </a:lnTo>
                  <a:lnTo>
                    <a:pt x="1063" y="1468"/>
                  </a:lnTo>
                  <a:lnTo>
                    <a:pt x="1063" y="1485"/>
                  </a:lnTo>
                  <a:lnTo>
                    <a:pt x="1063" y="1485"/>
                  </a:lnTo>
                  <a:lnTo>
                    <a:pt x="1063" y="1485"/>
                  </a:lnTo>
                  <a:lnTo>
                    <a:pt x="1063" y="1485"/>
                  </a:lnTo>
                  <a:lnTo>
                    <a:pt x="1079" y="1485"/>
                  </a:lnTo>
                  <a:lnTo>
                    <a:pt x="1079" y="1485"/>
                  </a:lnTo>
                  <a:lnTo>
                    <a:pt x="1079" y="1485"/>
                  </a:lnTo>
                  <a:lnTo>
                    <a:pt x="1079" y="1485"/>
                  </a:lnTo>
                  <a:lnTo>
                    <a:pt x="1079" y="1485"/>
                  </a:lnTo>
                  <a:lnTo>
                    <a:pt x="1079" y="1502"/>
                  </a:lnTo>
                  <a:lnTo>
                    <a:pt x="1079" y="1502"/>
                  </a:lnTo>
                  <a:lnTo>
                    <a:pt x="1079" y="1502"/>
                  </a:lnTo>
                  <a:lnTo>
                    <a:pt x="1079" y="1502"/>
                  </a:lnTo>
                  <a:lnTo>
                    <a:pt x="1079" y="1502"/>
                  </a:lnTo>
                  <a:lnTo>
                    <a:pt x="1079" y="1502"/>
                  </a:lnTo>
                  <a:lnTo>
                    <a:pt x="1079" y="1502"/>
                  </a:lnTo>
                  <a:lnTo>
                    <a:pt x="1079" y="1502"/>
                  </a:lnTo>
                  <a:lnTo>
                    <a:pt x="1096" y="1502"/>
                  </a:lnTo>
                  <a:lnTo>
                    <a:pt x="1096" y="1502"/>
                  </a:lnTo>
                  <a:lnTo>
                    <a:pt x="1096" y="1519"/>
                  </a:lnTo>
                  <a:lnTo>
                    <a:pt x="1096" y="1519"/>
                  </a:lnTo>
                  <a:lnTo>
                    <a:pt x="1096" y="1519"/>
                  </a:lnTo>
                  <a:lnTo>
                    <a:pt x="1096" y="1519"/>
                  </a:lnTo>
                  <a:lnTo>
                    <a:pt x="1096" y="1519"/>
                  </a:lnTo>
                  <a:lnTo>
                    <a:pt x="1096" y="1519"/>
                  </a:lnTo>
                  <a:lnTo>
                    <a:pt x="1096" y="1519"/>
                  </a:lnTo>
                  <a:lnTo>
                    <a:pt x="1096" y="1536"/>
                  </a:lnTo>
                  <a:lnTo>
                    <a:pt x="1096" y="1536"/>
                  </a:lnTo>
                  <a:lnTo>
                    <a:pt x="1113" y="1536"/>
                  </a:lnTo>
                  <a:lnTo>
                    <a:pt x="1113" y="1536"/>
                  </a:lnTo>
                  <a:lnTo>
                    <a:pt x="1113" y="1536"/>
                  </a:lnTo>
                  <a:lnTo>
                    <a:pt x="1113" y="1536"/>
                  </a:lnTo>
                  <a:lnTo>
                    <a:pt x="1113" y="1536"/>
                  </a:lnTo>
                  <a:lnTo>
                    <a:pt x="1113" y="1536"/>
                  </a:lnTo>
                  <a:lnTo>
                    <a:pt x="1113" y="1536"/>
                  </a:lnTo>
                  <a:lnTo>
                    <a:pt x="1113" y="1553"/>
                  </a:lnTo>
                  <a:lnTo>
                    <a:pt x="1113" y="1553"/>
                  </a:lnTo>
                  <a:lnTo>
                    <a:pt x="1113" y="1553"/>
                  </a:lnTo>
                  <a:lnTo>
                    <a:pt x="1113" y="1553"/>
                  </a:lnTo>
                  <a:lnTo>
                    <a:pt x="1113" y="1553"/>
                  </a:lnTo>
                  <a:lnTo>
                    <a:pt x="1130" y="1553"/>
                  </a:lnTo>
                  <a:lnTo>
                    <a:pt x="1130" y="1553"/>
                  </a:lnTo>
                  <a:lnTo>
                    <a:pt x="1130" y="1553"/>
                  </a:lnTo>
                  <a:lnTo>
                    <a:pt x="1130" y="1553"/>
                  </a:lnTo>
                  <a:lnTo>
                    <a:pt x="1130" y="1569"/>
                  </a:lnTo>
                  <a:lnTo>
                    <a:pt x="1130" y="1569"/>
                  </a:lnTo>
                  <a:lnTo>
                    <a:pt x="1130" y="1569"/>
                  </a:lnTo>
                  <a:lnTo>
                    <a:pt x="1130" y="1569"/>
                  </a:lnTo>
                  <a:lnTo>
                    <a:pt x="1130" y="1569"/>
                  </a:lnTo>
                  <a:lnTo>
                    <a:pt x="1130" y="1569"/>
                  </a:lnTo>
                  <a:lnTo>
                    <a:pt x="1130" y="1569"/>
                  </a:lnTo>
                  <a:lnTo>
                    <a:pt x="1147" y="1586"/>
                  </a:lnTo>
                  <a:lnTo>
                    <a:pt x="1147" y="1586"/>
                  </a:lnTo>
                  <a:lnTo>
                    <a:pt x="1147" y="1586"/>
                  </a:lnTo>
                  <a:lnTo>
                    <a:pt x="1147" y="1586"/>
                  </a:lnTo>
                  <a:lnTo>
                    <a:pt x="1147" y="1586"/>
                  </a:lnTo>
                  <a:lnTo>
                    <a:pt x="1147" y="1586"/>
                  </a:lnTo>
                  <a:lnTo>
                    <a:pt x="1147" y="1586"/>
                  </a:lnTo>
                  <a:lnTo>
                    <a:pt x="1147" y="1586"/>
                  </a:lnTo>
                  <a:lnTo>
                    <a:pt x="1147" y="1603"/>
                  </a:lnTo>
                  <a:lnTo>
                    <a:pt x="1147" y="1603"/>
                  </a:lnTo>
                  <a:lnTo>
                    <a:pt x="1164" y="1603"/>
                  </a:lnTo>
                  <a:lnTo>
                    <a:pt x="1164" y="1603"/>
                  </a:lnTo>
                  <a:lnTo>
                    <a:pt x="1164" y="1603"/>
                  </a:lnTo>
                  <a:lnTo>
                    <a:pt x="1164" y="1603"/>
                  </a:lnTo>
                  <a:lnTo>
                    <a:pt x="1164" y="1603"/>
                  </a:lnTo>
                  <a:lnTo>
                    <a:pt x="1164" y="1620"/>
                  </a:lnTo>
                  <a:lnTo>
                    <a:pt x="1164" y="1620"/>
                  </a:lnTo>
                  <a:lnTo>
                    <a:pt x="1164" y="1620"/>
                  </a:lnTo>
                  <a:lnTo>
                    <a:pt x="1164" y="1620"/>
                  </a:lnTo>
                  <a:lnTo>
                    <a:pt x="1164" y="1620"/>
                  </a:lnTo>
                  <a:lnTo>
                    <a:pt x="1181" y="1620"/>
                  </a:lnTo>
                  <a:lnTo>
                    <a:pt x="1181" y="1620"/>
                  </a:lnTo>
                  <a:lnTo>
                    <a:pt x="1181" y="1637"/>
                  </a:lnTo>
                  <a:lnTo>
                    <a:pt x="1181" y="1637"/>
                  </a:lnTo>
                  <a:lnTo>
                    <a:pt x="1181" y="1637"/>
                  </a:lnTo>
                  <a:lnTo>
                    <a:pt x="1181" y="1637"/>
                  </a:lnTo>
                  <a:lnTo>
                    <a:pt x="1181" y="1637"/>
                  </a:lnTo>
                  <a:lnTo>
                    <a:pt x="1181" y="1637"/>
                  </a:lnTo>
                  <a:lnTo>
                    <a:pt x="1198" y="1637"/>
                  </a:lnTo>
                  <a:lnTo>
                    <a:pt x="1198" y="1637"/>
                  </a:lnTo>
                  <a:lnTo>
                    <a:pt x="1198" y="1654"/>
                  </a:lnTo>
                  <a:lnTo>
                    <a:pt x="1198" y="1654"/>
                  </a:lnTo>
                  <a:lnTo>
                    <a:pt x="1198" y="1654"/>
                  </a:lnTo>
                  <a:lnTo>
                    <a:pt x="1198" y="1654"/>
                  </a:lnTo>
                  <a:lnTo>
                    <a:pt x="1198" y="1654"/>
                  </a:lnTo>
                  <a:lnTo>
                    <a:pt x="1198" y="1654"/>
                  </a:lnTo>
                  <a:lnTo>
                    <a:pt x="1198" y="1654"/>
                  </a:lnTo>
                  <a:lnTo>
                    <a:pt x="1214" y="1671"/>
                  </a:lnTo>
                  <a:lnTo>
                    <a:pt x="1214" y="1671"/>
                  </a:lnTo>
                  <a:lnTo>
                    <a:pt x="1214" y="167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2106275" y="3900675"/>
              <a:ext cx="143375" cy="101225"/>
            </a:xfrm>
            <a:custGeom>
              <a:avLst/>
              <a:gdLst/>
              <a:ahLst/>
              <a:cxnLst/>
              <a:rect l="l" t="t" r="r" b="b"/>
              <a:pathLst>
                <a:path w="5735" h="4049" fill="none" extrusionOk="0">
                  <a:moveTo>
                    <a:pt x="5735" y="1"/>
                  </a:moveTo>
                  <a:lnTo>
                    <a:pt x="0" y="4049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2136200" y="3938625"/>
              <a:ext cx="140450" cy="104175"/>
            </a:xfrm>
            <a:custGeom>
              <a:avLst/>
              <a:gdLst/>
              <a:ahLst/>
              <a:cxnLst/>
              <a:rect l="l" t="t" r="r" b="b"/>
              <a:pathLst>
                <a:path w="5618" h="4167" fill="none" extrusionOk="0">
                  <a:moveTo>
                    <a:pt x="5617" y="1"/>
                  </a:moveTo>
                  <a:lnTo>
                    <a:pt x="1" y="416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2106275" y="3900675"/>
              <a:ext cx="171200" cy="142975"/>
            </a:xfrm>
            <a:custGeom>
              <a:avLst/>
              <a:gdLst/>
              <a:ahLst/>
              <a:cxnLst/>
              <a:rect l="l" t="t" r="r" b="b"/>
              <a:pathLst>
                <a:path w="6848" h="5719" extrusionOk="0">
                  <a:moveTo>
                    <a:pt x="5735" y="1"/>
                  </a:moveTo>
                  <a:lnTo>
                    <a:pt x="0" y="4049"/>
                  </a:lnTo>
                  <a:lnTo>
                    <a:pt x="17" y="4049"/>
                  </a:lnTo>
                  <a:lnTo>
                    <a:pt x="17" y="4066"/>
                  </a:lnTo>
                  <a:lnTo>
                    <a:pt x="17" y="4083"/>
                  </a:lnTo>
                  <a:lnTo>
                    <a:pt x="34" y="4083"/>
                  </a:lnTo>
                  <a:lnTo>
                    <a:pt x="34" y="4099"/>
                  </a:lnTo>
                  <a:lnTo>
                    <a:pt x="51" y="4099"/>
                  </a:lnTo>
                  <a:lnTo>
                    <a:pt x="51" y="4116"/>
                  </a:lnTo>
                  <a:lnTo>
                    <a:pt x="67" y="4133"/>
                  </a:lnTo>
                  <a:lnTo>
                    <a:pt x="67" y="4150"/>
                  </a:lnTo>
                  <a:lnTo>
                    <a:pt x="84" y="4150"/>
                  </a:lnTo>
                  <a:lnTo>
                    <a:pt x="84" y="4167"/>
                  </a:lnTo>
                  <a:lnTo>
                    <a:pt x="101" y="4167"/>
                  </a:lnTo>
                  <a:lnTo>
                    <a:pt x="101" y="4184"/>
                  </a:lnTo>
                  <a:lnTo>
                    <a:pt x="101" y="4201"/>
                  </a:lnTo>
                  <a:lnTo>
                    <a:pt x="118" y="4201"/>
                  </a:lnTo>
                  <a:lnTo>
                    <a:pt x="118" y="4217"/>
                  </a:lnTo>
                  <a:lnTo>
                    <a:pt x="135" y="4217"/>
                  </a:lnTo>
                  <a:lnTo>
                    <a:pt x="135" y="4234"/>
                  </a:lnTo>
                  <a:lnTo>
                    <a:pt x="152" y="4251"/>
                  </a:lnTo>
                  <a:lnTo>
                    <a:pt x="152" y="4268"/>
                  </a:lnTo>
                  <a:lnTo>
                    <a:pt x="169" y="4268"/>
                  </a:lnTo>
                  <a:lnTo>
                    <a:pt x="169" y="4285"/>
                  </a:lnTo>
                  <a:lnTo>
                    <a:pt x="186" y="4302"/>
                  </a:lnTo>
                  <a:lnTo>
                    <a:pt x="186" y="4319"/>
                  </a:lnTo>
                  <a:lnTo>
                    <a:pt x="202" y="4319"/>
                  </a:lnTo>
                  <a:lnTo>
                    <a:pt x="202" y="4336"/>
                  </a:lnTo>
                  <a:lnTo>
                    <a:pt x="219" y="4336"/>
                  </a:lnTo>
                  <a:lnTo>
                    <a:pt x="219" y="4352"/>
                  </a:lnTo>
                  <a:lnTo>
                    <a:pt x="236" y="4369"/>
                  </a:lnTo>
                  <a:lnTo>
                    <a:pt x="236" y="4386"/>
                  </a:lnTo>
                  <a:lnTo>
                    <a:pt x="253" y="4386"/>
                  </a:lnTo>
                  <a:lnTo>
                    <a:pt x="253" y="4403"/>
                  </a:lnTo>
                  <a:lnTo>
                    <a:pt x="270" y="4403"/>
                  </a:lnTo>
                  <a:lnTo>
                    <a:pt x="270" y="4420"/>
                  </a:lnTo>
                  <a:lnTo>
                    <a:pt x="270" y="4437"/>
                  </a:lnTo>
                  <a:lnTo>
                    <a:pt x="287" y="4437"/>
                  </a:lnTo>
                  <a:lnTo>
                    <a:pt x="287" y="4454"/>
                  </a:lnTo>
                  <a:lnTo>
                    <a:pt x="304" y="4454"/>
                  </a:lnTo>
                  <a:lnTo>
                    <a:pt x="304" y="4470"/>
                  </a:lnTo>
                  <a:lnTo>
                    <a:pt x="304" y="4487"/>
                  </a:lnTo>
                  <a:lnTo>
                    <a:pt x="320" y="4487"/>
                  </a:lnTo>
                  <a:lnTo>
                    <a:pt x="320" y="4504"/>
                  </a:lnTo>
                  <a:lnTo>
                    <a:pt x="337" y="4504"/>
                  </a:lnTo>
                  <a:lnTo>
                    <a:pt x="337" y="4521"/>
                  </a:lnTo>
                  <a:lnTo>
                    <a:pt x="337" y="4538"/>
                  </a:lnTo>
                  <a:lnTo>
                    <a:pt x="354" y="4538"/>
                  </a:lnTo>
                  <a:lnTo>
                    <a:pt x="354" y="4555"/>
                  </a:lnTo>
                  <a:lnTo>
                    <a:pt x="371" y="4555"/>
                  </a:lnTo>
                  <a:lnTo>
                    <a:pt x="371" y="4572"/>
                  </a:lnTo>
                  <a:lnTo>
                    <a:pt x="388" y="4572"/>
                  </a:lnTo>
                  <a:lnTo>
                    <a:pt x="388" y="4589"/>
                  </a:lnTo>
                  <a:lnTo>
                    <a:pt x="388" y="4605"/>
                  </a:lnTo>
                  <a:lnTo>
                    <a:pt x="405" y="4605"/>
                  </a:lnTo>
                  <a:lnTo>
                    <a:pt x="405" y="4622"/>
                  </a:lnTo>
                  <a:lnTo>
                    <a:pt x="422" y="4622"/>
                  </a:lnTo>
                  <a:lnTo>
                    <a:pt x="422" y="4639"/>
                  </a:lnTo>
                  <a:lnTo>
                    <a:pt x="439" y="4656"/>
                  </a:lnTo>
                  <a:lnTo>
                    <a:pt x="439" y="4673"/>
                  </a:lnTo>
                  <a:lnTo>
                    <a:pt x="455" y="4673"/>
                  </a:lnTo>
                  <a:lnTo>
                    <a:pt x="455" y="4690"/>
                  </a:lnTo>
                  <a:lnTo>
                    <a:pt x="472" y="4690"/>
                  </a:lnTo>
                  <a:lnTo>
                    <a:pt x="472" y="4707"/>
                  </a:lnTo>
                  <a:lnTo>
                    <a:pt x="472" y="4723"/>
                  </a:lnTo>
                  <a:lnTo>
                    <a:pt x="489" y="4723"/>
                  </a:lnTo>
                  <a:lnTo>
                    <a:pt x="489" y="4740"/>
                  </a:lnTo>
                  <a:lnTo>
                    <a:pt x="506" y="4740"/>
                  </a:lnTo>
                  <a:lnTo>
                    <a:pt x="506" y="4757"/>
                  </a:lnTo>
                  <a:lnTo>
                    <a:pt x="523" y="4757"/>
                  </a:lnTo>
                  <a:lnTo>
                    <a:pt x="523" y="4774"/>
                  </a:lnTo>
                  <a:lnTo>
                    <a:pt x="523" y="4791"/>
                  </a:lnTo>
                  <a:lnTo>
                    <a:pt x="540" y="4791"/>
                  </a:lnTo>
                  <a:lnTo>
                    <a:pt x="540" y="4808"/>
                  </a:lnTo>
                  <a:lnTo>
                    <a:pt x="557" y="4808"/>
                  </a:lnTo>
                  <a:lnTo>
                    <a:pt x="557" y="4825"/>
                  </a:lnTo>
                  <a:lnTo>
                    <a:pt x="573" y="4842"/>
                  </a:lnTo>
                  <a:lnTo>
                    <a:pt x="573" y="4858"/>
                  </a:lnTo>
                  <a:lnTo>
                    <a:pt x="590" y="4858"/>
                  </a:lnTo>
                  <a:lnTo>
                    <a:pt x="590" y="4875"/>
                  </a:lnTo>
                  <a:lnTo>
                    <a:pt x="607" y="4875"/>
                  </a:lnTo>
                  <a:lnTo>
                    <a:pt x="607" y="4892"/>
                  </a:lnTo>
                  <a:lnTo>
                    <a:pt x="607" y="4909"/>
                  </a:lnTo>
                  <a:lnTo>
                    <a:pt x="624" y="4909"/>
                  </a:lnTo>
                  <a:lnTo>
                    <a:pt x="624" y="4926"/>
                  </a:lnTo>
                  <a:lnTo>
                    <a:pt x="641" y="4926"/>
                  </a:lnTo>
                  <a:lnTo>
                    <a:pt x="641" y="4943"/>
                  </a:lnTo>
                  <a:lnTo>
                    <a:pt x="641" y="4960"/>
                  </a:lnTo>
                  <a:lnTo>
                    <a:pt x="658" y="4960"/>
                  </a:lnTo>
                  <a:lnTo>
                    <a:pt x="658" y="4976"/>
                  </a:lnTo>
                  <a:lnTo>
                    <a:pt x="675" y="4976"/>
                  </a:lnTo>
                  <a:lnTo>
                    <a:pt x="675" y="4993"/>
                  </a:lnTo>
                  <a:lnTo>
                    <a:pt x="692" y="5010"/>
                  </a:lnTo>
                  <a:lnTo>
                    <a:pt x="692" y="5027"/>
                  </a:lnTo>
                  <a:lnTo>
                    <a:pt x="708" y="5027"/>
                  </a:lnTo>
                  <a:lnTo>
                    <a:pt x="708" y="5044"/>
                  </a:lnTo>
                  <a:lnTo>
                    <a:pt x="725" y="5044"/>
                  </a:lnTo>
                  <a:lnTo>
                    <a:pt x="725" y="5061"/>
                  </a:lnTo>
                  <a:lnTo>
                    <a:pt x="742" y="5061"/>
                  </a:lnTo>
                  <a:lnTo>
                    <a:pt x="742" y="5078"/>
                  </a:lnTo>
                  <a:lnTo>
                    <a:pt x="742" y="5095"/>
                  </a:lnTo>
                  <a:lnTo>
                    <a:pt x="759" y="5095"/>
                  </a:lnTo>
                  <a:lnTo>
                    <a:pt x="759" y="5111"/>
                  </a:lnTo>
                  <a:lnTo>
                    <a:pt x="776" y="5111"/>
                  </a:lnTo>
                  <a:lnTo>
                    <a:pt x="776" y="5128"/>
                  </a:lnTo>
                  <a:lnTo>
                    <a:pt x="776" y="5145"/>
                  </a:lnTo>
                  <a:lnTo>
                    <a:pt x="793" y="5145"/>
                  </a:lnTo>
                  <a:lnTo>
                    <a:pt x="793" y="5162"/>
                  </a:lnTo>
                  <a:lnTo>
                    <a:pt x="810" y="5162"/>
                  </a:lnTo>
                  <a:lnTo>
                    <a:pt x="810" y="5179"/>
                  </a:lnTo>
                  <a:lnTo>
                    <a:pt x="826" y="5179"/>
                  </a:lnTo>
                  <a:lnTo>
                    <a:pt x="826" y="5196"/>
                  </a:lnTo>
                  <a:lnTo>
                    <a:pt x="843" y="5213"/>
                  </a:lnTo>
                  <a:lnTo>
                    <a:pt x="843" y="5229"/>
                  </a:lnTo>
                  <a:lnTo>
                    <a:pt x="860" y="5229"/>
                  </a:lnTo>
                  <a:lnTo>
                    <a:pt x="860" y="5246"/>
                  </a:lnTo>
                  <a:lnTo>
                    <a:pt x="877" y="5263"/>
                  </a:lnTo>
                  <a:lnTo>
                    <a:pt x="877" y="5280"/>
                  </a:lnTo>
                  <a:lnTo>
                    <a:pt x="894" y="5280"/>
                  </a:lnTo>
                  <a:lnTo>
                    <a:pt x="894" y="5297"/>
                  </a:lnTo>
                  <a:lnTo>
                    <a:pt x="911" y="5297"/>
                  </a:lnTo>
                  <a:lnTo>
                    <a:pt x="911" y="5314"/>
                  </a:lnTo>
                  <a:lnTo>
                    <a:pt x="928" y="5331"/>
                  </a:lnTo>
                  <a:lnTo>
                    <a:pt x="928" y="5348"/>
                  </a:lnTo>
                  <a:lnTo>
                    <a:pt x="945" y="5348"/>
                  </a:lnTo>
                  <a:lnTo>
                    <a:pt x="945" y="5364"/>
                  </a:lnTo>
                  <a:lnTo>
                    <a:pt x="961" y="5364"/>
                  </a:lnTo>
                  <a:lnTo>
                    <a:pt x="961" y="5381"/>
                  </a:lnTo>
                  <a:lnTo>
                    <a:pt x="978" y="5398"/>
                  </a:lnTo>
                  <a:lnTo>
                    <a:pt x="978" y="5415"/>
                  </a:lnTo>
                  <a:lnTo>
                    <a:pt x="995" y="5415"/>
                  </a:lnTo>
                  <a:lnTo>
                    <a:pt x="995" y="5432"/>
                  </a:lnTo>
                  <a:lnTo>
                    <a:pt x="1012" y="5449"/>
                  </a:lnTo>
                  <a:lnTo>
                    <a:pt x="1012" y="5466"/>
                  </a:lnTo>
                  <a:lnTo>
                    <a:pt x="1029" y="5466"/>
                  </a:lnTo>
                  <a:lnTo>
                    <a:pt x="1029" y="5482"/>
                  </a:lnTo>
                  <a:lnTo>
                    <a:pt x="1046" y="5482"/>
                  </a:lnTo>
                  <a:lnTo>
                    <a:pt x="1046" y="5499"/>
                  </a:lnTo>
                  <a:lnTo>
                    <a:pt x="1063" y="5499"/>
                  </a:lnTo>
                  <a:lnTo>
                    <a:pt x="1063" y="5516"/>
                  </a:lnTo>
                  <a:lnTo>
                    <a:pt x="1063" y="5533"/>
                  </a:lnTo>
                  <a:lnTo>
                    <a:pt x="1079" y="5533"/>
                  </a:lnTo>
                  <a:lnTo>
                    <a:pt x="1079" y="5550"/>
                  </a:lnTo>
                  <a:lnTo>
                    <a:pt x="1096" y="5550"/>
                  </a:lnTo>
                  <a:lnTo>
                    <a:pt x="1096" y="5567"/>
                  </a:lnTo>
                  <a:lnTo>
                    <a:pt x="1113" y="5584"/>
                  </a:lnTo>
                  <a:lnTo>
                    <a:pt x="1113" y="5601"/>
                  </a:lnTo>
                  <a:lnTo>
                    <a:pt x="1130" y="5601"/>
                  </a:lnTo>
                  <a:lnTo>
                    <a:pt x="1130" y="5617"/>
                  </a:lnTo>
                  <a:lnTo>
                    <a:pt x="1147" y="5617"/>
                  </a:lnTo>
                  <a:lnTo>
                    <a:pt x="1147" y="5634"/>
                  </a:lnTo>
                  <a:lnTo>
                    <a:pt x="1164" y="5634"/>
                  </a:lnTo>
                  <a:lnTo>
                    <a:pt x="1164" y="5651"/>
                  </a:lnTo>
                  <a:lnTo>
                    <a:pt x="1164" y="5668"/>
                  </a:lnTo>
                  <a:lnTo>
                    <a:pt x="1181" y="5668"/>
                  </a:lnTo>
                  <a:lnTo>
                    <a:pt x="1181" y="5685"/>
                  </a:lnTo>
                  <a:lnTo>
                    <a:pt x="1198" y="5685"/>
                  </a:lnTo>
                  <a:lnTo>
                    <a:pt x="1198" y="5702"/>
                  </a:lnTo>
                  <a:lnTo>
                    <a:pt x="1198" y="5719"/>
                  </a:lnTo>
                  <a:lnTo>
                    <a:pt x="1214" y="5719"/>
                  </a:lnTo>
                  <a:lnTo>
                    <a:pt x="6848" y="1553"/>
                  </a:lnTo>
                  <a:lnTo>
                    <a:pt x="6848" y="1536"/>
                  </a:lnTo>
                  <a:lnTo>
                    <a:pt x="6831" y="1536"/>
                  </a:lnTo>
                  <a:lnTo>
                    <a:pt x="6831" y="1519"/>
                  </a:lnTo>
                  <a:lnTo>
                    <a:pt x="6814" y="1519"/>
                  </a:lnTo>
                  <a:lnTo>
                    <a:pt x="6814" y="1502"/>
                  </a:lnTo>
                  <a:lnTo>
                    <a:pt x="6797" y="1485"/>
                  </a:lnTo>
                  <a:lnTo>
                    <a:pt x="6797" y="1468"/>
                  </a:lnTo>
                  <a:lnTo>
                    <a:pt x="6780" y="1468"/>
                  </a:lnTo>
                  <a:lnTo>
                    <a:pt x="6780" y="1451"/>
                  </a:lnTo>
                  <a:lnTo>
                    <a:pt x="6763" y="1451"/>
                  </a:lnTo>
                  <a:lnTo>
                    <a:pt x="6763" y="1435"/>
                  </a:lnTo>
                  <a:lnTo>
                    <a:pt x="6747" y="1418"/>
                  </a:lnTo>
                  <a:lnTo>
                    <a:pt x="6747" y="1401"/>
                  </a:lnTo>
                  <a:lnTo>
                    <a:pt x="6730" y="1401"/>
                  </a:lnTo>
                  <a:lnTo>
                    <a:pt x="6730" y="1384"/>
                  </a:lnTo>
                  <a:lnTo>
                    <a:pt x="6713" y="1384"/>
                  </a:lnTo>
                  <a:lnTo>
                    <a:pt x="6713" y="1367"/>
                  </a:lnTo>
                  <a:lnTo>
                    <a:pt x="6696" y="1350"/>
                  </a:lnTo>
                  <a:lnTo>
                    <a:pt x="6696" y="1333"/>
                  </a:lnTo>
                  <a:lnTo>
                    <a:pt x="6679" y="1333"/>
                  </a:lnTo>
                  <a:lnTo>
                    <a:pt x="6679" y="1316"/>
                  </a:lnTo>
                  <a:lnTo>
                    <a:pt x="6662" y="1316"/>
                  </a:lnTo>
                  <a:lnTo>
                    <a:pt x="6662" y="1300"/>
                  </a:lnTo>
                  <a:lnTo>
                    <a:pt x="6662" y="1283"/>
                  </a:lnTo>
                  <a:lnTo>
                    <a:pt x="6645" y="1283"/>
                  </a:lnTo>
                  <a:lnTo>
                    <a:pt x="6645" y="1266"/>
                  </a:lnTo>
                  <a:lnTo>
                    <a:pt x="6629" y="1266"/>
                  </a:lnTo>
                  <a:lnTo>
                    <a:pt x="6629" y="1249"/>
                  </a:lnTo>
                  <a:lnTo>
                    <a:pt x="6612" y="1249"/>
                  </a:lnTo>
                  <a:lnTo>
                    <a:pt x="6612" y="1232"/>
                  </a:lnTo>
                  <a:lnTo>
                    <a:pt x="6612" y="1215"/>
                  </a:lnTo>
                  <a:lnTo>
                    <a:pt x="6595" y="1215"/>
                  </a:lnTo>
                  <a:lnTo>
                    <a:pt x="6595" y="1198"/>
                  </a:lnTo>
                  <a:lnTo>
                    <a:pt x="6578" y="1198"/>
                  </a:lnTo>
                  <a:lnTo>
                    <a:pt x="6578" y="1182"/>
                  </a:lnTo>
                  <a:lnTo>
                    <a:pt x="6561" y="1182"/>
                  </a:lnTo>
                  <a:lnTo>
                    <a:pt x="6561" y="1165"/>
                  </a:lnTo>
                  <a:lnTo>
                    <a:pt x="6561" y="1148"/>
                  </a:lnTo>
                  <a:lnTo>
                    <a:pt x="6544" y="1148"/>
                  </a:lnTo>
                  <a:lnTo>
                    <a:pt x="6544" y="1131"/>
                  </a:lnTo>
                  <a:lnTo>
                    <a:pt x="6527" y="1131"/>
                  </a:lnTo>
                  <a:lnTo>
                    <a:pt x="6527" y="1114"/>
                  </a:lnTo>
                  <a:lnTo>
                    <a:pt x="6527" y="1097"/>
                  </a:lnTo>
                  <a:lnTo>
                    <a:pt x="6510" y="1097"/>
                  </a:lnTo>
                  <a:lnTo>
                    <a:pt x="6510" y="1080"/>
                  </a:lnTo>
                  <a:lnTo>
                    <a:pt x="6494" y="1080"/>
                  </a:lnTo>
                  <a:lnTo>
                    <a:pt x="6494" y="1063"/>
                  </a:lnTo>
                  <a:lnTo>
                    <a:pt x="6477" y="1063"/>
                  </a:lnTo>
                  <a:lnTo>
                    <a:pt x="6477" y="1047"/>
                  </a:lnTo>
                  <a:lnTo>
                    <a:pt x="6477" y="1030"/>
                  </a:lnTo>
                  <a:lnTo>
                    <a:pt x="6460" y="1030"/>
                  </a:lnTo>
                  <a:lnTo>
                    <a:pt x="6460" y="1013"/>
                  </a:lnTo>
                  <a:lnTo>
                    <a:pt x="6443" y="1013"/>
                  </a:lnTo>
                  <a:lnTo>
                    <a:pt x="6443" y="996"/>
                  </a:lnTo>
                  <a:lnTo>
                    <a:pt x="6426" y="996"/>
                  </a:lnTo>
                  <a:lnTo>
                    <a:pt x="6426" y="979"/>
                  </a:lnTo>
                  <a:lnTo>
                    <a:pt x="6426" y="962"/>
                  </a:lnTo>
                  <a:lnTo>
                    <a:pt x="6409" y="962"/>
                  </a:lnTo>
                  <a:lnTo>
                    <a:pt x="6409" y="945"/>
                  </a:lnTo>
                  <a:lnTo>
                    <a:pt x="6392" y="945"/>
                  </a:lnTo>
                  <a:lnTo>
                    <a:pt x="6392" y="929"/>
                  </a:lnTo>
                  <a:lnTo>
                    <a:pt x="6376" y="912"/>
                  </a:lnTo>
                  <a:lnTo>
                    <a:pt x="6376" y="895"/>
                  </a:lnTo>
                  <a:lnTo>
                    <a:pt x="6359" y="895"/>
                  </a:lnTo>
                  <a:lnTo>
                    <a:pt x="6359" y="878"/>
                  </a:lnTo>
                  <a:lnTo>
                    <a:pt x="6342" y="878"/>
                  </a:lnTo>
                  <a:lnTo>
                    <a:pt x="6342" y="861"/>
                  </a:lnTo>
                  <a:lnTo>
                    <a:pt x="6325" y="844"/>
                  </a:lnTo>
                  <a:lnTo>
                    <a:pt x="6325" y="827"/>
                  </a:lnTo>
                  <a:lnTo>
                    <a:pt x="6308" y="827"/>
                  </a:lnTo>
                  <a:lnTo>
                    <a:pt x="6308" y="810"/>
                  </a:lnTo>
                  <a:lnTo>
                    <a:pt x="6291" y="810"/>
                  </a:lnTo>
                  <a:lnTo>
                    <a:pt x="6291" y="794"/>
                  </a:lnTo>
                  <a:lnTo>
                    <a:pt x="6291" y="777"/>
                  </a:lnTo>
                  <a:lnTo>
                    <a:pt x="6274" y="777"/>
                  </a:lnTo>
                  <a:lnTo>
                    <a:pt x="6274" y="760"/>
                  </a:lnTo>
                  <a:lnTo>
                    <a:pt x="6257" y="760"/>
                  </a:lnTo>
                  <a:lnTo>
                    <a:pt x="6257" y="743"/>
                  </a:lnTo>
                  <a:lnTo>
                    <a:pt x="6257" y="726"/>
                  </a:lnTo>
                  <a:lnTo>
                    <a:pt x="6241" y="726"/>
                  </a:lnTo>
                  <a:lnTo>
                    <a:pt x="6241" y="709"/>
                  </a:lnTo>
                  <a:lnTo>
                    <a:pt x="6224" y="709"/>
                  </a:lnTo>
                  <a:lnTo>
                    <a:pt x="6224" y="692"/>
                  </a:lnTo>
                  <a:lnTo>
                    <a:pt x="6207" y="676"/>
                  </a:lnTo>
                  <a:lnTo>
                    <a:pt x="6207" y="659"/>
                  </a:lnTo>
                  <a:lnTo>
                    <a:pt x="6190" y="659"/>
                  </a:lnTo>
                  <a:lnTo>
                    <a:pt x="6190" y="642"/>
                  </a:lnTo>
                  <a:lnTo>
                    <a:pt x="6173" y="642"/>
                  </a:lnTo>
                  <a:lnTo>
                    <a:pt x="6173" y="625"/>
                  </a:lnTo>
                  <a:lnTo>
                    <a:pt x="6156" y="608"/>
                  </a:lnTo>
                  <a:lnTo>
                    <a:pt x="6156" y="591"/>
                  </a:lnTo>
                  <a:lnTo>
                    <a:pt x="6139" y="591"/>
                  </a:lnTo>
                  <a:lnTo>
                    <a:pt x="6139" y="574"/>
                  </a:lnTo>
                  <a:lnTo>
                    <a:pt x="6123" y="574"/>
                  </a:lnTo>
                  <a:lnTo>
                    <a:pt x="6123" y="557"/>
                  </a:lnTo>
                  <a:lnTo>
                    <a:pt x="6123" y="541"/>
                  </a:lnTo>
                  <a:lnTo>
                    <a:pt x="6106" y="541"/>
                  </a:lnTo>
                  <a:lnTo>
                    <a:pt x="6106" y="524"/>
                  </a:lnTo>
                  <a:lnTo>
                    <a:pt x="6089" y="524"/>
                  </a:lnTo>
                  <a:lnTo>
                    <a:pt x="6089" y="507"/>
                  </a:lnTo>
                  <a:lnTo>
                    <a:pt x="6072" y="490"/>
                  </a:lnTo>
                  <a:lnTo>
                    <a:pt x="6072" y="473"/>
                  </a:lnTo>
                  <a:lnTo>
                    <a:pt x="6055" y="473"/>
                  </a:lnTo>
                  <a:lnTo>
                    <a:pt x="6055" y="456"/>
                  </a:lnTo>
                  <a:lnTo>
                    <a:pt x="6038" y="456"/>
                  </a:lnTo>
                  <a:lnTo>
                    <a:pt x="6038" y="439"/>
                  </a:lnTo>
                  <a:lnTo>
                    <a:pt x="6038" y="423"/>
                  </a:lnTo>
                  <a:lnTo>
                    <a:pt x="6021" y="423"/>
                  </a:lnTo>
                  <a:lnTo>
                    <a:pt x="6021" y="406"/>
                  </a:lnTo>
                  <a:lnTo>
                    <a:pt x="6004" y="406"/>
                  </a:lnTo>
                  <a:lnTo>
                    <a:pt x="6004" y="389"/>
                  </a:lnTo>
                  <a:lnTo>
                    <a:pt x="5988" y="389"/>
                  </a:lnTo>
                  <a:lnTo>
                    <a:pt x="5988" y="372"/>
                  </a:lnTo>
                  <a:lnTo>
                    <a:pt x="5988" y="355"/>
                  </a:lnTo>
                  <a:lnTo>
                    <a:pt x="5971" y="355"/>
                  </a:lnTo>
                  <a:lnTo>
                    <a:pt x="5971" y="338"/>
                  </a:lnTo>
                  <a:lnTo>
                    <a:pt x="5954" y="338"/>
                  </a:lnTo>
                  <a:lnTo>
                    <a:pt x="5954" y="321"/>
                  </a:lnTo>
                  <a:lnTo>
                    <a:pt x="5937" y="304"/>
                  </a:lnTo>
                  <a:lnTo>
                    <a:pt x="5937" y="288"/>
                  </a:lnTo>
                  <a:lnTo>
                    <a:pt x="5920" y="288"/>
                  </a:lnTo>
                  <a:lnTo>
                    <a:pt x="5920" y="271"/>
                  </a:lnTo>
                  <a:lnTo>
                    <a:pt x="5903" y="271"/>
                  </a:lnTo>
                  <a:lnTo>
                    <a:pt x="5903" y="254"/>
                  </a:lnTo>
                  <a:lnTo>
                    <a:pt x="5903" y="237"/>
                  </a:lnTo>
                  <a:lnTo>
                    <a:pt x="5886" y="237"/>
                  </a:lnTo>
                  <a:lnTo>
                    <a:pt x="5886" y="220"/>
                  </a:lnTo>
                  <a:lnTo>
                    <a:pt x="5870" y="220"/>
                  </a:lnTo>
                  <a:lnTo>
                    <a:pt x="5870" y="203"/>
                  </a:lnTo>
                  <a:lnTo>
                    <a:pt x="5870" y="186"/>
                  </a:lnTo>
                  <a:lnTo>
                    <a:pt x="5853" y="186"/>
                  </a:lnTo>
                  <a:lnTo>
                    <a:pt x="5853" y="170"/>
                  </a:lnTo>
                  <a:lnTo>
                    <a:pt x="5836" y="170"/>
                  </a:lnTo>
                  <a:lnTo>
                    <a:pt x="5836" y="153"/>
                  </a:lnTo>
                  <a:lnTo>
                    <a:pt x="5836" y="136"/>
                  </a:lnTo>
                  <a:lnTo>
                    <a:pt x="5819" y="136"/>
                  </a:lnTo>
                  <a:lnTo>
                    <a:pt x="5819" y="119"/>
                  </a:lnTo>
                  <a:lnTo>
                    <a:pt x="5802" y="119"/>
                  </a:lnTo>
                  <a:lnTo>
                    <a:pt x="5802" y="102"/>
                  </a:lnTo>
                  <a:lnTo>
                    <a:pt x="5785" y="102"/>
                  </a:lnTo>
                  <a:lnTo>
                    <a:pt x="5785" y="85"/>
                  </a:lnTo>
                  <a:lnTo>
                    <a:pt x="5785" y="68"/>
                  </a:lnTo>
                  <a:lnTo>
                    <a:pt x="5768" y="68"/>
                  </a:lnTo>
                  <a:lnTo>
                    <a:pt x="5768" y="51"/>
                  </a:lnTo>
                  <a:lnTo>
                    <a:pt x="5751" y="51"/>
                  </a:lnTo>
                  <a:lnTo>
                    <a:pt x="5751" y="35"/>
                  </a:lnTo>
                  <a:lnTo>
                    <a:pt x="5735" y="18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2276625" y="3938625"/>
              <a:ext cx="28675" cy="37550"/>
            </a:xfrm>
            <a:custGeom>
              <a:avLst/>
              <a:gdLst/>
              <a:ahLst/>
              <a:cxnLst/>
              <a:rect l="l" t="t" r="r" b="b"/>
              <a:pathLst>
                <a:path w="1147" h="150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51" y="35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84" y="85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19"/>
                  </a:lnTo>
                  <a:lnTo>
                    <a:pt x="101" y="119"/>
                  </a:lnTo>
                  <a:lnTo>
                    <a:pt x="101" y="119"/>
                  </a:lnTo>
                  <a:lnTo>
                    <a:pt x="101" y="119"/>
                  </a:lnTo>
                  <a:lnTo>
                    <a:pt x="101" y="119"/>
                  </a:lnTo>
                  <a:lnTo>
                    <a:pt x="101" y="119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35" y="153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86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20"/>
                  </a:lnTo>
                  <a:lnTo>
                    <a:pt x="169" y="220"/>
                  </a:lnTo>
                  <a:lnTo>
                    <a:pt x="169" y="220"/>
                  </a:lnTo>
                  <a:lnTo>
                    <a:pt x="169" y="220"/>
                  </a:lnTo>
                  <a:lnTo>
                    <a:pt x="186" y="220"/>
                  </a:lnTo>
                  <a:lnTo>
                    <a:pt x="186" y="220"/>
                  </a:lnTo>
                  <a:lnTo>
                    <a:pt x="186" y="220"/>
                  </a:lnTo>
                  <a:lnTo>
                    <a:pt x="186" y="237"/>
                  </a:lnTo>
                  <a:lnTo>
                    <a:pt x="186" y="237"/>
                  </a:lnTo>
                  <a:lnTo>
                    <a:pt x="186" y="237"/>
                  </a:lnTo>
                  <a:lnTo>
                    <a:pt x="186" y="237"/>
                  </a:lnTo>
                  <a:lnTo>
                    <a:pt x="186" y="237"/>
                  </a:lnTo>
                  <a:lnTo>
                    <a:pt x="186" y="237"/>
                  </a:lnTo>
                  <a:lnTo>
                    <a:pt x="186" y="237"/>
                  </a:lnTo>
                  <a:lnTo>
                    <a:pt x="186" y="237"/>
                  </a:lnTo>
                  <a:lnTo>
                    <a:pt x="186" y="254"/>
                  </a:lnTo>
                  <a:lnTo>
                    <a:pt x="202" y="254"/>
                  </a:lnTo>
                  <a:lnTo>
                    <a:pt x="202" y="254"/>
                  </a:lnTo>
                  <a:lnTo>
                    <a:pt x="202" y="254"/>
                  </a:lnTo>
                  <a:lnTo>
                    <a:pt x="202" y="254"/>
                  </a:lnTo>
                  <a:lnTo>
                    <a:pt x="202" y="254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19" y="271"/>
                  </a:lnTo>
                  <a:lnTo>
                    <a:pt x="219" y="271"/>
                  </a:lnTo>
                  <a:lnTo>
                    <a:pt x="219" y="271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36" y="288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3" y="338"/>
                  </a:lnTo>
                  <a:lnTo>
                    <a:pt x="253" y="338"/>
                  </a:lnTo>
                  <a:lnTo>
                    <a:pt x="253" y="338"/>
                  </a:lnTo>
                  <a:lnTo>
                    <a:pt x="253" y="338"/>
                  </a:lnTo>
                  <a:lnTo>
                    <a:pt x="270" y="338"/>
                  </a:lnTo>
                  <a:lnTo>
                    <a:pt x="270" y="338"/>
                  </a:lnTo>
                  <a:lnTo>
                    <a:pt x="270" y="338"/>
                  </a:lnTo>
                  <a:lnTo>
                    <a:pt x="270" y="355"/>
                  </a:lnTo>
                  <a:lnTo>
                    <a:pt x="270" y="355"/>
                  </a:lnTo>
                  <a:lnTo>
                    <a:pt x="270" y="355"/>
                  </a:lnTo>
                  <a:lnTo>
                    <a:pt x="270" y="355"/>
                  </a:lnTo>
                  <a:lnTo>
                    <a:pt x="270" y="355"/>
                  </a:lnTo>
                  <a:lnTo>
                    <a:pt x="287" y="355"/>
                  </a:lnTo>
                  <a:lnTo>
                    <a:pt x="287" y="355"/>
                  </a:lnTo>
                  <a:lnTo>
                    <a:pt x="287" y="372"/>
                  </a:lnTo>
                  <a:lnTo>
                    <a:pt x="287" y="372"/>
                  </a:lnTo>
                  <a:lnTo>
                    <a:pt x="287" y="372"/>
                  </a:lnTo>
                  <a:lnTo>
                    <a:pt x="287" y="372"/>
                  </a:lnTo>
                  <a:lnTo>
                    <a:pt x="287" y="372"/>
                  </a:lnTo>
                  <a:lnTo>
                    <a:pt x="287" y="372"/>
                  </a:lnTo>
                  <a:lnTo>
                    <a:pt x="287" y="372"/>
                  </a:lnTo>
                  <a:lnTo>
                    <a:pt x="287" y="389"/>
                  </a:lnTo>
                  <a:lnTo>
                    <a:pt x="304" y="389"/>
                  </a:lnTo>
                  <a:lnTo>
                    <a:pt x="304" y="389"/>
                  </a:lnTo>
                  <a:lnTo>
                    <a:pt x="304" y="389"/>
                  </a:lnTo>
                  <a:lnTo>
                    <a:pt x="304" y="389"/>
                  </a:lnTo>
                  <a:lnTo>
                    <a:pt x="304" y="389"/>
                  </a:lnTo>
                  <a:lnTo>
                    <a:pt x="304" y="389"/>
                  </a:lnTo>
                  <a:lnTo>
                    <a:pt x="304" y="389"/>
                  </a:lnTo>
                  <a:lnTo>
                    <a:pt x="304" y="406"/>
                  </a:lnTo>
                  <a:lnTo>
                    <a:pt x="304" y="406"/>
                  </a:lnTo>
                  <a:lnTo>
                    <a:pt x="304" y="406"/>
                  </a:lnTo>
                  <a:lnTo>
                    <a:pt x="321" y="406"/>
                  </a:lnTo>
                  <a:lnTo>
                    <a:pt x="321" y="406"/>
                  </a:lnTo>
                  <a:lnTo>
                    <a:pt x="321" y="406"/>
                  </a:lnTo>
                  <a:lnTo>
                    <a:pt x="321" y="406"/>
                  </a:lnTo>
                  <a:lnTo>
                    <a:pt x="321" y="406"/>
                  </a:lnTo>
                  <a:lnTo>
                    <a:pt x="321" y="423"/>
                  </a:lnTo>
                  <a:lnTo>
                    <a:pt x="321" y="423"/>
                  </a:lnTo>
                  <a:lnTo>
                    <a:pt x="321" y="423"/>
                  </a:lnTo>
                  <a:lnTo>
                    <a:pt x="321" y="423"/>
                  </a:lnTo>
                  <a:lnTo>
                    <a:pt x="321" y="423"/>
                  </a:lnTo>
                  <a:lnTo>
                    <a:pt x="321" y="423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54" y="456"/>
                  </a:lnTo>
                  <a:lnTo>
                    <a:pt x="354" y="456"/>
                  </a:lnTo>
                  <a:lnTo>
                    <a:pt x="354" y="456"/>
                  </a:lnTo>
                  <a:lnTo>
                    <a:pt x="354" y="456"/>
                  </a:lnTo>
                  <a:lnTo>
                    <a:pt x="354" y="456"/>
                  </a:lnTo>
                  <a:lnTo>
                    <a:pt x="354" y="456"/>
                  </a:lnTo>
                  <a:lnTo>
                    <a:pt x="354" y="456"/>
                  </a:lnTo>
                  <a:lnTo>
                    <a:pt x="354" y="456"/>
                  </a:lnTo>
                  <a:lnTo>
                    <a:pt x="354" y="473"/>
                  </a:lnTo>
                  <a:lnTo>
                    <a:pt x="354" y="473"/>
                  </a:lnTo>
                  <a:lnTo>
                    <a:pt x="354" y="473"/>
                  </a:lnTo>
                  <a:lnTo>
                    <a:pt x="354" y="473"/>
                  </a:lnTo>
                  <a:lnTo>
                    <a:pt x="371" y="473"/>
                  </a:lnTo>
                  <a:lnTo>
                    <a:pt x="371" y="473"/>
                  </a:lnTo>
                  <a:lnTo>
                    <a:pt x="371" y="473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88" y="490"/>
                  </a:lnTo>
                  <a:lnTo>
                    <a:pt x="388" y="490"/>
                  </a:lnTo>
                  <a:lnTo>
                    <a:pt x="388" y="507"/>
                  </a:lnTo>
                  <a:lnTo>
                    <a:pt x="388" y="507"/>
                  </a:lnTo>
                  <a:lnTo>
                    <a:pt x="388" y="507"/>
                  </a:lnTo>
                  <a:lnTo>
                    <a:pt x="388" y="507"/>
                  </a:lnTo>
                  <a:lnTo>
                    <a:pt x="388" y="507"/>
                  </a:lnTo>
                  <a:lnTo>
                    <a:pt x="388" y="507"/>
                  </a:lnTo>
                  <a:lnTo>
                    <a:pt x="388" y="507"/>
                  </a:lnTo>
                  <a:lnTo>
                    <a:pt x="388" y="524"/>
                  </a:lnTo>
                  <a:lnTo>
                    <a:pt x="388" y="524"/>
                  </a:lnTo>
                  <a:lnTo>
                    <a:pt x="405" y="524"/>
                  </a:lnTo>
                  <a:lnTo>
                    <a:pt x="405" y="524"/>
                  </a:lnTo>
                  <a:lnTo>
                    <a:pt x="405" y="524"/>
                  </a:lnTo>
                  <a:lnTo>
                    <a:pt x="405" y="524"/>
                  </a:lnTo>
                  <a:lnTo>
                    <a:pt x="405" y="524"/>
                  </a:lnTo>
                  <a:lnTo>
                    <a:pt x="405" y="524"/>
                  </a:lnTo>
                  <a:lnTo>
                    <a:pt x="405" y="541"/>
                  </a:lnTo>
                  <a:lnTo>
                    <a:pt x="405" y="541"/>
                  </a:lnTo>
                  <a:lnTo>
                    <a:pt x="405" y="541"/>
                  </a:lnTo>
                  <a:lnTo>
                    <a:pt x="405" y="541"/>
                  </a:lnTo>
                  <a:lnTo>
                    <a:pt x="422" y="541"/>
                  </a:lnTo>
                  <a:lnTo>
                    <a:pt x="422" y="541"/>
                  </a:lnTo>
                  <a:lnTo>
                    <a:pt x="422" y="541"/>
                  </a:lnTo>
                  <a:lnTo>
                    <a:pt x="422" y="541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39" y="574"/>
                  </a:lnTo>
                  <a:lnTo>
                    <a:pt x="439" y="574"/>
                  </a:lnTo>
                  <a:lnTo>
                    <a:pt x="439" y="574"/>
                  </a:lnTo>
                  <a:lnTo>
                    <a:pt x="439" y="574"/>
                  </a:lnTo>
                  <a:lnTo>
                    <a:pt x="439" y="574"/>
                  </a:lnTo>
                  <a:lnTo>
                    <a:pt x="439" y="591"/>
                  </a:lnTo>
                  <a:lnTo>
                    <a:pt x="455" y="591"/>
                  </a:lnTo>
                  <a:lnTo>
                    <a:pt x="455" y="591"/>
                  </a:lnTo>
                  <a:lnTo>
                    <a:pt x="455" y="591"/>
                  </a:lnTo>
                  <a:lnTo>
                    <a:pt x="455" y="591"/>
                  </a:lnTo>
                  <a:lnTo>
                    <a:pt x="455" y="591"/>
                  </a:lnTo>
                  <a:lnTo>
                    <a:pt x="455" y="591"/>
                  </a:lnTo>
                  <a:lnTo>
                    <a:pt x="455" y="591"/>
                  </a:lnTo>
                  <a:lnTo>
                    <a:pt x="455" y="608"/>
                  </a:lnTo>
                  <a:lnTo>
                    <a:pt x="455" y="608"/>
                  </a:lnTo>
                  <a:lnTo>
                    <a:pt x="455" y="608"/>
                  </a:lnTo>
                  <a:lnTo>
                    <a:pt x="472" y="608"/>
                  </a:lnTo>
                  <a:lnTo>
                    <a:pt x="472" y="608"/>
                  </a:lnTo>
                  <a:lnTo>
                    <a:pt x="472" y="608"/>
                  </a:lnTo>
                  <a:lnTo>
                    <a:pt x="472" y="608"/>
                  </a:lnTo>
                  <a:lnTo>
                    <a:pt x="472" y="625"/>
                  </a:lnTo>
                  <a:lnTo>
                    <a:pt x="472" y="625"/>
                  </a:lnTo>
                  <a:lnTo>
                    <a:pt x="472" y="625"/>
                  </a:lnTo>
                  <a:lnTo>
                    <a:pt x="472" y="625"/>
                  </a:lnTo>
                  <a:lnTo>
                    <a:pt x="472" y="625"/>
                  </a:lnTo>
                  <a:lnTo>
                    <a:pt x="472" y="625"/>
                  </a:lnTo>
                  <a:lnTo>
                    <a:pt x="472" y="625"/>
                  </a:lnTo>
                  <a:lnTo>
                    <a:pt x="472" y="625"/>
                  </a:lnTo>
                  <a:lnTo>
                    <a:pt x="489" y="625"/>
                  </a:lnTo>
                  <a:lnTo>
                    <a:pt x="489" y="642"/>
                  </a:lnTo>
                  <a:lnTo>
                    <a:pt x="489" y="642"/>
                  </a:lnTo>
                  <a:lnTo>
                    <a:pt x="489" y="642"/>
                  </a:lnTo>
                  <a:lnTo>
                    <a:pt x="489" y="642"/>
                  </a:lnTo>
                  <a:lnTo>
                    <a:pt x="489" y="642"/>
                  </a:lnTo>
                  <a:lnTo>
                    <a:pt x="489" y="642"/>
                  </a:lnTo>
                  <a:lnTo>
                    <a:pt x="489" y="642"/>
                  </a:lnTo>
                  <a:lnTo>
                    <a:pt x="489" y="642"/>
                  </a:lnTo>
                  <a:lnTo>
                    <a:pt x="489" y="642"/>
                  </a:lnTo>
                  <a:lnTo>
                    <a:pt x="489" y="659"/>
                  </a:lnTo>
                  <a:lnTo>
                    <a:pt x="506" y="659"/>
                  </a:lnTo>
                  <a:lnTo>
                    <a:pt x="506" y="659"/>
                  </a:lnTo>
                  <a:lnTo>
                    <a:pt x="506" y="659"/>
                  </a:lnTo>
                  <a:lnTo>
                    <a:pt x="506" y="659"/>
                  </a:lnTo>
                  <a:lnTo>
                    <a:pt x="506" y="659"/>
                  </a:lnTo>
                  <a:lnTo>
                    <a:pt x="506" y="659"/>
                  </a:lnTo>
                  <a:lnTo>
                    <a:pt x="506" y="659"/>
                  </a:lnTo>
                  <a:lnTo>
                    <a:pt x="506" y="676"/>
                  </a:lnTo>
                  <a:lnTo>
                    <a:pt x="523" y="676"/>
                  </a:lnTo>
                  <a:lnTo>
                    <a:pt x="523" y="676"/>
                  </a:lnTo>
                  <a:lnTo>
                    <a:pt x="523" y="676"/>
                  </a:lnTo>
                  <a:lnTo>
                    <a:pt x="523" y="676"/>
                  </a:lnTo>
                  <a:lnTo>
                    <a:pt x="523" y="676"/>
                  </a:lnTo>
                  <a:lnTo>
                    <a:pt x="523" y="692"/>
                  </a:lnTo>
                  <a:lnTo>
                    <a:pt x="523" y="692"/>
                  </a:lnTo>
                  <a:lnTo>
                    <a:pt x="523" y="692"/>
                  </a:lnTo>
                  <a:lnTo>
                    <a:pt x="523" y="692"/>
                  </a:lnTo>
                  <a:lnTo>
                    <a:pt x="523" y="692"/>
                  </a:lnTo>
                  <a:lnTo>
                    <a:pt x="523" y="692"/>
                  </a:lnTo>
                  <a:lnTo>
                    <a:pt x="523" y="692"/>
                  </a:lnTo>
                  <a:lnTo>
                    <a:pt x="540" y="692"/>
                  </a:lnTo>
                  <a:lnTo>
                    <a:pt x="540" y="709"/>
                  </a:lnTo>
                  <a:lnTo>
                    <a:pt x="540" y="709"/>
                  </a:lnTo>
                  <a:lnTo>
                    <a:pt x="540" y="709"/>
                  </a:lnTo>
                  <a:lnTo>
                    <a:pt x="540" y="709"/>
                  </a:lnTo>
                  <a:lnTo>
                    <a:pt x="540" y="709"/>
                  </a:lnTo>
                  <a:lnTo>
                    <a:pt x="557" y="726"/>
                  </a:lnTo>
                  <a:lnTo>
                    <a:pt x="557" y="726"/>
                  </a:lnTo>
                  <a:lnTo>
                    <a:pt x="557" y="726"/>
                  </a:lnTo>
                  <a:lnTo>
                    <a:pt x="557" y="726"/>
                  </a:lnTo>
                  <a:lnTo>
                    <a:pt x="557" y="726"/>
                  </a:lnTo>
                  <a:lnTo>
                    <a:pt x="557" y="726"/>
                  </a:lnTo>
                  <a:lnTo>
                    <a:pt x="557" y="726"/>
                  </a:lnTo>
                  <a:lnTo>
                    <a:pt x="557" y="726"/>
                  </a:lnTo>
                  <a:lnTo>
                    <a:pt x="557" y="743"/>
                  </a:lnTo>
                  <a:lnTo>
                    <a:pt x="557" y="743"/>
                  </a:lnTo>
                  <a:lnTo>
                    <a:pt x="574" y="743"/>
                  </a:lnTo>
                  <a:lnTo>
                    <a:pt x="574" y="743"/>
                  </a:lnTo>
                  <a:lnTo>
                    <a:pt x="574" y="743"/>
                  </a:lnTo>
                  <a:lnTo>
                    <a:pt x="574" y="743"/>
                  </a:lnTo>
                  <a:lnTo>
                    <a:pt x="574" y="743"/>
                  </a:lnTo>
                  <a:lnTo>
                    <a:pt x="574" y="760"/>
                  </a:lnTo>
                  <a:lnTo>
                    <a:pt x="574" y="760"/>
                  </a:lnTo>
                  <a:lnTo>
                    <a:pt x="574" y="760"/>
                  </a:lnTo>
                  <a:lnTo>
                    <a:pt x="574" y="760"/>
                  </a:lnTo>
                  <a:lnTo>
                    <a:pt x="574" y="760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77"/>
                  </a:lnTo>
                  <a:lnTo>
                    <a:pt x="590" y="777"/>
                  </a:lnTo>
                  <a:lnTo>
                    <a:pt x="590" y="777"/>
                  </a:lnTo>
                  <a:lnTo>
                    <a:pt x="590" y="777"/>
                  </a:lnTo>
                  <a:lnTo>
                    <a:pt x="590" y="777"/>
                  </a:lnTo>
                  <a:lnTo>
                    <a:pt x="590" y="777"/>
                  </a:lnTo>
                  <a:lnTo>
                    <a:pt x="590" y="777"/>
                  </a:lnTo>
                  <a:lnTo>
                    <a:pt x="590" y="777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810"/>
                  </a:lnTo>
                  <a:lnTo>
                    <a:pt x="607" y="810"/>
                  </a:lnTo>
                  <a:lnTo>
                    <a:pt x="624" y="810"/>
                  </a:lnTo>
                  <a:lnTo>
                    <a:pt x="624" y="810"/>
                  </a:lnTo>
                  <a:lnTo>
                    <a:pt x="624" y="810"/>
                  </a:lnTo>
                  <a:lnTo>
                    <a:pt x="624" y="810"/>
                  </a:lnTo>
                  <a:lnTo>
                    <a:pt x="624" y="810"/>
                  </a:lnTo>
                  <a:lnTo>
                    <a:pt x="624" y="810"/>
                  </a:lnTo>
                  <a:lnTo>
                    <a:pt x="624" y="827"/>
                  </a:lnTo>
                  <a:lnTo>
                    <a:pt x="624" y="827"/>
                  </a:lnTo>
                  <a:lnTo>
                    <a:pt x="624" y="827"/>
                  </a:lnTo>
                  <a:lnTo>
                    <a:pt x="624" y="827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41" y="827"/>
                  </a:lnTo>
                  <a:lnTo>
                    <a:pt x="641" y="844"/>
                  </a:lnTo>
                  <a:lnTo>
                    <a:pt x="641" y="844"/>
                  </a:lnTo>
                  <a:lnTo>
                    <a:pt x="641" y="844"/>
                  </a:lnTo>
                  <a:lnTo>
                    <a:pt x="641" y="844"/>
                  </a:lnTo>
                  <a:lnTo>
                    <a:pt x="658" y="861"/>
                  </a:lnTo>
                  <a:lnTo>
                    <a:pt x="658" y="861"/>
                  </a:lnTo>
                  <a:lnTo>
                    <a:pt x="658" y="861"/>
                  </a:lnTo>
                  <a:lnTo>
                    <a:pt x="658" y="861"/>
                  </a:lnTo>
                  <a:lnTo>
                    <a:pt x="658" y="861"/>
                  </a:lnTo>
                  <a:lnTo>
                    <a:pt x="658" y="861"/>
                  </a:lnTo>
                  <a:lnTo>
                    <a:pt x="658" y="861"/>
                  </a:lnTo>
                  <a:lnTo>
                    <a:pt x="658" y="861"/>
                  </a:lnTo>
                  <a:lnTo>
                    <a:pt x="658" y="878"/>
                  </a:lnTo>
                  <a:lnTo>
                    <a:pt x="658" y="878"/>
                  </a:lnTo>
                  <a:lnTo>
                    <a:pt x="675" y="878"/>
                  </a:lnTo>
                  <a:lnTo>
                    <a:pt x="675" y="878"/>
                  </a:lnTo>
                  <a:lnTo>
                    <a:pt x="675" y="878"/>
                  </a:lnTo>
                  <a:lnTo>
                    <a:pt x="675" y="878"/>
                  </a:lnTo>
                  <a:lnTo>
                    <a:pt x="675" y="878"/>
                  </a:lnTo>
                  <a:lnTo>
                    <a:pt x="675" y="878"/>
                  </a:lnTo>
                  <a:lnTo>
                    <a:pt x="675" y="895"/>
                  </a:lnTo>
                  <a:lnTo>
                    <a:pt x="675" y="895"/>
                  </a:lnTo>
                  <a:lnTo>
                    <a:pt x="675" y="895"/>
                  </a:lnTo>
                  <a:lnTo>
                    <a:pt x="675" y="895"/>
                  </a:lnTo>
                  <a:lnTo>
                    <a:pt x="692" y="895"/>
                  </a:lnTo>
                  <a:lnTo>
                    <a:pt x="692" y="895"/>
                  </a:lnTo>
                  <a:lnTo>
                    <a:pt x="692" y="895"/>
                  </a:lnTo>
                  <a:lnTo>
                    <a:pt x="692" y="895"/>
                  </a:lnTo>
                  <a:lnTo>
                    <a:pt x="692" y="895"/>
                  </a:lnTo>
                  <a:lnTo>
                    <a:pt x="692" y="895"/>
                  </a:lnTo>
                  <a:lnTo>
                    <a:pt x="692" y="912"/>
                  </a:lnTo>
                  <a:lnTo>
                    <a:pt x="692" y="912"/>
                  </a:lnTo>
                  <a:lnTo>
                    <a:pt x="692" y="912"/>
                  </a:lnTo>
                  <a:lnTo>
                    <a:pt x="692" y="912"/>
                  </a:lnTo>
                  <a:lnTo>
                    <a:pt x="692" y="912"/>
                  </a:lnTo>
                  <a:lnTo>
                    <a:pt x="708" y="912"/>
                  </a:lnTo>
                  <a:lnTo>
                    <a:pt x="708" y="928"/>
                  </a:lnTo>
                  <a:lnTo>
                    <a:pt x="708" y="928"/>
                  </a:lnTo>
                  <a:lnTo>
                    <a:pt x="708" y="928"/>
                  </a:lnTo>
                  <a:lnTo>
                    <a:pt x="708" y="928"/>
                  </a:lnTo>
                  <a:lnTo>
                    <a:pt x="708" y="928"/>
                  </a:lnTo>
                  <a:lnTo>
                    <a:pt x="708" y="928"/>
                  </a:lnTo>
                  <a:lnTo>
                    <a:pt x="708" y="928"/>
                  </a:lnTo>
                  <a:lnTo>
                    <a:pt x="708" y="928"/>
                  </a:lnTo>
                  <a:lnTo>
                    <a:pt x="708" y="945"/>
                  </a:lnTo>
                  <a:lnTo>
                    <a:pt x="725" y="945"/>
                  </a:lnTo>
                  <a:lnTo>
                    <a:pt x="725" y="945"/>
                  </a:lnTo>
                  <a:lnTo>
                    <a:pt x="725" y="945"/>
                  </a:lnTo>
                  <a:lnTo>
                    <a:pt x="725" y="945"/>
                  </a:lnTo>
                  <a:lnTo>
                    <a:pt x="725" y="945"/>
                  </a:lnTo>
                  <a:lnTo>
                    <a:pt x="725" y="945"/>
                  </a:lnTo>
                  <a:lnTo>
                    <a:pt x="725" y="945"/>
                  </a:lnTo>
                  <a:lnTo>
                    <a:pt x="725" y="945"/>
                  </a:lnTo>
                  <a:lnTo>
                    <a:pt x="725" y="962"/>
                  </a:lnTo>
                  <a:lnTo>
                    <a:pt x="725" y="962"/>
                  </a:lnTo>
                  <a:lnTo>
                    <a:pt x="725" y="962"/>
                  </a:lnTo>
                  <a:lnTo>
                    <a:pt x="742" y="962"/>
                  </a:lnTo>
                  <a:lnTo>
                    <a:pt x="742" y="962"/>
                  </a:lnTo>
                  <a:lnTo>
                    <a:pt x="742" y="962"/>
                  </a:lnTo>
                  <a:lnTo>
                    <a:pt x="742" y="962"/>
                  </a:lnTo>
                  <a:lnTo>
                    <a:pt x="742" y="962"/>
                  </a:lnTo>
                  <a:lnTo>
                    <a:pt x="742" y="979"/>
                  </a:lnTo>
                  <a:lnTo>
                    <a:pt x="742" y="979"/>
                  </a:lnTo>
                  <a:lnTo>
                    <a:pt x="742" y="979"/>
                  </a:lnTo>
                  <a:lnTo>
                    <a:pt x="742" y="979"/>
                  </a:lnTo>
                  <a:lnTo>
                    <a:pt x="742" y="979"/>
                  </a:lnTo>
                  <a:lnTo>
                    <a:pt x="759" y="979"/>
                  </a:lnTo>
                  <a:lnTo>
                    <a:pt x="759" y="996"/>
                  </a:lnTo>
                  <a:lnTo>
                    <a:pt x="759" y="996"/>
                  </a:lnTo>
                  <a:lnTo>
                    <a:pt x="759" y="996"/>
                  </a:lnTo>
                  <a:lnTo>
                    <a:pt x="759" y="996"/>
                  </a:lnTo>
                  <a:lnTo>
                    <a:pt x="759" y="996"/>
                  </a:lnTo>
                  <a:lnTo>
                    <a:pt x="759" y="996"/>
                  </a:lnTo>
                  <a:lnTo>
                    <a:pt x="759" y="996"/>
                  </a:lnTo>
                  <a:lnTo>
                    <a:pt x="776" y="1013"/>
                  </a:lnTo>
                  <a:lnTo>
                    <a:pt x="776" y="1013"/>
                  </a:lnTo>
                  <a:lnTo>
                    <a:pt x="776" y="1013"/>
                  </a:lnTo>
                  <a:lnTo>
                    <a:pt x="776" y="1013"/>
                  </a:lnTo>
                  <a:lnTo>
                    <a:pt x="776" y="1013"/>
                  </a:lnTo>
                  <a:lnTo>
                    <a:pt x="776" y="1013"/>
                  </a:lnTo>
                  <a:lnTo>
                    <a:pt x="776" y="1013"/>
                  </a:lnTo>
                  <a:lnTo>
                    <a:pt x="776" y="1030"/>
                  </a:lnTo>
                  <a:lnTo>
                    <a:pt x="776" y="1030"/>
                  </a:lnTo>
                  <a:lnTo>
                    <a:pt x="776" y="1030"/>
                  </a:lnTo>
                  <a:lnTo>
                    <a:pt x="793" y="1030"/>
                  </a:lnTo>
                  <a:lnTo>
                    <a:pt x="793" y="1030"/>
                  </a:lnTo>
                  <a:lnTo>
                    <a:pt x="793" y="1030"/>
                  </a:lnTo>
                  <a:lnTo>
                    <a:pt x="793" y="1030"/>
                  </a:lnTo>
                  <a:lnTo>
                    <a:pt x="793" y="1030"/>
                  </a:lnTo>
                  <a:lnTo>
                    <a:pt x="793" y="1030"/>
                  </a:lnTo>
                  <a:lnTo>
                    <a:pt x="793" y="1047"/>
                  </a:lnTo>
                  <a:lnTo>
                    <a:pt x="793" y="1047"/>
                  </a:lnTo>
                  <a:lnTo>
                    <a:pt x="793" y="1047"/>
                  </a:lnTo>
                  <a:lnTo>
                    <a:pt x="793" y="1047"/>
                  </a:lnTo>
                  <a:lnTo>
                    <a:pt x="810" y="1047"/>
                  </a:lnTo>
                  <a:lnTo>
                    <a:pt x="810" y="1047"/>
                  </a:lnTo>
                  <a:lnTo>
                    <a:pt x="810" y="1047"/>
                  </a:lnTo>
                  <a:lnTo>
                    <a:pt x="810" y="1063"/>
                  </a:lnTo>
                  <a:lnTo>
                    <a:pt x="810" y="1063"/>
                  </a:lnTo>
                  <a:lnTo>
                    <a:pt x="810" y="1063"/>
                  </a:lnTo>
                  <a:lnTo>
                    <a:pt x="810" y="1063"/>
                  </a:lnTo>
                  <a:lnTo>
                    <a:pt x="810" y="1063"/>
                  </a:lnTo>
                  <a:lnTo>
                    <a:pt x="810" y="1063"/>
                  </a:lnTo>
                  <a:lnTo>
                    <a:pt x="810" y="1063"/>
                  </a:lnTo>
                  <a:lnTo>
                    <a:pt x="810" y="1063"/>
                  </a:lnTo>
                  <a:lnTo>
                    <a:pt x="827" y="1080"/>
                  </a:lnTo>
                  <a:lnTo>
                    <a:pt x="827" y="1080"/>
                  </a:lnTo>
                  <a:lnTo>
                    <a:pt x="827" y="1080"/>
                  </a:lnTo>
                  <a:lnTo>
                    <a:pt x="827" y="1080"/>
                  </a:lnTo>
                  <a:lnTo>
                    <a:pt x="827" y="1080"/>
                  </a:lnTo>
                  <a:lnTo>
                    <a:pt x="827" y="1080"/>
                  </a:lnTo>
                  <a:lnTo>
                    <a:pt x="827" y="1080"/>
                  </a:lnTo>
                  <a:lnTo>
                    <a:pt x="827" y="1080"/>
                  </a:lnTo>
                  <a:lnTo>
                    <a:pt x="827" y="1097"/>
                  </a:lnTo>
                  <a:lnTo>
                    <a:pt x="827" y="1097"/>
                  </a:lnTo>
                  <a:lnTo>
                    <a:pt x="843" y="1097"/>
                  </a:lnTo>
                  <a:lnTo>
                    <a:pt x="843" y="1097"/>
                  </a:lnTo>
                  <a:lnTo>
                    <a:pt x="843" y="1097"/>
                  </a:lnTo>
                  <a:lnTo>
                    <a:pt x="843" y="1097"/>
                  </a:lnTo>
                  <a:lnTo>
                    <a:pt x="843" y="1097"/>
                  </a:lnTo>
                  <a:lnTo>
                    <a:pt x="843" y="1097"/>
                  </a:lnTo>
                  <a:lnTo>
                    <a:pt x="843" y="1114"/>
                  </a:lnTo>
                  <a:lnTo>
                    <a:pt x="843" y="1114"/>
                  </a:lnTo>
                  <a:lnTo>
                    <a:pt x="843" y="1114"/>
                  </a:lnTo>
                  <a:lnTo>
                    <a:pt x="860" y="1114"/>
                  </a:lnTo>
                  <a:lnTo>
                    <a:pt x="860" y="1114"/>
                  </a:lnTo>
                  <a:lnTo>
                    <a:pt x="860" y="1114"/>
                  </a:lnTo>
                  <a:lnTo>
                    <a:pt x="860" y="1114"/>
                  </a:lnTo>
                  <a:lnTo>
                    <a:pt x="860" y="1131"/>
                  </a:lnTo>
                  <a:lnTo>
                    <a:pt x="860" y="1131"/>
                  </a:lnTo>
                  <a:lnTo>
                    <a:pt x="860" y="1131"/>
                  </a:lnTo>
                  <a:lnTo>
                    <a:pt x="860" y="1131"/>
                  </a:lnTo>
                  <a:lnTo>
                    <a:pt x="860" y="1131"/>
                  </a:lnTo>
                  <a:lnTo>
                    <a:pt x="860" y="1131"/>
                  </a:lnTo>
                  <a:lnTo>
                    <a:pt x="860" y="1131"/>
                  </a:lnTo>
                  <a:lnTo>
                    <a:pt x="860" y="1131"/>
                  </a:lnTo>
                  <a:lnTo>
                    <a:pt x="877" y="1148"/>
                  </a:lnTo>
                  <a:lnTo>
                    <a:pt x="877" y="1148"/>
                  </a:lnTo>
                  <a:lnTo>
                    <a:pt x="877" y="1148"/>
                  </a:lnTo>
                  <a:lnTo>
                    <a:pt x="877" y="1148"/>
                  </a:lnTo>
                  <a:lnTo>
                    <a:pt x="877" y="1148"/>
                  </a:lnTo>
                  <a:lnTo>
                    <a:pt x="877" y="1165"/>
                  </a:lnTo>
                  <a:lnTo>
                    <a:pt x="894" y="1165"/>
                  </a:lnTo>
                  <a:lnTo>
                    <a:pt x="894" y="1165"/>
                  </a:lnTo>
                  <a:lnTo>
                    <a:pt x="894" y="1165"/>
                  </a:lnTo>
                  <a:lnTo>
                    <a:pt x="894" y="1165"/>
                  </a:lnTo>
                  <a:lnTo>
                    <a:pt x="894" y="1165"/>
                  </a:lnTo>
                  <a:lnTo>
                    <a:pt x="894" y="1165"/>
                  </a:lnTo>
                  <a:lnTo>
                    <a:pt x="894" y="1165"/>
                  </a:lnTo>
                  <a:lnTo>
                    <a:pt x="894" y="1181"/>
                  </a:lnTo>
                  <a:lnTo>
                    <a:pt x="894" y="1181"/>
                  </a:lnTo>
                  <a:lnTo>
                    <a:pt x="894" y="1181"/>
                  </a:lnTo>
                  <a:lnTo>
                    <a:pt x="911" y="1181"/>
                  </a:lnTo>
                  <a:lnTo>
                    <a:pt x="911" y="1181"/>
                  </a:lnTo>
                  <a:lnTo>
                    <a:pt x="911" y="1181"/>
                  </a:lnTo>
                  <a:lnTo>
                    <a:pt x="911" y="1181"/>
                  </a:lnTo>
                  <a:lnTo>
                    <a:pt x="911" y="1198"/>
                  </a:lnTo>
                  <a:lnTo>
                    <a:pt x="911" y="1198"/>
                  </a:lnTo>
                  <a:lnTo>
                    <a:pt x="911" y="1198"/>
                  </a:lnTo>
                  <a:lnTo>
                    <a:pt x="911" y="1198"/>
                  </a:lnTo>
                  <a:lnTo>
                    <a:pt x="911" y="1198"/>
                  </a:lnTo>
                  <a:lnTo>
                    <a:pt x="911" y="1198"/>
                  </a:lnTo>
                  <a:lnTo>
                    <a:pt x="911" y="1198"/>
                  </a:lnTo>
                  <a:lnTo>
                    <a:pt x="928" y="1198"/>
                  </a:lnTo>
                  <a:lnTo>
                    <a:pt x="928" y="1198"/>
                  </a:lnTo>
                  <a:lnTo>
                    <a:pt x="928" y="1198"/>
                  </a:lnTo>
                  <a:lnTo>
                    <a:pt x="928" y="1215"/>
                  </a:lnTo>
                  <a:lnTo>
                    <a:pt x="928" y="1215"/>
                  </a:lnTo>
                  <a:lnTo>
                    <a:pt x="928" y="1215"/>
                  </a:lnTo>
                  <a:lnTo>
                    <a:pt x="928" y="1215"/>
                  </a:lnTo>
                  <a:lnTo>
                    <a:pt x="928" y="1215"/>
                  </a:lnTo>
                  <a:lnTo>
                    <a:pt x="928" y="1215"/>
                  </a:lnTo>
                  <a:lnTo>
                    <a:pt x="928" y="1232"/>
                  </a:lnTo>
                  <a:lnTo>
                    <a:pt x="945" y="1232"/>
                  </a:lnTo>
                  <a:lnTo>
                    <a:pt x="945" y="1232"/>
                  </a:lnTo>
                  <a:lnTo>
                    <a:pt x="945" y="1232"/>
                  </a:lnTo>
                  <a:lnTo>
                    <a:pt x="945" y="1232"/>
                  </a:lnTo>
                  <a:lnTo>
                    <a:pt x="945" y="1232"/>
                  </a:lnTo>
                  <a:lnTo>
                    <a:pt x="945" y="1232"/>
                  </a:lnTo>
                  <a:lnTo>
                    <a:pt x="945" y="1232"/>
                  </a:lnTo>
                  <a:lnTo>
                    <a:pt x="945" y="1232"/>
                  </a:lnTo>
                  <a:lnTo>
                    <a:pt x="945" y="1232"/>
                  </a:lnTo>
                  <a:lnTo>
                    <a:pt x="945" y="1249"/>
                  </a:lnTo>
                  <a:lnTo>
                    <a:pt x="945" y="1249"/>
                  </a:lnTo>
                  <a:lnTo>
                    <a:pt x="961" y="1249"/>
                  </a:lnTo>
                  <a:lnTo>
                    <a:pt x="961" y="1249"/>
                  </a:lnTo>
                  <a:lnTo>
                    <a:pt x="961" y="1249"/>
                  </a:lnTo>
                  <a:lnTo>
                    <a:pt x="961" y="1249"/>
                  </a:lnTo>
                  <a:lnTo>
                    <a:pt x="961" y="1249"/>
                  </a:lnTo>
                  <a:lnTo>
                    <a:pt x="961" y="1249"/>
                  </a:lnTo>
                  <a:lnTo>
                    <a:pt x="961" y="1266"/>
                  </a:lnTo>
                  <a:lnTo>
                    <a:pt x="961" y="1266"/>
                  </a:lnTo>
                  <a:lnTo>
                    <a:pt x="961" y="1266"/>
                  </a:lnTo>
                  <a:lnTo>
                    <a:pt x="961" y="1266"/>
                  </a:lnTo>
                  <a:lnTo>
                    <a:pt x="978" y="1266"/>
                  </a:lnTo>
                  <a:lnTo>
                    <a:pt x="978" y="1266"/>
                  </a:lnTo>
                  <a:lnTo>
                    <a:pt x="978" y="1266"/>
                  </a:lnTo>
                  <a:lnTo>
                    <a:pt x="978" y="1266"/>
                  </a:lnTo>
                  <a:lnTo>
                    <a:pt x="978" y="1283"/>
                  </a:lnTo>
                  <a:lnTo>
                    <a:pt x="978" y="1283"/>
                  </a:lnTo>
                  <a:lnTo>
                    <a:pt x="978" y="1283"/>
                  </a:lnTo>
                  <a:lnTo>
                    <a:pt x="978" y="1283"/>
                  </a:lnTo>
                  <a:lnTo>
                    <a:pt x="978" y="1283"/>
                  </a:lnTo>
                  <a:lnTo>
                    <a:pt x="978" y="1283"/>
                  </a:lnTo>
                  <a:lnTo>
                    <a:pt x="978" y="1283"/>
                  </a:lnTo>
                  <a:lnTo>
                    <a:pt x="995" y="1300"/>
                  </a:lnTo>
                  <a:lnTo>
                    <a:pt x="995" y="1300"/>
                  </a:lnTo>
                  <a:lnTo>
                    <a:pt x="995" y="1300"/>
                  </a:lnTo>
                  <a:lnTo>
                    <a:pt x="995" y="1300"/>
                  </a:lnTo>
                  <a:lnTo>
                    <a:pt x="995" y="1300"/>
                  </a:lnTo>
                  <a:lnTo>
                    <a:pt x="995" y="1300"/>
                  </a:lnTo>
                  <a:lnTo>
                    <a:pt x="995" y="1300"/>
                  </a:lnTo>
                  <a:lnTo>
                    <a:pt x="995" y="1300"/>
                  </a:lnTo>
                  <a:lnTo>
                    <a:pt x="995" y="1316"/>
                  </a:lnTo>
                  <a:lnTo>
                    <a:pt x="995" y="1316"/>
                  </a:lnTo>
                  <a:lnTo>
                    <a:pt x="1012" y="1316"/>
                  </a:lnTo>
                  <a:lnTo>
                    <a:pt x="1012" y="1316"/>
                  </a:lnTo>
                  <a:lnTo>
                    <a:pt x="1012" y="1316"/>
                  </a:lnTo>
                  <a:lnTo>
                    <a:pt x="1012" y="1316"/>
                  </a:lnTo>
                  <a:lnTo>
                    <a:pt x="1012" y="1316"/>
                  </a:lnTo>
                  <a:lnTo>
                    <a:pt x="1012" y="1316"/>
                  </a:lnTo>
                  <a:lnTo>
                    <a:pt x="1012" y="1333"/>
                  </a:lnTo>
                  <a:lnTo>
                    <a:pt x="1012" y="1333"/>
                  </a:lnTo>
                  <a:lnTo>
                    <a:pt x="1012" y="1333"/>
                  </a:lnTo>
                  <a:lnTo>
                    <a:pt x="1029" y="1333"/>
                  </a:lnTo>
                  <a:lnTo>
                    <a:pt x="1029" y="1333"/>
                  </a:lnTo>
                  <a:lnTo>
                    <a:pt x="1029" y="1333"/>
                  </a:lnTo>
                  <a:lnTo>
                    <a:pt x="1029" y="1333"/>
                  </a:lnTo>
                  <a:lnTo>
                    <a:pt x="1029" y="1333"/>
                  </a:lnTo>
                  <a:lnTo>
                    <a:pt x="1029" y="1350"/>
                  </a:lnTo>
                  <a:lnTo>
                    <a:pt x="1029" y="1350"/>
                  </a:lnTo>
                  <a:lnTo>
                    <a:pt x="1029" y="1350"/>
                  </a:lnTo>
                  <a:lnTo>
                    <a:pt x="1029" y="1350"/>
                  </a:lnTo>
                  <a:lnTo>
                    <a:pt x="1029" y="1350"/>
                  </a:lnTo>
                  <a:lnTo>
                    <a:pt x="1029" y="1350"/>
                  </a:lnTo>
                  <a:lnTo>
                    <a:pt x="1029" y="1350"/>
                  </a:lnTo>
                  <a:lnTo>
                    <a:pt x="1046" y="1367"/>
                  </a:lnTo>
                  <a:lnTo>
                    <a:pt x="1046" y="1367"/>
                  </a:lnTo>
                  <a:lnTo>
                    <a:pt x="1046" y="1367"/>
                  </a:lnTo>
                  <a:lnTo>
                    <a:pt x="1046" y="1367"/>
                  </a:lnTo>
                  <a:lnTo>
                    <a:pt x="1046" y="1367"/>
                  </a:lnTo>
                  <a:lnTo>
                    <a:pt x="1046" y="1367"/>
                  </a:lnTo>
                  <a:lnTo>
                    <a:pt x="1046" y="1367"/>
                  </a:lnTo>
                  <a:lnTo>
                    <a:pt x="1046" y="1367"/>
                  </a:lnTo>
                  <a:lnTo>
                    <a:pt x="1046" y="1367"/>
                  </a:lnTo>
                  <a:lnTo>
                    <a:pt x="1063" y="1367"/>
                  </a:lnTo>
                  <a:lnTo>
                    <a:pt x="1063" y="1384"/>
                  </a:lnTo>
                  <a:lnTo>
                    <a:pt x="1063" y="1384"/>
                  </a:lnTo>
                  <a:lnTo>
                    <a:pt x="1063" y="1384"/>
                  </a:lnTo>
                  <a:lnTo>
                    <a:pt x="1063" y="1384"/>
                  </a:lnTo>
                  <a:lnTo>
                    <a:pt x="1063" y="1384"/>
                  </a:lnTo>
                  <a:lnTo>
                    <a:pt x="1063" y="1384"/>
                  </a:lnTo>
                  <a:lnTo>
                    <a:pt x="1063" y="1401"/>
                  </a:lnTo>
                  <a:lnTo>
                    <a:pt x="1063" y="1401"/>
                  </a:lnTo>
                  <a:lnTo>
                    <a:pt x="1063" y="1401"/>
                  </a:lnTo>
                  <a:lnTo>
                    <a:pt x="1080" y="1401"/>
                  </a:lnTo>
                  <a:lnTo>
                    <a:pt x="1080" y="1401"/>
                  </a:lnTo>
                  <a:lnTo>
                    <a:pt x="1080" y="1401"/>
                  </a:lnTo>
                  <a:lnTo>
                    <a:pt x="1080" y="1401"/>
                  </a:lnTo>
                  <a:lnTo>
                    <a:pt x="1080" y="1401"/>
                  </a:lnTo>
                  <a:lnTo>
                    <a:pt x="1080" y="1401"/>
                  </a:lnTo>
                  <a:lnTo>
                    <a:pt x="1080" y="1401"/>
                  </a:lnTo>
                  <a:lnTo>
                    <a:pt x="1080" y="1418"/>
                  </a:lnTo>
                  <a:lnTo>
                    <a:pt x="1080" y="1418"/>
                  </a:lnTo>
                  <a:lnTo>
                    <a:pt x="1080" y="1418"/>
                  </a:lnTo>
                  <a:lnTo>
                    <a:pt x="1080" y="1418"/>
                  </a:lnTo>
                  <a:lnTo>
                    <a:pt x="1096" y="1418"/>
                  </a:lnTo>
                  <a:lnTo>
                    <a:pt x="1096" y="1418"/>
                  </a:lnTo>
                  <a:lnTo>
                    <a:pt x="1096" y="1418"/>
                  </a:lnTo>
                  <a:lnTo>
                    <a:pt x="1096" y="1434"/>
                  </a:lnTo>
                  <a:lnTo>
                    <a:pt x="1096" y="1434"/>
                  </a:lnTo>
                  <a:lnTo>
                    <a:pt x="1096" y="1434"/>
                  </a:lnTo>
                  <a:lnTo>
                    <a:pt x="1096" y="1434"/>
                  </a:lnTo>
                  <a:lnTo>
                    <a:pt x="1096" y="1434"/>
                  </a:lnTo>
                  <a:lnTo>
                    <a:pt x="1113" y="1434"/>
                  </a:lnTo>
                  <a:lnTo>
                    <a:pt x="1113" y="1434"/>
                  </a:lnTo>
                  <a:lnTo>
                    <a:pt x="1113" y="1434"/>
                  </a:lnTo>
                  <a:lnTo>
                    <a:pt x="1113" y="1451"/>
                  </a:lnTo>
                  <a:lnTo>
                    <a:pt x="1113" y="1451"/>
                  </a:lnTo>
                  <a:lnTo>
                    <a:pt x="1113" y="1451"/>
                  </a:lnTo>
                  <a:lnTo>
                    <a:pt x="1113" y="1451"/>
                  </a:lnTo>
                  <a:lnTo>
                    <a:pt x="1113" y="1451"/>
                  </a:lnTo>
                  <a:lnTo>
                    <a:pt x="1113" y="1451"/>
                  </a:lnTo>
                  <a:lnTo>
                    <a:pt x="1113" y="1451"/>
                  </a:lnTo>
                  <a:lnTo>
                    <a:pt x="1113" y="1451"/>
                  </a:lnTo>
                  <a:lnTo>
                    <a:pt x="1130" y="1468"/>
                  </a:lnTo>
                  <a:lnTo>
                    <a:pt x="1130" y="1468"/>
                  </a:lnTo>
                  <a:lnTo>
                    <a:pt x="1130" y="1468"/>
                  </a:lnTo>
                  <a:lnTo>
                    <a:pt x="1130" y="1468"/>
                  </a:lnTo>
                  <a:lnTo>
                    <a:pt x="1130" y="1468"/>
                  </a:lnTo>
                  <a:lnTo>
                    <a:pt x="1130" y="1468"/>
                  </a:lnTo>
                  <a:lnTo>
                    <a:pt x="1130" y="1468"/>
                  </a:lnTo>
                  <a:lnTo>
                    <a:pt x="1130" y="1485"/>
                  </a:lnTo>
                  <a:lnTo>
                    <a:pt x="1147" y="1485"/>
                  </a:lnTo>
                  <a:lnTo>
                    <a:pt x="1147" y="1485"/>
                  </a:lnTo>
                  <a:lnTo>
                    <a:pt x="1147" y="1485"/>
                  </a:lnTo>
                  <a:lnTo>
                    <a:pt x="1147" y="1485"/>
                  </a:lnTo>
                  <a:lnTo>
                    <a:pt x="1147" y="1502"/>
                  </a:lnTo>
                  <a:lnTo>
                    <a:pt x="1147" y="1502"/>
                  </a:lnTo>
                  <a:lnTo>
                    <a:pt x="1147" y="1502"/>
                  </a:lnTo>
                  <a:lnTo>
                    <a:pt x="1147" y="1502"/>
                  </a:lnTo>
                  <a:lnTo>
                    <a:pt x="1147" y="1502"/>
                  </a:lnTo>
                  <a:lnTo>
                    <a:pt x="1147" y="1502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2136200" y="4042775"/>
              <a:ext cx="31225" cy="41350"/>
            </a:xfrm>
            <a:custGeom>
              <a:avLst/>
              <a:gdLst/>
              <a:ahLst/>
              <a:cxnLst/>
              <a:rect l="l" t="t" r="r" b="b"/>
              <a:pathLst>
                <a:path w="1249" h="165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51" y="68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2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35" y="186"/>
                  </a:lnTo>
                  <a:lnTo>
                    <a:pt x="135" y="186"/>
                  </a:lnTo>
                  <a:lnTo>
                    <a:pt x="135" y="186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203" y="271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20" y="304"/>
                  </a:lnTo>
                  <a:lnTo>
                    <a:pt x="220" y="304"/>
                  </a:lnTo>
                  <a:lnTo>
                    <a:pt x="220" y="304"/>
                  </a:lnTo>
                  <a:lnTo>
                    <a:pt x="220" y="304"/>
                  </a:lnTo>
                  <a:lnTo>
                    <a:pt x="220" y="304"/>
                  </a:lnTo>
                  <a:lnTo>
                    <a:pt x="220" y="321"/>
                  </a:lnTo>
                  <a:lnTo>
                    <a:pt x="220" y="321"/>
                  </a:lnTo>
                  <a:lnTo>
                    <a:pt x="220" y="321"/>
                  </a:lnTo>
                  <a:lnTo>
                    <a:pt x="220" y="321"/>
                  </a:lnTo>
                  <a:lnTo>
                    <a:pt x="237" y="321"/>
                  </a:lnTo>
                  <a:lnTo>
                    <a:pt x="237" y="321"/>
                  </a:lnTo>
                  <a:lnTo>
                    <a:pt x="237" y="321"/>
                  </a:lnTo>
                  <a:lnTo>
                    <a:pt x="237" y="321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54" y="338"/>
                  </a:lnTo>
                  <a:lnTo>
                    <a:pt x="254" y="338"/>
                  </a:lnTo>
                  <a:lnTo>
                    <a:pt x="254" y="355"/>
                  </a:lnTo>
                  <a:lnTo>
                    <a:pt x="254" y="355"/>
                  </a:lnTo>
                  <a:lnTo>
                    <a:pt x="254" y="355"/>
                  </a:lnTo>
                  <a:lnTo>
                    <a:pt x="254" y="355"/>
                  </a:lnTo>
                  <a:lnTo>
                    <a:pt x="254" y="372"/>
                  </a:lnTo>
                  <a:lnTo>
                    <a:pt x="254" y="372"/>
                  </a:lnTo>
                  <a:lnTo>
                    <a:pt x="254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72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70" y="389"/>
                  </a:lnTo>
                  <a:lnTo>
                    <a:pt x="287" y="389"/>
                  </a:lnTo>
                  <a:lnTo>
                    <a:pt x="287" y="389"/>
                  </a:lnTo>
                  <a:lnTo>
                    <a:pt x="287" y="389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287" y="406"/>
                  </a:lnTo>
                  <a:lnTo>
                    <a:pt x="304" y="423"/>
                  </a:lnTo>
                  <a:lnTo>
                    <a:pt x="304" y="423"/>
                  </a:lnTo>
                  <a:lnTo>
                    <a:pt x="304" y="423"/>
                  </a:lnTo>
                  <a:lnTo>
                    <a:pt x="304" y="423"/>
                  </a:lnTo>
                  <a:lnTo>
                    <a:pt x="304" y="423"/>
                  </a:lnTo>
                  <a:lnTo>
                    <a:pt x="304" y="423"/>
                  </a:lnTo>
                  <a:lnTo>
                    <a:pt x="304" y="439"/>
                  </a:lnTo>
                  <a:lnTo>
                    <a:pt x="304" y="439"/>
                  </a:lnTo>
                  <a:lnTo>
                    <a:pt x="321" y="439"/>
                  </a:lnTo>
                  <a:lnTo>
                    <a:pt x="321" y="439"/>
                  </a:lnTo>
                  <a:lnTo>
                    <a:pt x="321" y="439"/>
                  </a:lnTo>
                  <a:lnTo>
                    <a:pt x="321" y="439"/>
                  </a:lnTo>
                  <a:lnTo>
                    <a:pt x="321" y="439"/>
                  </a:lnTo>
                  <a:lnTo>
                    <a:pt x="321" y="439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21" y="456"/>
                  </a:lnTo>
                  <a:lnTo>
                    <a:pt x="338" y="456"/>
                  </a:lnTo>
                  <a:lnTo>
                    <a:pt x="338" y="456"/>
                  </a:lnTo>
                  <a:lnTo>
                    <a:pt x="338" y="473"/>
                  </a:lnTo>
                  <a:lnTo>
                    <a:pt x="338" y="473"/>
                  </a:lnTo>
                  <a:lnTo>
                    <a:pt x="338" y="473"/>
                  </a:lnTo>
                  <a:lnTo>
                    <a:pt x="338" y="473"/>
                  </a:lnTo>
                  <a:lnTo>
                    <a:pt x="338" y="473"/>
                  </a:lnTo>
                  <a:lnTo>
                    <a:pt x="338" y="473"/>
                  </a:lnTo>
                  <a:lnTo>
                    <a:pt x="355" y="473"/>
                  </a:lnTo>
                  <a:lnTo>
                    <a:pt x="355" y="473"/>
                  </a:lnTo>
                  <a:lnTo>
                    <a:pt x="355" y="490"/>
                  </a:lnTo>
                  <a:lnTo>
                    <a:pt x="355" y="490"/>
                  </a:lnTo>
                  <a:lnTo>
                    <a:pt x="355" y="490"/>
                  </a:lnTo>
                  <a:lnTo>
                    <a:pt x="355" y="490"/>
                  </a:lnTo>
                  <a:lnTo>
                    <a:pt x="355" y="490"/>
                  </a:lnTo>
                  <a:lnTo>
                    <a:pt x="355" y="490"/>
                  </a:lnTo>
                  <a:lnTo>
                    <a:pt x="355" y="490"/>
                  </a:lnTo>
                  <a:lnTo>
                    <a:pt x="355" y="490"/>
                  </a:lnTo>
                  <a:lnTo>
                    <a:pt x="355" y="490"/>
                  </a:lnTo>
                  <a:lnTo>
                    <a:pt x="355" y="490"/>
                  </a:lnTo>
                  <a:lnTo>
                    <a:pt x="355" y="507"/>
                  </a:lnTo>
                  <a:lnTo>
                    <a:pt x="355" y="507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24"/>
                  </a:lnTo>
                  <a:lnTo>
                    <a:pt x="372" y="524"/>
                  </a:lnTo>
                  <a:lnTo>
                    <a:pt x="372" y="524"/>
                  </a:lnTo>
                  <a:lnTo>
                    <a:pt x="372" y="524"/>
                  </a:lnTo>
                  <a:lnTo>
                    <a:pt x="388" y="524"/>
                  </a:lnTo>
                  <a:lnTo>
                    <a:pt x="388" y="524"/>
                  </a:lnTo>
                  <a:lnTo>
                    <a:pt x="388" y="524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388" y="541"/>
                  </a:lnTo>
                  <a:lnTo>
                    <a:pt x="405" y="541"/>
                  </a:lnTo>
                  <a:lnTo>
                    <a:pt x="405" y="541"/>
                  </a:lnTo>
                  <a:lnTo>
                    <a:pt x="405" y="557"/>
                  </a:lnTo>
                  <a:lnTo>
                    <a:pt x="405" y="557"/>
                  </a:lnTo>
                  <a:lnTo>
                    <a:pt x="405" y="557"/>
                  </a:lnTo>
                  <a:lnTo>
                    <a:pt x="405" y="557"/>
                  </a:lnTo>
                  <a:lnTo>
                    <a:pt x="405" y="557"/>
                  </a:lnTo>
                  <a:lnTo>
                    <a:pt x="405" y="557"/>
                  </a:lnTo>
                  <a:lnTo>
                    <a:pt x="405" y="557"/>
                  </a:lnTo>
                  <a:lnTo>
                    <a:pt x="422" y="574"/>
                  </a:lnTo>
                  <a:lnTo>
                    <a:pt x="422" y="574"/>
                  </a:lnTo>
                  <a:lnTo>
                    <a:pt x="422" y="574"/>
                  </a:lnTo>
                  <a:lnTo>
                    <a:pt x="422" y="574"/>
                  </a:lnTo>
                  <a:lnTo>
                    <a:pt x="422" y="574"/>
                  </a:lnTo>
                  <a:lnTo>
                    <a:pt x="422" y="574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22" y="591"/>
                  </a:lnTo>
                  <a:lnTo>
                    <a:pt x="439" y="591"/>
                  </a:lnTo>
                  <a:lnTo>
                    <a:pt x="439" y="591"/>
                  </a:lnTo>
                  <a:lnTo>
                    <a:pt x="439" y="591"/>
                  </a:lnTo>
                  <a:lnTo>
                    <a:pt x="439" y="591"/>
                  </a:lnTo>
                  <a:lnTo>
                    <a:pt x="439" y="591"/>
                  </a:lnTo>
                  <a:lnTo>
                    <a:pt x="439" y="591"/>
                  </a:lnTo>
                  <a:lnTo>
                    <a:pt x="439" y="608"/>
                  </a:lnTo>
                  <a:lnTo>
                    <a:pt x="439" y="608"/>
                  </a:lnTo>
                  <a:lnTo>
                    <a:pt x="439" y="608"/>
                  </a:lnTo>
                  <a:lnTo>
                    <a:pt x="439" y="608"/>
                  </a:lnTo>
                  <a:lnTo>
                    <a:pt x="439" y="608"/>
                  </a:lnTo>
                  <a:lnTo>
                    <a:pt x="456" y="625"/>
                  </a:lnTo>
                  <a:lnTo>
                    <a:pt x="456" y="625"/>
                  </a:lnTo>
                  <a:lnTo>
                    <a:pt x="456" y="625"/>
                  </a:lnTo>
                  <a:lnTo>
                    <a:pt x="456" y="625"/>
                  </a:lnTo>
                  <a:lnTo>
                    <a:pt x="456" y="625"/>
                  </a:lnTo>
                  <a:lnTo>
                    <a:pt x="456" y="625"/>
                  </a:lnTo>
                  <a:lnTo>
                    <a:pt x="456" y="625"/>
                  </a:lnTo>
                  <a:lnTo>
                    <a:pt x="456" y="625"/>
                  </a:lnTo>
                  <a:lnTo>
                    <a:pt x="456" y="642"/>
                  </a:lnTo>
                  <a:lnTo>
                    <a:pt x="473" y="642"/>
                  </a:lnTo>
                  <a:lnTo>
                    <a:pt x="473" y="642"/>
                  </a:lnTo>
                  <a:lnTo>
                    <a:pt x="473" y="642"/>
                  </a:lnTo>
                  <a:lnTo>
                    <a:pt x="473" y="642"/>
                  </a:lnTo>
                  <a:lnTo>
                    <a:pt x="473" y="642"/>
                  </a:lnTo>
                  <a:lnTo>
                    <a:pt x="473" y="642"/>
                  </a:lnTo>
                  <a:lnTo>
                    <a:pt x="473" y="659"/>
                  </a:lnTo>
                  <a:lnTo>
                    <a:pt x="473" y="659"/>
                  </a:lnTo>
                  <a:lnTo>
                    <a:pt x="473" y="659"/>
                  </a:lnTo>
                  <a:lnTo>
                    <a:pt x="473" y="659"/>
                  </a:lnTo>
                  <a:lnTo>
                    <a:pt x="490" y="659"/>
                  </a:lnTo>
                  <a:lnTo>
                    <a:pt x="490" y="659"/>
                  </a:lnTo>
                  <a:lnTo>
                    <a:pt x="490" y="676"/>
                  </a:lnTo>
                  <a:lnTo>
                    <a:pt x="490" y="676"/>
                  </a:lnTo>
                  <a:lnTo>
                    <a:pt x="507" y="676"/>
                  </a:lnTo>
                  <a:lnTo>
                    <a:pt x="507" y="676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507" y="709"/>
                  </a:lnTo>
                  <a:lnTo>
                    <a:pt x="523" y="709"/>
                  </a:lnTo>
                  <a:lnTo>
                    <a:pt x="523" y="709"/>
                  </a:lnTo>
                  <a:lnTo>
                    <a:pt x="523" y="709"/>
                  </a:lnTo>
                  <a:lnTo>
                    <a:pt x="523" y="709"/>
                  </a:lnTo>
                  <a:lnTo>
                    <a:pt x="523" y="709"/>
                  </a:lnTo>
                  <a:lnTo>
                    <a:pt x="523" y="709"/>
                  </a:lnTo>
                  <a:lnTo>
                    <a:pt x="523" y="726"/>
                  </a:lnTo>
                  <a:lnTo>
                    <a:pt x="523" y="726"/>
                  </a:lnTo>
                  <a:lnTo>
                    <a:pt x="540" y="726"/>
                  </a:lnTo>
                  <a:lnTo>
                    <a:pt x="540" y="726"/>
                  </a:lnTo>
                  <a:lnTo>
                    <a:pt x="540" y="726"/>
                  </a:lnTo>
                  <a:lnTo>
                    <a:pt x="540" y="726"/>
                  </a:lnTo>
                  <a:lnTo>
                    <a:pt x="540" y="726"/>
                  </a:lnTo>
                  <a:lnTo>
                    <a:pt x="540" y="743"/>
                  </a:lnTo>
                  <a:lnTo>
                    <a:pt x="540" y="743"/>
                  </a:lnTo>
                  <a:lnTo>
                    <a:pt x="540" y="743"/>
                  </a:lnTo>
                  <a:lnTo>
                    <a:pt x="540" y="743"/>
                  </a:lnTo>
                  <a:lnTo>
                    <a:pt x="540" y="743"/>
                  </a:lnTo>
                  <a:lnTo>
                    <a:pt x="540" y="743"/>
                  </a:lnTo>
                  <a:lnTo>
                    <a:pt x="540" y="743"/>
                  </a:lnTo>
                  <a:lnTo>
                    <a:pt x="557" y="743"/>
                  </a:lnTo>
                  <a:lnTo>
                    <a:pt x="557" y="743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57" y="760"/>
                  </a:lnTo>
                  <a:lnTo>
                    <a:pt x="574" y="777"/>
                  </a:lnTo>
                  <a:lnTo>
                    <a:pt x="574" y="777"/>
                  </a:lnTo>
                  <a:lnTo>
                    <a:pt x="574" y="777"/>
                  </a:lnTo>
                  <a:lnTo>
                    <a:pt x="574" y="777"/>
                  </a:lnTo>
                  <a:lnTo>
                    <a:pt x="574" y="794"/>
                  </a:lnTo>
                  <a:lnTo>
                    <a:pt x="574" y="794"/>
                  </a:lnTo>
                  <a:lnTo>
                    <a:pt x="574" y="794"/>
                  </a:lnTo>
                  <a:lnTo>
                    <a:pt x="591" y="794"/>
                  </a:lnTo>
                  <a:lnTo>
                    <a:pt x="591" y="794"/>
                  </a:lnTo>
                  <a:lnTo>
                    <a:pt x="591" y="794"/>
                  </a:lnTo>
                  <a:lnTo>
                    <a:pt x="591" y="794"/>
                  </a:lnTo>
                  <a:lnTo>
                    <a:pt x="591" y="794"/>
                  </a:lnTo>
                  <a:lnTo>
                    <a:pt x="591" y="794"/>
                  </a:lnTo>
                  <a:lnTo>
                    <a:pt x="591" y="810"/>
                  </a:lnTo>
                  <a:lnTo>
                    <a:pt x="591" y="810"/>
                  </a:lnTo>
                  <a:lnTo>
                    <a:pt x="591" y="810"/>
                  </a:lnTo>
                  <a:lnTo>
                    <a:pt x="591" y="810"/>
                  </a:lnTo>
                  <a:lnTo>
                    <a:pt x="591" y="810"/>
                  </a:lnTo>
                  <a:lnTo>
                    <a:pt x="591" y="810"/>
                  </a:lnTo>
                  <a:lnTo>
                    <a:pt x="608" y="810"/>
                  </a:lnTo>
                  <a:lnTo>
                    <a:pt x="608" y="810"/>
                  </a:lnTo>
                  <a:lnTo>
                    <a:pt x="608" y="810"/>
                  </a:lnTo>
                  <a:lnTo>
                    <a:pt x="608" y="810"/>
                  </a:lnTo>
                  <a:lnTo>
                    <a:pt x="608" y="827"/>
                  </a:lnTo>
                  <a:lnTo>
                    <a:pt x="608" y="827"/>
                  </a:lnTo>
                  <a:lnTo>
                    <a:pt x="608" y="827"/>
                  </a:lnTo>
                  <a:lnTo>
                    <a:pt x="608" y="827"/>
                  </a:lnTo>
                  <a:lnTo>
                    <a:pt x="608" y="827"/>
                  </a:lnTo>
                  <a:lnTo>
                    <a:pt x="608" y="827"/>
                  </a:lnTo>
                  <a:lnTo>
                    <a:pt x="625" y="844"/>
                  </a:lnTo>
                  <a:lnTo>
                    <a:pt x="625" y="844"/>
                  </a:lnTo>
                  <a:lnTo>
                    <a:pt x="625" y="844"/>
                  </a:lnTo>
                  <a:lnTo>
                    <a:pt x="625" y="844"/>
                  </a:lnTo>
                  <a:lnTo>
                    <a:pt x="625" y="844"/>
                  </a:lnTo>
                  <a:lnTo>
                    <a:pt x="625" y="844"/>
                  </a:lnTo>
                  <a:lnTo>
                    <a:pt x="625" y="844"/>
                  </a:lnTo>
                  <a:lnTo>
                    <a:pt x="625" y="861"/>
                  </a:lnTo>
                  <a:lnTo>
                    <a:pt x="625" y="861"/>
                  </a:lnTo>
                  <a:lnTo>
                    <a:pt x="625" y="861"/>
                  </a:lnTo>
                  <a:lnTo>
                    <a:pt x="625" y="861"/>
                  </a:lnTo>
                  <a:lnTo>
                    <a:pt x="625" y="861"/>
                  </a:lnTo>
                  <a:lnTo>
                    <a:pt x="641" y="861"/>
                  </a:lnTo>
                  <a:lnTo>
                    <a:pt x="641" y="861"/>
                  </a:lnTo>
                  <a:lnTo>
                    <a:pt x="641" y="861"/>
                  </a:lnTo>
                  <a:lnTo>
                    <a:pt x="641" y="861"/>
                  </a:lnTo>
                  <a:lnTo>
                    <a:pt x="641" y="861"/>
                  </a:lnTo>
                  <a:lnTo>
                    <a:pt x="641" y="861"/>
                  </a:lnTo>
                  <a:lnTo>
                    <a:pt x="641" y="878"/>
                  </a:lnTo>
                  <a:lnTo>
                    <a:pt x="641" y="878"/>
                  </a:lnTo>
                  <a:lnTo>
                    <a:pt x="641" y="878"/>
                  </a:lnTo>
                  <a:lnTo>
                    <a:pt x="641" y="878"/>
                  </a:lnTo>
                  <a:lnTo>
                    <a:pt x="641" y="878"/>
                  </a:lnTo>
                  <a:lnTo>
                    <a:pt x="641" y="878"/>
                  </a:lnTo>
                  <a:lnTo>
                    <a:pt x="641" y="878"/>
                  </a:lnTo>
                  <a:lnTo>
                    <a:pt x="658" y="895"/>
                  </a:lnTo>
                  <a:lnTo>
                    <a:pt x="658" y="895"/>
                  </a:lnTo>
                  <a:lnTo>
                    <a:pt x="658" y="895"/>
                  </a:lnTo>
                  <a:lnTo>
                    <a:pt x="658" y="895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29"/>
                  </a:lnTo>
                  <a:lnTo>
                    <a:pt x="675" y="929"/>
                  </a:lnTo>
                  <a:lnTo>
                    <a:pt x="675" y="929"/>
                  </a:lnTo>
                  <a:lnTo>
                    <a:pt x="692" y="929"/>
                  </a:lnTo>
                  <a:lnTo>
                    <a:pt x="692" y="929"/>
                  </a:lnTo>
                  <a:lnTo>
                    <a:pt x="692" y="929"/>
                  </a:lnTo>
                  <a:lnTo>
                    <a:pt x="692" y="929"/>
                  </a:lnTo>
                  <a:lnTo>
                    <a:pt x="692" y="929"/>
                  </a:lnTo>
                  <a:lnTo>
                    <a:pt x="692" y="929"/>
                  </a:lnTo>
                  <a:lnTo>
                    <a:pt x="692" y="929"/>
                  </a:lnTo>
                  <a:lnTo>
                    <a:pt x="692" y="929"/>
                  </a:lnTo>
                  <a:lnTo>
                    <a:pt x="692" y="945"/>
                  </a:lnTo>
                  <a:lnTo>
                    <a:pt x="692" y="945"/>
                  </a:lnTo>
                  <a:lnTo>
                    <a:pt x="692" y="945"/>
                  </a:lnTo>
                  <a:lnTo>
                    <a:pt x="692" y="945"/>
                  </a:lnTo>
                  <a:lnTo>
                    <a:pt x="692" y="945"/>
                  </a:lnTo>
                  <a:lnTo>
                    <a:pt x="709" y="945"/>
                  </a:lnTo>
                  <a:lnTo>
                    <a:pt x="709" y="962"/>
                  </a:lnTo>
                  <a:lnTo>
                    <a:pt x="709" y="962"/>
                  </a:lnTo>
                  <a:lnTo>
                    <a:pt x="709" y="962"/>
                  </a:lnTo>
                  <a:lnTo>
                    <a:pt x="709" y="962"/>
                  </a:lnTo>
                  <a:lnTo>
                    <a:pt x="709" y="962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96"/>
                  </a:lnTo>
                  <a:lnTo>
                    <a:pt x="726" y="996"/>
                  </a:lnTo>
                  <a:lnTo>
                    <a:pt x="743" y="996"/>
                  </a:lnTo>
                  <a:lnTo>
                    <a:pt x="743" y="996"/>
                  </a:lnTo>
                  <a:lnTo>
                    <a:pt x="743" y="996"/>
                  </a:lnTo>
                  <a:lnTo>
                    <a:pt x="743" y="996"/>
                  </a:lnTo>
                  <a:lnTo>
                    <a:pt x="743" y="996"/>
                  </a:lnTo>
                  <a:lnTo>
                    <a:pt x="743" y="996"/>
                  </a:lnTo>
                  <a:lnTo>
                    <a:pt x="743" y="996"/>
                  </a:lnTo>
                  <a:lnTo>
                    <a:pt x="743" y="996"/>
                  </a:lnTo>
                  <a:lnTo>
                    <a:pt x="743" y="1013"/>
                  </a:lnTo>
                  <a:lnTo>
                    <a:pt x="743" y="1013"/>
                  </a:lnTo>
                  <a:lnTo>
                    <a:pt x="743" y="1013"/>
                  </a:lnTo>
                  <a:lnTo>
                    <a:pt x="760" y="1013"/>
                  </a:lnTo>
                  <a:lnTo>
                    <a:pt x="760" y="1030"/>
                  </a:lnTo>
                  <a:lnTo>
                    <a:pt x="760" y="1030"/>
                  </a:lnTo>
                  <a:lnTo>
                    <a:pt x="760" y="1030"/>
                  </a:lnTo>
                  <a:lnTo>
                    <a:pt x="760" y="1030"/>
                  </a:lnTo>
                  <a:lnTo>
                    <a:pt x="760" y="1030"/>
                  </a:lnTo>
                  <a:lnTo>
                    <a:pt x="776" y="1030"/>
                  </a:lnTo>
                  <a:lnTo>
                    <a:pt x="776" y="1047"/>
                  </a:lnTo>
                  <a:lnTo>
                    <a:pt x="776" y="1047"/>
                  </a:lnTo>
                  <a:lnTo>
                    <a:pt x="776" y="1047"/>
                  </a:lnTo>
                  <a:lnTo>
                    <a:pt x="776" y="1047"/>
                  </a:lnTo>
                  <a:lnTo>
                    <a:pt x="776" y="1047"/>
                  </a:lnTo>
                  <a:lnTo>
                    <a:pt x="776" y="1047"/>
                  </a:lnTo>
                  <a:lnTo>
                    <a:pt x="776" y="1047"/>
                  </a:lnTo>
                  <a:lnTo>
                    <a:pt x="776" y="1047"/>
                  </a:lnTo>
                  <a:lnTo>
                    <a:pt x="776" y="1047"/>
                  </a:lnTo>
                  <a:lnTo>
                    <a:pt x="776" y="1047"/>
                  </a:lnTo>
                  <a:lnTo>
                    <a:pt x="793" y="1063"/>
                  </a:lnTo>
                  <a:lnTo>
                    <a:pt x="793" y="1063"/>
                  </a:lnTo>
                  <a:lnTo>
                    <a:pt x="793" y="1063"/>
                  </a:lnTo>
                  <a:lnTo>
                    <a:pt x="793" y="1063"/>
                  </a:lnTo>
                  <a:lnTo>
                    <a:pt x="793" y="1063"/>
                  </a:lnTo>
                  <a:lnTo>
                    <a:pt x="793" y="1063"/>
                  </a:lnTo>
                  <a:lnTo>
                    <a:pt x="793" y="1080"/>
                  </a:lnTo>
                  <a:lnTo>
                    <a:pt x="793" y="1080"/>
                  </a:lnTo>
                  <a:lnTo>
                    <a:pt x="793" y="1080"/>
                  </a:lnTo>
                  <a:lnTo>
                    <a:pt x="810" y="1080"/>
                  </a:lnTo>
                  <a:lnTo>
                    <a:pt x="810" y="1080"/>
                  </a:lnTo>
                  <a:lnTo>
                    <a:pt x="810" y="1080"/>
                  </a:lnTo>
                  <a:lnTo>
                    <a:pt x="810" y="1080"/>
                  </a:lnTo>
                  <a:lnTo>
                    <a:pt x="810" y="1080"/>
                  </a:lnTo>
                  <a:lnTo>
                    <a:pt x="810" y="1080"/>
                  </a:lnTo>
                  <a:lnTo>
                    <a:pt x="810" y="1097"/>
                  </a:lnTo>
                  <a:lnTo>
                    <a:pt x="810" y="1097"/>
                  </a:lnTo>
                  <a:lnTo>
                    <a:pt x="810" y="1097"/>
                  </a:lnTo>
                  <a:lnTo>
                    <a:pt x="810" y="1097"/>
                  </a:lnTo>
                  <a:lnTo>
                    <a:pt x="810" y="1097"/>
                  </a:lnTo>
                  <a:lnTo>
                    <a:pt x="827" y="1097"/>
                  </a:lnTo>
                  <a:lnTo>
                    <a:pt x="827" y="1114"/>
                  </a:lnTo>
                  <a:lnTo>
                    <a:pt x="827" y="1114"/>
                  </a:lnTo>
                  <a:lnTo>
                    <a:pt x="827" y="1114"/>
                  </a:lnTo>
                  <a:lnTo>
                    <a:pt x="827" y="1114"/>
                  </a:lnTo>
                  <a:lnTo>
                    <a:pt x="827" y="1114"/>
                  </a:lnTo>
                  <a:lnTo>
                    <a:pt x="827" y="1114"/>
                  </a:lnTo>
                  <a:lnTo>
                    <a:pt x="827" y="1114"/>
                  </a:lnTo>
                  <a:lnTo>
                    <a:pt x="827" y="1114"/>
                  </a:lnTo>
                  <a:lnTo>
                    <a:pt x="844" y="1131"/>
                  </a:lnTo>
                  <a:lnTo>
                    <a:pt x="844" y="1131"/>
                  </a:lnTo>
                  <a:lnTo>
                    <a:pt x="844" y="1131"/>
                  </a:lnTo>
                  <a:lnTo>
                    <a:pt x="844" y="1131"/>
                  </a:lnTo>
                  <a:lnTo>
                    <a:pt x="844" y="1131"/>
                  </a:lnTo>
                  <a:lnTo>
                    <a:pt x="844" y="1148"/>
                  </a:lnTo>
                  <a:lnTo>
                    <a:pt x="844" y="1148"/>
                  </a:lnTo>
                  <a:lnTo>
                    <a:pt x="844" y="1148"/>
                  </a:lnTo>
                  <a:lnTo>
                    <a:pt x="861" y="1148"/>
                  </a:lnTo>
                  <a:lnTo>
                    <a:pt x="861" y="1148"/>
                  </a:lnTo>
                  <a:lnTo>
                    <a:pt x="861" y="1148"/>
                  </a:lnTo>
                  <a:lnTo>
                    <a:pt x="861" y="1148"/>
                  </a:lnTo>
                  <a:lnTo>
                    <a:pt x="861" y="1148"/>
                  </a:lnTo>
                  <a:lnTo>
                    <a:pt x="861" y="1148"/>
                  </a:lnTo>
                  <a:lnTo>
                    <a:pt x="861" y="1165"/>
                  </a:lnTo>
                  <a:lnTo>
                    <a:pt x="861" y="1165"/>
                  </a:lnTo>
                  <a:lnTo>
                    <a:pt x="861" y="1165"/>
                  </a:lnTo>
                  <a:lnTo>
                    <a:pt x="861" y="1165"/>
                  </a:lnTo>
                  <a:lnTo>
                    <a:pt x="861" y="1165"/>
                  </a:lnTo>
                  <a:lnTo>
                    <a:pt x="861" y="1165"/>
                  </a:lnTo>
                  <a:lnTo>
                    <a:pt x="878" y="1165"/>
                  </a:lnTo>
                  <a:lnTo>
                    <a:pt x="878" y="1165"/>
                  </a:lnTo>
                  <a:lnTo>
                    <a:pt x="878" y="1165"/>
                  </a:lnTo>
                  <a:lnTo>
                    <a:pt x="878" y="1182"/>
                  </a:lnTo>
                  <a:lnTo>
                    <a:pt x="878" y="1182"/>
                  </a:lnTo>
                  <a:lnTo>
                    <a:pt x="878" y="1182"/>
                  </a:lnTo>
                  <a:lnTo>
                    <a:pt x="878" y="1182"/>
                  </a:lnTo>
                  <a:lnTo>
                    <a:pt x="878" y="1182"/>
                  </a:lnTo>
                  <a:lnTo>
                    <a:pt x="878" y="1182"/>
                  </a:lnTo>
                  <a:lnTo>
                    <a:pt x="878" y="1182"/>
                  </a:lnTo>
                  <a:lnTo>
                    <a:pt x="878" y="1182"/>
                  </a:lnTo>
                  <a:lnTo>
                    <a:pt x="878" y="1182"/>
                  </a:lnTo>
                  <a:lnTo>
                    <a:pt x="894" y="1198"/>
                  </a:lnTo>
                  <a:lnTo>
                    <a:pt x="894" y="1198"/>
                  </a:lnTo>
                  <a:lnTo>
                    <a:pt x="894" y="1198"/>
                  </a:lnTo>
                  <a:lnTo>
                    <a:pt x="894" y="1198"/>
                  </a:lnTo>
                  <a:lnTo>
                    <a:pt x="894" y="1198"/>
                  </a:lnTo>
                  <a:lnTo>
                    <a:pt x="894" y="1215"/>
                  </a:lnTo>
                  <a:lnTo>
                    <a:pt x="911" y="1215"/>
                  </a:lnTo>
                  <a:lnTo>
                    <a:pt x="911" y="1215"/>
                  </a:lnTo>
                  <a:lnTo>
                    <a:pt x="911" y="1215"/>
                  </a:lnTo>
                  <a:lnTo>
                    <a:pt x="911" y="1215"/>
                  </a:lnTo>
                  <a:lnTo>
                    <a:pt x="911" y="1215"/>
                  </a:lnTo>
                  <a:lnTo>
                    <a:pt x="911" y="1215"/>
                  </a:lnTo>
                  <a:lnTo>
                    <a:pt x="911" y="1215"/>
                  </a:lnTo>
                  <a:lnTo>
                    <a:pt x="911" y="1232"/>
                  </a:lnTo>
                  <a:lnTo>
                    <a:pt x="911" y="1232"/>
                  </a:lnTo>
                  <a:lnTo>
                    <a:pt x="911" y="1232"/>
                  </a:lnTo>
                  <a:lnTo>
                    <a:pt x="911" y="1232"/>
                  </a:lnTo>
                  <a:lnTo>
                    <a:pt x="911" y="1232"/>
                  </a:lnTo>
                  <a:lnTo>
                    <a:pt x="911" y="1232"/>
                  </a:lnTo>
                  <a:lnTo>
                    <a:pt x="928" y="1232"/>
                  </a:lnTo>
                  <a:lnTo>
                    <a:pt x="928" y="1232"/>
                  </a:lnTo>
                  <a:lnTo>
                    <a:pt x="928" y="1249"/>
                  </a:lnTo>
                  <a:lnTo>
                    <a:pt x="928" y="1249"/>
                  </a:lnTo>
                  <a:lnTo>
                    <a:pt x="945" y="1249"/>
                  </a:lnTo>
                  <a:lnTo>
                    <a:pt x="945" y="1249"/>
                  </a:lnTo>
                  <a:lnTo>
                    <a:pt x="945" y="1266"/>
                  </a:lnTo>
                  <a:lnTo>
                    <a:pt x="945" y="1266"/>
                  </a:lnTo>
                  <a:lnTo>
                    <a:pt x="945" y="1266"/>
                  </a:lnTo>
                  <a:lnTo>
                    <a:pt x="945" y="1266"/>
                  </a:lnTo>
                  <a:lnTo>
                    <a:pt x="945" y="1266"/>
                  </a:lnTo>
                  <a:lnTo>
                    <a:pt x="945" y="1266"/>
                  </a:lnTo>
                  <a:lnTo>
                    <a:pt x="945" y="1266"/>
                  </a:lnTo>
                  <a:lnTo>
                    <a:pt x="945" y="1266"/>
                  </a:lnTo>
                  <a:lnTo>
                    <a:pt x="945" y="1266"/>
                  </a:lnTo>
                  <a:lnTo>
                    <a:pt x="945" y="1283"/>
                  </a:lnTo>
                  <a:lnTo>
                    <a:pt x="962" y="1283"/>
                  </a:lnTo>
                  <a:lnTo>
                    <a:pt x="962" y="1283"/>
                  </a:lnTo>
                  <a:lnTo>
                    <a:pt x="962" y="1283"/>
                  </a:lnTo>
                  <a:lnTo>
                    <a:pt x="962" y="1283"/>
                  </a:lnTo>
                  <a:lnTo>
                    <a:pt x="962" y="1283"/>
                  </a:lnTo>
                  <a:lnTo>
                    <a:pt x="962" y="1283"/>
                  </a:lnTo>
                  <a:lnTo>
                    <a:pt x="962" y="1300"/>
                  </a:lnTo>
                  <a:lnTo>
                    <a:pt x="962" y="1300"/>
                  </a:lnTo>
                  <a:lnTo>
                    <a:pt x="962" y="1300"/>
                  </a:lnTo>
                  <a:lnTo>
                    <a:pt x="962" y="1300"/>
                  </a:lnTo>
                  <a:lnTo>
                    <a:pt x="979" y="1300"/>
                  </a:lnTo>
                  <a:lnTo>
                    <a:pt x="979" y="1300"/>
                  </a:lnTo>
                  <a:lnTo>
                    <a:pt x="979" y="1300"/>
                  </a:lnTo>
                  <a:lnTo>
                    <a:pt x="979" y="1300"/>
                  </a:lnTo>
                  <a:lnTo>
                    <a:pt x="979" y="1300"/>
                  </a:lnTo>
                  <a:lnTo>
                    <a:pt x="979" y="1316"/>
                  </a:lnTo>
                  <a:lnTo>
                    <a:pt x="979" y="1316"/>
                  </a:lnTo>
                  <a:lnTo>
                    <a:pt x="979" y="1316"/>
                  </a:lnTo>
                  <a:lnTo>
                    <a:pt x="979" y="1316"/>
                  </a:lnTo>
                  <a:lnTo>
                    <a:pt x="979" y="1316"/>
                  </a:lnTo>
                  <a:lnTo>
                    <a:pt x="996" y="1316"/>
                  </a:lnTo>
                  <a:lnTo>
                    <a:pt x="996" y="1316"/>
                  </a:lnTo>
                  <a:lnTo>
                    <a:pt x="996" y="1333"/>
                  </a:lnTo>
                  <a:lnTo>
                    <a:pt x="996" y="1333"/>
                  </a:lnTo>
                  <a:lnTo>
                    <a:pt x="996" y="1333"/>
                  </a:lnTo>
                  <a:lnTo>
                    <a:pt x="996" y="1333"/>
                  </a:lnTo>
                  <a:lnTo>
                    <a:pt x="996" y="1333"/>
                  </a:lnTo>
                  <a:lnTo>
                    <a:pt x="996" y="1333"/>
                  </a:lnTo>
                  <a:lnTo>
                    <a:pt x="996" y="1333"/>
                  </a:lnTo>
                  <a:lnTo>
                    <a:pt x="1013" y="1333"/>
                  </a:lnTo>
                  <a:lnTo>
                    <a:pt x="1013" y="1350"/>
                  </a:lnTo>
                  <a:lnTo>
                    <a:pt x="1013" y="1350"/>
                  </a:lnTo>
                  <a:lnTo>
                    <a:pt x="1013" y="1350"/>
                  </a:lnTo>
                  <a:lnTo>
                    <a:pt x="1013" y="1350"/>
                  </a:lnTo>
                  <a:lnTo>
                    <a:pt x="1013" y="1350"/>
                  </a:lnTo>
                  <a:lnTo>
                    <a:pt x="1013" y="1350"/>
                  </a:lnTo>
                  <a:lnTo>
                    <a:pt x="1013" y="1350"/>
                  </a:lnTo>
                  <a:lnTo>
                    <a:pt x="1013" y="1350"/>
                  </a:lnTo>
                  <a:lnTo>
                    <a:pt x="1013" y="1367"/>
                  </a:lnTo>
                  <a:lnTo>
                    <a:pt x="1013" y="1367"/>
                  </a:lnTo>
                  <a:lnTo>
                    <a:pt x="1013" y="1367"/>
                  </a:lnTo>
                  <a:lnTo>
                    <a:pt x="1029" y="1367"/>
                  </a:lnTo>
                  <a:lnTo>
                    <a:pt x="1029" y="1367"/>
                  </a:lnTo>
                  <a:lnTo>
                    <a:pt x="1029" y="1367"/>
                  </a:lnTo>
                  <a:lnTo>
                    <a:pt x="1029" y="1367"/>
                  </a:lnTo>
                  <a:lnTo>
                    <a:pt x="1029" y="1384"/>
                  </a:lnTo>
                  <a:lnTo>
                    <a:pt x="1029" y="1384"/>
                  </a:lnTo>
                  <a:lnTo>
                    <a:pt x="1046" y="1384"/>
                  </a:lnTo>
                  <a:lnTo>
                    <a:pt x="1046" y="1401"/>
                  </a:lnTo>
                  <a:lnTo>
                    <a:pt x="1046" y="1401"/>
                  </a:lnTo>
                  <a:lnTo>
                    <a:pt x="1046" y="1401"/>
                  </a:lnTo>
                  <a:lnTo>
                    <a:pt x="1046" y="1401"/>
                  </a:lnTo>
                  <a:lnTo>
                    <a:pt x="1046" y="1401"/>
                  </a:lnTo>
                  <a:lnTo>
                    <a:pt x="1046" y="1401"/>
                  </a:lnTo>
                  <a:lnTo>
                    <a:pt x="1046" y="1401"/>
                  </a:lnTo>
                  <a:lnTo>
                    <a:pt x="1063" y="1401"/>
                  </a:lnTo>
                  <a:lnTo>
                    <a:pt x="1063" y="1418"/>
                  </a:lnTo>
                  <a:lnTo>
                    <a:pt x="1063" y="1418"/>
                  </a:lnTo>
                  <a:lnTo>
                    <a:pt x="1063" y="1418"/>
                  </a:lnTo>
                  <a:lnTo>
                    <a:pt x="1063" y="1418"/>
                  </a:lnTo>
                  <a:lnTo>
                    <a:pt x="1063" y="1418"/>
                  </a:lnTo>
                  <a:lnTo>
                    <a:pt x="1063" y="1418"/>
                  </a:lnTo>
                  <a:lnTo>
                    <a:pt x="1063" y="1418"/>
                  </a:lnTo>
                  <a:lnTo>
                    <a:pt x="1080" y="1435"/>
                  </a:lnTo>
                  <a:lnTo>
                    <a:pt x="1080" y="1435"/>
                  </a:lnTo>
                  <a:lnTo>
                    <a:pt x="1080" y="1435"/>
                  </a:lnTo>
                  <a:lnTo>
                    <a:pt x="1080" y="1451"/>
                  </a:lnTo>
                  <a:lnTo>
                    <a:pt x="1097" y="1451"/>
                  </a:lnTo>
                  <a:lnTo>
                    <a:pt x="1097" y="1451"/>
                  </a:lnTo>
                  <a:lnTo>
                    <a:pt x="1097" y="1451"/>
                  </a:lnTo>
                  <a:lnTo>
                    <a:pt x="1097" y="1451"/>
                  </a:lnTo>
                  <a:lnTo>
                    <a:pt x="1097" y="1451"/>
                  </a:lnTo>
                  <a:lnTo>
                    <a:pt x="1097" y="1468"/>
                  </a:lnTo>
                  <a:lnTo>
                    <a:pt x="1097" y="1468"/>
                  </a:lnTo>
                  <a:lnTo>
                    <a:pt x="1097" y="1468"/>
                  </a:lnTo>
                  <a:lnTo>
                    <a:pt x="1097" y="1468"/>
                  </a:lnTo>
                  <a:lnTo>
                    <a:pt x="1097" y="1468"/>
                  </a:lnTo>
                  <a:lnTo>
                    <a:pt x="1097" y="1468"/>
                  </a:lnTo>
                  <a:lnTo>
                    <a:pt x="1097" y="1468"/>
                  </a:lnTo>
                  <a:lnTo>
                    <a:pt x="1097" y="1468"/>
                  </a:lnTo>
                  <a:lnTo>
                    <a:pt x="1114" y="1485"/>
                  </a:lnTo>
                  <a:lnTo>
                    <a:pt x="1114" y="1485"/>
                  </a:lnTo>
                  <a:lnTo>
                    <a:pt x="1114" y="1485"/>
                  </a:lnTo>
                  <a:lnTo>
                    <a:pt x="1114" y="1485"/>
                  </a:lnTo>
                  <a:lnTo>
                    <a:pt x="1114" y="1485"/>
                  </a:lnTo>
                  <a:lnTo>
                    <a:pt x="1114" y="1485"/>
                  </a:lnTo>
                  <a:lnTo>
                    <a:pt x="1131" y="1502"/>
                  </a:lnTo>
                  <a:lnTo>
                    <a:pt x="1131" y="1502"/>
                  </a:lnTo>
                  <a:lnTo>
                    <a:pt x="1131" y="1502"/>
                  </a:lnTo>
                  <a:lnTo>
                    <a:pt x="1131" y="1519"/>
                  </a:lnTo>
                  <a:lnTo>
                    <a:pt x="1131" y="1519"/>
                  </a:lnTo>
                  <a:lnTo>
                    <a:pt x="1131" y="1519"/>
                  </a:lnTo>
                  <a:lnTo>
                    <a:pt x="1131" y="1519"/>
                  </a:lnTo>
                  <a:lnTo>
                    <a:pt x="1147" y="1519"/>
                  </a:lnTo>
                  <a:lnTo>
                    <a:pt x="1147" y="1519"/>
                  </a:lnTo>
                  <a:lnTo>
                    <a:pt x="1147" y="1519"/>
                  </a:lnTo>
                  <a:lnTo>
                    <a:pt x="1147" y="1519"/>
                  </a:lnTo>
                  <a:lnTo>
                    <a:pt x="1147" y="1519"/>
                  </a:lnTo>
                  <a:lnTo>
                    <a:pt x="1147" y="1536"/>
                  </a:lnTo>
                  <a:lnTo>
                    <a:pt x="1147" y="1536"/>
                  </a:lnTo>
                  <a:lnTo>
                    <a:pt x="1147" y="1536"/>
                  </a:lnTo>
                  <a:lnTo>
                    <a:pt x="1147" y="1536"/>
                  </a:lnTo>
                  <a:lnTo>
                    <a:pt x="1147" y="1536"/>
                  </a:lnTo>
                  <a:lnTo>
                    <a:pt x="1147" y="1536"/>
                  </a:lnTo>
                  <a:lnTo>
                    <a:pt x="1147" y="1536"/>
                  </a:lnTo>
                  <a:lnTo>
                    <a:pt x="1164" y="1536"/>
                  </a:lnTo>
                  <a:lnTo>
                    <a:pt x="1164" y="1536"/>
                  </a:lnTo>
                  <a:lnTo>
                    <a:pt x="1164" y="1536"/>
                  </a:lnTo>
                  <a:lnTo>
                    <a:pt x="1164" y="1553"/>
                  </a:lnTo>
                  <a:lnTo>
                    <a:pt x="1164" y="1553"/>
                  </a:lnTo>
                  <a:lnTo>
                    <a:pt x="1164" y="1553"/>
                  </a:lnTo>
                  <a:lnTo>
                    <a:pt x="1164" y="1553"/>
                  </a:lnTo>
                  <a:lnTo>
                    <a:pt x="1164" y="1553"/>
                  </a:lnTo>
                  <a:lnTo>
                    <a:pt x="1181" y="1553"/>
                  </a:lnTo>
                  <a:lnTo>
                    <a:pt x="1181" y="1569"/>
                  </a:lnTo>
                  <a:lnTo>
                    <a:pt x="1181" y="1569"/>
                  </a:lnTo>
                  <a:lnTo>
                    <a:pt x="1181" y="1569"/>
                  </a:lnTo>
                  <a:lnTo>
                    <a:pt x="1181" y="1569"/>
                  </a:lnTo>
                  <a:lnTo>
                    <a:pt x="1181" y="1569"/>
                  </a:lnTo>
                  <a:lnTo>
                    <a:pt x="1181" y="1569"/>
                  </a:lnTo>
                  <a:lnTo>
                    <a:pt x="1181" y="1569"/>
                  </a:lnTo>
                  <a:lnTo>
                    <a:pt x="1181" y="1586"/>
                  </a:lnTo>
                  <a:lnTo>
                    <a:pt x="1181" y="1586"/>
                  </a:lnTo>
                  <a:lnTo>
                    <a:pt x="1198" y="1586"/>
                  </a:lnTo>
                  <a:lnTo>
                    <a:pt x="1198" y="1586"/>
                  </a:lnTo>
                  <a:lnTo>
                    <a:pt x="1198" y="1586"/>
                  </a:lnTo>
                  <a:lnTo>
                    <a:pt x="1198" y="1586"/>
                  </a:lnTo>
                  <a:lnTo>
                    <a:pt x="1198" y="1586"/>
                  </a:lnTo>
                  <a:lnTo>
                    <a:pt x="1198" y="1586"/>
                  </a:lnTo>
                  <a:lnTo>
                    <a:pt x="1198" y="1586"/>
                  </a:lnTo>
                  <a:lnTo>
                    <a:pt x="1198" y="1603"/>
                  </a:lnTo>
                  <a:lnTo>
                    <a:pt x="1198" y="1603"/>
                  </a:lnTo>
                  <a:lnTo>
                    <a:pt x="1198" y="1603"/>
                  </a:lnTo>
                  <a:lnTo>
                    <a:pt x="1198" y="1603"/>
                  </a:lnTo>
                  <a:lnTo>
                    <a:pt x="1198" y="1603"/>
                  </a:lnTo>
                  <a:lnTo>
                    <a:pt x="1215" y="1603"/>
                  </a:lnTo>
                  <a:lnTo>
                    <a:pt x="1215" y="1603"/>
                  </a:lnTo>
                  <a:lnTo>
                    <a:pt x="1215" y="1620"/>
                  </a:lnTo>
                  <a:lnTo>
                    <a:pt x="1215" y="1620"/>
                  </a:lnTo>
                  <a:lnTo>
                    <a:pt x="1215" y="1620"/>
                  </a:lnTo>
                  <a:lnTo>
                    <a:pt x="1215" y="1620"/>
                  </a:lnTo>
                  <a:lnTo>
                    <a:pt x="1215" y="1620"/>
                  </a:lnTo>
                  <a:lnTo>
                    <a:pt x="1215" y="1620"/>
                  </a:lnTo>
                  <a:lnTo>
                    <a:pt x="1232" y="1637"/>
                  </a:lnTo>
                  <a:lnTo>
                    <a:pt x="1232" y="1637"/>
                  </a:lnTo>
                  <a:lnTo>
                    <a:pt x="1232" y="1637"/>
                  </a:lnTo>
                  <a:lnTo>
                    <a:pt x="1232" y="1637"/>
                  </a:lnTo>
                  <a:lnTo>
                    <a:pt x="1232" y="1637"/>
                  </a:lnTo>
                  <a:lnTo>
                    <a:pt x="1232" y="1637"/>
                  </a:lnTo>
                  <a:lnTo>
                    <a:pt x="1232" y="1637"/>
                  </a:lnTo>
                  <a:lnTo>
                    <a:pt x="1232" y="1637"/>
                  </a:lnTo>
                  <a:lnTo>
                    <a:pt x="1249" y="1637"/>
                  </a:lnTo>
                  <a:lnTo>
                    <a:pt x="1249" y="1654"/>
                  </a:lnTo>
                  <a:lnTo>
                    <a:pt x="1249" y="1654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2136200" y="3938625"/>
              <a:ext cx="140450" cy="104175"/>
            </a:xfrm>
            <a:custGeom>
              <a:avLst/>
              <a:gdLst/>
              <a:ahLst/>
              <a:cxnLst/>
              <a:rect l="l" t="t" r="r" b="b"/>
              <a:pathLst>
                <a:path w="5618" h="4167" fill="none" extrusionOk="0">
                  <a:moveTo>
                    <a:pt x="5617" y="1"/>
                  </a:moveTo>
                  <a:lnTo>
                    <a:pt x="1" y="416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2166550" y="3975325"/>
              <a:ext cx="138350" cy="107975"/>
            </a:xfrm>
            <a:custGeom>
              <a:avLst/>
              <a:gdLst/>
              <a:ahLst/>
              <a:cxnLst/>
              <a:rect l="l" t="t" r="r" b="b"/>
              <a:pathLst>
                <a:path w="5534" h="4319" fill="none" extrusionOk="0">
                  <a:moveTo>
                    <a:pt x="5533" y="0"/>
                  </a:moveTo>
                  <a:lnTo>
                    <a:pt x="1" y="4318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2136200" y="3938625"/>
              <a:ext cx="169100" cy="145500"/>
            </a:xfrm>
            <a:custGeom>
              <a:avLst/>
              <a:gdLst/>
              <a:ahLst/>
              <a:cxnLst/>
              <a:rect l="l" t="t" r="r" b="b"/>
              <a:pathLst>
                <a:path w="6764" h="5820" extrusionOk="0">
                  <a:moveTo>
                    <a:pt x="5617" y="1"/>
                  </a:moveTo>
                  <a:lnTo>
                    <a:pt x="1" y="4184"/>
                  </a:lnTo>
                  <a:lnTo>
                    <a:pt x="17" y="4184"/>
                  </a:lnTo>
                  <a:lnTo>
                    <a:pt x="17" y="4201"/>
                  </a:lnTo>
                  <a:lnTo>
                    <a:pt x="17" y="4217"/>
                  </a:lnTo>
                  <a:lnTo>
                    <a:pt x="34" y="4217"/>
                  </a:lnTo>
                  <a:lnTo>
                    <a:pt x="34" y="4234"/>
                  </a:lnTo>
                  <a:lnTo>
                    <a:pt x="51" y="4234"/>
                  </a:lnTo>
                  <a:lnTo>
                    <a:pt x="51" y="4251"/>
                  </a:lnTo>
                  <a:lnTo>
                    <a:pt x="68" y="4268"/>
                  </a:lnTo>
                  <a:lnTo>
                    <a:pt x="68" y="4285"/>
                  </a:lnTo>
                  <a:lnTo>
                    <a:pt x="85" y="4285"/>
                  </a:lnTo>
                  <a:lnTo>
                    <a:pt x="85" y="4302"/>
                  </a:lnTo>
                  <a:lnTo>
                    <a:pt x="102" y="4302"/>
                  </a:lnTo>
                  <a:lnTo>
                    <a:pt x="102" y="4319"/>
                  </a:lnTo>
                  <a:lnTo>
                    <a:pt x="119" y="4319"/>
                  </a:lnTo>
                  <a:lnTo>
                    <a:pt x="119" y="4336"/>
                  </a:lnTo>
                  <a:lnTo>
                    <a:pt x="119" y="4352"/>
                  </a:lnTo>
                  <a:lnTo>
                    <a:pt x="135" y="4352"/>
                  </a:lnTo>
                  <a:lnTo>
                    <a:pt x="135" y="4369"/>
                  </a:lnTo>
                  <a:lnTo>
                    <a:pt x="152" y="4369"/>
                  </a:lnTo>
                  <a:lnTo>
                    <a:pt x="152" y="4386"/>
                  </a:lnTo>
                  <a:lnTo>
                    <a:pt x="169" y="4386"/>
                  </a:lnTo>
                  <a:lnTo>
                    <a:pt x="169" y="4403"/>
                  </a:lnTo>
                  <a:lnTo>
                    <a:pt x="169" y="4420"/>
                  </a:lnTo>
                  <a:lnTo>
                    <a:pt x="186" y="4420"/>
                  </a:lnTo>
                  <a:lnTo>
                    <a:pt x="186" y="4437"/>
                  </a:lnTo>
                  <a:lnTo>
                    <a:pt x="203" y="4437"/>
                  </a:lnTo>
                  <a:lnTo>
                    <a:pt x="203" y="4454"/>
                  </a:lnTo>
                  <a:lnTo>
                    <a:pt x="203" y="4470"/>
                  </a:lnTo>
                  <a:lnTo>
                    <a:pt x="220" y="4470"/>
                  </a:lnTo>
                  <a:lnTo>
                    <a:pt x="220" y="4487"/>
                  </a:lnTo>
                  <a:lnTo>
                    <a:pt x="237" y="4487"/>
                  </a:lnTo>
                  <a:lnTo>
                    <a:pt x="237" y="4504"/>
                  </a:lnTo>
                  <a:lnTo>
                    <a:pt x="254" y="4504"/>
                  </a:lnTo>
                  <a:lnTo>
                    <a:pt x="254" y="4521"/>
                  </a:lnTo>
                  <a:lnTo>
                    <a:pt x="270" y="4538"/>
                  </a:lnTo>
                  <a:lnTo>
                    <a:pt x="270" y="4555"/>
                  </a:lnTo>
                  <a:lnTo>
                    <a:pt x="287" y="4555"/>
                  </a:lnTo>
                  <a:lnTo>
                    <a:pt x="287" y="4572"/>
                  </a:lnTo>
                  <a:lnTo>
                    <a:pt x="304" y="4572"/>
                  </a:lnTo>
                  <a:lnTo>
                    <a:pt x="304" y="4589"/>
                  </a:lnTo>
                  <a:lnTo>
                    <a:pt x="304" y="4605"/>
                  </a:lnTo>
                  <a:lnTo>
                    <a:pt x="321" y="4605"/>
                  </a:lnTo>
                  <a:lnTo>
                    <a:pt x="321" y="4622"/>
                  </a:lnTo>
                  <a:lnTo>
                    <a:pt x="338" y="4622"/>
                  </a:lnTo>
                  <a:lnTo>
                    <a:pt x="338" y="4639"/>
                  </a:lnTo>
                  <a:lnTo>
                    <a:pt x="355" y="4639"/>
                  </a:lnTo>
                  <a:lnTo>
                    <a:pt x="355" y="4656"/>
                  </a:lnTo>
                  <a:lnTo>
                    <a:pt x="372" y="4673"/>
                  </a:lnTo>
                  <a:lnTo>
                    <a:pt x="388" y="4690"/>
                  </a:lnTo>
                  <a:lnTo>
                    <a:pt x="388" y="4707"/>
                  </a:lnTo>
                  <a:lnTo>
                    <a:pt x="405" y="4707"/>
                  </a:lnTo>
                  <a:lnTo>
                    <a:pt x="405" y="4723"/>
                  </a:lnTo>
                  <a:lnTo>
                    <a:pt x="422" y="4740"/>
                  </a:lnTo>
                  <a:lnTo>
                    <a:pt x="422" y="4757"/>
                  </a:lnTo>
                  <a:lnTo>
                    <a:pt x="439" y="4757"/>
                  </a:lnTo>
                  <a:lnTo>
                    <a:pt x="439" y="4774"/>
                  </a:lnTo>
                  <a:lnTo>
                    <a:pt x="456" y="4774"/>
                  </a:lnTo>
                  <a:lnTo>
                    <a:pt x="456" y="4791"/>
                  </a:lnTo>
                  <a:lnTo>
                    <a:pt x="456" y="4808"/>
                  </a:lnTo>
                  <a:lnTo>
                    <a:pt x="473" y="4808"/>
                  </a:lnTo>
                  <a:lnTo>
                    <a:pt x="473" y="4825"/>
                  </a:lnTo>
                  <a:lnTo>
                    <a:pt x="490" y="4825"/>
                  </a:lnTo>
                  <a:lnTo>
                    <a:pt x="490" y="4842"/>
                  </a:lnTo>
                  <a:lnTo>
                    <a:pt x="507" y="4842"/>
                  </a:lnTo>
                  <a:lnTo>
                    <a:pt x="507" y="4858"/>
                  </a:lnTo>
                  <a:lnTo>
                    <a:pt x="523" y="4858"/>
                  </a:lnTo>
                  <a:lnTo>
                    <a:pt x="523" y="4875"/>
                  </a:lnTo>
                  <a:lnTo>
                    <a:pt x="540" y="4892"/>
                  </a:lnTo>
                  <a:lnTo>
                    <a:pt x="540" y="4909"/>
                  </a:lnTo>
                  <a:lnTo>
                    <a:pt x="557" y="4909"/>
                  </a:lnTo>
                  <a:lnTo>
                    <a:pt x="557" y="4926"/>
                  </a:lnTo>
                  <a:lnTo>
                    <a:pt x="574" y="4926"/>
                  </a:lnTo>
                  <a:lnTo>
                    <a:pt x="574" y="4943"/>
                  </a:lnTo>
                  <a:lnTo>
                    <a:pt x="574" y="4960"/>
                  </a:lnTo>
                  <a:lnTo>
                    <a:pt x="591" y="4960"/>
                  </a:lnTo>
                  <a:lnTo>
                    <a:pt x="591" y="4976"/>
                  </a:lnTo>
                  <a:lnTo>
                    <a:pt x="608" y="4976"/>
                  </a:lnTo>
                  <a:lnTo>
                    <a:pt x="608" y="4993"/>
                  </a:lnTo>
                  <a:lnTo>
                    <a:pt x="625" y="4993"/>
                  </a:lnTo>
                  <a:lnTo>
                    <a:pt x="625" y="5010"/>
                  </a:lnTo>
                  <a:lnTo>
                    <a:pt x="625" y="5027"/>
                  </a:lnTo>
                  <a:lnTo>
                    <a:pt x="641" y="5027"/>
                  </a:lnTo>
                  <a:lnTo>
                    <a:pt x="641" y="5044"/>
                  </a:lnTo>
                  <a:lnTo>
                    <a:pt x="658" y="5044"/>
                  </a:lnTo>
                  <a:lnTo>
                    <a:pt x="658" y="5061"/>
                  </a:lnTo>
                  <a:lnTo>
                    <a:pt x="675" y="5061"/>
                  </a:lnTo>
                  <a:lnTo>
                    <a:pt x="675" y="5078"/>
                  </a:lnTo>
                  <a:lnTo>
                    <a:pt x="675" y="5095"/>
                  </a:lnTo>
                  <a:lnTo>
                    <a:pt x="692" y="5095"/>
                  </a:lnTo>
                  <a:lnTo>
                    <a:pt x="692" y="5111"/>
                  </a:lnTo>
                  <a:lnTo>
                    <a:pt x="709" y="5111"/>
                  </a:lnTo>
                  <a:lnTo>
                    <a:pt x="709" y="5128"/>
                  </a:lnTo>
                  <a:lnTo>
                    <a:pt x="726" y="5128"/>
                  </a:lnTo>
                  <a:lnTo>
                    <a:pt x="726" y="5145"/>
                  </a:lnTo>
                  <a:lnTo>
                    <a:pt x="726" y="5162"/>
                  </a:lnTo>
                  <a:lnTo>
                    <a:pt x="743" y="5162"/>
                  </a:lnTo>
                  <a:lnTo>
                    <a:pt x="743" y="5179"/>
                  </a:lnTo>
                  <a:lnTo>
                    <a:pt x="760" y="5179"/>
                  </a:lnTo>
                  <a:lnTo>
                    <a:pt x="760" y="5196"/>
                  </a:lnTo>
                  <a:lnTo>
                    <a:pt x="776" y="5196"/>
                  </a:lnTo>
                  <a:lnTo>
                    <a:pt x="776" y="5213"/>
                  </a:lnTo>
                  <a:lnTo>
                    <a:pt x="793" y="5213"/>
                  </a:lnTo>
                  <a:lnTo>
                    <a:pt x="793" y="5229"/>
                  </a:lnTo>
                  <a:lnTo>
                    <a:pt x="793" y="5246"/>
                  </a:lnTo>
                  <a:lnTo>
                    <a:pt x="810" y="5246"/>
                  </a:lnTo>
                  <a:lnTo>
                    <a:pt x="810" y="5263"/>
                  </a:lnTo>
                  <a:lnTo>
                    <a:pt x="827" y="5263"/>
                  </a:lnTo>
                  <a:lnTo>
                    <a:pt x="827" y="5280"/>
                  </a:lnTo>
                  <a:lnTo>
                    <a:pt x="844" y="5280"/>
                  </a:lnTo>
                  <a:lnTo>
                    <a:pt x="844" y="5297"/>
                  </a:lnTo>
                  <a:lnTo>
                    <a:pt x="844" y="5314"/>
                  </a:lnTo>
                  <a:lnTo>
                    <a:pt x="861" y="5314"/>
                  </a:lnTo>
                  <a:lnTo>
                    <a:pt x="861" y="5331"/>
                  </a:lnTo>
                  <a:lnTo>
                    <a:pt x="878" y="5331"/>
                  </a:lnTo>
                  <a:lnTo>
                    <a:pt x="878" y="5348"/>
                  </a:lnTo>
                  <a:lnTo>
                    <a:pt x="894" y="5348"/>
                  </a:lnTo>
                  <a:lnTo>
                    <a:pt x="894" y="5364"/>
                  </a:lnTo>
                  <a:lnTo>
                    <a:pt x="894" y="5381"/>
                  </a:lnTo>
                  <a:lnTo>
                    <a:pt x="911" y="5381"/>
                  </a:lnTo>
                  <a:lnTo>
                    <a:pt x="911" y="5398"/>
                  </a:lnTo>
                  <a:lnTo>
                    <a:pt x="928" y="5398"/>
                  </a:lnTo>
                  <a:lnTo>
                    <a:pt x="928" y="5415"/>
                  </a:lnTo>
                  <a:lnTo>
                    <a:pt x="945" y="5432"/>
                  </a:lnTo>
                  <a:lnTo>
                    <a:pt x="962" y="5432"/>
                  </a:lnTo>
                  <a:lnTo>
                    <a:pt x="962" y="5449"/>
                  </a:lnTo>
                  <a:lnTo>
                    <a:pt x="979" y="5466"/>
                  </a:lnTo>
                  <a:lnTo>
                    <a:pt x="979" y="5482"/>
                  </a:lnTo>
                  <a:lnTo>
                    <a:pt x="996" y="5482"/>
                  </a:lnTo>
                  <a:lnTo>
                    <a:pt x="996" y="5499"/>
                  </a:lnTo>
                  <a:lnTo>
                    <a:pt x="1013" y="5516"/>
                  </a:lnTo>
                  <a:lnTo>
                    <a:pt x="1013" y="5533"/>
                  </a:lnTo>
                  <a:lnTo>
                    <a:pt x="1029" y="5533"/>
                  </a:lnTo>
                  <a:lnTo>
                    <a:pt x="1029" y="5550"/>
                  </a:lnTo>
                  <a:lnTo>
                    <a:pt x="1046" y="5550"/>
                  </a:lnTo>
                  <a:lnTo>
                    <a:pt x="1046" y="5567"/>
                  </a:lnTo>
                  <a:lnTo>
                    <a:pt x="1063" y="5567"/>
                  </a:lnTo>
                  <a:lnTo>
                    <a:pt x="1063" y="5584"/>
                  </a:lnTo>
                  <a:lnTo>
                    <a:pt x="1063" y="5601"/>
                  </a:lnTo>
                  <a:lnTo>
                    <a:pt x="1080" y="5601"/>
                  </a:lnTo>
                  <a:lnTo>
                    <a:pt x="1080" y="5617"/>
                  </a:lnTo>
                  <a:lnTo>
                    <a:pt x="1097" y="5617"/>
                  </a:lnTo>
                  <a:lnTo>
                    <a:pt x="1097" y="5634"/>
                  </a:lnTo>
                  <a:lnTo>
                    <a:pt x="1114" y="5634"/>
                  </a:lnTo>
                  <a:lnTo>
                    <a:pt x="1114" y="5651"/>
                  </a:lnTo>
                  <a:lnTo>
                    <a:pt x="1131" y="5668"/>
                  </a:lnTo>
                  <a:lnTo>
                    <a:pt x="1131" y="5685"/>
                  </a:lnTo>
                  <a:lnTo>
                    <a:pt x="1147" y="5685"/>
                  </a:lnTo>
                  <a:lnTo>
                    <a:pt x="1147" y="5702"/>
                  </a:lnTo>
                  <a:lnTo>
                    <a:pt x="1164" y="5702"/>
                  </a:lnTo>
                  <a:lnTo>
                    <a:pt x="1164" y="5719"/>
                  </a:lnTo>
                  <a:lnTo>
                    <a:pt x="1181" y="5735"/>
                  </a:lnTo>
                  <a:lnTo>
                    <a:pt x="1181" y="5752"/>
                  </a:lnTo>
                  <a:lnTo>
                    <a:pt x="1198" y="5752"/>
                  </a:lnTo>
                  <a:lnTo>
                    <a:pt x="1198" y="5769"/>
                  </a:lnTo>
                  <a:lnTo>
                    <a:pt x="1215" y="5769"/>
                  </a:lnTo>
                  <a:lnTo>
                    <a:pt x="1215" y="5786"/>
                  </a:lnTo>
                  <a:lnTo>
                    <a:pt x="1232" y="5786"/>
                  </a:lnTo>
                  <a:lnTo>
                    <a:pt x="1232" y="5803"/>
                  </a:lnTo>
                  <a:lnTo>
                    <a:pt x="1249" y="5820"/>
                  </a:lnTo>
                  <a:lnTo>
                    <a:pt x="6764" y="1502"/>
                  </a:lnTo>
                  <a:lnTo>
                    <a:pt x="6764" y="1485"/>
                  </a:lnTo>
                  <a:lnTo>
                    <a:pt x="6747" y="1485"/>
                  </a:lnTo>
                  <a:lnTo>
                    <a:pt x="6747" y="1468"/>
                  </a:lnTo>
                  <a:lnTo>
                    <a:pt x="6730" y="1451"/>
                  </a:lnTo>
                  <a:lnTo>
                    <a:pt x="6730" y="1434"/>
                  </a:lnTo>
                  <a:lnTo>
                    <a:pt x="6713" y="1434"/>
                  </a:lnTo>
                  <a:lnTo>
                    <a:pt x="6713" y="1418"/>
                  </a:lnTo>
                  <a:lnTo>
                    <a:pt x="6697" y="1418"/>
                  </a:lnTo>
                  <a:lnTo>
                    <a:pt x="6697" y="1401"/>
                  </a:lnTo>
                  <a:lnTo>
                    <a:pt x="6680" y="1401"/>
                  </a:lnTo>
                  <a:lnTo>
                    <a:pt x="6680" y="1384"/>
                  </a:lnTo>
                  <a:lnTo>
                    <a:pt x="6680" y="1367"/>
                  </a:lnTo>
                  <a:lnTo>
                    <a:pt x="6663" y="1367"/>
                  </a:lnTo>
                  <a:lnTo>
                    <a:pt x="6646" y="1350"/>
                  </a:lnTo>
                  <a:lnTo>
                    <a:pt x="6646" y="1333"/>
                  </a:lnTo>
                  <a:lnTo>
                    <a:pt x="6629" y="1333"/>
                  </a:lnTo>
                  <a:lnTo>
                    <a:pt x="6629" y="1316"/>
                  </a:lnTo>
                  <a:lnTo>
                    <a:pt x="6612" y="1316"/>
                  </a:lnTo>
                  <a:lnTo>
                    <a:pt x="6612" y="1300"/>
                  </a:lnTo>
                  <a:lnTo>
                    <a:pt x="6595" y="1283"/>
                  </a:lnTo>
                  <a:lnTo>
                    <a:pt x="6595" y="1266"/>
                  </a:lnTo>
                  <a:lnTo>
                    <a:pt x="6578" y="1266"/>
                  </a:lnTo>
                  <a:lnTo>
                    <a:pt x="6578" y="1249"/>
                  </a:lnTo>
                  <a:lnTo>
                    <a:pt x="6562" y="1249"/>
                  </a:lnTo>
                  <a:lnTo>
                    <a:pt x="6562" y="1232"/>
                  </a:lnTo>
                  <a:lnTo>
                    <a:pt x="6545" y="1232"/>
                  </a:lnTo>
                  <a:lnTo>
                    <a:pt x="6545" y="1215"/>
                  </a:lnTo>
                  <a:lnTo>
                    <a:pt x="6545" y="1198"/>
                  </a:lnTo>
                  <a:lnTo>
                    <a:pt x="6528" y="1198"/>
                  </a:lnTo>
                  <a:lnTo>
                    <a:pt x="6528" y="1181"/>
                  </a:lnTo>
                  <a:lnTo>
                    <a:pt x="6511" y="1181"/>
                  </a:lnTo>
                  <a:lnTo>
                    <a:pt x="6511" y="1165"/>
                  </a:lnTo>
                  <a:lnTo>
                    <a:pt x="6494" y="1165"/>
                  </a:lnTo>
                  <a:lnTo>
                    <a:pt x="6494" y="1148"/>
                  </a:lnTo>
                  <a:lnTo>
                    <a:pt x="6477" y="1131"/>
                  </a:lnTo>
                  <a:lnTo>
                    <a:pt x="6477" y="1114"/>
                  </a:lnTo>
                  <a:lnTo>
                    <a:pt x="6460" y="1114"/>
                  </a:lnTo>
                  <a:lnTo>
                    <a:pt x="6460" y="1097"/>
                  </a:lnTo>
                  <a:lnTo>
                    <a:pt x="6444" y="1097"/>
                  </a:lnTo>
                  <a:lnTo>
                    <a:pt x="6444" y="1080"/>
                  </a:lnTo>
                  <a:lnTo>
                    <a:pt x="6427" y="1063"/>
                  </a:lnTo>
                  <a:lnTo>
                    <a:pt x="6427" y="1047"/>
                  </a:lnTo>
                  <a:lnTo>
                    <a:pt x="6410" y="1047"/>
                  </a:lnTo>
                  <a:lnTo>
                    <a:pt x="6410" y="1030"/>
                  </a:lnTo>
                  <a:lnTo>
                    <a:pt x="6393" y="1030"/>
                  </a:lnTo>
                  <a:lnTo>
                    <a:pt x="6393" y="1013"/>
                  </a:lnTo>
                  <a:lnTo>
                    <a:pt x="6376" y="996"/>
                  </a:lnTo>
                  <a:lnTo>
                    <a:pt x="6376" y="979"/>
                  </a:lnTo>
                  <a:lnTo>
                    <a:pt x="6359" y="979"/>
                  </a:lnTo>
                  <a:lnTo>
                    <a:pt x="6359" y="962"/>
                  </a:lnTo>
                  <a:lnTo>
                    <a:pt x="6342" y="962"/>
                  </a:lnTo>
                  <a:lnTo>
                    <a:pt x="6342" y="945"/>
                  </a:lnTo>
                  <a:lnTo>
                    <a:pt x="6325" y="945"/>
                  </a:lnTo>
                  <a:lnTo>
                    <a:pt x="6325" y="928"/>
                  </a:lnTo>
                  <a:lnTo>
                    <a:pt x="6325" y="912"/>
                  </a:lnTo>
                  <a:lnTo>
                    <a:pt x="6309" y="912"/>
                  </a:lnTo>
                  <a:lnTo>
                    <a:pt x="6309" y="895"/>
                  </a:lnTo>
                  <a:lnTo>
                    <a:pt x="6292" y="895"/>
                  </a:lnTo>
                  <a:lnTo>
                    <a:pt x="6292" y="878"/>
                  </a:lnTo>
                  <a:lnTo>
                    <a:pt x="6275" y="878"/>
                  </a:lnTo>
                  <a:lnTo>
                    <a:pt x="6275" y="861"/>
                  </a:lnTo>
                  <a:lnTo>
                    <a:pt x="6258" y="844"/>
                  </a:lnTo>
                  <a:lnTo>
                    <a:pt x="6258" y="827"/>
                  </a:lnTo>
                  <a:lnTo>
                    <a:pt x="6241" y="827"/>
                  </a:lnTo>
                  <a:lnTo>
                    <a:pt x="6241" y="810"/>
                  </a:lnTo>
                  <a:lnTo>
                    <a:pt x="6224" y="810"/>
                  </a:lnTo>
                  <a:lnTo>
                    <a:pt x="6224" y="794"/>
                  </a:lnTo>
                  <a:lnTo>
                    <a:pt x="6207" y="777"/>
                  </a:lnTo>
                  <a:lnTo>
                    <a:pt x="6207" y="760"/>
                  </a:lnTo>
                  <a:lnTo>
                    <a:pt x="6191" y="760"/>
                  </a:lnTo>
                  <a:lnTo>
                    <a:pt x="6191" y="743"/>
                  </a:lnTo>
                  <a:lnTo>
                    <a:pt x="6174" y="743"/>
                  </a:lnTo>
                  <a:lnTo>
                    <a:pt x="6174" y="726"/>
                  </a:lnTo>
                  <a:lnTo>
                    <a:pt x="6157" y="709"/>
                  </a:lnTo>
                  <a:lnTo>
                    <a:pt x="6157" y="692"/>
                  </a:lnTo>
                  <a:lnTo>
                    <a:pt x="6140" y="692"/>
                  </a:lnTo>
                  <a:lnTo>
                    <a:pt x="6140" y="676"/>
                  </a:lnTo>
                  <a:lnTo>
                    <a:pt x="6123" y="676"/>
                  </a:lnTo>
                  <a:lnTo>
                    <a:pt x="6123" y="659"/>
                  </a:lnTo>
                  <a:lnTo>
                    <a:pt x="6106" y="659"/>
                  </a:lnTo>
                  <a:lnTo>
                    <a:pt x="6106" y="642"/>
                  </a:lnTo>
                  <a:lnTo>
                    <a:pt x="6106" y="625"/>
                  </a:lnTo>
                  <a:lnTo>
                    <a:pt x="6089" y="625"/>
                  </a:lnTo>
                  <a:lnTo>
                    <a:pt x="6089" y="608"/>
                  </a:lnTo>
                  <a:lnTo>
                    <a:pt x="6072" y="608"/>
                  </a:lnTo>
                  <a:lnTo>
                    <a:pt x="6072" y="591"/>
                  </a:lnTo>
                  <a:lnTo>
                    <a:pt x="6056" y="591"/>
                  </a:lnTo>
                  <a:lnTo>
                    <a:pt x="6056" y="574"/>
                  </a:lnTo>
                  <a:lnTo>
                    <a:pt x="6039" y="557"/>
                  </a:lnTo>
                  <a:lnTo>
                    <a:pt x="6039" y="541"/>
                  </a:lnTo>
                  <a:lnTo>
                    <a:pt x="6022" y="541"/>
                  </a:lnTo>
                  <a:lnTo>
                    <a:pt x="6022" y="524"/>
                  </a:lnTo>
                  <a:lnTo>
                    <a:pt x="6005" y="524"/>
                  </a:lnTo>
                  <a:lnTo>
                    <a:pt x="6005" y="507"/>
                  </a:lnTo>
                  <a:lnTo>
                    <a:pt x="6005" y="490"/>
                  </a:lnTo>
                  <a:lnTo>
                    <a:pt x="5988" y="490"/>
                  </a:lnTo>
                  <a:lnTo>
                    <a:pt x="5988" y="473"/>
                  </a:lnTo>
                  <a:lnTo>
                    <a:pt x="5971" y="473"/>
                  </a:lnTo>
                  <a:lnTo>
                    <a:pt x="5971" y="456"/>
                  </a:lnTo>
                  <a:lnTo>
                    <a:pt x="5954" y="439"/>
                  </a:lnTo>
                  <a:lnTo>
                    <a:pt x="5938" y="423"/>
                  </a:lnTo>
                  <a:lnTo>
                    <a:pt x="5938" y="406"/>
                  </a:lnTo>
                  <a:lnTo>
                    <a:pt x="5921" y="406"/>
                  </a:lnTo>
                  <a:lnTo>
                    <a:pt x="5921" y="389"/>
                  </a:lnTo>
                  <a:lnTo>
                    <a:pt x="5904" y="389"/>
                  </a:lnTo>
                  <a:lnTo>
                    <a:pt x="5904" y="372"/>
                  </a:lnTo>
                  <a:lnTo>
                    <a:pt x="5904" y="355"/>
                  </a:lnTo>
                  <a:lnTo>
                    <a:pt x="5887" y="355"/>
                  </a:lnTo>
                  <a:lnTo>
                    <a:pt x="5887" y="338"/>
                  </a:lnTo>
                  <a:lnTo>
                    <a:pt x="5870" y="338"/>
                  </a:lnTo>
                  <a:lnTo>
                    <a:pt x="5870" y="321"/>
                  </a:lnTo>
                  <a:lnTo>
                    <a:pt x="5853" y="304"/>
                  </a:lnTo>
                  <a:lnTo>
                    <a:pt x="5853" y="288"/>
                  </a:lnTo>
                  <a:lnTo>
                    <a:pt x="5836" y="288"/>
                  </a:lnTo>
                  <a:lnTo>
                    <a:pt x="5836" y="271"/>
                  </a:lnTo>
                  <a:lnTo>
                    <a:pt x="5819" y="271"/>
                  </a:lnTo>
                  <a:lnTo>
                    <a:pt x="5819" y="254"/>
                  </a:lnTo>
                  <a:lnTo>
                    <a:pt x="5803" y="254"/>
                  </a:lnTo>
                  <a:lnTo>
                    <a:pt x="5803" y="237"/>
                  </a:lnTo>
                  <a:lnTo>
                    <a:pt x="5803" y="220"/>
                  </a:lnTo>
                  <a:lnTo>
                    <a:pt x="5786" y="220"/>
                  </a:lnTo>
                  <a:lnTo>
                    <a:pt x="5786" y="203"/>
                  </a:lnTo>
                  <a:lnTo>
                    <a:pt x="5769" y="203"/>
                  </a:lnTo>
                  <a:lnTo>
                    <a:pt x="5769" y="186"/>
                  </a:lnTo>
                  <a:lnTo>
                    <a:pt x="5752" y="186"/>
                  </a:lnTo>
                  <a:lnTo>
                    <a:pt x="5752" y="170"/>
                  </a:lnTo>
                  <a:lnTo>
                    <a:pt x="5752" y="153"/>
                  </a:lnTo>
                  <a:lnTo>
                    <a:pt x="5735" y="153"/>
                  </a:lnTo>
                  <a:lnTo>
                    <a:pt x="5735" y="136"/>
                  </a:lnTo>
                  <a:lnTo>
                    <a:pt x="5718" y="136"/>
                  </a:lnTo>
                  <a:lnTo>
                    <a:pt x="5718" y="119"/>
                  </a:lnTo>
                  <a:lnTo>
                    <a:pt x="5701" y="119"/>
                  </a:lnTo>
                  <a:lnTo>
                    <a:pt x="5701" y="102"/>
                  </a:lnTo>
                  <a:lnTo>
                    <a:pt x="5701" y="85"/>
                  </a:lnTo>
                  <a:lnTo>
                    <a:pt x="5685" y="85"/>
                  </a:lnTo>
                  <a:lnTo>
                    <a:pt x="5685" y="68"/>
                  </a:lnTo>
                  <a:lnTo>
                    <a:pt x="5668" y="68"/>
                  </a:lnTo>
                  <a:lnTo>
                    <a:pt x="5668" y="51"/>
                  </a:lnTo>
                  <a:lnTo>
                    <a:pt x="5668" y="35"/>
                  </a:lnTo>
                  <a:lnTo>
                    <a:pt x="5651" y="35"/>
                  </a:lnTo>
                  <a:lnTo>
                    <a:pt x="5634" y="18"/>
                  </a:lnTo>
                  <a:lnTo>
                    <a:pt x="5634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3200475" y="4605275"/>
              <a:ext cx="46825" cy="14800"/>
            </a:xfrm>
            <a:custGeom>
              <a:avLst/>
              <a:gdLst/>
              <a:ahLst/>
              <a:cxnLst/>
              <a:rect l="l" t="t" r="r" b="b"/>
              <a:pathLst>
                <a:path w="1873" h="59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102" y="18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37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85"/>
                  </a:lnTo>
                  <a:lnTo>
                    <a:pt x="254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87" y="85"/>
                  </a:lnTo>
                  <a:lnTo>
                    <a:pt x="287" y="85"/>
                  </a:lnTo>
                  <a:lnTo>
                    <a:pt x="287" y="85"/>
                  </a:lnTo>
                  <a:lnTo>
                    <a:pt x="287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04" y="85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55" y="102"/>
                  </a:lnTo>
                  <a:lnTo>
                    <a:pt x="355" y="102"/>
                  </a:lnTo>
                  <a:lnTo>
                    <a:pt x="355" y="102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72" y="119"/>
                  </a:lnTo>
                  <a:lnTo>
                    <a:pt x="372" y="119"/>
                  </a:lnTo>
                  <a:lnTo>
                    <a:pt x="372" y="119"/>
                  </a:lnTo>
                  <a:lnTo>
                    <a:pt x="372" y="119"/>
                  </a:lnTo>
                  <a:lnTo>
                    <a:pt x="388" y="119"/>
                  </a:lnTo>
                  <a:lnTo>
                    <a:pt x="388" y="119"/>
                  </a:lnTo>
                  <a:lnTo>
                    <a:pt x="388" y="119"/>
                  </a:lnTo>
                  <a:lnTo>
                    <a:pt x="388" y="119"/>
                  </a:lnTo>
                  <a:lnTo>
                    <a:pt x="388" y="119"/>
                  </a:lnTo>
                  <a:lnTo>
                    <a:pt x="405" y="119"/>
                  </a:lnTo>
                  <a:lnTo>
                    <a:pt x="405" y="119"/>
                  </a:lnTo>
                  <a:lnTo>
                    <a:pt x="405" y="119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39" y="136"/>
                  </a:lnTo>
                  <a:lnTo>
                    <a:pt x="439" y="136"/>
                  </a:lnTo>
                  <a:lnTo>
                    <a:pt x="439" y="136"/>
                  </a:lnTo>
                  <a:lnTo>
                    <a:pt x="439" y="136"/>
                  </a:lnTo>
                  <a:lnTo>
                    <a:pt x="439" y="136"/>
                  </a:lnTo>
                  <a:lnTo>
                    <a:pt x="456" y="136"/>
                  </a:lnTo>
                  <a:lnTo>
                    <a:pt x="456" y="136"/>
                  </a:lnTo>
                  <a:lnTo>
                    <a:pt x="456" y="136"/>
                  </a:lnTo>
                  <a:lnTo>
                    <a:pt x="456" y="136"/>
                  </a:lnTo>
                  <a:lnTo>
                    <a:pt x="456" y="153"/>
                  </a:lnTo>
                  <a:lnTo>
                    <a:pt x="473" y="153"/>
                  </a:lnTo>
                  <a:lnTo>
                    <a:pt x="473" y="153"/>
                  </a:lnTo>
                  <a:lnTo>
                    <a:pt x="473" y="153"/>
                  </a:lnTo>
                  <a:lnTo>
                    <a:pt x="473" y="153"/>
                  </a:lnTo>
                  <a:lnTo>
                    <a:pt x="473" y="153"/>
                  </a:lnTo>
                  <a:lnTo>
                    <a:pt x="490" y="153"/>
                  </a:lnTo>
                  <a:lnTo>
                    <a:pt x="490" y="153"/>
                  </a:lnTo>
                  <a:lnTo>
                    <a:pt x="490" y="153"/>
                  </a:lnTo>
                  <a:lnTo>
                    <a:pt x="490" y="153"/>
                  </a:lnTo>
                  <a:lnTo>
                    <a:pt x="490" y="153"/>
                  </a:lnTo>
                  <a:lnTo>
                    <a:pt x="507" y="153"/>
                  </a:lnTo>
                  <a:lnTo>
                    <a:pt x="507" y="153"/>
                  </a:lnTo>
                  <a:lnTo>
                    <a:pt x="507" y="153"/>
                  </a:lnTo>
                  <a:lnTo>
                    <a:pt x="507" y="170"/>
                  </a:lnTo>
                  <a:lnTo>
                    <a:pt x="507" y="170"/>
                  </a:lnTo>
                  <a:lnTo>
                    <a:pt x="523" y="170"/>
                  </a:lnTo>
                  <a:lnTo>
                    <a:pt x="523" y="170"/>
                  </a:lnTo>
                  <a:lnTo>
                    <a:pt x="523" y="170"/>
                  </a:lnTo>
                  <a:lnTo>
                    <a:pt x="523" y="170"/>
                  </a:lnTo>
                  <a:lnTo>
                    <a:pt x="540" y="170"/>
                  </a:lnTo>
                  <a:lnTo>
                    <a:pt x="540" y="170"/>
                  </a:lnTo>
                  <a:lnTo>
                    <a:pt x="540" y="170"/>
                  </a:lnTo>
                  <a:lnTo>
                    <a:pt x="540" y="170"/>
                  </a:lnTo>
                  <a:lnTo>
                    <a:pt x="540" y="170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74" y="186"/>
                  </a:lnTo>
                  <a:lnTo>
                    <a:pt x="574" y="186"/>
                  </a:lnTo>
                  <a:lnTo>
                    <a:pt x="574" y="186"/>
                  </a:lnTo>
                  <a:lnTo>
                    <a:pt x="574" y="186"/>
                  </a:lnTo>
                  <a:lnTo>
                    <a:pt x="574" y="186"/>
                  </a:lnTo>
                  <a:lnTo>
                    <a:pt x="591" y="186"/>
                  </a:lnTo>
                  <a:lnTo>
                    <a:pt x="591" y="186"/>
                  </a:lnTo>
                  <a:lnTo>
                    <a:pt x="591" y="186"/>
                  </a:lnTo>
                  <a:lnTo>
                    <a:pt x="591" y="186"/>
                  </a:lnTo>
                  <a:lnTo>
                    <a:pt x="591" y="186"/>
                  </a:lnTo>
                  <a:lnTo>
                    <a:pt x="608" y="186"/>
                  </a:lnTo>
                  <a:lnTo>
                    <a:pt x="608" y="186"/>
                  </a:lnTo>
                  <a:lnTo>
                    <a:pt x="608" y="186"/>
                  </a:lnTo>
                  <a:lnTo>
                    <a:pt x="608" y="186"/>
                  </a:lnTo>
                  <a:lnTo>
                    <a:pt x="608" y="203"/>
                  </a:lnTo>
                  <a:lnTo>
                    <a:pt x="625" y="203"/>
                  </a:lnTo>
                  <a:lnTo>
                    <a:pt x="625" y="203"/>
                  </a:lnTo>
                  <a:lnTo>
                    <a:pt x="625" y="203"/>
                  </a:lnTo>
                  <a:lnTo>
                    <a:pt x="625" y="203"/>
                  </a:lnTo>
                  <a:lnTo>
                    <a:pt x="625" y="203"/>
                  </a:lnTo>
                  <a:lnTo>
                    <a:pt x="641" y="203"/>
                  </a:lnTo>
                  <a:lnTo>
                    <a:pt x="641" y="203"/>
                  </a:lnTo>
                  <a:lnTo>
                    <a:pt x="641" y="203"/>
                  </a:lnTo>
                  <a:lnTo>
                    <a:pt x="641" y="203"/>
                  </a:lnTo>
                  <a:lnTo>
                    <a:pt x="658" y="203"/>
                  </a:lnTo>
                  <a:lnTo>
                    <a:pt x="658" y="203"/>
                  </a:lnTo>
                  <a:lnTo>
                    <a:pt x="658" y="203"/>
                  </a:lnTo>
                  <a:lnTo>
                    <a:pt x="658" y="203"/>
                  </a:lnTo>
                  <a:lnTo>
                    <a:pt x="658" y="203"/>
                  </a:lnTo>
                  <a:lnTo>
                    <a:pt x="675" y="203"/>
                  </a:lnTo>
                  <a:lnTo>
                    <a:pt x="675" y="220"/>
                  </a:lnTo>
                  <a:lnTo>
                    <a:pt x="675" y="220"/>
                  </a:lnTo>
                  <a:lnTo>
                    <a:pt x="675" y="220"/>
                  </a:lnTo>
                  <a:lnTo>
                    <a:pt x="675" y="220"/>
                  </a:lnTo>
                  <a:lnTo>
                    <a:pt x="692" y="220"/>
                  </a:lnTo>
                  <a:lnTo>
                    <a:pt x="692" y="220"/>
                  </a:lnTo>
                  <a:lnTo>
                    <a:pt x="692" y="220"/>
                  </a:lnTo>
                  <a:lnTo>
                    <a:pt x="692" y="220"/>
                  </a:lnTo>
                  <a:lnTo>
                    <a:pt x="692" y="220"/>
                  </a:lnTo>
                  <a:lnTo>
                    <a:pt x="709" y="220"/>
                  </a:lnTo>
                  <a:lnTo>
                    <a:pt x="709" y="220"/>
                  </a:lnTo>
                  <a:lnTo>
                    <a:pt x="709" y="220"/>
                  </a:lnTo>
                  <a:lnTo>
                    <a:pt x="709" y="220"/>
                  </a:lnTo>
                  <a:lnTo>
                    <a:pt x="726" y="220"/>
                  </a:lnTo>
                  <a:lnTo>
                    <a:pt x="726" y="237"/>
                  </a:lnTo>
                  <a:lnTo>
                    <a:pt x="726" y="237"/>
                  </a:lnTo>
                  <a:lnTo>
                    <a:pt x="726" y="237"/>
                  </a:lnTo>
                  <a:lnTo>
                    <a:pt x="726" y="237"/>
                  </a:lnTo>
                  <a:lnTo>
                    <a:pt x="726" y="237"/>
                  </a:lnTo>
                  <a:lnTo>
                    <a:pt x="743" y="237"/>
                  </a:lnTo>
                  <a:lnTo>
                    <a:pt x="743" y="237"/>
                  </a:lnTo>
                  <a:lnTo>
                    <a:pt x="743" y="237"/>
                  </a:lnTo>
                  <a:lnTo>
                    <a:pt x="743" y="237"/>
                  </a:lnTo>
                  <a:lnTo>
                    <a:pt x="760" y="237"/>
                  </a:lnTo>
                  <a:lnTo>
                    <a:pt x="760" y="237"/>
                  </a:lnTo>
                  <a:lnTo>
                    <a:pt x="760" y="237"/>
                  </a:lnTo>
                  <a:lnTo>
                    <a:pt x="760" y="237"/>
                  </a:lnTo>
                  <a:lnTo>
                    <a:pt x="760" y="237"/>
                  </a:lnTo>
                  <a:lnTo>
                    <a:pt x="776" y="237"/>
                  </a:lnTo>
                  <a:lnTo>
                    <a:pt x="776" y="237"/>
                  </a:lnTo>
                  <a:lnTo>
                    <a:pt x="776" y="254"/>
                  </a:lnTo>
                  <a:lnTo>
                    <a:pt x="776" y="254"/>
                  </a:lnTo>
                  <a:lnTo>
                    <a:pt x="776" y="254"/>
                  </a:lnTo>
                  <a:lnTo>
                    <a:pt x="793" y="254"/>
                  </a:lnTo>
                  <a:lnTo>
                    <a:pt x="793" y="254"/>
                  </a:lnTo>
                  <a:lnTo>
                    <a:pt x="793" y="254"/>
                  </a:lnTo>
                  <a:lnTo>
                    <a:pt x="793" y="254"/>
                  </a:lnTo>
                  <a:lnTo>
                    <a:pt x="810" y="254"/>
                  </a:lnTo>
                  <a:lnTo>
                    <a:pt x="810" y="254"/>
                  </a:lnTo>
                  <a:lnTo>
                    <a:pt x="810" y="254"/>
                  </a:lnTo>
                  <a:lnTo>
                    <a:pt x="810" y="254"/>
                  </a:lnTo>
                  <a:lnTo>
                    <a:pt x="810" y="254"/>
                  </a:lnTo>
                  <a:lnTo>
                    <a:pt x="810" y="254"/>
                  </a:lnTo>
                  <a:lnTo>
                    <a:pt x="827" y="254"/>
                  </a:lnTo>
                  <a:lnTo>
                    <a:pt x="827" y="271"/>
                  </a:lnTo>
                  <a:lnTo>
                    <a:pt x="827" y="271"/>
                  </a:lnTo>
                  <a:lnTo>
                    <a:pt x="827" y="271"/>
                  </a:lnTo>
                  <a:lnTo>
                    <a:pt x="844" y="271"/>
                  </a:lnTo>
                  <a:lnTo>
                    <a:pt x="844" y="271"/>
                  </a:lnTo>
                  <a:lnTo>
                    <a:pt x="844" y="271"/>
                  </a:lnTo>
                  <a:lnTo>
                    <a:pt x="844" y="271"/>
                  </a:lnTo>
                  <a:lnTo>
                    <a:pt x="844" y="271"/>
                  </a:lnTo>
                  <a:lnTo>
                    <a:pt x="861" y="271"/>
                  </a:lnTo>
                  <a:lnTo>
                    <a:pt x="861" y="271"/>
                  </a:lnTo>
                  <a:lnTo>
                    <a:pt x="861" y="271"/>
                  </a:lnTo>
                  <a:lnTo>
                    <a:pt x="861" y="271"/>
                  </a:lnTo>
                  <a:lnTo>
                    <a:pt x="878" y="271"/>
                  </a:lnTo>
                  <a:lnTo>
                    <a:pt x="878" y="271"/>
                  </a:lnTo>
                  <a:lnTo>
                    <a:pt x="878" y="271"/>
                  </a:lnTo>
                  <a:lnTo>
                    <a:pt x="878" y="271"/>
                  </a:lnTo>
                  <a:lnTo>
                    <a:pt x="878" y="288"/>
                  </a:lnTo>
                  <a:lnTo>
                    <a:pt x="894" y="288"/>
                  </a:lnTo>
                  <a:lnTo>
                    <a:pt x="894" y="288"/>
                  </a:lnTo>
                  <a:lnTo>
                    <a:pt x="894" y="288"/>
                  </a:lnTo>
                  <a:lnTo>
                    <a:pt x="894" y="288"/>
                  </a:lnTo>
                  <a:lnTo>
                    <a:pt x="894" y="288"/>
                  </a:lnTo>
                  <a:lnTo>
                    <a:pt x="911" y="288"/>
                  </a:lnTo>
                  <a:lnTo>
                    <a:pt x="911" y="288"/>
                  </a:lnTo>
                  <a:lnTo>
                    <a:pt x="911" y="288"/>
                  </a:lnTo>
                  <a:lnTo>
                    <a:pt x="911" y="288"/>
                  </a:lnTo>
                  <a:lnTo>
                    <a:pt x="911" y="288"/>
                  </a:lnTo>
                  <a:lnTo>
                    <a:pt x="928" y="288"/>
                  </a:lnTo>
                  <a:lnTo>
                    <a:pt x="928" y="288"/>
                  </a:lnTo>
                  <a:lnTo>
                    <a:pt x="928" y="288"/>
                  </a:lnTo>
                  <a:lnTo>
                    <a:pt x="928" y="304"/>
                  </a:lnTo>
                  <a:lnTo>
                    <a:pt x="928" y="304"/>
                  </a:lnTo>
                  <a:lnTo>
                    <a:pt x="945" y="304"/>
                  </a:lnTo>
                  <a:lnTo>
                    <a:pt x="945" y="304"/>
                  </a:lnTo>
                  <a:lnTo>
                    <a:pt x="945" y="304"/>
                  </a:lnTo>
                  <a:lnTo>
                    <a:pt x="945" y="304"/>
                  </a:lnTo>
                  <a:lnTo>
                    <a:pt x="962" y="304"/>
                  </a:lnTo>
                  <a:lnTo>
                    <a:pt x="962" y="304"/>
                  </a:lnTo>
                  <a:lnTo>
                    <a:pt x="962" y="304"/>
                  </a:lnTo>
                  <a:lnTo>
                    <a:pt x="962" y="304"/>
                  </a:lnTo>
                  <a:lnTo>
                    <a:pt x="962" y="304"/>
                  </a:lnTo>
                  <a:lnTo>
                    <a:pt x="979" y="304"/>
                  </a:lnTo>
                  <a:lnTo>
                    <a:pt x="979" y="304"/>
                  </a:lnTo>
                  <a:lnTo>
                    <a:pt x="979" y="304"/>
                  </a:lnTo>
                  <a:lnTo>
                    <a:pt x="979" y="304"/>
                  </a:lnTo>
                  <a:lnTo>
                    <a:pt x="996" y="304"/>
                  </a:lnTo>
                  <a:lnTo>
                    <a:pt x="996" y="321"/>
                  </a:lnTo>
                  <a:lnTo>
                    <a:pt x="996" y="321"/>
                  </a:lnTo>
                  <a:lnTo>
                    <a:pt x="996" y="321"/>
                  </a:lnTo>
                  <a:lnTo>
                    <a:pt x="996" y="321"/>
                  </a:lnTo>
                  <a:lnTo>
                    <a:pt x="996" y="321"/>
                  </a:lnTo>
                  <a:lnTo>
                    <a:pt x="1012" y="321"/>
                  </a:lnTo>
                  <a:lnTo>
                    <a:pt x="1012" y="321"/>
                  </a:lnTo>
                  <a:lnTo>
                    <a:pt x="1012" y="321"/>
                  </a:lnTo>
                  <a:lnTo>
                    <a:pt x="1012" y="321"/>
                  </a:lnTo>
                  <a:lnTo>
                    <a:pt x="1029" y="321"/>
                  </a:lnTo>
                  <a:lnTo>
                    <a:pt x="1029" y="321"/>
                  </a:lnTo>
                  <a:lnTo>
                    <a:pt x="1029" y="321"/>
                  </a:lnTo>
                  <a:lnTo>
                    <a:pt x="1029" y="321"/>
                  </a:lnTo>
                  <a:lnTo>
                    <a:pt x="1029" y="321"/>
                  </a:lnTo>
                  <a:lnTo>
                    <a:pt x="1046" y="338"/>
                  </a:lnTo>
                  <a:lnTo>
                    <a:pt x="1046" y="338"/>
                  </a:lnTo>
                  <a:lnTo>
                    <a:pt x="1046" y="338"/>
                  </a:lnTo>
                  <a:lnTo>
                    <a:pt x="1046" y="338"/>
                  </a:lnTo>
                  <a:lnTo>
                    <a:pt x="1046" y="338"/>
                  </a:lnTo>
                  <a:lnTo>
                    <a:pt x="1063" y="338"/>
                  </a:lnTo>
                  <a:lnTo>
                    <a:pt x="1063" y="338"/>
                  </a:lnTo>
                  <a:lnTo>
                    <a:pt x="1063" y="338"/>
                  </a:lnTo>
                  <a:lnTo>
                    <a:pt x="1063" y="338"/>
                  </a:lnTo>
                  <a:lnTo>
                    <a:pt x="1080" y="338"/>
                  </a:lnTo>
                  <a:lnTo>
                    <a:pt x="1080" y="338"/>
                  </a:lnTo>
                  <a:lnTo>
                    <a:pt x="1080" y="338"/>
                  </a:lnTo>
                  <a:lnTo>
                    <a:pt x="1080" y="338"/>
                  </a:lnTo>
                  <a:lnTo>
                    <a:pt x="1097" y="338"/>
                  </a:lnTo>
                  <a:lnTo>
                    <a:pt x="1097" y="355"/>
                  </a:lnTo>
                  <a:lnTo>
                    <a:pt x="1097" y="355"/>
                  </a:lnTo>
                  <a:lnTo>
                    <a:pt x="1097" y="355"/>
                  </a:lnTo>
                  <a:lnTo>
                    <a:pt x="1097" y="355"/>
                  </a:lnTo>
                  <a:lnTo>
                    <a:pt x="1097" y="355"/>
                  </a:lnTo>
                  <a:lnTo>
                    <a:pt x="1114" y="355"/>
                  </a:lnTo>
                  <a:lnTo>
                    <a:pt x="1114" y="355"/>
                  </a:lnTo>
                  <a:lnTo>
                    <a:pt x="1114" y="355"/>
                  </a:lnTo>
                  <a:lnTo>
                    <a:pt x="1114" y="355"/>
                  </a:lnTo>
                  <a:lnTo>
                    <a:pt x="1131" y="355"/>
                  </a:lnTo>
                  <a:lnTo>
                    <a:pt x="1131" y="355"/>
                  </a:lnTo>
                  <a:lnTo>
                    <a:pt x="1131" y="355"/>
                  </a:lnTo>
                  <a:lnTo>
                    <a:pt x="1131" y="355"/>
                  </a:lnTo>
                  <a:lnTo>
                    <a:pt x="1131" y="355"/>
                  </a:lnTo>
                  <a:lnTo>
                    <a:pt x="1131" y="355"/>
                  </a:lnTo>
                  <a:lnTo>
                    <a:pt x="1147" y="355"/>
                  </a:lnTo>
                  <a:lnTo>
                    <a:pt x="1147" y="372"/>
                  </a:lnTo>
                  <a:lnTo>
                    <a:pt x="1147" y="372"/>
                  </a:lnTo>
                  <a:lnTo>
                    <a:pt x="1147" y="372"/>
                  </a:lnTo>
                  <a:lnTo>
                    <a:pt x="1164" y="372"/>
                  </a:lnTo>
                  <a:lnTo>
                    <a:pt x="1164" y="372"/>
                  </a:lnTo>
                  <a:lnTo>
                    <a:pt x="1164" y="372"/>
                  </a:lnTo>
                  <a:lnTo>
                    <a:pt x="1164" y="372"/>
                  </a:lnTo>
                  <a:lnTo>
                    <a:pt x="1164" y="372"/>
                  </a:lnTo>
                  <a:lnTo>
                    <a:pt x="1181" y="372"/>
                  </a:lnTo>
                  <a:lnTo>
                    <a:pt x="1181" y="372"/>
                  </a:lnTo>
                  <a:lnTo>
                    <a:pt x="1181" y="372"/>
                  </a:lnTo>
                  <a:lnTo>
                    <a:pt x="1181" y="372"/>
                  </a:lnTo>
                  <a:lnTo>
                    <a:pt x="1181" y="372"/>
                  </a:lnTo>
                  <a:lnTo>
                    <a:pt x="1198" y="372"/>
                  </a:lnTo>
                  <a:lnTo>
                    <a:pt x="1198" y="389"/>
                  </a:lnTo>
                  <a:lnTo>
                    <a:pt x="1198" y="389"/>
                  </a:lnTo>
                  <a:lnTo>
                    <a:pt x="1198" y="389"/>
                  </a:lnTo>
                  <a:lnTo>
                    <a:pt x="1215" y="389"/>
                  </a:lnTo>
                  <a:lnTo>
                    <a:pt x="1215" y="389"/>
                  </a:lnTo>
                  <a:lnTo>
                    <a:pt x="1215" y="389"/>
                  </a:lnTo>
                  <a:lnTo>
                    <a:pt x="1215" y="389"/>
                  </a:lnTo>
                  <a:lnTo>
                    <a:pt x="1215" y="389"/>
                  </a:lnTo>
                  <a:lnTo>
                    <a:pt x="1232" y="389"/>
                  </a:lnTo>
                  <a:lnTo>
                    <a:pt x="1232" y="389"/>
                  </a:lnTo>
                  <a:lnTo>
                    <a:pt x="1232" y="389"/>
                  </a:lnTo>
                  <a:lnTo>
                    <a:pt x="1232" y="389"/>
                  </a:lnTo>
                  <a:lnTo>
                    <a:pt x="1232" y="389"/>
                  </a:lnTo>
                  <a:lnTo>
                    <a:pt x="1249" y="389"/>
                  </a:lnTo>
                  <a:lnTo>
                    <a:pt x="1249" y="389"/>
                  </a:lnTo>
                  <a:lnTo>
                    <a:pt x="1249" y="389"/>
                  </a:lnTo>
                  <a:lnTo>
                    <a:pt x="1249" y="406"/>
                  </a:lnTo>
                  <a:lnTo>
                    <a:pt x="1265" y="406"/>
                  </a:lnTo>
                  <a:lnTo>
                    <a:pt x="1265" y="406"/>
                  </a:lnTo>
                  <a:lnTo>
                    <a:pt x="1265" y="406"/>
                  </a:lnTo>
                  <a:lnTo>
                    <a:pt x="1265" y="406"/>
                  </a:lnTo>
                  <a:lnTo>
                    <a:pt x="1265" y="406"/>
                  </a:lnTo>
                  <a:lnTo>
                    <a:pt x="1282" y="406"/>
                  </a:lnTo>
                  <a:lnTo>
                    <a:pt x="1282" y="406"/>
                  </a:lnTo>
                  <a:lnTo>
                    <a:pt x="1282" y="406"/>
                  </a:lnTo>
                  <a:lnTo>
                    <a:pt x="1282" y="406"/>
                  </a:lnTo>
                  <a:lnTo>
                    <a:pt x="1282" y="406"/>
                  </a:lnTo>
                  <a:lnTo>
                    <a:pt x="1299" y="406"/>
                  </a:lnTo>
                  <a:lnTo>
                    <a:pt x="1299" y="406"/>
                  </a:lnTo>
                  <a:lnTo>
                    <a:pt x="1299" y="406"/>
                  </a:lnTo>
                  <a:lnTo>
                    <a:pt x="1299" y="423"/>
                  </a:lnTo>
                  <a:lnTo>
                    <a:pt x="1316" y="423"/>
                  </a:lnTo>
                  <a:lnTo>
                    <a:pt x="1316" y="423"/>
                  </a:lnTo>
                  <a:lnTo>
                    <a:pt x="1316" y="423"/>
                  </a:lnTo>
                  <a:lnTo>
                    <a:pt x="1316" y="423"/>
                  </a:lnTo>
                  <a:lnTo>
                    <a:pt x="1316" y="423"/>
                  </a:lnTo>
                  <a:lnTo>
                    <a:pt x="1333" y="423"/>
                  </a:lnTo>
                  <a:lnTo>
                    <a:pt x="1333" y="423"/>
                  </a:lnTo>
                  <a:lnTo>
                    <a:pt x="1333" y="423"/>
                  </a:lnTo>
                  <a:lnTo>
                    <a:pt x="1333" y="423"/>
                  </a:lnTo>
                  <a:lnTo>
                    <a:pt x="1333" y="423"/>
                  </a:lnTo>
                  <a:lnTo>
                    <a:pt x="1350" y="423"/>
                  </a:lnTo>
                  <a:lnTo>
                    <a:pt x="1350" y="423"/>
                  </a:lnTo>
                  <a:lnTo>
                    <a:pt x="1350" y="423"/>
                  </a:lnTo>
                  <a:lnTo>
                    <a:pt x="1350" y="423"/>
                  </a:lnTo>
                  <a:lnTo>
                    <a:pt x="1367" y="423"/>
                  </a:lnTo>
                  <a:lnTo>
                    <a:pt x="1367" y="439"/>
                  </a:lnTo>
                  <a:lnTo>
                    <a:pt x="1367" y="439"/>
                  </a:lnTo>
                  <a:lnTo>
                    <a:pt x="1367" y="439"/>
                  </a:lnTo>
                  <a:lnTo>
                    <a:pt x="1367" y="439"/>
                  </a:lnTo>
                  <a:lnTo>
                    <a:pt x="1384" y="439"/>
                  </a:lnTo>
                  <a:lnTo>
                    <a:pt x="1384" y="439"/>
                  </a:lnTo>
                  <a:lnTo>
                    <a:pt x="1384" y="439"/>
                  </a:lnTo>
                  <a:lnTo>
                    <a:pt x="1384" y="439"/>
                  </a:lnTo>
                  <a:lnTo>
                    <a:pt x="1384" y="439"/>
                  </a:lnTo>
                  <a:lnTo>
                    <a:pt x="1400" y="439"/>
                  </a:lnTo>
                  <a:lnTo>
                    <a:pt x="1400" y="439"/>
                  </a:lnTo>
                  <a:lnTo>
                    <a:pt x="1400" y="439"/>
                  </a:lnTo>
                  <a:lnTo>
                    <a:pt x="1400" y="439"/>
                  </a:lnTo>
                  <a:lnTo>
                    <a:pt x="1417" y="439"/>
                  </a:lnTo>
                  <a:lnTo>
                    <a:pt x="1417" y="456"/>
                  </a:lnTo>
                  <a:lnTo>
                    <a:pt x="1417" y="456"/>
                  </a:lnTo>
                  <a:lnTo>
                    <a:pt x="1417" y="456"/>
                  </a:lnTo>
                  <a:lnTo>
                    <a:pt x="1417" y="456"/>
                  </a:lnTo>
                  <a:lnTo>
                    <a:pt x="1417" y="456"/>
                  </a:lnTo>
                  <a:lnTo>
                    <a:pt x="1434" y="456"/>
                  </a:lnTo>
                  <a:lnTo>
                    <a:pt x="1434" y="456"/>
                  </a:lnTo>
                  <a:lnTo>
                    <a:pt x="1434" y="456"/>
                  </a:lnTo>
                  <a:lnTo>
                    <a:pt x="1434" y="456"/>
                  </a:lnTo>
                  <a:lnTo>
                    <a:pt x="1451" y="456"/>
                  </a:lnTo>
                  <a:lnTo>
                    <a:pt x="1451" y="456"/>
                  </a:lnTo>
                  <a:lnTo>
                    <a:pt x="1451" y="456"/>
                  </a:lnTo>
                  <a:lnTo>
                    <a:pt x="1451" y="456"/>
                  </a:lnTo>
                  <a:lnTo>
                    <a:pt x="1468" y="456"/>
                  </a:lnTo>
                  <a:lnTo>
                    <a:pt x="1468" y="456"/>
                  </a:lnTo>
                  <a:lnTo>
                    <a:pt x="1468" y="456"/>
                  </a:lnTo>
                  <a:lnTo>
                    <a:pt x="1468" y="473"/>
                  </a:lnTo>
                  <a:lnTo>
                    <a:pt x="1468" y="473"/>
                  </a:lnTo>
                  <a:lnTo>
                    <a:pt x="1485" y="473"/>
                  </a:lnTo>
                  <a:lnTo>
                    <a:pt x="1485" y="473"/>
                  </a:lnTo>
                  <a:lnTo>
                    <a:pt x="1485" y="473"/>
                  </a:lnTo>
                  <a:lnTo>
                    <a:pt x="1485" y="473"/>
                  </a:lnTo>
                  <a:lnTo>
                    <a:pt x="1485" y="473"/>
                  </a:lnTo>
                  <a:lnTo>
                    <a:pt x="1502" y="473"/>
                  </a:lnTo>
                  <a:lnTo>
                    <a:pt x="1502" y="473"/>
                  </a:lnTo>
                  <a:lnTo>
                    <a:pt x="1502" y="473"/>
                  </a:lnTo>
                  <a:lnTo>
                    <a:pt x="1502" y="473"/>
                  </a:lnTo>
                  <a:lnTo>
                    <a:pt x="1518" y="473"/>
                  </a:lnTo>
                  <a:lnTo>
                    <a:pt x="1518" y="473"/>
                  </a:lnTo>
                  <a:lnTo>
                    <a:pt x="1518" y="473"/>
                  </a:lnTo>
                  <a:lnTo>
                    <a:pt x="1518" y="490"/>
                  </a:lnTo>
                  <a:lnTo>
                    <a:pt x="1518" y="490"/>
                  </a:lnTo>
                  <a:lnTo>
                    <a:pt x="1535" y="490"/>
                  </a:lnTo>
                  <a:lnTo>
                    <a:pt x="1535" y="490"/>
                  </a:lnTo>
                  <a:lnTo>
                    <a:pt x="1535" y="490"/>
                  </a:lnTo>
                  <a:lnTo>
                    <a:pt x="1535" y="490"/>
                  </a:lnTo>
                  <a:lnTo>
                    <a:pt x="1535" y="490"/>
                  </a:lnTo>
                  <a:lnTo>
                    <a:pt x="1552" y="490"/>
                  </a:lnTo>
                  <a:lnTo>
                    <a:pt x="1552" y="490"/>
                  </a:lnTo>
                  <a:lnTo>
                    <a:pt x="1552" y="490"/>
                  </a:lnTo>
                  <a:lnTo>
                    <a:pt x="1552" y="490"/>
                  </a:lnTo>
                  <a:lnTo>
                    <a:pt x="1569" y="490"/>
                  </a:lnTo>
                  <a:lnTo>
                    <a:pt x="1569" y="490"/>
                  </a:lnTo>
                  <a:lnTo>
                    <a:pt x="1569" y="490"/>
                  </a:lnTo>
                  <a:lnTo>
                    <a:pt x="1569" y="490"/>
                  </a:lnTo>
                  <a:lnTo>
                    <a:pt x="1569" y="490"/>
                  </a:lnTo>
                  <a:lnTo>
                    <a:pt x="1586" y="507"/>
                  </a:lnTo>
                  <a:lnTo>
                    <a:pt x="1586" y="507"/>
                  </a:lnTo>
                  <a:lnTo>
                    <a:pt x="1586" y="507"/>
                  </a:lnTo>
                  <a:lnTo>
                    <a:pt x="1586" y="507"/>
                  </a:lnTo>
                  <a:lnTo>
                    <a:pt x="1603" y="507"/>
                  </a:lnTo>
                  <a:lnTo>
                    <a:pt x="1603" y="507"/>
                  </a:lnTo>
                  <a:lnTo>
                    <a:pt x="1603" y="507"/>
                  </a:lnTo>
                  <a:lnTo>
                    <a:pt x="1603" y="507"/>
                  </a:lnTo>
                  <a:lnTo>
                    <a:pt x="1603" y="507"/>
                  </a:lnTo>
                  <a:lnTo>
                    <a:pt x="1620" y="507"/>
                  </a:lnTo>
                  <a:lnTo>
                    <a:pt x="1620" y="507"/>
                  </a:lnTo>
                  <a:lnTo>
                    <a:pt x="1620" y="507"/>
                  </a:lnTo>
                  <a:lnTo>
                    <a:pt x="1620" y="507"/>
                  </a:lnTo>
                  <a:lnTo>
                    <a:pt x="1637" y="507"/>
                  </a:lnTo>
                  <a:lnTo>
                    <a:pt x="1637" y="524"/>
                  </a:lnTo>
                  <a:lnTo>
                    <a:pt x="1637" y="524"/>
                  </a:lnTo>
                  <a:lnTo>
                    <a:pt x="1637" y="524"/>
                  </a:lnTo>
                  <a:lnTo>
                    <a:pt x="1637" y="524"/>
                  </a:lnTo>
                  <a:lnTo>
                    <a:pt x="1653" y="524"/>
                  </a:lnTo>
                  <a:lnTo>
                    <a:pt x="1653" y="524"/>
                  </a:lnTo>
                  <a:lnTo>
                    <a:pt x="1653" y="524"/>
                  </a:lnTo>
                  <a:lnTo>
                    <a:pt x="1653" y="524"/>
                  </a:lnTo>
                  <a:lnTo>
                    <a:pt x="1653" y="524"/>
                  </a:lnTo>
                  <a:lnTo>
                    <a:pt x="1670" y="524"/>
                  </a:lnTo>
                  <a:lnTo>
                    <a:pt x="1670" y="524"/>
                  </a:lnTo>
                  <a:lnTo>
                    <a:pt x="1670" y="524"/>
                  </a:lnTo>
                  <a:lnTo>
                    <a:pt x="1670" y="524"/>
                  </a:lnTo>
                  <a:lnTo>
                    <a:pt x="1687" y="524"/>
                  </a:lnTo>
                  <a:lnTo>
                    <a:pt x="1687" y="524"/>
                  </a:lnTo>
                  <a:lnTo>
                    <a:pt x="1687" y="524"/>
                  </a:lnTo>
                  <a:lnTo>
                    <a:pt x="1687" y="541"/>
                  </a:lnTo>
                  <a:lnTo>
                    <a:pt x="1687" y="541"/>
                  </a:lnTo>
                  <a:lnTo>
                    <a:pt x="1687" y="541"/>
                  </a:lnTo>
                  <a:lnTo>
                    <a:pt x="1704" y="541"/>
                  </a:lnTo>
                  <a:lnTo>
                    <a:pt x="1704" y="541"/>
                  </a:lnTo>
                  <a:lnTo>
                    <a:pt x="1704" y="541"/>
                  </a:lnTo>
                  <a:lnTo>
                    <a:pt x="1704" y="541"/>
                  </a:lnTo>
                  <a:lnTo>
                    <a:pt x="1721" y="541"/>
                  </a:lnTo>
                  <a:lnTo>
                    <a:pt x="1721" y="541"/>
                  </a:lnTo>
                  <a:lnTo>
                    <a:pt x="1721" y="541"/>
                  </a:lnTo>
                  <a:lnTo>
                    <a:pt x="1721" y="541"/>
                  </a:lnTo>
                  <a:lnTo>
                    <a:pt x="1738" y="541"/>
                  </a:lnTo>
                  <a:lnTo>
                    <a:pt x="1738" y="541"/>
                  </a:lnTo>
                  <a:lnTo>
                    <a:pt x="1738" y="541"/>
                  </a:lnTo>
                  <a:lnTo>
                    <a:pt x="1738" y="557"/>
                  </a:lnTo>
                  <a:lnTo>
                    <a:pt x="1755" y="557"/>
                  </a:lnTo>
                  <a:lnTo>
                    <a:pt x="1755" y="557"/>
                  </a:lnTo>
                  <a:lnTo>
                    <a:pt x="1755" y="557"/>
                  </a:lnTo>
                  <a:lnTo>
                    <a:pt x="1755" y="557"/>
                  </a:lnTo>
                  <a:lnTo>
                    <a:pt x="1755" y="557"/>
                  </a:lnTo>
                  <a:lnTo>
                    <a:pt x="1755" y="557"/>
                  </a:lnTo>
                  <a:lnTo>
                    <a:pt x="1771" y="557"/>
                  </a:lnTo>
                  <a:lnTo>
                    <a:pt x="1771" y="557"/>
                  </a:lnTo>
                  <a:lnTo>
                    <a:pt x="1771" y="557"/>
                  </a:lnTo>
                  <a:lnTo>
                    <a:pt x="1771" y="557"/>
                  </a:lnTo>
                  <a:lnTo>
                    <a:pt x="1788" y="557"/>
                  </a:lnTo>
                  <a:lnTo>
                    <a:pt x="1788" y="557"/>
                  </a:lnTo>
                  <a:lnTo>
                    <a:pt x="1788" y="557"/>
                  </a:lnTo>
                  <a:lnTo>
                    <a:pt x="1788" y="557"/>
                  </a:lnTo>
                  <a:lnTo>
                    <a:pt x="1805" y="557"/>
                  </a:lnTo>
                  <a:lnTo>
                    <a:pt x="1805" y="574"/>
                  </a:lnTo>
                  <a:lnTo>
                    <a:pt x="1805" y="574"/>
                  </a:lnTo>
                  <a:lnTo>
                    <a:pt x="1805" y="574"/>
                  </a:lnTo>
                  <a:lnTo>
                    <a:pt x="1822" y="574"/>
                  </a:lnTo>
                  <a:lnTo>
                    <a:pt x="1822" y="574"/>
                  </a:lnTo>
                  <a:lnTo>
                    <a:pt x="1822" y="574"/>
                  </a:lnTo>
                  <a:lnTo>
                    <a:pt x="1822" y="574"/>
                  </a:lnTo>
                  <a:lnTo>
                    <a:pt x="1822" y="574"/>
                  </a:lnTo>
                  <a:lnTo>
                    <a:pt x="1822" y="574"/>
                  </a:lnTo>
                  <a:lnTo>
                    <a:pt x="1839" y="574"/>
                  </a:lnTo>
                  <a:lnTo>
                    <a:pt x="1839" y="574"/>
                  </a:lnTo>
                  <a:lnTo>
                    <a:pt x="1839" y="574"/>
                  </a:lnTo>
                  <a:lnTo>
                    <a:pt x="1839" y="574"/>
                  </a:lnTo>
                  <a:lnTo>
                    <a:pt x="1856" y="574"/>
                  </a:lnTo>
                  <a:lnTo>
                    <a:pt x="1856" y="591"/>
                  </a:lnTo>
                  <a:lnTo>
                    <a:pt x="1856" y="591"/>
                  </a:lnTo>
                  <a:lnTo>
                    <a:pt x="1856" y="591"/>
                  </a:lnTo>
                  <a:lnTo>
                    <a:pt x="1873" y="591"/>
                  </a:lnTo>
                  <a:lnTo>
                    <a:pt x="1873" y="591"/>
                  </a:lnTo>
                  <a:lnTo>
                    <a:pt x="1873" y="591"/>
                  </a:lnTo>
                  <a:lnTo>
                    <a:pt x="1873" y="591"/>
                  </a:lnTo>
                  <a:lnTo>
                    <a:pt x="1873" y="591"/>
                  </a:lnTo>
                  <a:lnTo>
                    <a:pt x="1873" y="59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3145650" y="4771425"/>
              <a:ext cx="51475" cy="16475"/>
            </a:xfrm>
            <a:custGeom>
              <a:avLst/>
              <a:gdLst/>
              <a:ahLst/>
              <a:cxnLst/>
              <a:rect l="l" t="t" r="r" b="b"/>
              <a:pathLst>
                <a:path w="2059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68" y="17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19" y="34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70" y="51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20" y="68"/>
                  </a:lnTo>
                  <a:lnTo>
                    <a:pt x="220" y="85"/>
                  </a:lnTo>
                  <a:lnTo>
                    <a:pt x="220" y="85"/>
                  </a:lnTo>
                  <a:lnTo>
                    <a:pt x="220" y="85"/>
                  </a:lnTo>
                  <a:lnTo>
                    <a:pt x="220" y="85"/>
                  </a:lnTo>
                  <a:lnTo>
                    <a:pt x="220" y="85"/>
                  </a:lnTo>
                  <a:lnTo>
                    <a:pt x="237" y="85"/>
                  </a:lnTo>
                  <a:lnTo>
                    <a:pt x="237" y="85"/>
                  </a:lnTo>
                  <a:lnTo>
                    <a:pt x="237" y="85"/>
                  </a:lnTo>
                  <a:lnTo>
                    <a:pt x="237" y="85"/>
                  </a:lnTo>
                  <a:lnTo>
                    <a:pt x="254" y="85"/>
                  </a:lnTo>
                  <a:lnTo>
                    <a:pt x="254" y="85"/>
                  </a:lnTo>
                  <a:lnTo>
                    <a:pt x="254" y="85"/>
                  </a:lnTo>
                  <a:lnTo>
                    <a:pt x="254" y="85"/>
                  </a:lnTo>
                  <a:lnTo>
                    <a:pt x="254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101"/>
                  </a:lnTo>
                  <a:lnTo>
                    <a:pt x="271" y="101"/>
                  </a:lnTo>
                  <a:lnTo>
                    <a:pt x="271" y="101"/>
                  </a:lnTo>
                  <a:lnTo>
                    <a:pt x="288" y="101"/>
                  </a:lnTo>
                  <a:lnTo>
                    <a:pt x="288" y="101"/>
                  </a:lnTo>
                  <a:lnTo>
                    <a:pt x="288" y="101"/>
                  </a:lnTo>
                  <a:lnTo>
                    <a:pt x="288" y="101"/>
                  </a:lnTo>
                  <a:lnTo>
                    <a:pt x="288" y="101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21" y="101"/>
                  </a:lnTo>
                  <a:lnTo>
                    <a:pt x="321" y="101"/>
                  </a:lnTo>
                  <a:lnTo>
                    <a:pt x="321" y="118"/>
                  </a:lnTo>
                  <a:lnTo>
                    <a:pt x="321" y="118"/>
                  </a:lnTo>
                  <a:lnTo>
                    <a:pt x="321" y="118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55" y="118"/>
                  </a:lnTo>
                  <a:lnTo>
                    <a:pt x="355" y="118"/>
                  </a:lnTo>
                  <a:lnTo>
                    <a:pt x="355" y="118"/>
                  </a:lnTo>
                  <a:lnTo>
                    <a:pt x="355" y="118"/>
                  </a:lnTo>
                  <a:lnTo>
                    <a:pt x="372" y="118"/>
                  </a:lnTo>
                  <a:lnTo>
                    <a:pt x="372" y="118"/>
                  </a:lnTo>
                  <a:lnTo>
                    <a:pt x="372" y="118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89" y="135"/>
                  </a:lnTo>
                  <a:lnTo>
                    <a:pt x="389" y="135"/>
                  </a:lnTo>
                  <a:lnTo>
                    <a:pt x="389" y="135"/>
                  </a:lnTo>
                  <a:lnTo>
                    <a:pt x="389" y="135"/>
                  </a:lnTo>
                  <a:lnTo>
                    <a:pt x="389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23" y="135"/>
                  </a:lnTo>
                  <a:lnTo>
                    <a:pt x="423" y="135"/>
                  </a:lnTo>
                  <a:lnTo>
                    <a:pt x="423" y="152"/>
                  </a:lnTo>
                  <a:lnTo>
                    <a:pt x="423" y="152"/>
                  </a:lnTo>
                  <a:lnTo>
                    <a:pt x="423" y="152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56" y="152"/>
                  </a:lnTo>
                  <a:lnTo>
                    <a:pt x="456" y="152"/>
                  </a:lnTo>
                  <a:lnTo>
                    <a:pt x="456" y="152"/>
                  </a:lnTo>
                  <a:lnTo>
                    <a:pt x="456" y="152"/>
                  </a:lnTo>
                  <a:lnTo>
                    <a:pt x="456" y="152"/>
                  </a:lnTo>
                  <a:lnTo>
                    <a:pt x="473" y="152"/>
                  </a:lnTo>
                  <a:lnTo>
                    <a:pt x="473" y="169"/>
                  </a:lnTo>
                  <a:lnTo>
                    <a:pt x="473" y="169"/>
                  </a:lnTo>
                  <a:lnTo>
                    <a:pt x="473" y="169"/>
                  </a:lnTo>
                  <a:lnTo>
                    <a:pt x="490" y="169"/>
                  </a:lnTo>
                  <a:lnTo>
                    <a:pt x="490" y="169"/>
                  </a:lnTo>
                  <a:lnTo>
                    <a:pt x="490" y="169"/>
                  </a:lnTo>
                  <a:lnTo>
                    <a:pt x="490" y="169"/>
                  </a:lnTo>
                  <a:lnTo>
                    <a:pt x="490" y="169"/>
                  </a:lnTo>
                  <a:lnTo>
                    <a:pt x="490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24" y="169"/>
                  </a:lnTo>
                  <a:lnTo>
                    <a:pt x="524" y="169"/>
                  </a:lnTo>
                  <a:lnTo>
                    <a:pt x="524" y="169"/>
                  </a:lnTo>
                  <a:lnTo>
                    <a:pt x="524" y="186"/>
                  </a:lnTo>
                  <a:lnTo>
                    <a:pt x="524" y="186"/>
                  </a:lnTo>
                  <a:lnTo>
                    <a:pt x="541" y="186"/>
                  </a:lnTo>
                  <a:lnTo>
                    <a:pt x="541" y="186"/>
                  </a:lnTo>
                  <a:lnTo>
                    <a:pt x="541" y="186"/>
                  </a:lnTo>
                  <a:lnTo>
                    <a:pt x="541" y="186"/>
                  </a:lnTo>
                  <a:lnTo>
                    <a:pt x="541" y="186"/>
                  </a:lnTo>
                  <a:lnTo>
                    <a:pt x="557" y="186"/>
                  </a:lnTo>
                  <a:lnTo>
                    <a:pt x="557" y="186"/>
                  </a:lnTo>
                  <a:lnTo>
                    <a:pt x="557" y="186"/>
                  </a:lnTo>
                  <a:lnTo>
                    <a:pt x="557" y="186"/>
                  </a:lnTo>
                  <a:lnTo>
                    <a:pt x="574" y="186"/>
                  </a:lnTo>
                  <a:lnTo>
                    <a:pt x="574" y="186"/>
                  </a:lnTo>
                  <a:lnTo>
                    <a:pt x="574" y="186"/>
                  </a:lnTo>
                  <a:lnTo>
                    <a:pt x="574" y="203"/>
                  </a:lnTo>
                  <a:lnTo>
                    <a:pt x="574" y="203"/>
                  </a:lnTo>
                  <a:lnTo>
                    <a:pt x="574" y="203"/>
                  </a:lnTo>
                  <a:lnTo>
                    <a:pt x="591" y="203"/>
                  </a:lnTo>
                  <a:lnTo>
                    <a:pt x="591" y="203"/>
                  </a:lnTo>
                  <a:lnTo>
                    <a:pt x="591" y="203"/>
                  </a:lnTo>
                  <a:lnTo>
                    <a:pt x="591" y="203"/>
                  </a:lnTo>
                  <a:lnTo>
                    <a:pt x="608" y="203"/>
                  </a:lnTo>
                  <a:lnTo>
                    <a:pt x="608" y="203"/>
                  </a:lnTo>
                  <a:lnTo>
                    <a:pt x="608" y="203"/>
                  </a:lnTo>
                  <a:lnTo>
                    <a:pt x="608" y="203"/>
                  </a:lnTo>
                  <a:lnTo>
                    <a:pt x="608" y="203"/>
                  </a:lnTo>
                  <a:lnTo>
                    <a:pt x="625" y="203"/>
                  </a:lnTo>
                  <a:lnTo>
                    <a:pt x="625" y="203"/>
                  </a:lnTo>
                  <a:lnTo>
                    <a:pt x="625" y="203"/>
                  </a:lnTo>
                  <a:lnTo>
                    <a:pt x="625" y="203"/>
                  </a:lnTo>
                  <a:lnTo>
                    <a:pt x="625" y="220"/>
                  </a:lnTo>
                  <a:lnTo>
                    <a:pt x="642" y="220"/>
                  </a:lnTo>
                  <a:lnTo>
                    <a:pt x="642" y="220"/>
                  </a:lnTo>
                  <a:lnTo>
                    <a:pt x="642" y="220"/>
                  </a:lnTo>
                  <a:lnTo>
                    <a:pt x="642" y="220"/>
                  </a:lnTo>
                  <a:lnTo>
                    <a:pt x="642" y="220"/>
                  </a:lnTo>
                  <a:lnTo>
                    <a:pt x="659" y="220"/>
                  </a:lnTo>
                  <a:lnTo>
                    <a:pt x="659" y="220"/>
                  </a:lnTo>
                  <a:lnTo>
                    <a:pt x="659" y="220"/>
                  </a:lnTo>
                  <a:lnTo>
                    <a:pt x="659" y="220"/>
                  </a:lnTo>
                  <a:lnTo>
                    <a:pt x="659" y="220"/>
                  </a:lnTo>
                  <a:lnTo>
                    <a:pt x="676" y="220"/>
                  </a:lnTo>
                  <a:lnTo>
                    <a:pt x="676" y="220"/>
                  </a:lnTo>
                  <a:lnTo>
                    <a:pt x="676" y="220"/>
                  </a:lnTo>
                  <a:lnTo>
                    <a:pt x="676" y="236"/>
                  </a:lnTo>
                  <a:lnTo>
                    <a:pt x="692" y="236"/>
                  </a:lnTo>
                  <a:lnTo>
                    <a:pt x="692" y="236"/>
                  </a:lnTo>
                  <a:lnTo>
                    <a:pt x="692" y="236"/>
                  </a:lnTo>
                  <a:lnTo>
                    <a:pt x="692" y="236"/>
                  </a:lnTo>
                  <a:lnTo>
                    <a:pt x="692" y="236"/>
                  </a:lnTo>
                  <a:lnTo>
                    <a:pt x="709" y="236"/>
                  </a:lnTo>
                  <a:lnTo>
                    <a:pt x="709" y="236"/>
                  </a:lnTo>
                  <a:lnTo>
                    <a:pt x="709" y="236"/>
                  </a:lnTo>
                  <a:lnTo>
                    <a:pt x="709" y="236"/>
                  </a:lnTo>
                  <a:lnTo>
                    <a:pt x="709" y="236"/>
                  </a:lnTo>
                  <a:lnTo>
                    <a:pt x="726" y="236"/>
                  </a:lnTo>
                  <a:lnTo>
                    <a:pt x="726" y="236"/>
                  </a:lnTo>
                  <a:lnTo>
                    <a:pt x="726" y="236"/>
                  </a:lnTo>
                  <a:lnTo>
                    <a:pt x="726" y="236"/>
                  </a:lnTo>
                  <a:lnTo>
                    <a:pt x="726" y="236"/>
                  </a:lnTo>
                  <a:lnTo>
                    <a:pt x="743" y="253"/>
                  </a:lnTo>
                  <a:lnTo>
                    <a:pt x="743" y="253"/>
                  </a:lnTo>
                  <a:lnTo>
                    <a:pt x="743" y="253"/>
                  </a:lnTo>
                  <a:lnTo>
                    <a:pt x="743" y="253"/>
                  </a:lnTo>
                  <a:lnTo>
                    <a:pt x="743" y="253"/>
                  </a:lnTo>
                  <a:lnTo>
                    <a:pt x="760" y="253"/>
                  </a:lnTo>
                  <a:lnTo>
                    <a:pt x="760" y="253"/>
                  </a:lnTo>
                  <a:lnTo>
                    <a:pt x="760" y="253"/>
                  </a:lnTo>
                  <a:lnTo>
                    <a:pt x="760" y="253"/>
                  </a:lnTo>
                  <a:lnTo>
                    <a:pt x="777" y="253"/>
                  </a:lnTo>
                  <a:lnTo>
                    <a:pt x="777" y="253"/>
                  </a:lnTo>
                  <a:lnTo>
                    <a:pt x="777" y="253"/>
                  </a:lnTo>
                  <a:lnTo>
                    <a:pt x="777" y="253"/>
                  </a:lnTo>
                  <a:lnTo>
                    <a:pt x="777" y="253"/>
                  </a:lnTo>
                  <a:lnTo>
                    <a:pt x="777" y="270"/>
                  </a:lnTo>
                  <a:lnTo>
                    <a:pt x="794" y="270"/>
                  </a:lnTo>
                  <a:lnTo>
                    <a:pt x="794" y="270"/>
                  </a:lnTo>
                  <a:lnTo>
                    <a:pt x="794" y="270"/>
                  </a:lnTo>
                  <a:lnTo>
                    <a:pt x="794" y="270"/>
                  </a:lnTo>
                  <a:lnTo>
                    <a:pt x="810" y="270"/>
                  </a:lnTo>
                  <a:lnTo>
                    <a:pt x="810" y="270"/>
                  </a:lnTo>
                  <a:lnTo>
                    <a:pt x="810" y="270"/>
                  </a:lnTo>
                  <a:lnTo>
                    <a:pt x="810" y="270"/>
                  </a:lnTo>
                  <a:lnTo>
                    <a:pt x="810" y="270"/>
                  </a:lnTo>
                  <a:lnTo>
                    <a:pt x="827" y="270"/>
                  </a:lnTo>
                  <a:lnTo>
                    <a:pt x="827" y="270"/>
                  </a:lnTo>
                  <a:lnTo>
                    <a:pt x="827" y="270"/>
                  </a:lnTo>
                  <a:lnTo>
                    <a:pt x="827" y="270"/>
                  </a:lnTo>
                  <a:lnTo>
                    <a:pt x="827" y="270"/>
                  </a:lnTo>
                  <a:lnTo>
                    <a:pt x="844" y="270"/>
                  </a:lnTo>
                  <a:lnTo>
                    <a:pt x="844" y="287"/>
                  </a:lnTo>
                  <a:lnTo>
                    <a:pt x="844" y="287"/>
                  </a:lnTo>
                  <a:lnTo>
                    <a:pt x="844" y="287"/>
                  </a:lnTo>
                  <a:lnTo>
                    <a:pt x="861" y="287"/>
                  </a:lnTo>
                  <a:lnTo>
                    <a:pt x="861" y="287"/>
                  </a:lnTo>
                  <a:lnTo>
                    <a:pt x="861" y="287"/>
                  </a:lnTo>
                  <a:lnTo>
                    <a:pt x="861" y="287"/>
                  </a:lnTo>
                  <a:lnTo>
                    <a:pt x="861" y="287"/>
                  </a:lnTo>
                  <a:lnTo>
                    <a:pt x="861" y="287"/>
                  </a:lnTo>
                  <a:lnTo>
                    <a:pt x="878" y="287"/>
                  </a:lnTo>
                  <a:lnTo>
                    <a:pt x="878" y="287"/>
                  </a:lnTo>
                  <a:lnTo>
                    <a:pt x="878" y="287"/>
                  </a:lnTo>
                  <a:lnTo>
                    <a:pt x="878" y="287"/>
                  </a:lnTo>
                  <a:lnTo>
                    <a:pt x="895" y="287"/>
                  </a:lnTo>
                  <a:lnTo>
                    <a:pt x="895" y="304"/>
                  </a:lnTo>
                  <a:lnTo>
                    <a:pt x="895" y="304"/>
                  </a:lnTo>
                  <a:lnTo>
                    <a:pt x="895" y="304"/>
                  </a:lnTo>
                  <a:lnTo>
                    <a:pt x="912" y="304"/>
                  </a:lnTo>
                  <a:lnTo>
                    <a:pt x="912" y="304"/>
                  </a:lnTo>
                  <a:lnTo>
                    <a:pt x="912" y="304"/>
                  </a:lnTo>
                  <a:lnTo>
                    <a:pt x="912" y="304"/>
                  </a:lnTo>
                  <a:lnTo>
                    <a:pt x="912" y="304"/>
                  </a:lnTo>
                  <a:lnTo>
                    <a:pt x="912" y="304"/>
                  </a:lnTo>
                  <a:lnTo>
                    <a:pt x="929" y="304"/>
                  </a:lnTo>
                  <a:lnTo>
                    <a:pt x="929" y="304"/>
                  </a:lnTo>
                  <a:lnTo>
                    <a:pt x="929" y="304"/>
                  </a:lnTo>
                  <a:lnTo>
                    <a:pt x="929" y="304"/>
                  </a:lnTo>
                  <a:lnTo>
                    <a:pt x="945" y="304"/>
                  </a:lnTo>
                  <a:lnTo>
                    <a:pt x="945" y="304"/>
                  </a:lnTo>
                  <a:lnTo>
                    <a:pt x="945" y="304"/>
                  </a:lnTo>
                  <a:lnTo>
                    <a:pt x="945" y="321"/>
                  </a:lnTo>
                  <a:lnTo>
                    <a:pt x="945" y="321"/>
                  </a:lnTo>
                  <a:lnTo>
                    <a:pt x="962" y="321"/>
                  </a:lnTo>
                  <a:lnTo>
                    <a:pt x="962" y="321"/>
                  </a:lnTo>
                  <a:lnTo>
                    <a:pt x="962" y="321"/>
                  </a:lnTo>
                  <a:lnTo>
                    <a:pt x="962" y="321"/>
                  </a:lnTo>
                  <a:lnTo>
                    <a:pt x="962" y="321"/>
                  </a:lnTo>
                  <a:lnTo>
                    <a:pt x="979" y="321"/>
                  </a:lnTo>
                  <a:lnTo>
                    <a:pt x="979" y="321"/>
                  </a:lnTo>
                  <a:lnTo>
                    <a:pt x="979" y="321"/>
                  </a:lnTo>
                  <a:lnTo>
                    <a:pt x="979" y="321"/>
                  </a:lnTo>
                  <a:lnTo>
                    <a:pt x="996" y="321"/>
                  </a:lnTo>
                  <a:lnTo>
                    <a:pt x="996" y="321"/>
                  </a:lnTo>
                  <a:lnTo>
                    <a:pt x="996" y="321"/>
                  </a:lnTo>
                  <a:lnTo>
                    <a:pt x="996" y="338"/>
                  </a:lnTo>
                  <a:lnTo>
                    <a:pt x="996" y="338"/>
                  </a:lnTo>
                  <a:lnTo>
                    <a:pt x="996" y="338"/>
                  </a:lnTo>
                  <a:lnTo>
                    <a:pt x="1013" y="338"/>
                  </a:lnTo>
                  <a:lnTo>
                    <a:pt x="1013" y="338"/>
                  </a:lnTo>
                  <a:lnTo>
                    <a:pt x="1013" y="338"/>
                  </a:lnTo>
                  <a:lnTo>
                    <a:pt x="1013" y="338"/>
                  </a:lnTo>
                  <a:lnTo>
                    <a:pt x="1030" y="338"/>
                  </a:lnTo>
                  <a:lnTo>
                    <a:pt x="1030" y="338"/>
                  </a:lnTo>
                  <a:lnTo>
                    <a:pt x="1030" y="338"/>
                  </a:lnTo>
                  <a:lnTo>
                    <a:pt x="1030" y="338"/>
                  </a:lnTo>
                  <a:lnTo>
                    <a:pt x="1030" y="338"/>
                  </a:lnTo>
                  <a:lnTo>
                    <a:pt x="1047" y="338"/>
                  </a:lnTo>
                  <a:lnTo>
                    <a:pt x="1047" y="338"/>
                  </a:lnTo>
                  <a:lnTo>
                    <a:pt x="1047" y="338"/>
                  </a:lnTo>
                  <a:lnTo>
                    <a:pt x="1047" y="338"/>
                  </a:lnTo>
                  <a:lnTo>
                    <a:pt x="1047" y="354"/>
                  </a:lnTo>
                  <a:lnTo>
                    <a:pt x="1063" y="354"/>
                  </a:lnTo>
                  <a:lnTo>
                    <a:pt x="1063" y="354"/>
                  </a:lnTo>
                  <a:lnTo>
                    <a:pt x="1063" y="354"/>
                  </a:lnTo>
                  <a:lnTo>
                    <a:pt x="1063" y="354"/>
                  </a:lnTo>
                  <a:lnTo>
                    <a:pt x="1063" y="354"/>
                  </a:lnTo>
                  <a:lnTo>
                    <a:pt x="1080" y="354"/>
                  </a:lnTo>
                  <a:lnTo>
                    <a:pt x="1080" y="354"/>
                  </a:lnTo>
                  <a:lnTo>
                    <a:pt x="1080" y="354"/>
                  </a:lnTo>
                  <a:lnTo>
                    <a:pt x="1080" y="354"/>
                  </a:lnTo>
                  <a:lnTo>
                    <a:pt x="1097" y="354"/>
                  </a:lnTo>
                  <a:lnTo>
                    <a:pt x="1097" y="354"/>
                  </a:lnTo>
                  <a:lnTo>
                    <a:pt x="1097" y="354"/>
                  </a:lnTo>
                  <a:lnTo>
                    <a:pt x="1097" y="354"/>
                  </a:lnTo>
                  <a:lnTo>
                    <a:pt x="1097" y="371"/>
                  </a:lnTo>
                  <a:lnTo>
                    <a:pt x="1114" y="371"/>
                  </a:lnTo>
                  <a:lnTo>
                    <a:pt x="1114" y="371"/>
                  </a:lnTo>
                  <a:lnTo>
                    <a:pt x="1114" y="371"/>
                  </a:lnTo>
                  <a:lnTo>
                    <a:pt x="1114" y="371"/>
                  </a:lnTo>
                  <a:lnTo>
                    <a:pt x="1114" y="371"/>
                  </a:lnTo>
                  <a:lnTo>
                    <a:pt x="1131" y="371"/>
                  </a:lnTo>
                  <a:lnTo>
                    <a:pt x="1131" y="371"/>
                  </a:lnTo>
                  <a:lnTo>
                    <a:pt x="1131" y="371"/>
                  </a:lnTo>
                  <a:lnTo>
                    <a:pt x="1131" y="371"/>
                  </a:lnTo>
                  <a:lnTo>
                    <a:pt x="1131" y="371"/>
                  </a:lnTo>
                  <a:lnTo>
                    <a:pt x="1148" y="371"/>
                  </a:lnTo>
                  <a:lnTo>
                    <a:pt x="1148" y="371"/>
                  </a:lnTo>
                  <a:lnTo>
                    <a:pt x="1148" y="371"/>
                  </a:lnTo>
                  <a:lnTo>
                    <a:pt x="1148" y="371"/>
                  </a:lnTo>
                  <a:lnTo>
                    <a:pt x="1165" y="371"/>
                  </a:lnTo>
                  <a:lnTo>
                    <a:pt x="1165" y="388"/>
                  </a:lnTo>
                  <a:lnTo>
                    <a:pt x="1165" y="388"/>
                  </a:lnTo>
                  <a:lnTo>
                    <a:pt x="1165" y="388"/>
                  </a:lnTo>
                  <a:lnTo>
                    <a:pt x="1165" y="388"/>
                  </a:lnTo>
                  <a:lnTo>
                    <a:pt x="1182" y="388"/>
                  </a:lnTo>
                  <a:lnTo>
                    <a:pt x="1182" y="388"/>
                  </a:lnTo>
                  <a:lnTo>
                    <a:pt x="1182" y="388"/>
                  </a:lnTo>
                  <a:lnTo>
                    <a:pt x="1182" y="388"/>
                  </a:lnTo>
                  <a:lnTo>
                    <a:pt x="1182" y="388"/>
                  </a:lnTo>
                  <a:lnTo>
                    <a:pt x="1198" y="388"/>
                  </a:lnTo>
                  <a:lnTo>
                    <a:pt x="1198" y="388"/>
                  </a:lnTo>
                  <a:lnTo>
                    <a:pt x="1198" y="388"/>
                  </a:lnTo>
                  <a:lnTo>
                    <a:pt x="1198" y="388"/>
                  </a:lnTo>
                  <a:lnTo>
                    <a:pt x="1215" y="388"/>
                  </a:lnTo>
                  <a:lnTo>
                    <a:pt x="1215" y="405"/>
                  </a:lnTo>
                  <a:lnTo>
                    <a:pt x="1215" y="405"/>
                  </a:lnTo>
                  <a:lnTo>
                    <a:pt x="1215" y="405"/>
                  </a:lnTo>
                  <a:lnTo>
                    <a:pt x="1215" y="405"/>
                  </a:lnTo>
                  <a:lnTo>
                    <a:pt x="1232" y="405"/>
                  </a:lnTo>
                  <a:lnTo>
                    <a:pt x="1232" y="405"/>
                  </a:lnTo>
                  <a:lnTo>
                    <a:pt x="1232" y="405"/>
                  </a:lnTo>
                  <a:lnTo>
                    <a:pt x="1232" y="405"/>
                  </a:lnTo>
                  <a:lnTo>
                    <a:pt x="1232" y="405"/>
                  </a:lnTo>
                  <a:lnTo>
                    <a:pt x="1249" y="405"/>
                  </a:lnTo>
                  <a:lnTo>
                    <a:pt x="1249" y="405"/>
                  </a:lnTo>
                  <a:lnTo>
                    <a:pt x="1249" y="405"/>
                  </a:lnTo>
                  <a:lnTo>
                    <a:pt x="1249" y="405"/>
                  </a:lnTo>
                  <a:lnTo>
                    <a:pt x="1249" y="405"/>
                  </a:lnTo>
                  <a:lnTo>
                    <a:pt x="1266" y="405"/>
                  </a:lnTo>
                  <a:lnTo>
                    <a:pt x="1266" y="405"/>
                  </a:lnTo>
                  <a:lnTo>
                    <a:pt x="1266" y="422"/>
                  </a:lnTo>
                  <a:lnTo>
                    <a:pt x="1266" y="422"/>
                  </a:lnTo>
                  <a:lnTo>
                    <a:pt x="1283" y="422"/>
                  </a:lnTo>
                  <a:lnTo>
                    <a:pt x="1283" y="422"/>
                  </a:lnTo>
                  <a:lnTo>
                    <a:pt x="1283" y="422"/>
                  </a:lnTo>
                  <a:lnTo>
                    <a:pt x="1283" y="422"/>
                  </a:lnTo>
                  <a:lnTo>
                    <a:pt x="1283" y="422"/>
                  </a:lnTo>
                  <a:lnTo>
                    <a:pt x="1300" y="422"/>
                  </a:lnTo>
                  <a:lnTo>
                    <a:pt x="1300" y="422"/>
                  </a:lnTo>
                  <a:lnTo>
                    <a:pt x="1300" y="422"/>
                  </a:lnTo>
                  <a:lnTo>
                    <a:pt x="1300" y="422"/>
                  </a:lnTo>
                  <a:lnTo>
                    <a:pt x="1300" y="422"/>
                  </a:lnTo>
                  <a:lnTo>
                    <a:pt x="1316" y="422"/>
                  </a:lnTo>
                  <a:lnTo>
                    <a:pt x="1316" y="422"/>
                  </a:lnTo>
                  <a:lnTo>
                    <a:pt x="1316" y="439"/>
                  </a:lnTo>
                  <a:lnTo>
                    <a:pt x="1316" y="439"/>
                  </a:lnTo>
                  <a:lnTo>
                    <a:pt x="1333" y="439"/>
                  </a:lnTo>
                  <a:lnTo>
                    <a:pt x="1333" y="439"/>
                  </a:lnTo>
                  <a:lnTo>
                    <a:pt x="1333" y="439"/>
                  </a:lnTo>
                  <a:lnTo>
                    <a:pt x="1333" y="439"/>
                  </a:lnTo>
                  <a:lnTo>
                    <a:pt x="1333" y="439"/>
                  </a:lnTo>
                  <a:lnTo>
                    <a:pt x="1350" y="439"/>
                  </a:lnTo>
                  <a:lnTo>
                    <a:pt x="1350" y="439"/>
                  </a:lnTo>
                  <a:lnTo>
                    <a:pt x="1350" y="439"/>
                  </a:lnTo>
                  <a:lnTo>
                    <a:pt x="1350" y="439"/>
                  </a:lnTo>
                  <a:lnTo>
                    <a:pt x="1350" y="439"/>
                  </a:lnTo>
                  <a:lnTo>
                    <a:pt x="1367" y="439"/>
                  </a:lnTo>
                  <a:lnTo>
                    <a:pt x="1367" y="439"/>
                  </a:lnTo>
                  <a:lnTo>
                    <a:pt x="1367" y="439"/>
                  </a:lnTo>
                  <a:lnTo>
                    <a:pt x="1367" y="439"/>
                  </a:lnTo>
                  <a:lnTo>
                    <a:pt x="1367" y="456"/>
                  </a:lnTo>
                  <a:lnTo>
                    <a:pt x="1384" y="456"/>
                  </a:lnTo>
                  <a:lnTo>
                    <a:pt x="1384" y="456"/>
                  </a:lnTo>
                  <a:lnTo>
                    <a:pt x="1384" y="456"/>
                  </a:lnTo>
                  <a:lnTo>
                    <a:pt x="1384" y="456"/>
                  </a:lnTo>
                  <a:lnTo>
                    <a:pt x="1401" y="456"/>
                  </a:lnTo>
                  <a:lnTo>
                    <a:pt x="1401" y="456"/>
                  </a:lnTo>
                  <a:lnTo>
                    <a:pt x="1401" y="456"/>
                  </a:lnTo>
                  <a:lnTo>
                    <a:pt x="1401" y="456"/>
                  </a:lnTo>
                  <a:lnTo>
                    <a:pt x="1401" y="456"/>
                  </a:lnTo>
                  <a:lnTo>
                    <a:pt x="1418" y="456"/>
                  </a:lnTo>
                  <a:lnTo>
                    <a:pt x="1418" y="456"/>
                  </a:lnTo>
                  <a:lnTo>
                    <a:pt x="1418" y="456"/>
                  </a:lnTo>
                  <a:lnTo>
                    <a:pt x="1418" y="456"/>
                  </a:lnTo>
                  <a:lnTo>
                    <a:pt x="1418" y="473"/>
                  </a:lnTo>
                  <a:lnTo>
                    <a:pt x="1435" y="473"/>
                  </a:lnTo>
                  <a:lnTo>
                    <a:pt x="1435" y="473"/>
                  </a:lnTo>
                  <a:lnTo>
                    <a:pt x="1435" y="473"/>
                  </a:lnTo>
                  <a:lnTo>
                    <a:pt x="1435" y="473"/>
                  </a:lnTo>
                  <a:lnTo>
                    <a:pt x="1451" y="473"/>
                  </a:lnTo>
                  <a:lnTo>
                    <a:pt x="1451" y="473"/>
                  </a:lnTo>
                  <a:lnTo>
                    <a:pt x="1451" y="473"/>
                  </a:lnTo>
                  <a:lnTo>
                    <a:pt x="1451" y="473"/>
                  </a:lnTo>
                  <a:lnTo>
                    <a:pt x="1468" y="473"/>
                  </a:lnTo>
                  <a:lnTo>
                    <a:pt x="1468" y="473"/>
                  </a:lnTo>
                  <a:lnTo>
                    <a:pt x="1468" y="473"/>
                  </a:lnTo>
                  <a:lnTo>
                    <a:pt x="1468" y="473"/>
                  </a:lnTo>
                  <a:lnTo>
                    <a:pt x="1468" y="473"/>
                  </a:lnTo>
                  <a:lnTo>
                    <a:pt x="1468" y="473"/>
                  </a:lnTo>
                  <a:lnTo>
                    <a:pt x="1485" y="473"/>
                  </a:lnTo>
                  <a:lnTo>
                    <a:pt x="1485" y="489"/>
                  </a:lnTo>
                  <a:lnTo>
                    <a:pt x="1485" y="489"/>
                  </a:lnTo>
                  <a:lnTo>
                    <a:pt x="1485" y="489"/>
                  </a:lnTo>
                  <a:lnTo>
                    <a:pt x="1485" y="489"/>
                  </a:lnTo>
                  <a:lnTo>
                    <a:pt x="1502" y="489"/>
                  </a:lnTo>
                  <a:lnTo>
                    <a:pt x="1502" y="489"/>
                  </a:lnTo>
                  <a:lnTo>
                    <a:pt x="1502" y="489"/>
                  </a:lnTo>
                  <a:lnTo>
                    <a:pt x="1519" y="489"/>
                  </a:lnTo>
                  <a:lnTo>
                    <a:pt x="1519" y="489"/>
                  </a:lnTo>
                  <a:lnTo>
                    <a:pt x="1519" y="489"/>
                  </a:lnTo>
                  <a:lnTo>
                    <a:pt x="1519" y="489"/>
                  </a:lnTo>
                  <a:lnTo>
                    <a:pt x="1519" y="489"/>
                  </a:lnTo>
                  <a:lnTo>
                    <a:pt x="1519" y="489"/>
                  </a:lnTo>
                  <a:lnTo>
                    <a:pt x="1536" y="489"/>
                  </a:lnTo>
                  <a:lnTo>
                    <a:pt x="1536" y="506"/>
                  </a:lnTo>
                  <a:lnTo>
                    <a:pt x="1536" y="506"/>
                  </a:lnTo>
                  <a:lnTo>
                    <a:pt x="1536" y="506"/>
                  </a:lnTo>
                  <a:lnTo>
                    <a:pt x="1553" y="506"/>
                  </a:lnTo>
                  <a:lnTo>
                    <a:pt x="1553" y="506"/>
                  </a:lnTo>
                  <a:lnTo>
                    <a:pt x="1553" y="506"/>
                  </a:lnTo>
                  <a:lnTo>
                    <a:pt x="1553" y="506"/>
                  </a:lnTo>
                  <a:lnTo>
                    <a:pt x="1553" y="506"/>
                  </a:lnTo>
                  <a:lnTo>
                    <a:pt x="1569" y="506"/>
                  </a:lnTo>
                  <a:lnTo>
                    <a:pt x="1569" y="506"/>
                  </a:lnTo>
                  <a:lnTo>
                    <a:pt x="1569" y="506"/>
                  </a:lnTo>
                  <a:lnTo>
                    <a:pt x="1569" y="506"/>
                  </a:lnTo>
                  <a:lnTo>
                    <a:pt x="1569" y="506"/>
                  </a:lnTo>
                  <a:lnTo>
                    <a:pt x="1586" y="506"/>
                  </a:lnTo>
                  <a:lnTo>
                    <a:pt x="1586" y="506"/>
                  </a:lnTo>
                  <a:lnTo>
                    <a:pt x="1586" y="506"/>
                  </a:lnTo>
                  <a:lnTo>
                    <a:pt x="1586" y="523"/>
                  </a:lnTo>
                  <a:lnTo>
                    <a:pt x="1603" y="523"/>
                  </a:lnTo>
                  <a:lnTo>
                    <a:pt x="1603" y="523"/>
                  </a:lnTo>
                  <a:lnTo>
                    <a:pt x="1603" y="523"/>
                  </a:lnTo>
                  <a:lnTo>
                    <a:pt x="1603" y="523"/>
                  </a:lnTo>
                  <a:lnTo>
                    <a:pt x="1603" y="523"/>
                  </a:lnTo>
                  <a:lnTo>
                    <a:pt x="1620" y="523"/>
                  </a:lnTo>
                  <a:lnTo>
                    <a:pt x="1620" y="523"/>
                  </a:lnTo>
                  <a:lnTo>
                    <a:pt x="1620" y="523"/>
                  </a:lnTo>
                  <a:lnTo>
                    <a:pt x="1620" y="523"/>
                  </a:lnTo>
                  <a:lnTo>
                    <a:pt x="1620" y="523"/>
                  </a:lnTo>
                  <a:lnTo>
                    <a:pt x="1637" y="523"/>
                  </a:lnTo>
                  <a:lnTo>
                    <a:pt x="1637" y="523"/>
                  </a:lnTo>
                  <a:lnTo>
                    <a:pt x="1637" y="523"/>
                  </a:lnTo>
                  <a:lnTo>
                    <a:pt x="1637" y="540"/>
                  </a:lnTo>
                  <a:lnTo>
                    <a:pt x="1654" y="540"/>
                  </a:lnTo>
                  <a:lnTo>
                    <a:pt x="1654" y="540"/>
                  </a:lnTo>
                  <a:lnTo>
                    <a:pt x="1654" y="540"/>
                  </a:lnTo>
                  <a:lnTo>
                    <a:pt x="1654" y="540"/>
                  </a:lnTo>
                  <a:lnTo>
                    <a:pt x="1671" y="540"/>
                  </a:lnTo>
                  <a:lnTo>
                    <a:pt x="1671" y="540"/>
                  </a:lnTo>
                  <a:lnTo>
                    <a:pt x="1671" y="540"/>
                  </a:lnTo>
                  <a:lnTo>
                    <a:pt x="1671" y="540"/>
                  </a:lnTo>
                  <a:lnTo>
                    <a:pt x="1671" y="540"/>
                  </a:lnTo>
                  <a:lnTo>
                    <a:pt x="1688" y="540"/>
                  </a:lnTo>
                  <a:lnTo>
                    <a:pt x="1688" y="540"/>
                  </a:lnTo>
                  <a:lnTo>
                    <a:pt x="1688" y="540"/>
                  </a:lnTo>
                  <a:lnTo>
                    <a:pt x="1688" y="540"/>
                  </a:lnTo>
                  <a:lnTo>
                    <a:pt x="1688" y="540"/>
                  </a:lnTo>
                  <a:lnTo>
                    <a:pt x="1704" y="540"/>
                  </a:lnTo>
                  <a:lnTo>
                    <a:pt x="1704" y="557"/>
                  </a:lnTo>
                  <a:lnTo>
                    <a:pt x="1704" y="557"/>
                  </a:lnTo>
                  <a:lnTo>
                    <a:pt x="1704" y="557"/>
                  </a:lnTo>
                  <a:lnTo>
                    <a:pt x="1704" y="557"/>
                  </a:lnTo>
                  <a:lnTo>
                    <a:pt x="1721" y="557"/>
                  </a:lnTo>
                  <a:lnTo>
                    <a:pt x="1721" y="557"/>
                  </a:lnTo>
                  <a:lnTo>
                    <a:pt x="1721" y="557"/>
                  </a:lnTo>
                  <a:lnTo>
                    <a:pt x="1721" y="557"/>
                  </a:lnTo>
                  <a:lnTo>
                    <a:pt x="1721" y="557"/>
                  </a:lnTo>
                  <a:lnTo>
                    <a:pt x="1738" y="557"/>
                  </a:lnTo>
                  <a:lnTo>
                    <a:pt x="1738" y="557"/>
                  </a:lnTo>
                  <a:lnTo>
                    <a:pt x="1738" y="557"/>
                  </a:lnTo>
                  <a:lnTo>
                    <a:pt x="1738" y="557"/>
                  </a:lnTo>
                  <a:lnTo>
                    <a:pt x="1755" y="557"/>
                  </a:lnTo>
                  <a:lnTo>
                    <a:pt x="1755" y="574"/>
                  </a:lnTo>
                  <a:lnTo>
                    <a:pt x="1755" y="574"/>
                  </a:lnTo>
                  <a:lnTo>
                    <a:pt x="1755" y="574"/>
                  </a:lnTo>
                  <a:lnTo>
                    <a:pt x="1755" y="574"/>
                  </a:lnTo>
                  <a:lnTo>
                    <a:pt x="1772" y="574"/>
                  </a:lnTo>
                  <a:lnTo>
                    <a:pt x="1772" y="574"/>
                  </a:lnTo>
                  <a:lnTo>
                    <a:pt x="1772" y="574"/>
                  </a:lnTo>
                  <a:lnTo>
                    <a:pt x="1772" y="574"/>
                  </a:lnTo>
                  <a:lnTo>
                    <a:pt x="1789" y="574"/>
                  </a:lnTo>
                  <a:lnTo>
                    <a:pt x="1789" y="574"/>
                  </a:lnTo>
                  <a:lnTo>
                    <a:pt x="1789" y="574"/>
                  </a:lnTo>
                  <a:lnTo>
                    <a:pt x="1789" y="574"/>
                  </a:lnTo>
                  <a:lnTo>
                    <a:pt x="1789" y="574"/>
                  </a:lnTo>
                  <a:lnTo>
                    <a:pt x="1806" y="574"/>
                  </a:lnTo>
                  <a:lnTo>
                    <a:pt x="1806" y="574"/>
                  </a:lnTo>
                  <a:lnTo>
                    <a:pt x="1806" y="574"/>
                  </a:lnTo>
                  <a:lnTo>
                    <a:pt x="1806" y="591"/>
                  </a:lnTo>
                  <a:lnTo>
                    <a:pt x="1822" y="591"/>
                  </a:lnTo>
                  <a:lnTo>
                    <a:pt x="1822" y="591"/>
                  </a:lnTo>
                  <a:lnTo>
                    <a:pt x="1822" y="591"/>
                  </a:lnTo>
                  <a:lnTo>
                    <a:pt x="1822" y="591"/>
                  </a:lnTo>
                  <a:lnTo>
                    <a:pt x="1822" y="591"/>
                  </a:lnTo>
                  <a:lnTo>
                    <a:pt x="1839" y="591"/>
                  </a:lnTo>
                  <a:lnTo>
                    <a:pt x="1839" y="591"/>
                  </a:lnTo>
                  <a:lnTo>
                    <a:pt x="1839" y="591"/>
                  </a:lnTo>
                  <a:lnTo>
                    <a:pt x="1839" y="591"/>
                  </a:lnTo>
                  <a:lnTo>
                    <a:pt x="1839" y="591"/>
                  </a:lnTo>
                  <a:lnTo>
                    <a:pt x="1856" y="591"/>
                  </a:lnTo>
                  <a:lnTo>
                    <a:pt x="1856" y="591"/>
                  </a:lnTo>
                  <a:lnTo>
                    <a:pt x="1856" y="591"/>
                  </a:lnTo>
                  <a:lnTo>
                    <a:pt x="1856" y="607"/>
                  </a:lnTo>
                  <a:lnTo>
                    <a:pt x="1873" y="607"/>
                  </a:lnTo>
                  <a:lnTo>
                    <a:pt x="1873" y="607"/>
                  </a:lnTo>
                  <a:lnTo>
                    <a:pt x="1873" y="607"/>
                  </a:lnTo>
                  <a:lnTo>
                    <a:pt x="1873" y="607"/>
                  </a:lnTo>
                  <a:lnTo>
                    <a:pt x="1873" y="607"/>
                  </a:lnTo>
                  <a:lnTo>
                    <a:pt x="1890" y="607"/>
                  </a:lnTo>
                  <a:lnTo>
                    <a:pt x="1890" y="607"/>
                  </a:lnTo>
                  <a:lnTo>
                    <a:pt x="1890" y="607"/>
                  </a:lnTo>
                  <a:lnTo>
                    <a:pt x="1890" y="607"/>
                  </a:lnTo>
                  <a:lnTo>
                    <a:pt x="1907" y="607"/>
                  </a:lnTo>
                  <a:lnTo>
                    <a:pt x="1907" y="607"/>
                  </a:lnTo>
                  <a:lnTo>
                    <a:pt x="1907" y="607"/>
                  </a:lnTo>
                  <a:lnTo>
                    <a:pt x="1907" y="607"/>
                  </a:lnTo>
                  <a:lnTo>
                    <a:pt x="1907" y="607"/>
                  </a:lnTo>
                  <a:lnTo>
                    <a:pt x="1924" y="607"/>
                  </a:lnTo>
                  <a:lnTo>
                    <a:pt x="1924" y="624"/>
                  </a:lnTo>
                  <a:lnTo>
                    <a:pt x="1924" y="624"/>
                  </a:lnTo>
                  <a:lnTo>
                    <a:pt x="1924" y="624"/>
                  </a:lnTo>
                  <a:lnTo>
                    <a:pt x="1941" y="624"/>
                  </a:lnTo>
                  <a:lnTo>
                    <a:pt x="1941" y="624"/>
                  </a:lnTo>
                  <a:lnTo>
                    <a:pt x="1941" y="624"/>
                  </a:lnTo>
                  <a:lnTo>
                    <a:pt x="1941" y="624"/>
                  </a:lnTo>
                  <a:lnTo>
                    <a:pt x="1941" y="624"/>
                  </a:lnTo>
                  <a:lnTo>
                    <a:pt x="1957" y="624"/>
                  </a:lnTo>
                  <a:lnTo>
                    <a:pt x="1957" y="624"/>
                  </a:lnTo>
                  <a:lnTo>
                    <a:pt x="1957" y="624"/>
                  </a:lnTo>
                  <a:lnTo>
                    <a:pt x="1957" y="624"/>
                  </a:lnTo>
                  <a:lnTo>
                    <a:pt x="1957" y="624"/>
                  </a:lnTo>
                  <a:lnTo>
                    <a:pt x="1974" y="624"/>
                  </a:lnTo>
                  <a:lnTo>
                    <a:pt x="1974" y="641"/>
                  </a:lnTo>
                  <a:lnTo>
                    <a:pt x="1974" y="641"/>
                  </a:lnTo>
                  <a:lnTo>
                    <a:pt x="1974" y="641"/>
                  </a:lnTo>
                  <a:lnTo>
                    <a:pt x="1991" y="641"/>
                  </a:lnTo>
                  <a:lnTo>
                    <a:pt x="1991" y="641"/>
                  </a:lnTo>
                  <a:lnTo>
                    <a:pt x="1991" y="641"/>
                  </a:lnTo>
                  <a:lnTo>
                    <a:pt x="1991" y="641"/>
                  </a:lnTo>
                  <a:lnTo>
                    <a:pt x="1991" y="641"/>
                  </a:lnTo>
                  <a:lnTo>
                    <a:pt x="2008" y="641"/>
                  </a:lnTo>
                  <a:lnTo>
                    <a:pt x="2008" y="641"/>
                  </a:lnTo>
                  <a:lnTo>
                    <a:pt x="2008" y="641"/>
                  </a:lnTo>
                  <a:lnTo>
                    <a:pt x="2008" y="641"/>
                  </a:lnTo>
                  <a:lnTo>
                    <a:pt x="2008" y="641"/>
                  </a:lnTo>
                  <a:lnTo>
                    <a:pt x="2025" y="641"/>
                  </a:lnTo>
                  <a:lnTo>
                    <a:pt x="2025" y="641"/>
                  </a:lnTo>
                  <a:lnTo>
                    <a:pt x="2025" y="641"/>
                  </a:lnTo>
                  <a:lnTo>
                    <a:pt x="2025" y="658"/>
                  </a:lnTo>
                  <a:lnTo>
                    <a:pt x="2042" y="658"/>
                  </a:lnTo>
                  <a:lnTo>
                    <a:pt x="2042" y="658"/>
                  </a:lnTo>
                  <a:lnTo>
                    <a:pt x="2042" y="658"/>
                  </a:lnTo>
                  <a:lnTo>
                    <a:pt x="2042" y="658"/>
                  </a:lnTo>
                  <a:lnTo>
                    <a:pt x="2059" y="658"/>
                  </a:lnTo>
                  <a:lnTo>
                    <a:pt x="2059" y="658"/>
                  </a:lnTo>
                  <a:lnTo>
                    <a:pt x="2059" y="658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3145650" y="4605275"/>
              <a:ext cx="54850" cy="166175"/>
            </a:xfrm>
            <a:custGeom>
              <a:avLst/>
              <a:gdLst/>
              <a:ahLst/>
              <a:cxnLst/>
              <a:rect l="l" t="t" r="r" b="b"/>
              <a:pathLst>
                <a:path w="2194" h="6647" fill="none" extrusionOk="0">
                  <a:moveTo>
                    <a:pt x="2194" y="1"/>
                  </a:moveTo>
                  <a:lnTo>
                    <a:pt x="1" y="6646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3196250" y="4619625"/>
              <a:ext cx="50625" cy="167850"/>
            </a:xfrm>
            <a:custGeom>
              <a:avLst/>
              <a:gdLst/>
              <a:ahLst/>
              <a:cxnLst/>
              <a:rect l="l" t="t" r="r" b="b"/>
              <a:pathLst>
                <a:path w="2025" h="6714" fill="none" extrusionOk="0">
                  <a:moveTo>
                    <a:pt x="2025" y="0"/>
                  </a:moveTo>
                  <a:lnTo>
                    <a:pt x="1" y="6713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3145650" y="4605275"/>
              <a:ext cx="101650" cy="182625"/>
            </a:xfrm>
            <a:custGeom>
              <a:avLst/>
              <a:gdLst/>
              <a:ahLst/>
              <a:cxnLst/>
              <a:rect l="l" t="t" r="r" b="b"/>
              <a:pathLst>
                <a:path w="4066" h="7305" extrusionOk="0">
                  <a:moveTo>
                    <a:pt x="2194" y="1"/>
                  </a:moveTo>
                  <a:lnTo>
                    <a:pt x="1" y="6646"/>
                  </a:lnTo>
                  <a:lnTo>
                    <a:pt x="18" y="6646"/>
                  </a:lnTo>
                  <a:lnTo>
                    <a:pt x="18" y="6663"/>
                  </a:lnTo>
                  <a:lnTo>
                    <a:pt x="51" y="6663"/>
                  </a:lnTo>
                  <a:lnTo>
                    <a:pt x="68" y="6680"/>
                  </a:lnTo>
                  <a:lnTo>
                    <a:pt x="119" y="6680"/>
                  </a:lnTo>
                  <a:lnTo>
                    <a:pt x="119" y="6697"/>
                  </a:lnTo>
                  <a:lnTo>
                    <a:pt x="170" y="6697"/>
                  </a:lnTo>
                  <a:lnTo>
                    <a:pt x="170" y="6714"/>
                  </a:lnTo>
                  <a:lnTo>
                    <a:pt x="220" y="6714"/>
                  </a:lnTo>
                  <a:lnTo>
                    <a:pt x="220" y="6731"/>
                  </a:lnTo>
                  <a:lnTo>
                    <a:pt x="271" y="6731"/>
                  </a:lnTo>
                  <a:lnTo>
                    <a:pt x="271" y="6747"/>
                  </a:lnTo>
                  <a:lnTo>
                    <a:pt x="321" y="6747"/>
                  </a:lnTo>
                  <a:lnTo>
                    <a:pt x="321" y="6764"/>
                  </a:lnTo>
                  <a:lnTo>
                    <a:pt x="372" y="6764"/>
                  </a:lnTo>
                  <a:lnTo>
                    <a:pt x="372" y="6781"/>
                  </a:lnTo>
                  <a:lnTo>
                    <a:pt x="423" y="6781"/>
                  </a:lnTo>
                  <a:lnTo>
                    <a:pt x="423" y="6798"/>
                  </a:lnTo>
                  <a:lnTo>
                    <a:pt x="473" y="6798"/>
                  </a:lnTo>
                  <a:lnTo>
                    <a:pt x="473" y="6815"/>
                  </a:lnTo>
                  <a:lnTo>
                    <a:pt x="524" y="6815"/>
                  </a:lnTo>
                  <a:lnTo>
                    <a:pt x="524" y="6832"/>
                  </a:lnTo>
                  <a:lnTo>
                    <a:pt x="574" y="6832"/>
                  </a:lnTo>
                  <a:lnTo>
                    <a:pt x="574" y="6849"/>
                  </a:lnTo>
                  <a:lnTo>
                    <a:pt x="625" y="6849"/>
                  </a:lnTo>
                  <a:lnTo>
                    <a:pt x="625" y="6866"/>
                  </a:lnTo>
                  <a:lnTo>
                    <a:pt x="676" y="6866"/>
                  </a:lnTo>
                  <a:lnTo>
                    <a:pt x="676" y="6882"/>
                  </a:lnTo>
                  <a:lnTo>
                    <a:pt x="726" y="6882"/>
                  </a:lnTo>
                  <a:lnTo>
                    <a:pt x="726" y="6899"/>
                  </a:lnTo>
                  <a:lnTo>
                    <a:pt x="794" y="6899"/>
                  </a:lnTo>
                  <a:lnTo>
                    <a:pt x="794" y="6916"/>
                  </a:lnTo>
                  <a:lnTo>
                    <a:pt x="827" y="6916"/>
                  </a:lnTo>
                  <a:lnTo>
                    <a:pt x="844" y="6933"/>
                  </a:lnTo>
                  <a:lnTo>
                    <a:pt x="895" y="6933"/>
                  </a:lnTo>
                  <a:lnTo>
                    <a:pt x="895" y="6950"/>
                  </a:lnTo>
                  <a:lnTo>
                    <a:pt x="945" y="6950"/>
                  </a:lnTo>
                  <a:lnTo>
                    <a:pt x="945" y="6967"/>
                  </a:lnTo>
                  <a:lnTo>
                    <a:pt x="996" y="6967"/>
                  </a:lnTo>
                  <a:lnTo>
                    <a:pt x="996" y="6984"/>
                  </a:lnTo>
                  <a:lnTo>
                    <a:pt x="1047" y="6984"/>
                  </a:lnTo>
                  <a:lnTo>
                    <a:pt x="1047" y="7000"/>
                  </a:lnTo>
                  <a:lnTo>
                    <a:pt x="1097" y="7000"/>
                  </a:lnTo>
                  <a:lnTo>
                    <a:pt x="1114" y="7017"/>
                  </a:lnTo>
                  <a:lnTo>
                    <a:pt x="1148" y="7017"/>
                  </a:lnTo>
                  <a:lnTo>
                    <a:pt x="1165" y="7034"/>
                  </a:lnTo>
                  <a:lnTo>
                    <a:pt x="1215" y="7034"/>
                  </a:lnTo>
                  <a:lnTo>
                    <a:pt x="1215" y="7051"/>
                  </a:lnTo>
                  <a:lnTo>
                    <a:pt x="1266" y="7051"/>
                  </a:lnTo>
                  <a:lnTo>
                    <a:pt x="1266" y="7068"/>
                  </a:lnTo>
                  <a:lnTo>
                    <a:pt x="1316" y="7068"/>
                  </a:lnTo>
                  <a:lnTo>
                    <a:pt x="1316" y="7085"/>
                  </a:lnTo>
                  <a:lnTo>
                    <a:pt x="1367" y="7085"/>
                  </a:lnTo>
                  <a:lnTo>
                    <a:pt x="1367" y="7102"/>
                  </a:lnTo>
                  <a:lnTo>
                    <a:pt x="1435" y="7102"/>
                  </a:lnTo>
                  <a:lnTo>
                    <a:pt x="1435" y="7119"/>
                  </a:lnTo>
                  <a:lnTo>
                    <a:pt x="1485" y="7119"/>
                  </a:lnTo>
                  <a:lnTo>
                    <a:pt x="1485" y="7135"/>
                  </a:lnTo>
                  <a:lnTo>
                    <a:pt x="1536" y="7135"/>
                  </a:lnTo>
                  <a:lnTo>
                    <a:pt x="1536" y="7152"/>
                  </a:lnTo>
                  <a:lnTo>
                    <a:pt x="1586" y="7152"/>
                  </a:lnTo>
                  <a:lnTo>
                    <a:pt x="1586" y="7169"/>
                  </a:lnTo>
                  <a:lnTo>
                    <a:pt x="1637" y="7169"/>
                  </a:lnTo>
                  <a:lnTo>
                    <a:pt x="1654" y="7186"/>
                  </a:lnTo>
                  <a:lnTo>
                    <a:pt x="1688" y="7186"/>
                  </a:lnTo>
                  <a:lnTo>
                    <a:pt x="1704" y="7203"/>
                  </a:lnTo>
                  <a:lnTo>
                    <a:pt x="1755" y="7203"/>
                  </a:lnTo>
                  <a:lnTo>
                    <a:pt x="1755" y="7220"/>
                  </a:lnTo>
                  <a:lnTo>
                    <a:pt x="1806" y="7220"/>
                  </a:lnTo>
                  <a:lnTo>
                    <a:pt x="1806" y="7237"/>
                  </a:lnTo>
                  <a:lnTo>
                    <a:pt x="1856" y="7237"/>
                  </a:lnTo>
                  <a:lnTo>
                    <a:pt x="1873" y="7253"/>
                  </a:lnTo>
                  <a:lnTo>
                    <a:pt x="1924" y="7253"/>
                  </a:lnTo>
                  <a:lnTo>
                    <a:pt x="1924" y="7270"/>
                  </a:lnTo>
                  <a:lnTo>
                    <a:pt x="1974" y="7270"/>
                  </a:lnTo>
                  <a:lnTo>
                    <a:pt x="1974" y="7287"/>
                  </a:lnTo>
                  <a:lnTo>
                    <a:pt x="2025" y="7287"/>
                  </a:lnTo>
                  <a:lnTo>
                    <a:pt x="2025" y="7304"/>
                  </a:lnTo>
                  <a:lnTo>
                    <a:pt x="2059" y="7304"/>
                  </a:lnTo>
                  <a:lnTo>
                    <a:pt x="4066" y="591"/>
                  </a:lnTo>
                  <a:lnTo>
                    <a:pt x="4049" y="591"/>
                  </a:lnTo>
                  <a:lnTo>
                    <a:pt x="4049" y="574"/>
                  </a:lnTo>
                  <a:lnTo>
                    <a:pt x="3998" y="574"/>
                  </a:lnTo>
                  <a:lnTo>
                    <a:pt x="3998" y="557"/>
                  </a:lnTo>
                  <a:lnTo>
                    <a:pt x="3931" y="557"/>
                  </a:lnTo>
                  <a:lnTo>
                    <a:pt x="3931" y="541"/>
                  </a:lnTo>
                  <a:lnTo>
                    <a:pt x="3880" y="541"/>
                  </a:lnTo>
                  <a:lnTo>
                    <a:pt x="3880" y="524"/>
                  </a:lnTo>
                  <a:lnTo>
                    <a:pt x="3830" y="524"/>
                  </a:lnTo>
                  <a:lnTo>
                    <a:pt x="3830" y="507"/>
                  </a:lnTo>
                  <a:lnTo>
                    <a:pt x="3779" y="507"/>
                  </a:lnTo>
                  <a:lnTo>
                    <a:pt x="3762" y="490"/>
                  </a:lnTo>
                  <a:lnTo>
                    <a:pt x="3711" y="490"/>
                  </a:lnTo>
                  <a:lnTo>
                    <a:pt x="3711" y="473"/>
                  </a:lnTo>
                  <a:lnTo>
                    <a:pt x="3661" y="473"/>
                  </a:lnTo>
                  <a:lnTo>
                    <a:pt x="3661" y="456"/>
                  </a:lnTo>
                  <a:lnTo>
                    <a:pt x="3610" y="456"/>
                  </a:lnTo>
                  <a:lnTo>
                    <a:pt x="3610" y="439"/>
                  </a:lnTo>
                  <a:lnTo>
                    <a:pt x="3560" y="439"/>
                  </a:lnTo>
                  <a:lnTo>
                    <a:pt x="3560" y="423"/>
                  </a:lnTo>
                  <a:lnTo>
                    <a:pt x="3492" y="423"/>
                  </a:lnTo>
                  <a:lnTo>
                    <a:pt x="3492" y="406"/>
                  </a:lnTo>
                  <a:lnTo>
                    <a:pt x="3442" y="406"/>
                  </a:lnTo>
                  <a:lnTo>
                    <a:pt x="3442" y="389"/>
                  </a:lnTo>
                  <a:lnTo>
                    <a:pt x="3391" y="389"/>
                  </a:lnTo>
                  <a:lnTo>
                    <a:pt x="3391" y="372"/>
                  </a:lnTo>
                  <a:lnTo>
                    <a:pt x="3340" y="372"/>
                  </a:lnTo>
                  <a:lnTo>
                    <a:pt x="3340" y="355"/>
                  </a:lnTo>
                  <a:lnTo>
                    <a:pt x="3290" y="355"/>
                  </a:lnTo>
                  <a:lnTo>
                    <a:pt x="3290" y="338"/>
                  </a:lnTo>
                  <a:lnTo>
                    <a:pt x="3239" y="338"/>
                  </a:lnTo>
                  <a:lnTo>
                    <a:pt x="3222" y="321"/>
                  </a:lnTo>
                  <a:lnTo>
                    <a:pt x="3189" y="321"/>
                  </a:lnTo>
                  <a:lnTo>
                    <a:pt x="3189" y="304"/>
                  </a:lnTo>
                  <a:lnTo>
                    <a:pt x="3121" y="304"/>
                  </a:lnTo>
                  <a:lnTo>
                    <a:pt x="3121" y="288"/>
                  </a:lnTo>
                  <a:lnTo>
                    <a:pt x="3071" y="288"/>
                  </a:lnTo>
                  <a:lnTo>
                    <a:pt x="3071" y="271"/>
                  </a:lnTo>
                  <a:lnTo>
                    <a:pt x="3020" y="271"/>
                  </a:lnTo>
                  <a:lnTo>
                    <a:pt x="3020" y="254"/>
                  </a:lnTo>
                  <a:lnTo>
                    <a:pt x="2969" y="254"/>
                  </a:lnTo>
                  <a:lnTo>
                    <a:pt x="2969" y="237"/>
                  </a:lnTo>
                  <a:lnTo>
                    <a:pt x="2919" y="237"/>
                  </a:lnTo>
                  <a:lnTo>
                    <a:pt x="2919" y="220"/>
                  </a:lnTo>
                  <a:lnTo>
                    <a:pt x="2868" y="220"/>
                  </a:lnTo>
                  <a:lnTo>
                    <a:pt x="2868" y="203"/>
                  </a:lnTo>
                  <a:lnTo>
                    <a:pt x="2801" y="203"/>
                  </a:lnTo>
                  <a:lnTo>
                    <a:pt x="2801" y="186"/>
                  </a:lnTo>
                  <a:lnTo>
                    <a:pt x="2767" y="186"/>
                  </a:lnTo>
                  <a:lnTo>
                    <a:pt x="2750" y="170"/>
                  </a:lnTo>
                  <a:lnTo>
                    <a:pt x="2700" y="170"/>
                  </a:lnTo>
                  <a:lnTo>
                    <a:pt x="2700" y="153"/>
                  </a:lnTo>
                  <a:lnTo>
                    <a:pt x="2649" y="153"/>
                  </a:lnTo>
                  <a:lnTo>
                    <a:pt x="2649" y="136"/>
                  </a:lnTo>
                  <a:lnTo>
                    <a:pt x="2598" y="136"/>
                  </a:lnTo>
                  <a:lnTo>
                    <a:pt x="2598" y="119"/>
                  </a:lnTo>
                  <a:lnTo>
                    <a:pt x="2548" y="119"/>
                  </a:lnTo>
                  <a:lnTo>
                    <a:pt x="2548" y="102"/>
                  </a:lnTo>
                  <a:lnTo>
                    <a:pt x="2497" y="102"/>
                  </a:lnTo>
                  <a:lnTo>
                    <a:pt x="2497" y="85"/>
                  </a:lnTo>
                  <a:lnTo>
                    <a:pt x="2447" y="85"/>
                  </a:lnTo>
                  <a:lnTo>
                    <a:pt x="2447" y="68"/>
                  </a:lnTo>
                  <a:lnTo>
                    <a:pt x="2396" y="68"/>
                  </a:lnTo>
                  <a:lnTo>
                    <a:pt x="2396" y="51"/>
                  </a:lnTo>
                  <a:lnTo>
                    <a:pt x="2345" y="51"/>
                  </a:lnTo>
                  <a:lnTo>
                    <a:pt x="2345" y="35"/>
                  </a:lnTo>
                  <a:lnTo>
                    <a:pt x="2295" y="35"/>
                  </a:lnTo>
                  <a:lnTo>
                    <a:pt x="2295" y="18"/>
                  </a:lnTo>
                  <a:lnTo>
                    <a:pt x="2244" y="18"/>
                  </a:lnTo>
                  <a:lnTo>
                    <a:pt x="2244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3119100" y="443197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0" y="1"/>
                  </a:moveTo>
                  <a:lnTo>
                    <a:pt x="0" y="321"/>
                  </a:lnTo>
                  <a:lnTo>
                    <a:pt x="911" y="321"/>
                  </a:lnTo>
                  <a:lnTo>
                    <a:pt x="911" y="2666"/>
                  </a:lnTo>
                  <a:lnTo>
                    <a:pt x="1265" y="2666"/>
                  </a:lnTo>
                  <a:lnTo>
                    <a:pt x="1265" y="321"/>
                  </a:lnTo>
                  <a:lnTo>
                    <a:pt x="2159" y="321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3182350" y="4431975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48" y="321"/>
                  </a:moveTo>
                  <a:cubicBezTo>
                    <a:pt x="1366" y="321"/>
                    <a:pt x="1468" y="338"/>
                    <a:pt x="1552" y="372"/>
                  </a:cubicBezTo>
                  <a:cubicBezTo>
                    <a:pt x="1687" y="439"/>
                    <a:pt x="1754" y="574"/>
                    <a:pt x="1754" y="760"/>
                  </a:cubicBezTo>
                  <a:cubicBezTo>
                    <a:pt x="1754" y="928"/>
                    <a:pt x="1704" y="1063"/>
                    <a:pt x="1603" y="1131"/>
                  </a:cubicBezTo>
                  <a:cubicBezTo>
                    <a:pt x="1501" y="1198"/>
                    <a:pt x="1366" y="1232"/>
                    <a:pt x="1198" y="1232"/>
                  </a:cubicBezTo>
                  <a:lnTo>
                    <a:pt x="371" y="1232"/>
                  </a:lnTo>
                  <a:lnTo>
                    <a:pt x="371" y="321"/>
                  </a:lnTo>
                  <a:close/>
                  <a:moveTo>
                    <a:pt x="0" y="1"/>
                  </a:moveTo>
                  <a:lnTo>
                    <a:pt x="0" y="2666"/>
                  </a:lnTo>
                  <a:lnTo>
                    <a:pt x="371" y="2666"/>
                  </a:lnTo>
                  <a:lnTo>
                    <a:pt x="371" y="1519"/>
                  </a:lnTo>
                  <a:lnTo>
                    <a:pt x="1181" y="1519"/>
                  </a:lnTo>
                  <a:cubicBezTo>
                    <a:pt x="1333" y="1519"/>
                    <a:pt x="1451" y="1536"/>
                    <a:pt x="1518" y="1586"/>
                  </a:cubicBezTo>
                  <a:cubicBezTo>
                    <a:pt x="1636" y="1637"/>
                    <a:pt x="1704" y="1755"/>
                    <a:pt x="1704" y="1923"/>
                  </a:cubicBezTo>
                  <a:lnTo>
                    <a:pt x="1737" y="2362"/>
                  </a:lnTo>
                  <a:cubicBezTo>
                    <a:pt x="1737" y="2480"/>
                    <a:pt x="1737" y="2548"/>
                    <a:pt x="1754" y="2581"/>
                  </a:cubicBezTo>
                  <a:cubicBezTo>
                    <a:pt x="1754" y="2615"/>
                    <a:pt x="1771" y="2649"/>
                    <a:pt x="1771" y="2666"/>
                  </a:cubicBezTo>
                  <a:lnTo>
                    <a:pt x="2210" y="2666"/>
                  </a:lnTo>
                  <a:lnTo>
                    <a:pt x="2210" y="2615"/>
                  </a:lnTo>
                  <a:cubicBezTo>
                    <a:pt x="2159" y="2581"/>
                    <a:pt x="2125" y="2531"/>
                    <a:pt x="2109" y="2446"/>
                  </a:cubicBezTo>
                  <a:cubicBezTo>
                    <a:pt x="2092" y="2396"/>
                    <a:pt x="2075" y="2328"/>
                    <a:pt x="2075" y="2227"/>
                  </a:cubicBezTo>
                  <a:lnTo>
                    <a:pt x="2075" y="1856"/>
                  </a:lnTo>
                  <a:cubicBezTo>
                    <a:pt x="2058" y="1704"/>
                    <a:pt x="2024" y="1603"/>
                    <a:pt x="1974" y="1519"/>
                  </a:cubicBezTo>
                  <a:cubicBezTo>
                    <a:pt x="1923" y="1451"/>
                    <a:pt x="1856" y="1401"/>
                    <a:pt x="1737" y="1350"/>
                  </a:cubicBezTo>
                  <a:cubicBezTo>
                    <a:pt x="1856" y="1299"/>
                    <a:pt x="1957" y="1215"/>
                    <a:pt x="2007" y="1114"/>
                  </a:cubicBezTo>
                  <a:cubicBezTo>
                    <a:pt x="2092" y="1013"/>
                    <a:pt x="2125" y="878"/>
                    <a:pt x="2125" y="726"/>
                  </a:cubicBezTo>
                  <a:cubicBezTo>
                    <a:pt x="2125" y="422"/>
                    <a:pt x="1990" y="203"/>
                    <a:pt x="1737" y="85"/>
                  </a:cubicBezTo>
                  <a:cubicBezTo>
                    <a:pt x="1619" y="34"/>
                    <a:pt x="1451" y="1"/>
                    <a:pt x="1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3248550" y="4431975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1"/>
                  </a:moveTo>
                  <a:lnTo>
                    <a:pt x="0" y="2666"/>
                  </a:lnTo>
                  <a:lnTo>
                    <a:pt x="338" y="2666"/>
                  </a:lnTo>
                  <a:lnTo>
                    <a:pt x="338" y="507"/>
                  </a:lnTo>
                  <a:lnTo>
                    <a:pt x="1704" y="2666"/>
                  </a:lnTo>
                  <a:lnTo>
                    <a:pt x="2109" y="2666"/>
                  </a:lnTo>
                  <a:lnTo>
                    <a:pt x="2109" y="1"/>
                  </a:lnTo>
                  <a:lnTo>
                    <a:pt x="1771" y="1"/>
                  </a:lnTo>
                  <a:lnTo>
                    <a:pt x="1771" y="2160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3313050" y="4430300"/>
              <a:ext cx="53175" cy="70425"/>
            </a:xfrm>
            <a:custGeom>
              <a:avLst/>
              <a:gdLst/>
              <a:ahLst/>
              <a:cxnLst/>
              <a:rect l="l" t="t" r="r" b="b"/>
              <a:pathLst>
                <a:path w="2127" h="2817" extrusionOk="0">
                  <a:moveTo>
                    <a:pt x="1047" y="0"/>
                  </a:moveTo>
                  <a:cubicBezTo>
                    <a:pt x="743" y="0"/>
                    <a:pt x="507" y="85"/>
                    <a:pt x="321" y="236"/>
                  </a:cubicBezTo>
                  <a:cubicBezTo>
                    <a:pt x="170" y="388"/>
                    <a:pt x="85" y="591"/>
                    <a:pt x="85" y="827"/>
                  </a:cubicBezTo>
                  <a:cubicBezTo>
                    <a:pt x="85" y="1046"/>
                    <a:pt x="170" y="1215"/>
                    <a:pt x="338" y="1316"/>
                  </a:cubicBezTo>
                  <a:cubicBezTo>
                    <a:pt x="439" y="1383"/>
                    <a:pt x="608" y="1451"/>
                    <a:pt x="844" y="1501"/>
                  </a:cubicBezTo>
                  <a:lnTo>
                    <a:pt x="1198" y="1586"/>
                  </a:lnTo>
                  <a:cubicBezTo>
                    <a:pt x="1401" y="1619"/>
                    <a:pt x="1536" y="1670"/>
                    <a:pt x="1637" y="1737"/>
                  </a:cubicBezTo>
                  <a:cubicBezTo>
                    <a:pt x="1721" y="1805"/>
                    <a:pt x="1772" y="1906"/>
                    <a:pt x="1772" y="2058"/>
                  </a:cubicBezTo>
                  <a:cubicBezTo>
                    <a:pt x="1772" y="2243"/>
                    <a:pt x="1671" y="2378"/>
                    <a:pt x="1451" y="2463"/>
                  </a:cubicBezTo>
                  <a:cubicBezTo>
                    <a:pt x="1333" y="2496"/>
                    <a:pt x="1215" y="2513"/>
                    <a:pt x="1080" y="2513"/>
                  </a:cubicBezTo>
                  <a:cubicBezTo>
                    <a:pt x="777" y="2513"/>
                    <a:pt x="557" y="2412"/>
                    <a:pt x="439" y="2243"/>
                  </a:cubicBezTo>
                  <a:cubicBezTo>
                    <a:pt x="372" y="2159"/>
                    <a:pt x="338" y="2024"/>
                    <a:pt x="338" y="1872"/>
                  </a:cubicBezTo>
                  <a:lnTo>
                    <a:pt x="1" y="1872"/>
                  </a:lnTo>
                  <a:cubicBezTo>
                    <a:pt x="1" y="2159"/>
                    <a:pt x="85" y="2395"/>
                    <a:pt x="271" y="2564"/>
                  </a:cubicBezTo>
                  <a:cubicBezTo>
                    <a:pt x="456" y="2733"/>
                    <a:pt x="726" y="2817"/>
                    <a:pt x="1047" y="2817"/>
                  </a:cubicBezTo>
                  <a:cubicBezTo>
                    <a:pt x="1333" y="2817"/>
                    <a:pt x="1586" y="2749"/>
                    <a:pt x="1806" y="2631"/>
                  </a:cubicBezTo>
                  <a:cubicBezTo>
                    <a:pt x="2008" y="2496"/>
                    <a:pt x="2126" y="2294"/>
                    <a:pt x="2126" y="1990"/>
                  </a:cubicBezTo>
                  <a:cubicBezTo>
                    <a:pt x="2126" y="1754"/>
                    <a:pt x="2042" y="1569"/>
                    <a:pt x="1873" y="1451"/>
                  </a:cubicBezTo>
                  <a:cubicBezTo>
                    <a:pt x="1772" y="1383"/>
                    <a:pt x="1620" y="1333"/>
                    <a:pt x="1451" y="1282"/>
                  </a:cubicBezTo>
                  <a:lnTo>
                    <a:pt x="1080" y="1198"/>
                  </a:lnTo>
                  <a:cubicBezTo>
                    <a:pt x="827" y="1147"/>
                    <a:pt x="659" y="1097"/>
                    <a:pt x="591" y="1046"/>
                  </a:cubicBezTo>
                  <a:cubicBezTo>
                    <a:pt x="473" y="995"/>
                    <a:pt x="423" y="894"/>
                    <a:pt x="423" y="759"/>
                  </a:cubicBezTo>
                  <a:cubicBezTo>
                    <a:pt x="423" y="641"/>
                    <a:pt x="473" y="540"/>
                    <a:pt x="574" y="456"/>
                  </a:cubicBezTo>
                  <a:cubicBezTo>
                    <a:pt x="659" y="371"/>
                    <a:pt x="810" y="321"/>
                    <a:pt x="1030" y="321"/>
                  </a:cubicBezTo>
                  <a:cubicBezTo>
                    <a:pt x="1283" y="321"/>
                    <a:pt x="1468" y="388"/>
                    <a:pt x="1586" y="523"/>
                  </a:cubicBezTo>
                  <a:cubicBezTo>
                    <a:pt x="1637" y="607"/>
                    <a:pt x="1688" y="709"/>
                    <a:pt x="1704" y="860"/>
                  </a:cubicBezTo>
                  <a:lnTo>
                    <a:pt x="2042" y="860"/>
                  </a:lnTo>
                  <a:cubicBezTo>
                    <a:pt x="2042" y="557"/>
                    <a:pt x="1941" y="354"/>
                    <a:pt x="1738" y="203"/>
                  </a:cubicBezTo>
                  <a:cubicBezTo>
                    <a:pt x="1553" y="85"/>
                    <a:pt x="1316" y="0"/>
                    <a:pt x="10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3379250" y="4434100"/>
              <a:ext cx="24075" cy="64525"/>
            </a:xfrm>
            <a:custGeom>
              <a:avLst/>
              <a:gdLst/>
              <a:ahLst/>
              <a:cxnLst/>
              <a:rect l="l" t="t" r="r" b="b"/>
              <a:pathLst>
                <a:path w="963" h="2581" extrusionOk="0">
                  <a:moveTo>
                    <a:pt x="709" y="0"/>
                  </a:moveTo>
                  <a:cubicBezTo>
                    <a:pt x="659" y="202"/>
                    <a:pt x="591" y="320"/>
                    <a:pt x="490" y="388"/>
                  </a:cubicBezTo>
                  <a:cubicBezTo>
                    <a:pt x="406" y="439"/>
                    <a:pt x="237" y="472"/>
                    <a:pt x="1" y="506"/>
                  </a:cubicBezTo>
                  <a:lnTo>
                    <a:pt x="1" y="742"/>
                  </a:lnTo>
                  <a:lnTo>
                    <a:pt x="608" y="742"/>
                  </a:lnTo>
                  <a:lnTo>
                    <a:pt x="608" y="2581"/>
                  </a:lnTo>
                  <a:lnTo>
                    <a:pt x="962" y="2581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4992125" y="1365650"/>
              <a:ext cx="37550" cy="32075"/>
            </a:xfrm>
            <a:custGeom>
              <a:avLst/>
              <a:gdLst/>
              <a:ahLst/>
              <a:cxnLst/>
              <a:rect l="l" t="t" r="r" b="b"/>
              <a:pathLst>
                <a:path w="1502" h="1283" fill="none" extrusionOk="0">
                  <a:moveTo>
                    <a:pt x="1501" y="1282"/>
                  </a:moveTo>
                  <a:lnTo>
                    <a:pt x="1501" y="1282"/>
                  </a:lnTo>
                  <a:lnTo>
                    <a:pt x="1501" y="1282"/>
                  </a:lnTo>
                  <a:lnTo>
                    <a:pt x="1501" y="1282"/>
                  </a:lnTo>
                  <a:lnTo>
                    <a:pt x="1501" y="1282"/>
                  </a:lnTo>
                  <a:lnTo>
                    <a:pt x="1484" y="1265"/>
                  </a:lnTo>
                  <a:lnTo>
                    <a:pt x="1484" y="1265"/>
                  </a:lnTo>
                  <a:lnTo>
                    <a:pt x="1484" y="1265"/>
                  </a:lnTo>
                  <a:lnTo>
                    <a:pt x="1484" y="1265"/>
                  </a:lnTo>
                  <a:lnTo>
                    <a:pt x="1484" y="1265"/>
                  </a:lnTo>
                  <a:lnTo>
                    <a:pt x="1484" y="1265"/>
                  </a:lnTo>
                  <a:lnTo>
                    <a:pt x="1484" y="1265"/>
                  </a:lnTo>
                  <a:lnTo>
                    <a:pt x="1468" y="1248"/>
                  </a:lnTo>
                  <a:lnTo>
                    <a:pt x="1468" y="1248"/>
                  </a:lnTo>
                  <a:lnTo>
                    <a:pt x="1468" y="1248"/>
                  </a:lnTo>
                  <a:lnTo>
                    <a:pt x="1468" y="1248"/>
                  </a:lnTo>
                  <a:lnTo>
                    <a:pt x="1468" y="1248"/>
                  </a:lnTo>
                  <a:lnTo>
                    <a:pt x="1468" y="1248"/>
                  </a:lnTo>
                  <a:lnTo>
                    <a:pt x="1468" y="1248"/>
                  </a:lnTo>
                  <a:lnTo>
                    <a:pt x="1451" y="1248"/>
                  </a:lnTo>
                  <a:lnTo>
                    <a:pt x="1451" y="1231"/>
                  </a:lnTo>
                  <a:lnTo>
                    <a:pt x="1451" y="1231"/>
                  </a:lnTo>
                  <a:lnTo>
                    <a:pt x="1451" y="1231"/>
                  </a:lnTo>
                  <a:lnTo>
                    <a:pt x="1451" y="1231"/>
                  </a:lnTo>
                  <a:lnTo>
                    <a:pt x="1451" y="1231"/>
                  </a:lnTo>
                  <a:lnTo>
                    <a:pt x="1451" y="1231"/>
                  </a:lnTo>
                  <a:lnTo>
                    <a:pt x="1451" y="1231"/>
                  </a:lnTo>
                  <a:lnTo>
                    <a:pt x="1451" y="1231"/>
                  </a:lnTo>
                  <a:lnTo>
                    <a:pt x="1434" y="1231"/>
                  </a:lnTo>
                  <a:lnTo>
                    <a:pt x="1434" y="1231"/>
                  </a:lnTo>
                  <a:lnTo>
                    <a:pt x="1434" y="1215"/>
                  </a:lnTo>
                  <a:lnTo>
                    <a:pt x="1434" y="1215"/>
                  </a:lnTo>
                  <a:lnTo>
                    <a:pt x="1434" y="1215"/>
                  </a:lnTo>
                  <a:lnTo>
                    <a:pt x="1434" y="1215"/>
                  </a:lnTo>
                  <a:lnTo>
                    <a:pt x="1434" y="1215"/>
                  </a:lnTo>
                  <a:lnTo>
                    <a:pt x="1434" y="1215"/>
                  </a:lnTo>
                  <a:lnTo>
                    <a:pt x="1434" y="1215"/>
                  </a:lnTo>
                  <a:lnTo>
                    <a:pt x="1434" y="1215"/>
                  </a:lnTo>
                  <a:lnTo>
                    <a:pt x="1417" y="1215"/>
                  </a:lnTo>
                  <a:lnTo>
                    <a:pt x="1417" y="1215"/>
                  </a:lnTo>
                  <a:lnTo>
                    <a:pt x="1417" y="1215"/>
                  </a:lnTo>
                  <a:lnTo>
                    <a:pt x="1417" y="1215"/>
                  </a:lnTo>
                  <a:lnTo>
                    <a:pt x="1417" y="1198"/>
                  </a:lnTo>
                  <a:lnTo>
                    <a:pt x="1417" y="1198"/>
                  </a:lnTo>
                  <a:lnTo>
                    <a:pt x="1417" y="1198"/>
                  </a:lnTo>
                  <a:lnTo>
                    <a:pt x="1417" y="1198"/>
                  </a:lnTo>
                  <a:lnTo>
                    <a:pt x="1400" y="1198"/>
                  </a:lnTo>
                  <a:lnTo>
                    <a:pt x="1400" y="1198"/>
                  </a:lnTo>
                  <a:lnTo>
                    <a:pt x="1400" y="1198"/>
                  </a:lnTo>
                  <a:lnTo>
                    <a:pt x="1400" y="1198"/>
                  </a:lnTo>
                  <a:lnTo>
                    <a:pt x="1400" y="1198"/>
                  </a:lnTo>
                  <a:lnTo>
                    <a:pt x="1400" y="1198"/>
                  </a:lnTo>
                  <a:lnTo>
                    <a:pt x="1400" y="1181"/>
                  </a:lnTo>
                  <a:lnTo>
                    <a:pt x="1400" y="1181"/>
                  </a:lnTo>
                  <a:lnTo>
                    <a:pt x="1400" y="1181"/>
                  </a:lnTo>
                  <a:lnTo>
                    <a:pt x="1400" y="1181"/>
                  </a:lnTo>
                  <a:lnTo>
                    <a:pt x="1383" y="1181"/>
                  </a:lnTo>
                  <a:lnTo>
                    <a:pt x="1383" y="1181"/>
                  </a:lnTo>
                  <a:lnTo>
                    <a:pt x="1383" y="1181"/>
                  </a:lnTo>
                  <a:lnTo>
                    <a:pt x="1383" y="1164"/>
                  </a:lnTo>
                  <a:lnTo>
                    <a:pt x="1383" y="1164"/>
                  </a:lnTo>
                  <a:lnTo>
                    <a:pt x="1383" y="1164"/>
                  </a:lnTo>
                  <a:lnTo>
                    <a:pt x="1366" y="1164"/>
                  </a:lnTo>
                  <a:lnTo>
                    <a:pt x="1366" y="1164"/>
                  </a:lnTo>
                  <a:lnTo>
                    <a:pt x="1366" y="1164"/>
                  </a:lnTo>
                  <a:lnTo>
                    <a:pt x="1366" y="1164"/>
                  </a:lnTo>
                  <a:lnTo>
                    <a:pt x="1366" y="1147"/>
                  </a:lnTo>
                  <a:lnTo>
                    <a:pt x="1366" y="1147"/>
                  </a:lnTo>
                  <a:lnTo>
                    <a:pt x="1366" y="1147"/>
                  </a:lnTo>
                  <a:lnTo>
                    <a:pt x="1349" y="1147"/>
                  </a:lnTo>
                  <a:lnTo>
                    <a:pt x="1349" y="1147"/>
                  </a:lnTo>
                  <a:lnTo>
                    <a:pt x="1349" y="1147"/>
                  </a:lnTo>
                  <a:lnTo>
                    <a:pt x="1349" y="1147"/>
                  </a:lnTo>
                  <a:lnTo>
                    <a:pt x="1349" y="1147"/>
                  </a:lnTo>
                  <a:lnTo>
                    <a:pt x="1333" y="1147"/>
                  </a:lnTo>
                  <a:lnTo>
                    <a:pt x="1333" y="1130"/>
                  </a:lnTo>
                  <a:lnTo>
                    <a:pt x="1333" y="1130"/>
                  </a:lnTo>
                  <a:lnTo>
                    <a:pt x="1333" y="1130"/>
                  </a:lnTo>
                  <a:lnTo>
                    <a:pt x="1333" y="1130"/>
                  </a:lnTo>
                  <a:lnTo>
                    <a:pt x="1333" y="1130"/>
                  </a:lnTo>
                  <a:lnTo>
                    <a:pt x="1333" y="1130"/>
                  </a:lnTo>
                  <a:lnTo>
                    <a:pt x="1316" y="1130"/>
                  </a:lnTo>
                  <a:lnTo>
                    <a:pt x="1316" y="1130"/>
                  </a:lnTo>
                  <a:lnTo>
                    <a:pt x="1316" y="1130"/>
                  </a:lnTo>
                  <a:lnTo>
                    <a:pt x="1316" y="1113"/>
                  </a:lnTo>
                  <a:lnTo>
                    <a:pt x="1316" y="1113"/>
                  </a:lnTo>
                  <a:lnTo>
                    <a:pt x="1316" y="1113"/>
                  </a:lnTo>
                  <a:lnTo>
                    <a:pt x="1316" y="1113"/>
                  </a:lnTo>
                  <a:lnTo>
                    <a:pt x="1316" y="1113"/>
                  </a:lnTo>
                  <a:lnTo>
                    <a:pt x="1316" y="1113"/>
                  </a:lnTo>
                  <a:lnTo>
                    <a:pt x="1299" y="1113"/>
                  </a:lnTo>
                  <a:lnTo>
                    <a:pt x="1299" y="1113"/>
                  </a:lnTo>
                  <a:lnTo>
                    <a:pt x="1299" y="1113"/>
                  </a:lnTo>
                  <a:lnTo>
                    <a:pt x="1299" y="1113"/>
                  </a:lnTo>
                  <a:lnTo>
                    <a:pt x="1299" y="1096"/>
                  </a:lnTo>
                  <a:lnTo>
                    <a:pt x="1299" y="1096"/>
                  </a:lnTo>
                  <a:lnTo>
                    <a:pt x="1299" y="1096"/>
                  </a:lnTo>
                  <a:lnTo>
                    <a:pt x="1299" y="1096"/>
                  </a:lnTo>
                  <a:lnTo>
                    <a:pt x="1299" y="1096"/>
                  </a:lnTo>
                  <a:lnTo>
                    <a:pt x="1299" y="1096"/>
                  </a:lnTo>
                  <a:lnTo>
                    <a:pt x="1282" y="1096"/>
                  </a:lnTo>
                  <a:lnTo>
                    <a:pt x="1282" y="1096"/>
                  </a:lnTo>
                  <a:lnTo>
                    <a:pt x="1282" y="1096"/>
                  </a:lnTo>
                  <a:lnTo>
                    <a:pt x="1282" y="1096"/>
                  </a:lnTo>
                  <a:lnTo>
                    <a:pt x="1282" y="1080"/>
                  </a:lnTo>
                  <a:lnTo>
                    <a:pt x="1265" y="1080"/>
                  </a:lnTo>
                  <a:lnTo>
                    <a:pt x="1265" y="1080"/>
                  </a:lnTo>
                  <a:lnTo>
                    <a:pt x="1265" y="1080"/>
                  </a:lnTo>
                  <a:lnTo>
                    <a:pt x="1265" y="1080"/>
                  </a:lnTo>
                  <a:lnTo>
                    <a:pt x="1265" y="1080"/>
                  </a:lnTo>
                  <a:lnTo>
                    <a:pt x="1265" y="1080"/>
                  </a:lnTo>
                  <a:lnTo>
                    <a:pt x="1265" y="1063"/>
                  </a:lnTo>
                  <a:lnTo>
                    <a:pt x="1248" y="1063"/>
                  </a:lnTo>
                  <a:lnTo>
                    <a:pt x="1248" y="1063"/>
                  </a:lnTo>
                  <a:lnTo>
                    <a:pt x="1248" y="1063"/>
                  </a:lnTo>
                  <a:lnTo>
                    <a:pt x="1248" y="1063"/>
                  </a:lnTo>
                  <a:lnTo>
                    <a:pt x="1248" y="1063"/>
                  </a:lnTo>
                  <a:lnTo>
                    <a:pt x="1248" y="1063"/>
                  </a:lnTo>
                  <a:lnTo>
                    <a:pt x="1248" y="1046"/>
                  </a:lnTo>
                  <a:lnTo>
                    <a:pt x="1231" y="1046"/>
                  </a:lnTo>
                  <a:lnTo>
                    <a:pt x="1231" y="1046"/>
                  </a:lnTo>
                  <a:lnTo>
                    <a:pt x="1231" y="1046"/>
                  </a:lnTo>
                  <a:lnTo>
                    <a:pt x="1231" y="1046"/>
                  </a:lnTo>
                  <a:lnTo>
                    <a:pt x="1231" y="1046"/>
                  </a:lnTo>
                  <a:lnTo>
                    <a:pt x="1231" y="1046"/>
                  </a:lnTo>
                  <a:lnTo>
                    <a:pt x="1231" y="1029"/>
                  </a:lnTo>
                  <a:lnTo>
                    <a:pt x="1215" y="1029"/>
                  </a:lnTo>
                  <a:lnTo>
                    <a:pt x="1215" y="1029"/>
                  </a:lnTo>
                  <a:lnTo>
                    <a:pt x="1215" y="1029"/>
                  </a:lnTo>
                  <a:lnTo>
                    <a:pt x="1215" y="1029"/>
                  </a:lnTo>
                  <a:lnTo>
                    <a:pt x="1215" y="1029"/>
                  </a:lnTo>
                  <a:lnTo>
                    <a:pt x="1215" y="1029"/>
                  </a:lnTo>
                  <a:lnTo>
                    <a:pt x="1215" y="1029"/>
                  </a:lnTo>
                  <a:lnTo>
                    <a:pt x="1198" y="1029"/>
                  </a:lnTo>
                  <a:lnTo>
                    <a:pt x="1198" y="1012"/>
                  </a:lnTo>
                  <a:lnTo>
                    <a:pt x="1198" y="1012"/>
                  </a:lnTo>
                  <a:lnTo>
                    <a:pt x="1198" y="1012"/>
                  </a:lnTo>
                  <a:lnTo>
                    <a:pt x="1198" y="1012"/>
                  </a:lnTo>
                  <a:lnTo>
                    <a:pt x="1198" y="1012"/>
                  </a:lnTo>
                  <a:lnTo>
                    <a:pt x="1198" y="1012"/>
                  </a:lnTo>
                  <a:lnTo>
                    <a:pt x="1198" y="1012"/>
                  </a:lnTo>
                  <a:lnTo>
                    <a:pt x="1198" y="1012"/>
                  </a:lnTo>
                  <a:lnTo>
                    <a:pt x="1181" y="1012"/>
                  </a:lnTo>
                  <a:lnTo>
                    <a:pt x="1181" y="1012"/>
                  </a:lnTo>
                  <a:lnTo>
                    <a:pt x="1181" y="1012"/>
                  </a:lnTo>
                  <a:lnTo>
                    <a:pt x="1181" y="1012"/>
                  </a:lnTo>
                  <a:lnTo>
                    <a:pt x="1181" y="995"/>
                  </a:lnTo>
                  <a:lnTo>
                    <a:pt x="1181" y="995"/>
                  </a:lnTo>
                  <a:lnTo>
                    <a:pt x="1181" y="995"/>
                  </a:lnTo>
                  <a:lnTo>
                    <a:pt x="1181" y="995"/>
                  </a:lnTo>
                  <a:lnTo>
                    <a:pt x="1181" y="995"/>
                  </a:lnTo>
                  <a:lnTo>
                    <a:pt x="1181" y="995"/>
                  </a:lnTo>
                  <a:lnTo>
                    <a:pt x="1164" y="995"/>
                  </a:lnTo>
                  <a:lnTo>
                    <a:pt x="1164" y="978"/>
                  </a:lnTo>
                  <a:lnTo>
                    <a:pt x="1164" y="978"/>
                  </a:lnTo>
                  <a:lnTo>
                    <a:pt x="1164" y="978"/>
                  </a:lnTo>
                  <a:lnTo>
                    <a:pt x="1164" y="978"/>
                  </a:lnTo>
                  <a:lnTo>
                    <a:pt x="1147" y="978"/>
                  </a:lnTo>
                  <a:lnTo>
                    <a:pt x="1147" y="978"/>
                  </a:lnTo>
                  <a:lnTo>
                    <a:pt x="1147" y="978"/>
                  </a:lnTo>
                  <a:lnTo>
                    <a:pt x="1147" y="962"/>
                  </a:lnTo>
                  <a:lnTo>
                    <a:pt x="1147" y="962"/>
                  </a:lnTo>
                  <a:lnTo>
                    <a:pt x="1147" y="962"/>
                  </a:lnTo>
                  <a:lnTo>
                    <a:pt x="1147" y="962"/>
                  </a:lnTo>
                  <a:lnTo>
                    <a:pt x="1130" y="962"/>
                  </a:lnTo>
                  <a:lnTo>
                    <a:pt x="1130" y="962"/>
                  </a:lnTo>
                  <a:lnTo>
                    <a:pt x="1130" y="962"/>
                  </a:lnTo>
                  <a:lnTo>
                    <a:pt x="1130" y="945"/>
                  </a:lnTo>
                  <a:lnTo>
                    <a:pt x="1130" y="945"/>
                  </a:lnTo>
                  <a:lnTo>
                    <a:pt x="1130" y="945"/>
                  </a:lnTo>
                  <a:lnTo>
                    <a:pt x="1130" y="945"/>
                  </a:lnTo>
                  <a:lnTo>
                    <a:pt x="1113" y="945"/>
                  </a:lnTo>
                  <a:lnTo>
                    <a:pt x="1113" y="945"/>
                  </a:lnTo>
                  <a:lnTo>
                    <a:pt x="1113" y="945"/>
                  </a:lnTo>
                  <a:lnTo>
                    <a:pt x="1113" y="945"/>
                  </a:lnTo>
                  <a:lnTo>
                    <a:pt x="1113" y="945"/>
                  </a:lnTo>
                  <a:lnTo>
                    <a:pt x="1113" y="945"/>
                  </a:lnTo>
                  <a:lnTo>
                    <a:pt x="1113" y="945"/>
                  </a:lnTo>
                  <a:lnTo>
                    <a:pt x="1113" y="945"/>
                  </a:lnTo>
                  <a:lnTo>
                    <a:pt x="1113" y="928"/>
                  </a:lnTo>
                  <a:lnTo>
                    <a:pt x="1096" y="928"/>
                  </a:lnTo>
                  <a:lnTo>
                    <a:pt x="1096" y="928"/>
                  </a:lnTo>
                  <a:lnTo>
                    <a:pt x="1096" y="928"/>
                  </a:lnTo>
                  <a:lnTo>
                    <a:pt x="1096" y="928"/>
                  </a:lnTo>
                  <a:lnTo>
                    <a:pt x="1096" y="928"/>
                  </a:lnTo>
                  <a:lnTo>
                    <a:pt x="1096" y="928"/>
                  </a:lnTo>
                  <a:lnTo>
                    <a:pt x="1096" y="911"/>
                  </a:lnTo>
                  <a:lnTo>
                    <a:pt x="1080" y="911"/>
                  </a:lnTo>
                  <a:lnTo>
                    <a:pt x="1080" y="911"/>
                  </a:lnTo>
                  <a:lnTo>
                    <a:pt x="1080" y="911"/>
                  </a:lnTo>
                  <a:lnTo>
                    <a:pt x="1080" y="911"/>
                  </a:lnTo>
                  <a:lnTo>
                    <a:pt x="1080" y="911"/>
                  </a:lnTo>
                  <a:lnTo>
                    <a:pt x="1063" y="911"/>
                  </a:lnTo>
                  <a:lnTo>
                    <a:pt x="1063" y="911"/>
                  </a:lnTo>
                  <a:lnTo>
                    <a:pt x="1063" y="911"/>
                  </a:lnTo>
                  <a:lnTo>
                    <a:pt x="1063" y="894"/>
                  </a:lnTo>
                  <a:lnTo>
                    <a:pt x="1063" y="894"/>
                  </a:lnTo>
                  <a:lnTo>
                    <a:pt x="1063" y="894"/>
                  </a:lnTo>
                  <a:lnTo>
                    <a:pt x="1063" y="894"/>
                  </a:lnTo>
                  <a:lnTo>
                    <a:pt x="1063" y="894"/>
                  </a:lnTo>
                  <a:lnTo>
                    <a:pt x="1063" y="894"/>
                  </a:lnTo>
                  <a:lnTo>
                    <a:pt x="1063" y="894"/>
                  </a:lnTo>
                  <a:lnTo>
                    <a:pt x="1046" y="894"/>
                  </a:lnTo>
                  <a:lnTo>
                    <a:pt x="1046" y="894"/>
                  </a:lnTo>
                  <a:lnTo>
                    <a:pt x="1046" y="894"/>
                  </a:lnTo>
                  <a:lnTo>
                    <a:pt x="1046" y="877"/>
                  </a:lnTo>
                  <a:lnTo>
                    <a:pt x="1046" y="877"/>
                  </a:lnTo>
                  <a:lnTo>
                    <a:pt x="1046" y="877"/>
                  </a:lnTo>
                  <a:lnTo>
                    <a:pt x="1046" y="877"/>
                  </a:lnTo>
                  <a:lnTo>
                    <a:pt x="1046" y="877"/>
                  </a:lnTo>
                  <a:lnTo>
                    <a:pt x="1046" y="877"/>
                  </a:lnTo>
                  <a:lnTo>
                    <a:pt x="1029" y="877"/>
                  </a:lnTo>
                  <a:lnTo>
                    <a:pt x="1029" y="860"/>
                  </a:lnTo>
                  <a:lnTo>
                    <a:pt x="1029" y="860"/>
                  </a:lnTo>
                  <a:lnTo>
                    <a:pt x="1012" y="860"/>
                  </a:lnTo>
                  <a:lnTo>
                    <a:pt x="1012" y="860"/>
                  </a:lnTo>
                  <a:lnTo>
                    <a:pt x="1012" y="860"/>
                  </a:lnTo>
                  <a:lnTo>
                    <a:pt x="1012" y="860"/>
                  </a:lnTo>
                  <a:lnTo>
                    <a:pt x="1012" y="860"/>
                  </a:lnTo>
                  <a:lnTo>
                    <a:pt x="1012" y="860"/>
                  </a:lnTo>
                  <a:lnTo>
                    <a:pt x="1012" y="860"/>
                  </a:lnTo>
                  <a:lnTo>
                    <a:pt x="995" y="843"/>
                  </a:lnTo>
                  <a:lnTo>
                    <a:pt x="995" y="843"/>
                  </a:lnTo>
                  <a:lnTo>
                    <a:pt x="995" y="843"/>
                  </a:lnTo>
                  <a:lnTo>
                    <a:pt x="995" y="843"/>
                  </a:lnTo>
                  <a:lnTo>
                    <a:pt x="995" y="843"/>
                  </a:lnTo>
                  <a:lnTo>
                    <a:pt x="995" y="843"/>
                  </a:lnTo>
                  <a:lnTo>
                    <a:pt x="995" y="843"/>
                  </a:lnTo>
                  <a:lnTo>
                    <a:pt x="978" y="827"/>
                  </a:lnTo>
                  <a:lnTo>
                    <a:pt x="978" y="827"/>
                  </a:lnTo>
                  <a:lnTo>
                    <a:pt x="978" y="827"/>
                  </a:lnTo>
                  <a:lnTo>
                    <a:pt x="978" y="827"/>
                  </a:lnTo>
                  <a:lnTo>
                    <a:pt x="978" y="827"/>
                  </a:lnTo>
                  <a:lnTo>
                    <a:pt x="978" y="827"/>
                  </a:lnTo>
                  <a:lnTo>
                    <a:pt x="978" y="827"/>
                  </a:lnTo>
                  <a:lnTo>
                    <a:pt x="962" y="810"/>
                  </a:lnTo>
                  <a:lnTo>
                    <a:pt x="962" y="810"/>
                  </a:lnTo>
                  <a:lnTo>
                    <a:pt x="962" y="810"/>
                  </a:lnTo>
                  <a:lnTo>
                    <a:pt x="962" y="810"/>
                  </a:lnTo>
                  <a:lnTo>
                    <a:pt x="962" y="810"/>
                  </a:lnTo>
                  <a:lnTo>
                    <a:pt x="962" y="810"/>
                  </a:lnTo>
                  <a:lnTo>
                    <a:pt x="962" y="810"/>
                  </a:lnTo>
                  <a:lnTo>
                    <a:pt x="945" y="793"/>
                  </a:lnTo>
                  <a:lnTo>
                    <a:pt x="945" y="793"/>
                  </a:lnTo>
                  <a:lnTo>
                    <a:pt x="945" y="793"/>
                  </a:lnTo>
                  <a:lnTo>
                    <a:pt x="945" y="793"/>
                  </a:lnTo>
                  <a:lnTo>
                    <a:pt x="945" y="793"/>
                  </a:lnTo>
                  <a:lnTo>
                    <a:pt x="945" y="793"/>
                  </a:lnTo>
                  <a:lnTo>
                    <a:pt x="945" y="793"/>
                  </a:lnTo>
                  <a:lnTo>
                    <a:pt x="945" y="793"/>
                  </a:lnTo>
                  <a:lnTo>
                    <a:pt x="928" y="793"/>
                  </a:lnTo>
                  <a:lnTo>
                    <a:pt x="928" y="793"/>
                  </a:lnTo>
                  <a:lnTo>
                    <a:pt x="928" y="793"/>
                  </a:lnTo>
                  <a:lnTo>
                    <a:pt x="928" y="793"/>
                  </a:lnTo>
                  <a:lnTo>
                    <a:pt x="928" y="776"/>
                  </a:lnTo>
                  <a:lnTo>
                    <a:pt x="928" y="776"/>
                  </a:lnTo>
                  <a:lnTo>
                    <a:pt x="911" y="776"/>
                  </a:lnTo>
                  <a:lnTo>
                    <a:pt x="911" y="776"/>
                  </a:lnTo>
                  <a:lnTo>
                    <a:pt x="911" y="776"/>
                  </a:lnTo>
                  <a:lnTo>
                    <a:pt x="911" y="776"/>
                  </a:lnTo>
                  <a:lnTo>
                    <a:pt x="911" y="776"/>
                  </a:lnTo>
                  <a:lnTo>
                    <a:pt x="911" y="759"/>
                  </a:lnTo>
                  <a:lnTo>
                    <a:pt x="911" y="759"/>
                  </a:lnTo>
                  <a:lnTo>
                    <a:pt x="911" y="759"/>
                  </a:lnTo>
                  <a:lnTo>
                    <a:pt x="894" y="759"/>
                  </a:lnTo>
                  <a:lnTo>
                    <a:pt x="894" y="759"/>
                  </a:lnTo>
                  <a:lnTo>
                    <a:pt x="894" y="759"/>
                  </a:lnTo>
                  <a:lnTo>
                    <a:pt x="894" y="742"/>
                  </a:lnTo>
                  <a:lnTo>
                    <a:pt x="894" y="742"/>
                  </a:lnTo>
                  <a:lnTo>
                    <a:pt x="894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42"/>
                  </a:lnTo>
                  <a:lnTo>
                    <a:pt x="877" y="725"/>
                  </a:lnTo>
                  <a:lnTo>
                    <a:pt x="860" y="725"/>
                  </a:lnTo>
                  <a:lnTo>
                    <a:pt x="860" y="725"/>
                  </a:lnTo>
                  <a:lnTo>
                    <a:pt x="860" y="725"/>
                  </a:lnTo>
                  <a:lnTo>
                    <a:pt x="860" y="725"/>
                  </a:lnTo>
                  <a:lnTo>
                    <a:pt x="860" y="725"/>
                  </a:lnTo>
                  <a:lnTo>
                    <a:pt x="844" y="725"/>
                  </a:lnTo>
                  <a:lnTo>
                    <a:pt x="844" y="709"/>
                  </a:lnTo>
                  <a:lnTo>
                    <a:pt x="844" y="709"/>
                  </a:lnTo>
                  <a:lnTo>
                    <a:pt x="844" y="709"/>
                  </a:lnTo>
                  <a:lnTo>
                    <a:pt x="844" y="709"/>
                  </a:lnTo>
                  <a:lnTo>
                    <a:pt x="844" y="709"/>
                  </a:lnTo>
                  <a:lnTo>
                    <a:pt x="844" y="709"/>
                  </a:lnTo>
                  <a:lnTo>
                    <a:pt x="827" y="709"/>
                  </a:lnTo>
                  <a:lnTo>
                    <a:pt x="827" y="709"/>
                  </a:lnTo>
                  <a:lnTo>
                    <a:pt x="827" y="709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27" y="692"/>
                  </a:lnTo>
                  <a:lnTo>
                    <a:pt x="810" y="692"/>
                  </a:lnTo>
                  <a:lnTo>
                    <a:pt x="810" y="675"/>
                  </a:lnTo>
                  <a:lnTo>
                    <a:pt x="810" y="675"/>
                  </a:lnTo>
                  <a:lnTo>
                    <a:pt x="793" y="675"/>
                  </a:lnTo>
                  <a:lnTo>
                    <a:pt x="793" y="675"/>
                  </a:lnTo>
                  <a:lnTo>
                    <a:pt x="793" y="675"/>
                  </a:lnTo>
                  <a:lnTo>
                    <a:pt x="793" y="675"/>
                  </a:lnTo>
                  <a:lnTo>
                    <a:pt x="793" y="675"/>
                  </a:lnTo>
                  <a:lnTo>
                    <a:pt x="793" y="658"/>
                  </a:lnTo>
                  <a:lnTo>
                    <a:pt x="793" y="658"/>
                  </a:lnTo>
                  <a:lnTo>
                    <a:pt x="793" y="658"/>
                  </a:lnTo>
                  <a:lnTo>
                    <a:pt x="776" y="658"/>
                  </a:lnTo>
                  <a:lnTo>
                    <a:pt x="776" y="658"/>
                  </a:lnTo>
                  <a:lnTo>
                    <a:pt x="776" y="658"/>
                  </a:lnTo>
                  <a:lnTo>
                    <a:pt x="776" y="658"/>
                  </a:lnTo>
                  <a:lnTo>
                    <a:pt x="776" y="658"/>
                  </a:lnTo>
                  <a:lnTo>
                    <a:pt x="776" y="658"/>
                  </a:lnTo>
                  <a:lnTo>
                    <a:pt x="776" y="658"/>
                  </a:lnTo>
                  <a:lnTo>
                    <a:pt x="776" y="641"/>
                  </a:lnTo>
                  <a:lnTo>
                    <a:pt x="776" y="641"/>
                  </a:lnTo>
                  <a:lnTo>
                    <a:pt x="759" y="641"/>
                  </a:lnTo>
                  <a:lnTo>
                    <a:pt x="759" y="641"/>
                  </a:lnTo>
                  <a:lnTo>
                    <a:pt x="759" y="641"/>
                  </a:lnTo>
                  <a:lnTo>
                    <a:pt x="759" y="641"/>
                  </a:lnTo>
                  <a:lnTo>
                    <a:pt x="759" y="641"/>
                  </a:lnTo>
                  <a:lnTo>
                    <a:pt x="759" y="641"/>
                  </a:lnTo>
                  <a:lnTo>
                    <a:pt x="759" y="641"/>
                  </a:lnTo>
                  <a:lnTo>
                    <a:pt x="742" y="624"/>
                  </a:lnTo>
                  <a:lnTo>
                    <a:pt x="742" y="624"/>
                  </a:lnTo>
                  <a:lnTo>
                    <a:pt x="742" y="624"/>
                  </a:lnTo>
                  <a:lnTo>
                    <a:pt x="742" y="624"/>
                  </a:lnTo>
                  <a:lnTo>
                    <a:pt x="742" y="624"/>
                  </a:lnTo>
                  <a:lnTo>
                    <a:pt x="742" y="624"/>
                  </a:lnTo>
                  <a:lnTo>
                    <a:pt x="742" y="624"/>
                  </a:lnTo>
                  <a:lnTo>
                    <a:pt x="742" y="624"/>
                  </a:lnTo>
                  <a:lnTo>
                    <a:pt x="725" y="624"/>
                  </a:lnTo>
                  <a:lnTo>
                    <a:pt x="725" y="607"/>
                  </a:lnTo>
                  <a:lnTo>
                    <a:pt x="725" y="607"/>
                  </a:lnTo>
                  <a:lnTo>
                    <a:pt x="725" y="607"/>
                  </a:lnTo>
                  <a:lnTo>
                    <a:pt x="725" y="607"/>
                  </a:lnTo>
                  <a:lnTo>
                    <a:pt x="725" y="607"/>
                  </a:lnTo>
                  <a:lnTo>
                    <a:pt x="725" y="607"/>
                  </a:lnTo>
                  <a:lnTo>
                    <a:pt x="725" y="607"/>
                  </a:lnTo>
                  <a:lnTo>
                    <a:pt x="725" y="607"/>
                  </a:lnTo>
                  <a:lnTo>
                    <a:pt x="725" y="607"/>
                  </a:lnTo>
                  <a:lnTo>
                    <a:pt x="725" y="607"/>
                  </a:lnTo>
                  <a:lnTo>
                    <a:pt x="725" y="607"/>
                  </a:lnTo>
                  <a:lnTo>
                    <a:pt x="709" y="607"/>
                  </a:lnTo>
                  <a:lnTo>
                    <a:pt x="709" y="590"/>
                  </a:lnTo>
                  <a:lnTo>
                    <a:pt x="709" y="590"/>
                  </a:lnTo>
                  <a:lnTo>
                    <a:pt x="709" y="590"/>
                  </a:lnTo>
                  <a:lnTo>
                    <a:pt x="709" y="590"/>
                  </a:lnTo>
                  <a:lnTo>
                    <a:pt x="692" y="590"/>
                  </a:lnTo>
                  <a:lnTo>
                    <a:pt x="692" y="590"/>
                  </a:lnTo>
                  <a:lnTo>
                    <a:pt x="692" y="590"/>
                  </a:lnTo>
                  <a:lnTo>
                    <a:pt x="692" y="590"/>
                  </a:lnTo>
                  <a:lnTo>
                    <a:pt x="692" y="590"/>
                  </a:lnTo>
                  <a:lnTo>
                    <a:pt x="692" y="574"/>
                  </a:lnTo>
                  <a:lnTo>
                    <a:pt x="692" y="574"/>
                  </a:lnTo>
                  <a:lnTo>
                    <a:pt x="692" y="574"/>
                  </a:lnTo>
                  <a:lnTo>
                    <a:pt x="692" y="574"/>
                  </a:lnTo>
                  <a:lnTo>
                    <a:pt x="692" y="574"/>
                  </a:lnTo>
                  <a:lnTo>
                    <a:pt x="675" y="574"/>
                  </a:lnTo>
                  <a:lnTo>
                    <a:pt x="675" y="574"/>
                  </a:lnTo>
                  <a:lnTo>
                    <a:pt x="675" y="557"/>
                  </a:lnTo>
                  <a:lnTo>
                    <a:pt x="675" y="557"/>
                  </a:lnTo>
                  <a:lnTo>
                    <a:pt x="675" y="557"/>
                  </a:lnTo>
                  <a:lnTo>
                    <a:pt x="675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40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24" y="523"/>
                  </a:lnTo>
                  <a:lnTo>
                    <a:pt x="624" y="523"/>
                  </a:lnTo>
                  <a:lnTo>
                    <a:pt x="624" y="523"/>
                  </a:lnTo>
                  <a:lnTo>
                    <a:pt x="624" y="523"/>
                  </a:lnTo>
                  <a:lnTo>
                    <a:pt x="624" y="523"/>
                  </a:lnTo>
                  <a:lnTo>
                    <a:pt x="624" y="523"/>
                  </a:lnTo>
                  <a:lnTo>
                    <a:pt x="624" y="523"/>
                  </a:lnTo>
                  <a:lnTo>
                    <a:pt x="624" y="523"/>
                  </a:lnTo>
                  <a:lnTo>
                    <a:pt x="624" y="523"/>
                  </a:lnTo>
                  <a:lnTo>
                    <a:pt x="624" y="523"/>
                  </a:lnTo>
                  <a:lnTo>
                    <a:pt x="607" y="523"/>
                  </a:lnTo>
                  <a:lnTo>
                    <a:pt x="607" y="523"/>
                  </a:lnTo>
                  <a:lnTo>
                    <a:pt x="607" y="506"/>
                  </a:lnTo>
                  <a:lnTo>
                    <a:pt x="607" y="506"/>
                  </a:lnTo>
                  <a:lnTo>
                    <a:pt x="607" y="506"/>
                  </a:lnTo>
                  <a:lnTo>
                    <a:pt x="591" y="506"/>
                  </a:lnTo>
                  <a:lnTo>
                    <a:pt x="591" y="506"/>
                  </a:lnTo>
                  <a:lnTo>
                    <a:pt x="591" y="506"/>
                  </a:lnTo>
                  <a:lnTo>
                    <a:pt x="591" y="506"/>
                  </a:lnTo>
                  <a:lnTo>
                    <a:pt x="591" y="489"/>
                  </a:lnTo>
                  <a:lnTo>
                    <a:pt x="591" y="489"/>
                  </a:lnTo>
                  <a:lnTo>
                    <a:pt x="591" y="489"/>
                  </a:lnTo>
                  <a:lnTo>
                    <a:pt x="591" y="489"/>
                  </a:lnTo>
                  <a:lnTo>
                    <a:pt x="591" y="489"/>
                  </a:lnTo>
                  <a:lnTo>
                    <a:pt x="591" y="489"/>
                  </a:lnTo>
                  <a:lnTo>
                    <a:pt x="574" y="489"/>
                  </a:lnTo>
                  <a:lnTo>
                    <a:pt x="574" y="489"/>
                  </a:lnTo>
                  <a:lnTo>
                    <a:pt x="574" y="489"/>
                  </a:lnTo>
                  <a:lnTo>
                    <a:pt x="574" y="489"/>
                  </a:lnTo>
                  <a:lnTo>
                    <a:pt x="574" y="472"/>
                  </a:lnTo>
                  <a:lnTo>
                    <a:pt x="574" y="472"/>
                  </a:lnTo>
                  <a:lnTo>
                    <a:pt x="574" y="472"/>
                  </a:lnTo>
                  <a:lnTo>
                    <a:pt x="574" y="472"/>
                  </a:lnTo>
                  <a:lnTo>
                    <a:pt x="557" y="472"/>
                  </a:lnTo>
                  <a:lnTo>
                    <a:pt x="557" y="472"/>
                  </a:lnTo>
                  <a:lnTo>
                    <a:pt x="557" y="472"/>
                  </a:lnTo>
                  <a:lnTo>
                    <a:pt x="557" y="472"/>
                  </a:lnTo>
                  <a:lnTo>
                    <a:pt x="557" y="456"/>
                  </a:lnTo>
                  <a:lnTo>
                    <a:pt x="557" y="456"/>
                  </a:lnTo>
                  <a:lnTo>
                    <a:pt x="557" y="456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23" y="439"/>
                  </a:lnTo>
                  <a:lnTo>
                    <a:pt x="523" y="439"/>
                  </a:lnTo>
                  <a:lnTo>
                    <a:pt x="523" y="439"/>
                  </a:lnTo>
                  <a:lnTo>
                    <a:pt x="506" y="439"/>
                  </a:lnTo>
                  <a:lnTo>
                    <a:pt x="506" y="439"/>
                  </a:lnTo>
                  <a:lnTo>
                    <a:pt x="506" y="439"/>
                  </a:lnTo>
                  <a:lnTo>
                    <a:pt x="506" y="422"/>
                  </a:lnTo>
                  <a:lnTo>
                    <a:pt x="506" y="422"/>
                  </a:lnTo>
                  <a:lnTo>
                    <a:pt x="506" y="422"/>
                  </a:lnTo>
                  <a:lnTo>
                    <a:pt x="506" y="422"/>
                  </a:lnTo>
                  <a:lnTo>
                    <a:pt x="506" y="422"/>
                  </a:lnTo>
                  <a:lnTo>
                    <a:pt x="506" y="422"/>
                  </a:lnTo>
                  <a:lnTo>
                    <a:pt x="506" y="422"/>
                  </a:lnTo>
                  <a:lnTo>
                    <a:pt x="489" y="422"/>
                  </a:lnTo>
                  <a:lnTo>
                    <a:pt x="489" y="422"/>
                  </a:lnTo>
                  <a:lnTo>
                    <a:pt x="489" y="422"/>
                  </a:lnTo>
                  <a:lnTo>
                    <a:pt x="489" y="405"/>
                  </a:lnTo>
                  <a:lnTo>
                    <a:pt x="489" y="405"/>
                  </a:lnTo>
                  <a:lnTo>
                    <a:pt x="489" y="405"/>
                  </a:lnTo>
                  <a:lnTo>
                    <a:pt x="472" y="405"/>
                  </a:lnTo>
                  <a:lnTo>
                    <a:pt x="472" y="405"/>
                  </a:lnTo>
                  <a:lnTo>
                    <a:pt x="472" y="405"/>
                  </a:lnTo>
                  <a:lnTo>
                    <a:pt x="472" y="405"/>
                  </a:lnTo>
                  <a:lnTo>
                    <a:pt x="472" y="388"/>
                  </a:lnTo>
                  <a:lnTo>
                    <a:pt x="472" y="388"/>
                  </a:lnTo>
                  <a:lnTo>
                    <a:pt x="472" y="388"/>
                  </a:lnTo>
                  <a:lnTo>
                    <a:pt x="472" y="388"/>
                  </a:lnTo>
                  <a:lnTo>
                    <a:pt x="472" y="388"/>
                  </a:lnTo>
                  <a:lnTo>
                    <a:pt x="456" y="388"/>
                  </a:lnTo>
                  <a:lnTo>
                    <a:pt x="456" y="388"/>
                  </a:lnTo>
                  <a:lnTo>
                    <a:pt x="456" y="388"/>
                  </a:lnTo>
                  <a:lnTo>
                    <a:pt x="456" y="388"/>
                  </a:lnTo>
                  <a:lnTo>
                    <a:pt x="456" y="388"/>
                  </a:lnTo>
                  <a:lnTo>
                    <a:pt x="456" y="371"/>
                  </a:lnTo>
                  <a:lnTo>
                    <a:pt x="456" y="371"/>
                  </a:lnTo>
                  <a:lnTo>
                    <a:pt x="439" y="371"/>
                  </a:lnTo>
                  <a:lnTo>
                    <a:pt x="439" y="371"/>
                  </a:lnTo>
                  <a:lnTo>
                    <a:pt x="439" y="371"/>
                  </a:lnTo>
                  <a:lnTo>
                    <a:pt x="439" y="371"/>
                  </a:lnTo>
                  <a:lnTo>
                    <a:pt x="439" y="371"/>
                  </a:lnTo>
                  <a:lnTo>
                    <a:pt x="439" y="371"/>
                  </a:lnTo>
                  <a:lnTo>
                    <a:pt x="439" y="371"/>
                  </a:lnTo>
                  <a:lnTo>
                    <a:pt x="422" y="354"/>
                  </a:lnTo>
                  <a:lnTo>
                    <a:pt x="422" y="354"/>
                  </a:lnTo>
                  <a:lnTo>
                    <a:pt x="422" y="354"/>
                  </a:lnTo>
                  <a:lnTo>
                    <a:pt x="422" y="354"/>
                  </a:lnTo>
                  <a:lnTo>
                    <a:pt x="422" y="354"/>
                  </a:lnTo>
                  <a:lnTo>
                    <a:pt x="422" y="354"/>
                  </a:lnTo>
                  <a:lnTo>
                    <a:pt x="422" y="354"/>
                  </a:lnTo>
                  <a:lnTo>
                    <a:pt x="405" y="337"/>
                  </a:lnTo>
                  <a:lnTo>
                    <a:pt x="405" y="337"/>
                  </a:lnTo>
                  <a:lnTo>
                    <a:pt x="405" y="337"/>
                  </a:lnTo>
                  <a:lnTo>
                    <a:pt x="405" y="337"/>
                  </a:lnTo>
                  <a:lnTo>
                    <a:pt x="405" y="337"/>
                  </a:lnTo>
                  <a:lnTo>
                    <a:pt x="405" y="337"/>
                  </a:lnTo>
                  <a:lnTo>
                    <a:pt x="405" y="337"/>
                  </a:lnTo>
                  <a:lnTo>
                    <a:pt x="388" y="337"/>
                  </a:lnTo>
                  <a:lnTo>
                    <a:pt x="388" y="321"/>
                  </a:lnTo>
                  <a:lnTo>
                    <a:pt x="388" y="321"/>
                  </a:lnTo>
                  <a:lnTo>
                    <a:pt x="388" y="321"/>
                  </a:lnTo>
                  <a:lnTo>
                    <a:pt x="388" y="321"/>
                  </a:lnTo>
                  <a:lnTo>
                    <a:pt x="388" y="321"/>
                  </a:lnTo>
                  <a:lnTo>
                    <a:pt x="388" y="321"/>
                  </a:lnTo>
                  <a:lnTo>
                    <a:pt x="371" y="321"/>
                  </a:lnTo>
                  <a:lnTo>
                    <a:pt x="371" y="304"/>
                  </a:lnTo>
                  <a:lnTo>
                    <a:pt x="371" y="304"/>
                  </a:lnTo>
                  <a:lnTo>
                    <a:pt x="371" y="304"/>
                  </a:lnTo>
                  <a:lnTo>
                    <a:pt x="371" y="304"/>
                  </a:lnTo>
                  <a:lnTo>
                    <a:pt x="371" y="304"/>
                  </a:lnTo>
                  <a:lnTo>
                    <a:pt x="371" y="304"/>
                  </a:lnTo>
                  <a:lnTo>
                    <a:pt x="371" y="304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70"/>
                  </a:lnTo>
                  <a:lnTo>
                    <a:pt x="321" y="270"/>
                  </a:lnTo>
                  <a:lnTo>
                    <a:pt x="321" y="270"/>
                  </a:lnTo>
                  <a:lnTo>
                    <a:pt x="321" y="270"/>
                  </a:lnTo>
                  <a:lnTo>
                    <a:pt x="321" y="270"/>
                  </a:lnTo>
                  <a:lnTo>
                    <a:pt x="321" y="270"/>
                  </a:lnTo>
                  <a:lnTo>
                    <a:pt x="321" y="270"/>
                  </a:lnTo>
                  <a:lnTo>
                    <a:pt x="321" y="270"/>
                  </a:lnTo>
                  <a:lnTo>
                    <a:pt x="321" y="270"/>
                  </a:lnTo>
                  <a:lnTo>
                    <a:pt x="321" y="270"/>
                  </a:lnTo>
                  <a:lnTo>
                    <a:pt x="321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304" y="253"/>
                  </a:lnTo>
                  <a:lnTo>
                    <a:pt x="287" y="236"/>
                  </a:lnTo>
                  <a:lnTo>
                    <a:pt x="287" y="236"/>
                  </a:lnTo>
                  <a:lnTo>
                    <a:pt x="287" y="236"/>
                  </a:lnTo>
                  <a:lnTo>
                    <a:pt x="287" y="236"/>
                  </a:lnTo>
                  <a:lnTo>
                    <a:pt x="287" y="236"/>
                  </a:lnTo>
                  <a:lnTo>
                    <a:pt x="287" y="236"/>
                  </a:lnTo>
                  <a:lnTo>
                    <a:pt x="287" y="236"/>
                  </a:lnTo>
                  <a:lnTo>
                    <a:pt x="270" y="236"/>
                  </a:lnTo>
                  <a:lnTo>
                    <a:pt x="270" y="236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70" y="219"/>
                  </a:lnTo>
                  <a:lnTo>
                    <a:pt x="253" y="219"/>
                  </a:lnTo>
                  <a:lnTo>
                    <a:pt x="253" y="219"/>
                  </a:lnTo>
                  <a:lnTo>
                    <a:pt x="253" y="219"/>
                  </a:lnTo>
                  <a:lnTo>
                    <a:pt x="253" y="219"/>
                  </a:lnTo>
                  <a:lnTo>
                    <a:pt x="253" y="219"/>
                  </a:lnTo>
                  <a:lnTo>
                    <a:pt x="253" y="219"/>
                  </a:lnTo>
                  <a:lnTo>
                    <a:pt x="253" y="203"/>
                  </a:lnTo>
                  <a:lnTo>
                    <a:pt x="253" y="203"/>
                  </a:lnTo>
                  <a:lnTo>
                    <a:pt x="253" y="203"/>
                  </a:lnTo>
                  <a:lnTo>
                    <a:pt x="253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19" y="186"/>
                  </a:lnTo>
                  <a:lnTo>
                    <a:pt x="219" y="186"/>
                  </a:lnTo>
                  <a:lnTo>
                    <a:pt x="219" y="186"/>
                  </a:lnTo>
                  <a:lnTo>
                    <a:pt x="219" y="186"/>
                  </a:lnTo>
                  <a:lnTo>
                    <a:pt x="219" y="186"/>
                  </a:lnTo>
                  <a:lnTo>
                    <a:pt x="219" y="186"/>
                  </a:lnTo>
                  <a:lnTo>
                    <a:pt x="219" y="186"/>
                  </a:lnTo>
                  <a:lnTo>
                    <a:pt x="219" y="186"/>
                  </a:lnTo>
                  <a:lnTo>
                    <a:pt x="219" y="186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186" y="169"/>
                  </a:lnTo>
                  <a:lnTo>
                    <a:pt x="186" y="169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69" y="152"/>
                  </a:lnTo>
                  <a:lnTo>
                    <a:pt x="169" y="152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52" y="135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84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9"/>
            <p:cNvSpPr/>
            <p:nvPr/>
          </p:nvSpPr>
          <p:spPr>
            <a:xfrm>
              <a:off x="5104275" y="1230700"/>
              <a:ext cx="40925" cy="35025"/>
            </a:xfrm>
            <a:custGeom>
              <a:avLst/>
              <a:gdLst/>
              <a:ahLst/>
              <a:cxnLst/>
              <a:rect l="l" t="t" r="r" b="b"/>
              <a:pathLst>
                <a:path w="1637" h="1401" fill="none" extrusionOk="0">
                  <a:moveTo>
                    <a:pt x="1637" y="1401"/>
                  </a:moveTo>
                  <a:lnTo>
                    <a:pt x="1637" y="1401"/>
                  </a:lnTo>
                  <a:lnTo>
                    <a:pt x="1620" y="1401"/>
                  </a:lnTo>
                  <a:lnTo>
                    <a:pt x="1620" y="1401"/>
                  </a:lnTo>
                  <a:lnTo>
                    <a:pt x="1620" y="1401"/>
                  </a:lnTo>
                  <a:lnTo>
                    <a:pt x="1620" y="1401"/>
                  </a:lnTo>
                  <a:lnTo>
                    <a:pt x="1620" y="1401"/>
                  </a:lnTo>
                  <a:lnTo>
                    <a:pt x="1620" y="1384"/>
                  </a:lnTo>
                  <a:lnTo>
                    <a:pt x="1620" y="1384"/>
                  </a:lnTo>
                  <a:lnTo>
                    <a:pt x="1620" y="1384"/>
                  </a:lnTo>
                  <a:lnTo>
                    <a:pt x="1620" y="1384"/>
                  </a:lnTo>
                  <a:lnTo>
                    <a:pt x="1620" y="1384"/>
                  </a:lnTo>
                  <a:lnTo>
                    <a:pt x="1620" y="1384"/>
                  </a:lnTo>
                  <a:lnTo>
                    <a:pt x="1603" y="1384"/>
                  </a:lnTo>
                  <a:lnTo>
                    <a:pt x="1603" y="1384"/>
                  </a:lnTo>
                  <a:lnTo>
                    <a:pt x="1603" y="1384"/>
                  </a:lnTo>
                  <a:lnTo>
                    <a:pt x="1603" y="1384"/>
                  </a:lnTo>
                  <a:lnTo>
                    <a:pt x="1603" y="1384"/>
                  </a:lnTo>
                  <a:lnTo>
                    <a:pt x="1603" y="1367"/>
                  </a:lnTo>
                  <a:lnTo>
                    <a:pt x="1603" y="1367"/>
                  </a:lnTo>
                  <a:lnTo>
                    <a:pt x="1603" y="1367"/>
                  </a:lnTo>
                  <a:lnTo>
                    <a:pt x="1603" y="1367"/>
                  </a:lnTo>
                  <a:lnTo>
                    <a:pt x="1603" y="1367"/>
                  </a:lnTo>
                  <a:lnTo>
                    <a:pt x="1586" y="1367"/>
                  </a:lnTo>
                  <a:lnTo>
                    <a:pt x="1586" y="1367"/>
                  </a:lnTo>
                  <a:lnTo>
                    <a:pt x="1586" y="1367"/>
                  </a:lnTo>
                  <a:lnTo>
                    <a:pt x="1586" y="1367"/>
                  </a:lnTo>
                  <a:lnTo>
                    <a:pt x="1586" y="1367"/>
                  </a:lnTo>
                  <a:lnTo>
                    <a:pt x="1586" y="1367"/>
                  </a:lnTo>
                  <a:lnTo>
                    <a:pt x="1586" y="1367"/>
                  </a:lnTo>
                  <a:lnTo>
                    <a:pt x="1586" y="1350"/>
                  </a:lnTo>
                  <a:lnTo>
                    <a:pt x="1586" y="1350"/>
                  </a:lnTo>
                  <a:lnTo>
                    <a:pt x="1569" y="1350"/>
                  </a:lnTo>
                  <a:lnTo>
                    <a:pt x="1569" y="1350"/>
                  </a:lnTo>
                  <a:lnTo>
                    <a:pt x="1569" y="1350"/>
                  </a:lnTo>
                  <a:lnTo>
                    <a:pt x="1569" y="1350"/>
                  </a:lnTo>
                  <a:lnTo>
                    <a:pt x="1569" y="1350"/>
                  </a:lnTo>
                  <a:lnTo>
                    <a:pt x="1569" y="1350"/>
                  </a:lnTo>
                  <a:lnTo>
                    <a:pt x="1569" y="1333"/>
                  </a:lnTo>
                  <a:lnTo>
                    <a:pt x="1569" y="1333"/>
                  </a:lnTo>
                  <a:lnTo>
                    <a:pt x="1552" y="1333"/>
                  </a:lnTo>
                  <a:lnTo>
                    <a:pt x="1552" y="1333"/>
                  </a:lnTo>
                  <a:lnTo>
                    <a:pt x="1552" y="1333"/>
                  </a:lnTo>
                  <a:lnTo>
                    <a:pt x="1552" y="1333"/>
                  </a:lnTo>
                  <a:lnTo>
                    <a:pt x="1552" y="1333"/>
                  </a:lnTo>
                  <a:lnTo>
                    <a:pt x="1552" y="1333"/>
                  </a:lnTo>
                  <a:lnTo>
                    <a:pt x="1552" y="1333"/>
                  </a:lnTo>
                  <a:lnTo>
                    <a:pt x="1552" y="1333"/>
                  </a:lnTo>
                  <a:lnTo>
                    <a:pt x="1536" y="1316"/>
                  </a:lnTo>
                  <a:lnTo>
                    <a:pt x="1536" y="1316"/>
                  </a:lnTo>
                  <a:lnTo>
                    <a:pt x="1536" y="1316"/>
                  </a:lnTo>
                  <a:lnTo>
                    <a:pt x="1536" y="1316"/>
                  </a:lnTo>
                  <a:lnTo>
                    <a:pt x="1536" y="1316"/>
                  </a:lnTo>
                  <a:lnTo>
                    <a:pt x="1536" y="1316"/>
                  </a:lnTo>
                  <a:lnTo>
                    <a:pt x="1536" y="1316"/>
                  </a:lnTo>
                  <a:lnTo>
                    <a:pt x="1519" y="1316"/>
                  </a:lnTo>
                  <a:lnTo>
                    <a:pt x="1519" y="1300"/>
                  </a:lnTo>
                  <a:lnTo>
                    <a:pt x="1519" y="1300"/>
                  </a:lnTo>
                  <a:lnTo>
                    <a:pt x="1519" y="1300"/>
                  </a:lnTo>
                  <a:lnTo>
                    <a:pt x="1519" y="1300"/>
                  </a:lnTo>
                  <a:lnTo>
                    <a:pt x="1519" y="1300"/>
                  </a:lnTo>
                  <a:lnTo>
                    <a:pt x="1519" y="1300"/>
                  </a:lnTo>
                  <a:lnTo>
                    <a:pt x="1519" y="1300"/>
                  </a:lnTo>
                  <a:lnTo>
                    <a:pt x="1502" y="1300"/>
                  </a:lnTo>
                  <a:lnTo>
                    <a:pt x="1502" y="1300"/>
                  </a:lnTo>
                  <a:lnTo>
                    <a:pt x="1502" y="1300"/>
                  </a:lnTo>
                  <a:lnTo>
                    <a:pt x="1502" y="1283"/>
                  </a:lnTo>
                  <a:lnTo>
                    <a:pt x="1502" y="1283"/>
                  </a:lnTo>
                  <a:lnTo>
                    <a:pt x="1502" y="1283"/>
                  </a:lnTo>
                  <a:lnTo>
                    <a:pt x="1502" y="1283"/>
                  </a:lnTo>
                  <a:lnTo>
                    <a:pt x="1502" y="1283"/>
                  </a:lnTo>
                  <a:lnTo>
                    <a:pt x="1502" y="1283"/>
                  </a:lnTo>
                  <a:lnTo>
                    <a:pt x="1485" y="1283"/>
                  </a:lnTo>
                  <a:lnTo>
                    <a:pt x="1485" y="1283"/>
                  </a:lnTo>
                  <a:lnTo>
                    <a:pt x="1485" y="1283"/>
                  </a:lnTo>
                  <a:lnTo>
                    <a:pt x="1485" y="1283"/>
                  </a:lnTo>
                  <a:lnTo>
                    <a:pt x="1485" y="1283"/>
                  </a:lnTo>
                  <a:lnTo>
                    <a:pt x="1485" y="1283"/>
                  </a:lnTo>
                  <a:lnTo>
                    <a:pt x="1485" y="1266"/>
                  </a:lnTo>
                  <a:lnTo>
                    <a:pt x="1485" y="1266"/>
                  </a:lnTo>
                  <a:lnTo>
                    <a:pt x="1485" y="1266"/>
                  </a:lnTo>
                  <a:lnTo>
                    <a:pt x="1485" y="1266"/>
                  </a:lnTo>
                  <a:lnTo>
                    <a:pt x="1485" y="1266"/>
                  </a:lnTo>
                  <a:lnTo>
                    <a:pt x="1468" y="1266"/>
                  </a:lnTo>
                  <a:lnTo>
                    <a:pt x="1468" y="1266"/>
                  </a:lnTo>
                  <a:lnTo>
                    <a:pt x="1468" y="1266"/>
                  </a:lnTo>
                  <a:lnTo>
                    <a:pt x="1468" y="1266"/>
                  </a:lnTo>
                  <a:lnTo>
                    <a:pt x="1468" y="1266"/>
                  </a:lnTo>
                  <a:lnTo>
                    <a:pt x="1468" y="1266"/>
                  </a:lnTo>
                  <a:lnTo>
                    <a:pt x="1468" y="1249"/>
                  </a:lnTo>
                  <a:lnTo>
                    <a:pt x="1468" y="1249"/>
                  </a:lnTo>
                  <a:lnTo>
                    <a:pt x="1468" y="1249"/>
                  </a:lnTo>
                  <a:lnTo>
                    <a:pt x="1468" y="1249"/>
                  </a:lnTo>
                  <a:lnTo>
                    <a:pt x="1451" y="1249"/>
                  </a:lnTo>
                  <a:lnTo>
                    <a:pt x="1451" y="1249"/>
                  </a:lnTo>
                  <a:lnTo>
                    <a:pt x="1451" y="1249"/>
                  </a:lnTo>
                  <a:lnTo>
                    <a:pt x="1451" y="1249"/>
                  </a:lnTo>
                  <a:lnTo>
                    <a:pt x="1451" y="1249"/>
                  </a:lnTo>
                  <a:lnTo>
                    <a:pt x="1451" y="1249"/>
                  </a:lnTo>
                  <a:lnTo>
                    <a:pt x="1451" y="1249"/>
                  </a:lnTo>
                  <a:lnTo>
                    <a:pt x="1451" y="1249"/>
                  </a:lnTo>
                  <a:lnTo>
                    <a:pt x="1451" y="1249"/>
                  </a:lnTo>
                  <a:lnTo>
                    <a:pt x="1451" y="1232"/>
                  </a:lnTo>
                  <a:lnTo>
                    <a:pt x="1451" y="1232"/>
                  </a:lnTo>
                  <a:lnTo>
                    <a:pt x="1434" y="1232"/>
                  </a:lnTo>
                  <a:lnTo>
                    <a:pt x="1434" y="1232"/>
                  </a:lnTo>
                  <a:lnTo>
                    <a:pt x="1434" y="1232"/>
                  </a:lnTo>
                  <a:lnTo>
                    <a:pt x="1434" y="1232"/>
                  </a:lnTo>
                  <a:lnTo>
                    <a:pt x="1434" y="1232"/>
                  </a:lnTo>
                  <a:lnTo>
                    <a:pt x="1434" y="1232"/>
                  </a:lnTo>
                  <a:lnTo>
                    <a:pt x="1417" y="1215"/>
                  </a:lnTo>
                  <a:lnTo>
                    <a:pt x="1417" y="1215"/>
                  </a:lnTo>
                  <a:lnTo>
                    <a:pt x="1417" y="1215"/>
                  </a:lnTo>
                  <a:lnTo>
                    <a:pt x="1417" y="1215"/>
                  </a:lnTo>
                  <a:lnTo>
                    <a:pt x="1417" y="1215"/>
                  </a:lnTo>
                  <a:lnTo>
                    <a:pt x="1417" y="1215"/>
                  </a:lnTo>
                  <a:lnTo>
                    <a:pt x="1417" y="1215"/>
                  </a:lnTo>
                  <a:lnTo>
                    <a:pt x="1417" y="1215"/>
                  </a:lnTo>
                  <a:lnTo>
                    <a:pt x="1401" y="1215"/>
                  </a:lnTo>
                  <a:lnTo>
                    <a:pt x="1401" y="1198"/>
                  </a:lnTo>
                  <a:lnTo>
                    <a:pt x="1401" y="1198"/>
                  </a:lnTo>
                  <a:lnTo>
                    <a:pt x="1401" y="1198"/>
                  </a:lnTo>
                  <a:lnTo>
                    <a:pt x="1401" y="1198"/>
                  </a:lnTo>
                  <a:lnTo>
                    <a:pt x="1401" y="1198"/>
                  </a:lnTo>
                  <a:lnTo>
                    <a:pt x="1401" y="1198"/>
                  </a:lnTo>
                  <a:lnTo>
                    <a:pt x="1401" y="1198"/>
                  </a:lnTo>
                  <a:lnTo>
                    <a:pt x="1384" y="1182"/>
                  </a:lnTo>
                  <a:lnTo>
                    <a:pt x="1384" y="1182"/>
                  </a:lnTo>
                  <a:lnTo>
                    <a:pt x="1384" y="1182"/>
                  </a:lnTo>
                  <a:lnTo>
                    <a:pt x="1384" y="1182"/>
                  </a:lnTo>
                  <a:lnTo>
                    <a:pt x="1367" y="1182"/>
                  </a:lnTo>
                  <a:lnTo>
                    <a:pt x="1367" y="1165"/>
                  </a:lnTo>
                  <a:lnTo>
                    <a:pt x="1367" y="1165"/>
                  </a:lnTo>
                  <a:lnTo>
                    <a:pt x="1367" y="1165"/>
                  </a:lnTo>
                  <a:lnTo>
                    <a:pt x="1367" y="1165"/>
                  </a:lnTo>
                  <a:lnTo>
                    <a:pt x="1367" y="1165"/>
                  </a:lnTo>
                  <a:lnTo>
                    <a:pt x="1367" y="1165"/>
                  </a:lnTo>
                  <a:lnTo>
                    <a:pt x="1367" y="1165"/>
                  </a:lnTo>
                  <a:lnTo>
                    <a:pt x="1350" y="1165"/>
                  </a:lnTo>
                  <a:lnTo>
                    <a:pt x="1350" y="1165"/>
                  </a:lnTo>
                  <a:lnTo>
                    <a:pt x="1350" y="1165"/>
                  </a:lnTo>
                  <a:lnTo>
                    <a:pt x="1350" y="1148"/>
                  </a:lnTo>
                  <a:lnTo>
                    <a:pt x="1350" y="1148"/>
                  </a:lnTo>
                  <a:lnTo>
                    <a:pt x="1350" y="1148"/>
                  </a:lnTo>
                  <a:lnTo>
                    <a:pt x="1350" y="1148"/>
                  </a:lnTo>
                  <a:lnTo>
                    <a:pt x="1333" y="1148"/>
                  </a:lnTo>
                  <a:lnTo>
                    <a:pt x="1333" y="1148"/>
                  </a:lnTo>
                  <a:lnTo>
                    <a:pt x="1333" y="1148"/>
                  </a:lnTo>
                  <a:lnTo>
                    <a:pt x="1333" y="1131"/>
                  </a:lnTo>
                  <a:lnTo>
                    <a:pt x="1333" y="1131"/>
                  </a:lnTo>
                  <a:lnTo>
                    <a:pt x="1333" y="1131"/>
                  </a:lnTo>
                  <a:lnTo>
                    <a:pt x="1316" y="1131"/>
                  </a:lnTo>
                  <a:lnTo>
                    <a:pt x="1316" y="1131"/>
                  </a:lnTo>
                  <a:lnTo>
                    <a:pt x="1316" y="1131"/>
                  </a:lnTo>
                  <a:lnTo>
                    <a:pt x="1316" y="1114"/>
                  </a:lnTo>
                  <a:lnTo>
                    <a:pt x="1299" y="1114"/>
                  </a:lnTo>
                  <a:lnTo>
                    <a:pt x="1299" y="1114"/>
                  </a:lnTo>
                  <a:lnTo>
                    <a:pt x="1299" y="1114"/>
                  </a:lnTo>
                  <a:lnTo>
                    <a:pt x="1299" y="1114"/>
                  </a:lnTo>
                  <a:lnTo>
                    <a:pt x="1299" y="1114"/>
                  </a:lnTo>
                  <a:lnTo>
                    <a:pt x="1283" y="1097"/>
                  </a:lnTo>
                  <a:lnTo>
                    <a:pt x="1283" y="1097"/>
                  </a:lnTo>
                  <a:lnTo>
                    <a:pt x="1283" y="1097"/>
                  </a:lnTo>
                  <a:lnTo>
                    <a:pt x="1283" y="1097"/>
                  </a:lnTo>
                  <a:lnTo>
                    <a:pt x="1283" y="1097"/>
                  </a:lnTo>
                  <a:lnTo>
                    <a:pt x="1283" y="1097"/>
                  </a:lnTo>
                  <a:lnTo>
                    <a:pt x="1283" y="1097"/>
                  </a:lnTo>
                  <a:lnTo>
                    <a:pt x="1266" y="1080"/>
                  </a:lnTo>
                  <a:lnTo>
                    <a:pt x="1266" y="1080"/>
                  </a:lnTo>
                  <a:lnTo>
                    <a:pt x="1266" y="1080"/>
                  </a:lnTo>
                  <a:lnTo>
                    <a:pt x="1266" y="1080"/>
                  </a:lnTo>
                  <a:lnTo>
                    <a:pt x="1266" y="1080"/>
                  </a:lnTo>
                  <a:lnTo>
                    <a:pt x="1266" y="1080"/>
                  </a:lnTo>
                  <a:lnTo>
                    <a:pt x="1249" y="1080"/>
                  </a:lnTo>
                  <a:lnTo>
                    <a:pt x="1249" y="1063"/>
                  </a:lnTo>
                  <a:lnTo>
                    <a:pt x="1249" y="1063"/>
                  </a:lnTo>
                  <a:lnTo>
                    <a:pt x="1249" y="1063"/>
                  </a:lnTo>
                  <a:lnTo>
                    <a:pt x="1249" y="1063"/>
                  </a:lnTo>
                  <a:lnTo>
                    <a:pt x="1232" y="1047"/>
                  </a:lnTo>
                  <a:lnTo>
                    <a:pt x="1232" y="1047"/>
                  </a:lnTo>
                  <a:lnTo>
                    <a:pt x="1232" y="1047"/>
                  </a:lnTo>
                  <a:lnTo>
                    <a:pt x="1232" y="1047"/>
                  </a:lnTo>
                  <a:lnTo>
                    <a:pt x="1232" y="1047"/>
                  </a:lnTo>
                  <a:lnTo>
                    <a:pt x="1215" y="1047"/>
                  </a:lnTo>
                  <a:lnTo>
                    <a:pt x="1215" y="1047"/>
                  </a:lnTo>
                  <a:lnTo>
                    <a:pt x="1215" y="1030"/>
                  </a:lnTo>
                  <a:lnTo>
                    <a:pt x="1215" y="1030"/>
                  </a:lnTo>
                  <a:lnTo>
                    <a:pt x="1215" y="1030"/>
                  </a:lnTo>
                  <a:lnTo>
                    <a:pt x="1198" y="1030"/>
                  </a:lnTo>
                  <a:lnTo>
                    <a:pt x="1198" y="1030"/>
                  </a:lnTo>
                  <a:lnTo>
                    <a:pt x="1198" y="1030"/>
                  </a:lnTo>
                  <a:lnTo>
                    <a:pt x="1198" y="1030"/>
                  </a:lnTo>
                  <a:lnTo>
                    <a:pt x="1198" y="1030"/>
                  </a:lnTo>
                  <a:lnTo>
                    <a:pt x="1198" y="1013"/>
                  </a:lnTo>
                  <a:lnTo>
                    <a:pt x="1198" y="1013"/>
                  </a:lnTo>
                  <a:lnTo>
                    <a:pt x="1198" y="1013"/>
                  </a:lnTo>
                  <a:lnTo>
                    <a:pt x="1181" y="1013"/>
                  </a:lnTo>
                  <a:lnTo>
                    <a:pt x="1181" y="1013"/>
                  </a:lnTo>
                  <a:lnTo>
                    <a:pt x="1181" y="1013"/>
                  </a:lnTo>
                  <a:lnTo>
                    <a:pt x="1181" y="1013"/>
                  </a:lnTo>
                  <a:lnTo>
                    <a:pt x="1181" y="1013"/>
                  </a:lnTo>
                  <a:lnTo>
                    <a:pt x="1164" y="996"/>
                  </a:lnTo>
                  <a:lnTo>
                    <a:pt x="1164" y="996"/>
                  </a:lnTo>
                  <a:lnTo>
                    <a:pt x="1164" y="996"/>
                  </a:lnTo>
                  <a:lnTo>
                    <a:pt x="1164" y="996"/>
                  </a:lnTo>
                  <a:lnTo>
                    <a:pt x="1164" y="996"/>
                  </a:lnTo>
                  <a:lnTo>
                    <a:pt x="1164" y="996"/>
                  </a:lnTo>
                  <a:lnTo>
                    <a:pt x="1164" y="996"/>
                  </a:lnTo>
                  <a:lnTo>
                    <a:pt x="1164" y="996"/>
                  </a:lnTo>
                  <a:lnTo>
                    <a:pt x="1148" y="979"/>
                  </a:lnTo>
                  <a:lnTo>
                    <a:pt x="1148" y="979"/>
                  </a:lnTo>
                  <a:lnTo>
                    <a:pt x="1148" y="979"/>
                  </a:lnTo>
                  <a:lnTo>
                    <a:pt x="1148" y="979"/>
                  </a:lnTo>
                  <a:lnTo>
                    <a:pt x="1148" y="979"/>
                  </a:lnTo>
                  <a:lnTo>
                    <a:pt x="1148" y="979"/>
                  </a:lnTo>
                  <a:lnTo>
                    <a:pt x="1148" y="979"/>
                  </a:lnTo>
                  <a:lnTo>
                    <a:pt x="1148" y="979"/>
                  </a:lnTo>
                  <a:lnTo>
                    <a:pt x="1131" y="979"/>
                  </a:lnTo>
                  <a:lnTo>
                    <a:pt x="1131" y="979"/>
                  </a:lnTo>
                  <a:lnTo>
                    <a:pt x="1131" y="979"/>
                  </a:lnTo>
                  <a:lnTo>
                    <a:pt x="1131" y="962"/>
                  </a:lnTo>
                  <a:lnTo>
                    <a:pt x="1131" y="962"/>
                  </a:lnTo>
                  <a:lnTo>
                    <a:pt x="1131" y="962"/>
                  </a:lnTo>
                  <a:lnTo>
                    <a:pt x="1131" y="962"/>
                  </a:lnTo>
                  <a:lnTo>
                    <a:pt x="1131" y="962"/>
                  </a:lnTo>
                  <a:lnTo>
                    <a:pt x="1114" y="962"/>
                  </a:lnTo>
                  <a:lnTo>
                    <a:pt x="1114" y="962"/>
                  </a:lnTo>
                  <a:lnTo>
                    <a:pt x="1114" y="962"/>
                  </a:lnTo>
                  <a:lnTo>
                    <a:pt x="1114" y="962"/>
                  </a:lnTo>
                  <a:lnTo>
                    <a:pt x="1114" y="962"/>
                  </a:lnTo>
                  <a:lnTo>
                    <a:pt x="1114" y="945"/>
                  </a:lnTo>
                  <a:lnTo>
                    <a:pt x="1114" y="945"/>
                  </a:lnTo>
                  <a:lnTo>
                    <a:pt x="1114" y="945"/>
                  </a:lnTo>
                  <a:lnTo>
                    <a:pt x="1114" y="945"/>
                  </a:lnTo>
                  <a:lnTo>
                    <a:pt x="1097" y="945"/>
                  </a:lnTo>
                  <a:lnTo>
                    <a:pt x="1097" y="945"/>
                  </a:lnTo>
                  <a:lnTo>
                    <a:pt x="1097" y="945"/>
                  </a:lnTo>
                  <a:lnTo>
                    <a:pt x="1097" y="945"/>
                  </a:lnTo>
                  <a:lnTo>
                    <a:pt x="1097" y="945"/>
                  </a:lnTo>
                  <a:lnTo>
                    <a:pt x="1097" y="945"/>
                  </a:lnTo>
                  <a:lnTo>
                    <a:pt x="1097" y="945"/>
                  </a:lnTo>
                  <a:lnTo>
                    <a:pt x="1097" y="929"/>
                  </a:lnTo>
                  <a:lnTo>
                    <a:pt x="1080" y="929"/>
                  </a:lnTo>
                  <a:lnTo>
                    <a:pt x="1080" y="929"/>
                  </a:lnTo>
                  <a:lnTo>
                    <a:pt x="1080" y="929"/>
                  </a:lnTo>
                  <a:lnTo>
                    <a:pt x="1080" y="929"/>
                  </a:lnTo>
                  <a:lnTo>
                    <a:pt x="1063" y="912"/>
                  </a:lnTo>
                  <a:lnTo>
                    <a:pt x="1063" y="912"/>
                  </a:lnTo>
                  <a:lnTo>
                    <a:pt x="1063" y="912"/>
                  </a:lnTo>
                  <a:lnTo>
                    <a:pt x="1063" y="912"/>
                  </a:lnTo>
                  <a:lnTo>
                    <a:pt x="1063" y="912"/>
                  </a:lnTo>
                  <a:lnTo>
                    <a:pt x="1063" y="912"/>
                  </a:lnTo>
                  <a:lnTo>
                    <a:pt x="1063" y="912"/>
                  </a:lnTo>
                  <a:lnTo>
                    <a:pt x="1063" y="895"/>
                  </a:lnTo>
                  <a:lnTo>
                    <a:pt x="1046" y="895"/>
                  </a:lnTo>
                  <a:lnTo>
                    <a:pt x="1046" y="895"/>
                  </a:lnTo>
                  <a:lnTo>
                    <a:pt x="1046" y="895"/>
                  </a:lnTo>
                  <a:lnTo>
                    <a:pt x="1046" y="895"/>
                  </a:lnTo>
                  <a:lnTo>
                    <a:pt x="1046" y="895"/>
                  </a:lnTo>
                  <a:lnTo>
                    <a:pt x="1046" y="895"/>
                  </a:lnTo>
                  <a:lnTo>
                    <a:pt x="1046" y="895"/>
                  </a:lnTo>
                  <a:lnTo>
                    <a:pt x="1030" y="895"/>
                  </a:lnTo>
                  <a:lnTo>
                    <a:pt x="1030" y="878"/>
                  </a:lnTo>
                  <a:lnTo>
                    <a:pt x="1013" y="878"/>
                  </a:lnTo>
                  <a:lnTo>
                    <a:pt x="1013" y="878"/>
                  </a:lnTo>
                  <a:lnTo>
                    <a:pt x="1013" y="878"/>
                  </a:lnTo>
                  <a:lnTo>
                    <a:pt x="1013" y="861"/>
                  </a:lnTo>
                  <a:lnTo>
                    <a:pt x="1013" y="861"/>
                  </a:lnTo>
                  <a:lnTo>
                    <a:pt x="1013" y="861"/>
                  </a:lnTo>
                  <a:lnTo>
                    <a:pt x="1013" y="861"/>
                  </a:lnTo>
                  <a:lnTo>
                    <a:pt x="996" y="861"/>
                  </a:lnTo>
                  <a:lnTo>
                    <a:pt x="996" y="861"/>
                  </a:lnTo>
                  <a:lnTo>
                    <a:pt x="996" y="861"/>
                  </a:lnTo>
                  <a:lnTo>
                    <a:pt x="996" y="844"/>
                  </a:lnTo>
                  <a:lnTo>
                    <a:pt x="996" y="844"/>
                  </a:lnTo>
                  <a:lnTo>
                    <a:pt x="996" y="844"/>
                  </a:lnTo>
                  <a:lnTo>
                    <a:pt x="996" y="844"/>
                  </a:lnTo>
                  <a:lnTo>
                    <a:pt x="979" y="844"/>
                  </a:lnTo>
                  <a:lnTo>
                    <a:pt x="979" y="844"/>
                  </a:lnTo>
                  <a:lnTo>
                    <a:pt x="979" y="844"/>
                  </a:lnTo>
                  <a:lnTo>
                    <a:pt x="979" y="844"/>
                  </a:lnTo>
                  <a:lnTo>
                    <a:pt x="979" y="827"/>
                  </a:lnTo>
                  <a:lnTo>
                    <a:pt x="979" y="827"/>
                  </a:lnTo>
                  <a:lnTo>
                    <a:pt x="979" y="827"/>
                  </a:lnTo>
                  <a:lnTo>
                    <a:pt x="979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62" y="810"/>
                  </a:lnTo>
                  <a:lnTo>
                    <a:pt x="962" y="810"/>
                  </a:lnTo>
                  <a:lnTo>
                    <a:pt x="962" y="810"/>
                  </a:lnTo>
                  <a:lnTo>
                    <a:pt x="962" y="810"/>
                  </a:lnTo>
                  <a:lnTo>
                    <a:pt x="945" y="810"/>
                  </a:lnTo>
                  <a:lnTo>
                    <a:pt x="945" y="810"/>
                  </a:lnTo>
                  <a:lnTo>
                    <a:pt x="945" y="810"/>
                  </a:lnTo>
                  <a:lnTo>
                    <a:pt x="945" y="810"/>
                  </a:lnTo>
                  <a:lnTo>
                    <a:pt x="945" y="810"/>
                  </a:lnTo>
                  <a:lnTo>
                    <a:pt x="945" y="810"/>
                  </a:lnTo>
                  <a:lnTo>
                    <a:pt x="945" y="810"/>
                  </a:lnTo>
                  <a:lnTo>
                    <a:pt x="945" y="810"/>
                  </a:lnTo>
                  <a:lnTo>
                    <a:pt x="945" y="810"/>
                  </a:lnTo>
                  <a:lnTo>
                    <a:pt x="928" y="794"/>
                  </a:lnTo>
                  <a:lnTo>
                    <a:pt x="928" y="794"/>
                  </a:lnTo>
                  <a:lnTo>
                    <a:pt x="928" y="794"/>
                  </a:lnTo>
                  <a:lnTo>
                    <a:pt x="928" y="794"/>
                  </a:lnTo>
                  <a:lnTo>
                    <a:pt x="928" y="794"/>
                  </a:lnTo>
                  <a:lnTo>
                    <a:pt x="928" y="794"/>
                  </a:lnTo>
                  <a:lnTo>
                    <a:pt x="928" y="794"/>
                  </a:lnTo>
                  <a:lnTo>
                    <a:pt x="928" y="794"/>
                  </a:lnTo>
                  <a:lnTo>
                    <a:pt x="911" y="777"/>
                  </a:lnTo>
                  <a:lnTo>
                    <a:pt x="911" y="777"/>
                  </a:lnTo>
                  <a:lnTo>
                    <a:pt x="911" y="777"/>
                  </a:lnTo>
                  <a:lnTo>
                    <a:pt x="911" y="777"/>
                  </a:lnTo>
                  <a:lnTo>
                    <a:pt x="911" y="777"/>
                  </a:lnTo>
                  <a:lnTo>
                    <a:pt x="911" y="777"/>
                  </a:lnTo>
                  <a:lnTo>
                    <a:pt x="911" y="777"/>
                  </a:lnTo>
                  <a:lnTo>
                    <a:pt x="911" y="777"/>
                  </a:lnTo>
                  <a:lnTo>
                    <a:pt x="895" y="777"/>
                  </a:lnTo>
                  <a:lnTo>
                    <a:pt x="895" y="777"/>
                  </a:lnTo>
                  <a:lnTo>
                    <a:pt x="895" y="760"/>
                  </a:lnTo>
                  <a:lnTo>
                    <a:pt x="895" y="760"/>
                  </a:lnTo>
                  <a:lnTo>
                    <a:pt x="895" y="760"/>
                  </a:lnTo>
                  <a:lnTo>
                    <a:pt x="895" y="760"/>
                  </a:lnTo>
                  <a:lnTo>
                    <a:pt x="878" y="760"/>
                  </a:lnTo>
                  <a:lnTo>
                    <a:pt x="878" y="760"/>
                  </a:lnTo>
                  <a:lnTo>
                    <a:pt x="878" y="760"/>
                  </a:lnTo>
                  <a:lnTo>
                    <a:pt x="878" y="760"/>
                  </a:lnTo>
                  <a:lnTo>
                    <a:pt x="861" y="743"/>
                  </a:lnTo>
                  <a:lnTo>
                    <a:pt x="861" y="743"/>
                  </a:lnTo>
                  <a:lnTo>
                    <a:pt x="861" y="743"/>
                  </a:lnTo>
                  <a:lnTo>
                    <a:pt x="861" y="743"/>
                  </a:lnTo>
                  <a:lnTo>
                    <a:pt x="861" y="726"/>
                  </a:lnTo>
                  <a:lnTo>
                    <a:pt x="861" y="726"/>
                  </a:lnTo>
                  <a:lnTo>
                    <a:pt x="861" y="726"/>
                  </a:lnTo>
                  <a:lnTo>
                    <a:pt x="844" y="726"/>
                  </a:lnTo>
                  <a:lnTo>
                    <a:pt x="844" y="726"/>
                  </a:lnTo>
                  <a:lnTo>
                    <a:pt x="844" y="726"/>
                  </a:lnTo>
                  <a:lnTo>
                    <a:pt x="844" y="726"/>
                  </a:lnTo>
                  <a:lnTo>
                    <a:pt x="844" y="726"/>
                  </a:lnTo>
                  <a:lnTo>
                    <a:pt x="844" y="726"/>
                  </a:lnTo>
                  <a:lnTo>
                    <a:pt x="827" y="709"/>
                  </a:lnTo>
                  <a:lnTo>
                    <a:pt x="827" y="709"/>
                  </a:lnTo>
                  <a:lnTo>
                    <a:pt x="827" y="709"/>
                  </a:lnTo>
                  <a:lnTo>
                    <a:pt x="827" y="709"/>
                  </a:lnTo>
                  <a:lnTo>
                    <a:pt x="827" y="709"/>
                  </a:lnTo>
                  <a:lnTo>
                    <a:pt x="827" y="709"/>
                  </a:lnTo>
                  <a:lnTo>
                    <a:pt x="827" y="709"/>
                  </a:lnTo>
                  <a:lnTo>
                    <a:pt x="827" y="709"/>
                  </a:lnTo>
                  <a:lnTo>
                    <a:pt x="810" y="692"/>
                  </a:lnTo>
                  <a:lnTo>
                    <a:pt x="810" y="692"/>
                  </a:lnTo>
                  <a:lnTo>
                    <a:pt x="810" y="692"/>
                  </a:lnTo>
                  <a:lnTo>
                    <a:pt x="810" y="692"/>
                  </a:lnTo>
                  <a:lnTo>
                    <a:pt x="810" y="692"/>
                  </a:lnTo>
                  <a:lnTo>
                    <a:pt x="810" y="692"/>
                  </a:lnTo>
                  <a:lnTo>
                    <a:pt x="810" y="692"/>
                  </a:lnTo>
                  <a:lnTo>
                    <a:pt x="810" y="692"/>
                  </a:lnTo>
                  <a:lnTo>
                    <a:pt x="793" y="676"/>
                  </a:lnTo>
                  <a:lnTo>
                    <a:pt x="793" y="676"/>
                  </a:lnTo>
                  <a:lnTo>
                    <a:pt x="793" y="676"/>
                  </a:lnTo>
                  <a:lnTo>
                    <a:pt x="793" y="676"/>
                  </a:lnTo>
                  <a:lnTo>
                    <a:pt x="793" y="676"/>
                  </a:lnTo>
                  <a:lnTo>
                    <a:pt x="793" y="676"/>
                  </a:lnTo>
                  <a:lnTo>
                    <a:pt x="793" y="676"/>
                  </a:lnTo>
                  <a:lnTo>
                    <a:pt x="777" y="676"/>
                  </a:lnTo>
                  <a:lnTo>
                    <a:pt x="777" y="676"/>
                  </a:lnTo>
                  <a:lnTo>
                    <a:pt x="777" y="676"/>
                  </a:lnTo>
                  <a:lnTo>
                    <a:pt x="777" y="659"/>
                  </a:lnTo>
                  <a:lnTo>
                    <a:pt x="777" y="659"/>
                  </a:lnTo>
                  <a:lnTo>
                    <a:pt x="777" y="659"/>
                  </a:lnTo>
                  <a:lnTo>
                    <a:pt x="777" y="659"/>
                  </a:lnTo>
                  <a:lnTo>
                    <a:pt x="777" y="659"/>
                  </a:lnTo>
                  <a:lnTo>
                    <a:pt x="777" y="659"/>
                  </a:lnTo>
                  <a:lnTo>
                    <a:pt x="777" y="659"/>
                  </a:lnTo>
                  <a:lnTo>
                    <a:pt x="760" y="659"/>
                  </a:lnTo>
                  <a:lnTo>
                    <a:pt x="760" y="659"/>
                  </a:lnTo>
                  <a:lnTo>
                    <a:pt x="760" y="659"/>
                  </a:lnTo>
                  <a:lnTo>
                    <a:pt x="760" y="659"/>
                  </a:lnTo>
                  <a:lnTo>
                    <a:pt x="760" y="659"/>
                  </a:lnTo>
                  <a:lnTo>
                    <a:pt x="760" y="642"/>
                  </a:lnTo>
                  <a:lnTo>
                    <a:pt x="760" y="642"/>
                  </a:lnTo>
                  <a:lnTo>
                    <a:pt x="743" y="642"/>
                  </a:lnTo>
                  <a:lnTo>
                    <a:pt x="743" y="642"/>
                  </a:lnTo>
                  <a:lnTo>
                    <a:pt x="743" y="642"/>
                  </a:lnTo>
                  <a:lnTo>
                    <a:pt x="743" y="642"/>
                  </a:lnTo>
                  <a:lnTo>
                    <a:pt x="743" y="642"/>
                  </a:lnTo>
                  <a:lnTo>
                    <a:pt x="743" y="625"/>
                  </a:lnTo>
                  <a:lnTo>
                    <a:pt x="743" y="625"/>
                  </a:lnTo>
                  <a:lnTo>
                    <a:pt x="743" y="625"/>
                  </a:lnTo>
                  <a:lnTo>
                    <a:pt x="726" y="625"/>
                  </a:lnTo>
                  <a:lnTo>
                    <a:pt x="726" y="625"/>
                  </a:lnTo>
                  <a:lnTo>
                    <a:pt x="726" y="625"/>
                  </a:lnTo>
                  <a:lnTo>
                    <a:pt x="726" y="625"/>
                  </a:lnTo>
                  <a:lnTo>
                    <a:pt x="726" y="608"/>
                  </a:lnTo>
                  <a:lnTo>
                    <a:pt x="709" y="608"/>
                  </a:lnTo>
                  <a:lnTo>
                    <a:pt x="709" y="608"/>
                  </a:lnTo>
                  <a:lnTo>
                    <a:pt x="709" y="608"/>
                  </a:lnTo>
                  <a:lnTo>
                    <a:pt x="709" y="608"/>
                  </a:lnTo>
                  <a:lnTo>
                    <a:pt x="709" y="608"/>
                  </a:lnTo>
                  <a:lnTo>
                    <a:pt x="692" y="608"/>
                  </a:lnTo>
                  <a:lnTo>
                    <a:pt x="692" y="591"/>
                  </a:lnTo>
                  <a:lnTo>
                    <a:pt x="692" y="591"/>
                  </a:lnTo>
                  <a:lnTo>
                    <a:pt x="692" y="591"/>
                  </a:lnTo>
                  <a:lnTo>
                    <a:pt x="692" y="591"/>
                  </a:lnTo>
                  <a:lnTo>
                    <a:pt x="692" y="591"/>
                  </a:lnTo>
                  <a:lnTo>
                    <a:pt x="692" y="591"/>
                  </a:lnTo>
                  <a:lnTo>
                    <a:pt x="692" y="591"/>
                  </a:lnTo>
                  <a:lnTo>
                    <a:pt x="675" y="574"/>
                  </a:lnTo>
                  <a:lnTo>
                    <a:pt x="675" y="574"/>
                  </a:lnTo>
                  <a:lnTo>
                    <a:pt x="675" y="574"/>
                  </a:lnTo>
                  <a:lnTo>
                    <a:pt x="675" y="574"/>
                  </a:lnTo>
                  <a:lnTo>
                    <a:pt x="675" y="574"/>
                  </a:lnTo>
                  <a:lnTo>
                    <a:pt x="675" y="574"/>
                  </a:lnTo>
                  <a:lnTo>
                    <a:pt x="675" y="574"/>
                  </a:lnTo>
                  <a:lnTo>
                    <a:pt x="658" y="574"/>
                  </a:lnTo>
                  <a:lnTo>
                    <a:pt x="658" y="574"/>
                  </a:lnTo>
                  <a:lnTo>
                    <a:pt x="658" y="574"/>
                  </a:lnTo>
                  <a:lnTo>
                    <a:pt x="658" y="574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58" y="557"/>
                  </a:lnTo>
                  <a:lnTo>
                    <a:pt x="642" y="557"/>
                  </a:lnTo>
                  <a:lnTo>
                    <a:pt x="642" y="557"/>
                  </a:lnTo>
                  <a:lnTo>
                    <a:pt x="642" y="557"/>
                  </a:lnTo>
                  <a:lnTo>
                    <a:pt x="642" y="557"/>
                  </a:lnTo>
                  <a:lnTo>
                    <a:pt x="642" y="557"/>
                  </a:lnTo>
                  <a:lnTo>
                    <a:pt x="642" y="541"/>
                  </a:lnTo>
                  <a:lnTo>
                    <a:pt x="642" y="541"/>
                  </a:lnTo>
                  <a:lnTo>
                    <a:pt x="625" y="541"/>
                  </a:lnTo>
                  <a:lnTo>
                    <a:pt x="625" y="541"/>
                  </a:lnTo>
                  <a:lnTo>
                    <a:pt x="625" y="541"/>
                  </a:lnTo>
                  <a:lnTo>
                    <a:pt x="625" y="541"/>
                  </a:lnTo>
                  <a:lnTo>
                    <a:pt x="625" y="541"/>
                  </a:lnTo>
                  <a:lnTo>
                    <a:pt x="625" y="524"/>
                  </a:lnTo>
                  <a:lnTo>
                    <a:pt x="625" y="524"/>
                  </a:lnTo>
                  <a:lnTo>
                    <a:pt x="625" y="524"/>
                  </a:lnTo>
                  <a:lnTo>
                    <a:pt x="608" y="524"/>
                  </a:lnTo>
                  <a:lnTo>
                    <a:pt x="608" y="524"/>
                  </a:lnTo>
                  <a:lnTo>
                    <a:pt x="608" y="524"/>
                  </a:lnTo>
                  <a:lnTo>
                    <a:pt x="591" y="524"/>
                  </a:lnTo>
                  <a:lnTo>
                    <a:pt x="591" y="507"/>
                  </a:lnTo>
                  <a:lnTo>
                    <a:pt x="591" y="507"/>
                  </a:lnTo>
                  <a:lnTo>
                    <a:pt x="591" y="507"/>
                  </a:lnTo>
                  <a:lnTo>
                    <a:pt x="591" y="507"/>
                  </a:lnTo>
                  <a:lnTo>
                    <a:pt x="591" y="507"/>
                  </a:lnTo>
                  <a:lnTo>
                    <a:pt x="591" y="507"/>
                  </a:lnTo>
                  <a:lnTo>
                    <a:pt x="574" y="490"/>
                  </a:lnTo>
                  <a:lnTo>
                    <a:pt x="574" y="490"/>
                  </a:lnTo>
                  <a:lnTo>
                    <a:pt x="574" y="490"/>
                  </a:lnTo>
                  <a:lnTo>
                    <a:pt x="574" y="490"/>
                  </a:lnTo>
                  <a:lnTo>
                    <a:pt x="557" y="490"/>
                  </a:lnTo>
                  <a:lnTo>
                    <a:pt x="557" y="473"/>
                  </a:lnTo>
                  <a:lnTo>
                    <a:pt x="557" y="473"/>
                  </a:lnTo>
                  <a:lnTo>
                    <a:pt x="557" y="473"/>
                  </a:lnTo>
                  <a:lnTo>
                    <a:pt x="557" y="473"/>
                  </a:lnTo>
                  <a:lnTo>
                    <a:pt x="557" y="473"/>
                  </a:lnTo>
                  <a:lnTo>
                    <a:pt x="540" y="473"/>
                  </a:lnTo>
                  <a:lnTo>
                    <a:pt x="540" y="473"/>
                  </a:lnTo>
                  <a:lnTo>
                    <a:pt x="540" y="473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40" y="456"/>
                  </a:lnTo>
                  <a:lnTo>
                    <a:pt x="524" y="456"/>
                  </a:lnTo>
                  <a:lnTo>
                    <a:pt x="524" y="456"/>
                  </a:lnTo>
                  <a:lnTo>
                    <a:pt x="524" y="456"/>
                  </a:lnTo>
                  <a:lnTo>
                    <a:pt x="524" y="456"/>
                  </a:lnTo>
                  <a:lnTo>
                    <a:pt x="524" y="456"/>
                  </a:lnTo>
                  <a:lnTo>
                    <a:pt x="524" y="456"/>
                  </a:lnTo>
                  <a:lnTo>
                    <a:pt x="524" y="456"/>
                  </a:lnTo>
                  <a:lnTo>
                    <a:pt x="524" y="439"/>
                  </a:lnTo>
                  <a:lnTo>
                    <a:pt x="524" y="439"/>
                  </a:lnTo>
                  <a:lnTo>
                    <a:pt x="524" y="439"/>
                  </a:lnTo>
                  <a:lnTo>
                    <a:pt x="507" y="439"/>
                  </a:lnTo>
                  <a:lnTo>
                    <a:pt x="507" y="439"/>
                  </a:lnTo>
                  <a:lnTo>
                    <a:pt x="507" y="439"/>
                  </a:lnTo>
                  <a:lnTo>
                    <a:pt x="507" y="439"/>
                  </a:lnTo>
                  <a:lnTo>
                    <a:pt x="507" y="423"/>
                  </a:lnTo>
                  <a:lnTo>
                    <a:pt x="490" y="423"/>
                  </a:lnTo>
                  <a:lnTo>
                    <a:pt x="490" y="423"/>
                  </a:lnTo>
                  <a:lnTo>
                    <a:pt x="490" y="423"/>
                  </a:lnTo>
                  <a:lnTo>
                    <a:pt x="490" y="423"/>
                  </a:lnTo>
                  <a:lnTo>
                    <a:pt x="490" y="423"/>
                  </a:lnTo>
                  <a:lnTo>
                    <a:pt x="473" y="406"/>
                  </a:lnTo>
                  <a:lnTo>
                    <a:pt x="473" y="406"/>
                  </a:lnTo>
                  <a:lnTo>
                    <a:pt x="473" y="406"/>
                  </a:lnTo>
                  <a:lnTo>
                    <a:pt x="473" y="406"/>
                  </a:lnTo>
                  <a:lnTo>
                    <a:pt x="473" y="406"/>
                  </a:lnTo>
                  <a:lnTo>
                    <a:pt x="473" y="406"/>
                  </a:lnTo>
                  <a:lnTo>
                    <a:pt x="473" y="406"/>
                  </a:lnTo>
                  <a:lnTo>
                    <a:pt x="456" y="389"/>
                  </a:lnTo>
                  <a:lnTo>
                    <a:pt x="456" y="389"/>
                  </a:lnTo>
                  <a:lnTo>
                    <a:pt x="456" y="389"/>
                  </a:lnTo>
                  <a:lnTo>
                    <a:pt x="456" y="389"/>
                  </a:lnTo>
                  <a:lnTo>
                    <a:pt x="456" y="389"/>
                  </a:lnTo>
                  <a:lnTo>
                    <a:pt x="439" y="389"/>
                  </a:lnTo>
                  <a:lnTo>
                    <a:pt x="439" y="389"/>
                  </a:lnTo>
                  <a:lnTo>
                    <a:pt x="439" y="389"/>
                  </a:lnTo>
                  <a:lnTo>
                    <a:pt x="439" y="372"/>
                  </a:lnTo>
                  <a:lnTo>
                    <a:pt x="439" y="372"/>
                  </a:lnTo>
                  <a:lnTo>
                    <a:pt x="439" y="372"/>
                  </a:lnTo>
                  <a:lnTo>
                    <a:pt x="422" y="372"/>
                  </a:lnTo>
                  <a:lnTo>
                    <a:pt x="422" y="372"/>
                  </a:lnTo>
                  <a:lnTo>
                    <a:pt x="422" y="372"/>
                  </a:lnTo>
                  <a:lnTo>
                    <a:pt x="422" y="372"/>
                  </a:lnTo>
                  <a:lnTo>
                    <a:pt x="422" y="355"/>
                  </a:lnTo>
                  <a:lnTo>
                    <a:pt x="422" y="355"/>
                  </a:lnTo>
                  <a:lnTo>
                    <a:pt x="422" y="355"/>
                  </a:lnTo>
                  <a:lnTo>
                    <a:pt x="422" y="355"/>
                  </a:lnTo>
                  <a:lnTo>
                    <a:pt x="405" y="355"/>
                  </a:lnTo>
                  <a:lnTo>
                    <a:pt x="405" y="355"/>
                  </a:lnTo>
                  <a:lnTo>
                    <a:pt x="405" y="355"/>
                  </a:lnTo>
                  <a:lnTo>
                    <a:pt x="405" y="355"/>
                  </a:lnTo>
                  <a:lnTo>
                    <a:pt x="405" y="355"/>
                  </a:lnTo>
                  <a:lnTo>
                    <a:pt x="405" y="355"/>
                  </a:lnTo>
                  <a:lnTo>
                    <a:pt x="389" y="338"/>
                  </a:lnTo>
                  <a:lnTo>
                    <a:pt x="389" y="338"/>
                  </a:lnTo>
                  <a:lnTo>
                    <a:pt x="389" y="338"/>
                  </a:lnTo>
                  <a:lnTo>
                    <a:pt x="389" y="338"/>
                  </a:lnTo>
                  <a:lnTo>
                    <a:pt x="372" y="321"/>
                  </a:lnTo>
                  <a:lnTo>
                    <a:pt x="372" y="321"/>
                  </a:lnTo>
                  <a:lnTo>
                    <a:pt x="372" y="321"/>
                  </a:lnTo>
                  <a:lnTo>
                    <a:pt x="372" y="321"/>
                  </a:lnTo>
                  <a:lnTo>
                    <a:pt x="355" y="321"/>
                  </a:lnTo>
                  <a:lnTo>
                    <a:pt x="355" y="321"/>
                  </a:lnTo>
                  <a:lnTo>
                    <a:pt x="355" y="321"/>
                  </a:lnTo>
                  <a:lnTo>
                    <a:pt x="355" y="304"/>
                  </a:lnTo>
                  <a:lnTo>
                    <a:pt x="355" y="304"/>
                  </a:lnTo>
                  <a:lnTo>
                    <a:pt x="355" y="304"/>
                  </a:lnTo>
                  <a:lnTo>
                    <a:pt x="355" y="304"/>
                  </a:lnTo>
                  <a:lnTo>
                    <a:pt x="355" y="304"/>
                  </a:lnTo>
                  <a:lnTo>
                    <a:pt x="355" y="304"/>
                  </a:lnTo>
                  <a:lnTo>
                    <a:pt x="355" y="304"/>
                  </a:lnTo>
                  <a:lnTo>
                    <a:pt x="355" y="304"/>
                  </a:lnTo>
                  <a:lnTo>
                    <a:pt x="338" y="304"/>
                  </a:lnTo>
                  <a:lnTo>
                    <a:pt x="338" y="304"/>
                  </a:lnTo>
                  <a:lnTo>
                    <a:pt x="338" y="304"/>
                  </a:lnTo>
                  <a:lnTo>
                    <a:pt x="338" y="288"/>
                  </a:lnTo>
                  <a:lnTo>
                    <a:pt x="338" y="288"/>
                  </a:lnTo>
                  <a:lnTo>
                    <a:pt x="338" y="288"/>
                  </a:lnTo>
                  <a:lnTo>
                    <a:pt x="338" y="288"/>
                  </a:lnTo>
                  <a:lnTo>
                    <a:pt x="338" y="288"/>
                  </a:lnTo>
                  <a:lnTo>
                    <a:pt x="338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71"/>
                  </a:lnTo>
                  <a:lnTo>
                    <a:pt x="321" y="271"/>
                  </a:lnTo>
                  <a:lnTo>
                    <a:pt x="321" y="271"/>
                  </a:lnTo>
                  <a:lnTo>
                    <a:pt x="321" y="271"/>
                  </a:lnTo>
                  <a:lnTo>
                    <a:pt x="304" y="271"/>
                  </a:lnTo>
                  <a:lnTo>
                    <a:pt x="304" y="271"/>
                  </a:lnTo>
                  <a:lnTo>
                    <a:pt x="304" y="271"/>
                  </a:lnTo>
                  <a:lnTo>
                    <a:pt x="304" y="271"/>
                  </a:lnTo>
                  <a:lnTo>
                    <a:pt x="304" y="271"/>
                  </a:lnTo>
                  <a:lnTo>
                    <a:pt x="287" y="254"/>
                  </a:lnTo>
                  <a:lnTo>
                    <a:pt x="287" y="254"/>
                  </a:lnTo>
                  <a:lnTo>
                    <a:pt x="287" y="254"/>
                  </a:lnTo>
                  <a:lnTo>
                    <a:pt x="287" y="254"/>
                  </a:lnTo>
                  <a:lnTo>
                    <a:pt x="271" y="237"/>
                  </a:lnTo>
                  <a:lnTo>
                    <a:pt x="271" y="237"/>
                  </a:lnTo>
                  <a:lnTo>
                    <a:pt x="271" y="237"/>
                  </a:lnTo>
                  <a:lnTo>
                    <a:pt x="271" y="237"/>
                  </a:lnTo>
                  <a:lnTo>
                    <a:pt x="271" y="237"/>
                  </a:lnTo>
                  <a:lnTo>
                    <a:pt x="254" y="237"/>
                  </a:lnTo>
                  <a:lnTo>
                    <a:pt x="254" y="237"/>
                  </a:lnTo>
                  <a:lnTo>
                    <a:pt x="254" y="220"/>
                  </a:lnTo>
                  <a:lnTo>
                    <a:pt x="254" y="220"/>
                  </a:lnTo>
                  <a:lnTo>
                    <a:pt x="254" y="220"/>
                  </a:lnTo>
                  <a:lnTo>
                    <a:pt x="254" y="220"/>
                  </a:lnTo>
                  <a:lnTo>
                    <a:pt x="254" y="220"/>
                  </a:lnTo>
                  <a:lnTo>
                    <a:pt x="254" y="220"/>
                  </a:lnTo>
                  <a:lnTo>
                    <a:pt x="254" y="220"/>
                  </a:lnTo>
                  <a:lnTo>
                    <a:pt x="237" y="220"/>
                  </a:lnTo>
                  <a:lnTo>
                    <a:pt x="237" y="220"/>
                  </a:lnTo>
                  <a:lnTo>
                    <a:pt x="237" y="220"/>
                  </a:lnTo>
                  <a:lnTo>
                    <a:pt x="237" y="220"/>
                  </a:lnTo>
                  <a:lnTo>
                    <a:pt x="237" y="220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20" y="203"/>
                  </a:lnTo>
                  <a:lnTo>
                    <a:pt x="220" y="203"/>
                  </a:lnTo>
                  <a:lnTo>
                    <a:pt x="220" y="203"/>
                  </a:lnTo>
                  <a:lnTo>
                    <a:pt x="220" y="203"/>
                  </a:lnTo>
                  <a:lnTo>
                    <a:pt x="220" y="203"/>
                  </a:lnTo>
                  <a:lnTo>
                    <a:pt x="220" y="203"/>
                  </a:lnTo>
                  <a:lnTo>
                    <a:pt x="220" y="203"/>
                  </a:lnTo>
                  <a:lnTo>
                    <a:pt x="203" y="186"/>
                  </a:lnTo>
                  <a:lnTo>
                    <a:pt x="203" y="186"/>
                  </a:lnTo>
                  <a:lnTo>
                    <a:pt x="203" y="186"/>
                  </a:lnTo>
                  <a:lnTo>
                    <a:pt x="203" y="186"/>
                  </a:lnTo>
                  <a:lnTo>
                    <a:pt x="203" y="170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69" y="170"/>
                  </a:lnTo>
                  <a:lnTo>
                    <a:pt x="169" y="153"/>
                  </a:lnTo>
                  <a:lnTo>
                    <a:pt x="169" y="153"/>
                  </a:lnTo>
                  <a:lnTo>
                    <a:pt x="169" y="153"/>
                  </a:lnTo>
                  <a:lnTo>
                    <a:pt x="169" y="153"/>
                  </a:lnTo>
                  <a:lnTo>
                    <a:pt x="169" y="153"/>
                  </a:lnTo>
                  <a:lnTo>
                    <a:pt x="169" y="153"/>
                  </a:lnTo>
                  <a:lnTo>
                    <a:pt x="169" y="153"/>
                  </a:lnTo>
                  <a:lnTo>
                    <a:pt x="169" y="153"/>
                  </a:lnTo>
                  <a:lnTo>
                    <a:pt x="169" y="153"/>
                  </a:lnTo>
                  <a:lnTo>
                    <a:pt x="169" y="153"/>
                  </a:lnTo>
                  <a:lnTo>
                    <a:pt x="152" y="153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19"/>
                  </a:lnTo>
                  <a:lnTo>
                    <a:pt x="136" y="119"/>
                  </a:lnTo>
                  <a:lnTo>
                    <a:pt x="136" y="119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5029650" y="1265700"/>
              <a:ext cx="115550" cy="132025"/>
            </a:xfrm>
            <a:custGeom>
              <a:avLst/>
              <a:gdLst/>
              <a:ahLst/>
              <a:cxnLst/>
              <a:rect l="l" t="t" r="r" b="b"/>
              <a:pathLst>
                <a:path w="4622" h="5281" fill="none" extrusionOk="0">
                  <a:moveTo>
                    <a:pt x="0" y="5280"/>
                  </a:moveTo>
                  <a:lnTo>
                    <a:pt x="4622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4992550" y="1231125"/>
              <a:ext cx="112175" cy="134975"/>
            </a:xfrm>
            <a:custGeom>
              <a:avLst/>
              <a:gdLst/>
              <a:ahLst/>
              <a:cxnLst/>
              <a:rect l="l" t="t" r="r" b="b"/>
              <a:pathLst>
                <a:path w="4487" h="5399" fill="none" extrusionOk="0">
                  <a:moveTo>
                    <a:pt x="0" y="5398"/>
                  </a:moveTo>
                  <a:lnTo>
                    <a:pt x="4487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4992125" y="1230700"/>
              <a:ext cx="153075" cy="167025"/>
            </a:xfrm>
            <a:custGeom>
              <a:avLst/>
              <a:gdLst/>
              <a:ahLst/>
              <a:cxnLst/>
              <a:rect l="l" t="t" r="r" b="b"/>
              <a:pathLst>
                <a:path w="6123" h="6681" extrusionOk="0">
                  <a:moveTo>
                    <a:pt x="4470" y="1"/>
                  </a:moveTo>
                  <a:lnTo>
                    <a:pt x="0" y="5398"/>
                  </a:lnTo>
                  <a:lnTo>
                    <a:pt x="17" y="5415"/>
                  </a:lnTo>
                  <a:lnTo>
                    <a:pt x="34" y="5415"/>
                  </a:lnTo>
                  <a:lnTo>
                    <a:pt x="34" y="5432"/>
                  </a:lnTo>
                  <a:lnTo>
                    <a:pt x="51" y="5432"/>
                  </a:lnTo>
                  <a:lnTo>
                    <a:pt x="51" y="5449"/>
                  </a:lnTo>
                  <a:lnTo>
                    <a:pt x="68" y="5449"/>
                  </a:lnTo>
                  <a:lnTo>
                    <a:pt x="68" y="5466"/>
                  </a:lnTo>
                  <a:lnTo>
                    <a:pt x="85" y="5466"/>
                  </a:lnTo>
                  <a:lnTo>
                    <a:pt x="101" y="5482"/>
                  </a:lnTo>
                  <a:lnTo>
                    <a:pt x="118" y="5482"/>
                  </a:lnTo>
                  <a:lnTo>
                    <a:pt x="118" y="5499"/>
                  </a:lnTo>
                  <a:lnTo>
                    <a:pt x="135" y="5516"/>
                  </a:lnTo>
                  <a:lnTo>
                    <a:pt x="152" y="5516"/>
                  </a:lnTo>
                  <a:lnTo>
                    <a:pt x="152" y="5533"/>
                  </a:lnTo>
                  <a:lnTo>
                    <a:pt x="169" y="5533"/>
                  </a:lnTo>
                  <a:lnTo>
                    <a:pt x="169" y="5550"/>
                  </a:lnTo>
                  <a:lnTo>
                    <a:pt x="186" y="5550"/>
                  </a:lnTo>
                  <a:lnTo>
                    <a:pt x="186" y="5567"/>
                  </a:lnTo>
                  <a:lnTo>
                    <a:pt x="203" y="5567"/>
                  </a:lnTo>
                  <a:lnTo>
                    <a:pt x="219" y="5584"/>
                  </a:lnTo>
                  <a:lnTo>
                    <a:pt x="236" y="5584"/>
                  </a:lnTo>
                  <a:lnTo>
                    <a:pt x="236" y="5601"/>
                  </a:lnTo>
                  <a:lnTo>
                    <a:pt x="253" y="5601"/>
                  </a:lnTo>
                  <a:lnTo>
                    <a:pt x="253" y="5617"/>
                  </a:lnTo>
                  <a:lnTo>
                    <a:pt x="270" y="5617"/>
                  </a:lnTo>
                  <a:lnTo>
                    <a:pt x="270" y="5634"/>
                  </a:lnTo>
                  <a:lnTo>
                    <a:pt x="287" y="5634"/>
                  </a:lnTo>
                  <a:lnTo>
                    <a:pt x="304" y="5651"/>
                  </a:lnTo>
                  <a:lnTo>
                    <a:pt x="321" y="5651"/>
                  </a:lnTo>
                  <a:lnTo>
                    <a:pt x="321" y="5668"/>
                  </a:lnTo>
                  <a:lnTo>
                    <a:pt x="338" y="5668"/>
                  </a:lnTo>
                  <a:lnTo>
                    <a:pt x="338" y="5685"/>
                  </a:lnTo>
                  <a:lnTo>
                    <a:pt x="354" y="5702"/>
                  </a:lnTo>
                  <a:lnTo>
                    <a:pt x="371" y="5702"/>
                  </a:lnTo>
                  <a:lnTo>
                    <a:pt x="371" y="5719"/>
                  </a:lnTo>
                  <a:lnTo>
                    <a:pt x="388" y="5719"/>
                  </a:lnTo>
                  <a:lnTo>
                    <a:pt x="388" y="5735"/>
                  </a:lnTo>
                  <a:lnTo>
                    <a:pt x="405" y="5735"/>
                  </a:lnTo>
                  <a:lnTo>
                    <a:pt x="422" y="5752"/>
                  </a:lnTo>
                  <a:lnTo>
                    <a:pt x="439" y="5769"/>
                  </a:lnTo>
                  <a:lnTo>
                    <a:pt x="456" y="5769"/>
                  </a:lnTo>
                  <a:lnTo>
                    <a:pt x="456" y="5786"/>
                  </a:lnTo>
                  <a:lnTo>
                    <a:pt x="472" y="5786"/>
                  </a:lnTo>
                  <a:lnTo>
                    <a:pt x="472" y="5803"/>
                  </a:lnTo>
                  <a:lnTo>
                    <a:pt x="489" y="5803"/>
                  </a:lnTo>
                  <a:lnTo>
                    <a:pt x="489" y="5820"/>
                  </a:lnTo>
                  <a:lnTo>
                    <a:pt x="506" y="5820"/>
                  </a:lnTo>
                  <a:lnTo>
                    <a:pt x="506" y="5837"/>
                  </a:lnTo>
                  <a:lnTo>
                    <a:pt x="523" y="5837"/>
                  </a:lnTo>
                  <a:lnTo>
                    <a:pt x="540" y="5854"/>
                  </a:lnTo>
                  <a:lnTo>
                    <a:pt x="557" y="5854"/>
                  </a:lnTo>
                  <a:lnTo>
                    <a:pt x="557" y="5870"/>
                  </a:lnTo>
                  <a:lnTo>
                    <a:pt x="574" y="5870"/>
                  </a:lnTo>
                  <a:lnTo>
                    <a:pt x="574" y="5887"/>
                  </a:lnTo>
                  <a:lnTo>
                    <a:pt x="591" y="5887"/>
                  </a:lnTo>
                  <a:lnTo>
                    <a:pt x="591" y="5904"/>
                  </a:lnTo>
                  <a:lnTo>
                    <a:pt x="607" y="5904"/>
                  </a:lnTo>
                  <a:lnTo>
                    <a:pt x="607" y="5921"/>
                  </a:lnTo>
                  <a:lnTo>
                    <a:pt x="624" y="5921"/>
                  </a:lnTo>
                  <a:lnTo>
                    <a:pt x="641" y="5938"/>
                  </a:lnTo>
                  <a:lnTo>
                    <a:pt x="658" y="5938"/>
                  </a:lnTo>
                  <a:lnTo>
                    <a:pt x="658" y="5955"/>
                  </a:lnTo>
                  <a:lnTo>
                    <a:pt x="675" y="5955"/>
                  </a:lnTo>
                  <a:lnTo>
                    <a:pt x="675" y="5972"/>
                  </a:lnTo>
                  <a:lnTo>
                    <a:pt x="692" y="5972"/>
                  </a:lnTo>
                  <a:lnTo>
                    <a:pt x="692" y="5988"/>
                  </a:lnTo>
                  <a:lnTo>
                    <a:pt x="709" y="5988"/>
                  </a:lnTo>
                  <a:lnTo>
                    <a:pt x="709" y="6005"/>
                  </a:lnTo>
                  <a:lnTo>
                    <a:pt x="725" y="6005"/>
                  </a:lnTo>
                  <a:lnTo>
                    <a:pt x="725" y="6022"/>
                  </a:lnTo>
                  <a:lnTo>
                    <a:pt x="742" y="6022"/>
                  </a:lnTo>
                  <a:lnTo>
                    <a:pt x="759" y="6039"/>
                  </a:lnTo>
                  <a:lnTo>
                    <a:pt x="776" y="6039"/>
                  </a:lnTo>
                  <a:lnTo>
                    <a:pt x="776" y="6056"/>
                  </a:lnTo>
                  <a:lnTo>
                    <a:pt x="793" y="6056"/>
                  </a:lnTo>
                  <a:lnTo>
                    <a:pt x="793" y="6073"/>
                  </a:lnTo>
                  <a:lnTo>
                    <a:pt x="810" y="6073"/>
                  </a:lnTo>
                  <a:lnTo>
                    <a:pt x="810" y="6090"/>
                  </a:lnTo>
                  <a:lnTo>
                    <a:pt x="827" y="6090"/>
                  </a:lnTo>
                  <a:lnTo>
                    <a:pt x="827" y="6107"/>
                  </a:lnTo>
                  <a:lnTo>
                    <a:pt x="844" y="6107"/>
                  </a:lnTo>
                  <a:lnTo>
                    <a:pt x="844" y="6123"/>
                  </a:lnTo>
                  <a:lnTo>
                    <a:pt x="877" y="6123"/>
                  </a:lnTo>
                  <a:lnTo>
                    <a:pt x="877" y="6140"/>
                  </a:lnTo>
                  <a:lnTo>
                    <a:pt x="894" y="6140"/>
                  </a:lnTo>
                  <a:lnTo>
                    <a:pt x="894" y="6157"/>
                  </a:lnTo>
                  <a:lnTo>
                    <a:pt x="911" y="6157"/>
                  </a:lnTo>
                  <a:lnTo>
                    <a:pt x="911" y="6174"/>
                  </a:lnTo>
                  <a:lnTo>
                    <a:pt x="928" y="6174"/>
                  </a:lnTo>
                  <a:lnTo>
                    <a:pt x="928" y="6191"/>
                  </a:lnTo>
                  <a:lnTo>
                    <a:pt x="945" y="6191"/>
                  </a:lnTo>
                  <a:lnTo>
                    <a:pt x="962" y="6208"/>
                  </a:lnTo>
                  <a:lnTo>
                    <a:pt x="978" y="6225"/>
                  </a:lnTo>
                  <a:lnTo>
                    <a:pt x="995" y="6241"/>
                  </a:lnTo>
                  <a:lnTo>
                    <a:pt x="1012" y="6258"/>
                  </a:lnTo>
                  <a:lnTo>
                    <a:pt x="1029" y="6258"/>
                  </a:lnTo>
                  <a:lnTo>
                    <a:pt x="1029" y="6275"/>
                  </a:lnTo>
                  <a:lnTo>
                    <a:pt x="1046" y="6275"/>
                  </a:lnTo>
                  <a:lnTo>
                    <a:pt x="1046" y="6292"/>
                  </a:lnTo>
                  <a:lnTo>
                    <a:pt x="1063" y="6292"/>
                  </a:lnTo>
                  <a:lnTo>
                    <a:pt x="1063" y="6309"/>
                  </a:lnTo>
                  <a:lnTo>
                    <a:pt x="1096" y="6309"/>
                  </a:lnTo>
                  <a:lnTo>
                    <a:pt x="1096" y="6326"/>
                  </a:lnTo>
                  <a:lnTo>
                    <a:pt x="1113" y="6326"/>
                  </a:lnTo>
                  <a:lnTo>
                    <a:pt x="1113" y="6343"/>
                  </a:lnTo>
                  <a:lnTo>
                    <a:pt x="1130" y="6343"/>
                  </a:lnTo>
                  <a:lnTo>
                    <a:pt x="1130" y="6360"/>
                  </a:lnTo>
                  <a:lnTo>
                    <a:pt x="1147" y="6360"/>
                  </a:lnTo>
                  <a:lnTo>
                    <a:pt x="1147" y="6376"/>
                  </a:lnTo>
                  <a:lnTo>
                    <a:pt x="1164" y="6376"/>
                  </a:lnTo>
                  <a:lnTo>
                    <a:pt x="1164" y="6393"/>
                  </a:lnTo>
                  <a:lnTo>
                    <a:pt x="1181" y="6393"/>
                  </a:lnTo>
                  <a:lnTo>
                    <a:pt x="1181" y="6410"/>
                  </a:lnTo>
                  <a:lnTo>
                    <a:pt x="1198" y="6410"/>
                  </a:lnTo>
                  <a:lnTo>
                    <a:pt x="1198" y="6427"/>
                  </a:lnTo>
                  <a:lnTo>
                    <a:pt x="1231" y="6427"/>
                  </a:lnTo>
                  <a:lnTo>
                    <a:pt x="1231" y="6444"/>
                  </a:lnTo>
                  <a:lnTo>
                    <a:pt x="1248" y="6444"/>
                  </a:lnTo>
                  <a:lnTo>
                    <a:pt x="1248" y="6461"/>
                  </a:lnTo>
                  <a:lnTo>
                    <a:pt x="1265" y="6461"/>
                  </a:lnTo>
                  <a:lnTo>
                    <a:pt x="1265" y="6478"/>
                  </a:lnTo>
                  <a:lnTo>
                    <a:pt x="1282" y="6478"/>
                  </a:lnTo>
                  <a:lnTo>
                    <a:pt x="1282" y="6494"/>
                  </a:lnTo>
                  <a:lnTo>
                    <a:pt x="1299" y="6494"/>
                  </a:lnTo>
                  <a:lnTo>
                    <a:pt x="1299" y="6511"/>
                  </a:lnTo>
                  <a:lnTo>
                    <a:pt x="1316" y="6511"/>
                  </a:lnTo>
                  <a:lnTo>
                    <a:pt x="1316" y="6528"/>
                  </a:lnTo>
                  <a:lnTo>
                    <a:pt x="1333" y="6528"/>
                  </a:lnTo>
                  <a:lnTo>
                    <a:pt x="1333" y="6545"/>
                  </a:lnTo>
                  <a:lnTo>
                    <a:pt x="1366" y="6545"/>
                  </a:lnTo>
                  <a:lnTo>
                    <a:pt x="1366" y="6562"/>
                  </a:lnTo>
                  <a:lnTo>
                    <a:pt x="1383" y="6562"/>
                  </a:lnTo>
                  <a:lnTo>
                    <a:pt x="1383" y="6579"/>
                  </a:lnTo>
                  <a:lnTo>
                    <a:pt x="1400" y="6579"/>
                  </a:lnTo>
                  <a:lnTo>
                    <a:pt x="1400" y="6596"/>
                  </a:lnTo>
                  <a:lnTo>
                    <a:pt x="1417" y="6596"/>
                  </a:lnTo>
                  <a:lnTo>
                    <a:pt x="1417" y="6613"/>
                  </a:lnTo>
                  <a:lnTo>
                    <a:pt x="1434" y="6613"/>
                  </a:lnTo>
                  <a:lnTo>
                    <a:pt x="1434" y="6629"/>
                  </a:lnTo>
                  <a:lnTo>
                    <a:pt x="1451" y="6629"/>
                  </a:lnTo>
                  <a:lnTo>
                    <a:pt x="1451" y="6646"/>
                  </a:lnTo>
                  <a:lnTo>
                    <a:pt x="1468" y="6646"/>
                  </a:lnTo>
                  <a:lnTo>
                    <a:pt x="1484" y="6663"/>
                  </a:lnTo>
                  <a:lnTo>
                    <a:pt x="1501" y="6680"/>
                  </a:lnTo>
                  <a:lnTo>
                    <a:pt x="6123" y="1401"/>
                  </a:lnTo>
                  <a:lnTo>
                    <a:pt x="6106" y="1401"/>
                  </a:lnTo>
                  <a:lnTo>
                    <a:pt x="6106" y="1384"/>
                  </a:lnTo>
                  <a:lnTo>
                    <a:pt x="6089" y="1384"/>
                  </a:lnTo>
                  <a:lnTo>
                    <a:pt x="6089" y="1367"/>
                  </a:lnTo>
                  <a:lnTo>
                    <a:pt x="6072" y="1367"/>
                  </a:lnTo>
                  <a:lnTo>
                    <a:pt x="6072" y="1350"/>
                  </a:lnTo>
                  <a:lnTo>
                    <a:pt x="6055" y="1350"/>
                  </a:lnTo>
                  <a:lnTo>
                    <a:pt x="6055" y="1333"/>
                  </a:lnTo>
                  <a:lnTo>
                    <a:pt x="6038" y="1333"/>
                  </a:lnTo>
                  <a:lnTo>
                    <a:pt x="6038" y="1316"/>
                  </a:lnTo>
                  <a:lnTo>
                    <a:pt x="6005" y="1316"/>
                  </a:lnTo>
                  <a:lnTo>
                    <a:pt x="6005" y="1300"/>
                  </a:lnTo>
                  <a:lnTo>
                    <a:pt x="5988" y="1300"/>
                  </a:lnTo>
                  <a:lnTo>
                    <a:pt x="5988" y="1283"/>
                  </a:lnTo>
                  <a:lnTo>
                    <a:pt x="5971" y="1283"/>
                  </a:lnTo>
                  <a:lnTo>
                    <a:pt x="5971" y="1266"/>
                  </a:lnTo>
                  <a:lnTo>
                    <a:pt x="5954" y="1266"/>
                  </a:lnTo>
                  <a:lnTo>
                    <a:pt x="5954" y="1249"/>
                  </a:lnTo>
                  <a:lnTo>
                    <a:pt x="5937" y="1249"/>
                  </a:lnTo>
                  <a:lnTo>
                    <a:pt x="5937" y="1232"/>
                  </a:lnTo>
                  <a:lnTo>
                    <a:pt x="5920" y="1232"/>
                  </a:lnTo>
                  <a:lnTo>
                    <a:pt x="5920" y="1215"/>
                  </a:lnTo>
                  <a:lnTo>
                    <a:pt x="5887" y="1215"/>
                  </a:lnTo>
                  <a:lnTo>
                    <a:pt x="5887" y="1198"/>
                  </a:lnTo>
                  <a:lnTo>
                    <a:pt x="5870" y="1198"/>
                  </a:lnTo>
                  <a:lnTo>
                    <a:pt x="5870" y="1182"/>
                  </a:lnTo>
                  <a:lnTo>
                    <a:pt x="5853" y="1182"/>
                  </a:lnTo>
                  <a:lnTo>
                    <a:pt x="5853" y="1165"/>
                  </a:lnTo>
                  <a:lnTo>
                    <a:pt x="5836" y="1165"/>
                  </a:lnTo>
                  <a:lnTo>
                    <a:pt x="5836" y="1148"/>
                  </a:lnTo>
                  <a:lnTo>
                    <a:pt x="5819" y="1148"/>
                  </a:lnTo>
                  <a:lnTo>
                    <a:pt x="5819" y="1131"/>
                  </a:lnTo>
                  <a:lnTo>
                    <a:pt x="5802" y="1131"/>
                  </a:lnTo>
                  <a:lnTo>
                    <a:pt x="5802" y="1114"/>
                  </a:lnTo>
                  <a:lnTo>
                    <a:pt x="5785" y="1114"/>
                  </a:lnTo>
                  <a:lnTo>
                    <a:pt x="5785" y="1097"/>
                  </a:lnTo>
                  <a:lnTo>
                    <a:pt x="5752" y="1097"/>
                  </a:lnTo>
                  <a:lnTo>
                    <a:pt x="5752" y="1080"/>
                  </a:lnTo>
                  <a:lnTo>
                    <a:pt x="5735" y="1080"/>
                  </a:lnTo>
                  <a:lnTo>
                    <a:pt x="5735" y="1063"/>
                  </a:lnTo>
                  <a:lnTo>
                    <a:pt x="5718" y="1047"/>
                  </a:lnTo>
                  <a:lnTo>
                    <a:pt x="5701" y="1030"/>
                  </a:lnTo>
                  <a:lnTo>
                    <a:pt x="5684" y="1030"/>
                  </a:lnTo>
                  <a:lnTo>
                    <a:pt x="5684" y="1013"/>
                  </a:lnTo>
                  <a:lnTo>
                    <a:pt x="5667" y="1013"/>
                  </a:lnTo>
                  <a:lnTo>
                    <a:pt x="5650" y="996"/>
                  </a:lnTo>
                  <a:lnTo>
                    <a:pt x="5634" y="979"/>
                  </a:lnTo>
                  <a:lnTo>
                    <a:pt x="5617" y="979"/>
                  </a:lnTo>
                  <a:lnTo>
                    <a:pt x="5617" y="962"/>
                  </a:lnTo>
                  <a:lnTo>
                    <a:pt x="5600" y="962"/>
                  </a:lnTo>
                  <a:lnTo>
                    <a:pt x="5600" y="945"/>
                  </a:lnTo>
                  <a:lnTo>
                    <a:pt x="5583" y="945"/>
                  </a:lnTo>
                  <a:lnTo>
                    <a:pt x="5583" y="929"/>
                  </a:lnTo>
                  <a:lnTo>
                    <a:pt x="5566" y="929"/>
                  </a:lnTo>
                  <a:lnTo>
                    <a:pt x="5549" y="912"/>
                  </a:lnTo>
                  <a:lnTo>
                    <a:pt x="5549" y="895"/>
                  </a:lnTo>
                  <a:lnTo>
                    <a:pt x="5516" y="895"/>
                  </a:lnTo>
                  <a:lnTo>
                    <a:pt x="5516" y="878"/>
                  </a:lnTo>
                  <a:lnTo>
                    <a:pt x="5499" y="878"/>
                  </a:lnTo>
                  <a:lnTo>
                    <a:pt x="5499" y="861"/>
                  </a:lnTo>
                  <a:lnTo>
                    <a:pt x="5482" y="861"/>
                  </a:lnTo>
                  <a:lnTo>
                    <a:pt x="5482" y="844"/>
                  </a:lnTo>
                  <a:lnTo>
                    <a:pt x="5465" y="844"/>
                  </a:lnTo>
                  <a:lnTo>
                    <a:pt x="5465" y="827"/>
                  </a:lnTo>
                  <a:lnTo>
                    <a:pt x="5448" y="827"/>
                  </a:lnTo>
                  <a:lnTo>
                    <a:pt x="5448" y="810"/>
                  </a:lnTo>
                  <a:lnTo>
                    <a:pt x="5431" y="810"/>
                  </a:lnTo>
                  <a:lnTo>
                    <a:pt x="5431" y="794"/>
                  </a:lnTo>
                  <a:lnTo>
                    <a:pt x="5414" y="794"/>
                  </a:lnTo>
                  <a:lnTo>
                    <a:pt x="5397" y="777"/>
                  </a:lnTo>
                  <a:lnTo>
                    <a:pt x="5381" y="760"/>
                  </a:lnTo>
                  <a:lnTo>
                    <a:pt x="5364" y="760"/>
                  </a:lnTo>
                  <a:lnTo>
                    <a:pt x="5347" y="743"/>
                  </a:lnTo>
                  <a:lnTo>
                    <a:pt x="5347" y="726"/>
                  </a:lnTo>
                  <a:lnTo>
                    <a:pt x="5330" y="726"/>
                  </a:lnTo>
                  <a:lnTo>
                    <a:pt x="5330" y="709"/>
                  </a:lnTo>
                  <a:lnTo>
                    <a:pt x="5313" y="709"/>
                  </a:lnTo>
                  <a:lnTo>
                    <a:pt x="5313" y="692"/>
                  </a:lnTo>
                  <a:lnTo>
                    <a:pt x="5279" y="692"/>
                  </a:lnTo>
                  <a:lnTo>
                    <a:pt x="5279" y="676"/>
                  </a:lnTo>
                  <a:lnTo>
                    <a:pt x="5263" y="676"/>
                  </a:lnTo>
                  <a:lnTo>
                    <a:pt x="5263" y="659"/>
                  </a:lnTo>
                  <a:lnTo>
                    <a:pt x="5246" y="659"/>
                  </a:lnTo>
                  <a:lnTo>
                    <a:pt x="5246" y="642"/>
                  </a:lnTo>
                  <a:lnTo>
                    <a:pt x="5229" y="642"/>
                  </a:lnTo>
                  <a:lnTo>
                    <a:pt x="5229" y="625"/>
                  </a:lnTo>
                  <a:lnTo>
                    <a:pt x="5212" y="625"/>
                  </a:lnTo>
                  <a:lnTo>
                    <a:pt x="5212" y="608"/>
                  </a:lnTo>
                  <a:lnTo>
                    <a:pt x="5178" y="608"/>
                  </a:lnTo>
                  <a:lnTo>
                    <a:pt x="5178" y="591"/>
                  </a:lnTo>
                  <a:lnTo>
                    <a:pt x="5161" y="591"/>
                  </a:lnTo>
                  <a:lnTo>
                    <a:pt x="5161" y="574"/>
                  </a:lnTo>
                  <a:lnTo>
                    <a:pt x="5144" y="574"/>
                  </a:lnTo>
                  <a:lnTo>
                    <a:pt x="5144" y="557"/>
                  </a:lnTo>
                  <a:lnTo>
                    <a:pt x="5128" y="557"/>
                  </a:lnTo>
                  <a:lnTo>
                    <a:pt x="5128" y="541"/>
                  </a:lnTo>
                  <a:lnTo>
                    <a:pt x="5111" y="541"/>
                  </a:lnTo>
                  <a:lnTo>
                    <a:pt x="5111" y="524"/>
                  </a:lnTo>
                  <a:lnTo>
                    <a:pt x="5094" y="524"/>
                  </a:lnTo>
                  <a:lnTo>
                    <a:pt x="5077" y="507"/>
                  </a:lnTo>
                  <a:lnTo>
                    <a:pt x="5060" y="507"/>
                  </a:lnTo>
                  <a:lnTo>
                    <a:pt x="5060" y="490"/>
                  </a:lnTo>
                  <a:lnTo>
                    <a:pt x="5043" y="490"/>
                  </a:lnTo>
                  <a:lnTo>
                    <a:pt x="5043" y="473"/>
                  </a:lnTo>
                  <a:lnTo>
                    <a:pt x="5026" y="473"/>
                  </a:lnTo>
                  <a:lnTo>
                    <a:pt x="5026" y="456"/>
                  </a:lnTo>
                  <a:lnTo>
                    <a:pt x="5010" y="456"/>
                  </a:lnTo>
                  <a:lnTo>
                    <a:pt x="5010" y="439"/>
                  </a:lnTo>
                  <a:lnTo>
                    <a:pt x="4993" y="439"/>
                  </a:lnTo>
                  <a:lnTo>
                    <a:pt x="4993" y="423"/>
                  </a:lnTo>
                  <a:lnTo>
                    <a:pt x="4959" y="423"/>
                  </a:lnTo>
                  <a:lnTo>
                    <a:pt x="4959" y="406"/>
                  </a:lnTo>
                  <a:lnTo>
                    <a:pt x="4942" y="406"/>
                  </a:lnTo>
                  <a:lnTo>
                    <a:pt x="4942" y="389"/>
                  </a:lnTo>
                  <a:lnTo>
                    <a:pt x="4925" y="389"/>
                  </a:lnTo>
                  <a:lnTo>
                    <a:pt x="4925" y="372"/>
                  </a:lnTo>
                  <a:lnTo>
                    <a:pt x="4908" y="372"/>
                  </a:lnTo>
                  <a:lnTo>
                    <a:pt x="4908" y="355"/>
                  </a:lnTo>
                  <a:lnTo>
                    <a:pt x="4891" y="355"/>
                  </a:lnTo>
                  <a:lnTo>
                    <a:pt x="4891" y="338"/>
                  </a:lnTo>
                  <a:lnTo>
                    <a:pt x="4875" y="338"/>
                  </a:lnTo>
                  <a:lnTo>
                    <a:pt x="4858" y="321"/>
                  </a:lnTo>
                  <a:lnTo>
                    <a:pt x="4841" y="321"/>
                  </a:lnTo>
                  <a:lnTo>
                    <a:pt x="4841" y="304"/>
                  </a:lnTo>
                  <a:lnTo>
                    <a:pt x="4824" y="304"/>
                  </a:lnTo>
                  <a:lnTo>
                    <a:pt x="4824" y="288"/>
                  </a:lnTo>
                  <a:lnTo>
                    <a:pt x="4807" y="288"/>
                  </a:lnTo>
                  <a:lnTo>
                    <a:pt x="4807" y="271"/>
                  </a:lnTo>
                  <a:lnTo>
                    <a:pt x="4790" y="271"/>
                  </a:lnTo>
                  <a:lnTo>
                    <a:pt x="4790" y="254"/>
                  </a:lnTo>
                  <a:lnTo>
                    <a:pt x="4773" y="254"/>
                  </a:lnTo>
                  <a:lnTo>
                    <a:pt x="4757" y="237"/>
                  </a:lnTo>
                  <a:lnTo>
                    <a:pt x="4740" y="237"/>
                  </a:lnTo>
                  <a:lnTo>
                    <a:pt x="4740" y="220"/>
                  </a:lnTo>
                  <a:lnTo>
                    <a:pt x="4723" y="220"/>
                  </a:lnTo>
                  <a:lnTo>
                    <a:pt x="4723" y="203"/>
                  </a:lnTo>
                  <a:lnTo>
                    <a:pt x="4706" y="203"/>
                  </a:lnTo>
                  <a:lnTo>
                    <a:pt x="4706" y="186"/>
                  </a:lnTo>
                  <a:lnTo>
                    <a:pt x="4689" y="186"/>
                  </a:lnTo>
                  <a:lnTo>
                    <a:pt x="4672" y="170"/>
                  </a:lnTo>
                  <a:lnTo>
                    <a:pt x="4672" y="153"/>
                  </a:lnTo>
                  <a:lnTo>
                    <a:pt x="4638" y="153"/>
                  </a:lnTo>
                  <a:lnTo>
                    <a:pt x="4638" y="136"/>
                  </a:lnTo>
                  <a:lnTo>
                    <a:pt x="4622" y="136"/>
                  </a:lnTo>
                  <a:lnTo>
                    <a:pt x="4622" y="119"/>
                  </a:lnTo>
                  <a:lnTo>
                    <a:pt x="4605" y="119"/>
                  </a:lnTo>
                  <a:lnTo>
                    <a:pt x="4605" y="102"/>
                  </a:lnTo>
                  <a:lnTo>
                    <a:pt x="4588" y="102"/>
                  </a:lnTo>
                  <a:lnTo>
                    <a:pt x="4588" y="85"/>
                  </a:lnTo>
                  <a:lnTo>
                    <a:pt x="4554" y="85"/>
                  </a:lnTo>
                  <a:lnTo>
                    <a:pt x="4554" y="68"/>
                  </a:lnTo>
                  <a:lnTo>
                    <a:pt x="4537" y="68"/>
                  </a:lnTo>
                  <a:lnTo>
                    <a:pt x="4537" y="51"/>
                  </a:lnTo>
                  <a:lnTo>
                    <a:pt x="4520" y="51"/>
                  </a:lnTo>
                  <a:lnTo>
                    <a:pt x="4520" y="35"/>
                  </a:lnTo>
                  <a:lnTo>
                    <a:pt x="4504" y="35"/>
                  </a:lnTo>
                  <a:lnTo>
                    <a:pt x="4504" y="18"/>
                  </a:lnTo>
                  <a:lnTo>
                    <a:pt x="4487" y="18"/>
                  </a:lnTo>
                  <a:lnTo>
                    <a:pt x="4487" y="1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4786350" y="1466000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0" y="0"/>
                  </a:moveTo>
                  <a:lnTo>
                    <a:pt x="0" y="304"/>
                  </a:lnTo>
                  <a:lnTo>
                    <a:pt x="894" y="304"/>
                  </a:lnTo>
                  <a:lnTo>
                    <a:pt x="894" y="2665"/>
                  </a:lnTo>
                  <a:lnTo>
                    <a:pt x="1265" y="2665"/>
                  </a:lnTo>
                  <a:lnTo>
                    <a:pt x="1265" y="304"/>
                  </a:lnTo>
                  <a:lnTo>
                    <a:pt x="2159" y="30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4849600" y="1466000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48" y="304"/>
                  </a:moveTo>
                  <a:cubicBezTo>
                    <a:pt x="1366" y="304"/>
                    <a:pt x="1468" y="321"/>
                    <a:pt x="1552" y="355"/>
                  </a:cubicBezTo>
                  <a:cubicBezTo>
                    <a:pt x="1687" y="422"/>
                    <a:pt x="1754" y="557"/>
                    <a:pt x="1754" y="743"/>
                  </a:cubicBezTo>
                  <a:cubicBezTo>
                    <a:pt x="1754" y="928"/>
                    <a:pt x="1704" y="1046"/>
                    <a:pt x="1603" y="1114"/>
                  </a:cubicBezTo>
                  <a:cubicBezTo>
                    <a:pt x="1501" y="1181"/>
                    <a:pt x="1366" y="1215"/>
                    <a:pt x="1198" y="1215"/>
                  </a:cubicBezTo>
                  <a:lnTo>
                    <a:pt x="371" y="1215"/>
                  </a:lnTo>
                  <a:lnTo>
                    <a:pt x="371" y="304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371" y="2665"/>
                  </a:lnTo>
                  <a:lnTo>
                    <a:pt x="371" y="1518"/>
                  </a:lnTo>
                  <a:lnTo>
                    <a:pt x="1181" y="1518"/>
                  </a:lnTo>
                  <a:cubicBezTo>
                    <a:pt x="1333" y="1518"/>
                    <a:pt x="1451" y="1535"/>
                    <a:pt x="1518" y="1569"/>
                  </a:cubicBezTo>
                  <a:cubicBezTo>
                    <a:pt x="1636" y="1620"/>
                    <a:pt x="1704" y="1738"/>
                    <a:pt x="1704" y="1923"/>
                  </a:cubicBezTo>
                  <a:lnTo>
                    <a:pt x="1738" y="2362"/>
                  </a:lnTo>
                  <a:cubicBezTo>
                    <a:pt x="1738" y="2463"/>
                    <a:pt x="1738" y="2530"/>
                    <a:pt x="1754" y="2564"/>
                  </a:cubicBezTo>
                  <a:cubicBezTo>
                    <a:pt x="1754" y="2615"/>
                    <a:pt x="1754" y="2632"/>
                    <a:pt x="1771" y="2665"/>
                  </a:cubicBezTo>
                  <a:lnTo>
                    <a:pt x="2210" y="2665"/>
                  </a:lnTo>
                  <a:lnTo>
                    <a:pt x="2210" y="2598"/>
                  </a:lnTo>
                  <a:cubicBezTo>
                    <a:pt x="2159" y="2581"/>
                    <a:pt x="2125" y="2530"/>
                    <a:pt x="2109" y="2446"/>
                  </a:cubicBezTo>
                  <a:cubicBezTo>
                    <a:pt x="2092" y="2379"/>
                    <a:pt x="2075" y="2311"/>
                    <a:pt x="2075" y="2210"/>
                  </a:cubicBezTo>
                  <a:lnTo>
                    <a:pt x="2058" y="1856"/>
                  </a:lnTo>
                  <a:cubicBezTo>
                    <a:pt x="2058" y="1704"/>
                    <a:pt x="2024" y="1586"/>
                    <a:pt x="1974" y="1518"/>
                  </a:cubicBezTo>
                  <a:cubicBezTo>
                    <a:pt x="1923" y="1451"/>
                    <a:pt x="1839" y="1383"/>
                    <a:pt x="1738" y="1350"/>
                  </a:cubicBezTo>
                  <a:cubicBezTo>
                    <a:pt x="1856" y="1299"/>
                    <a:pt x="1940" y="1215"/>
                    <a:pt x="2007" y="1114"/>
                  </a:cubicBezTo>
                  <a:cubicBezTo>
                    <a:pt x="2075" y="1012"/>
                    <a:pt x="2125" y="877"/>
                    <a:pt x="2125" y="709"/>
                  </a:cubicBezTo>
                  <a:cubicBezTo>
                    <a:pt x="2125" y="405"/>
                    <a:pt x="1991" y="203"/>
                    <a:pt x="1738" y="85"/>
                  </a:cubicBezTo>
                  <a:cubicBezTo>
                    <a:pt x="1603" y="17"/>
                    <a:pt x="1451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4915800" y="1466000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38" y="2665"/>
                  </a:lnTo>
                  <a:lnTo>
                    <a:pt x="338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71" y="0"/>
                  </a:lnTo>
                  <a:lnTo>
                    <a:pt x="1771" y="2159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9"/>
            <p:cNvSpPr/>
            <p:nvPr/>
          </p:nvSpPr>
          <p:spPr>
            <a:xfrm>
              <a:off x="4983675" y="1466000"/>
              <a:ext cx="49375" cy="66650"/>
            </a:xfrm>
            <a:custGeom>
              <a:avLst/>
              <a:gdLst/>
              <a:ahLst/>
              <a:cxnLst/>
              <a:rect l="l" t="t" r="r" b="b"/>
              <a:pathLst>
                <a:path w="1975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1974" y="2665"/>
                  </a:lnTo>
                  <a:lnTo>
                    <a:pt x="1974" y="2345"/>
                  </a:lnTo>
                  <a:lnTo>
                    <a:pt x="355" y="2345"/>
                  </a:lnTo>
                  <a:lnTo>
                    <a:pt x="355" y="1434"/>
                  </a:lnTo>
                  <a:lnTo>
                    <a:pt x="1822" y="1434"/>
                  </a:lnTo>
                  <a:lnTo>
                    <a:pt x="1822" y="1130"/>
                  </a:lnTo>
                  <a:lnTo>
                    <a:pt x="355" y="1130"/>
                  </a:lnTo>
                  <a:lnTo>
                    <a:pt x="355" y="321"/>
                  </a:lnTo>
                  <a:lnTo>
                    <a:pt x="1940" y="321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4176625" y="971800"/>
              <a:ext cx="46825" cy="10575"/>
            </a:xfrm>
            <a:custGeom>
              <a:avLst/>
              <a:gdLst/>
              <a:ahLst/>
              <a:cxnLst/>
              <a:rect l="l" t="t" r="r" b="b"/>
              <a:pathLst>
                <a:path w="1873" h="423" fill="none" extrusionOk="0">
                  <a:moveTo>
                    <a:pt x="1873" y="422"/>
                  </a:moveTo>
                  <a:lnTo>
                    <a:pt x="1873" y="422"/>
                  </a:lnTo>
                  <a:lnTo>
                    <a:pt x="1873" y="422"/>
                  </a:lnTo>
                  <a:lnTo>
                    <a:pt x="1856" y="422"/>
                  </a:lnTo>
                  <a:lnTo>
                    <a:pt x="1856" y="422"/>
                  </a:lnTo>
                  <a:lnTo>
                    <a:pt x="1856" y="422"/>
                  </a:lnTo>
                  <a:lnTo>
                    <a:pt x="1839" y="422"/>
                  </a:lnTo>
                  <a:lnTo>
                    <a:pt x="1839" y="422"/>
                  </a:lnTo>
                  <a:lnTo>
                    <a:pt x="1839" y="422"/>
                  </a:lnTo>
                  <a:lnTo>
                    <a:pt x="1839" y="422"/>
                  </a:lnTo>
                  <a:lnTo>
                    <a:pt x="1822" y="422"/>
                  </a:lnTo>
                  <a:lnTo>
                    <a:pt x="1822" y="422"/>
                  </a:lnTo>
                  <a:lnTo>
                    <a:pt x="1822" y="406"/>
                  </a:lnTo>
                  <a:lnTo>
                    <a:pt x="1805" y="406"/>
                  </a:lnTo>
                  <a:lnTo>
                    <a:pt x="1805" y="406"/>
                  </a:lnTo>
                  <a:lnTo>
                    <a:pt x="1805" y="406"/>
                  </a:lnTo>
                  <a:lnTo>
                    <a:pt x="1805" y="406"/>
                  </a:lnTo>
                  <a:lnTo>
                    <a:pt x="1788" y="406"/>
                  </a:lnTo>
                  <a:lnTo>
                    <a:pt x="1788" y="406"/>
                  </a:lnTo>
                  <a:lnTo>
                    <a:pt x="1788" y="406"/>
                  </a:lnTo>
                  <a:lnTo>
                    <a:pt x="1788" y="406"/>
                  </a:lnTo>
                  <a:lnTo>
                    <a:pt x="1771" y="406"/>
                  </a:lnTo>
                  <a:lnTo>
                    <a:pt x="1771" y="406"/>
                  </a:lnTo>
                  <a:lnTo>
                    <a:pt x="1771" y="406"/>
                  </a:lnTo>
                  <a:lnTo>
                    <a:pt x="1771" y="406"/>
                  </a:lnTo>
                  <a:lnTo>
                    <a:pt x="1755" y="406"/>
                  </a:lnTo>
                  <a:lnTo>
                    <a:pt x="1755" y="406"/>
                  </a:lnTo>
                  <a:lnTo>
                    <a:pt x="1755" y="406"/>
                  </a:lnTo>
                  <a:lnTo>
                    <a:pt x="1738" y="389"/>
                  </a:lnTo>
                  <a:lnTo>
                    <a:pt x="1738" y="389"/>
                  </a:lnTo>
                  <a:lnTo>
                    <a:pt x="1738" y="389"/>
                  </a:lnTo>
                  <a:lnTo>
                    <a:pt x="1721" y="389"/>
                  </a:lnTo>
                  <a:lnTo>
                    <a:pt x="1721" y="389"/>
                  </a:lnTo>
                  <a:lnTo>
                    <a:pt x="1721" y="389"/>
                  </a:lnTo>
                  <a:lnTo>
                    <a:pt x="1721" y="389"/>
                  </a:lnTo>
                  <a:lnTo>
                    <a:pt x="1704" y="389"/>
                  </a:lnTo>
                  <a:lnTo>
                    <a:pt x="1704" y="389"/>
                  </a:lnTo>
                  <a:lnTo>
                    <a:pt x="1704" y="389"/>
                  </a:lnTo>
                  <a:lnTo>
                    <a:pt x="1704" y="389"/>
                  </a:lnTo>
                  <a:lnTo>
                    <a:pt x="1687" y="389"/>
                  </a:lnTo>
                  <a:lnTo>
                    <a:pt x="1687" y="389"/>
                  </a:lnTo>
                  <a:lnTo>
                    <a:pt x="1687" y="389"/>
                  </a:lnTo>
                  <a:lnTo>
                    <a:pt x="1687" y="372"/>
                  </a:lnTo>
                  <a:lnTo>
                    <a:pt x="1670" y="372"/>
                  </a:lnTo>
                  <a:lnTo>
                    <a:pt x="1670" y="372"/>
                  </a:lnTo>
                  <a:lnTo>
                    <a:pt x="1670" y="372"/>
                  </a:lnTo>
                  <a:lnTo>
                    <a:pt x="1653" y="372"/>
                  </a:lnTo>
                  <a:lnTo>
                    <a:pt x="1653" y="372"/>
                  </a:lnTo>
                  <a:lnTo>
                    <a:pt x="1653" y="372"/>
                  </a:lnTo>
                  <a:lnTo>
                    <a:pt x="1636" y="372"/>
                  </a:lnTo>
                  <a:lnTo>
                    <a:pt x="1636" y="372"/>
                  </a:lnTo>
                  <a:lnTo>
                    <a:pt x="1636" y="372"/>
                  </a:lnTo>
                  <a:lnTo>
                    <a:pt x="1636" y="372"/>
                  </a:lnTo>
                  <a:lnTo>
                    <a:pt x="1620" y="372"/>
                  </a:lnTo>
                  <a:lnTo>
                    <a:pt x="1620" y="372"/>
                  </a:lnTo>
                  <a:lnTo>
                    <a:pt x="1620" y="372"/>
                  </a:lnTo>
                  <a:lnTo>
                    <a:pt x="1620" y="372"/>
                  </a:lnTo>
                  <a:lnTo>
                    <a:pt x="1603" y="372"/>
                  </a:lnTo>
                  <a:lnTo>
                    <a:pt x="1603" y="355"/>
                  </a:lnTo>
                  <a:lnTo>
                    <a:pt x="1603" y="355"/>
                  </a:lnTo>
                  <a:lnTo>
                    <a:pt x="1586" y="355"/>
                  </a:lnTo>
                  <a:lnTo>
                    <a:pt x="1586" y="355"/>
                  </a:lnTo>
                  <a:lnTo>
                    <a:pt x="1586" y="355"/>
                  </a:lnTo>
                  <a:lnTo>
                    <a:pt x="1586" y="355"/>
                  </a:lnTo>
                  <a:lnTo>
                    <a:pt x="1569" y="355"/>
                  </a:lnTo>
                  <a:lnTo>
                    <a:pt x="1569" y="355"/>
                  </a:lnTo>
                  <a:lnTo>
                    <a:pt x="1569" y="355"/>
                  </a:lnTo>
                  <a:lnTo>
                    <a:pt x="1552" y="355"/>
                  </a:lnTo>
                  <a:lnTo>
                    <a:pt x="1552" y="355"/>
                  </a:lnTo>
                  <a:lnTo>
                    <a:pt x="1552" y="355"/>
                  </a:lnTo>
                  <a:lnTo>
                    <a:pt x="1552" y="355"/>
                  </a:lnTo>
                  <a:lnTo>
                    <a:pt x="1535" y="355"/>
                  </a:lnTo>
                  <a:lnTo>
                    <a:pt x="1535" y="338"/>
                  </a:lnTo>
                  <a:lnTo>
                    <a:pt x="1535" y="338"/>
                  </a:lnTo>
                  <a:lnTo>
                    <a:pt x="1535" y="338"/>
                  </a:lnTo>
                  <a:lnTo>
                    <a:pt x="1518" y="338"/>
                  </a:lnTo>
                  <a:lnTo>
                    <a:pt x="1518" y="338"/>
                  </a:lnTo>
                  <a:lnTo>
                    <a:pt x="1502" y="338"/>
                  </a:lnTo>
                  <a:lnTo>
                    <a:pt x="1502" y="338"/>
                  </a:lnTo>
                  <a:lnTo>
                    <a:pt x="1502" y="338"/>
                  </a:lnTo>
                  <a:lnTo>
                    <a:pt x="1502" y="338"/>
                  </a:lnTo>
                  <a:lnTo>
                    <a:pt x="1485" y="338"/>
                  </a:lnTo>
                  <a:lnTo>
                    <a:pt x="1485" y="338"/>
                  </a:lnTo>
                  <a:lnTo>
                    <a:pt x="1485" y="338"/>
                  </a:lnTo>
                  <a:lnTo>
                    <a:pt x="1485" y="338"/>
                  </a:lnTo>
                  <a:lnTo>
                    <a:pt x="1468" y="338"/>
                  </a:lnTo>
                  <a:lnTo>
                    <a:pt x="1468" y="321"/>
                  </a:lnTo>
                  <a:lnTo>
                    <a:pt x="1468" y="321"/>
                  </a:lnTo>
                  <a:lnTo>
                    <a:pt x="1468" y="321"/>
                  </a:lnTo>
                  <a:lnTo>
                    <a:pt x="1451" y="321"/>
                  </a:lnTo>
                  <a:lnTo>
                    <a:pt x="1451" y="321"/>
                  </a:lnTo>
                  <a:lnTo>
                    <a:pt x="1451" y="321"/>
                  </a:lnTo>
                  <a:lnTo>
                    <a:pt x="1434" y="321"/>
                  </a:lnTo>
                  <a:lnTo>
                    <a:pt x="1434" y="321"/>
                  </a:lnTo>
                  <a:lnTo>
                    <a:pt x="1434" y="321"/>
                  </a:lnTo>
                  <a:lnTo>
                    <a:pt x="1417" y="321"/>
                  </a:lnTo>
                  <a:lnTo>
                    <a:pt x="1417" y="321"/>
                  </a:lnTo>
                  <a:lnTo>
                    <a:pt x="1417" y="321"/>
                  </a:lnTo>
                  <a:lnTo>
                    <a:pt x="1417" y="321"/>
                  </a:lnTo>
                  <a:lnTo>
                    <a:pt x="1400" y="321"/>
                  </a:lnTo>
                  <a:lnTo>
                    <a:pt x="1400" y="321"/>
                  </a:lnTo>
                  <a:lnTo>
                    <a:pt x="1400" y="321"/>
                  </a:lnTo>
                  <a:lnTo>
                    <a:pt x="1400" y="304"/>
                  </a:lnTo>
                  <a:lnTo>
                    <a:pt x="1383" y="304"/>
                  </a:lnTo>
                  <a:lnTo>
                    <a:pt x="1383" y="304"/>
                  </a:lnTo>
                  <a:lnTo>
                    <a:pt x="1383" y="304"/>
                  </a:lnTo>
                  <a:lnTo>
                    <a:pt x="1367" y="304"/>
                  </a:lnTo>
                  <a:lnTo>
                    <a:pt x="1367" y="304"/>
                  </a:lnTo>
                  <a:lnTo>
                    <a:pt x="1367" y="304"/>
                  </a:lnTo>
                  <a:lnTo>
                    <a:pt x="1350" y="304"/>
                  </a:lnTo>
                  <a:lnTo>
                    <a:pt x="1350" y="304"/>
                  </a:lnTo>
                  <a:lnTo>
                    <a:pt x="1350" y="304"/>
                  </a:lnTo>
                  <a:lnTo>
                    <a:pt x="1350" y="304"/>
                  </a:lnTo>
                  <a:lnTo>
                    <a:pt x="1333" y="304"/>
                  </a:lnTo>
                  <a:lnTo>
                    <a:pt x="1333" y="304"/>
                  </a:lnTo>
                  <a:lnTo>
                    <a:pt x="1333" y="304"/>
                  </a:lnTo>
                  <a:lnTo>
                    <a:pt x="1333" y="288"/>
                  </a:lnTo>
                  <a:lnTo>
                    <a:pt x="1316" y="288"/>
                  </a:lnTo>
                  <a:lnTo>
                    <a:pt x="1316" y="288"/>
                  </a:lnTo>
                  <a:lnTo>
                    <a:pt x="1316" y="288"/>
                  </a:lnTo>
                  <a:lnTo>
                    <a:pt x="1299" y="288"/>
                  </a:lnTo>
                  <a:lnTo>
                    <a:pt x="1299" y="288"/>
                  </a:lnTo>
                  <a:lnTo>
                    <a:pt x="1299" y="288"/>
                  </a:lnTo>
                  <a:lnTo>
                    <a:pt x="1299" y="288"/>
                  </a:lnTo>
                  <a:lnTo>
                    <a:pt x="1282" y="288"/>
                  </a:lnTo>
                  <a:lnTo>
                    <a:pt x="1282" y="288"/>
                  </a:lnTo>
                  <a:lnTo>
                    <a:pt x="1282" y="288"/>
                  </a:lnTo>
                  <a:lnTo>
                    <a:pt x="1265" y="288"/>
                  </a:lnTo>
                  <a:lnTo>
                    <a:pt x="1265" y="288"/>
                  </a:lnTo>
                  <a:lnTo>
                    <a:pt x="1265" y="288"/>
                  </a:lnTo>
                  <a:lnTo>
                    <a:pt x="1265" y="288"/>
                  </a:lnTo>
                  <a:lnTo>
                    <a:pt x="1249" y="288"/>
                  </a:lnTo>
                  <a:lnTo>
                    <a:pt x="1249" y="271"/>
                  </a:lnTo>
                  <a:lnTo>
                    <a:pt x="1249" y="271"/>
                  </a:lnTo>
                  <a:lnTo>
                    <a:pt x="1232" y="271"/>
                  </a:lnTo>
                  <a:lnTo>
                    <a:pt x="1232" y="271"/>
                  </a:lnTo>
                  <a:lnTo>
                    <a:pt x="1232" y="271"/>
                  </a:lnTo>
                  <a:lnTo>
                    <a:pt x="1215" y="271"/>
                  </a:lnTo>
                  <a:lnTo>
                    <a:pt x="1215" y="271"/>
                  </a:lnTo>
                  <a:lnTo>
                    <a:pt x="1215" y="271"/>
                  </a:lnTo>
                  <a:lnTo>
                    <a:pt x="1215" y="271"/>
                  </a:lnTo>
                  <a:lnTo>
                    <a:pt x="1198" y="271"/>
                  </a:lnTo>
                  <a:lnTo>
                    <a:pt x="1198" y="271"/>
                  </a:lnTo>
                  <a:lnTo>
                    <a:pt x="1198" y="271"/>
                  </a:lnTo>
                  <a:lnTo>
                    <a:pt x="1198" y="271"/>
                  </a:lnTo>
                  <a:lnTo>
                    <a:pt x="1181" y="271"/>
                  </a:lnTo>
                  <a:lnTo>
                    <a:pt x="1181" y="254"/>
                  </a:lnTo>
                  <a:lnTo>
                    <a:pt x="1181" y="254"/>
                  </a:lnTo>
                  <a:lnTo>
                    <a:pt x="1164" y="254"/>
                  </a:lnTo>
                  <a:lnTo>
                    <a:pt x="1164" y="254"/>
                  </a:lnTo>
                  <a:lnTo>
                    <a:pt x="1164" y="254"/>
                  </a:lnTo>
                  <a:lnTo>
                    <a:pt x="1147" y="254"/>
                  </a:lnTo>
                  <a:lnTo>
                    <a:pt x="1147" y="254"/>
                  </a:lnTo>
                  <a:lnTo>
                    <a:pt x="1147" y="254"/>
                  </a:lnTo>
                  <a:lnTo>
                    <a:pt x="1147" y="254"/>
                  </a:lnTo>
                  <a:lnTo>
                    <a:pt x="1130" y="254"/>
                  </a:lnTo>
                  <a:lnTo>
                    <a:pt x="1130" y="254"/>
                  </a:lnTo>
                  <a:lnTo>
                    <a:pt x="1130" y="254"/>
                  </a:lnTo>
                  <a:lnTo>
                    <a:pt x="1130" y="254"/>
                  </a:lnTo>
                  <a:lnTo>
                    <a:pt x="1114" y="254"/>
                  </a:lnTo>
                  <a:lnTo>
                    <a:pt x="1114" y="254"/>
                  </a:lnTo>
                  <a:lnTo>
                    <a:pt x="1114" y="254"/>
                  </a:lnTo>
                  <a:lnTo>
                    <a:pt x="1097" y="237"/>
                  </a:lnTo>
                  <a:lnTo>
                    <a:pt x="1097" y="237"/>
                  </a:lnTo>
                  <a:lnTo>
                    <a:pt x="1097" y="237"/>
                  </a:lnTo>
                  <a:lnTo>
                    <a:pt x="1080" y="237"/>
                  </a:lnTo>
                  <a:lnTo>
                    <a:pt x="1080" y="237"/>
                  </a:lnTo>
                  <a:lnTo>
                    <a:pt x="1080" y="237"/>
                  </a:lnTo>
                  <a:lnTo>
                    <a:pt x="1080" y="237"/>
                  </a:lnTo>
                  <a:lnTo>
                    <a:pt x="1063" y="237"/>
                  </a:lnTo>
                  <a:lnTo>
                    <a:pt x="1063" y="237"/>
                  </a:lnTo>
                  <a:lnTo>
                    <a:pt x="1046" y="237"/>
                  </a:lnTo>
                  <a:lnTo>
                    <a:pt x="1046" y="237"/>
                  </a:lnTo>
                  <a:lnTo>
                    <a:pt x="1046" y="237"/>
                  </a:lnTo>
                  <a:lnTo>
                    <a:pt x="1046" y="237"/>
                  </a:lnTo>
                  <a:lnTo>
                    <a:pt x="1029" y="237"/>
                  </a:lnTo>
                  <a:lnTo>
                    <a:pt x="1029" y="220"/>
                  </a:lnTo>
                  <a:lnTo>
                    <a:pt x="1029" y="220"/>
                  </a:lnTo>
                  <a:lnTo>
                    <a:pt x="1029" y="220"/>
                  </a:lnTo>
                  <a:lnTo>
                    <a:pt x="1012" y="220"/>
                  </a:lnTo>
                  <a:lnTo>
                    <a:pt x="1012" y="220"/>
                  </a:lnTo>
                  <a:lnTo>
                    <a:pt x="1012" y="220"/>
                  </a:lnTo>
                  <a:lnTo>
                    <a:pt x="1012" y="220"/>
                  </a:lnTo>
                  <a:lnTo>
                    <a:pt x="996" y="220"/>
                  </a:lnTo>
                  <a:lnTo>
                    <a:pt x="996" y="220"/>
                  </a:lnTo>
                  <a:lnTo>
                    <a:pt x="979" y="220"/>
                  </a:lnTo>
                  <a:lnTo>
                    <a:pt x="979" y="220"/>
                  </a:lnTo>
                  <a:lnTo>
                    <a:pt x="979" y="220"/>
                  </a:lnTo>
                  <a:lnTo>
                    <a:pt x="979" y="220"/>
                  </a:lnTo>
                  <a:lnTo>
                    <a:pt x="962" y="220"/>
                  </a:lnTo>
                  <a:lnTo>
                    <a:pt x="962" y="220"/>
                  </a:lnTo>
                  <a:lnTo>
                    <a:pt x="962" y="220"/>
                  </a:lnTo>
                  <a:lnTo>
                    <a:pt x="962" y="203"/>
                  </a:lnTo>
                  <a:lnTo>
                    <a:pt x="945" y="203"/>
                  </a:lnTo>
                  <a:lnTo>
                    <a:pt x="945" y="203"/>
                  </a:lnTo>
                  <a:lnTo>
                    <a:pt x="945" y="203"/>
                  </a:lnTo>
                  <a:lnTo>
                    <a:pt x="928" y="203"/>
                  </a:lnTo>
                  <a:lnTo>
                    <a:pt x="928" y="203"/>
                  </a:lnTo>
                  <a:lnTo>
                    <a:pt x="928" y="203"/>
                  </a:lnTo>
                  <a:lnTo>
                    <a:pt x="911" y="203"/>
                  </a:lnTo>
                  <a:lnTo>
                    <a:pt x="911" y="203"/>
                  </a:lnTo>
                  <a:lnTo>
                    <a:pt x="911" y="203"/>
                  </a:lnTo>
                  <a:lnTo>
                    <a:pt x="911" y="203"/>
                  </a:lnTo>
                  <a:lnTo>
                    <a:pt x="894" y="203"/>
                  </a:lnTo>
                  <a:lnTo>
                    <a:pt x="894" y="203"/>
                  </a:lnTo>
                  <a:lnTo>
                    <a:pt x="894" y="203"/>
                  </a:lnTo>
                  <a:lnTo>
                    <a:pt x="894" y="186"/>
                  </a:lnTo>
                  <a:lnTo>
                    <a:pt x="877" y="186"/>
                  </a:lnTo>
                  <a:lnTo>
                    <a:pt x="877" y="186"/>
                  </a:lnTo>
                  <a:lnTo>
                    <a:pt x="861" y="186"/>
                  </a:lnTo>
                  <a:lnTo>
                    <a:pt x="861" y="186"/>
                  </a:lnTo>
                  <a:lnTo>
                    <a:pt x="861" y="186"/>
                  </a:lnTo>
                  <a:lnTo>
                    <a:pt x="861" y="186"/>
                  </a:lnTo>
                  <a:lnTo>
                    <a:pt x="844" y="186"/>
                  </a:lnTo>
                  <a:lnTo>
                    <a:pt x="844" y="186"/>
                  </a:lnTo>
                  <a:lnTo>
                    <a:pt x="844" y="186"/>
                  </a:lnTo>
                  <a:lnTo>
                    <a:pt x="844" y="186"/>
                  </a:lnTo>
                  <a:lnTo>
                    <a:pt x="827" y="186"/>
                  </a:lnTo>
                  <a:lnTo>
                    <a:pt x="827" y="186"/>
                  </a:lnTo>
                  <a:lnTo>
                    <a:pt x="810" y="186"/>
                  </a:lnTo>
                  <a:lnTo>
                    <a:pt x="810" y="186"/>
                  </a:lnTo>
                  <a:lnTo>
                    <a:pt x="810" y="186"/>
                  </a:lnTo>
                  <a:lnTo>
                    <a:pt x="810" y="169"/>
                  </a:lnTo>
                  <a:lnTo>
                    <a:pt x="793" y="169"/>
                  </a:lnTo>
                  <a:lnTo>
                    <a:pt x="793" y="169"/>
                  </a:lnTo>
                  <a:lnTo>
                    <a:pt x="793" y="169"/>
                  </a:lnTo>
                  <a:lnTo>
                    <a:pt x="793" y="169"/>
                  </a:lnTo>
                  <a:lnTo>
                    <a:pt x="776" y="169"/>
                  </a:lnTo>
                  <a:lnTo>
                    <a:pt x="776" y="169"/>
                  </a:lnTo>
                  <a:lnTo>
                    <a:pt x="759" y="169"/>
                  </a:lnTo>
                  <a:lnTo>
                    <a:pt x="759" y="169"/>
                  </a:lnTo>
                  <a:lnTo>
                    <a:pt x="759" y="169"/>
                  </a:lnTo>
                  <a:lnTo>
                    <a:pt x="759" y="169"/>
                  </a:lnTo>
                  <a:lnTo>
                    <a:pt x="743" y="169"/>
                  </a:lnTo>
                  <a:lnTo>
                    <a:pt x="743" y="169"/>
                  </a:lnTo>
                  <a:lnTo>
                    <a:pt x="743" y="169"/>
                  </a:lnTo>
                  <a:lnTo>
                    <a:pt x="743" y="153"/>
                  </a:lnTo>
                  <a:lnTo>
                    <a:pt x="726" y="153"/>
                  </a:lnTo>
                  <a:lnTo>
                    <a:pt x="726" y="153"/>
                  </a:lnTo>
                  <a:lnTo>
                    <a:pt x="709" y="153"/>
                  </a:lnTo>
                  <a:lnTo>
                    <a:pt x="709" y="153"/>
                  </a:lnTo>
                  <a:lnTo>
                    <a:pt x="709" y="153"/>
                  </a:lnTo>
                  <a:lnTo>
                    <a:pt x="709" y="153"/>
                  </a:lnTo>
                  <a:lnTo>
                    <a:pt x="692" y="153"/>
                  </a:lnTo>
                  <a:lnTo>
                    <a:pt x="692" y="153"/>
                  </a:lnTo>
                  <a:lnTo>
                    <a:pt x="692" y="153"/>
                  </a:lnTo>
                  <a:lnTo>
                    <a:pt x="692" y="153"/>
                  </a:lnTo>
                  <a:lnTo>
                    <a:pt x="675" y="153"/>
                  </a:lnTo>
                  <a:lnTo>
                    <a:pt x="675" y="153"/>
                  </a:lnTo>
                  <a:lnTo>
                    <a:pt x="675" y="153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36"/>
                  </a:lnTo>
                  <a:lnTo>
                    <a:pt x="641" y="136"/>
                  </a:lnTo>
                  <a:lnTo>
                    <a:pt x="641" y="136"/>
                  </a:lnTo>
                  <a:lnTo>
                    <a:pt x="641" y="136"/>
                  </a:lnTo>
                  <a:lnTo>
                    <a:pt x="641" y="136"/>
                  </a:lnTo>
                  <a:lnTo>
                    <a:pt x="624" y="136"/>
                  </a:lnTo>
                  <a:lnTo>
                    <a:pt x="624" y="136"/>
                  </a:lnTo>
                  <a:lnTo>
                    <a:pt x="624" y="136"/>
                  </a:lnTo>
                  <a:lnTo>
                    <a:pt x="624" y="136"/>
                  </a:lnTo>
                  <a:lnTo>
                    <a:pt x="608" y="136"/>
                  </a:lnTo>
                  <a:lnTo>
                    <a:pt x="608" y="136"/>
                  </a:lnTo>
                  <a:lnTo>
                    <a:pt x="591" y="136"/>
                  </a:lnTo>
                  <a:lnTo>
                    <a:pt x="591" y="136"/>
                  </a:lnTo>
                  <a:lnTo>
                    <a:pt x="591" y="136"/>
                  </a:lnTo>
                  <a:lnTo>
                    <a:pt x="591" y="119"/>
                  </a:lnTo>
                  <a:lnTo>
                    <a:pt x="574" y="119"/>
                  </a:lnTo>
                  <a:lnTo>
                    <a:pt x="574" y="119"/>
                  </a:lnTo>
                  <a:lnTo>
                    <a:pt x="574" y="119"/>
                  </a:lnTo>
                  <a:lnTo>
                    <a:pt x="574" y="119"/>
                  </a:lnTo>
                  <a:lnTo>
                    <a:pt x="557" y="119"/>
                  </a:lnTo>
                  <a:lnTo>
                    <a:pt x="557" y="119"/>
                  </a:lnTo>
                  <a:lnTo>
                    <a:pt x="540" y="119"/>
                  </a:lnTo>
                  <a:lnTo>
                    <a:pt x="540" y="119"/>
                  </a:lnTo>
                  <a:lnTo>
                    <a:pt x="540" y="119"/>
                  </a:lnTo>
                  <a:lnTo>
                    <a:pt x="540" y="119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506" y="119"/>
                  </a:lnTo>
                  <a:lnTo>
                    <a:pt x="506" y="102"/>
                  </a:lnTo>
                  <a:lnTo>
                    <a:pt x="490" y="102"/>
                  </a:lnTo>
                  <a:lnTo>
                    <a:pt x="490" y="102"/>
                  </a:lnTo>
                  <a:lnTo>
                    <a:pt x="490" y="102"/>
                  </a:lnTo>
                  <a:lnTo>
                    <a:pt x="490" y="102"/>
                  </a:lnTo>
                  <a:lnTo>
                    <a:pt x="473" y="102"/>
                  </a:lnTo>
                  <a:lnTo>
                    <a:pt x="473" y="102"/>
                  </a:lnTo>
                  <a:lnTo>
                    <a:pt x="473" y="102"/>
                  </a:lnTo>
                  <a:lnTo>
                    <a:pt x="473" y="102"/>
                  </a:lnTo>
                  <a:lnTo>
                    <a:pt x="456" y="102"/>
                  </a:lnTo>
                  <a:lnTo>
                    <a:pt x="456" y="102"/>
                  </a:lnTo>
                  <a:lnTo>
                    <a:pt x="439" y="102"/>
                  </a:lnTo>
                  <a:lnTo>
                    <a:pt x="439" y="102"/>
                  </a:lnTo>
                  <a:lnTo>
                    <a:pt x="439" y="102"/>
                  </a:lnTo>
                  <a:lnTo>
                    <a:pt x="439" y="85"/>
                  </a:lnTo>
                  <a:lnTo>
                    <a:pt x="422" y="85"/>
                  </a:lnTo>
                  <a:lnTo>
                    <a:pt x="422" y="85"/>
                  </a:lnTo>
                  <a:lnTo>
                    <a:pt x="422" y="85"/>
                  </a:lnTo>
                  <a:lnTo>
                    <a:pt x="422" y="85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71" y="85"/>
                  </a:lnTo>
                  <a:lnTo>
                    <a:pt x="371" y="85"/>
                  </a:lnTo>
                  <a:lnTo>
                    <a:pt x="371" y="85"/>
                  </a:lnTo>
                  <a:lnTo>
                    <a:pt x="371" y="85"/>
                  </a:lnTo>
                  <a:lnTo>
                    <a:pt x="355" y="85"/>
                  </a:lnTo>
                  <a:lnTo>
                    <a:pt x="355" y="68"/>
                  </a:lnTo>
                  <a:lnTo>
                    <a:pt x="338" y="68"/>
                  </a:lnTo>
                  <a:lnTo>
                    <a:pt x="338" y="68"/>
                  </a:lnTo>
                  <a:lnTo>
                    <a:pt x="338" y="68"/>
                  </a:lnTo>
                  <a:lnTo>
                    <a:pt x="338" y="68"/>
                  </a:lnTo>
                  <a:lnTo>
                    <a:pt x="321" y="68"/>
                  </a:lnTo>
                  <a:lnTo>
                    <a:pt x="321" y="68"/>
                  </a:lnTo>
                  <a:lnTo>
                    <a:pt x="321" y="68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51"/>
                  </a:lnTo>
                  <a:lnTo>
                    <a:pt x="270" y="51"/>
                  </a:lnTo>
                  <a:lnTo>
                    <a:pt x="270" y="51"/>
                  </a:lnTo>
                  <a:lnTo>
                    <a:pt x="270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20" y="51"/>
                  </a:lnTo>
                  <a:lnTo>
                    <a:pt x="220" y="51"/>
                  </a:lnTo>
                  <a:lnTo>
                    <a:pt x="220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18" y="35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4212475" y="800200"/>
              <a:ext cx="51450" cy="11825"/>
            </a:xfrm>
            <a:custGeom>
              <a:avLst/>
              <a:gdLst/>
              <a:ahLst/>
              <a:cxnLst/>
              <a:rect l="l" t="t" r="r" b="b"/>
              <a:pathLst>
                <a:path w="2058" h="473" fill="none" extrusionOk="0">
                  <a:moveTo>
                    <a:pt x="2058" y="472"/>
                  </a:moveTo>
                  <a:lnTo>
                    <a:pt x="2058" y="472"/>
                  </a:lnTo>
                  <a:lnTo>
                    <a:pt x="2058" y="472"/>
                  </a:lnTo>
                  <a:lnTo>
                    <a:pt x="2041" y="472"/>
                  </a:lnTo>
                  <a:lnTo>
                    <a:pt x="2041" y="472"/>
                  </a:lnTo>
                  <a:lnTo>
                    <a:pt x="2024" y="472"/>
                  </a:lnTo>
                  <a:lnTo>
                    <a:pt x="2024" y="456"/>
                  </a:lnTo>
                  <a:lnTo>
                    <a:pt x="2024" y="456"/>
                  </a:lnTo>
                  <a:lnTo>
                    <a:pt x="2024" y="456"/>
                  </a:lnTo>
                  <a:lnTo>
                    <a:pt x="2007" y="456"/>
                  </a:lnTo>
                  <a:lnTo>
                    <a:pt x="2007" y="456"/>
                  </a:lnTo>
                  <a:lnTo>
                    <a:pt x="2007" y="456"/>
                  </a:lnTo>
                  <a:lnTo>
                    <a:pt x="2007" y="456"/>
                  </a:lnTo>
                  <a:lnTo>
                    <a:pt x="1990" y="456"/>
                  </a:lnTo>
                  <a:lnTo>
                    <a:pt x="1990" y="456"/>
                  </a:lnTo>
                  <a:lnTo>
                    <a:pt x="1990" y="456"/>
                  </a:lnTo>
                  <a:lnTo>
                    <a:pt x="1990" y="456"/>
                  </a:lnTo>
                  <a:lnTo>
                    <a:pt x="1973" y="456"/>
                  </a:lnTo>
                  <a:lnTo>
                    <a:pt x="1973" y="456"/>
                  </a:lnTo>
                  <a:lnTo>
                    <a:pt x="1973" y="456"/>
                  </a:lnTo>
                  <a:lnTo>
                    <a:pt x="1957" y="439"/>
                  </a:lnTo>
                  <a:lnTo>
                    <a:pt x="1957" y="439"/>
                  </a:lnTo>
                  <a:lnTo>
                    <a:pt x="1957" y="439"/>
                  </a:lnTo>
                  <a:lnTo>
                    <a:pt x="1940" y="439"/>
                  </a:lnTo>
                  <a:lnTo>
                    <a:pt x="1940" y="439"/>
                  </a:lnTo>
                  <a:lnTo>
                    <a:pt x="1940" y="439"/>
                  </a:lnTo>
                  <a:lnTo>
                    <a:pt x="1940" y="439"/>
                  </a:lnTo>
                  <a:lnTo>
                    <a:pt x="1923" y="439"/>
                  </a:lnTo>
                  <a:lnTo>
                    <a:pt x="1923" y="439"/>
                  </a:lnTo>
                  <a:lnTo>
                    <a:pt x="1923" y="439"/>
                  </a:lnTo>
                  <a:lnTo>
                    <a:pt x="1923" y="439"/>
                  </a:lnTo>
                  <a:lnTo>
                    <a:pt x="1906" y="439"/>
                  </a:lnTo>
                  <a:lnTo>
                    <a:pt x="1906" y="439"/>
                  </a:lnTo>
                  <a:lnTo>
                    <a:pt x="1906" y="439"/>
                  </a:lnTo>
                  <a:lnTo>
                    <a:pt x="1906" y="439"/>
                  </a:lnTo>
                  <a:lnTo>
                    <a:pt x="1889" y="439"/>
                  </a:lnTo>
                  <a:lnTo>
                    <a:pt x="1889" y="422"/>
                  </a:lnTo>
                  <a:lnTo>
                    <a:pt x="1889" y="422"/>
                  </a:lnTo>
                  <a:lnTo>
                    <a:pt x="1872" y="422"/>
                  </a:lnTo>
                  <a:lnTo>
                    <a:pt x="1872" y="422"/>
                  </a:lnTo>
                  <a:lnTo>
                    <a:pt x="1872" y="422"/>
                  </a:lnTo>
                  <a:lnTo>
                    <a:pt x="1855" y="422"/>
                  </a:lnTo>
                  <a:lnTo>
                    <a:pt x="1855" y="422"/>
                  </a:lnTo>
                  <a:lnTo>
                    <a:pt x="1855" y="422"/>
                  </a:lnTo>
                  <a:lnTo>
                    <a:pt x="1855" y="422"/>
                  </a:lnTo>
                  <a:lnTo>
                    <a:pt x="1839" y="422"/>
                  </a:lnTo>
                  <a:lnTo>
                    <a:pt x="1839" y="422"/>
                  </a:lnTo>
                  <a:lnTo>
                    <a:pt x="1839" y="422"/>
                  </a:lnTo>
                  <a:lnTo>
                    <a:pt x="1839" y="422"/>
                  </a:lnTo>
                  <a:lnTo>
                    <a:pt x="1822" y="422"/>
                  </a:lnTo>
                  <a:lnTo>
                    <a:pt x="1822" y="405"/>
                  </a:lnTo>
                  <a:lnTo>
                    <a:pt x="1822" y="405"/>
                  </a:lnTo>
                  <a:lnTo>
                    <a:pt x="1822" y="405"/>
                  </a:lnTo>
                  <a:lnTo>
                    <a:pt x="1805" y="405"/>
                  </a:lnTo>
                  <a:lnTo>
                    <a:pt x="1805" y="405"/>
                  </a:lnTo>
                  <a:lnTo>
                    <a:pt x="1805" y="405"/>
                  </a:lnTo>
                  <a:lnTo>
                    <a:pt x="1788" y="405"/>
                  </a:lnTo>
                  <a:lnTo>
                    <a:pt x="1788" y="405"/>
                  </a:lnTo>
                  <a:lnTo>
                    <a:pt x="1788" y="405"/>
                  </a:lnTo>
                  <a:lnTo>
                    <a:pt x="1771" y="405"/>
                  </a:lnTo>
                  <a:lnTo>
                    <a:pt x="1771" y="405"/>
                  </a:lnTo>
                  <a:lnTo>
                    <a:pt x="1771" y="405"/>
                  </a:lnTo>
                  <a:lnTo>
                    <a:pt x="1771" y="405"/>
                  </a:lnTo>
                  <a:lnTo>
                    <a:pt x="1754" y="405"/>
                  </a:lnTo>
                  <a:lnTo>
                    <a:pt x="1754" y="405"/>
                  </a:lnTo>
                  <a:lnTo>
                    <a:pt x="1754" y="405"/>
                  </a:lnTo>
                  <a:lnTo>
                    <a:pt x="1737" y="388"/>
                  </a:lnTo>
                  <a:lnTo>
                    <a:pt x="1737" y="388"/>
                  </a:lnTo>
                  <a:lnTo>
                    <a:pt x="1737" y="388"/>
                  </a:lnTo>
                  <a:lnTo>
                    <a:pt x="1737" y="388"/>
                  </a:lnTo>
                  <a:lnTo>
                    <a:pt x="1720" y="388"/>
                  </a:lnTo>
                  <a:lnTo>
                    <a:pt x="1720" y="388"/>
                  </a:lnTo>
                  <a:lnTo>
                    <a:pt x="1720" y="388"/>
                  </a:lnTo>
                  <a:lnTo>
                    <a:pt x="1704" y="388"/>
                  </a:lnTo>
                  <a:lnTo>
                    <a:pt x="1704" y="388"/>
                  </a:lnTo>
                  <a:lnTo>
                    <a:pt x="1704" y="388"/>
                  </a:lnTo>
                  <a:lnTo>
                    <a:pt x="1704" y="388"/>
                  </a:lnTo>
                  <a:lnTo>
                    <a:pt x="1687" y="388"/>
                  </a:lnTo>
                  <a:lnTo>
                    <a:pt x="1687" y="388"/>
                  </a:lnTo>
                  <a:lnTo>
                    <a:pt x="1687" y="388"/>
                  </a:lnTo>
                  <a:lnTo>
                    <a:pt x="1687" y="371"/>
                  </a:lnTo>
                  <a:lnTo>
                    <a:pt x="1670" y="371"/>
                  </a:lnTo>
                  <a:lnTo>
                    <a:pt x="1670" y="371"/>
                  </a:lnTo>
                  <a:lnTo>
                    <a:pt x="1670" y="371"/>
                  </a:lnTo>
                  <a:lnTo>
                    <a:pt x="1653" y="371"/>
                  </a:lnTo>
                  <a:lnTo>
                    <a:pt x="1653" y="371"/>
                  </a:lnTo>
                  <a:lnTo>
                    <a:pt x="1653" y="371"/>
                  </a:lnTo>
                  <a:lnTo>
                    <a:pt x="1636" y="371"/>
                  </a:lnTo>
                  <a:lnTo>
                    <a:pt x="1636" y="371"/>
                  </a:lnTo>
                  <a:lnTo>
                    <a:pt x="1636" y="371"/>
                  </a:lnTo>
                  <a:lnTo>
                    <a:pt x="1636" y="371"/>
                  </a:lnTo>
                  <a:lnTo>
                    <a:pt x="1619" y="371"/>
                  </a:lnTo>
                  <a:lnTo>
                    <a:pt x="1619" y="371"/>
                  </a:lnTo>
                  <a:lnTo>
                    <a:pt x="1619" y="371"/>
                  </a:lnTo>
                  <a:lnTo>
                    <a:pt x="1619" y="371"/>
                  </a:lnTo>
                  <a:lnTo>
                    <a:pt x="1602" y="371"/>
                  </a:lnTo>
                  <a:lnTo>
                    <a:pt x="1602" y="354"/>
                  </a:lnTo>
                  <a:lnTo>
                    <a:pt x="1602" y="354"/>
                  </a:lnTo>
                  <a:lnTo>
                    <a:pt x="1602" y="354"/>
                  </a:lnTo>
                  <a:lnTo>
                    <a:pt x="1586" y="354"/>
                  </a:lnTo>
                  <a:lnTo>
                    <a:pt x="1586" y="354"/>
                  </a:lnTo>
                  <a:lnTo>
                    <a:pt x="1569" y="354"/>
                  </a:lnTo>
                  <a:lnTo>
                    <a:pt x="1569" y="354"/>
                  </a:lnTo>
                  <a:lnTo>
                    <a:pt x="1569" y="354"/>
                  </a:lnTo>
                  <a:lnTo>
                    <a:pt x="1569" y="354"/>
                  </a:lnTo>
                  <a:lnTo>
                    <a:pt x="1552" y="354"/>
                  </a:lnTo>
                  <a:lnTo>
                    <a:pt x="1552" y="354"/>
                  </a:lnTo>
                  <a:lnTo>
                    <a:pt x="1552" y="354"/>
                  </a:lnTo>
                  <a:lnTo>
                    <a:pt x="1552" y="354"/>
                  </a:lnTo>
                  <a:lnTo>
                    <a:pt x="1535" y="354"/>
                  </a:lnTo>
                  <a:lnTo>
                    <a:pt x="1535" y="337"/>
                  </a:lnTo>
                  <a:lnTo>
                    <a:pt x="1535" y="337"/>
                  </a:lnTo>
                  <a:lnTo>
                    <a:pt x="1518" y="337"/>
                  </a:lnTo>
                  <a:lnTo>
                    <a:pt x="1518" y="337"/>
                  </a:lnTo>
                  <a:lnTo>
                    <a:pt x="1518" y="337"/>
                  </a:lnTo>
                  <a:lnTo>
                    <a:pt x="1518" y="337"/>
                  </a:lnTo>
                  <a:lnTo>
                    <a:pt x="1501" y="337"/>
                  </a:lnTo>
                  <a:lnTo>
                    <a:pt x="1501" y="337"/>
                  </a:lnTo>
                  <a:lnTo>
                    <a:pt x="1501" y="337"/>
                  </a:lnTo>
                  <a:lnTo>
                    <a:pt x="1484" y="337"/>
                  </a:lnTo>
                  <a:lnTo>
                    <a:pt x="1484" y="337"/>
                  </a:lnTo>
                  <a:lnTo>
                    <a:pt x="1484" y="337"/>
                  </a:lnTo>
                  <a:lnTo>
                    <a:pt x="1484" y="337"/>
                  </a:lnTo>
                  <a:lnTo>
                    <a:pt x="1467" y="337"/>
                  </a:lnTo>
                  <a:lnTo>
                    <a:pt x="1467" y="337"/>
                  </a:lnTo>
                  <a:lnTo>
                    <a:pt x="1467" y="337"/>
                  </a:lnTo>
                  <a:lnTo>
                    <a:pt x="1467" y="321"/>
                  </a:lnTo>
                  <a:lnTo>
                    <a:pt x="1451" y="321"/>
                  </a:lnTo>
                  <a:lnTo>
                    <a:pt x="1451" y="321"/>
                  </a:lnTo>
                  <a:lnTo>
                    <a:pt x="1434" y="321"/>
                  </a:lnTo>
                  <a:lnTo>
                    <a:pt x="1434" y="321"/>
                  </a:lnTo>
                  <a:lnTo>
                    <a:pt x="1434" y="321"/>
                  </a:lnTo>
                  <a:lnTo>
                    <a:pt x="1434" y="321"/>
                  </a:lnTo>
                  <a:lnTo>
                    <a:pt x="1417" y="321"/>
                  </a:lnTo>
                  <a:lnTo>
                    <a:pt x="1417" y="321"/>
                  </a:lnTo>
                  <a:lnTo>
                    <a:pt x="1417" y="321"/>
                  </a:lnTo>
                  <a:lnTo>
                    <a:pt x="1417" y="321"/>
                  </a:lnTo>
                  <a:lnTo>
                    <a:pt x="1400" y="321"/>
                  </a:lnTo>
                  <a:lnTo>
                    <a:pt x="1400" y="321"/>
                  </a:lnTo>
                  <a:lnTo>
                    <a:pt x="1400" y="321"/>
                  </a:lnTo>
                  <a:lnTo>
                    <a:pt x="1383" y="304"/>
                  </a:lnTo>
                  <a:lnTo>
                    <a:pt x="1383" y="304"/>
                  </a:lnTo>
                  <a:lnTo>
                    <a:pt x="1383" y="304"/>
                  </a:lnTo>
                  <a:lnTo>
                    <a:pt x="1366" y="304"/>
                  </a:lnTo>
                  <a:lnTo>
                    <a:pt x="1366" y="304"/>
                  </a:lnTo>
                  <a:lnTo>
                    <a:pt x="1366" y="304"/>
                  </a:lnTo>
                  <a:lnTo>
                    <a:pt x="1366" y="304"/>
                  </a:lnTo>
                  <a:lnTo>
                    <a:pt x="1349" y="304"/>
                  </a:lnTo>
                  <a:lnTo>
                    <a:pt x="1349" y="304"/>
                  </a:lnTo>
                  <a:lnTo>
                    <a:pt x="1349" y="304"/>
                  </a:lnTo>
                  <a:lnTo>
                    <a:pt x="1349" y="304"/>
                  </a:lnTo>
                  <a:lnTo>
                    <a:pt x="1333" y="304"/>
                  </a:lnTo>
                  <a:lnTo>
                    <a:pt x="1333" y="304"/>
                  </a:lnTo>
                  <a:lnTo>
                    <a:pt x="1333" y="304"/>
                  </a:lnTo>
                  <a:lnTo>
                    <a:pt x="1316" y="304"/>
                  </a:lnTo>
                  <a:lnTo>
                    <a:pt x="1316" y="304"/>
                  </a:lnTo>
                  <a:lnTo>
                    <a:pt x="1316" y="287"/>
                  </a:lnTo>
                  <a:lnTo>
                    <a:pt x="1316" y="287"/>
                  </a:lnTo>
                  <a:lnTo>
                    <a:pt x="1299" y="287"/>
                  </a:lnTo>
                  <a:lnTo>
                    <a:pt x="1299" y="287"/>
                  </a:lnTo>
                  <a:lnTo>
                    <a:pt x="1299" y="287"/>
                  </a:lnTo>
                  <a:lnTo>
                    <a:pt x="1282" y="287"/>
                  </a:lnTo>
                  <a:lnTo>
                    <a:pt x="1282" y="287"/>
                  </a:lnTo>
                  <a:lnTo>
                    <a:pt x="1282" y="287"/>
                  </a:lnTo>
                  <a:lnTo>
                    <a:pt x="1282" y="287"/>
                  </a:lnTo>
                  <a:lnTo>
                    <a:pt x="1265" y="287"/>
                  </a:lnTo>
                  <a:lnTo>
                    <a:pt x="1265" y="287"/>
                  </a:lnTo>
                  <a:lnTo>
                    <a:pt x="1265" y="287"/>
                  </a:lnTo>
                  <a:lnTo>
                    <a:pt x="1248" y="287"/>
                  </a:lnTo>
                  <a:lnTo>
                    <a:pt x="1248" y="287"/>
                  </a:lnTo>
                  <a:lnTo>
                    <a:pt x="1248" y="270"/>
                  </a:lnTo>
                  <a:lnTo>
                    <a:pt x="1231" y="270"/>
                  </a:lnTo>
                  <a:lnTo>
                    <a:pt x="1231" y="270"/>
                  </a:lnTo>
                  <a:lnTo>
                    <a:pt x="1231" y="270"/>
                  </a:lnTo>
                  <a:lnTo>
                    <a:pt x="1231" y="270"/>
                  </a:lnTo>
                  <a:lnTo>
                    <a:pt x="1214" y="270"/>
                  </a:lnTo>
                  <a:lnTo>
                    <a:pt x="1214" y="270"/>
                  </a:lnTo>
                  <a:lnTo>
                    <a:pt x="1214" y="270"/>
                  </a:lnTo>
                  <a:lnTo>
                    <a:pt x="1198" y="270"/>
                  </a:lnTo>
                  <a:lnTo>
                    <a:pt x="1198" y="270"/>
                  </a:lnTo>
                  <a:lnTo>
                    <a:pt x="1198" y="270"/>
                  </a:lnTo>
                  <a:lnTo>
                    <a:pt x="1198" y="270"/>
                  </a:lnTo>
                  <a:lnTo>
                    <a:pt x="1181" y="270"/>
                  </a:lnTo>
                  <a:lnTo>
                    <a:pt x="1181" y="270"/>
                  </a:lnTo>
                  <a:lnTo>
                    <a:pt x="1181" y="270"/>
                  </a:lnTo>
                  <a:lnTo>
                    <a:pt x="1164" y="270"/>
                  </a:lnTo>
                  <a:lnTo>
                    <a:pt x="1164" y="253"/>
                  </a:lnTo>
                  <a:lnTo>
                    <a:pt x="1164" y="253"/>
                  </a:lnTo>
                  <a:lnTo>
                    <a:pt x="1164" y="253"/>
                  </a:lnTo>
                  <a:lnTo>
                    <a:pt x="1147" y="253"/>
                  </a:lnTo>
                  <a:lnTo>
                    <a:pt x="1147" y="253"/>
                  </a:lnTo>
                  <a:lnTo>
                    <a:pt x="1147" y="253"/>
                  </a:lnTo>
                  <a:lnTo>
                    <a:pt x="1147" y="253"/>
                  </a:lnTo>
                  <a:lnTo>
                    <a:pt x="1130" y="253"/>
                  </a:lnTo>
                  <a:lnTo>
                    <a:pt x="1130" y="253"/>
                  </a:lnTo>
                  <a:lnTo>
                    <a:pt x="1113" y="253"/>
                  </a:lnTo>
                  <a:lnTo>
                    <a:pt x="1113" y="253"/>
                  </a:lnTo>
                  <a:lnTo>
                    <a:pt x="1113" y="253"/>
                  </a:lnTo>
                  <a:lnTo>
                    <a:pt x="1113" y="253"/>
                  </a:lnTo>
                  <a:lnTo>
                    <a:pt x="1096" y="253"/>
                  </a:lnTo>
                  <a:lnTo>
                    <a:pt x="1096" y="236"/>
                  </a:lnTo>
                  <a:lnTo>
                    <a:pt x="1096" y="236"/>
                  </a:lnTo>
                  <a:lnTo>
                    <a:pt x="1096" y="236"/>
                  </a:lnTo>
                  <a:lnTo>
                    <a:pt x="1080" y="236"/>
                  </a:lnTo>
                  <a:lnTo>
                    <a:pt x="1080" y="236"/>
                  </a:lnTo>
                  <a:lnTo>
                    <a:pt x="1063" y="236"/>
                  </a:lnTo>
                  <a:lnTo>
                    <a:pt x="1063" y="236"/>
                  </a:lnTo>
                  <a:lnTo>
                    <a:pt x="1063" y="236"/>
                  </a:lnTo>
                  <a:lnTo>
                    <a:pt x="1063" y="236"/>
                  </a:lnTo>
                  <a:lnTo>
                    <a:pt x="1046" y="236"/>
                  </a:lnTo>
                  <a:lnTo>
                    <a:pt x="1046" y="236"/>
                  </a:lnTo>
                  <a:lnTo>
                    <a:pt x="1046" y="236"/>
                  </a:lnTo>
                  <a:lnTo>
                    <a:pt x="1046" y="236"/>
                  </a:lnTo>
                  <a:lnTo>
                    <a:pt x="1029" y="236"/>
                  </a:lnTo>
                  <a:lnTo>
                    <a:pt x="1029" y="236"/>
                  </a:lnTo>
                  <a:lnTo>
                    <a:pt x="1029" y="236"/>
                  </a:lnTo>
                  <a:lnTo>
                    <a:pt x="1012" y="219"/>
                  </a:lnTo>
                  <a:lnTo>
                    <a:pt x="1012" y="219"/>
                  </a:lnTo>
                  <a:lnTo>
                    <a:pt x="1012" y="219"/>
                  </a:lnTo>
                  <a:lnTo>
                    <a:pt x="995" y="219"/>
                  </a:lnTo>
                  <a:lnTo>
                    <a:pt x="995" y="219"/>
                  </a:lnTo>
                  <a:lnTo>
                    <a:pt x="995" y="219"/>
                  </a:lnTo>
                  <a:lnTo>
                    <a:pt x="995" y="219"/>
                  </a:lnTo>
                  <a:lnTo>
                    <a:pt x="978" y="219"/>
                  </a:lnTo>
                  <a:lnTo>
                    <a:pt x="978" y="219"/>
                  </a:lnTo>
                  <a:lnTo>
                    <a:pt x="978" y="219"/>
                  </a:lnTo>
                  <a:lnTo>
                    <a:pt x="978" y="219"/>
                  </a:lnTo>
                  <a:lnTo>
                    <a:pt x="961" y="219"/>
                  </a:lnTo>
                  <a:lnTo>
                    <a:pt x="961" y="219"/>
                  </a:lnTo>
                  <a:lnTo>
                    <a:pt x="945" y="219"/>
                  </a:lnTo>
                  <a:lnTo>
                    <a:pt x="945" y="203"/>
                  </a:lnTo>
                  <a:lnTo>
                    <a:pt x="945" y="203"/>
                  </a:lnTo>
                  <a:lnTo>
                    <a:pt x="945" y="203"/>
                  </a:lnTo>
                  <a:lnTo>
                    <a:pt x="928" y="203"/>
                  </a:lnTo>
                  <a:lnTo>
                    <a:pt x="928" y="203"/>
                  </a:lnTo>
                  <a:lnTo>
                    <a:pt x="928" y="203"/>
                  </a:lnTo>
                  <a:lnTo>
                    <a:pt x="928" y="203"/>
                  </a:lnTo>
                  <a:lnTo>
                    <a:pt x="911" y="203"/>
                  </a:lnTo>
                  <a:lnTo>
                    <a:pt x="911" y="203"/>
                  </a:lnTo>
                  <a:lnTo>
                    <a:pt x="911" y="203"/>
                  </a:lnTo>
                  <a:lnTo>
                    <a:pt x="894" y="203"/>
                  </a:lnTo>
                  <a:lnTo>
                    <a:pt x="894" y="203"/>
                  </a:lnTo>
                  <a:lnTo>
                    <a:pt x="894" y="203"/>
                  </a:lnTo>
                  <a:lnTo>
                    <a:pt x="877" y="203"/>
                  </a:lnTo>
                  <a:lnTo>
                    <a:pt x="877" y="203"/>
                  </a:lnTo>
                  <a:lnTo>
                    <a:pt x="877" y="203"/>
                  </a:lnTo>
                  <a:lnTo>
                    <a:pt x="877" y="186"/>
                  </a:lnTo>
                  <a:lnTo>
                    <a:pt x="860" y="186"/>
                  </a:lnTo>
                  <a:lnTo>
                    <a:pt x="860" y="186"/>
                  </a:lnTo>
                  <a:lnTo>
                    <a:pt x="860" y="186"/>
                  </a:lnTo>
                  <a:lnTo>
                    <a:pt x="860" y="186"/>
                  </a:lnTo>
                  <a:lnTo>
                    <a:pt x="843" y="186"/>
                  </a:lnTo>
                  <a:lnTo>
                    <a:pt x="843" y="186"/>
                  </a:lnTo>
                  <a:lnTo>
                    <a:pt x="827" y="186"/>
                  </a:lnTo>
                  <a:lnTo>
                    <a:pt x="827" y="186"/>
                  </a:lnTo>
                  <a:lnTo>
                    <a:pt x="827" y="186"/>
                  </a:lnTo>
                  <a:lnTo>
                    <a:pt x="827" y="186"/>
                  </a:lnTo>
                  <a:lnTo>
                    <a:pt x="810" y="186"/>
                  </a:lnTo>
                  <a:lnTo>
                    <a:pt x="810" y="186"/>
                  </a:lnTo>
                  <a:lnTo>
                    <a:pt x="810" y="186"/>
                  </a:lnTo>
                  <a:lnTo>
                    <a:pt x="793" y="169"/>
                  </a:lnTo>
                  <a:lnTo>
                    <a:pt x="793" y="169"/>
                  </a:lnTo>
                  <a:lnTo>
                    <a:pt x="793" y="169"/>
                  </a:lnTo>
                  <a:lnTo>
                    <a:pt x="776" y="169"/>
                  </a:lnTo>
                  <a:lnTo>
                    <a:pt x="776" y="169"/>
                  </a:lnTo>
                  <a:lnTo>
                    <a:pt x="776" y="169"/>
                  </a:lnTo>
                  <a:lnTo>
                    <a:pt x="776" y="169"/>
                  </a:lnTo>
                  <a:lnTo>
                    <a:pt x="759" y="169"/>
                  </a:lnTo>
                  <a:lnTo>
                    <a:pt x="759" y="169"/>
                  </a:lnTo>
                  <a:lnTo>
                    <a:pt x="759" y="169"/>
                  </a:lnTo>
                  <a:lnTo>
                    <a:pt x="759" y="169"/>
                  </a:lnTo>
                  <a:lnTo>
                    <a:pt x="742" y="169"/>
                  </a:lnTo>
                  <a:lnTo>
                    <a:pt x="742" y="169"/>
                  </a:lnTo>
                  <a:lnTo>
                    <a:pt x="725" y="169"/>
                  </a:lnTo>
                  <a:lnTo>
                    <a:pt x="725" y="169"/>
                  </a:lnTo>
                  <a:lnTo>
                    <a:pt x="725" y="169"/>
                  </a:lnTo>
                  <a:lnTo>
                    <a:pt x="725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692" y="152"/>
                  </a:lnTo>
                  <a:lnTo>
                    <a:pt x="692" y="152"/>
                  </a:lnTo>
                  <a:lnTo>
                    <a:pt x="692" y="152"/>
                  </a:lnTo>
                  <a:lnTo>
                    <a:pt x="675" y="152"/>
                  </a:lnTo>
                  <a:lnTo>
                    <a:pt x="675" y="152"/>
                  </a:lnTo>
                  <a:lnTo>
                    <a:pt x="675" y="152"/>
                  </a:lnTo>
                  <a:lnTo>
                    <a:pt x="675" y="152"/>
                  </a:lnTo>
                  <a:lnTo>
                    <a:pt x="658" y="152"/>
                  </a:lnTo>
                  <a:lnTo>
                    <a:pt x="658" y="152"/>
                  </a:lnTo>
                  <a:lnTo>
                    <a:pt x="658" y="152"/>
                  </a:lnTo>
                  <a:lnTo>
                    <a:pt x="641" y="135"/>
                  </a:lnTo>
                  <a:lnTo>
                    <a:pt x="641" y="135"/>
                  </a:lnTo>
                  <a:lnTo>
                    <a:pt x="641" y="135"/>
                  </a:lnTo>
                  <a:lnTo>
                    <a:pt x="624" y="135"/>
                  </a:lnTo>
                  <a:lnTo>
                    <a:pt x="624" y="135"/>
                  </a:lnTo>
                  <a:lnTo>
                    <a:pt x="624" y="135"/>
                  </a:lnTo>
                  <a:lnTo>
                    <a:pt x="624" y="135"/>
                  </a:lnTo>
                  <a:lnTo>
                    <a:pt x="607" y="135"/>
                  </a:lnTo>
                  <a:lnTo>
                    <a:pt x="607" y="135"/>
                  </a:lnTo>
                  <a:lnTo>
                    <a:pt x="607" y="135"/>
                  </a:lnTo>
                  <a:lnTo>
                    <a:pt x="590" y="135"/>
                  </a:lnTo>
                  <a:lnTo>
                    <a:pt x="590" y="135"/>
                  </a:lnTo>
                  <a:lnTo>
                    <a:pt x="590" y="135"/>
                  </a:lnTo>
                  <a:lnTo>
                    <a:pt x="574" y="135"/>
                  </a:lnTo>
                  <a:lnTo>
                    <a:pt x="574" y="135"/>
                  </a:lnTo>
                  <a:lnTo>
                    <a:pt x="574" y="135"/>
                  </a:lnTo>
                  <a:lnTo>
                    <a:pt x="574" y="118"/>
                  </a:lnTo>
                  <a:lnTo>
                    <a:pt x="557" y="118"/>
                  </a:lnTo>
                  <a:lnTo>
                    <a:pt x="557" y="118"/>
                  </a:lnTo>
                  <a:lnTo>
                    <a:pt x="557" y="118"/>
                  </a:lnTo>
                  <a:lnTo>
                    <a:pt x="540" y="118"/>
                  </a:lnTo>
                  <a:lnTo>
                    <a:pt x="540" y="118"/>
                  </a:lnTo>
                  <a:lnTo>
                    <a:pt x="540" y="118"/>
                  </a:lnTo>
                  <a:lnTo>
                    <a:pt x="540" y="118"/>
                  </a:lnTo>
                  <a:lnTo>
                    <a:pt x="523" y="118"/>
                  </a:lnTo>
                  <a:lnTo>
                    <a:pt x="523" y="118"/>
                  </a:lnTo>
                  <a:lnTo>
                    <a:pt x="523" y="118"/>
                  </a:lnTo>
                  <a:lnTo>
                    <a:pt x="506" y="118"/>
                  </a:lnTo>
                  <a:lnTo>
                    <a:pt x="506" y="118"/>
                  </a:lnTo>
                  <a:lnTo>
                    <a:pt x="506" y="118"/>
                  </a:lnTo>
                  <a:lnTo>
                    <a:pt x="506" y="101"/>
                  </a:lnTo>
                  <a:lnTo>
                    <a:pt x="489" y="101"/>
                  </a:lnTo>
                  <a:lnTo>
                    <a:pt x="489" y="101"/>
                  </a:lnTo>
                  <a:lnTo>
                    <a:pt x="472" y="101"/>
                  </a:lnTo>
                  <a:lnTo>
                    <a:pt x="472" y="101"/>
                  </a:lnTo>
                  <a:lnTo>
                    <a:pt x="472" y="101"/>
                  </a:lnTo>
                  <a:lnTo>
                    <a:pt x="472" y="101"/>
                  </a:lnTo>
                  <a:lnTo>
                    <a:pt x="455" y="101"/>
                  </a:lnTo>
                  <a:lnTo>
                    <a:pt x="455" y="101"/>
                  </a:lnTo>
                  <a:lnTo>
                    <a:pt x="455" y="101"/>
                  </a:lnTo>
                  <a:lnTo>
                    <a:pt x="439" y="101"/>
                  </a:lnTo>
                  <a:lnTo>
                    <a:pt x="439" y="101"/>
                  </a:lnTo>
                  <a:lnTo>
                    <a:pt x="439" y="101"/>
                  </a:lnTo>
                  <a:lnTo>
                    <a:pt x="422" y="101"/>
                  </a:lnTo>
                  <a:lnTo>
                    <a:pt x="422" y="101"/>
                  </a:lnTo>
                  <a:lnTo>
                    <a:pt x="422" y="101"/>
                  </a:lnTo>
                  <a:lnTo>
                    <a:pt x="422" y="84"/>
                  </a:lnTo>
                  <a:lnTo>
                    <a:pt x="405" y="84"/>
                  </a:lnTo>
                  <a:lnTo>
                    <a:pt x="405" y="84"/>
                  </a:lnTo>
                  <a:lnTo>
                    <a:pt x="405" y="84"/>
                  </a:lnTo>
                  <a:lnTo>
                    <a:pt x="388" y="84"/>
                  </a:lnTo>
                  <a:lnTo>
                    <a:pt x="388" y="84"/>
                  </a:lnTo>
                  <a:lnTo>
                    <a:pt x="388" y="84"/>
                  </a:lnTo>
                  <a:lnTo>
                    <a:pt x="371" y="84"/>
                  </a:lnTo>
                  <a:lnTo>
                    <a:pt x="371" y="84"/>
                  </a:lnTo>
                  <a:lnTo>
                    <a:pt x="371" y="84"/>
                  </a:lnTo>
                  <a:lnTo>
                    <a:pt x="371" y="84"/>
                  </a:lnTo>
                  <a:lnTo>
                    <a:pt x="354" y="84"/>
                  </a:lnTo>
                  <a:lnTo>
                    <a:pt x="354" y="84"/>
                  </a:lnTo>
                  <a:lnTo>
                    <a:pt x="354" y="84"/>
                  </a:lnTo>
                  <a:lnTo>
                    <a:pt x="337" y="68"/>
                  </a:lnTo>
                  <a:lnTo>
                    <a:pt x="337" y="68"/>
                  </a:lnTo>
                  <a:lnTo>
                    <a:pt x="337" y="68"/>
                  </a:lnTo>
                  <a:lnTo>
                    <a:pt x="321" y="68"/>
                  </a:lnTo>
                  <a:lnTo>
                    <a:pt x="321" y="68"/>
                  </a:lnTo>
                  <a:lnTo>
                    <a:pt x="321" y="68"/>
                  </a:lnTo>
                  <a:lnTo>
                    <a:pt x="321" y="68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36" y="51"/>
                  </a:lnTo>
                  <a:lnTo>
                    <a:pt x="236" y="51"/>
                  </a:lnTo>
                  <a:lnTo>
                    <a:pt x="236" y="51"/>
                  </a:lnTo>
                  <a:lnTo>
                    <a:pt x="236" y="51"/>
                  </a:lnTo>
                  <a:lnTo>
                    <a:pt x="219" y="51"/>
                  </a:lnTo>
                  <a:lnTo>
                    <a:pt x="219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186" y="51"/>
                  </a:lnTo>
                  <a:lnTo>
                    <a:pt x="186" y="34"/>
                  </a:lnTo>
                  <a:lnTo>
                    <a:pt x="186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01" y="34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4223425" y="812000"/>
              <a:ext cx="40500" cy="170375"/>
            </a:xfrm>
            <a:custGeom>
              <a:avLst/>
              <a:gdLst/>
              <a:ahLst/>
              <a:cxnLst/>
              <a:rect l="l" t="t" r="r" b="b"/>
              <a:pathLst>
                <a:path w="1620" h="6815" fill="none" extrusionOk="0">
                  <a:moveTo>
                    <a:pt x="1" y="6814"/>
                  </a:moveTo>
                  <a:lnTo>
                    <a:pt x="1620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4176625" y="800600"/>
              <a:ext cx="36275" cy="171225"/>
            </a:xfrm>
            <a:custGeom>
              <a:avLst/>
              <a:gdLst/>
              <a:ahLst/>
              <a:cxnLst/>
              <a:rect l="l" t="t" r="r" b="b"/>
              <a:pathLst>
                <a:path w="1451" h="6849" fill="none" extrusionOk="0">
                  <a:moveTo>
                    <a:pt x="0" y="6849"/>
                  </a:moveTo>
                  <a:lnTo>
                    <a:pt x="1451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4176625" y="800200"/>
              <a:ext cx="87300" cy="182175"/>
            </a:xfrm>
            <a:custGeom>
              <a:avLst/>
              <a:gdLst/>
              <a:ahLst/>
              <a:cxnLst/>
              <a:rect l="l" t="t" r="r" b="b"/>
              <a:pathLst>
                <a:path w="3492" h="7287" extrusionOk="0">
                  <a:moveTo>
                    <a:pt x="1434" y="0"/>
                  </a:moveTo>
                  <a:lnTo>
                    <a:pt x="0" y="6865"/>
                  </a:lnTo>
                  <a:lnTo>
                    <a:pt x="34" y="6865"/>
                  </a:lnTo>
                  <a:lnTo>
                    <a:pt x="51" y="6882"/>
                  </a:lnTo>
                  <a:lnTo>
                    <a:pt x="118" y="6882"/>
                  </a:lnTo>
                  <a:lnTo>
                    <a:pt x="118" y="6899"/>
                  </a:lnTo>
                  <a:lnTo>
                    <a:pt x="203" y="6899"/>
                  </a:lnTo>
                  <a:lnTo>
                    <a:pt x="203" y="6915"/>
                  </a:lnTo>
                  <a:lnTo>
                    <a:pt x="287" y="6915"/>
                  </a:lnTo>
                  <a:lnTo>
                    <a:pt x="287" y="6932"/>
                  </a:lnTo>
                  <a:lnTo>
                    <a:pt x="355" y="6932"/>
                  </a:lnTo>
                  <a:lnTo>
                    <a:pt x="355" y="6949"/>
                  </a:lnTo>
                  <a:lnTo>
                    <a:pt x="439" y="6949"/>
                  </a:lnTo>
                  <a:lnTo>
                    <a:pt x="439" y="6966"/>
                  </a:lnTo>
                  <a:lnTo>
                    <a:pt x="506" y="6966"/>
                  </a:lnTo>
                  <a:lnTo>
                    <a:pt x="506" y="6983"/>
                  </a:lnTo>
                  <a:lnTo>
                    <a:pt x="591" y="6983"/>
                  </a:lnTo>
                  <a:lnTo>
                    <a:pt x="591" y="7000"/>
                  </a:lnTo>
                  <a:lnTo>
                    <a:pt x="658" y="7000"/>
                  </a:lnTo>
                  <a:lnTo>
                    <a:pt x="658" y="7017"/>
                  </a:lnTo>
                  <a:lnTo>
                    <a:pt x="743" y="7017"/>
                  </a:lnTo>
                  <a:lnTo>
                    <a:pt x="743" y="7033"/>
                  </a:lnTo>
                  <a:lnTo>
                    <a:pt x="810" y="7033"/>
                  </a:lnTo>
                  <a:lnTo>
                    <a:pt x="810" y="7050"/>
                  </a:lnTo>
                  <a:lnTo>
                    <a:pt x="894" y="7050"/>
                  </a:lnTo>
                  <a:lnTo>
                    <a:pt x="894" y="7067"/>
                  </a:lnTo>
                  <a:lnTo>
                    <a:pt x="962" y="7067"/>
                  </a:lnTo>
                  <a:lnTo>
                    <a:pt x="962" y="7084"/>
                  </a:lnTo>
                  <a:lnTo>
                    <a:pt x="1029" y="7084"/>
                  </a:lnTo>
                  <a:lnTo>
                    <a:pt x="1029" y="7101"/>
                  </a:lnTo>
                  <a:lnTo>
                    <a:pt x="1097" y="7101"/>
                  </a:lnTo>
                  <a:lnTo>
                    <a:pt x="1114" y="7118"/>
                  </a:lnTo>
                  <a:lnTo>
                    <a:pt x="1181" y="7118"/>
                  </a:lnTo>
                  <a:lnTo>
                    <a:pt x="1181" y="7135"/>
                  </a:lnTo>
                  <a:lnTo>
                    <a:pt x="1249" y="7135"/>
                  </a:lnTo>
                  <a:lnTo>
                    <a:pt x="1249" y="7152"/>
                  </a:lnTo>
                  <a:lnTo>
                    <a:pt x="1333" y="7152"/>
                  </a:lnTo>
                  <a:lnTo>
                    <a:pt x="1333" y="7168"/>
                  </a:lnTo>
                  <a:lnTo>
                    <a:pt x="1400" y="7168"/>
                  </a:lnTo>
                  <a:lnTo>
                    <a:pt x="1400" y="7185"/>
                  </a:lnTo>
                  <a:lnTo>
                    <a:pt x="1468" y="7185"/>
                  </a:lnTo>
                  <a:lnTo>
                    <a:pt x="1468" y="7202"/>
                  </a:lnTo>
                  <a:lnTo>
                    <a:pt x="1535" y="7202"/>
                  </a:lnTo>
                  <a:lnTo>
                    <a:pt x="1535" y="7219"/>
                  </a:lnTo>
                  <a:lnTo>
                    <a:pt x="1603" y="7219"/>
                  </a:lnTo>
                  <a:lnTo>
                    <a:pt x="1603" y="7236"/>
                  </a:lnTo>
                  <a:lnTo>
                    <a:pt x="1687" y="7236"/>
                  </a:lnTo>
                  <a:lnTo>
                    <a:pt x="1687" y="7253"/>
                  </a:lnTo>
                  <a:lnTo>
                    <a:pt x="1738" y="7253"/>
                  </a:lnTo>
                  <a:lnTo>
                    <a:pt x="1755" y="7270"/>
                  </a:lnTo>
                  <a:lnTo>
                    <a:pt x="1822" y="7270"/>
                  </a:lnTo>
                  <a:lnTo>
                    <a:pt x="1822" y="7286"/>
                  </a:lnTo>
                  <a:lnTo>
                    <a:pt x="1873" y="7286"/>
                  </a:lnTo>
                  <a:lnTo>
                    <a:pt x="3492" y="472"/>
                  </a:lnTo>
                  <a:lnTo>
                    <a:pt x="3475" y="472"/>
                  </a:lnTo>
                  <a:lnTo>
                    <a:pt x="3458" y="456"/>
                  </a:lnTo>
                  <a:lnTo>
                    <a:pt x="3391" y="456"/>
                  </a:lnTo>
                  <a:lnTo>
                    <a:pt x="3391" y="439"/>
                  </a:lnTo>
                  <a:lnTo>
                    <a:pt x="3323" y="439"/>
                  </a:lnTo>
                  <a:lnTo>
                    <a:pt x="3323" y="422"/>
                  </a:lnTo>
                  <a:lnTo>
                    <a:pt x="3256" y="422"/>
                  </a:lnTo>
                  <a:lnTo>
                    <a:pt x="3256" y="405"/>
                  </a:lnTo>
                  <a:lnTo>
                    <a:pt x="3188" y="405"/>
                  </a:lnTo>
                  <a:lnTo>
                    <a:pt x="3188" y="388"/>
                  </a:lnTo>
                  <a:lnTo>
                    <a:pt x="3104" y="388"/>
                  </a:lnTo>
                  <a:lnTo>
                    <a:pt x="3104" y="371"/>
                  </a:lnTo>
                  <a:lnTo>
                    <a:pt x="3036" y="371"/>
                  </a:lnTo>
                  <a:lnTo>
                    <a:pt x="3036" y="354"/>
                  </a:lnTo>
                  <a:lnTo>
                    <a:pt x="2969" y="354"/>
                  </a:lnTo>
                  <a:lnTo>
                    <a:pt x="2969" y="337"/>
                  </a:lnTo>
                  <a:lnTo>
                    <a:pt x="2901" y="337"/>
                  </a:lnTo>
                  <a:lnTo>
                    <a:pt x="2901" y="321"/>
                  </a:lnTo>
                  <a:lnTo>
                    <a:pt x="2817" y="321"/>
                  </a:lnTo>
                  <a:lnTo>
                    <a:pt x="2817" y="304"/>
                  </a:lnTo>
                  <a:lnTo>
                    <a:pt x="2750" y="304"/>
                  </a:lnTo>
                  <a:lnTo>
                    <a:pt x="2750" y="287"/>
                  </a:lnTo>
                  <a:lnTo>
                    <a:pt x="2665" y="287"/>
                  </a:lnTo>
                  <a:lnTo>
                    <a:pt x="2665" y="270"/>
                  </a:lnTo>
                  <a:lnTo>
                    <a:pt x="2615" y="270"/>
                  </a:lnTo>
                  <a:lnTo>
                    <a:pt x="2598" y="253"/>
                  </a:lnTo>
                  <a:lnTo>
                    <a:pt x="2530" y="253"/>
                  </a:lnTo>
                  <a:lnTo>
                    <a:pt x="2530" y="236"/>
                  </a:lnTo>
                  <a:lnTo>
                    <a:pt x="2463" y="236"/>
                  </a:lnTo>
                  <a:lnTo>
                    <a:pt x="2463" y="219"/>
                  </a:lnTo>
                  <a:lnTo>
                    <a:pt x="2379" y="219"/>
                  </a:lnTo>
                  <a:lnTo>
                    <a:pt x="2379" y="203"/>
                  </a:lnTo>
                  <a:lnTo>
                    <a:pt x="2311" y="203"/>
                  </a:lnTo>
                  <a:lnTo>
                    <a:pt x="2311" y="186"/>
                  </a:lnTo>
                  <a:lnTo>
                    <a:pt x="2227" y="186"/>
                  </a:lnTo>
                  <a:lnTo>
                    <a:pt x="2227" y="169"/>
                  </a:lnTo>
                  <a:lnTo>
                    <a:pt x="2159" y="169"/>
                  </a:lnTo>
                  <a:lnTo>
                    <a:pt x="2159" y="152"/>
                  </a:lnTo>
                  <a:lnTo>
                    <a:pt x="2075" y="152"/>
                  </a:lnTo>
                  <a:lnTo>
                    <a:pt x="2075" y="135"/>
                  </a:lnTo>
                  <a:lnTo>
                    <a:pt x="2008" y="135"/>
                  </a:lnTo>
                  <a:lnTo>
                    <a:pt x="2008" y="118"/>
                  </a:lnTo>
                  <a:lnTo>
                    <a:pt x="1923" y="118"/>
                  </a:lnTo>
                  <a:lnTo>
                    <a:pt x="1923" y="101"/>
                  </a:lnTo>
                  <a:lnTo>
                    <a:pt x="1856" y="101"/>
                  </a:lnTo>
                  <a:lnTo>
                    <a:pt x="1856" y="84"/>
                  </a:lnTo>
                  <a:lnTo>
                    <a:pt x="1771" y="84"/>
                  </a:lnTo>
                  <a:lnTo>
                    <a:pt x="1771" y="68"/>
                  </a:lnTo>
                  <a:lnTo>
                    <a:pt x="1704" y="68"/>
                  </a:lnTo>
                  <a:lnTo>
                    <a:pt x="1704" y="51"/>
                  </a:lnTo>
                  <a:lnTo>
                    <a:pt x="1620" y="51"/>
                  </a:lnTo>
                  <a:lnTo>
                    <a:pt x="1620" y="34"/>
                  </a:lnTo>
                  <a:lnTo>
                    <a:pt x="1552" y="34"/>
                  </a:lnTo>
                  <a:lnTo>
                    <a:pt x="1535" y="17"/>
                  </a:lnTo>
                  <a:lnTo>
                    <a:pt x="1468" y="1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3380950" y="931325"/>
              <a:ext cx="795275" cy="45150"/>
            </a:xfrm>
            <a:custGeom>
              <a:avLst/>
              <a:gdLst/>
              <a:ahLst/>
              <a:cxnLst/>
              <a:rect l="l" t="t" r="r" b="b"/>
              <a:pathLst>
                <a:path w="31811" h="1806" fill="none" extrusionOk="0">
                  <a:moveTo>
                    <a:pt x="31811" y="1620"/>
                  </a:moveTo>
                  <a:lnTo>
                    <a:pt x="31777" y="1620"/>
                  </a:lnTo>
                  <a:lnTo>
                    <a:pt x="31676" y="1603"/>
                  </a:lnTo>
                  <a:lnTo>
                    <a:pt x="31642" y="1586"/>
                  </a:lnTo>
                  <a:lnTo>
                    <a:pt x="31591" y="1569"/>
                  </a:lnTo>
                  <a:lnTo>
                    <a:pt x="31558" y="1569"/>
                  </a:lnTo>
                  <a:lnTo>
                    <a:pt x="31456" y="1552"/>
                  </a:lnTo>
                  <a:lnTo>
                    <a:pt x="31423" y="1535"/>
                  </a:lnTo>
                  <a:lnTo>
                    <a:pt x="31372" y="1535"/>
                  </a:lnTo>
                  <a:lnTo>
                    <a:pt x="31338" y="1519"/>
                  </a:lnTo>
                  <a:lnTo>
                    <a:pt x="31305" y="1519"/>
                  </a:lnTo>
                  <a:lnTo>
                    <a:pt x="31237" y="1502"/>
                  </a:lnTo>
                  <a:lnTo>
                    <a:pt x="31203" y="1502"/>
                  </a:lnTo>
                  <a:lnTo>
                    <a:pt x="31119" y="1485"/>
                  </a:lnTo>
                  <a:lnTo>
                    <a:pt x="31085" y="1468"/>
                  </a:lnTo>
                  <a:lnTo>
                    <a:pt x="31018" y="1468"/>
                  </a:lnTo>
                  <a:lnTo>
                    <a:pt x="30984" y="1451"/>
                  </a:lnTo>
                  <a:lnTo>
                    <a:pt x="30917" y="1434"/>
                  </a:lnTo>
                  <a:lnTo>
                    <a:pt x="30883" y="1434"/>
                  </a:lnTo>
                  <a:lnTo>
                    <a:pt x="30799" y="1417"/>
                  </a:lnTo>
                  <a:lnTo>
                    <a:pt x="30765" y="1417"/>
                  </a:lnTo>
                  <a:lnTo>
                    <a:pt x="30731" y="1401"/>
                  </a:lnTo>
                  <a:lnTo>
                    <a:pt x="30697" y="1401"/>
                  </a:lnTo>
                  <a:lnTo>
                    <a:pt x="30664" y="1401"/>
                  </a:lnTo>
                  <a:lnTo>
                    <a:pt x="30613" y="1384"/>
                  </a:lnTo>
                  <a:lnTo>
                    <a:pt x="30579" y="1384"/>
                  </a:lnTo>
                  <a:lnTo>
                    <a:pt x="30512" y="1367"/>
                  </a:lnTo>
                  <a:lnTo>
                    <a:pt x="30478" y="1350"/>
                  </a:lnTo>
                  <a:lnTo>
                    <a:pt x="30444" y="1350"/>
                  </a:lnTo>
                  <a:lnTo>
                    <a:pt x="30394" y="1333"/>
                  </a:lnTo>
                  <a:lnTo>
                    <a:pt x="30360" y="1333"/>
                  </a:lnTo>
                  <a:lnTo>
                    <a:pt x="30293" y="1316"/>
                  </a:lnTo>
                  <a:lnTo>
                    <a:pt x="30259" y="1316"/>
                  </a:lnTo>
                  <a:lnTo>
                    <a:pt x="30225" y="1316"/>
                  </a:lnTo>
                  <a:lnTo>
                    <a:pt x="30208" y="1299"/>
                  </a:lnTo>
                  <a:lnTo>
                    <a:pt x="30174" y="1299"/>
                  </a:lnTo>
                  <a:lnTo>
                    <a:pt x="30141" y="1299"/>
                  </a:lnTo>
                  <a:lnTo>
                    <a:pt x="30107" y="1282"/>
                  </a:lnTo>
                  <a:lnTo>
                    <a:pt x="30073" y="1282"/>
                  </a:lnTo>
                  <a:lnTo>
                    <a:pt x="30040" y="1282"/>
                  </a:lnTo>
                  <a:lnTo>
                    <a:pt x="30006" y="1266"/>
                  </a:lnTo>
                  <a:lnTo>
                    <a:pt x="29972" y="1266"/>
                  </a:lnTo>
                  <a:lnTo>
                    <a:pt x="29955" y="1249"/>
                  </a:lnTo>
                  <a:lnTo>
                    <a:pt x="29921" y="1249"/>
                  </a:lnTo>
                  <a:lnTo>
                    <a:pt x="29888" y="1249"/>
                  </a:lnTo>
                  <a:lnTo>
                    <a:pt x="29820" y="1232"/>
                  </a:lnTo>
                  <a:lnTo>
                    <a:pt x="29787" y="1232"/>
                  </a:lnTo>
                  <a:lnTo>
                    <a:pt x="29753" y="1215"/>
                  </a:lnTo>
                  <a:lnTo>
                    <a:pt x="29719" y="1215"/>
                  </a:lnTo>
                  <a:lnTo>
                    <a:pt x="29702" y="1215"/>
                  </a:lnTo>
                  <a:lnTo>
                    <a:pt x="29669" y="1198"/>
                  </a:lnTo>
                  <a:lnTo>
                    <a:pt x="29635" y="1198"/>
                  </a:lnTo>
                  <a:lnTo>
                    <a:pt x="29601" y="1198"/>
                  </a:lnTo>
                  <a:lnTo>
                    <a:pt x="29567" y="1181"/>
                  </a:lnTo>
                  <a:lnTo>
                    <a:pt x="29534" y="1181"/>
                  </a:lnTo>
                  <a:lnTo>
                    <a:pt x="29500" y="1181"/>
                  </a:lnTo>
                  <a:lnTo>
                    <a:pt x="29466" y="1164"/>
                  </a:lnTo>
                  <a:lnTo>
                    <a:pt x="29449" y="1164"/>
                  </a:lnTo>
                  <a:lnTo>
                    <a:pt x="29416" y="1164"/>
                  </a:lnTo>
                  <a:lnTo>
                    <a:pt x="29382" y="1148"/>
                  </a:lnTo>
                  <a:lnTo>
                    <a:pt x="29348" y="1148"/>
                  </a:lnTo>
                  <a:lnTo>
                    <a:pt x="29314" y="1148"/>
                  </a:lnTo>
                  <a:lnTo>
                    <a:pt x="29281" y="1131"/>
                  </a:lnTo>
                  <a:lnTo>
                    <a:pt x="29247" y="1131"/>
                  </a:lnTo>
                  <a:lnTo>
                    <a:pt x="29213" y="1131"/>
                  </a:lnTo>
                  <a:lnTo>
                    <a:pt x="29196" y="1114"/>
                  </a:lnTo>
                  <a:lnTo>
                    <a:pt x="29163" y="1114"/>
                  </a:lnTo>
                  <a:lnTo>
                    <a:pt x="29129" y="1114"/>
                  </a:lnTo>
                  <a:lnTo>
                    <a:pt x="29095" y="1097"/>
                  </a:lnTo>
                  <a:lnTo>
                    <a:pt x="29061" y="1097"/>
                  </a:lnTo>
                  <a:lnTo>
                    <a:pt x="29028" y="1097"/>
                  </a:lnTo>
                  <a:lnTo>
                    <a:pt x="28994" y="1080"/>
                  </a:lnTo>
                  <a:lnTo>
                    <a:pt x="28960" y="1080"/>
                  </a:lnTo>
                  <a:lnTo>
                    <a:pt x="28943" y="1080"/>
                  </a:lnTo>
                  <a:lnTo>
                    <a:pt x="28910" y="1063"/>
                  </a:lnTo>
                  <a:lnTo>
                    <a:pt x="28876" y="1063"/>
                  </a:lnTo>
                  <a:lnTo>
                    <a:pt x="28842" y="1063"/>
                  </a:lnTo>
                  <a:lnTo>
                    <a:pt x="28808" y="1063"/>
                  </a:lnTo>
                  <a:lnTo>
                    <a:pt x="28775" y="1046"/>
                  </a:lnTo>
                  <a:lnTo>
                    <a:pt x="28741" y="1046"/>
                  </a:lnTo>
                  <a:lnTo>
                    <a:pt x="28707" y="1046"/>
                  </a:lnTo>
                  <a:lnTo>
                    <a:pt x="28690" y="1029"/>
                  </a:lnTo>
                  <a:lnTo>
                    <a:pt x="28657" y="1029"/>
                  </a:lnTo>
                  <a:lnTo>
                    <a:pt x="28623" y="1029"/>
                  </a:lnTo>
                  <a:lnTo>
                    <a:pt x="28589" y="1013"/>
                  </a:lnTo>
                  <a:lnTo>
                    <a:pt x="28555" y="1013"/>
                  </a:lnTo>
                  <a:lnTo>
                    <a:pt x="28522" y="1013"/>
                  </a:lnTo>
                  <a:lnTo>
                    <a:pt x="28488" y="996"/>
                  </a:lnTo>
                  <a:lnTo>
                    <a:pt x="28454" y="996"/>
                  </a:lnTo>
                  <a:lnTo>
                    <a:pt x="28437" y="996"/>
                  </a:lnTo>
                  <a:lnTo>
                    <a:pt x="28404" y="979"/>
                  </a:lnTo>
                  <a:lnTo>
                    <a:pt x="28336" y="979"/>
                  </a:lnTo>
                  <a:lnTo>
                    <a:pt x="28302" y="979"/>
                  </a:lnTo>
                  <a:lnTo>
                    <a:pt x="28269" y="962"/>
                  </a:lnTo>
                  <a:lnTo>
                    <a:pt x="28235" y="962"/>
                  </a:lnTo>
                  <a:lnTo>
                    <a:pt x="28201" y="962"/>
                  </a:lnTo>
                  <a:lnTo>
                    <a:pt x="28184" y="945"/>
                  </a:lnTo>
                  <a:lnTo>
                    <a:pt x="28151" y="945"/>
                  </a:lnTo>
                  <a:lnTo>
                    <a:pt x="28117" y="945"/>
                  </a:lnTo>
                  <a:lnTo>
                    <a:pt x="28083" y="928"/>
                  </a:lnTo>
                  <a:lnTo>
                    <a:pt x="28016" y="928"/>
                  </a:lnTo>
                  <a:lnTo>
                    <a:pt x="27982" y="911"/>
                  </a:lnTo>
                  <a:lnTo>
                    <a:pt x="27948" y="911"/>
                  </a:lnTo>
                  <a:lnTo>
                    <a:pt x="27914" y="911"/>
                  </a:lnTo>
                  <a:lnTo>
                    <a:pt x="27898" y="911"/>
                  </a:lnTo>
                  <a:lnTo>
                    <a:pt x="27864" y="895"/>
                  </a:lnTo>
                  <a:lnTo>
                    <a:pt x="27830" y="895"/>
                  </a:lnTo>
                  <a:lnTo>
                    <a:pt x="27796" y="895"/>
                  </a:lnTo>
                  <a:lnTo>
                    <a:pt x="27763" y="878"/>
                  </a:lnTo>
                  <a:lnTo>
                    <a:pt x="27729" y="878"/>
                  </a:lnTo>
                  <a:lnTo>
                    <a:pt x="27695" y="878"/>
                  </a:lnTo>
                  <a:lnTo>
                    <a:pt x="27661" y="878"/>
                  </a:lnTo>
                  <a:lnTo>
                    <a:pt x="27645" y="861"/>
                  </a:lnTo>
                  <a:lnTo>
                    <a:pt x="27611" y="861"/>
                  </a:lnTo>
                  <a:lnTo>
                    <a:pt x="27577" y="861"/>
                  </a:lnTo>
                  <a:lnTo>
                    <a:pt x="27543" y="844"/>
                  </a:lnTo>
                  <a:lnTo>
                    <a:pt x="27510" y="844"/>
                  </a:lnTo>
                  <a:lnTo>
                    <a:pt x="27476" y="844"/>
                  </a:lnTo>
                  <a:lnTo>
                    <a:pt x="27442" y="844"/>
                  </a:lnTo>
                  <a:lnTo>
                    <a:pt x="27392" y="827"/>
                  </a:lnTo>
                  <a:lnTo>
                    <a:pt x="27358" y="827"/>
                  </a:lnTo>
                  <a:lnTo>
                    <a:pt x="27324" y="810"/>
                  </a:lnTo>
                  <a:lnTo>
                    <a:pt x="27290" y="810"/>
                  </a:lnTo>
                  <a:lnTo>
                    <a:pt x="27257" y="810"/>
                  </a:lnTo>
                  <a:lnTo>
                    <a:pt x="27223" y="810"/>
                  </a:lnTo>
                  <a:lnTo>
                    <a:pt x="27155" y="793"/>
                  </a:lnTo>
                  <a:lnTo>
                    <a:pt x="27122" y="793"/>
                  </a:lnTo>
                  <a:lnTo>
                    <a:pt x="27105" y="793"/>
                  </a:lnTo>
                  <a:lnTo>
                    <a:pt x="27071" y="776"/>
                  </a:lnTo>
                  <a:lnTo>
                    <a:pt x="27037" y="776"/>
                  </a:lnTo>
                  <a:lnTo>
                    <a:pt x="27004" y="776"/>
                  </a:lnTo>
                  <a:lnTo>
                    <a:pt x="26970" y="760"/>
                  </a:lnTo>
                  <a:lnTo>
                    <a:pt x="26936" y="760"/>
                  </a:lnTo>
                  <a:lnTo>
                    <a:pt x="26902" y="760"/>
                  </a:lnTo>
                  <a:lnTo>
                    <a:pt x="26869" y="760"/>
                  </a:lnTo>
                  <a:lnTo>
                    <a:pt x="26852" y="743"/>
                  </a:lnTo>
                  <a:lnTo>
                    <a:pt x="26818" y="743"/>
                  </a:lnTo>
                  <a:lnTo>
                    <a:pt x="26784" y="743"/>
                  </a:lnTo>
                  <a:lnTo>
                    <a:pt x="26717" y="726"/>
                  </a:lnTo>
                  <a:lnTo>
                    <a:pt x="26683" y="726"/>
                  </a:lnTo>
                  <a:lnTo>
                    <a:pt x="26649" y="726"/>
                  </a:lnTo>
                  <a:lnTo>
                    <a:pt x="26616" y="709"/>
                  </a:lnTo>
                  <a:lnTo>
                    <a:pt x="26599" y="709"/>
                  </a:lnTo>
                  <a:lnTo>
                    <a:pt x="26565" y="709"/>
                  </a:lnTo>
                  <a:lnTo>
                    <a:pt x="26498" y="692"/>
                  </a:lnTo>
                  <a:lnTo>
                    <a:pt x="26464" y="692"/>
                  </a:lnTo>
                  <a:lnTo>
                    <a:pt x="26430" y="692"/>
                  </a:lnTo>
                  <a:lnTo>
                    <a:pt x="26396" y="692"/>
                  </a:lnTo>
                  <a:lnTo>
                    <a:pt x="26363" y="675"/>
                  </a:lnTo>
                  <a:lnTo>
                    <a:pt x="26329" y="675"/>
                  </a:lnTo>
                  <a:lnTo>
                    <a:pt x="26312" y="675"/>
                  </a:lnTo>
                  <a:lnTo>
                    <a:pt x="26278" y="675"/>
                  </a:lnTo>
                  <a:lnTo>
                    <a:pt x="26211" y="658"/>
                  </a:lnTo>
                  <a:lnTo>
                    <a:pt x="26177" y="658"/>
                  </a:lnTo>
                  <a:lnTo>
                    <a:pt x="26143" y="658"/>
                  </a:lnTo>
                  <a:lnTo>
                    <a:pt x="26110" y="642"/>
                  </a:lnTo>
                  <a:lnTo>
                    <a:pt x="26076" y="642"/>
                  </a:lnTo>
                  <a:lnTo>
                    <a:pt x="26042" y="642"/>
                  </a:lnTo>
                  <a:lnTo>
                    <a:pt x="26025" y="642"/>
                  </a:lnTo>
                  <a:lnTo>
                    <a:pt x="25992" y="625"/>
                  </a:lnTo>
                  <a:lnTo>
                    <a:pt x="25958" y="625"/>
                  </a:lnTo>
                  <a:lnTo>
                    <a:pt x="25924" y="625"/>
                  </a:lnTo>
                  <a:lnTo>
                    <a:pt x="25857" y="608"/>
                  </a:lnTo>
                  <a:lnTo>
                    <a:pt x="25823" y="608"/>
                  </a:lnTo>
                  <a:lnTo>
                    <a:pt x="25789" y="608"/>
                  </a:lnTo>
                  <a:lnTo>
                    <a:pt x="25755" y="608"/>
                  </a:lnTo>
                  <a:lnTo>
                    <a:pt x="25739" y="591"/>
                  </a:lnTo>
                  <a:lnTo>
                    <a:pt x="25705" y="591"/>
                  </a:lnTo>
                  <a:lnTo>
                    <a:pt x="25671" y="591"/>
                  </a:lnTo>
                  <a:lnTo>
                    <a:pt x="25637" y="591"/>
                  </a:lnTo>
                  <a:lnTo>
                    <a:pt x="25604" y="574"/>
                  </a:lnTo>
                  <a:lnTo>
                    <a:pt x="25570" y="574"/>
                  </a:lnTo>
                  <a:lnTo>
                    <a:pt x="25502" y="574"/>
                  </a:lnTo>
                  <a:lnTo>
                    <a:pt x="25486" y="574"/>
                  </a:lnTo>
                  <a:lnTo>
                    <a:pt x="25452" y="557"/>
                  </a:lnTo>
                  <a:lnTo>
                    <a:pt x="25418" y="557"/>
                  </a:lnTo>
                  <a:lnTo>
                    <a:pt x="25384" y="557"/>
                  </a:lnTo>
                  <a:lnTo>
                    <a:pt x="25351" y="557"/>
                  </a:lnTo>
                  <a:lnTo>
                    <a:pt x="25317" y="540"/>
                  </a:lnTo>
                  <a:lnTo>
                    <a:pt x="25283" y="540"/>
                  </a:lnTo>
                  <a:lnTo>
                    <a:pt x="25249" y="540"/>
                  </a:lnTo>
                  <a:lnTo>
                    <a:pt x="25216" y="540"/>
                  </a:lnTo>
                  <a:lnTo>
                    <a:pt x="25199" y="523"/>
                  </a:lnTo>
                  <a:lnTo>
                    <a:pt x="25165" y="523"/>
                  </a:lnTo>
                  <a:lnTo>
                    <a:pt x="25131" y="523"/>
                  </a:lnTo>
                  <a:lnTo>
                    <a:pt x="25098" y="523"/>
                  </a:lnTo>
                  <a:lnTo>
                    <a:pt x="25064" y="507"/>
                  </a:lnTo>
                  <a:lnTo>
                    <a:pt x="25030" y="507"/>
                  </a:lnTo>
                  <a:lnTo>
                    <a:pt x="24996" y="507"/>
                  </a:lnTo>
                  <a:lnTo>
                    <a:pt x="24963" y="507"/>
                  </a:lnTo>
                  <a:lnTo>
                    <a:pt x="24929" y="507"/>
                  </a:lnTo>
                  <a:lnTo>
                    <a:pt x="24912" y="490"/>
                  </a:lnTo>
                  <a:lnTo>
                    <a:pt x="24878" y="490"/>
                  </a:lnTo>
                  <a:lnTo>
                    <a:pt x="24845" y="490"/>
                  </a:lnTo>
                  <a:lnTo>
                    <a:pt x="24811" y="490"/>
                  </a:lnTo>
                  <a:lnTo>
                    <a:pt x="24777" y="473"/>
                  </a:lnTo>
                  <a:lnTo>
                    <a:pt x="24743" y="473"/>
                  </a:lnTo>
                  <a:lnTo>
                    <a:pt x="24710" y="473"/>
                  </a:lnTo>
                  <a:lnTo>
                    <a:pt x="24676" y="473"/>
                  </a:lnTo>
                  <a:lnTo>
                    <a:pt x="24642" y="473"/>
                  </a:lnTo>
                  <a:lnTo>
                    <a:pt x="24609" y="456"/>
                  </a:lnTo>
                  <a:lnTo>
                    <a:pt x="24592" y="456"/>
                  </a:lnTo>
                  <a:lnTo>
                    <a:pt x="24558" y="456"/>
                  </a:lnTo>
                  <a:lnTo>
                    <a:pt x="24524" y="456"/>
                  </a:lnTo>
                  <a:lnTo>
                    <a:pt x="24490" y="456"/>
                  </a:lnTo>
                  <a:lnTo>
                    <a:pt x="24457" y="439"/>
                  </a:lnTo>
                  <a:lnTo>
                    <a:pt x="24423" y="439"/>
                  </a:lnTo>
                  <a:lnTo>
                    <a:pt x="24389" y="439"/>
                  </a:lnTo>
                  <a:lnTo>
                    <a:pt x="24356" y="439"/>
                  </a:lnTo>
                  <a:lnTo>
                    <a:pt x="24339" y="439"/>
                  </a:lnTo>
                  <a:lnTo>
                    <a:pt x="24305" y="422"/>
                  </a:lnTo>
                  <a:lnTo>
                    <a:pt x="24271" y="422"/>
                  </a:lnTo>
                  <a:lnTo>
                    <a:pt x="24237" y="422"/>
                  </a:lnTo>
                  <a:lnTo>
                    <a:pt x="24204" y="422"/>
                  </a:lnTo>
                  <a:lnTo>
                    <a:pt x="24170" y="405"/>
                  </a:lnTo>
                  <a:lnTo>
                    <a:pt x="24136" y="405"/>
                  </a:lnTo>
                  <a:lnTo>
                    <a:pt x="24103" y="405"/>
                  </a:lnTo>
                  <a:lnTo>
                    <a:pt x="24069" y="405"/>
                  </a:lnTo>
                  <a:lnTo>
                    <a:pt x="24035" y="405"/>
                  </a:lnTo>
                  <a:lnTo>
                    <a:pt x="24018" y="405"/>
                  </a:lnTo>
                  <a:lnTo>
                    <a:pt x="23984" y="389"/>
                  </a:lnTo>
                  <a:lnTo>
                    <a:pt x="23951" y="389"/>
                  </a:lnTo>
                  <a:lnTo>
                    <a:pt x="23917" y="389"/>
                  </a:lnTo>
                  <a:lnTo>
                    <a:pt x="23883" y="389"/>
                  </a:lnTo>
                  <a:lnTo>
                    <a:pt x="23850" y="389"/>
                  </a:lnTo>
                  <a:lnTo>
                    <a:pt x="23816" y="372"/>
                  </a:lnTo>
                  <a:lnTo>
                    <a:pt x="23782" y="372"/>
                  </a:lnTo>
                  <a:lnTo>
                    <a:pt x="23748" y="372"/>
                  </a:lnTo>
                  <a:lnTo>
                    <a:pt x="23732" y="372"/>
                  </a:lnTo>
                  <a:lnTo>
                    <a:pt x="23698" y="372"/>
                  </a:lnTo>
                  <a:lnTo>
                    <a:pt x="23664" y="355"/>
                  </a:lnTo>
                  <a:lnTo>
                    <a:pt x="23630" y="355"/>
                  </a:lnTo>
                  <a:lnTo>
                    <a:pt x="23597" y="355"/>
                  </a:lnTo>
                  <a:lnTo>
                    <a:pt x="23563" y="355"/>
                  </a:lnTo>
                  <a:lnTo>
                    <a:pt x="23529" y="355"/>
                  </a:lnTo>
                  <a:lnTo>
                    <a:pt x="23495" y="338"/>
                  </a:lnTo>
                  <a:lnTo>
                    <a:pt x="23462" y="338"/>
                  </a:lnTo>
                  <a:lnTo>
                    <a:pt x="23445" y="338"/>
                  </a:lnTo>
                  <a:lnTo>
                    <a:pt x="23411" y="338"/>
                  </a:lnTo>
                  <a:lnTo>
                    <a:pt x="23377" y="338"/>
                  </a:lnTo>
                  <a:lnTo>
                    <a:pt x="23344" y="321"/>
                  </a:lnTo>
                  <a:lnTo>
                    <a:pt x="23310" y="321"/>
                  </a:lnTo>
                  <a:lnTo>
                    <a:pt x="23276" y="321"/>
                  </a:lnTo>
                  <a:lnTo>
                    <a:pt x="23242" y="321"/>
                  </a:lnTo>
                  <a:lnTo>
                    <a:pt x="23209" y="321"/>
                  </a:lnTo>
                  <a:lnTo>
                    <a:pt x="23175" y="321"/>
                  </a:lnTo>
                  <a:lnTo>
                    <a:pt x="23141" y="304"/>
                  </a:lnTo>
                  <a:lnTo>
                    <a:pt x="23124" y="304"/>
                  </a:lnTo>
                  <a:lnTo>
                    <a:pt x="23091" y="304"/>
                  </a:lnTo>
                  <a:lnTo>
                    <a:pt x="23057" y="304"/>
                  </a:lnTo>
                  <a:lnTo>
                    <a:pt x="23023" y="304"/>
                  </a:lnTo>
                  <a:lnTo>
                    <a:pt x="22989" y="304"/>
                  </a:lnTo>
                  <a:lnTo>
                    <a:pt x="22956" y="287"/>
                  </a:lnTo>
                  <a:lnTo>
                    <a:pt x="22922" y="287"/>
                  </a:lnTo>
                  <a:lnTo>
                    <a:pt x="22888" y="287"/>
                  </a:lnTo>
                  <a:lnTo>
                    <a:pt x="22871" y="287"/>
                  </a:lnTo>
                  <a:lnTo>
                    <a:pt x="22838" y="287"/>
                  </a:lnTo>
                  <a:lnTo>
                    <a:pt x="22804" y="287"/>
                  </a:lnTo>
                  <a:lnTo>
                    <a:pt x="22770" y="270"/>
                  </a:lnTo>
                  <a:lnTo>
                    <a:pt x="22736" y="270"/>
                  </a:lnTo>
                  <a:lnTo>
                    <a:pt x="22669" y="270"/>
                  </a:lnTo>
                  <a:lnTo>
                    <a:pt x="22635" y="270"/>
                  </a:lnTo>
                  <a:lnTo>
                    <a:pt x="22601" y="270"/>
                  </a:lnTo>
                  <a:lnTo>
                    <a:pt x="22568" y="254"/>
                  </a:lnTo>
                  <a:lnTo>
                    <a:pt x="22534" y="254"/>
                  </a:lnTo>
                  <a:lnTo>
                    <a:pt x="22517" y="254"/>
                  </a:lnTo>
                  <a:lnTo>
                    <a:pt x="22483" y="254"/>
                  </a:lnTo>
                  <a:lnTo>
                    <a:pt x="22450" y="254"/>
                  </a:lnTo>
                  <a:lnTo>
                    <a:pt x="22416" y="254"/>
                  </a:lnTo>
                  <a:lnTo>
                    <a:pt x="22382" y="237"/>
                  </a:lnTo>
                  <a:lnTo>
                    <a:pt x="22348" y="237"/>
                  </a:lnTo>
                  <a:lnTo>
                    <a:pt x="22315" y="237"/>
                  </a:lnTo>
                  <a:lnTo>
                    <a:pt x="22281" y="237"/>
                  </a:lnTo>
                  <a:lnTo>
                    <a:pt x="22247" y="237"/>
                  </a:lnTo>
                  <a:lnTo>
                    <a:pt x="22230" y="237"/>
                  </a:lnTo>
                  <a:lnTo>
                    <a:pt x="22197" y="220"/>
                  </a:lnTo>
                  <a:lnTo>
                    <a:pt x="22163" y="220"/>
                  </a:lnTo>
                  <a:lnTo>
                    <a:pt x="22129" y="220"/>
                  </a:lnTo>
                  <a:lnTo>
                    <a:pt x="22062" y="220"/>
                  </a:lnTo>
                  <a:lnTo>
                    <a:pt x="22028" y="220"/>
                  </a:lnTo>
                  <a:lnTo>
                    <a:pt x="21994" y="220"/>
                  </a:lnTo>
                  <a:lnTo>
                    <a:pt x="21961" y="220"/>
                  </a:lnTo>
                  <a:lnTo>
                    <a:pt x="21927" y="203"/>
                  </a:lnTo>
                  <a:lnTo>
                    <a:pt x="21910" y="203"/>
                  </a:lnTo>
                  <a:lnTo>
                    <a:pt x="21876" y="203"/>
                  </a:lnTo>
                  <a:lnTo>
                    <a:pt x="21842" y="203"/>
                  </a:lnTo>
                  <a:lnTo>
                    <a:pt x="21809" y="203"/>
                  </a:lnTo>
                  <a:lnTo>
                    <a:pt x="21775" y="203"/>
                  </a:lnTo>
                  <a:lnTo>
                    <a:pt x="21741" y="186"/>
                  </a:lnTo>
                  <a:lnTo>
                    <a:pt x="21708" y="186"/>
                  </a:lnTo>
                  <a:lnTo>
                    <a:pt x="21674" y="186"/>
                  </a:lnTo>
                  <a:lnTo>
                    <a:pt x="21640" y="186"/>
                  </a:lnTo>
                  <a:lnTo>
                    <a:pt x="21589" y="186"/>
                  </a:lnTo>
                  <a:lnTo>
                    <a:pt x="21556" y="186"/>
                  </a:lnTo>
                  <a:lnTo>
                    <a:pt x="21522" y="186"/>
                  </a:lnTo>
                  <a:lnTo>
                    <a:pt x="21488" y="169"/>
                  </a:lnTo>
                  <a:lnTo>
                    <a:pt x="21455" y="169"/>
                  </a:lnTo>
                  <a:lnTo>
                    <a:pt x="21421" y="169"/>
                  </a:lnTo>
                  <a:lnTo>
                    <a:pt x="21387" y="169"/>
                  </a:lnTo>
                  <a:lnTo>
                    <a:pt x="21353" y="169"/>
                  </a:lnTo>
                  <a:lnTo>
                    <a:pt x="21320" y="169"/>
                  </a:lnTo>
                  <a:lnTo>
                    <a:pt x="21303" y="169"/>
                  </a:lnTo>
                  <a:lnTo>
                    <a:pt x="21269" y="152"/>
                  </a:lnTo>
                  <a:lnTo>
                    <a:pt x="21235" y="152"/>
                  </a:lnTo>
                  <a:lnTo>
                    <a:pt x="21168" y="152"/>
                  </a:lnTo>
                  <a:lnTo>
                    <a:pt x="21134" y="152"/>
                  </a:lnTo>
                  <a:lnTo>
                    <a:pt x="21100" y="152"/>
                  </a:lnTo>
                  <a:lnTo>
                    <a:pt x="21067" y="152"/>
                  </a:lnTo>
                  <a:lnTo>
                    <a:pt x="21033" y="152"/>
                  </a:lnTo>
                  <a:lnTo>
                    <a:pt x="21016" y="152"/>
                  </a:lnTo>
                  <a:lnTo>
                    <a:pt x="20982" y="136"/>
                  </a:lnTo>
                  <a:lnTo>
                    <a:pt x="20949" y="136"/>
                  </a:lnTo>
                  <a:lnTo>
                    <a:pt x="20915" y="136"/>
                  </a:lnTo>
                  <a:lnTo>
                    <a:pt x="20881" y="136"/>
                  </a:lnTo>
                  <a:lnTo>
                    <a:pt x="20814" y="136"/>
                  </a:lnTo>
                  <a:lnTo>
                    <a:pt x="20780" y="136"/>
                  </a:lnTo>
                  <a:lnTo>
                    <a:pt x="20746" y="136"/>
                  </a:lnTo>
                  <a:lnTo>
                    <a:pt x="20712" y="119"/>
                  </a:lnTo>
                  <a:lnTo>
                    <a:pt x="20679" y="119"/>
                  </a:lnTo>
                  <a:lnTo>
                    <a:pt x="20662" y="119"/>
                  </a:lnTo>
                  <a:lnTo>
                    <a:pt x="20628" y="119"/>
                  </a:lnTo>
                  <a:lnTo>
                    <a:pt x="20594" y="119"/>
                  </a:lnTo>
                  <a:lnTo>
                    <a:pt x="20561" y="119"/>
                  </a:lnTo>
                  <a:lnTo>
                    <a:pt x="20527" y="119"/>
                  </a:lnTo>
                  <a:lnTo>
                    <a:pt x="20459" y="119"/>
                  </a:lnTo>
                  <a:lnTo>
                    <a:pt x="20426" y="102"/>
                  </a:lnTo>
                  <a:lnTo>
                    <a:pt x="20392" y="102"/>
                  </a:lnTo>
                  <a:lnTo>
                    <a:pt x="20375" y="102"/>
                  </a:lnTo>
                  <a:lnTo>
                    <a:pt x="20341" y="102"/>
                  </a:lnTo>
                  <a:lnTo>
                    <a:pt x="20308" y="102"/>
                  </a:lnTo>
                  <a:lnTo>
                    <a:pt x="20274" y="102"/>
                  </a:lnTo>
                  <a:lnTo>
                    <a:pt x="20240" y="102"/>
                  </a:lnTo>
                  <a:lnTo>
                    <a:pt x="20173" y="102"/>
                  </a:lnTo>
                  <a:lnTo>
                    <a:pt x="20139" y="102"/>
                  </a:lnTo>
                  <a:lnTo>
                    <a:pt x="20105" y="85"/>
                  </a:lnTo>
                  <a:lnTo>
                    <a:pt x="20071" y="85"/>
                  </a:lnTo>
                  <a:lnTo>
                    <a:pt x="20038" y="85"/>
                  </a:lnTo>
                  <a:lnTo>
                    <a:pt x="20021" y="85"/>
                  </a:lnTo>
                  <a:lnTo>
                    <a:pt x="19987" y="85"/>
                  </a:lnTo>
                  <a:lnTo>
                    <a:pt x="19953" y="85"/>
                  </a:lnTo>
                  <a:lnTo>
                    <a:pt x="19920" y="85"/>
                  </a:lnTo>
                  <a:lnTo>
                    <a:pt x="19886" y="85"/>
                  </a:lnTo>
                  <a:lnTo>
                    <a:pt x="19852" y="85"/>
                  </a:lnTo>
                  <a:lnTo>
                    <a:pt x="19818" y="85"/>
                  </a:lnTo>
                  <a:lnTo>
                    <a:pt x="19785" y="85"/>
                  </a:lnTo>
                  <a:lnTo>
                    <a:pt x="19751" y="68"/>
                  </a:lnTo>
                  <a:lnTo>
                    <a:pt x="19734" y="68"/>
                  </a:lnTo>
                  <a:lnTo>
                    <a:pt x="19700" y="68"/>
                  </a:lnTo>
                  <a:lnTo>
                    <a:pt x="19667" y="68"/>
                  </a:lnTo>
                  <a:lnTo>
                    <a:pt x="19633" y="68"/>
                  </a:lnTo>
                  <a:lnTo>
                    <a:pt x="19599" y="68"/>
                  </a:lnTo>
                  <a:lnTo>
                    <a:pt x="19565" y="68"/>
                  </a:lnTo>
                  <a:lnTo>
                    <a:pt x="19532" y="68"/>
                  </a:lnTo>
                  <a:lnTo>
                    <a:pt x="19498" y="68"/>
                  </a:lnTo>
                  <a:lnTo>
                    <a:pt x="19464" y="68"/>
                  </a:lnTo>
                  <a:lnTo>
                    <a:pt x="19431" y="68"/>
                  </a:lnTo>
                  <a:lnTo>
                    <a:pt x="19414" y="51"/>
                  </a:lnTo>
                  <a:lnTo>
                    <a:pt x="19380" y="51"/>
                  </a:lnTo>
                  <a:lnTo>
                    <a:pt x="19346" y="51"/>
                  </a:lnTo>
                  <a:lnTo>
                    <a:pt x="19312" y="51"/>
                  </a:lnTo>
                  <a:lnTo>
                    <a:pt x="19279" y="51"/>
                  </a:lnTo>
                  <a:lnTo>
                    <a:pt x="19245" y="51"/>
                  </a:lnTo>
                  <a:lnTo>
                    <a:pt x="19211" y="51"/>
                  </a:lnTo>
                  <a:lnTo>
                    <a:pt x="19178" y="51"/>
                  </a:lnTo>
                  <a:lnTo>
                    <a:pt x="19144" y="51"/>
                  </a:lnTo>
                  <a:lnTo>
                    <a:pt x="19110" y="51"/>
                  </a:lnTo>
                  <a:lnTo>
                    <a:pt x="19076" y="51"/>
                  </a:lnTo>
                  <a:lnTo>
                    <a:pt x="19059" y="51"/>
                  </a:lnTo>
                  <a:lnTo>
                    <a:pt x="19026" y="51"/>
                  </a:lnTo>
                  <a:lnTo>
                    <a:pt x="18992" y="51"/>
                  </a:lnTo>
                  <a:lnTo>
                    <a:pt x="18958" y="51"/>
                  </a:lnTo>
                  <a:lnTo>
                    <a:pt x="18925" y="34"/>
                  </a:lnTo>
                  <a:lnTo>
                    <a:pt x="18891" y="34"/>
                  </a:lnTo>
                  <a:lnTo>
                    <a:pt x="18857" y="34"/>
                  </a:lnTo>
                  <a:lnTo>
                    <a:pt x="18823" y="34"/>
                  </a:lnTo>
                  <a:lnTo>
                    <a:pt x="18790" y="34"/>
                  </a:lnTo>
                  <a:lnTo>
                    <a:pt x="18773" y="34"/>
                  </a:lnTo>
                  <a:lnTo>
                    <a:pt x="18739" y="34"/>
                  </a:lnTo>
                  <a:lnTo>
                    <a:pt x="18705" y="34"/>
                  </a:lnTo>
                  <a:lnTo>
                    <a:pt x="18672" y="34"/>
                  </a:lnTo>
                  <a:lnTo>
                    <a:pt x="18638" y="34"/>
                  </a:lnTo>
                  <a:lnTo>
                    <a:pt x="18604" y="34"/>
                  </a:lnTo>
                  <a:lnTo>
                    <a:pt x="18537" y="34"/>
                  </a:lnTo>
                  <a:lnTo>
                    <a:pt x="18503" y="34"/>
                  </a:lnTo>
                  <a:lnTo>
                    <a:pt x="18469" y="34"/>
                  </a:lnTo>
                  <a:lnTo>
                    <a:pt x="18452" y="17"/>
                  </a:lnTo>
                  <a:lnTo>
                    <a:pt x="18419" y="17"/>
                  </a:lnTo>
                  <a:lnTo>
                    <a:pt x="18385" y="17"/>
                  </a:lnTo>
                  <a:lnTo>
                    <a:pt x="18317" y="17"/>
                  </a:lnTo>
                  <a:lnTo>
                    <a:pt x="18284" y="17"/>
                  </a:lnTo>
                  <a:lnTo>
                    <a:pt x="18216" y="17"/>
                  </a:lnTo>
                  <a:lnTo>
                    <a:pt x="18182" y="17"/>
                  </a:lnTo>
                  <a:lnTo>
                    <a:pt x="18115" y="17"/>
                  </a:lnTo>
                  <a:lnTo>
                    <a:pt x="18098" y="17"/>
                  </a:lnTo>
                  <a:lnTo>
                    <a:pt x="18064" y="17"/>
                  </a:lnTo>
                  <a:lnTo>
                    <a:pt x="18031" y="17"/>
                  </a:lnTo>
                  <a:lnTo>
                    <a:pt x="17929" y="17"/>
                  </a:lnTo>
                  <a:lnTo>
                    <a:pt x="17896" y="17"/>
                  </a:lnTo>
                  <a:lnTo>
                    <a:pt x="17828" y="17"/>
                  </a:lnTo>
                  <a:lnTo>
                    <a:pt x="17811" y="17"/>
                  </a:lnTo>
                  <a:lnTo>
                    <a:pt x="17710" y="17"/>
                  </a:lnTo>
                  <a:lnTo>
                    <a:pt x="17676" y="1"/>
                  </a:lnTo>
                  <a:lnTo>
                    <a:pt x="17575" y="1"/>
                  </a:lnTo>
                  <a:lnTo>
                    <a:pt x="17542" y="1"/>
                  </a:lnTo>
                  <a:lnTo>
                    <a:pt x="17457" y="1"/>
                  </a:lnTo>
                  <a:lnTo>
                    <a:pt x="17423" y="1"/>
                  </a:lnTo>
                  <a:lnTo>
                    <a:pt x="17289" y="1"/>
                  </a:lnTo>
                  <a:lnTo>
                    <a:pt x="17255" y="1"/>
                  </a:lnTo>
                  <a:lnTo>
                    <a:pt x="17103" y="1"/>
                  </a:lnTo>
                  <a:lnTo>
                    <a:pt x="17069" y="1"/>
                  </a:lnTo>
                  <a:lnTo>
                    <a:pt x="16816" y="1"/>
                  </a:lnTo>
                  <a:lnTo>
                    <a:pt x="16783" y="1"/>
                  </a:lnTo>
                  <a:lnTo>
                    <a:pt x="15905" y="1"/>
                  </a:lnTo>
                  <a:lnTo>
                    <a:pt x="15872" y="1"/>
                  </a:lnTo>
                  <a:lnTo>
                    <a:pt x="15619" y="1"/>
                  </a:lnTo>
                  <a:lnTo>
                    <a:pt x="15585" y="1"/>
                  </a:lnTo>
                  <a:lnTo>
                    <a:pt x="15433" y="1"/>
                  </a:lnTo>
                  <a:lnTo>
                    <a:pt x="15399" y="1"/>
                  </a:lnTo>
                  <a:lnTo>
                    <a:pt x="15265" y="1"/>
                  </a:lnTo>
                  <a:lnTo>
                    <a:pt x="15231" y="1"/>
                  </a:lnTo>
                  <a:lnTo>
                    <a:pt x="15113" y="1"/>
                  </a:lnTo>
                  <a:lnTo>
                    <a:pt x="15079" y="1"/>
                  </a:lnTo>
                  <a:lnTo>
                    <a:pt x="14978" y="1"/>
                  </a:lnTo>
                  <a:lnTo>
                    <a:pt x="14944" y="17"/>
                  </a:lnTo>
                  <a:lnTo>
                    <a:pt x="14893" y="17"/>
                  </a:lnTo>
                  <a:lnTo>
                    <a:pt x="14860" y="17"/>
                  </a:lnTo>
                  <a:lnTo>
                    <a:pt x="14759" y="17"/>
                  </a:lnTo>
                  <a:lnTo>
                    <a:pt x="14725" y="17"/>
                  </a:lnTo>
                  <a:lnTo>
                    <a:pt x="14657" y="17"/>
                  </a:lnTo>
                  <a:lnTo>
                    <a:pt x="14624" y="17"/>
                  </a:lnTo>
                  <a:lnTo>
                    <a:pt x="14573" y="17"/>
                  </a:lnTo>
                  <a:lnTo>
                    <a:pt x="14539" y="17"/>
                  </a:lnTo>
                  <a:lnTo>
                    <a:pt x="14472" y="17"/>
                  </a:lnTo>
                  <a:lnTo>
                    <a:pt x="14438" y="17"/>
                  </a:lnTo>
                  <a:lnTo>
                    <a:pt x="14404" y="17"/>
                  </a:lnTo>
                  <a:lnTo>
                    <a:pt x="14371" y="17"/>
                  </a:lnTo>
                  <a:lnTo>
                    <a:pt x="14303" y="17"/>
                  </a:lnTo>
                  <a:lnTo>
                    <a:pt x="14269" y="17"/>
                  </a:lnTo>
                  <a:lnTo>
                    <a:pt x="14236" y="17"/>
                  </a:lnTo>
                  <a:lnTo>
                    <a:pt x="14219" y="34"/>
                  </a:lnTo>
                  <a:lnTo>
                    <a:pt x="14151" y="34"/>
                  </a:lnTo>
                  <a:lnTo>
                    <a:pt x="14118" y="34"/>
                  </a:lnTo>
                  <a:lnTo>
                    <a:pt x="14084" y="34"/>
                  </a:lnTo>
                  <a:lnTo>
                    <a:pt x="14050" y="34"/>
                  </a:lnTo>
                  <a:lnTo>
                    <a:pt x="14016" y="34"/>
                  </a:lnTo>
                  <a:lnTo>
                    <a:pt x="13983" y="34"/>
                  </a:lnTo>
                  <a:lnTo>
                    <a:pt x="13932" y="34"/>
                  </a:lnTo>
                  <a:lnTo>
                    <a:pt x="13898" y="34"/>
                  </a:lnTo>
                  <a:lnTo>
                    <a:pt x="13865" y="34"/>
                  </a:lnTo>
                  <a:lnTo>
                    <a:pt x="13831" y="34"/>
                  </a:lnTo>
                  <a:lnTo>
                    <a:pt x="13797" y="34"/>
                  </a:lnTo>
                  <a:lnTo>
                    <a:pt x="13763" y="34"/>
                  </a:lnTo>
                  <a:lnTo>
                    <a:pt x="13730" y="34"/>
                  </a:lnTo>
                  <a:lnTo>
                    <a:pt x="13696" y="51"/>
                  </a:lnTo>
                  <a:lnTo>
                    <a:pt x="13662" y="51"/>
                  </a:lnTo>
                  <a:lnTo>
                    <a:pt x="13628" y="51"/>
                  </a:lnTo>
                  <a:lnTo>
                    <a:pt x="13595" y="51"/>
                  </a:lnTo>
                  <a:lnTo>
                    <a:pt x="13578" y="51"/>
                  </a:lnTo>
                  <a:lnTo>
                    <a:pt x="13544" y="51"/>
                  </a:lnTo>
                  <a:lnTo>
                    <a:pt x="13510" y="51"/>
                  </a:lnTo>
                  <a:lnTo>
                    <a:pt x="13477" y="51"/>
                  </a:lnTo>
                  <a:lnTo>
                    <a:pt x="13443" y="51"/>
                  </a:lnTo>
                  <a:lnTo>
                    <a:pt x="13409" y="51"/>
                  </a:lnTo>
                  <a:lnTo>
                    <a:pt x="13375" y="51"/>
                  </a:lnTo>
                  <a:lnTo>
                    <a:pt x="13342" y="51"/>
                  </a:lnTo>
                  <a:lnTo>
                    <a:pt x="13308" y="51"/>
                  </a:lnTo>
                  <a:lnTo>
                    <a:pt x="13274" y="51"/>
                  </a:lnTo>
                  <a:lnTo>
                    <a:pt x="13257" y="68"/>
                  </a:lnTo>
                  <a:lnTo>
                    <a:pt x="13224" y="68"/>
                  </a:lnTo>
                  <a:lnTo>
                    <a:pt x="13190" y="68"/>
                  </a:lnTo>
                  <a:lnTo>
                    <a:pt x="13156" y="68"/>
                  </a:lnTo>
                  <a:lnTo>
                    <a:pt x="13122" y="68"/>
                  </a:lnTo>
                  <a:lnTo>
                    <a:pt x="13089" y="68"/>
                  </a:lnTo>
                  <a:lnTo>
                    <a:pt x="13055" y="68"/>
                  </a:lnTo>
                  <a:lnTo>
                    <a:pt x="13021" y="68"/>
                  </a:lnTo>
                  <a:lnTo>
                    <a:pt x="12988" y="68"/>
                  </a:lnTo>
                  <a:lnTo>
                    <a:pt x="12971" y="68"/>
                  </a:lnTo>
                  <a:lnTo>
                    <a:pt x="12937" y="68"/>
                  </a:lnTo>
                  <a:lnTo>
                    <a:pt x="12903" y="85"/>
                  </a:lnTo>
                  <a:lnTo>
                    <a:pt x="12869" y="85"/>
                  </a:lnTo>
                  <a:lnTo>
                    <a:pt x="12836" y="85"/>
                  </a:lnTo>
                  <a:lnTo>
                    <a:pt x="12802" y="85"/>
                  </a:lnTo>
                  <a:lnTo>
                    <a:pt x="12768" y="85"/>
                  </a:lnTo>
                  <a:lnTo>
                    <a:pt x="12735" y="85"/>
                  </a:lnTo>
                  <a:lnTo>
                    <a:pt x="12701" y="85"/>
                  </a:lnTo>
                  <a:lnTo>
                    <a:pt x="12667" y="85"/>
                  </a:lnTo>
                  <a:lnTo>
                    <a:pt x="12633" y="85"/>
                  </a:lnTo>
                  <a:lnTo>
                    <a:pt x="12616" y="85"/>
                  </a:lnTo>
                  <a:lnTo>
                    <a:pt x="12583" y="85"/>
                  </a:lnTo>
                  <a:lnTo>
                    <a:pt x="12549" y="85"/>
                  </a:lnTo>
                  <a:lnTo>
                    <a:pt x="12482" y="102"/>
                  </a:lnTo>
                  <a:lnTo>
                    <a:pt x="12448" y="102"/>
                  </a:lnTo>
                  <a:lnTo>
                    <a:pt x="12414" y="102"/>
                  </a:lnTo>
                  <a:lnTo>
                    <a:pt x="12380" y="102"/>
                  </a:lnTo>
                  <a:lnTo>
                    <a:pt x="12347" y="102"/>
                  </a:lnTo>
                  <a:lnTo>
                    <a:pt x="12330" y="102"/>
                  </a:lnTo>
                  <a:lnTo>
                    <a:pt x="12296" y="102"/>
                  </a:lnTo>
                  <a:lnTo>
                    <a:pt x="12262" y="102"/>
                  </a:lnTo>
                  <a:lnTo>
                    <a:pt x="12195" y="119"/>
                  </a:lnTo>
                  <a:lnTo>
                    <a:pt x="12161" y="119"/>
                  </a:lnTo>
                  <a:lnTo>
                    <a:pt x="12127" y="119"/>
                  </a:lnTo>
                  <a:lnTo>
                    <a:pt x="12094" y="119"/>
                  </a:lnTo>
                  <a:lnTo>
                    <a:pt x="12060" y="119"/>
                  </a:lnTo>
                  <a:lnTo>
                    <a:pt x="12026" y="119"/>
                  </a:lnTo>
                  <a:lnTo>
                    <a:pt x="12009" y="119"/>
                  </a:lnTo>
                  <a:lnTo>
                    <a:pt x="11976" y="119"/>
                  </a:lnTo>
                  <a:lnTo>
                    <a:pt x="11942" y="119"/>
                  </a:lnTo>
                  <a:lnTo>
                    <a:pt x="11908" y="136"/>
                  </a:lnTo>
                  <a:lnTo>
                    <a:pt x="11841" y="136"/>
                  </a:lnTo>
                  <a:lnTo>
                    <a:pt x="11807" y="136"/>
                  </a:lnTo>
                  <a:lnTo>
                    <a:pt x="11773" y="136"/>
                  </a:lnTo>
                  <a:lnTo>
                    <a:pt x="11739" y="136"/>
                  </a:lnTo>
                  <a:lnTo>
                    <a:pt x="11706" y="136"/>
                  </a:lnTo>
                  <a:lnTo>
                    <a:pt x="11689" y="136"/>
                  </a:lnTo>
                  <a:lnTo>
                    <a:pt x="11655" y="152"/>
                  </a:lnTo>
                  <a:lnTo>
                    <a:pt x="11621" y="152"/>
                  </a:lnTo>
                  <a:lnTo>
                    <a:pt x="11588" y="152"/>
                  </a:lnTo>
                  <a:lnTo>
                    <a:pt x="11554" y="152"/>
                  </a:lnTo>
                  <a:lnTo>
                    <a:pt x="11486" y="152"/>
                  </a:lnTo>
                  <a:lnTo>
                    <a:pt x="11453" y="152"/>
                  </a:lnTo>
                  <a:lnTo>
                    <a:pt x="11419" y="152"/>
                  </a:lnTo>
                  <a:lnTo>
                    <a:pt x="11385" y="169"/>
                  </a:lnTo>
                  <a:lnTo>
                    <a:pt x="11368" y="169"/>
                  </a:lnTo>
                  <a:lnTo>
                    <a:pt x="11335" y="169"/>
                  </a:lnTo>
                  <a:lnTo>
                    <a:pt x="11301" y="169"/>
                  </a:lnTo>
                  <a:lnTo>
                    <a:pt x="11267" y="169"/>
                  </a:lnTo>
                  <a:lnTo>
                    <a:pt x="11233" y="169"/>
                  </a:lnTo>
                  <a:lnTo>
                    <a:pt x="11200" y="169"/>
                  </a:lnTo>
                  <a:lnTo>
                    <a:pt x="11132" y="186"/>
                  </a:lnTo>
                  <a:lnTo>
                    <a:pt x="11099" y="186"/>
                  </a:lnTo>
                  <a:lnTo>
                    <a:pt x="11065" y="186"/>
                  </a:lnTo>
                  <a:lnTo>
                    <a:pt x="11048" y="186"/>
                  </a:lnTo>
                  <a:lnTo>
                    <a:pt x="11014" y="186"/>
                  </a:lnTo>
                  <a:lnTo>
                    <a:pt x="10980" y="186"/>
                  </a:lnTo>
                  <a:lnTo>
                    <a:pt x="10947" y="186"/>
                  </a:lnTo>
                  <a:lnTo>
                    <a:pt x="10913" y="203"/>
                  </a:lnTo>
                  <a:lnTo>
                    <a:pt x="10879" y="203"/>
                  </a:lnTo>
                  <a:lnTo>
                    <a:pt x="10846" y="203"/>
                  </a:lnTo>
                  <a:lnTo>
                    <a:pt x="10812" y="203"/>
                  </a:lnTo>
                  <a:lnTo>
                    <a:pt x="10778" y="203"/>
                  </a:lnTo>
                  <a:lnTo>
                    <a:pt x="10761" y="203"/>
                  </a:lnTo>
                  <a:lnTo>
                    <a:pt x="10727" y="203"/>
                  </a:lnTo>
                  <a:lnTo>
                    <a:pt x="10660" y="220"/>
                  </a:lnTo>
                  <a:lnTo>
                    <a:pt x="10626" y="220"/>
                  </a:lnTo>
                  <a:lnTo>
                    <a:pt x="10593" y="220"/>
                  </a:lnTo>
                  <a:lnTo>
                    <a:pt x="10559" y="220"/>
                  </a:lnTo>
                  <a:lnTo>
                    <a:pt x="10525" y="220"/>
                  </a:lnTo>
                  <a:lnTo>
                    <a:pt x="10491" y="220"/>
                  </a:lnTo>
                  <a:lnTo>
                    <a:pt x="10458" y="237"/>
                  </a:lnTo>
                  <a:lnTo>
                    <a:pt x="10441" y="237"/>
                  </a:lnTo>
                  <a:lnTo>
                    <a:pt x="10407" y="237"/>
                  </a:lnTo>
                  <a:lnTo>
                    <a:pt x="10373" y="237"/>
                  </a:lnTo>
                  <a:lnTo>
                    <a:pt x="10340" y="237"/>
                  </a:lnTo>
                  <a:lnTo>
                    <a:pt x="10306" y="237"/>
                  </a:lnTo>
                  <a:lnTo>
                    <a:pt x="10272" y="254"/>
                  </a:lnTo>
                  <a:lnTo>
                    <a:pt x="10238" y="254"/>
                  </a:lnTo>
                  <a:lnTo>
                    <a:pt x="10205" y="254"/>
                  </a:lnTo>
                  <a:lnTo>
                    <a:pt x="10171" y="254"/>
                  </a:lnTo>
                  <a:lnTo>
                    <a:pt x="10154" y="254"/>
                  </a:lnTo>
                  <a:lnTo>
                    <a:pt x="10120" y="254"/>
                  </a:lnTo>
                  <a:lnTo>
                    <a:pt x="10053" y="270"/>
                  </a:lnTo>
                  <a:lnTo>
                    <a:pt x="10019" y="270"/>
                  </a:lnTo>
                  <a:lnTo>
                    <a:pt x="9985" y="270"/>
                  </a:lnTo>
                  <a:lnTo>
                    <a:pt x="9952" y="270"/>
                  </a:lnTo>
                  <a:lnTo>
                    <a:pt x="9918" y="270"/>
                  </a:lnTo>
                  <a:lnTo>
                    <a:pt x="9884" y="270"/>
                  </a:lnTo>
                  <a:lnTo>
                    <a:pt x="9850" y="287"/>
                  </a:lnTo>
                  <a:lnTo>
                    <a:pt x="9834" y="287"/>
                  </a:lnTo>
                  <a:lnTo>
                    <a:pt x="9800" y="287"/>
                  </a:lnTo>
                  <a:lnTo>
                    <a:pt x="9766" y="287"/>
                  </a:lnTo>
                  <a:lnTo>
                    <a:pt x="9732" y="287"/>
                  </a:lnTo>
                  <a:lnTo>
                    <a:pt x="9699" y="287"/>
                  </a:lnTo>
                  <a:lnTo>
                    <a:pt x="9665" y="304"/>
                  </a:lnTo>
                  <a:lnTo>
                    <a:pt x="9631" y="304"/>
                  </a:lnTo>
                  <a:lnTo>
                    <a:pt x="9597" y="304"/>
                  </a:lnTo>
                  <a:lnTo>
                    <a:pt x="9564" y="304"/>
                  </a:lnTo>
                  <a:lnTo>
                    <a:pt x="9547" y="304"/>
                  </a:lnTo>
                  <a:lnTo>
                    <a:pt x="9513" y="321"/>
                  </a:lnTo>
                  <a:lnTo>
                    <a:pt x="9479" y="321"/>
                  </a:lnTo>
                  <a:lnTo>
                    <a:pt x="9446" y="321"/>
                  </a:lnTo>
                  <a:lnTo>
                    <a:pt x="9412" y="321"/>
                  </a:lnTo>
                  <a:lnTo>
                    <a:pt x="9378" y="321"/>
                  </a:lnTo>
                  <a:lnTo>
                    <a:pt x="9344" y="321"/>
                  </a:lnTo>
                  <a:lnTo>
                    <a:pt x="9311" y="338"/>
                  </a:lnTo>
                  <a:lnTo>
                    <a:pt x="9277" y="338"/>
                  </a:lnTo>
                  <a:lnTo>
                    <a:pt x="9260" y="338"/>
                  </a:lnTo>
                  <a:lnTo>
                    <a:pt x="9226" y="338"/>
                  </a:lnTo>
                  <a:lnTo>
                    <a:pt x="9193" y="338"/>
                  </a:lnTo>
                  <a:lnTo>
                    <a:pt x="9159" y="355"/>
                  </a:lnTo>
                  <a:lnTo>
                    <a:pt x="9125" y="355"/>
                  </a:lnTo>
                  <a:lnTo>
                    <a:pt x="9091" y="355"/>
                  </a:lnTo>
                  <a:lnTo>
                    <a:pt x="9058" y="355"/>
                  </a:lnTo>
                  <a:lnTo>
                    <a:pt x="9024" y="355"/>
                  </a:lnTo>
                  <a:lnTo>
                    <a:pt x="8990" y="372"/>
                  </a:lnTo>
                  <a:lnTo>
                    <a:pt x="8956" y="372"/>
                  </a:lnTo>
                  <a:lnTo>
                    <a:pt x="8940" y="372"/>
                  </a:lnTo>
                  <a:lnTo>
                    <a:pt x="8906" y="372"/>
                  </a:lnTo>
                  <a:lnTo>
                    <a:pt x="8872" y="372"/>
                  </a:lnTo>
                  <a:lnTo>
                    <a:pt x="8838" y="372"/>
                  </a:lnTo>
                  <a:lnTo>
                    <a:pt x="8805" y="389"/>
                  </a:lnTo>
                  <a:lnTo>
                    <a:pt x="8771" y="389"/>
                  </a:lnTo>
                  <a:lnTo>
                    <a:pt x="8737" y="389"/>
                  </a:lnTo>
                  <a:lnTo>
                    <a:pt x="8703" y="389"/>
                  </a:lnTo>
                  <a:lnTo>
                    <a:pt x="8670" y="389"/>
                  </a:lnTo>
                  <a:lnTo>
                    <a:pt x="8653" y="405"/>
                  </a:lnTo>
                  <a:lnTo>
                    <a:pt x="8619" y="405"/>
                  </a:lnTo>
                  <a:lnTo>
                    <a:pt x="8585" y="405"/>
                  </a:lnTo>
                  <a:lnTo>
                    <a:pt x="8552" y="405"/>
                  </a:lnTo>
                  <a:lnTo>
                    <a:pt x="8518" y="405"/>
                  </a:lnTo>
                  <a:lnTo>
                    <a:pt x="8484" y="422"/>
                  </a:lnTo>
                  <a:lnTo>
                    <a:pt x="8450" y="422"/>
                  </a:lnTo>
                  <a:lnTo>
                    <a:pt x="8417" y="422"/>
                  </a:lnTo>
                  <a:lnTo>
                    <a:pt x="8383" y="422"/>
                  </a:lnTo>
                  <a:lnTo>
                    <a:pt x="8366" y="422"/>
                  </a:lnTo>
                  <a:lnTo>
                    <a:pt x="8332" y="439"/>
                  </a:lnTo>
                  <a:lnTo>
                    <a:pt x="8299" y="439"/>
                  </a:lnTo>
                  <a:lnTo>
                    <a:pt x="8265" y="439"/>
                  </a:lnTo>
                  <a:lnTo>
                    <a:pt x="8231" y="439"/>
                  </a:lnTo>
                  <a:lnTo>
                    <a:pt x="8197" y="439"/>
                  </a:lnTo>
                  <a:lnTo>
                    <a:pt x="8164" y="456"/>
                  </a:lnTo>
                  <a:lnTo>
                    <a:pt x="8130" y="456"/>
                  </a:lnTo>
                  <a:lnTo>
                    <a:pt x="8096" y="456"/>
                  </a:lnTo>
                  <a:lnTo>
                    <a:pt x="8063" y="456"/>
                  </a:lnTo>
                  <a:lnTo>
                    <a:pt x="8046" y="473"/>
                  </a:lnTo>
                  <a:lnTo>
                    <a:pt x="8012" y="473"/>
                  </a:lnTo>
                  <a:lnTo>
                    <a:pt x="7978" y="473"/>
                  </a:lnTo>
                  <a:lnTo>
                    <a:pt x="7944" y="473"/>
                  </a:lnTo>
                  <a:lnTo>
                    <a:pt x="7911" y="473"/>
                  </a:lnTo>
                  <a:lnTo>
                    <a:pt x="7877" y="490"/>
                  </a:lnTo>
                  <a:lnTo>
                    <a:pt x="7843" y="490"/>
                  </a:lnTo>
                  <a:lnTo>
                    <a:pt x="7810" y="490"/>
                  </a:lnTo>
                  <a:lnTo>
                    <a:pt x="7793" y="490"/>
                  </a:lnTo>
                  <a:lnTo>
                    <a:pt x="7759" y="507"/>
                  </a:lnTo>
                  <a:lnTo>
                    <a:pt x="7725" y="507"/>
                  </a:lnTo>
                  <a:lnTo>
                    <a:pt x="7691" y="507"/>
                  </a:lnTo>
                  <a:lnTo>
                    <a:pt x="7658" y="507"/>
                  </a:lnTo>
                  <a:lnTo>
                    <a:pt x="7624" y="507"/>
                  </a:lnTo>
                  <a:lnTo>
                    <a:pt x="7590" y="523"/>
                  </a:lnTo>
                  <a:lnTo>
                    <a:pt x="7557" y="523"/>
                  </a:lnTo>
                  <a:lnTo>
                    <a:pt x="7523" y="523"/>
                  </a:lnTo>
                  <a:lnTo>
                    <a:pt x="7506" y="523"/>
                  </a:lnTo>
                  <a:lnTo>
                    <a:pt x="7472" y="540"/>
                  </a:lnTo>
                  <a:lnTo>
                    <a:pt x="7438" y="540"/>
                  </a:lnTo>
                  <a:lnTo>
                    <a:pt x="7405" y="540"/>
                  </a:lnTo>
                  <a:lnTo>
                    <a:pt x="7371" y="540"/>
                  </a:lnTo>
                  <a:lnTo>
                    <a:pt x="7337" y="540"/>
                  </a:lnTo>
                  <a:lnTo>
                    <a:pt x="7304" y="557"/>
                  </a:lnTo>
                  <a:lnTo>
                    <a:pt x="7270" y="557"/>
                  </a:lnTo>
                  <a:lnTo>
                    <a:pt x="7236" y="557"/>
                  </a:lnTo>
                  <a:lnTo>
                    <a:pt x="7202" y="557"/>
                  </a:lnTo>
                  <a:lnTo>
                    <a:pt x="7185" y="574"/>
                  </a:lnTo>
                  <a:lnTo>
                    <a:pt x="7152" y="574"/>
                  </a:lnTo>
                  <a:lnTo>
                    <a:pt x="7118" y="574"/>
                  </a:lnTo>
                  <a:lnTo>
                    <a:pt x="7084" y="574"/>
                  </a:lnTo>
                  <a:lnTo>
                    <a:pt x="7017" y="591"/>
                  </a:lnTo>
                  <a:lnTo>
                    <a:pt x="6983" y="591"/>
                  </a:lnTo>
                  <a:lnTo>
                    <a:pt x="6949" y="591"/>
                  </a:lnTo>
                  <a:lnTo>
                    <a:pt x="6932" y="608"/>
                  </a:lnTo>
                  <a:lnTo>
                    <a:pt x="6899" y="608"/>
                  </a:lnTo>
                  <a:lnTo>
                    <a:pt x="6865" y="608"/>
                  </a:lnTo>
                  <a:lnTo>
                    <a:pt x="6831" y="608"/>
                  </a:lnTo>
                  <a:lnTo>
                    <a:pt x="6798" y="608"/>
                  </a:lnTo>
                  <a:lnTo>
                    <a:pt x="6764" y="625"/>
                  </a:lnTo>
                  <a:lnTo>
                    <a:pt x="6730" y="625"/>
                  </a:lnTo>
                  <a:lnTo>
                    <a:pt x="6663" y="642"/>
                  </a:lnTo>
                  <a:lnTo>
                    <a:pt x="6646" y="642"/>
                  </a:lnTo>
                  <a:lnTo>
                    <a:pt x="6612" y="642"/>
                  </a:lnTo>
                  <a:lnTo>
                    <a:pt x="6578" y="642"/>
                  </a:lnTo>
                  <a:lnTo>
                    <a:pt x="6545" y="642"/>
                  </a:lnTo>
                  <a:lnTo>
                    <a:pt x="6511" y="658"/>
                  </a:lnTo>
                  <a:lnTo>
                    <a:pt x="6477" y="658"/>
                  </a:lnTo>
                  <a:lnTo>
                    <a:pt x="6443" y="658"/>
                  </a:lnTo>
                  <a:lnTo>
                    <a:pt x="6393" y="675"/>
                  </a:lnTo>
                  <a:lnTo>
                    <a:pt x="6359" y="675"/>
                  </a:lnTo>
                  <a:lnTo>
                    <a:pt x="6325" y="675"/>
                  </a:lnTo>
                  <a:lnTo>
                    <a:pt x="6292" y="692"/>
                  </a:lnTo>
                  <a:lnTo>
                    <a:pt x="6258" y="692"/>
                  </a:lnTo>
                  <a:lnTo>
                    <a:pt x="6224" y="692"/>
                  </a:lnTo>
                  <a:lnTo>
                    <a:pt x="6190" y="692"/>
                  </a:lnTo>
                  <a:lnTo>
                    <a:pt x="6157" y="709"/>
                  </a:lnTo>
                  <a:lnTo>
                    <a:pt x="6106" y="709"/>
                  </a:lnTo>
                  <a:lnTo>
                    <a:pt x="6072" y="709"/>
                  </a:lnTo>
                  <a:lnTo>
                    <a:pt x="6039" y="726"/>
                  </a:lnTo>
                  <a:lnTo>
                    <a:pt x="6005" y="726"/>
                  </a:lnTo>
                  <a:lnTo>
                    <a:pt x="5971" y="726"/>
                  </a:lnTo>
                  <a:lnTo>
                    <a:pt x="5937" y="726"/>
                  </a:lnTo>
                  <a:lnTo>
                    <a:pt x="5904" y="743"/>
                  </a:lnTo>
                  <a:lnTo>
                    <a:pt x="5870" y="743"/>
                  </a:lnTo>
                  <a:lnTo>
                    <a:pt x="5819" y="760"/>
                  </a:lnTo>
                  <a:lnTo>
                    <a:pt x="5786" y="760"/>
                  </a:lnTo>
                  <a:lnTo>
                    <a:pt x="5752" y="760"/>
                  </a:lnTo>
                  <a:lnTo>
                    <a:pt x="5718" y="760"/>
                  </a:lnTo>
                  <a:lnTo>
                    <a:pt x="5684" y="776"/>
                  </a:lnTo>
                  <a:lnTo>
                    <a:pt x="5651" y="776"/>
                  </a:lnTo>
                  <a:lnTo>
                    <a:pt x="5583" y="776"/>
                  </a:lnTo>
                  <a:lnTo>
                    <a:pt x="5549" y="793"/>
                  </a:lnTo>
                  <a:lnTo>
                    <a:pt x="5533" y="793"/>
                  </a:lnTo>
                  <a:lnTo>
                    <a:pt x="5499" y="793"/>
                  </a:lnTo>
                  <a:lnTo>
                    <a:pt x="5431" y="810"/>
                  </a:lnTo>
                  <a:lnTo>
                    <a:pt x="5398" y="810"/>
                  </a:lnTo>
                  <a:lnTo>
                    <a:pt x="5364" y="810"/>
                  </a:lnTo>
                  <a:lnTo>
                    <a:pt x="5330" y="827"/>
                  </a:lnTo>
                  <a:lnTo>
                    <a:pt x="5296" y="827"/>
                  </a:lnTo>
                  <a:lnTo>
                    <a:pt x="5280" y="827"/>
                  </a:lnTo>
                  <a:lnTo>
                    <a:pt x="5212" y="844"/>
                  </a:lnTo>
                  <a:lnTo>
                    <a:pt x="5178" y="844"/>
                  </a:lnTo>
                  <a:lnTo>
                    <a:pt x="5145" y="844"/>
                  </a:lnTo>
                  <a:lnTo>
                    <a:pt x="5111" y="861"/>
                  </a:lnTo>
                  <a:lnTo>
                    <a:pt x="5043" y="861"/>
                  </a:lnTo>
                  <a:lnTo>
                    <a:pt x="5027" y="861"/>
                  </a:lnTo>
                  <a:lnTo>
                    <a:pt x="4993" y="878"/>
                  </a:lnTo>
                  <a:lnTo>
                    <a:pt x="4959" y="878"/>
                  </a:lnTo>
                  <a:lnTo>
                    <a:pt x="4892" y="895"/>
                  </a:lnTo>
                  <a:lnTo>
                    <a:pt x="4858" y="895"/>
                  </a:lnTo>
                  <a:lnTo>
                    <a:pt x="4824" y="895"/>
                  </a:lnTo>
                  <a:lnTo>
                    <a:pt x="4790" y="911"/>
                  </a:lnTo>
                  <a:lnTo>
                    <a:pt x="4740" y="911"/>
                  </a:lnTo>
                  <a:lnTo>
                    <a:pt x="4706" y="911"/>
                  </a:lnTo>
                  <a:lnTo>
                    <a:pt x="4672" y="928"/>
                  </a:lnTo>
                  <a:lnTo>
                    <a:pt x="4639" y="928"/>
                  </a:lnTo>
                  <a:lnTo>
                    <a:pt x="4605" y="928"/>
                  </a:lnTo>
                  <a:lnTo>
                    <a:pt x="4571" y="945"/>
                  </a:lnTo>
                  <a:lnTo>
                    <a:pt x="4537" y="945"/>
                  </a:lnTo>
                  <a:lnTo>
                    <a:pt x="4521" y="945"/>
                  </a:lnTo>
                  <a:lnTo>
                    <a:pt x="4487" y="945"/>
                  </a:lnTo>
                  <a:lnTo>
                    <a:pt x="4453" y="962"/>
                  </a:lnTo>
                  <a:lnTo>
                    <a:pt x="4419" y="962"/>
                  </a:lnTo>
                  <a:lnTo>
                    <a:pt x="4386" y="962"/>
                  </a:lnTo>
                  <a:lnTo>
                    <a:pt x="4352" y="979"/>
                  </a:lnTo>
                  <a:lnTo>
                    <a:pt x="4318" y="979"/>
                  </a:lnTo>
                  <a:lnTo>
                    <a:pt x="4284" y="979"/>
                  </a:lnTo>
                  <a:lnTo>
                    <a:pt x="4251" y="996"/>
                  </a:lnTo>
                  <a:lnTo>
                    <a:pt x="4234" y="996"/>
                  </a:lnTo>
                  <a:lnTo>
                    <a:pt x="4200" y="996"/>
                  </a:lnTo>
                  <a:lnTo>
                    <a:pt x="4166" y="1013"/>
                  </a:lnTo>
                  <a:lnTo>
                    <a:pt x="4099" y="1013"/>
                  </a:lnTo>
                  <a:lnTo>
                    <a:pt x="4065" y="1013"/>
                  </a:lnTo>
                  <a:lnTo>
                    <a:pt x="4031" y="1029"/>
                  </a:lnTo>
                  <a:lnTo>
                    <a:pt x="3998" y="1029"/>
                  </a:lnTo>
                  <a:lnTo>
                    <a:pt x="3981" y="1029"/>
                  </a:lnTo>
                  <a:lnTo>
                    <a:pt x="3947" y="1046"/>
                  </a:lnTo>
                  <a:lnTo>
                    <a:pt x="3913" y="1046"/>
                  </a:lnTo>
                  <a:lnTo>
                    <a:pt x="3880" y="1046"/>
                  </a:lnTo>
                  <a:lnTo>
                    <a:pt x="3846" y="1063"/>
                  </a:lnTo>
                  <a:lnTo>
                    <a:pt x="3812" y="1063"/>
                  </a:lnTo>
                  <a:lnTo>
                    <a:pt x="3778" y="1063"/>
                  </a:lnTo>
                  <a:lnTo>
                    <a:pt x="3745" y="1080"/>
                  </a:lnTo>
                  <a:lnTo>
                    <a:pt x="3728" y="1080"/>
                  </a:lnTo>
                  <a:lnTo>
                    <a:pt x="3694" y="1080"/>
                  </a:lnTo>
                  <a:lnTo>
                    <a:pt x="3660" y="1097"/>
                  </a:lnTo>
                  <a:lnTo>
                    <a:pt x="3627" y="1097"/>
                  </a:lnTo>
                  <a:lnTo>
                    <a:pt x="3593" y="1097"/>
                  </a:lnTo>
                  <a:lnTo>
                    <a:pt x="3559" y="1114"/>
                  </a:lnTo>
                  <a:lnTo>
                    <a:pt x="3525" y="1114"/>
                  </a:lnTo>
                  <a:lnTo>
                    <a:pt x="3492" y="1114"/>
                  </a:lnTo>
                  <a:lnTo>
                    <a:pt x="3475" y="1131"/>
                  </a:lnTo>
                  <a:lnTo>
                    <a:pt x="3441" y="1131"/>
                  </a:lnTo>
                  <a:lnTo>
                    <a:pt x="3407" y="1131"/>
                  </a:lnTo>
                  <a:lnTo>
                    <a:pt x="3374" y="1131"/>
                  </a:lnTo>
                  <a:lnTo>
                    <a:pt x="3306" y="1148"/>
                  </a:lnTo>
                  <a:lnTo>
                    <a:pt x="3272" y="1164"/>
                  </a:lnTo>
                  <a:lnTo>
                    <a:pt x="3239" y="1164"/>
                  </a:lnTo>
                  <a:lnTo>
                    <a:pt x="3222" y="1164"/>
                  </a:lnTo>
                  <a:lnTo>
                    <a:pt x="3188" y="1181"/>
                  </a:lnTo>
                  <a:lnTo>
                    <a:pt x="3154" y="1181"/>
                  </a:lnTo>
                  <a:lnTo>
                    <a:pt x="3121" y="1181"/>
                  </a:lnTo>
                  <a:lnTo>
                    <a:pt x="3087" y="1198"/>
                  </a:lnTo>
                  <a:lnTo>
                    <a:pt x="3053" y="1198"/>
                  </a:lnTo>
                  <a:lnTo>
                    <a:pt x="3019" y="1198"/>
                  </a:lnTo>
                  <a:lnTo>
                    <a:pt x="2969" y="1215"/>
                  </a:lnTo>
                  <a:lnTo>
                    <a:pt x="2935" y="1215"/>
                  </a:lnTo>
                  <a:lnTo>
                    <a:pt x="2901" y="1232"/>
                  </a:lnTo>
                  <a:lnTo>
                    <a:pt x="2868" y="1232"/>
                  </a:lnTo>
                  <a:lnTo>
                    <a:pt x="2834" y="1232"/>
                  </a:lnTo>
                  <a:lnTo>
                    <a:pt x="2800" y="1249"/>
                  </a:lnTo>
                  <a:lnTo>
                    <a:pt x="2766" y="1249"/>
                  </a:lnTo>
                  <a:lnTo>
                    <a:pt x="2733" y="1249"/>
                  </a:lnTo>
                  <a:lnTo>
                    <a:pt x="2716" y="1266"/>
                  </a:lnTo>
                  <a:lnTo>
                    <a:pt x="2682" y="1266"/>
                  </a:lnTo>
                  <a:lnTo>
                    <a:pt x="2648" y="1266"/>
                  </a:lnTo>
                  <a:lnTo>
                    <a:pt x="2615" y="1282"/>
                  </a:lnTo>
                  <a:lnTo>
                    <a:pt x="2581" y="1282"/>
                  </a:lnTo>
                  <a:lnTo>
                    <a:pt x="2547" y="1282"/>
                  </a:lnTo>
                  <a:lnTo>
                    <a:pt x="2513" y="1299"/>
                  </a:lnTo>
                  <a:lnTo>
                    <a:pt x="2497" y="1299"/>
                  </a:lnTo>
                  <a:lnTo>
                    <a:pt x="2463" y="1299"/>
                  </a:lnTo>
                  <a:lnTo>
                    <a:pt x="2429" y="1316"/>
                  </a:lnTo>
                  <a:lnTo>
                    <a:pt x="2395" y="1316"/>
                  </a:lnTo>
                  <a:lnTo>
                    <a:pt x="2362" y="1333"/>
                  </a:lnTo>
                  <a:lnTo>
                    <a:pt x="2328" y="1333"/>
                  </a:lnTo>
                  <a:lnTo>
                    <a:pt x="2294" y="1333"/>
                  </a:lnTo>
                  <a:lnTo>
                    <a:pt x="2260" y="1350"/>
                  </a:lnTo>
                  <a:lnTo>
                    <a:pt x="2244" y="1350"/>
                  </a:lnTo>
                  <a:lnTo>
                    <a:pt x="2210" y="1350"/>
                  </a:lnTo>
                  <a:lnTo>
                    <a:pt x="2176" y="1367"/>
                  </a:lnTo>
                  <a:lnTo>
                    <a:pt x="2142" y="1367"/>
                  </a:lnTo>
                  <a:lnTo>
                    <a:pt x="2109" y="1367"/>
                  </a:lnTo>
                  <a:lnTo>
                    <a:pt x="2075" y="1384"/>
                  </a:lnTo>
                  <a:lnTo>
                    <a:pt x="2041" y="1384"/>
                  </a:lnTo>
                  <a:lnTo>
                    <a:pt x="1991" y="1401"/>
                  </a:lnTo>
                  <a:lnTo>
                    <a:pt x="1957" y="1401"/>
                  </a:lnTo>
                  <a:lnTo>
                    <a:pt x="1889" y="1417"/>
                  </a:lnTo>
                  <a:lnTo>
                    <a:pt x="1856" y="1417"/>
                  </a:lnTo>
                  <a:lnTo>
                    <a:pt x="1822" y="1434"/>
                  </a:lnTo>
                  <a:lnTo>
                    <a:pt x="1788" y="1434"/>
                  </a:lnTo>
                  <a:lnTo>
                    <a:pt x="1771" y="1434"/>
                  </a:lnTo>
                  <a:lnTo>
                    <a:pt x="1738" y="1451"/>
                  </a:lnTo>
                  <a:lnTo>
                    <a:pt x="1670" y="1451"/>
                  </a:lnTo>
                  <a:lnTo>
                    <a:pt x="1636" y="1468"/>
                  </a:lnTo>
                  <a:lnTo>
                    <a:pt x="1603" y="1468"/>
                  </a:lnTo>
                  <a:lnTo>
                    <a:pt x="1552" y="1485"/>
                  </a:lnTo>
                  <a:lnTo>
                    <a:pt x="1518" y="1485"/>
                  </a:lnTo>
                  <a:lnTo>
                    <a:pt x="1451" y="1502"/>
                  </a:lnTo>
                  <a:lnTo>
                    <a:pt x="1417" y="1502"/>
                  </a:lnTo>
                  <a:lnTo>
                    <a:pt x="1383" y="1519"/>
                  </a:lnTo>
                  <a:lnTo>
                    <a:pt x="1350" y="1519"/>
                  </a:lnTo>
                  <a:lnTo>
                    <a:pt x="1333" y="1535"/>
                  </a:lnTo>
                  <a:lnTo>
                    <a:pt x="1299" y="1535"/>
                  </a:lnTo>
                  <a:lnTo>
                    <a:pt x="1232" y="1552"/>
                  </a:lnTo>
                  <a:lnTo>
                    <a:pt x="1198" y="1552"/>
                  </a:lnTo>
                  <a:lnTo>
                    <a:pt x="1114" y="1569"/>
                  </a:lnTo>
                  <a:lnTo>
                    <a:pt x="1080" y="1586"/>
                  </a:lnTo>
                  <a:lnTo>
                    <a:pt x="979" y="1603"/>
                  </a:lnTo>
                  <a:lnTo>
                    <a:pt x="945" y="1603"/>
                  </a:lnTo>
                  <a:lnTo>
                    <a:pt x="877" y="1620"/>
                  </a:lnTo>
                  <a:lnTo>
                    <a:pt x="861" y="1620"/>
                  </a:lnTo>
                  <a:lnTo>
                    <a:pt x="759" y="1654"/>
                  </a:lnTo>
                  <a:lnTo>
                    <a:pt x="726" y="1654"/>
                  </a:lnTo>
                  <a:lnTo>
                    <a:pt x="641" y="1670"/>
                  </a:lnTo>
                  <a:lnTo>
                    <a:pt x="608" y="1687"/>
                  </a:lnTo>
                  <a:lnTo>
                    <a:pt x="506" y="1704"/>
                  </a:lnTo>
                  <a:lnTo>
                    <a:pt x="473" y="1704"/>
                  </a:lnTo>
                  <a:lnTo>
                    <a:pt x="388" y="1721"/>
                  </a:lnTo>
                  <a:lnTo>
                    <a:pt x="355" y="1738"/>
                  </a:lnTo>
                  <a:lnTo>
                    <a:pt x="287" y="1738"/>
                  </a:lnTo>
                  <a:lnTo>
                    <a:pt x="253" y="1755"/>
                  </a:lnTo>
                  <a:lnTo>
                    <a:pt x="220" y="1755"/>
                  </a:lnTo>
                  <a:lnTo>
                    <a:pt x="102" y="1788"/>
                  </a:lnTo>
                  <a:lnTo>
                    <a:pt x="68" y="1788"/>
                  </a:lnTo>
                  <a:lnTo>
                    <a:pt x="34" y="1805"/>
                  </a:lnTo>
                  <a:lnTo>
                    <a:pt x="0" y="1805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3343425" y="756325"/>
              <a:ext cx="868650" cy="49375"/>
            </a:xfrm>
            <a:custGeom>
              <a:avLst/>
              <a:gdLst/>
              <a:ahLst/>
              <a:cxnLst/>
              <a:rect l="l" t="t" r="r" b="b"/>
              <a:pathLst>
                <a:path w="34746" h="1975" fill="none" extrusionOk="0">
                  <a:moveTo>
                    <a:pt x="34745" y="1755"/>
                  </a:moveTo>
                  <a:lnTo>
                    <a:pt x="34711" y="1755"/>
                  </a:lnTo>
                  <a:lnTo>
                    <a:pt x="34678" y="1755"/>
                  </a:lnTo>
                  <a:lnTo>
                    <a:pt x="34644" y="1738"/>
                  </a:lnTo>
                  <a:lnTo>
                    <a:pt x="34610" y="1738"/>
                  </a:lnTo>
                  <a:lnTo>
                    <a:pt x="34577" y="1721"/>
                  </a:lnTo>
                  <a:lnTo>
                    <a:pt x="34543" y="1721"/>
                  </a:lnTo>
                  <a:lnTo>
                    <a:pt x="34509" y="1705"/>
                  </a:lnTo>
                  <a:lnTo>
                    <a:pt x="34475" y="1705"/>
                  </a:lnTo>
                  <a:lnTo>
                    <a:pt x="34442" y="1705"/>
                  </a:lnTo>
                  <a:lnTo>
                    <a:pt x="34391" y="1688"/>
                  </a:lnTo>
                  <a:lnTo>
                    <a:pt x="34357" y="1688"/>
                  </a:lnTo>
                  <a:lnTo>
                    <a:pt x="34324" y="1671"/>
                  </a:lnTo>
                  <a:lnTo>
                    <a:pt x="34290" y="1671"/>
                  </a:lnTo>
                  <a:lnTo>
                    <a:pt x="34256" y="1671"/>
                  </a:lnTo>
                  <a:lnTo>
                    <a:pt x="34222" y="1654"/>
                  </a:lnTo>
                  <a:lnTo>
                    <a:pt x="34189" y="1654"/>
                  </a:lnTo>
                  <a:lnTo>
                    <a:pt x="34155" y="1637"/>
                  </a:lnTo>
                  <a:lnTo>
                    <a:pt x="34121" y="1637"/>
                  </a:lnTo>
                  <a:lnTo>
                    <a:pt x="34054" y="1620"/>
                  </a:lnTo>
                  <a:lnTo>
                    <a:pt x="34020" y="1620"/>
                  </a:lnTo>
                  <a:lnTo>
                    <a:pt x="33986" y="1603"/>
                  </a:lnTo>
                  <a:lnTo>
                    <a:pt x="33952" y="1603"/>
                  </a:lnTo>
                  <a:lnTo>
                    <a:pt x="33919" y="1586"/>
                  </a:lnTo>
                  <a:lnTo>
                    <a:pt x="33885" y="1586"/>
                  </a:lnTo>
                  <a:lnTo>
                    <a:pt x="33851" y="1586"/>
                  </a:lnTo>
                  <a:lnTo>
                    <a:pt x="33784" y="1570"/>
                  </a:lnTo>
                  <a:lnTo>
                    <a:pt x="33750" y="1553"/>
                  </a:lnTo>
                  <a:lnTo>
                    <a:pt x="33683" y="1553"/>
                  </a:lnTo>
                  <a:lnTo>
                    <a:pt x="33649" y="1536"/>
                  </a:lnTo>
                  <a:lnTo>
                    <a:pt x="33615" y="1536"/>
                  </a:lnTo>
                  <a:lnTo>
                    <a:pt x="33581" y="1519"/>
                  </a:lnTo>
                  <a:lnTo>
                    <a:pt x="33497" y="1519"/>
                  </a:lnTo>
                  <a:lnTo>
                    <a:pt x="33480" y="1502"/>
                  </a:lnTo>
                  <a:lnTo>
                    <a:pt x="33396" y="1485"/>
                  </a:lnTo>
                  <a:lnTo>
                    <a:pt x="33362" y="1485"/>
                  </a:lnTo>
                  <a:lnTo>
                    <a:pt x="33295" y="1468"/>
                  </a:lnTo>
                  <a:lnTo>
                    <a:pt x="33261" y="1468"/>
                  </a:lnTo>
                  <a:lnTo>
                    <a:pt x="33193" y="1452"/>
                  </a:lnTo>
                  <a:lnTo>
                    <a:pt x="33160" y="1452"/>
                  </a:lnTo>
                  <a:lnTo>
                    <a:pt x="33092" y="1435"/>
                  </a:lnTo>
                  <a:lnTo>
                    <a:pt x="33059" y="1435"/>
                  </a:lnTo>
                  <a:lnTo>
                    <a:pt x="33025" y="1418"/>
                  </a:lnTo>
                  <a:lnTo>
                    <a:pt x="32991" y="1418"/>
                  </a:lnTo>
                  <a:lnTo>
                    <a:pt x="32924" y="1401"/>
                  </a:lnTo>
                  <a:lnTo>
                    <a:pt x="32890" y="1401"/>
                  </a:lnTo>
                  <a:lnTo>
                    <a:pt x="32822" y="1384"/>
                  </a:lnTo>
                  <a:lnTo>
                    <a:pt x="32789" y="1384"/>
                  </a:lnTo>
                  <a:lnTo>
                    <a:pt x="32721" y="1367"/>
                  </a:lnTo>
                  <a:lnTo>
                    <a:pt x="32687" y="1350"/>
                  </a:lnTo>
                  <a:lnTo>
                    <a:pt x="32603" y="1350"/>
                  </a:lnTo>
                  <a:lnTo>
                    <a:pt x="32569" y="1333"/>
                  </a:lnTo>
                  <a:lnTo>
                    <a:pt x="32502" y="1333"/>
                  </a:lnTo>
                  <a:lnTo>
                    <a:pt x="32468" y="1317"/>
                  </a:lnTo>
                  <a:lnTo>
                    <a:pt x="32434" y="1317"/>
                  </a:lnTo>
                  <a:lnTo>
                    <a:pt x="32401" y="1300"/>
                  </a:lnTo>
                  <a:lnTo>
                    <a:pt x="32367" y="1300"/>
                  </a:lnTo>
                  <a:lnTo>
                    <a:pt x="32300" y="1283"/>
                  </a:lnTo>
                  <a:lnTo>
                    <a:pt x="32266" y="1283"/>
                  </a:lnTo>
                  <a:lnTo>
                    <a:pt x="32232" y="1283"/>
                  </a:lnTo>
                  <a:lnTo>
                    <a:pt x="32165" y="1266"/>
                  </a:lnTo>
                  <a:lnTo>
                    <a:pt x="32131" y="1249"/>
                  </a:lnTo>
                  <a:lnTo>
                    <a:pt x="32097" y="1249"/>
                  </a:lnTo>
                  <a:lnTo>
                    <a:pt x="32063" y="1249"/>
                  </a:lnTo>
                  <a:lnTo>
                    <a:pt x="32030" y="1232"/>
                  </a:lnTo>
                  <a:lnTo>
                    <a:pt x="31996" y="1232"/>
                  </a:lnTo>
                  <a:lnTo>
                    <a:pt x="31962" y="1232"/>
                  </a:lnTo>
                  <a:lnTo>
                    <a:pt x="31928" y="1215"/>
                  </a:lnTo>
                  <a:lnTo>
                    <a:pt x="31878" y="1215"/>
                  </a:lnTo>
                  <a:lnTo>
                    <a:pt x="31844" y="1215"/>
                  </a:lnTo>
                  <a:lnTo>
                    <a:pt x="31810" y="1199"/>
                  </a:lnTo>
                  <a:lnTo>
                    <a:pt x="31777" y="1199"/>
                  </a:lnTo>
                  <a:lnTo>
                    <a:pt x="31743" y="1199"/>
                  </a:lnTo>
                  <a:lnTo>
                    <a:pt x="31709" y="1182"/>
                  </a:lnTo>
                  <a:lnTo>
                    <a:pt x="31675" y="1182"/>
                  </a:lnTo>
                  <a:lnTo>
                    <a:pt x="31642" y="1165"/>
                  </a:lnTo>
                  <a:lnTo>
                    <a:pt x="31608" y="1165"/>
                  </a:lnTo>
                  <a:lnTo>
                    <a:pt x="31574" y="1165"/>
                  </a:lnTo>
                  <a:lnTo>
                    <a:pt x="31541" y="1148"/>
                  </a:lnTo>
                  <a:lnTo>
                    <a:pt x="31507" y="1148"/>
                  </a:lnTo>
                  <a:lnTo>
                    <a:pt x="31473" y="1148"/>
                  </a:lnTo>
                  <a:lnTo>
                    <a:pt x="31439" y="1148"/>
                  </a:lnTo>
                  <a:lnTo>
                    <a:pt x="31372" y="1131"/>
                  </a:lnTo>
                  <a:lnTo>
                    <a:pt x="31338" y="1114"/>
                  </a:lnTo>
                  <a:lnTo>
                    <a:pt x="31304" y="1114"/>
                  </a:lnTo>
                  <a:lnTo>
                    <a:pt x="31271" y="1114"/>
                  </a:lnTo>
                  <a:lnTo>
                    <a:pt x="31220" y="1097"/>
                  </a:lnTo>
                  <a:lnTo>
                    <a:pt x="31203" y="1097"/>
                  </a:lnTo>
                  <a:lnTo>
                    <a:pt x="31153" y="1097"/>
                  </a:lnTo>
                  <a:lnTo>
                    <a:pt x="31119" y="1080"/>
                  </a:lnTo>
                  <a:lnTo>
                    <a:pt x="31085" y="1080"/>
                  </a:lnTo>
                  <a:lnTo>
                    <a:pt x="31051" y="1080"/>
                  </a:lnTo>
                  <a:lnTo>
                    <a:pt x="31018" y="1064"/>
                  </a:lnTo>
                  <a:lnTo>
                    <a:pt x="30984" y="1064"/>
                  </a:lnTo>
                  <a:lnTo>
                    <a:pt x="30950" y="1064"/>
                  </a:lnTo>
                  <a:lnTo>
                    <a:pt x="30917" y="1047"/>
                  </a:lnTo>
                  <a:lnTo>
                    <a:pt x="30883" y="1047"/>
                  </a:lnTo>
                  <a:lnTo>
                    <a:pt x="30849" y="1047"/>
                  </a:lnTo>
                  <a:lnTo>
                    <a:pt x="30815" y="1030"/>
                  </a:lnTo>
                  <a:lnTo>
                    <a:pt x="30782" y="1030"/>
                  </a:lnTo>
                  <a:lnTo>
                    <a:pt x="30748" y="1030"/>
                  </a:lnTo>
                  <a:lnTo>
                    <a:pt x="30714" y="1013"/>
                  </a:lnTo>
                  <a:lnTo>
                    <a:pt x="30680" y="1013"/>
                  </a:lnTo>
                  <a:lnTo>
                    <a:pt x="30647" y="1013"/>
                  </a:lnTo>
                  <a:lnTo>
                    <a:pt x="30613" y="996"/>
                  </a:lnTo>
                  <a:lnTo>
                    <a:pt x="30579" y="996"/>
                  </a:lnTo>
                  <a:lnTo>
                    <a:pt x="30529" y="996"/>
                  </a:lnTo>
                  <a:lnTo>
                    <a:pt x="30461" y="979"/>
                  </a:lnTo>
                  <a:lnTo>
                    <a:pt x="30427" y="979"/>
                  </a:lnTo>
                  <a:lnTo>
                    <a:pt x="30394" y="979"/>
                  </a:lnTo>
                  <a:lnTo>
                    <a:pt x="30360" y="962"/>
                  </a:lnTo>
                  <a:lnTo>
                    <a:pt x="30326" y="962"/>
                  </a:lnTo>
                  <a:lnTo>
                    <a:pt x="30292" y="946"/>
                  </a:lnTo>
                  <a:lnTo>
                    <a:pt x="30225" y="946"/>
                  </a:lnTo>
                  <a:lnTo>
                    <a:pt x="30191" y="946"/>
                  </a:lnTo>
                  <a:lnTo>
                    <a:pt x="30158" y="929"/>
                  </a:lnTo>
                  <a:lnTo>
                    <a:pt x="30124" y="929"/>
                  </a:lnTo>
                  <a:lnTo>
                    <a:pt x="30056" y="912"/>
                  </a:lnTo>
                  <a:lnTo>
                    <a:pt x="30023" y="912"/>
                  </a:lnTo>
                  <a:lnTo>
                    <a:pt x="29955" y="895"/>
                  </a:lnTo>
                  <a:lnTo>
                    <a:pt x="29905" y="895"/>
                  </a:lnTo>
                  <a:lnTo>
                    <a:pt x="29871" y="895"/>
                  </a:lnTo>
                  <a:lnTo>
                    <a:pt x="29837" y="895"/>
                  </a:lnTo>
                  <a:lnTo>
                    <a:pt x="29803" y="878"/>
                  </a:lnTo>
                  <a:lnTo>
                    <a:pt x="29770" y="878"/>
                  </a:lnTo>
                  <a:lnTo>
                    <a:pt x="29736" y="878"/>
                  </a:lnTo>
                  <a:lnTo>
                    <a:pt x="29702" y="861"/>
                  </a:lnTo>
                  <a:lnTo>
                    <a:pt x="29635" y="861"/>
                  </a:lnTo>
                  <a:lnTo>
                    <a:pt x="29601" y="844"/>
                  </a:lnTo>
                  <a:lnTo>
                    <a:pt x="29567" y="844"/>
                  </a:lnTo>
                  <a:lnTo>
                    <a:pt x="29500" y="844"/>
                  </a:lnTo>
                  <a:lnTo>
                    <a:pt x="29466" y="827"/>
                  </a:lnTo>
                  <a:lnTo>
                    <a:pt x="29432" y="827"/>
                  </a:lnTo>
                  <a:lnTo>
                    <a:pt x="29314" y="811"/>
                  </a:lnTo>
                  <a:lnTo>
                    <a:pt x="29297" y="811"/>
                  </a:lnTo>
                  <a:lnTo>
                    <a:pt x="29179" y="794"/>
                  </a:lnTo>
                  <a:lnTo>
                    <a:pt x="29146" y="794"/>
                  </a:lnTo>
                  <a:lnTo>
                    <a:pt x="29112" y="777"/>
                  </a:lnTo>
                  <a:lnTo>
                    <a:pt x="29011" y="760"/>
                  </a:lnTo>
                  <a:lnTo>
                    <a:pt x="28977" y="760"/>
                  </a:lnTo>
                  <a:lnTo>
                    <a:pt x="28943" y="760"/>
                  </a:lnTo>
                  <a:lnTo>
                    <a:pt x="28909" y="760"/>
                  </a:lnTo>
                  <a:lnTo>
                    <a:pt x="28876" y="743"/>
                  </a:lnTo>
                  <a:lnTo>
                    <a:pt x="28842" y="743"/>
                  </a:lnTo>
                  <a:lnTo>
                    <a:pt x="28690" y="726"/>
                  </a:lnTo>
                  <a:lnTo>
                    <a:pt x="28656" y="726"/>
                  </a:lnTo>
                  <a:lnTo>
                    <a:pt x="28623" y="709"/>
                  </a:lnTo>
                  <a:lnTo>
                    <a:pt x="28589" y="709"/>
                  </a:lnTo>
                  <a:lnTo>
                    <a:pt x="28521" y="709"/>
                  </a:lnTo>
                  <a:lnTo>
                    <a:pt x="28488" y="693"/>
                  </a:lnTo>
                  <a:lnTo>
                    <a:pt x="28353" y="676"/>
                  </a:lnTo>
                  <a:lnTo>
                    <a:pt x="28319" y="676"/>
                  </a:lnTo>
                  <a:lnTo>
                    <a:pt x="28184" y="659"/>
                  </a:lnTo>
                  <a:lnTo>
                    <a:pt x="28150" y="659"/>
                  </a:lnTo>
                  <a:lnTo>
                    <a:pt x="27999" y="642"/>
                  </a:lnTo>
                  <a:lnTo>
                    <a:pt x="27965" y="625"/>
                  </a:lnTo>
                  <a:lnTo>
                    <a:pt x="27830" y="608"/>
                  </a:lnTo>
                  <a:lnTo>
                    <a:pt x="27796" y="608"/>
                  </a:lnTo>
                  <a:lnTo>
                    <a:pt x="27762" y="608"/>
                  </a:lnTo>
                  <a:lnTo>
                    <a:pt x="27661" y="591"/>
                  </a:lnTo>
                  <a:lnTo>
                    <a:pt x="27628" y="591"/>
                  </a:lnTo>
                  <a:lnTo>
                    <a:pt x="27476" y="574"/>
                  </a:lnTo>
                  <a:lnTo>
                    <a:pt x="27442" y="574"/>
                  </a:lnTo>
                  <a:lnTo>
                    <a:pt x="27408" y="558"/>
                  </a:lnTo>
                  <a:lnTo>
                    <a:pt x="27273" y="541"/>
                  </a:lnTo>
                  <a:lnTo>
                    <a:pt x="27240" y="541"/>
                  </a:lnTo>
                  <a:lnTo>
                    <a:pt x="27206" y="541"/>
                  </a:lnTo>
                  <a:lnTo>
                    <a:pt x="27105" y="524"/>
                  </a:lnTo>
                  <a:lnTo>
                    <a:pt x="27071" y="524"/>
                  </a:lnTo>
                  <a:lnTo>
                    <a:pt x="27037" y="524"/>
                  </a:lnTo>
                  <a:lnTo>
                    <a:pt x="26919" y="507"/>
                  </a:lnTo>
                  <a:lnTo>
                    <a:pt x="26885" y="507"/>
                  </a:lnTo>
                  <a:lnTo>
                    <a:pt x="26852" y="507"/>
                  </a:lnTo>
                  <a:lnTo>
                    <a:pt x="26818" y="490"/>
                  </a:lnTo>
                  <a:lnTo>
                    <a:pt x="26784" y="490"/>
                  </a:lnTo>
                  <a:lnTo>
                    <a:pt x="26750" y="490"/>
                  </a:lnTo>
                  <a:lnTo>
                    <a:pt x="26683" y="473"/>
                  </a:lnTo>
                  <a:lnTo>
                    <a:pt x="26649" y="473"/>
                  </a:lnTo>
                  <a:lnTo>
                    <a:pt x="26616" y="473"/>
                  </a:lnTo>
                  <a:lnTo>
                    <a:pt x="26582" y="473"/>
                  </a:lnTo>
                  <a:lnTo>
                    <a:pt x="26548" y="473"/>
                  </a:lnTo>
                  <a:lnTo>
                    <a:pt x="26430" y="456"/>
                  </a:lnTo>
                  <a:lnTo>
                    <a:pt x="26396" y="456"/>
                  </a:lnTo>
                  <a:lnTo>
                    <a:pt x="26363" y="440"/>
                  </a:lnTo>
                  <a:lnTo>
                    <a:pt x="26329" y="440"/>
                  </a:lnTo>
                  <a:lnTo>
                    <a:pt x="26261" y="440"/>
                  </a:lnTo>
                  <a:lnTo>
                    <a:pt x="26228" y="440"/>
                  </a:lnTo>
                  <a:lnTo>
                    <a:pt x="26194" y="423"/>
                  </a:lnTo>
                  <a:lnTo>
                    <a:pt x="26160" y="423"/>
                  </a:lnTo>
                  <a:lnTo>
                    <a:pt x="26126" y="423"/>
                  </a:lnTo>
                  <a:lnTo>
                    <a:pt x="26093" y="423"/>
                  </a:lnTo>
                  <a:lnTo>
                    <a:pt x="26059" y="423"/>
                  </a:lnTo>
                  <a:lnTo>
                    <a:pt x="25975" y="406"/>
                  </a:lnTo>
                  <a:lnTo>
                    <a:pt x="25941" y="406"/>
                  </a:lnTo>
                  <a:lnTo>
                    <a:pt x="25907" y="406"/>
                  </a:lnTo>
                  <a:lnTo>
                    <a:pt x="25873" y="406"/>
                  </a:lnTo>
                  <a:lnTo>
                    <a:pt x="25840" y="389"/>
                  </a:lnTo>
                  <a:lnTo>
                    <a:pt x="25806" y="389"/>
                  </a:lnTo>
                  <a:lnTo>
                    <a:pt x="25772" y="389"/>
                  </a:lnTo>
                  <a:lnTo>
                    <a:pt x="25738" y="389"/>
                  </a:lnTo>
                  <a:lnTo>
                    <a:pt x="25705" y="372"/>
                  </a:lnTo>
                  <a:lnTo>
                    <a:pt x="25671" y="372"/>
                  </a:lnTo>
                  <a:lnTo>
                    <a:pt x="25637" y="372"/>
                  </a:lnTo>
                  <a:lnTo>
                    <a:pt x="25604" y="372"/>
                  </a:lnTo>
                  <a:lnTo>
                    <a:pt x="25570" y="372"/>
                  </a:lnTo>
                  <a:lnTo>
                    <a:pt x="25536" y="372"/>
                  </a:lnTo>
                  <a:lnTo>
                    <a:pt x="25485" y="355"/>
                  </a:lnTo>
                  <a:lnTo>
                    <a:pt x="25452" y="355"/>
                  </a:lnTo>
                  <a:lnTo>
                    <a:pt x="25418" y="355"/>
                  </a:lnTo>
                  <a:lnTo>
                    <a:pt x="25384" y="355"/>
                  </a:lnTo>
                  <a:lnTo>
                    <a:pt x="25351" y="338"/>
                  </a:lnTo>
                  <a:lnTo>
                    <a:pt x="25317" y="338"/>
                  </a:lnTo>
                  <a:lnTo>
                    <a:pt x="25283" y="338"/>
                  </a:lnTo>
                  <a:lnTo>
                    <a:pt x="25249" y="338"/>
                  </a:lnTo>
                  <a:lnTo>
                    <a:pt x="25216" y="338"/>
                  </a:lnTo>
                  <a:lnTo>
                    <a:pt x="25182" y="338"/>
                  </a:lnTo>
                  <a:lnTo>
                    <a:pt x="25148" y="321"/>
                  </a:lnTo>
                  <a:lnTo>
                    <a:pt x="25114" y="321"/>
                  </a:lnTo>
                  <a:lnTo>
                    <a:pt x="25081" y="321"/>
                  </a:lnTo>
                  <a:lnTo>
                    <a:pt x="25047" y="321"/>
                  </a:lnTo>
                  <a:lnTo>
                    <a:pt x="24963" y="305"/>
                  </a:lnTo>
                  <a:lnTo>
                    <a:pt x="24929" y="305"/>
                  </a:lnTo>
                  <a:lnTo>
                    <a:pt x="24861" y="305"/>
                  </a:lnTo>
                  <a:lnTo>
                    <a:pt x="24828" y="305"/>
                  </a:lnTo>
                  <a:lnTo>
                    <a:pt x="24794" y="288"/>
                  </a:lnTo>
                  <a:lnTo>
                    <a:pt x="24760" y="288"/>
                  </a:lnTo>
                  <a:lnTo>
                    <a:pt x="24693" y="288"/>
                  </a:lnTo>
                  <a:lnTo>
                    <a:pt x="24659" y="288"/>
                  </a:lnTo>
                  <a:lnTo>
                    <a:pt x="24558" y="271"/>
                  </a:lnTo>
                  <a:lnTo>
                    <a:pt x="24524" y="271"/>
                  </a:lnTo>
                  <a:lnTo>
                    <a:pt x="24440" y="271"/>
                  </a:lnTo>
                  <a:lnTo>
                    <a:pt x="24406" y="271"/>
                  </a:lnTo>
                  <a:lnTo>
                    <a:pt x="24372" y="254"/>
                  </a:lnTo>
                  <a:lnTo>
                    <a:pt x="24305" y="254"/>
                  </a:lnTo>
                  <a:lnTo>
                    <a:pt x="24271" y="254"/>
                  </a:lnTo>
                  <a:lnTo>
                    <a:pt x="24170" y="237"/>
                  </a:lnTo>
                  <a:lnTo>
                    <a:pt x="24136" y="237"/>
                  </a:lnTo>
                  <a:lnTo>
                    <a:pt x="24102" y="237"/>
                  </a:lnTo>
                  <a:lnTo>
                    <a:pt x="24069" y="237"/>
                  </a:lnTo>
                  <a:lnTo>
                    <a:pt x="24001" y="237"/>
                  </a:lnTo>
                  <a:lnTo>
                    <a:pt x="23951" y="220"/>
                  </a:lnTo>
                  <a:lnTo>
                    <a:pt x="23816" y="220"/>
                  </a:lnTo>
                  <a:lnTo>
                    <a:pt x="23782" y="220"/>
                  </a:lnTo>
                  <a:lnTo>
                    <a:pt x="23748" y="220"/>
                  </a:lnTo>
                  <a:lnTo>
                    <a:pt x="23715" y="203"/>
                  </a:lnTo>
                  <a:lnTo>
                    <a:pt x="23495" y="203"/>
                  </a:lnTo>
                  <a:lnTo>
                    <a:pt x="23462" y="187"/>
                  </a:lnTo>
                  <a:lnTo>
                    <a:pt x="23428" y="187"/>
                  </a:lnTo>
                  <a:lnTo>
                    <a:pt x="23158" y="170"/>
                  </a:lnTo>
                  <a:lnTo>
                    <a:pt x="23124" y="170"/>
                  </a:lnTo>
                  <a:lnTo>
                    <a:pt x="22837" y="153"/>
                  </a:lnTo>
                  <a:lnTo>
                    <a:pt x="22804" y="153"/>
                  </a:lnTo>
                  <a:lnTo>
                    <a:pt x="22601" y="136"/>
                  </a:lnTo>
                  <a:lnTo>
                    <a:pt x="22551" y="136"/>
                  </a:lnTo>
                  <a:lnTo>
                    <a:pt x="22450" y="136"/>
                  </a:lnTo>
                  <a:lnTo>
                    <a:pt x="22416" y="119"/>
                  </a:lnTo>
                  <a:lnTo>
                    <a:pt x="22281" y="119"/>
                  </a:lnTo>
                  <a:lnTo>
                    <a:pt x="22247" y="119"/>
                  </a:lnTo>
                  <a:lnTo>
                    <a:pt x="22095" y="102"/>
                  </a:lnTo>
                  <a:lnTo>
                    <a:pt x="22062" y="102"/>
                  </a:lnTo>
                  <a:lnTo>
                    <a:pt x="22028" y="102"/>
                  </a:lnTo>
                  <a:lnTo>
                    <a:pt x="21893" y="102"/>
                  </a:lnTo>
                  <a:lnTo>
                    <a:pt x="21859" y="102"/>
                  </a:lnTo>
                  <a:lnTo>
                    <a:pt x="21758" y="85"/>
                  </a:lnTo>
                  <a:lnTo>
                    <a:pt x="21724" y="85"/>
                  </a:lnTo>
                  <a:lnTo>
                    <a:pt x="21691" y="85"/>
                  </a:lnTo>
                  <a:lnTo>
                    <a:pt x="21606" y="85"/>
                  </a:lnTo>
                  <a:lnTo>
                    <a:pt x="21572" y="85"/>
                  </a:lnTo>
                  <a:lnTo>
                    <a:pt x="21505" y="85"/>
                  </a:lnTo>
                  <a:lnTo>
                    <a:pt x="21471" y="85"/>
                  </a:lnTo>
                  <a:lnTo>
                    <a:pt x="21370" y="68"/>
                  </a:lnTo>
                  <a:lnTo>
                    <a:pt x="21336" y="68"/>
                  </a:lnTo>
                  <a:lnTo>
                    <a:pt x="21303" y="68"/>
                  </a:lnTo>
                  <a:lnTo>
                    <a:pt x="21269" y="68"/>
                  </a:lnTo>
                  <a:lnTo>
                    <a:pt x="21235" y="68"/>
                  </a:lnTo>
                  <a:lnTo>
                    <a:pt x="21151" y="68"/>
                  </a:lnTo>
                  <a:lnTo>
                    <a:pt x="21117" y="68"/>
                  </a:lnTo>
                  <a:lnTo>
                    <a:pt x="21083" y="68"/>
                  </a:lnTo>
                  <a:lnTo>
                    <a:pt x="21050" y="68"/>
                  </a:lnTo>
                  <a:lnTo>
                    <a:pt x="20982" y="52"/>
                  </a:lnTo>
                  <a:lnTo>
                    <a:pt x="20948" y="52"/>
                  </a:lnTo>
                  <a:lnTo>
                    <a:pt x="20915" y="52"/>
                  </a:lnTo>
                  <a:lnTo>
                    <a:pt x="20881" y="52"/>
                  </a:lnTo>
                  <a:lnTo>
                    <a:pt x="20847" y="52"/>
                  </a:lnTo>
                  <a:lnTo>
                    <a:pt x="20813" y="52"/>
                  </a:lnTo>
                  <a:lnTo>
                    <a:pt x="20780" y="52"/>
                  </a:lnTo>
                  <a:lnTo>
                    <a:pt x="20746" y="52"/>
                  </a:lnTo>
                  <a:lnTo>
                    <a:pt x="20695" y="52"/>
                  </a:lnTo>
                  <a:lnTo>
                    <a:pt x="20662" y="52"/>
                  </a:lnTo>
                  <a:lnTo>
                    <a:pt x="20628" y="52"/>
                  </a:lnTo>
                  <a:lnTo>
                    <a:pt x="20594" y="52"/>
                  </a:lnTo>
                  <a:lnTo>
                    <a:pt x="20560" y="52"/>
                  </a:lnTo>
                  <a:lnTo>
                    <a:pt x="20527" y="35"/>
                  </a:lnTo>
                  <a:lnTo>
                    <a:pt x="20493" y="35"/>
                  </a:lnTo>
                  <a:lnTo>
                    <a:pt x="20459" y="35"/>
                  </a:lnTo>
                  <a:lnTo>
                    <a:pt x="20426" y="35"/>
                  </a:lnTo>
                  <a:lnTo>
                    <a:pt x="20392" y="35"/>
                  </a:lnTo>
                  <a:lnTo>
                    <a:pt x="20358" y="35"/>
                  </a:lnTo>
                  <a:lnTo>
                    <a:pt x="20324" y="35"/>
                  </a:lnTo>
                  <a:lnTo>
                    <a:pt x="20291" y="35"/>
                  </a:lnTo>
                  <a:lnTo>
                    <a:pt x="20240" y="35"/>
                  </a:lnTo>
                  <a:lnTo>
                    <a:pt x="20206" y="35"/>
                  </a:lnTo>
                  <a:lnTo>
                    <a:pt x="20173" y="35"/>
                  </a:lnTo>
                  <a:lnTo>
                    <a:pt x="20139" y="35"/>
                  </a:lnTo>
                  <a:lnTo>
                    <a:pt x="20105" y="35"/>
                  </a:lnTo>
                  <a:lnTo>
                    <a:pt x="20071" y="35"/>
                  </a:lnTo>
                  <a:lnTo>
                    <a:pt x="20038" y="35"/>
                  </a:lnTo>
                  <a:lnTo>
                    <a:pt x="19970" y="35"/>
                  </a:lnTo>
                  <a:lnTo>
                    <a:pt x="19936" y="18"/>
                  </a:lnTo>
                  <a:lnTo>
                    <a:pt x="19903" y="18"/>
                  </a:lnTo>
                  <a:lnTo>
                    <a:pt x="19869" y="18"/>
                  </a:lnTo>
                  <a:lnTo>
                    <a:pt x="19785" y="18"/>
                  </a:lnTo>
                  <a:lnTo>
                    <a:pt x="19751" y="18"/>
                  </a:lnTo>
                  <a:lnTo>
                    <a:pt x="19683" y="18"/>
                  </a:lnTo>
                  <a:lnTo>
                    <a:pt x="19650" y="18"/>
                  </a:lnTo>
                  <a:lnTo>
                    <a:pt x="19616" y="18"/>
                  </a:lnTo>
                  <a:lnTo>
                    <a:pt x="19582" y="18"/>
                  </a:lnTo>
                  <a:lnTo>
                    <a:pt x="19515" y="18"/>
                  </a:lnTo>
                  <a:lnTo>
                    <a:pt x="19481" y="18"/>
                  </a:lnTo>
                  <a:lnTo>
                    <a:pt x="19380" y="18"/>
                  </a:lnTo>
                  <a:lnTo>
                    <a:pt x="19329" y="18"/>
                  </a:lnTo>
                  <a:lnTo>
                    <a:pt x="19262" y="18"/>
                  </a:lnTo>
                  <a:lnTo>
                    <a:pt x="19228" y="1"/>
                  </a:lnTo>
                  <a:lnTo>
                    <a:pt x="19127" y="1"/>
                  </a:lnTo>
                  <a:lnTo>
                    <a:pt x="19093" y="1"/>
                  </a:lnTo>
                  <a:lnTo>
                    <a:pt x="18958" y="1"/>
                  </a:lnTo>
                  <a:lnTo>
                    <a:pt x="18924" y="1"/>
                  </a:lnTo>
                  <a:lnTo>
                    <a:pt x="18773" y="1"/>
                  </a:lnTo>
                  <a:lnTo>
                    <a:pt x="18739" y="1"/>
                  </a:lnTo>
                  <a:lnTo>
                    <a:pt x="18570" y="1"/>
                  </a:lnTo>
                  <a:lnTo>
                    <a:pt x="18537" y="1"/>
                  </a:lnTo>
                  <a:lnTo>
                    <a:pt x="18250" y="1"/>
                  </a:lnTo>
                  <a:lnTo>
                    <a:pt x="18216" y="1"/>
                  </a:lnTo>
                  <a:lnTo>
                    <a:pt x="17474" y="1"/>
                  </a:lnTo>
                  <a:lnTo>
                    <a:pt x="17440" y="1"/>
                  </a:lnTo>
                  <a:lnTo>
                    <a:pt x="17170" y="1"/>
                  </a:lnTo>
                  <a:lnTo>
                    <a:pt x="17120" y="1"/>
                  </a:lnTo>
                  <a:lnTo>
                    <a:pt x="16917" y="1"/>
                  </a:lnTo>
                  <a:lnTo>
                    <a:pt x="16884" y="1"/>
                  </a:lnTo>
                  <a:lnTo>
                    <a:pt x="16749" y="1"/>
                  </a:lnTo>
                  <a:lnTo>
                    <a:pt x="16715" y="1"/>
                  </a:lnTo>
                  <a:lnTo>
                    <a:pt x="16597" y="1"/>
                  </a:lnTo>
                  <a:lnTo>
                    <a:pt x="16563" y="1"/>
                  </a:lnTo>
                  <a:lnTo>
                    <a:pt x="16462" y="1"/>
                  </a:lnTo>
                  <a:lnTo>
                    <a:pt x="16428" y="18"/>
                  </a:lnTo>
                  <a:lnTo>
                    <a:pt x="16327" y="18"/>
                  </a:lnTo>
                  <a:lnTo>
                    <a:pt x="16293" y="18"/>
                  </a:lnTo>
                  <a:lnTo>
                    <a:pt x="16209" y="18"/>
                  </a:lnTo>
                  <a:lnTo>
                    <a:pt x="16175" y="18"/>
                  </a:lnTo>
                  <a:lnTo>
                    <a:pt x="16108" y="18"/>
                  </a:lnTo>
                  <a:lnTo>
                    <a:pt x="16074" y="18"/>
                  </a:lnTo>
                  <a:lnTo>
                    <a:pt x="16007" y="18"/>
                  </a:lnTo>
                  <a:lnTo>
                    <a:pt x="15973" y="18"/>
                  </a:lnTo>
                  <a:lnTo>
                    <a:pt x="15905" y="18"/>
                  </a:lnTo>
                  <a:lnTo>
                    <a:pt x="15872" y="18"/>
                  </a:lnTo>
                  <a:lnTo>
                    <a:pt x="15838" y="18"/>
                  </a:lnTo>
                  <a:lnTo>
                    <a:pt x="15804" y="18"/>
                  </a:lnTo>
                  <a:lnTo>
                    <a:pt x="15720" y="18"/>
                  </a:lnTo>
                  <a:lnTo>
                    <a:pt x="15686" y="35"/>
                  </a:lnTo>
                  <a:lnTo>
                    <a:pt x="15652" y="35"/>
                  </a:lnTo>
                  <a:lnTo>
                    <a:pt x="15619" y="35"/>
                  </a:lnTo>
                  <a:lnTo>
                    <a:pt x="15585" y="35"/>
                  </a:lnTo>
                  <a:lnTo>
                    <a:pt x="15551" y="35"/>
                  </a:lnTo>
                  <a:lnTo>
                    <a:pt x="15484" y="35"/>
                  </a:lnTo>
                  <a:lnTo>
                    <a:pt x="15450" y="35"/>
                  </a:lnTo>
                  <a:lnTo>
                    <a:pt x="15416" y="35"/>
                  </a:lnTo>
                  <a:lnTo>
                    <a:pt x="15382" y="35"/>
                  </a:lnTo>
                  <a:lnTo>
                    <a:pt x="15349" y="35"/>
                  </a:lnTo>
                  <a:lnTo>
                    <a:pt x="15298" y="35"/>
                  </a:lnTo>
                  <a:lnTo>
                    <a:pt x="15264" y="35"/>
                  </a:lnTo>
                  <a:lnTo>
                    <a:pt x="15231" y="35"/>
                  </a:lnTo>
                  <a:lnTo>
                    <a:pt x="15197" y="35"/>
                  </a:lnTo>
                  <a:lnTo>
                    <a:pt x="15163" y="35"/>
                  </a:lnTo>
                  <a:lnTo>
                    <a:pt x="15129" y="35"/>
                  </a:lnTo>
                  <a:lnTo>
                    <a:pt x="15096" y="52"/>
                  </a:lnTo>
                  <a:lnTo>
                    <a:pt x="15062" y="52"/>
                  </a:lnTo>
                  <a:lnTo>
                    <a:pt x="14995" y="52"/>
                  </a:lnTo>
                  <a:lnTo>
                    <a:pt x="14961" y="52"/>
                  </a:lnTo>
                  <a:lnTo>
                    <a:pt x="14927" y="52"/>
                  </a:lnTo>
                  <a:lnTo>
                    <a:pt x="14893" y="52"/>
                  </a:lnTo>
                  <a:lnTo>
                    <a:pt x="14843" y="52"/>
                  </a:lnTo>
                  <a:lnTo>
                    <a:pt x="14809" y="52"/>
                  </a:lnTo>
                  <a:lnTo>
                    <a:pt x="14775" y="52"/>
                  </a:lnTo>
                  <a:lnTo>
                    <a:pt x="14742" y="52"/>
                  </a:lnTo>
                  <a:lnTo>
                    <a:pt x="14708" y="52"/>
                  </a:lnTo>
                  <a:lnTo>
                    <a:pt x="14674" y="68"/>
                  </a:lnTo>
                  <a:lnTo>
                    <a:pt x="14640" y="68"/>
                  </a:lnTo>
                  <a:lnTo>
                    <a:pt x="14573" y="68"/>
                  </a:lnTo>
                  <a:lnTo>
                    <a:pt x="14539" y="68"/>
                  </a:lnTo>
                  <a:lnTo>
                    <a:pt x="14472" y="68"/>
                  </a:lnTo>
                  <a:lnTo>
                    <a:pt x="14438" y="68"/>
                  </a:lnTo>
                  <a:lnTo>
                    <a:pt x="14387" y="68"/>
                  </a:lnTo>
                  <a:lnTo>
                    <a:pt x="14370" y="68"/>
                  </a:lnTo>
                  <a:lnTo>
                    <a:pt x="14320" y="68"/>
                  </a:lnTo>
                  <a:lnTo>
                    <a:pt x="14252" y="85"/>
                  </a:lnTo>
                  <a:lnTo>
                    <a:pt x="14219" y="85"/>
                  </a:lnTo>
                  <a:lnTo>
                    <a:pt x="14151" y="85"/>
                  </a:lnTo>
                  <a:lnTo>
                    <a:pt x="14117" y="85"/>
                  </a:lnTo>
                  <a:lnTo>
                    <a:pt x="14016" y="85"/>
                  </a:lnTo>
                  <a:lnTo>
                    <a:pt x="13983" y="85"/>
                  </a:lnTo>
                  <a:lnTo>
                    <a:pt x="13864" y="102"/>
                  </a:lnTo>
                  <a:lnTo>
                    <a:pt x="13831" y="102"/>
                  </a:lnTo>
                  <a:lnTo>
                    <a:pt x="13696" y="102"/>
                  </a:lnTo>
                  <a:lnTo>
                    <a:pt x="13662" y="102"/>
                  </a:lnTo>
                  <a:lnTo>
                    <a:pt x="13628" y="102"/>
                  </a:lnTo>
                  <a:lnTo>
                    <a:pt x="13595" y="102"/>
                  </a:lnTo>
                  <a:lnTo>
                    <a:pt x="13527" y="119"/>
                  </a:lnTo>
                  <a:lnTo>
                    <a:pt x="13493" y="119"/>
                  </a:lnTo>
                  <a:lnTo>
                    <a:pt x="13240" y="136"/>
                  </a:lnTo>
                  <a:lnTo>
                    <a:pt x="13207" y="136"/>
                  </a:lnTo>
                  <a:lnTo>
                    <a:pt x="12886" y="153"/>
                  </a:lnTo>
                  <a:lnTo>
                    <a:pt x="12853" y="153"/>
                  </a:lnTo>
                  <a:lnTo>
                    <a:pt x="12532" y="170"/>
                  </a:lnTo>
                  <a:lnTo>
                    <a:pt x="12515" y="170"/>
                  </a:lnTo>
                  <a:lnTo>
                    <a:pt x="12228" y="187"/>
                  </a:lnTo>
                  <a:lnTo>
                    <a:pt x="12195" y="187"/>
                  </a:lnTo>
                  <a:lnTo>
                    <a:pt x="12127" y="203"/>
                  </a:lnTo>
                  <a:lnTo>
                    <a:pt x="12094" y="203"/>
                  </a:lnTo>
                  <a:lnTo>
                    <a:pt x="11908" y="220"/>
                  </a:lnTo>
                  <a:lnTo>
                    <a:pt x="11874" y="220"/>
                  </a:lnTo>
                  <a:lnTo>
                    <a:pt x="11841" y="220"/>
                  </a:lnTo>
                  <a:lnTo>
                    <a:pt x="11672" y="237"/>
                  </a:lnTo>
                  <a:lnTo>
                    <a:pt x="11638" y="237"/>
                  </a:lnTo>
                  <a:lnTo>
                    <a:pt x="11604" y="237"/>
                  </a:lnTo>
                  <a:lnTo>
                    <a:pt x="11571" y="237"/>
                  </a:lnTo>
                  <a:lnTo>
                    <a:pt x="11486" y="237"/>
                  </a:lnTo>
                  <a:lnTo>
                    <a:pt x="11453" y="254"/>
                  </a:lnTo>
                  <a:lnTo>
                    <a:pt x="11351" y="254"/>
                  </a:lnTo>
                  <a:lnTo>
                    <a:pt x="11318" y="254"/>
                  </a:lnTo>
                  <a:lnTo>
                    <a:pt x="11284" y="271"/>
                  </a:lnTo>
                  <a:lnTo>
                    <a:pt x="11250" y="271"/>
                  </a:lnTo>
                  <a:lnTo>
                    <a:pt x="11216" y="271"/>
                  </a:lnTo>
                  <a:lnTo>
                    <a:pt x="11115" y="271"/>
                  </a:lnTo>
                  <a:lnTo>
                    <a:pt x="11065" y="288"/>
                  </a:lnTo>
                  <a:lnTo>
                    <a:pt x="11031" y="288"/>
                  </a:lnTo>
                  <a:lnTo>
                    <a:pt x="10997" y="288"/>
                  </a:lnTo>
                  <a:lnTo>
                    <a:pt x="10963" y="288"/>
                  </a:lnTo>
                  <a:lnTo>
                    <a:pt x="10896" y="288"/>
                  </a:lnTo>
                  <a:lnTo>
                    <a:pt x="10862" y="305"/>
                  </a:lnTo>
                  <a:lnTo>
                    <a:pt x="10795" y="305"/>
                  </a:lnTo>
                  <a:lnTo>
                    <a:pt x="10761" y="305"/>
                  </a:lnTo>
                  <a:lnTo>
                    <a:pt x="10727" y="305"/>
                  </a:lnTo>
                  <a:lnTo>
                    <a:pt x="10694" y="305"/>
                  </a:lnTo>
                  <a:lnTo>
                    <a:pt x="10660" y="321"/>
                  </a:lnTo>
                  <a:lnTo>
                    <a:pt x="10626" y="321"/>
                  </a:lnTo>
                  <a:lnTo>
                    <a:pt x="10592" y="321"/>
                  </a:lnTo>
                  <a:lnTo>
                    <a:pt x="10508" y="321"/>
                  </a:lnTo>
                  <a:lnTo>
                    <a:pt x="10474" y="338"/>
                  </a:lnTo>
                  <a:lnTo>
                    <a:pt x="10441" y="338"/>
                  </a:lnTo>
                  <a:lnTo>
                    <a:pt x="10407" y="338"/>
                  </a:lnTo>
                  <a:lnTo>
                    <a:pt x="10373" y="338"/>
                  </a:lnTo>
                  <a:lnTo>
                    <a:pt x="10339" y="338"/>
                  </a:lnTo>
                  <a:lnTo>
                    <a:pt x="10306" y="355"/>
                  </a:lnTo>
                  <a:lnTo>
                    <a:pt x="10272" y="355"/>
                  </a:lnTo>
                  <a:lnTo>
                    <a:pt x="10238" y="355"/>
                  </a:lnTo>
                  <a:lnTo>
                    <a:pt x="10204" y="355"/>
                  </a:lnTo>
                  <a:lnTo>
                    <a:pt x="10137" y="372"/>
                  </a:lnTo>
                  <a:lnTo>
                    <a:pt x="10103" y="372"/>
                  </a:lnTo>
                  <a:lnTo>
                    <a:pt x="10053" y="372"/>
                  </a:lnTo>
                  <a:lnTo>
                    <a:pt x="9985" y="372"/>
                  </a:lnTo>
                  <a:lnTo>
                    <a:pt x="9951" y="389"/>
                  </a:lnTo>
                  <a:lnTo>
                    <a:pt x="9918" y="389"/>
                  </a:lnTo>
                  <a:lnTo>
                    <a:pt x="9884" y="389"/>
                  </a:lnTo>
                  <a:lnTo>
                    <a:pt x="9850" y="389"/>
                  </a:lnTo>
                  <a:lnTo>
                    <a:pt x="9817" y="389"/>
                  </a:lnTo>
                  <a:lnTo>
                    <a:pt x="9783" y="406"/>
                  </a:lnTo>
                  <a:lnTo>
                    <a:pt x="9749" y="406"/>
                  </a:lnTo>
                  <a:lnTo>
                    <a:pt x="9715" y="406"/>
                  </a:lnTo>
                  <a:lnTo>
                    <a:pt x="9682" y="406"/>
                  </a:lnTo>
                  <a:lnTo>
                    <a:pt x="9614" y="423"/>
                  </a:lnTo>
                  <a:lnTo>
                    <a:pt x="9580" y="423"/>
                  </a:lnTo>
                  <a:lnTo>
                    <a:pt x="9530" y="423"/>
                  </a:lnTo>
                  <a:lnTo>
                    <a:pt x="9496" y="423"/>
                  </a:lnTo>
                  <a:lnTo>
                    <a:pt x="9429" y="440"/>
                  </a:lnTo>
                  <a:lnTo>
                    <a:pt x="9395" y="440"/>
                  </a:lnTo>
                  <a:lnTo>
                    <a:pt x="9327" y="440"/>
                  </a:lnTo>
                  <a:lnTo>
                    <a:pt x="9294" y="456"/>
                  </a:lnTo>
                  <a:lnTo>
                    <a:pt x="9260" y="456"/>
                  </a:lnTo>
                  <a:lnTo>
                    <a:pt x="9226" y="456"/>
                  </a:lnTo>
                  <a:lnTo>
                    <a:pt x="9192" y="456"/>
                  </a:lnTo>
                  <a:lnTo>
                    <a:pt x="9125" y="473"/>
                  </a:lnTo>
                  <a:lnTo>
                    <a:pt x="9091" y="473"/>
                  </a:lnTo>
                  <a:lnTo>
                    <a:pt x="9058" y="473"/>
                  </a:lnTo>
                  <a:lnTo>
                    <a:pt x="9007" y="473"/>
                  </a:lnTo>
                  <a:lnTo>
                    <a:pt x="8973" y="490"/>
                  </a:lnTo>
                  <a:lnTo>
                    <a:pt x="8872" y="490"/>
                  </a:lnTo>
                  <a:lnTo>
                    <a:pt x="8838" y="490"/>
                  </a:lnTo>
                  <a:lnTo>
                    <a:pt x="8737" y="507"/>
                  </a:lnTo>
                  <a:lnTo>
                    <a:pt x="8703" y="507"/>
                  </a:lnTo>
                  <a:lnTo>
                    <a:pt x="8670" y="524"/>
                  </a:lnTo>
                  <a:lnTo>
                    <a:pt x="8636" y="524"/>
                  </a:lnTo>
                  <a:lnTo>
                    <a:pt x="8602" y="524"/>
                  </a:lnTo>
                  <a:lnTo>
                    <a:pt x="8568" y="524"/>
                  </a:lnTo>
                  <a:lnTo>
                    <a:pt x="8450" y="541"/>
                  </a:lnTo>
                  <a:lnTo>
                    <a:pt x="8417" y="541"/>
                  </a:lnTo>
                  <a:lnTo>
                    <a:pt x="8383" y="541"/>
                  </a:lnTo>
                  <a:lnTo>
                    <a:pt x="8248" y="574"/>
                  </a:lnTo>
                  <a:lnTo>
                    <a:pt x="8214" y="574"/>
                  </a:lnTo>
                  <a:lnTo>
                    <a:pt x="8180" y="574"/>
                  </a:lnTo>
                  <a:lnTo>
                    <a:pt x="8147" y="574"/>
                  </a:lnTo>
                  <a:lnTo>
                    <a:pt x="8079" y="591"/>
                  </a:lnTo>
                  <a:lnTo>
                    <a:pt x="8046" y="591"/>
                  </a:lnTo>
                  <a:lnTo>
                    <a:pt x="7894" y="608"/>
                  </a:lnTo>
                  <a:lnTo>
                    <a:pt x="7860" y="608"/>
                  </a:lnTo>
                  <a:lnTo>
                    <a:pt x="7793" y="625"/>
                  </a:lnTo>
                  <a:lnTo>
                    <a:pt x="7759" y="625"/>
                  </a:lnTo>
                  <a:lnTo>
                    <a:pt x="7691" y="625"/>
                  </a:lnTo>
                  <a:lnTo>
                    <a:pt x="7658" y="642"/>
                  </a:lnTo>
                  <a:lnTo>
                    <a:pt x="7523" y="659"/>
                  </a:lnTo>
                  <a:lnTo>
                    <a:pt x="7489" y="659"/>
                  </a:lnTo>
                  <a:lnTo>
                    <a:pt x="7337" y="676"/>
                  </a:lnTo>
                  <a:lnTo>
                    <a:pt x="7303" y="676"/>
                  </a:lnTo>
                  <a:lnTo>
                    <a:pt x="7236" y="693"/>
                  </a:lnTo>
                  <a:lnTo>
                    <a:pt x="7202" y="693"/>
                  </a:lnTo>
                  <a:lnTo>
                    <a:pt x="7169" y="709"/>
                  </a:lnTo>
                  <a:lnTo>
                    <a:pt x="7135" y="709"/>
                  </a:lnTo>
                  <a:lnTo>
                    <a:pt x="7034" y="726"/>
                  </a:lnTo>
                  <a:lnTo>
                    <a:pt x="7000" y="726"/>
                  </a:lnTo>
                  <a:lnTo>
                    <a:pt x="6865" y="743"/>
                  </a:lnTo>
                  <a:lnTo>
                    <a:pt x="6831" y="743"/>
                  </a:lnTo>
                  <a:lnTo>
                    <a:pt x="6679" y="760"/>
                  </a:lnTo>
                  <a:lnTo>
                    <a:pt x="6646" y="777"/>
                  </a:lnTo>
                  <a:lnTo>
                    <a:pt x="6612" y="777"/>
                  </a:lnTo>
                  <a:lnTo>
                    <a:pt x="6578" y="777"/>
                  </a:lnTo>
                  <a:lnTo>
                    <a:pt x="6544" y="794"/>
                  </a:lnTo>
                  <a:lnTo>
                    <a:pt x="6511" y="794"/>
                  </a:lnTo>
                  <a:lnTo>
                    <a:pt x="6443" y="794"/>
                  </a:lnTo>
                  <a:lnTo>
                    <a:pt x="6410" y="811"/>
                  </a:lnTo>
                  <a:lnTo>
                    <a:pt x="6376" y="811"/>
                  </a:lnTo>
                  <a:lnTo>
                    <a:pt x="6342" y="811"/>
                  </a:lnTo>
                  <a:lnTo>
                    <a:pt x="6275" y="827"/>
                  </a:lnTo>
                  <a:lnTo>
                    <a:pt x="6224" y="827"/>
                  </a:lnTo>
                  <a:lnTo>
                    <a:pt x="6207" y="827"/>
                  </a:lnTo>
                  <a:lnTo>
                    <a:pt x="6157" y="844"/>
                  </a:lnTo>
                  <a:lnTo>
                    <a:pt x="6123" y="844"/>
                  </a:lnTo>
                  <a:lnTo>
                    <a:pt x="6089" y="844"/>
                  </a:lnTo>
                  <a:lnTo>
                    <a:pt x="6055" y="861"/>
                  </a:lnTo>
                  <a:lnTo>
                    <a:pt x="6022" y="861"/>
                  </a:lnTo>
                  <a:lnTo>
                    <a:pt x="5988" y="861"/>
                  </a:lnTo>
                  <a:lnTo>
                    <a:pt x="5920" y="878"/>
                  </a:lnTo>
                  <a:lnTo>
                    <a:pt x="5887" y="878"/>
                  </a:lnTo>
                  <a:lnTo>
                    <a:pt x="5785" y="895"/>
                  </a:lnTo>
                  <a:lnTo>
                    <a:pt x="5752" y="895"/>
                  </a:lnTo>
                  <a:lnTo>
                    <a:pt x="5718" y="912"/>
                  </a:lnTo>
                  <a:lnTo>
                    <a:pt x="5684" y="912"/>
                  </a:lnTo>
                  <a:lnTo>
                    <a:pt x="5651" y="912"/>
                  </a:lnTo>
                  <a:lnTo>
                    <a:pt x="5617" y="929"/>
                  </a:lnTo>
                  <a:lnTo>
                    <a:pt x="5566" y="929"/>
                  </a:lnTo>
                  <a:lnTo>
                    <a:pt x="5499" y="929"/>
                  </a:lnTo>
                  <a:lnTo>
                    <a:pt x="5465" y="946"/>
                  </a:lnTo>
                  <a:lnTo>
                    <a:pt x="5431" y="946"/>
                  </a:lnTo>
                  <a:lnTo>
                    <a:pt x="5398" y="946"/>
                  </a:lnTo>
                  <a:lnTo>
                    <a:pt x="5364" y="962"/>
                  </a:lnTo>
                  <a:lnTo>
                    <a:pt x="5330" y="962"/>
                  </a:lnTo>
                  <a:lnTo>
                    <a:pt x="5296" y="962"/>
                  </a:lnTo>
                  <a:lnTo>
                    <a:pt x="5263" y="979"/>
                  </a:lnTo>
                  <a:lnTo>
                    <a:pt x="5229" y="979"/>
                  </a:lnTo>
                  <a:lnTo>
                    <a:pt x="5195" y="979"/>
                  </a:lnTo>
                  <a:lnTo>
                    <a:pt x="5161" y="996"/>
                  </a:lnTo>
                  <a:lnTo>
                    <a:pt x="5094" y="996"/>
                  </a:lnTo>
                  <a:lnTo>
                    <a:pt x="5060" y="1013"/>
                  </a:lnTo>
                  <a:lnTo>
                    <a:pt x="5026" y="1013"/>
                  </a:lnTo>
                  <a:lnTo>
                    <a:pt x="4976" y="1013"/>
                  </a:lnTo>
                  <a:lnTo>
                    <a:pt x="4959" y="1030"/>
                  </a:lnTo>
                  <a:lnTo>
                    <a:pt x="4908" y="1030"/>
                  </a:lnTo>
                  <a:lnTo>
                    <a:pt x="4875" y="1030"/>
                  </a:lnTo>
                  <a:lnTo>
                    <a:pt x="4841" y="1047"/>
                  </a:lnTo>
                  <a:lnTo>
                    <a:pt x="4807" y="1047"/>
                  </a:lnTo>
                  <a:lnTo>
                    <a:pt x="4773" y="1047"/>
                  </a:lnTo>
                  <a:lnTo>
                    <a:pt x="4740" y="1064"/>
                  </a:lnTo>
                  <a:lnTo>
                    <a:pt x="4706" y="1064"/>
                  </a:lnTo>
                  <a:lnTo>
                    <a:pt x="4672" y="1064"/>
                  </a:lnTo>
                  <a:lnTo>
                    <a:pt x="4639" y="1080"/>
                  </a:lnTo>
                  <a:lnTo>
                    <a:pt x="4605" y="1080"/>
                  </a:lnTo>
                  <a:lnTo>
                    <a:pt x="4571" y="1080"/>
                  </a:lnTo>
                  <a:lnTo>
                    <a:pt x="4537" y="1097"/>
                  </a:lnTo>
                  <a:lnTo>
                    <a:pt x="4504" y="1097"/>
                  </a:lnTo>
                  <a:lnTo>
                    <a:pt x="4470" y="1097"/>
                  </a:lnTo>
                  <a:lnTo>
                    <a:pt x="4436" y="1114"/>
                  </a:lnTo>
                  <a:lnTo>
                    <a:pt x="4402" y="1114"/>
                  </a:lnTo>
                  <a:lnTo>
                    <a:pt x="4369" y="1114"/>
                  </a:lnTo>
                  <a:lnTo>
                    <a:pt x="4335" y="1131"/>
                  </a:lnTo>
                  <a:lnTo>
                    <a:pt x="4251" y="1131"/>
                  </a:lnTo>
                  <a:lnTo>
                    <a:pt x="4217" y="1148"/>
                  </a:lnTo>
                  <a:lnTo>
                    <a:pt x="4183" y="1148"/>
                  </a:lnTo>
                  <a:lnTo>
                    <a:pt x="4149" y="1148"/>
                  </a:lnTo>
                  <a:lnTo>
                    <a:pt x="4116" y="1165"/>
                  </a:lnTo>
                  <a:lnTo>
                    <a:pt x="4082" y="1165"/>
                  </a:lnTo>
                  <a:lnTo>
                    <a:pt x="4048" y="1165"/>
                  </a:lnTo>
                  <a:lnTo>
                    <a:pt x="3981" y="1182"/>
                  </a:lnTo>
                  <a:lnTo>
                    <a:pt x="3947" y="1199"/>
                  </a:lnTo>
                  <a:lnTo>
                    <a:pt x="3913" y="1199"/>
                  </a:lnTo>
                  <a:lnTo>
                    <a:pt x="3880" y="1199"/>
                  </a:lnTo>
                  <a:lnTo>
                    <a:pt x="3846" y="1215"/>
                  </a:lnTo>
                  <a:lnTo>
                    <a:pt x="3812" y="1215"/>
                  </a:lnTo>
                  <a:lnTo>
                    <a:pt x="3778" y="1215"/>
                  </a:lnTo>
                  <a:lnTo>
                    <a:pt x="3745" y="1232"/>
                  </a:lnTo>
                  <a:lnTo>
                    <a:pt x="3711" y="1232"/>
                  </a:lnTo>
                  <a:lnTo>
                    <a:pt x="3677" y="1232"/>
                  </a:lnTo>
                  <a:lnTo>
                    <a:pt x="3643" y="1249"/>
                  </a:lnTo>
                  <a:lnTo>
                    <a:pt x="3610" y="1249"/>
                  </a:lnTo>
                  <a:lnTo>
                    <a:pt x="3559" y="1249"/>
                  </a:lnTo>
                  <a:lnTo>
                    <a:pt x="3525" y="1266"/>
                  </a:lnTo>
                  <a:lnTo>
                    <a:pt x="3492" y="1266"/>
                  </a:lnTo>
                  <a:lnTo>
                    <a:pt x="3424" y="1283"/>
                  </a:lnTo>
                  <a:lnTo>
                    <a:pt x="3390" y="1283"/>
                  </a:lnTo>
                  <a:lnTo>
                    <a:pt x="3323" y="1300"/>
                  </a:lnTo>
                  <a:lnTo>
                    <a:pt x="3289" y="1300"/>
                  </a:lnTo>
                  <a:lnTo>
                    <a:pt x="3255" y="1317"/>
                  </a:lnTo>
                  <a:lnTo>
                    <a:pt x="3222" y="1317"/>
                  </a:lnTo>
                  <a:lnTo>
                    <a:pt x="3188" y="1317"/>
                  </a:lnTo>
                  <a:lnTo>
                    <a:pt x="3121" y="1333"/>
                  </a:lnTo>
                  <a:lnTo>
                    <a:pt x="3087" y="1350"/>
                  </a:lnTo>
                  <a:lnTo>
                    <a:pt x="3053" y="1350"/>
                  </a:lnTo>
                  <a:lnTo>
                    <a:pt x="3019" y="1350"/>
                  </a:lnTo>
                  <a:lnTo>
                    <a:pt x="2986" y="1367"/>
                  </a:lnTo>
                  <a:lnTo>
                    <a:pt x="2918" y="1367"/>
                  </a:lnTo>
                  <a:lnTo>
                    <a:pt x="2884" y="1384"/>
                  </a:lnTo>
                  <a:lnTo>
                    <a:pt x="2800" y="1401"/>
                  </a:lnTo>
                  <a:lnTo>
                    <a:pt x="2783" y="1401"/>
                  </a:lnTo>
                  <a:lnTo>
                    <a:pt x="2699" y="1418"/>
                  </a:lnTo>
                  <a:lnTo>
                    <a:pt x="2665" y="1418"/>
                  </a:lnTo>
                  <a:lnTo>
                    <a:pt x="2598" y="1435"/>
                  </a:lnTo>
                  <a:lnTo>
                    <a:pt x="2564" y="1435"/>
                  </a:lnTo>
                  <a:lnTo>
                    <a:pt x="2496" y="1452"/>
                  </a:lnTo>
                  <a:lnTo>
                    <a:pt x="2463" y="1452"/>
                  </a:lnTo>
                  <a:lnTo>
                    <a:pt x="2395" y="1468"/>
                  </a:lnTo>
                  <a:lnTo>
                    <a:pt x="2362" y="1485"/>
                  </a:lnTo>
                  <a:lnTo>
                    <a:pt x="2328" y="1485"/>
                  </a:lnTo>
                  <a:lnTo>
                    <a:pt x="2294" y="1485"/>
                  </a:lnTo>
                  <a:lnTo>
                    <a:pt x="2227" y="1502"/>
                  </a:lnTo>
                  <a:lnTo>
                    <a:pt x="2193" y="1502"/>
                  </a:lnTo>
                  <a:lnTo>
                    <a:pt x="2125" y="1519"/>
                  </a:lnTo>
                  <a:lnTo>
                    <a:pt x="2092" y="1536"/>
                  </a:lnTo>
                  <a:lnTo>
                    <a:pt x="2024" y="1536"/>
                  </a:lnTo>
                  <a:lnTo>
                    <a:pt x="1990" y="1553"/>
                  </a:lnTo>
                  <a:lnTo>
                    <a:pt x="1940" y="1553"/>
                  </a:lnTo>
                  <a:lnTo>
                    <a:pt x="1923" y="1570"/>
                  </a:lnTo>
                  <a:lnTo>
                    <a:pt x="1839" y="1586"/>
                  </a:lnTo>
                  <a:lnTo>
                    <a:pt x="1805" y="1586"/>
                  </a:lnTo>
                  <a:lnTo>
                    <a:pt x="1737" y="1603"/>
                  </a:lnTo>
                  <a:lnTo>
                    <a:pt x="1704" y="1603"/>
                  </a:lnTo>
                  <a:lnTo>
                    <a:pt x="1670" y="1603"/>
                  </a:lnTo>
                  <a:lnTo>
                    <a:pt x="1636" y="1620"/>
                  </a:lnTo>
                  <a:lnTo>
                    <a:pt x="1603" y="1620"/>
                  </a:lnTo>
                  <a:lnTo>
                    <a:pt x="1569" y="1637"/>
                  </a:lnTo>
                  <a:lnTo>
                    <a:pt x="1535" y="1637"/>
                  </a:lnTo>
                  <a:lnTo>
                    <a:pt x="1468" y="1654"/>
                  </a:lnTo>
                  <a:lnTo>
                    <a:pt x="1434" y="1654"/>
                  </a:lnTo>
                  <a:lnTo>
                    <a:pt x="1400" y="1671"/>
                  </a:lnTo>
                  <a:lnTo>
                    <a:pt x="1366" y="1671"/>
                  </a:lnTo>
                  <a:lnTo>
                    <a:pt x="1299" y="1688"/>
                  </a:lnTo>
                  <a:lnTo>
                    <a:pt x="1265" y="1688"/>
                  </a:lnTo>
                  <a:lnTo>
                    <a:pt x="1232" y="1705"/>
                  </a:lnTo>
                  <a:lnTo>
                    <a:pt x="1198" y="1705"/>
                  </a:lnTo>
                  <a:lnTo>
                    <a:pt x="1130" y="1721"/>
                  </a:lnTo>
                  <a:lnTo>
                    <a:pt x="1097" y="1721"/>
                  </a:lnTo>
                  <a:lnTo>
                    <a:pt x="1046" y="1738"/>
                  </a:lnTo>
                  <a:lnTo>
                    <a:pt x="1029" y="1738"/>
                  </a:lnTo>
                  <a:lnTo>
                    <a:pt x="945" y="1755"/>
                  </a:lnTo>
                  <a:lnTo>
                    <a:pt x="911" y="1772"/>
                  </a:lnTo>
                  <a:lnTo>
                    <a:pt x="877" y="1772"/>
                  </a:lnTo>
                  <a:lnTo>
                    <a:pt x="844" y="1772"/>
                  </a:lnTo>
                  <a:lnTo>
                    <a:pt x="810" y="1789"/>
                  </a:lnTo>
                  <a:lnTo>
                    <a:pt x="776" y="1789"/>
                  </a:lnTo>
                  <a:lnTo>
                    <a:pt x="742" y="1806"/>
                  </a:lnTo>
                  <a:lnTo>
                    <a:pt x="709" y="1806"/>
                  </a:lnTo>
                  <a:lnTo>
                    <a:pt x="675" y="1823"/>
                  </a:lnTo>
                  <a:lnTo>
                    <a:pt x="641" y="1823"/>
                  </a:lnTo>
                  <a:lnTo>
                    <a:pt x="607" y="1823"/>
                  </a:lnTo>
                  <a:lnTo>
                    <a:pt x="574" y="1839"/>
                  </a:lnTo>
                  <a:lnTo>
                    <a:pt x="540" y="1839"/>
                  </a:lnTo>
                  <a:lnTo>
                    <a:pt x="506" y="1856"/>
                  </a:lnTo>
                  <a:lnTo>
                    <a:pt x="473" y="1856"/>
                  </a:lnTo>
                  <a:lnTo>
                    <a:pt x="439" y="1873"/>
                  </a:lnTo>
                  <a:lnTo>
                    <a:pt x="405" y="1873"/>
                  </a:lnTo>
                  <a:lnTo>
                    <a:pt x="371" y="1890"/>
                  </a:lnTo>
                  <a:lnTo>
                    <a:pt x="338" y="1890"/>
                  </a:lnTo>
                  <a:lnTo>
                    <a:pt x="304" y="1907"/>
                  </a:lnTo>
                  <a:lnTo>
                    <a:pt x="270" y="1907"/>
                  </a:lnTo>
                  <a:lnTo>
                    <a:pt x="236" y="1907"/>
                  </a:lnTo>
                  <a:lnTo>
                    <a:pt x="203" y="1924"/>
                  </a:lnTo>
                  <a:lnTo>
                    <a:pt x="169" y="1924"/>
                  </a:lnTo>
                  <a:lnTo>
                    <a:pt x="135" y="1941"/>
                  </a:lnTo>
                  <a:lnTo>
                    <a:pt x="101" y="1941"/>
                  </a:lnTo>
                  <a:lnTo>
                    <a:pt x="68" y="1958"/>
                  </a:lnTo>
                  <a:lnTo>
                    <a:pt x="34" y="1958"/>
                  </a:lnTo>
                  <a:lnTo>
                    <a:pt x="0" y="1974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4176200" y="800200"/>
              <a:ext cx="35875" cy="171625"/>
            </a:xfrm>
            <a:custGeom>
              <a:avLst/>
              <a:gdLst/>
              <a:ahLst/>
              <a:cxnLst/>
              <a:rect l="l" t="t" r="r" b="b"/>
              <a:pathLst>
                <a:path w="1435" h="6865" fill="none" extrusionOk="0">
                  <a:moveTo>
                    <a:pt x="1" y="6865"/>
                  </a:moveTo>
                  <a:lnTo>
                    <a:pt x="1434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9"/>
            <p:cNvSpPr/>
            <p:nvPr/>
          </p:nvSpPr>
          <p:spPr>
            <a:xfrm>
              <a:off x="3343425" y="805675"/>
              <a:ext cx="37975" cy="170800"/>
            </a:xfrm>
            <a:custGeom>
              <a:avLst/>
              <a:gdLst/>
              <a:ahLst/>
              <a:cxnLst/>
              <a:rect l="l" t="t" r="r" b="b"/>
              <a:pathLst>
                <a:path w="1519" h="6832" fill="none" extrusionOk="0">
                  <a:moveTo>
                    <a:pt x="1518" y="6831"/>
                  </a:moveTo>
                  <a:lnTo>
                    <a:pt x="0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9"/>
            <p:cNvSpPr/>
            <p:nvPr/>
          </p:nvSpPr>
          <p:spPr>
            <a:xfrm>
              <a:off x="3343000" y="756325"/>
              <a:ext cx="869075" cy="220150"/>
            </a:xfrm>
            <a:custGeom>
              <a:avLst/>
              <a:gdLst/>
              <a:ahLst/>
              <a:cxnLst/>
              <a:rect l="l" t="t" r="r" b="b"/>
              <a:pathLst>
                <a:path w="34763" h="8806" extrusionOk="0">
                  <a:moveTo>
                    <a:pt x="16479" y="1"/>
                  </a:moveTo>
                  <a:lnTo>
                    <a:pt x="16445" y="18"/>
                  </a:lnTo>
                  <a:lnTo>
                    <a:pt x="15669" y="18"/>
                  </a:lnTo>
                  <a:lnTo>
                    <a:pt x="15636" y="35"/>
                  </a:lnTo>
                  <a:lnTo>
                    <a:pt x="15146" y="35"/>
                  </a:lnTo>
                  <a:lnTo>
                    <a:pt x="15113" y="52"/>
                  </a:lnTo>
                  <a:lnTo>
                    <a:pt x="14657" y="52"/>
                  </a:lnTo>
                  <a:lnTo>
                    <a:pt x="14590" y="68"/>
                  </a:lnTo>
                  <a:lnTo>
                    <a:pt x="14337" y="68"/>
                  </a:lnTo>
                  <a:lnTo>
                    <a:pt x="14269" y="85"/>
                  </a:lnTo>
                  <a:lnTo>
                    <a:pt x="13983" y="85"/>
                  </a:lnTo>
                  <a:lnTo>
                    <a:pt x="13881" y="102"/>
                  </a:lnTo>
                  <a:lnTo>
                    <a:pt x="13612" y="102"/>
                  </a:lnTo>
                  <a:lnTo>
                    <a:pt x="13527" y="119"/>
                  </a:lnTo>
                  <a:lnTo>
                    <a:pt x="13494" y="119"/>
                  </a:lnTo>
                  <a:lnTo>
                    <a:pt x="13257" y="136"/>
                  </a:lnTo>
                  <a:lnTo>
                    <a:pt x="13224" y="136"/>
                  </a:lnTo>
                  <a:lnTo>
                    <a:pt x="12903" y="153"/>
                  </a:lnTo>
                  <a:lnTo>
                    <a:pt x="12870" y="153"/>
                  </a:lnTo>
                  <a:lnTo>
                    <a:pt x="12549" y="170"/>
                  </a:lnTo>
                  <a:lnTo>
                    <a:pt x="12515" y="170"/>
                  </a:lnTo>
                  <a:lnTo>
                    <a:pt x="12245" y="187"/>
                  </a:lnTo>
                  <a:lnTo>
                    <a:pt x="12212" y="187"/>
                  </a:lnTo>
                  <a:lnTo>
                    <a:pt x="12144" y="203"/>
                  </a:lnTo>
                  <a:lnTo>
                    <a:pt x="12094" y="203"/>
                  </a:lnTo>
                  <a:lnTo>
                    <a:pt x="11925" y="220"/>
                  </a:lnTo>
                  <a:lnTo>
                    <a:pt x="11858" y="220"/>
                  </a:lnTo>
                  <a:lnTo>
                    <a:pt x="11689" y="237"/>
                  </a:lnTo>
                  <a:lnTo>
                    <a:pt x="11503" y="237"/>
                  </a:lnTo>
                  <a:lnTo>
                    <a:pt x="11470" y="254"/>
                  </a:lnTo>
                  <a:lnTo>
                    <a:pt x="11301" y="254"/>
                  </a:lnTo>
                  <a:lnTo>
                    <a:pt x="11267" y="271"/>
                  </a:lnTo>
                  <a:lnTo>
                    <a:pt x="11115" y="271"/>
                  </a:lnTo>
                  <a:lnTo>
                    <a:pt x="11082" y="288"/>
                  </a:lnTo>
                  <a:lnTo>
                    <a:pt x="10913" y="288"/>
                  </a:lnTo>
                  <a:lnTo>
                    <a:pt x="10879" y="305"/>
                  </a:lnTo>
                  <a:lnTo>
                    <a:pt x="10711" y="305"/>
                  </a:lnTo>
                  <a:lnTo>
                    <a:pt x="10660" y="321"/>
                  </a:lnTo>
                  <a:lnTo>
                    <a:pt x="10525" y="321"/>
                  </a:lnTo>
                  <a:lnTo>
                    <a:pt x="10491" y="338"/>
                  </a:lnTo>
                  <a:lnTo>
                    <a:pt x="10356" y="338"/>
                  </a:lnTo>
                  <a:lnTo>
                    <a:pt x="10323" y="355"/>
                  </a:lnTo>
                  <a:lnTo>
                    <a:pt x="10137" y="355"/>
                  </a:lnTo>
                  <a:lnTo>
                    <a:pt x="10103" y="372"/>
                  </a:lnTo>
                  <a:lnTo>
                    <a:pt x="10002" y="372"/>
                  </a:lnTo>
                  <a:lnTo>
                    <a:pt x="9968" y="389"/>
                  </a:lnTo>
                  <a:lnTo>
                    <a:pt x="9834" y="389"/>
                  </a:lnTo>
                  <a:lnTo>
                    <a:pt x="9800" y="406"/>
                  </a:lnTo>
                  <a:lnTo>
                    <a:pt x="9699" y="406"/>
                  </a:lnTo>
                  <a:lnTo>
                    <a:pt x="9614" y="423"/>
                  </a:lnTo>
                  <a:lnTo>
                    <a:pt x="9513" y="423"/>
                  </a:lnTo>
                  <a:lnTo>
                    <a:pt x="9446" y="440"/>
                  </a:lnTo>
                  <a:lnTo>
                    <a:pt x="9311" y="440"/>
                  </a:lnTo>
                  <a:lnTo>
                    <a:pt x="9277" y="456"/>
                  </a:lnTo>
                  <a:lnTo>
                    <a:pt x="9209" y="456"/>
                  </a:lnTo>
                  <a:lnTo>
                    <a:pt x="9125" y="473"/>
                  </a:lnTo>
                  <a:lnTo>
                    <a:pt x="8990" y="473"/>
                  </a:lnTo>
                  <a:lnTo>
                    <a:pt x="8889" y="490"/>
                  </a:lnTo>
                  <a:lnTo>
                    <a:pt x="8855" y="490"/>
                  </a:lnTo>
                  <a:lnTo>
                    <a:pt x="8754" y="507"/>
                  </a:lnTo>
                  <a:lnTo>
                    <a:pt x="8720" y="507"/>
                  </a:lnTo>
                  <a:lnTo>
                    <a:pt x="8687" y="524"/>
                  </a:lnTo>
                  <a:lnTo>
                    <a:pt x="8569" y="524"/>
                  </a:lnTo>
                  <a:lnTo>
                    <a:pt x="8467" y="541"/>
                  </a:lnTo>
                  <a:lnTo>
                    <a:pt x="8400" y="541"/>
                  </a:lnTo>
                  <a:lnTo>
                    <a:pt x="8265" y="558"/>
                  </a:lnTo>
                  <a:lnTo>
                    <a:pt x="8231" y="574"/>
                  </a:lnTo>
                  <a:lnTo>
                    <a:pt x="8164" y="574"/>
                  </a:lnTo>
                  <a:lnTo>
                    <a:pt x="8079" y="591"/>
                  </a:lnTo>
                  <a:lnTo>
                    <a:pt x="8063" y="591"/>
                  </a:lnTo>
                  <a:lnTo>
                    <a:pt x="7911" y="608"/>
                  </a:lnTo>
                  <a:lnTo>
                    <a:pt x="7877" y="608"/>
                  </a:lnTo>
                  <a:lnTo>
                    <a:pt x="7810" y="625"/>
                  </a:lnTo>
                  <a:lnTo>
                    <a:pt x="7708" y="625"/>
                  </a:lnTo>
                  <a:lnTo>
                    <a:pt x="7675" y="642"/>
                  </a:lnTo>
                  <a:lnTo>
                    <a:pt x="7523" y="659"/>
                  </a:lnTo>
                  <a:lnTo>
                    <a:pt x="7506" y="659"/>
                  </a:lnTo>
                  <a:lnTo>
                    <a:pt x="7354" y="676"/>
                  </a:lnTo>
                  <a:lnTo>
                    <a:pt x="7320" y="676"/>
                  </a:lnTo>
                  <a:lnTo>
                    <a:pt x="7253" y="693"/>
                  </a:lnTo>
                  <a:lnTo>
                    <a:pt x="7186" y="693"/>
                  </a:lnTo>
                  <a:lnTo>
                    <a:pt x="7152" y="709"/>
                  </a:lnTo>
                  <a:lnTo>
                    <a:pt x="7051" y="726"/>
                  </a:lnTo>
                  <a:lnTo>
                    <a:pt x="7017" y="726"/>
                  </a:lnTo>
                  <a:lnTo>
                    <a:pt x="6865" y="743"/>
                  </a:lnTo>
                  <a:lnTo>
                    <a:pt x="6831" y="743"/>
                  </a:lnTo>
                  <a:lnTo>
                    <a:pt x="6696" y="760"/>
                  </a:lnTo>
                  <a:lnTo>
                    <a:pt x="6663" y="777"/>
                  </a:lnTo>
                  <a:lnTo>
                    <a:pt x="6561" y="777"/>
                  </a:lnTo>
                  <a:lnTo>
                    <a:pt x="6528" y="794"/>
                  </a:lnTo>
                  <a:lnTo>
                    <a:pt x="6460" y="794"/>
                  </a:lnTo>
                  <a:lnTo>
                    <a:pt x="6427" y="811"/>
                  </a:lnTo>
                  <a:lnTo>
                    <a:pt x="6359" y="811"/>
                  </a:lnTo>
                  <a:lnTo>
                    <a:pt x="6275" y="827"/>
                  </a:lnTo>
                  <a:lnTo>
                    <a:pt x="6207" y="827"/>
                  </a:lnTo>
                  <a:lnTo>
                    <a:pt x="6174" y="844"/>
                  </a:lnTo>
                  <a:lnTo>
                    <a:pt x="6106" y="844"/>
                  </a:lnTo>
                  <a:lnTo>
                    <a:pt x="6072" y="861"/>
                  </a:lnTo>
                  <a:lnTo>
                    <a:pt x="6005" y="861"/>
                  </a:lnTo>
                  <a:lnTo>
                    <a:pt x="5937" y="878"/>
                  </a:lnTo>
                  <a:lnTo>
                    <a:pt x="5904" y="878"/>
                  </a:lnTo>
                  <a:lnTo>
                    <a:pt x="5802" y="895"/>
                  </a:lnTo>
                  <a:lnTo>
                    <a:pt x="5769" y="895"/>
                  </a:lnTo>
                  <a:lnTo>
                    <a:pt x="5718" y="912"/>
                  </a:lnTo>
                  <a:lnTo>
                    <a:pt x="5617" y="912"/>
                  </a:lnTo>
                  <a:lnTo>
                    <a:pt x="5583" y="929"/>
                  </a:lnTo>
                  <a:lnTo>
                    <a:pt x="5516" y="929"/>
                  </a:lnTo>
                  <a:lnTo>
                    <a:pt x="5482" y="946"/>
                  </a:lnTo>
                  <a:lnTo>
                    <a:pt x="5415" y="946"/>
                  </a:lnTo>
                  <a:lnTo>
                    <a:pt x="5381" y="962"/>
                  </a:lnTo>
                  <a:lnTo>
                    <a:pt x="5313" y="962"/>
                  </a:lnTo>
                  <a:lnTo>
                    <a:pt x="5280" y="979"/>
                  </a:lnTo>
                  <a:lnTo>
                    <a:pt x="5212" y="979"/>
                  </a:lnTo>
                  <a:lnTo>
                    <a:pt x="5178" y="996"/>
                  </a:lnTo>
                  <a:lnTo>
                    <a:pt x="5094" y="996"/>
                  </a:lnTo>
                  <a:lnTo>
                    <a:pt x="5060" y="1013"/>
                  </a:lnTo>
                  <a:lnTo>
                    <a:pt x="4993" y="1013"/>
                  </a:lnTo>
                  <a:lnTo>
                    <a:pt x="4959" y="1030"/>
                  </a:lnTo>
                  <a:lnTo>
                    <a:pt x="4892" y="1030"/>
                  </a:lnTo>
                  <a:lnTo>
                    <a:pt x="4858" y="1047"/>
                  </a:lnTo>
                  <a:lnTo>
                    <a:pt x="4757" y="1047"/>
                  </a:lnTo>
                  <a:lnTo>
                    <a:pt x="4723" y="1064"/>
                  </a:lnTo>
                  <a:lnTo>
                    <a:pt x="4689" y="1064"/>
                  </a:lnTo>
                  <a:lnTo>
                    <a:pt x="4656" y="1080"/>
                  </a:lnTo>
                  <a:lnTo>
                    <a:pt x="4588" y="1080"/>
                  </a:lnTo>
                  <a:lnTo>
                    <a:pt x="4554" y="1097"/>
                  </a:lnTo>
                  <a:lnTo>
                    <a:pt x="4487" y="1097"/>
                  </a:lnTo>
                  <a:lnTo>
                    <a:pt x="4453" y="1114"/>
                  </a:lnTo>
                  <a:lnTo>
                    <a:pt x="4369" y="1114"/>
                  </a:lnTo>
                  <a:lnTo>
                    <a:pt x="4335" y="1131"/>
                  </a:lnTo>
                  <a:lnTo>
                    <a:pt x="4268" y="1131"/>
                  </a:lnTo>
                  <a:lnTo>
                    <a:pt x="4234" y="1148"/>
                  </a:lnTo>
                  <a:lnTo>
                    <a:pt x="4166" y="1148"/>
                  </a:lnTo>
                  <a:lnTo>
                    <a:pt x="4133" y="1165"/>
                  </a:lnTo>
                  <a:lnTo>
                    <a:pt x="4065" y="1165"/>
                  </a:lnTo>
                  <a:lnTo>
                    <a:pt x="3998" y="1182"/>
                  </a:lnTo>
                  <a:lnTo>
                    <a:pt x="3964" y="1182"/>
                  </a:lnTo>
                  <a:lnTo>
                    <a:pt x="3930" y="1199"/>
                  </a:lnTo>
                  <a:lnTo>
                    <a:pt x="3897" y="1199"/>
                  </a:lnTo>
                  <a:lnTo>
                    <a:pt x="3863" y="1215"/>
                  </a:lnTo>
                  <a:lnTo>
                    <a:pt x="3795" y="1215"/>
                  </a:lnTo>
                  <a:lnTo>
                    <a:pt x="3762" y="1232"/>
                  </a:lnTo>
                  <a:lnTo>
                    <a:pt x="3677" y="1232"/>
                  </a:lnTo>
                  <a:lnTo>
                    <a:pt x="3644" y="1249"/>
                  </a:lnTo>
                  <a:lnTo>
                    <a:pt x="3576" y="1249"/>
                  </a:lnTo>
                  <a:lnTo>
                    <a:pt x="3542" y="1266"/>
                  </a:lnTo>
                  <a:lnTo>
                    <a:pt x="3509" y="1266"/>
                  </a:lnTo>
                  <a:lnTo>
                    <a:pt x="3441" y="1283"/>
                  </a:lnTo>
                  <a:lnTo>
                    <a:pt x="3407" y="1283"/>
                  </a:lnTo>
                  <a:lnTo>
                    <a:pt x="3340" y="1300"/>
                  </a:lnTo>
                  <a:lnTo>
                    <a:pt x="3306" y="1300"/>
                  </a:lnTo>
                  <a:lnTo>
                    <a:pt x="3272" y="1317"/>
                  </a:lnTo>
                  <a:lnTo>
                    <a:pt x="3205" y="1317"/>
                  </a:lnTo>
                  <a:lnTo>
                    <a:pt x="3138" y="1333"/>
                  </a:lnTo>
                  <a:lnTo>
                    <a:pt x="3104" y="1350"/>
                  </a:lnTo>
                  <a:lnTo>
                    <a:pt x="3036" y="1350"/>
                  </a:lnTo>
                  <a:lnTo>
                    <a:pt x="3003" y="1367"/>
                  </a:lnTo>
                  <a:lnTo>
                    <a:pt x="2918" y="1367"/>
                  </a:lnTo>
                  <a:lnTo>
                    <a:pt x="2885" y="1384"/>
                  </a:lnTo>
                  <a:lnTo>
                    <a:pt x="2817" y="1401"/>
                  </a:lnTo>
                  <a:lnTo>
                    <a:pt x="2783" y="1401"/>
                  </a:lnTo>
                  <a:lnTo>
                    <a:pt x="2716" y="1418"/>
                  </a:lnTo>
                  <a:lnTo>
                    <a:pt x="2682" y="1418"/>
                  </a:lnTo>
                  <a:lnTo>
                    <a:pt x="2615" y="1435"/>
                  </a:lnTo>
                  <a:lnTo>
                    <a:pt x="2581" y="1435"/>
                  </a:lnTo>
                  <a:lnTo>
                    <a:pt x="2513" y="1452"/>
                  </a:lnTo>
                  <a:lnTo>
                    <a:pt x="2480" y="1452"/>
                  </a:lnTo>
                  <a:lnTo>
                    <a:pt x="2412" y="1468"/>
                  </a:lnTo>
                  <a:lnTo>
                    <a:pt x="2379" y="1468"/>
                  </a:lnTo>
                  <a:lnTo>
                    <a:pt x="2345" y="1485"/>
                  </a:lnTo>
                  <a:lnTo>
                    <a:pt x="2311" y="1485"/>
                  </a:lnTo>
                  <a:lnTo>
                    <a:pt x="2244" y="1502"/>
                  </a:lnTo>
                  <a:lnTo>
                    <a:pt x="2210" y="1502"/>
                  </a:lnTo>
                  <a:lnTo>
                    <a:pt x="2126" y="1519"/>
                  </a:lnTo>
                  <a:lnTo>
                    <a:pt x="2092" y="1536"/>
                  </a:lnTo>
                  <a:lnTo>
                    <a:pt x="2024" y="1536"/>
                  </a:lnTo>
                  <a:lnTo>
                    <a:pt x="1991" y="1553"/>
                  </a:lnTo>
                  <a:lnTo>
                    <a:pt x="1957" y="1553"/>
                  </a:lnTo>
                  <a:lnTo>
                    <a:pt x="1923" y="1570"/>
                  </a:lnTo>
                  <a:lnTo>
                    <a:pt x="1856" y="1570"/>
                  </a:lnTo>
                  <a:lnTo>
                    <a:pt x="1822" y="1586"/>
                  </a:lnTo>
                  <a:lnTo>
                    <a:pt x="1754" y="1603"/>
                  </a:lnTo>
                  <a:lnTo>
                    <a:pt x="1687" y="1603"/>
                  </a:lnTo>
                  <a:lnTo>
                    <a:pt x="1653" y="1620"/>
                  </a:lnTo>
                  <a:lnTo>
                    <a:pt x="1620" y="1620"/>
                  </a:lnTo>
                  <a:lnTo>
                    <a:pt x="1586" y="1637"/>
                  </a:lnTo>
                  <a:lnTo>
                    <a:pt x="1552" y="1637"/>
                  </a:lnTo>
                  <a:lnTo>
                    <a:pt x="1485" y="1654"/>
                  </a:lnTo>
                  <a:lnTo>
                    <a:pt x="1451" y="1654"/>
                  </a:lnTo>
                  <a:lnTo>
                    <a:pt x="1417" y="1671"/>
                  </a:lnTo>
                  <a:lnTo>
                    <a:pt x="1383" y="1671"/>
                  </a:lnTo>
                  <a:lnTo>
                    <a:pt x="1316" y="1688"/>
                  </a:lnTo>
                  <a:lnTo>
                    <a:pt x="1282" y="1688"/>
                  </a:lnTo>
                  <a:lnTo>
                    <a:pt x="1232" y="1705"/>
                  </a:lnTo>
                  <a:lnTo>
                    <a:pt x="1215" y="1705"/>
                  </a:lnTo>
                  <a:lnTo>
                    <a:pt x="1130" y="1721"/>
                  </a:lnTo>
                  <a:lnTo>
                    <a:pt x="1097" y="1721"/>
                  </a:lnTo>
                  <a:lnTo>
                    <a:pt x="1063" y="1738"/>
                  </a:lnTo>
                  <a:lnTo>
                    <a:pt x="1029" y="1738"/>
                  </a:lnTo>
                  <a:lnTo>
                    <a:pt x="962" y="1755"/>
                  </a:lnTo>
                  <a:lnTo>
                    <a:pt x="928" y="1772"/>
                  </a:lnTo>
                  <a:lnTo>
                    <a:pt x="861" y="1772"/>
                  </a:lnTo>
                  <a:lnTo>
                    <a:pt x="827" y="1789"/>
                  </a:lnTo>
                  <a:lnTo>
                    <a:pt x="793" y="1789"/>
                  </a:lnTo>
                  <a:lnTo>
                    <a:pt x="759" y="1806"/>
                  </a:lnTo>
                  <a:lnTo>
                    <a:pt x="726" y="1806"/>
                  </a:lnTo>
                  <a:lnTo>
                    <a:pt x="692" y="1823"/>
                  </a:lnTo>
                  <a:lnTo>
                    <a:pt x="624" y="1823"/>
                  </a:lnTo>
                  <a:lnTo>
                    <a:pt x="591" y="1839"/>
                  </a:lnTo>
                  <a:lnTo>
                    <a:pt x="557" y="1839"/>
                  </a:lnTo>
                  <a:lnTo>
                    <a:pt x="523" y="1856"/>
                  </a:lnTo>
                  <a:lnTo>
                    <a:pt x="490" y="1856"/>
                  </a:lnTo>
                  <a:lnTo>
                    <a:pt x="456" y="1873"/>
                  </a:lnTo>
                  <a:lnTo>
                    <a:pt x="422" y="1873"/>
                  </a:lnTo>
                  <a:lnTo>
                    <a:pt x="388" y="1890"/>
                  </a:lnTo>
                  <a:lnTo>
                    <a:pt x="321" y="1890"/>
                  </a:lnTo>
                  <a:lnTo>
                    <a:pt x="287" y="1907"/>
                  </a:lnTo>
                  <a:lnTo>
                    <a:pt x="253" y="1907"/>
                  </a:lnTo>
                  <a:lnTo>
                    <a:pt x="220" y="1924"/>
                  </a:lnTo>
                  <a:lnTo>
                    <a:pt x="169" y="1924"/>
                  </a:lnTo>
                  <a:lnTo>
                    <a:pt x="152" y="1941"/>
                  </a:lnTo>
                  <a:lnTo>
                    <a:pt x="102" y="1941"/>
                  </a:lnTo>
                  <a:lnTo>
                    <a:pt x="68" y="1958"/>
                  </a:lnTo>
                  <a:lnTo>
                    <a:pt x="34" y="1958"/>
                  </a:lnTo>
                  <a:lnTo>
                    <a:pt x="0" y="1974"/>
                  </a:lnTo>
                  <a:lnTo>
                    <a:pt x="1518" y="8805"/>
                  </a:lnTo>
                  <a:lnTo>
                    <a:pt x="1552" y="8805"/>
                  </a:lnTo>
                  <a:lnTo>
                    <a:pt x="1586" y="8788"/>
                  </a:lnTo>
                  <a:lnTo>
                    <a:pt x="1620" y="8788"/>
                  </a:lnTo>
                  <a:lnTo>
                    <a:pt x="1738" y="8755"/>
                  </a:lnTo>
                  <a:lnTo>
                    <a:pt x="1771" y="8755"/>
                  </a:lnTo>
                  <a:lnTo>
                    <a:pt x="1805" y="8738"/>
                  </a:lnTo>
                  <a:lnTo>
                    <a:pt x="1873" y="8738"/>
                  </a:lnTo>
                  <a:lnTo>
                    <a:pt x="1906" y="8721"/>
                  </a:lnTo>
                  <a:lnTo>
                    <a:pt x="1991" y="8704"/>
                  </a:lnTo>
                  <a:lnTo>
                    <a:pt x="2024" y="8704"/>
                  </a:lnTo>
                  <a:lnTo>
                    <a:pt x="2126" y="8687"/>
                  </a:lnTo>
                  <a:lnTo>
                    <a:pt x="2159" y="8670"/>
                  </a:lnTo>
                  <a:lnTo>
                    <a:pt x="2244" y="8654"/>
                  </a:lnTo>
                  <a:lnTo>
                    <a:pt x="2277" y="8654"/>
                  </a:lnTo>
                  <a:lnTo>
                    <a:pt x="2379" y="8620"/>
                  </a:lnTo>
                  <a:lnTo>
                    <a:pt x="2395" y="8620"/>
                  </a:lnTo>
                  <a:lnTo>
                    <a:pt x="2463" y="8603"/>
                  </a:lnTo>
                  <a:lnTo>
                    <a:pt x="2497" y="8603"/>
                  </a:lnTo>
                  <a:lnTo>
                    <a:pt x="2598" y="8586"/>
                  </a:lnTo>
                  <a:lnTo>
                    <a:pt x="2632" y="8569"/>
                  </a:lnTo>
                  <a:lnTo>
                    <a:pt x="2716" y="8552"/>
                  </a:lnTo>
                  <a:lnTo>
                    <a:pt x="2750" y="8552"/>
                  </a:lnTo>
                  <a:lnTo>
                    <a:pt x="2817" y="8535"/>
                  </a:lnTo>
                  <a:lnTo>
                    <a:pt x="2851" y="8535"/>
                  </a:lnTo>
                  <a:lnTo>
                    <a:pt x="2868" y="8519"/>
                  </a:lnTo>
                  <a:lnTo>
                    <a:pt x="2901" y="8519"/>
                  </a:lnTo>
                  <a:lnTo>
                    <a:pt x="2935" y="8502"/>
                  </a:lnTo>
                  <a:lnTo>
                    <a:pt x="2969" y="8502"/>
                  </a:lnTo>
                  <a:lnTo>
                    <a:pt x="3036" y="8485"/>
                  </a:lnTo>
                  <a:lnTo>
                    <a:pt x="3070" y="8485"/>
                  </a:lnTo>
                  <a:lnTo>
                    <a:pt x="3121" y="8468"/>
                  </a:lnTo>
                  <a:lnTo>
                    <a:pt x="3154" y="8468"/>
                  </a:lnTo>
                  <a:lnTo>
                    <a:pt x="3188" y="8451"/>
                  </a:lnTo>
                  <a:lnTo>
                    <a:pt x="3256" y="8451"/>
                  </a:lnTo>
                  <a:lnTo>
                    <a:pt x="3289" y="8434"/>
                  </a:lnTo>
                  <a:lnTo>
                    <a:pt x="3340" y="8434"/>
                  </a:lnTo>
                  <a:lnTo>
                    <a:pt x="3374" y="8417"/>
                  </a:lnTo>
                  <a:lnTo>
                    <a:pt x="3407" y="8417"/>
                  </a:lnTo>
                  <a:lnTo>
                    <a:pt x="3475" y="8401"/>
                  </a:lnTo>
                  <a:lnTo>
                    <a:pt x="3509" y="8401"/>
                  </a:lnTo>
                  <a:lnTo>
                    <a:pt x="3559" y="8384"/>
                  </a:lnTo>
                  <a:lnTo>
                    <a:pt x="3593" y="8384"/>
                  </a:lnTo>
                  <a:lnTo>
                    <a:pt x="3627" y="8367"/>
                  </a:lnTo>
                  <a:lnTo>
                    <a:pt x="3694" y="8367"/>
                  </a:lnTo>
                  <a:lnTo>
                    <a:pt x="3728" y="8350"/>
                  </a:lnTo>
                  <a:lnTo>
                    <a:pt x="3778" y="8350"/>
                  </a:lnTo>
                  <a:lnTo>
                    <a:pt x="3812" y="8333"/>
                  </a:lnTo>
                  <a:lnTo>
                    <a:pt x="3880" y="8333"/>
                  </a:lnTo>
                  <a:lnTo>
                    <a:pt x="3913" y="8316"/>
                  </a:lnTo>
                  <a:lnTo>
                    <a:pt x="3947" y="8316"/>
                  </a:lnTo>
                  <a:lnTo>
                    <a:pt x="3981" y="8299"/>
                  </a:lnTo>
                  <a:lnTo>
                    <a:pt x="4031" y="8299"/>
                  </a:lnTo>
                  <a:lnTo>
                    <a:pt x="4065" y="8282"/>
                  </a:lnTo>
                  <a:lnTo>
                    <a:pt x="4133" y="8282"/>
                  </a:lnTo>
                  <a:lnTo>
                    <a:pt x="4166" y="8266"/>
                  </a:lnTo>
                  <a:lnTo>
                    <a:pt x="4234" y="8266"/>
                  </a:lnTo>
                  <a:lnTo>
                    <a:pt x="4251" y="8249"/>
                  </a:lnTo>
                  <a:lnTo>
                    <a:pt x="4318" y="8249"/>
                  </a:lnTo>
                  <a:lnTo>
                    <a:pt x="4352" y="8232"/>
                  </a:lnTo>
                  <a:lnTo>
                    <a:pt x="4419" y="8232"/>
                  </a:lnTo>
                  <a:lnTo>
                    <a:pt x="4453" y="8215"/>
                  </a:lnTo>
                  <a:lnTo>
                    <a:pt x="4487" y="8215"/>
                  </a:lnTo>
                  <a:lnTo>
                    <a:pt x="4537" y="8198"/>
                  </a:lnTo>
                  <a:lnTo>
                    <a:pt x="4605" y="8198"/>
                  </a:lnTo>
                  <a:lnTo>
                    <a:pt x="4639" y="8181"/>
                  </a:lnTo>
                  <a:lnTo>
                    <a:pt x="4706" y="8181"/>
                  </a:lnTo>
                  <a:lnTo>
                    <a:pt x="4740" y="8164"/>
                  </a:lnTo>
                  <a:lnTo>
                    <a:pt x="4790" y="8164"/>
                  </a:lnTo>
                  <a:lnTo>
                    <a:pt x="4824" y="8148"/>
                  </a:lnTo>
                  <a:lnTo>
                    <a:pt x="4892" y="8131"/>
                  </a:lnTo>
                  <a:lnTo>
                    <a:pt x="4993" y="8131"/>
                  </a:lnTo>
                  <a:lnTo>
                    <a:pt x="5010" y="8114"/>
                  </a:lnTo>
                  <a:lnTo>
                    <a:pt x="5077" y="8114"/>
                  </a:lnTo>
                  <a:lnTo>
                    <a:pt x="5111" y="8097"/>
                  </a:lnTo>
                  <a:lnTo>
                    <a:pt x="5178" y="8097"/>
                  </a:lnTo>
                  <a:lnTo>
                    <a:pt x="5212" y="8080"/>
                  </a:lnTo>
                  <a:lnTo>
                    <a:pt x="5263" y="8080"/>
                  </a:lnTo>
                  <a:lnTo>
                    <a:pt x="5296" y="8063"/>
                  </a:lnTo>
                  <a:lnTo>
                    <a:pt x="5364" y="8063"/>
                  </a:lnTo>
                  <a:lnTo>
                    <a:pt x="5398" y="8046"/>
                  </a:lnTo>
                  <a:lnTo>
                    <a:pt x="5465" y="8046"/>
                  </a:lnTo>
                  <a:lnTo>
                    <a:pt x="5499" y="8029"/>
                  </a:lnTo>
                  <a:lnTo>
                    <a:pt x="5549" y="8029"/>
                  </a:lnTo>
                  <a:lnTo>
                    <a:pt x="5583" y="8013"/>
                  </a:lnTo>
                  <a:lnTo>
                    <a:pt x="5684" y="8013"/>
                  </a:lnTo>
                  <a:lnTo>
                    <a:pt x="5718" y="7996"/>
                  </a:lnTo>
                  <a:lnTo>
                    <a:pt x="5769" y="7996"/>
                  </a:lnTo>
                  <a:lnTo>
                    <a:pt x="5802" y="7979"/>
                  </a:lnTo>
                  <a:lnTo>
                    <a:pt x="5870" y="7979"/>
                  </a:lnTo>
                  <a:lnTo>
                    <a:pt x="5904" y="7962"/>
                  </a:lnTo>
                  <a:lnTo>
                    <a:pt x="5971" y="7962"/>
                  </a:lnTo>
                  <a:lnTo>
                    <a:pt x="6005" y="7945"/>
                  </a:lnTo>
                  <a:lnTo>
                    <a:pt x="6089" y="7945"/>
                  </a:lnTo>
                  <a:lnTo>
                    <a:pt x="6123" y="7928"/>
                  </a:lnTo>
                  <a:lnTo>
                    <a:pt x="6190" y="7928"/>
                  </a:lnTo>
                  <a:lnTo>
                    <a:pt x="6224" y="7911"/>
                  </a:lnTo>
                  <a:lnTo>
                    <a:pt x="6308" y="7911"/>
                  </a:lnTo>
                  <a:lnTo>
                    <a:pt x="6342" y="7895"/>
                  </a:lnTo>
                  <a:lnTo>
                    <a:pt x="6410" y="7895"/>
                  </a:lnTo>
                  <a:lnTo>
                    <a:pt x="6477" y="7878"/>
                  </a:lnTo>
                  <a:lnTo>
                    <a:pt x="6511" y="7878"/>
                  </a:lnTo>
                  <a:lnTo>
                    <a:pt x="6545" y="7861"/>
                  </a:lnTo>
                  <a:lnTo>
                    <a:pt x="6629" y="7861"/>
                  </a:lnTo>
                  <a:lnTo>
                    <a:pt x="6663" y="7844"/>
                  </a:lnTo>
                  <a:lnTo>
                    <a:pt x="6730" y="7844"/>
                  </a:lnTo>
                  <a:lnTo>
                    <a:pt x="6798" y="7827"/>
                  </a:lnTo>
                  <a:lnTo>
                    <a:pt x="6848" y="7827"/>
                  </a:lnTo>
                  <a:lnTo>
                    <a:pt x="6882" y="7810"/>
                  </a:lnTo>
                  <a:lnTo>
                    <a:pt x="6949" y="7810"/>
                  </a:lnTo>
                  <a:lnTo>
                    <a:pt x="7017" y="7793"/>
                  </a:lnTo>
                  <a:lnTo>
                    <a:pt x="7067" y="7793"/>
                  </a:lnTo>
                  <a:lnTo>
                    <a:pt x="7101" y="7776"/>
                  </a:lnTo>
                  <a:lnTo>
                    <a:pt x="7202" y="7776"/>
                  </a:lnTo>
                  <a:lnTo>
                    <a:pt x="7236" y="7760"/>
                  </a:lnTo>
                  <a:lnTo>
                    <a:pt x="7337" y="7760"/>
                  </a:lnTo>
                  <a:lnTo>
                    <a:pt x="7388" y="7743"/>
                  </a:lnTo>
                  <a:lnTo>
                    <a:pt x="7422" y="7743"/>
                  </a:lnTo>
                  <a:lnTo>
                    <a:pt x="7455" y="7726"/>
                  </a:lnTo>
                  <a:lnTo>
                    <a:pt x="7557" y="7726"/>
                  </a:lnTo>
                  <a:lnTo>
                    <a:pt x="7590" y="7709"/>
                  </a:lnTo>
                  <a:lnTo>
                    <a:pt x="7675" y="7709"/>
                  </a:lnTo>
                  <a:lnTo>
                    <a:pt x="7708" y="7692"/>
                  </a:lnTo>
                  <a:lnTo>
                    <a:pt x="7810" y="7692"/>
                  </a:lnTo>
                  <a:lnTo>
                    <a:pt x="7843" y="7675"/>
                  </a:lnTo>
                  <a:lnTo>
                    <a:pt x="7911" y="7675"/>
                  </a:lnTo>
                  <a:lnTo>
                    <a:pt x="7961" y="7658"/>
                  </a:lnTo>
                  <a:lnTo>
                    <a:pt x="8029" y="7658"/>
                  </a:lnTo>
                  <a:lnTo>
                    <a:pt x="8063" y="7642"/>
                  </a:lnTo>
                  <a:lnTo>
                    <a:pt x="8181" y="7642"/>
                  </a:lnTo>
                  <a:lnTo>
                    <a:pt x="8248" y="7625"/>
                  </a:lnTo>
                  <a:lnTo>
                    <a:pt x="8282" y="7625"/>
                  </a:lnTo>
                  <a:lnTo>
                    <a:pt x="8316" y="7608"/>
                  </a:lnTo>
                  <a:lnTo>
                    <a:pt x="8450" y="7608"/>
                  </a:lnTo>
                  <a:lnTo>
                    <a:pt x="8467" y="7591"/>
                  </a:lnTo>
                  <a:lnTo>
                    <a:pt x="8535" y="7591"/>
                  </a:lnTo>
                  <a:lnTo>
                    <a:pt x="8602" y="7574"/>
                  </a:lnTo>
                  <a:lnTo>
                    <a:pt x="8703" y="7574"/>
                  </a:lnTo>
                  <a:lnTo>
                    <a:pt x="8720" y="7557"/>
                  </a:lnTo>
                  <a:lnTo>
                    <a:pt x="8822" y="7557"/>
                  </a:lnTo>
                  <a:lnTo>
                    <a:pt x="8855" y="7540"/>
                  </a:lnTo>
                  <a:lnTo>
                    <a:pt x="8990" y="7540"/>
                  </a:lnTo>
                  <a:lnTo>
                    <a:pt x="9024" y="7523"/>
                  </a:lnTo>
                  <a:lnTo>
                    <a:pt x="9108" y="7523"/>
                  </a:lnTo>
                  <a:lnTo>
                    <a:pt x="9142" y="7507"/>
                  </a:lnTo>
                  <a:lnTo>
                    <a:pt x="9277" y="7507"/>
                  </a:lnTo>
                  <a:lnTo>
                    <a:pt x="9311" y="7490"/>
                  </a:lnTo>
                  <a:lnTo>
                    <a:pt x="9395" y="7490"/>
                  </a:lnTo>
                  <a:lnTo>
                    <a:pt x="9429" y="7473"/>
                  </a:lnTo>
                  <a:lnTo>
                    <a:pt x="9564" y="7473"/>
                  </a:lnTo>
                  <a:lnTo>
                    <a:pt x="9581" y="7456"/>
                  </a:lnTo>
                  <a:lnTo>
                    <a:pt x="9682" y="7456"/>
                  </a:lnTo>
                  <a:lnTo>
                    <a:pt x="9715" y="7439"/>
                  </a:lnTo>
                  <a:lnTo>
                    <a:pt x="9850" y="7439"/>
                  </a:lnTo>
                  <a:lnTo>
                    <a:pt x="9884" y="7422"/>
                  </a:lnTo>
                  <a:lnTo>
                    <a:pt x="10002" y="7422"/>
                  </a:lnTo>
                  <a:lnTo>
                    <a:pt x="10036" y="7405"/>
                  </a:lnTo>
                  <a:lnTo>
                    <a:pt x="10171" y="7405"/>
                  </a:lnTo>
                  <a:lnTo>
                    <a:pt x="10188" y="7389"/>
                  </a:lnTo>
                  <a:lnTo>
                    <a:pt x="10323" y="7389"/>
                  </a:lnTo>
                  <a:lnTo>
                    <a:pt x="10356" y="7372"/>
                  </a:lnTo>
                  <a:lnTo>
                    <a:pt x="10508" y="7372"/>
                  </a:lnTo>
                  <a:lnTo>
                    <a:pt x="10542" y="7355"/>
                  </a:lnTo>
                  <a:lnTo>
                    <a:pt x="10677" y="7355"/>
                  </a:lnTo>
                  <a:lnTo>
                    <a:pt x="10711" y="7338"/>
                  </a:lnTo>
                  <a:lnTo>
                    <a:pt x="10829" y="7338"/>
                  </a:lnTo>
                  <a:lnTo>
                    <a:pt x="10862" y="7321"/>
                  </a:lnTo>
                  <a:lnTo>
                    <a:pt x="11031" y="7321"/>
                  </a:lnTo>
                  <a:lnTo>
                    <a:pt x="11065" y="7304"/>
                  </a:lnTo>
                  <a:lnTo>
                    <a:pt x="11183" y="7304"/>
                  </a:lnTo>
                  <a:lnTo>
                    <a:pt x="11217" y="7287"/>
                  </a:lnTo>
                  <a:lnTo>
                    <a:pt x="11368" y="7287"/>
                  </a:lnTo>
                  <a:lnTo>
                    <a:pt x="11402" y="7270"/>
                  </a:lnTo>
                  <a:lnTo>
                    <a:pt x="11571" y="7270"/>
                  </a:lnTo>
                  <a:lnTo>
                    <a:pt x="11638" y="7254"/>
                  </a:lnTo>
                  <a:lnTo>
                    <a:pt x="11790" y="7254"/>
                  </a:lnTo>
                  <a:lnTo>
                    <a:pt x="11824" y="7237"/>
                  </a:lnTo>
                  <a:lnTo>
                    <a:pt x="11976" y="7237"/>
                  </a:lnTo>
                  <a:lnTo>
                    <a:pt x="12009" y="7220"/>
                  </a:lnTo>
                  <a:lnTo>
                    <a:pt x="12178" y="7220"/>
                  </a:lnTo>
                  <a:lnTo>
                    <a:pt x="12245" y="7203"/>
                  </a:lnTo>
                  <a:lnTo>
                    <a:pt x="12431" y="7203"/>
                  </a:lnTo>
                  <a:lnTo>
                    <a:pt x="12465" y="7186"/>
                  </a:lnTo>
                  <a:lnTo>
                    <a:pt x="12650" y="7186"/>
                  </a:lnTo>
                  <a:lnTo>
                    <a:pt x="12718" y="7169"/>
                  </a:lnTo>
                  <a:lnTo>
                    <a:pt x="12903" y="7169"/>
                  </a:lnTo>
                  <a:lnTo>
                    <a:pt x="12937" y="7152"/>
                  </a:lnTo>
                  <a:lnTo>
                    <a:pt x="13173" y="7152"/>
                  </a:lnTo>
                  <a:lnTo>
                    <a:pt x="13207" y="7136"/>
                  </a:lnTo>
                  <a:lnTo>
                    <a:pt x="13426" y="7136"/>
                  </a:lnTo>
                  <a:lnTo>
                    <a:pt x="13460" y="7119"/>
                  </a:lnTo>
                  <a:lnTo>
                    <a:pt x="13713" y="7119"/>
                  </a:lnTo>
                  <a:lnTo>
                    <a:pt x="13780" y="7102"/>
                  </a:lnTo>
                  <a:lnTo>
                    <a:pt x="14000" y="7102"/>
                  </a:lnTo>
                  <a:lnTo>
                    <a:pt x="14067" y="7085"/>
                  </a:lnTo>
                  <a:lnTo>
                    <a:pt x="14421" y="7085"/>
                  </a:lnTo>
                  <a:lnTo>
                    <a:pt x="14455" y="7068"/>
                  </a:lnTo>
                  <a:lnTo>
                    <a:pt x="14775" y="7068"/>
                  </a:lnTo>
                  <a:lnTo>
                    <a:pt x="14792" y="7051"/>
                  </a:lnTo>
                  <a:lnTo>
                    <a:pt x="15214" y="7051"/>
                  </a:lnTo>
                  <a:lnTo>
                    <a:pt x="15248" y="7034"/>
                  </a:lnTo>
                  <a:lnTo>
                    <a:pt x="15737" y="7034"/>
                  </a:lnTo>
                  <a:lnTo>
                    <a:pt x="15754" y="7017"/>
                  </a:lnTo>
                  <a:lnTo>
                    <a:pt x="16462" y="7017"/>
                  </a:lnTo>
                  <a:lnTo>
                    <a:pt x="16496" y="7001"/>
                  </a:lnTo>
                  <a:lnTo>
                    <a:pt x="19194" y="7001"/>
                  </a:lnTo>
                  <a:lnTo>
                    <a:pt x="19228" y="7017"/>
                  </a:lnTo>
                  <a:lnTo>
                    <a:pt x="19970" y="7017"/>
                  </a:lnTo>
                  <a:lnTo>
                    <a:pt x="19987" y="7034"/>
                  </a:lnTo>
                  <a:lnTo>
                    <a:pt x="20443" y="7034"/>
                  </a:lnTo>
                  <a:lnTo>
                    <a:pt x="20476" y="7051"/>
                  </a:lnTo>
                  <a:lnTo>
                    <a:pt x="20932" y="7051"/>
                  </a:lnTo>
                  <a:lnTo>
                    <a:pt x="20949" y="7068"/>
                  </a:lnTo>
                  <a:lnTo>
                    <a:pt x="21269" y="7068"/>
                  </a:lnTo>
                  <a:lnTo>
                    <a:pt x="21303" y="7085"/>
                  </a:lnTo>
                  <a:lnTo>
                    <a:pt x="21623" y="7085"/>
                  </a:lnTo>
                  <a:lnTo>
                    <a:pt x="21657" y="7102"/>
                  </a:lnTo>
                  <a:lnTo>
                    <a:pt x="21944" y="7102"/>
                  </a:lnTo>
                  <a:lnTo>
                    <a:pt x="21977" y="7119"/>
                  </a:lnTo>
                  <a:lnTo>
                    <a:pt x="22230" y="7119"/>
                  </a:lnTo>
                  <a:lnTo>
                    <a:pt x="22264" y="7136"/>
                  </a:lnTo>
                  <a:lnTo>
                    <a:pt x="22500" y="7136"/>
                  </a:lnTo>
                  <a:lnTo>
                    <a:pt x="22534" y="7152"/>
                  </a:lnTo>
                  <a:lnTo>
                    <a:pt x="22787" y="7152"/>
                  </a:lnTo>
                  <a:lnTo>
                    <a:pt x="22821" y="7169"/>
                  </a:lnTo>
                  <a:lnTo>
                    <a:pt x="23006" y="7169"/>
                  </a:lnTo>
                  <a:lnTo>
                    <a:pt x="23040" y="7186"/>
                  </a:lnTo>
                  <a:lnTo>
                    <a:pt x="23259" y="7186"/>
                  </a:lnTo>
                  <a:lnTo>
                    <a:pt x="23293" y="7203"/>
                  </a:lnTo>
                  <a:lnTo>
                    <a:pt x="23445" y="7203"/>
                  </a:lnTo>
                  <a:lnTo>
                    <a:pt x="23479" y="7220"/>
                  </a:lnTo>
                  <a:lnTo>
                    <a:pt x="23715" y="7220"/>
                  </a:lnTo>
                  <a:lnTo>
                    <a:pt x="23748" y="7237"/>
                  </a:lnTo>
                  <a:lnTo>
                    <a:pt x="23900" y="7237"/>
                  </a:lnTo>
                  <a:lnTo>
                    <a:pt x="23934" y="7254"/>
                  </a:lnTo>
                  <a:lnTo>
                    <a:pt x="24086" y="7254"/>
                  </a:lnTo>
                  <a:lnTo>
                    <a:pt x="24119" y="7270"/>
                  </a:lnTo>
                  <a:lnTo>
                    <a:pt x="24288" y="7270"/>
                  </a:lnTo>
                  <a:lnTo>
                    <a:pt x="24322" y="7287"/>
                  </a:lnTo>
                  <a:lnTo>
                    <a:pt x="24474" y="7287"/>
                  </a:lnTo>
                  <a:lnTo>
                    <a:pt x="24507" y="7304"/>
                  </a:lnTo>
                  <a:lnTo>
                    <a:pt x="24659" y="7304"/>
                  </a:lnTo>
                  <a:lnTo>
                    <a:pt x="24693" y="7321"/>
                  </a:lnTo>
                  <a:lnTo>
                    <a:pt x="24862" y="7321"/>
                  </a:lnTo>
                  <a:lnTo>
                    <a:pt x="24895" y="7338"/>
                  </a:lnTo>
                  <a:lnTo>
                    <a:pt x="25013" y="7338"/>
                  </a:lnTo>
                  <a:lnTo>
                    <a:pt x="25047" y="7355"/>
                  </a:lnTo>
                  <a:lnTo>
                    <a:pt x="25182" y="7355"/>
                  </a:lnTo>
                  <a:lnTo>
                    <a:pt x="25216" y="7372"/>
                  </a:lnTo>
                  <a:lnTo>
                    <a:pt x="25334" y="7372"/>
                  </a:lnTo>
                  <a:lnTo>
                    <a:pt x="25368" y="7389"/>
                  </a:lnTo>
                  <a:lnTo>
                    <a:pt x="25502" y="7389"/>
                  </a:lnTo>
                  <a:lnTo>
                    <a:pt x="25536" y="7405"/>
                  </a:lnTo>
                  <a:lnTo>
                    <a:pt x="25688" y="7405"/>
                  </a:lnTo>
                  <a:lnTo>
                    <a:pt x="25722" y="7422"/>
                  </a:lnTo>
                  <a:lnTo>
                    <a:pt x="25823" y="7422"/>
                  </a:lnTo>
                  <a:lnTo>
                    <a:pt x="25857" y="7439"/>
                  </a:lnTo>
                  <a:lnTo>
                    <a:pt x="25975" y="7439"/>
                  </a:lnTo>
                  <a:lnTo>
                    <a:pt x="26008" y="7456"/>
                  </a:lnTo>
                  <a:lnTo>
                    <a:pt x="26127" y="7456"/>
                  </a:lnTo>
                  <a:lnTo>
                    <a:pt x="26160" y="7473"/>
                  </a:lnTo>
                  <a:lnTo>
                    <a:pt x="26295" y="7473"/>
                  </a:lnTo>
                  <a:lnTo>
                    <a:pt x="26329" y="7490"/>
                  </a:lnTo>
                  <a:lnTo>
                    <a:pt x="26430" y="7490"/>
                  </a:lnTo>
                  <a:lnTo>
                    <a:pt x="26447" y="7507"/>
                  </a:lnTo>
                  <a:lnTo>
                    <a:pt x="26582" y="7507"/>
                  </a:lnTo>
                  <a:lnTo>
                    <a:pt x="26616" y="7523"/>
                  </a:lnTo>
                  <a:lnTo>
                    <a:pt x="26717" y="7523"/>
                  </a:lnTo>
                  <a:lnTo>
                    <a:pt x="26734" y="7540"/>
                  </a:lnTo>
                  <a:lnTo>
                    <a:pt x="26835" y="7540"/>
                  </a:lnTo>
                  <a:lnTo>
                    <a:pt x="26869" y="7557"/>
                  </a:lnTo>
                  <a:lnTo>
                    <a:pt x="26970" y="7557"/>
                  </a:lnTo>
                  <a:lnTo>
                    <a:pt x="27004" y="7574"/>
                  </a:lnTo>
                  <a:lnTo>
                    <a:pt x="27122" y="7574"/>
                  </a:lnTo>
                  <a:lnTo>
                    <a:pt x="27155" y="7591"/>
                  </a:lnTo>
                  <a:lnTo>
                    <a:pt x="27257" y="7591"/>
                  </a:lnTo>
                  <a:lnTo>
                    <a:pt x="27273" y="7608"/>
                  </a:lnTo>
                  <a:lnTo>
                    <a:pt x="27375" y="7608"/>
                  </a:lnTo>
                  <a:lnTo>
                    <a:pt x="27442" y="7625"/>
                  </a:lnTo>
                  <a:lnTo>
                    <a:pt x="27510" y="7625"/>
                  </a:lnTo>
                  <a:lnTo>
                    <a:pt x="27543" y="7642"/>
                  </a:lnTo>
                  <a:lnTo>
                    <a:pt x="27628" y="7642"/>
                  </a:lnTo>
                  <a:lnTo>
                    <a:pt x="27661" y="7658"/>
                  </a:lnTo>
                  <a:lnTo>
                    <a:pt x="27729" y="7658"/>
                  </a:lnTo>
                  <a:lnTo>
                    <a:pt x="27796" y="7675"/>
                  </a:lnTo>
                  <a:lnTo>
                    <a:pt x="27881" y="7675"/>
                  </a:lnTo>
                  <a:lnTo>
                    <a:pt x="27914" y="7692"/>
                  </a:lnTo>
                  <a:lnTo>
                    <a:pt x="28016" y="7692"/>
                  </a:lnTo>
                  <a:lnTo>
                    <a:pt x="28083" y="7709"/>
                  </a:lnTo>
                  <a:lnTo>
                    <a:pt x="28134" y="7709"/>
                  </a:lnTo>
                  <a:lnTo>
                    <a:pt x="28167" y="7726"/>
                  </a:lnTo>
                  <a:lnTo>
                    <a:pt x="28235" y="7726"/>
                  </a:lnTo>
                  <a:lnTo>
                    <a:pt x="28302" y="7743"/>
                  </a:lnTo>
                  <a:lnTo>
                    <a:pt x="28370" y="7743"/>
                  </a:lnTo>
                  <a:lnTo>
                    <a:pt x="28387" y="7760"/>
                  </a:lnTo>
                  <a:lnTo>
                    <a:pt x="28488" y="7760"/>
                  </a:lnTo>
                  <a:lnTo>
                    <a:pt x="28522" y="7776"/>
                  </a:lnTo>
                  <a:lnTo>
                    <a:pt x="28589" y="7776"/>
                  </a:lnTo>
                  <a:lnTo>
                    <a:pt x="28623" y="7793"/>
                  </a:lnTo>
                  <a:lnTo>
                    <a:pt x="28673" y="7793"/>
                  </a:lnTo>
                  <a:lnTo>
                    <a:pt x="28741" y="7810"/>
                  </a:lnTo>
                  <a:lnTo>
                    <a:pt x="28842" y="7810"/>
                  </a:lnTo>
                  <a:lnTo>
                    <a:pt x="28876" y="7827"/>
                  </a:lnTo>
                  <a:lnTo>
                    <a:pt x="28910" y="7827"/>
                  </a:lnTo>
                  <a:lnTo>
                    <a:pt x="28960" y="7844"/>
                  </a:lnTo>
                  <a:lnTo>
                    <a:pt x="29061" y="7844"/>
                  </a:lnTo>
                  <a:lnTo>
                    <a:pt x="29095" y="7861"/>
                  </a:lnTo>
                  <a:lnTo>
                    <a:pt x="29163" y="7861"/>
                  </a:lnTo>
                  <a:lnTo>
                    <a:pt x="29179" y="7878"/>
                  </a:lnTo>
                  <a:lnTo>
                    <a:pt x="29281" y="7878"/>
                  </a:lnTo>
                  <a:lnTo>
                    <a:pt x="29314" y="7895"/>
                  </a:lnTo>
                  <a:lnTo>
                    <a:pt x="29382" y="7895"/>
                  </a:lnTo>
                  <a:lnTo>
                    <a:pt x="29416" y="7911"/>
                  </a:lnTo>
                  <a:lnTo>
                    <a:pt x="29500" y="7911"/>
                  </a:lnTo>
                  <a:lnTo>
                    <a:pt x="29534" y="7928"/>
                  </a:lnTo>
                  <a:lnTo>
                    <a:pt x="29601" y="7928"/>
                  </a:lnTo>
                  <a:lnTo>
                    <a:pt x="29635" y="7945"/>
                  </a:lnTo>
                  <a:lnTo>
                    <a:pt x="29702" y="7945"/>
                  </a:lnTo>
                  <a:lnTo>
                    <a:pt x="29719" y="7962"/>
                  </a:lnTo>
                  <a:lnTo>
                    <a:pt x="29787" y="7962"/>
                  </a:lnTo>
                  <a:lnTo>
                    <a:pt x="29820" y="7979"/>
                  </a:lnTo>
                  <a:lnTo>
                    <a:pt x="29922" y="7979"/>
                  </a:lnTo>
                  <a:lnTo>
                    <a:pt x="29955" y="7996"/>
                  </a:lnTo>
                  <a:lnTo>
                    <a:pt x="30006" y="7996"/>
                  </a:lnTo>
                  <a:lnTo>
                    <a:pt x="30040" y="8013"/>
                  </a:lnTo>
                  <a:lnTo>
                    <a:pt x="30107" y="8013"/>
                  </a:lnTo>
                  <a:lnTo>
                    <a:pt x="30141" y="8029"/>
                  </a:lnTo>
                  <a:lnTo>
                    <a:pt x="30208" y="8029"/>
                  </a:lnTo>
                  <a:lnTo>
                    <a:pt x="30225" y="8046"/>
                  </a:lnTo>
                  <a:lnTo>
                    <a:pt x="30293" y="8046"/>
                  </a:lnTo>
                  <a:lnTo>
                    <a:pt x="30326" y="8063"/>
                  </a:lnTo>
                  <a:lnTo>
                    <a:pt x="30428" y="8063"/>
                  </a:lnTo>
                  <a:lnTo>
                    <a:pt x="30461" y="8080"/>
                  </a:lnTo>
                  <a:lnTo>
                    <a:pt x="30512" y="8080"/>
                  </a:lnTo>
                  <a:lnTo>
                    <a:pt x="30546" y="8097"/>
                  </a:lnTo>
                  <a:lnTo>
                    <a:pt x="30613" y="8097"/>
                  </a:lnTo>
                  <a:lnTo>
                    <a:pt x="30647" y="8114"/>
                  </a:lnTo>
                  <a:lnTo>
                    <a:pt x="30714" y="8114"/>
                  </a:lnTo>
                  <a:lnTo>
                    <a:pt x="30731" y="8131"/>
                  </a:lnTo>
                  <a:lnTo>
                    <a:pt x="30799" y="8131"/>
                  </a:lnTo>
                  <a:lnTo>
                    <a:pt x="30832" y="8148"/>
                  </a:lnTo>
                  <a:lnTo>
                    <a:pt x="30900" y="8148"/>
                  </a:lnTo>
                  <a:lnTo>
                    <a:pt x="30934" y="8164"/>
                  </a:lnTo>
                  <a:lnTo>
                    <a:pt x="30984" y="8164"/>
                  </a:lnTo>
                  <a:lnTo>
                    <a:pt x="31018" y="8181"/>
                  </a:lnTo>
                  <a:lnTo>
                    <a:pt x="31085" y="8181"/>
                  </a:lnTo>
                  <a:lnTo>
                    <a:pt x="31119" y="8198"/>
                  </a:lnTo>
                  <a:lnTo>
                    <a:pt x="31187" y="8198"/>
                  </a:lnTo>
                  <a:lnTo>
                    <a:pt x="31220" y="8215"/>
                  </a:lnTo>
                  <a:lnTo>
                    <a:pt x="31271" y="8215"/>
                  </a:lnTo>
                  <a:lnTo>
                    <a:pt x="31305" y="8232"/>
                  </a:lnTo>
                  <a:lnTo>
                    <a:pt x="31338" y="8232"/>
                  </a:lnTo>
                  <a:lnTo>
                    <a:pt x="31406" y="8249"/>
                  </a:lnTo>
                  <a:lnTo>
                    <a:pt x="31473" y="8249"/>
                  </a:lnTo>
                  <a:lnTo>
                    <a:pt x="31490" y="8266"/>
                  </a:lnTo>
                  <a:lnTo>
                    <a:pt x="31524" y="8266"/>
                  </a:lnTo>
                  <a:lnTo>
                    <a:pt x="31558" y="8282"/>
                  </a:lnTo>
                  <a:lnTo>
                    <a:pt x="31625" y="8282"/>
                  </a:lnTo>
                  <a:lnTo>
                    <a:pt x="31659" y="8299"/>
                  </a:lnTo>
                  <a:lnTo>
                    <a:pt x="31726" y="8299"/>
                  </a:lnTo>
                  <a:lnTo>
                    <a:pt x="31743" y="8316"/>
                  </a:lnTo>
                  <a:lnTo>
                    <a:pt x="31811" y="8316"/>
                  </a:lnTo>
                  <a:lnTo>
                    <a:pt x="31878" y="8333"/>
                  </a:lnTo>
                  <a:lnTo>
                    <a:pt x="31912" y="8333"/>
                  </a:lnTo>
                  <a:lnTo>
                    <a:pt x="31962" y="8350"/>
                  </a:lnTo>
                  <a:lnTo>
                    <a:pt x="31996" y="8350"/>
                  </a:lnTo>
                  <a:lnTo>
                    <a:pt x="32030" y="8367"/>
                  </a:lnTo>
                  <a:lnTo>
                    <a:pt x="32097" y="8384"/>
                  </a:lnTo>
                  <a:lnTo>
                    <a:pt x="32131" y="8384"/>
                  </a:lnTo>
                  <a:lnTo>
                    <a:pt x="32182" y="8401"/>
                  </a:lnTo>
                  <a:lnTo>
                    <a:pt x="32249" y="8401"/>
                  </a:lnTo>
                  <a:lnTo>
                    <a:pt x="32283" y="8417"/>
                  </a:lnTo>
                  <a:lnTo>
                    <a:pt x="32317" y="8417"/>
                  </a:lnTo>
                  <a:lnTo>
                    <a:pt x="32401" y="8434"/>
                  </a:lnTo>
                  <a:lnTo>
                    <a:pt x="32435" y="8434"/>
                  </a:lnTo>
                  <a:lnTo>
                    <a:pt x="32502" y="8451"/>
                  </a:lnTo>
                  <a:lnTo>
                    <a:pt x="32536" y="8468"/>
                  </a:lnTo>
                  <a:lnTo>
                    <a:pt x="32603" y="8468"/>
                  </a:lnTo>
                  <a:lnTo>
                    <a:pt x="32637" y="8485"/>
                  </a:lnTo>
                  <a:lnTo>
                    <a:pt x="32721" y="8502"/>
                  </a:lnTo>
                  <a:lnTo>
                    <a:pt x="32755" y="8502"/>
                  </a:lnTo>
                  <a:lnTo>
                    <a:pt x="32823" y="8519"/>
                  </a:lnTo>
                  <a:lnTo>
                    <a:pt x="32856" y="8519"/>
                  </a:lnTo>
                  <a:lnTo>
                    <a:pt x="32890" y="8535"/>
                  </a:lnTo>
                  <a:lnTo>
                    <a:pt x="32941" y="8535"/>
                  </a:lnTo>
                  <a:lnTo>
                    <a:pt x="32974" y="8552"/>
                  </a:lnTo>
                  <a:lnTo>
                    <a:pt x="33076" y="8569"/>
                  </a:lnTo>
                  <a:lnTo>
                    <a:pt x="33109" y="8569"/>
                  </a:lnTo>
                  <a:lnTo>
                    <a:pt x="33160" y="8586"/>
                  </a:lnTo>
                  <a:lnTo>
                    <a:pt x="33194" y="8603"/>
                  </a:lnTo>
                  <a:lnTo>
                    <a:pt x="33295" y="8620"/>
                  </a:lnTo>
                  <a:lnTo>
                    <a:pt x="33329" y="8620"/>
                  </a:lnTo>
                  <a:lnTo>
                    <a:pt x="34762" y="1755"/>
                  </a:lnTo>
                  <a:lnTo>
                    <a:pt x="34728" y="1755"/>
                  </a:lnTo>
                  <a:lnTo>
                    <a:pt x="34695" y="1738"/>
                  </a:lnTo>
                  <a:lnTo>
                    <a:pt x="34627" y="1738"/>
                  </a:lnTo>
                  <a:lnTo>
                    <a:pt x="34577" y="1721"/>
                  </a:lnTo>
                  <a:lnTo>
                    <a:pt x="34543" y="1721"/>
                  </a:lnTo>
                  <a:lnTo>
                    <a:pt x="34509" y="1705"/>
                  </a:lnTo>
                  <a:lnTo>
                    <a:pt x="34442" y="1705"/>
                  </a:lnTo>
                  <a:lnTo>
                    <a:pt x="34408" y="1688"/>
                  </a:lnTo>
                  <a:lnTo>
                    <a:pt x="34374" y="1688"/>
                  </a:lnTo>
                  <a:lnTo>
                    <a:pt x="34341" y="1671"/>
                  </a:lnTo>
                  <a:lnTo>
                    <a:pt x="34273" y="1671"/>
                  </a:lnTo>
                  <a:lnTo>
                    <a:pt x="34239" y="1654"/>
                  </a:lnTo>
                  <a:lnTo>
                    <a:pt x="34206" y="1654"/>
                  </a:lnTo>
                  <a:lnTo>
                    <a:pt x="34172" y="1637"/>
                  </a:lnTo>
                  <a:lnTo>
                    <a:pt x="34138" y="1637"/>
                  </a:lnTo>
                  <a:lnTo>
                    <a:pt x="34071" y="1620"/>
                  </a:lnTo>
                  <a:lnTo>
                    <a:pt x="34037" y="1620"/>
                  </a:lnTo>
                  <a:lnTo>
                    <a:pt x="34003" y="1603"/>
                  </a:lnTo>
                  <a:lnTo>
                    <a:pt x="33969" y="1603"/>
                  </a:lnTo>
                  <a:lnTo>
                    <a:pt x="33936" y="1586"/>
                  </a:lnTo>
                  <a:lnTo>
                    <a:pt x="33868" y="1586"/>
                  </a:lnTo>
                  <a:lnTo>
                    <a:pt x="33801" y="1570"/>
                  </a:lnTo>
                  <a:lnTo>
                    <a:pt x="33767" y="1553"/>
                  </a:lnTo>
                  <a:lnTo>
                    <a:pt x="33683" y="1553"/>
                  </a:lnTo>
                  <a:lnTo>
                    <a:pt x="33666" y="1536"/>
                  </a:lnTo>
                  <a:lnTo>
                    <a:pt x="33615" y="1536"/>
                  </a:lnTo>
                  <a:lnTo>
                    <a:pt x="33582" y="1519"/>
                  </a:lnTo>
                  <a:lnTo>
                    <a:pt x="33514" y="1519"/>
                  </a:lnTo>
                  <a:lnTo>
                    <a:pt x="33480" y="1502"/>
                  </a:lnTo>
                  <a:lnTo>
                    <a:pt x="33413" y="1485"/>
                  </a:lnTo>
                  <a:lnTo>
                    <a:pt x="33379" y="1485"/>
                  </a:lnTo>
                  <a:lnTo>
                    <a:pt x="33312" y="1468"/>
                  </a:lnTo>
                  <a:lnTo>
                    <a:pt x="33278" y="1468"/>
                  </a:lnTo>
                  <a:lnTo>
                    <a:pt x="33210" y="1452"/>
                  </a:lnTo>
                  <a:lnTo>
                    <a:pt x="33177" y="1452"/>
                  </a:lnTo>
                  <a:lnTo>
                    <a:pt x="33109" y="1435"/>
                  </a:lnTo>
                  <a:lnTo>
                    <a:pt x="33076" y="1435"/>
                  </a:lnTo>
                  <a:lnTo>
                    <a:pt x="33042" y="1418"/>
                  </a:lnTo>
                  <a:lnTo>
                    <a:pt x="33008" y="1418"/>
                  </a:lnTo>
                  <a:lnTo>
                    <a:pt x="32941" y="1401"/>
                  </a:lnTo>
                  <a:lnTo>
                    <a:pt x="32907" y="1401"/>
                  </a:lnTo>
                  <a:lnTo>
                    <a:pt x="32823" y="1384"/>
                  </a:lnTo>
                  <a:lnTo>
                    <a:pt x="32789" y="1367"/>
                  </a:lnTo>
                  <a:lnTo>
                    <a:pt x="32721" y="1367"/>
                  </a:lnTo>
                  <a:lnTo>
                    <a:pt x="32688" y="1350"/>
                  </a:lnTo>
                  <a:lnTo>
                    <a:pt x="32620" y="1350"/>
                  </a:lnTo>
                  <a:lnTo>
                    <a:pt x="32586" y="1333"/>
                  </a:lnTo>
                  <a:lnTo>
                    <a:pt x="32519" y="1317"/>
                  </a:lnTo>
                  <a:lnTo>
                    <a:pt x="32451" y="1317"/>
                  </a:lnTo>
                  <a:lnTo>
                    <a:pt x="32418" y="1300"/>
                  </a:lnTo>
                  <a:lnTo>
                    <a:pt x="32384" y="1300"/>
                  </a:lnTo>
                  <a:lnTo>
                    <a:pt x="32317" y="1283"/>
                  </a:lnTo>
                  <a:lnTo>
                    <a:pt x="32249" y="1283"/>
                  </a:lnTo>
                  <a:lnTo>
                    <a:pt x="32182" y="1266"/>
                  </a:lnTo>
                  <a:lnTo>
                    <a:pt x="32148" y="1249"/>
                  </a:lnTo>
                  <a:lnTo>
                    <a:pt x="32064" y="1249"/>
                  </a:lnTo>
                  <a:lnTo>
                    <a:pt x="32030" y="1232"/>
                  </a:lnTo>
                  <a:lnTo>
                    <a:pt x="31962" y="1232"/>
                  </a:lnTo>
                  <a:lnTo>
                    <a:pt x="31929" y="1215"/>
                  </a:lnTo>
                  <a:lnTo>
                    <a:pt x="31861" y="1215"/>
                  </a:lnTo>
                  <a:lnTo>
                    <a:pt x="31827" y="1199"/>
                  </a:lnTo>
                  <a:lnTo>
                    <a:pt x="31760" y="1199"/>
                  </a:lnTo>
                  <a:lnTo>
                    <a:pt x="31726" y="1182"/>
                  </a:lnTo>
                  <a:lnTo>
                    <a:pt x="31692" y="1182"/>
                  </a:lnTo>
                  <a:lnTo>
                    <a:pt x="31659" y="1165"/>
                  </a:lnTo>
                  <a:lnTo>
                    <a:pt x="31591" y="1165"/>
                  </a:lnTo>
                  <a:lnTo>
                    <a:pt x="31558" y="1148"/>
                  </a:lnTo>
                  <a:lnTo>
                    <a:pt x="31490" y="1148"/>
                  </a:lnTo>
                  <a:lnTo>
                    <a:pt x="31456" y="1131"/>
                  </a:lnTo>
                  <a:lnTo>
                    <a:pt x="31372" y="1131"/>
                  </a:lnTo>
                  <a:lnTo>
                    <a:pt x="31355" y="1114"/>
                  </a:lnTo>
                  <a:lnTo>
                    <a:pt x="31271" y="1114"/>
                  </a:lnTo>
                  <a:lnTo>
                    <a:pt x="31237" y="1097"/>
                  </a:lnTo>
                  <a:lnTo>
                    <a:pt x="31170" y="1097"/>
                  </a:lnTo>
                  <a:lnTo>
                    <a:pt x="31136" y="1080"/>
                  </a:lnTo>
                  <a:lnTo>
                    <a:pt x="31068" y="1080"/>
                  </a:lnTo>
                  <a:lnTo>
                    <a:pt x="31035" y="1064"/>
                  </a:lnTo>
                  <a:lnTo>
                    <a:pt x="30967" y="1064"/>
                  </a:lnTo>
                  <a:lnTo>
                    <a:pt x="30934" y="1047"/>
                  </a:lnTo>
                  <a:lnTo>
                    <a:pt x="30866" y="1047"/>
                  </a:lnTo>
                  <a:lnTo>
                    <a:pt x="30832" y="1030"/>
                  </a:lnTo>
                  <a:lnTo>
                    <a:pt x="30765" y="1030"/>
                  </a:lnTo>
                  <a:lnTo>
                    <a:pt x="30731" y="1013"/>
                  </a:lnTo>
                  <a:lnTo>
                    <a:pt x="30647" y="1013"/>
                  </a:lnTo>
                  <a:lnTo>
                    <a:pt x="30613" y="996"/>
                  </a:lnTo>
                  <a:lnTo>
                    <a:pt x="30546" y="996"/>
                  </a:lnTo>
                  <a:lnTo>
                    <a:pt x="30478" y="979"/>
                  </a:lnTo>
                  <a:lnTo>
                    <a:pt x="30444" y="979"/>
                  </a:lnTo>
                  <a:lnTo>
                    <a:pt x="30411" y="962"/>
                  </a:lnTo>
                  <a:lnTo>
                    <a:pt x="30343" y="962"/>
                  </a:lnTo>
                  <a:lnTo>
                    <a:pt x="30309" y="946"/>
                  </a:lnTo>
                  <a:lnTo>
                    <a:pt x="30208" y="946"/>
                  </a:lnTo>
                  <a:lnTo>
                    <a:pt x="30175" y="929"/>
                  </a:lnTo>
                  <a:lnTo>
                    <a:pt x="30141" y="929"/>
                  </a:lnTo>
                  <a:lnTo>
                    <a:pt x="30056" y="912"/>
                  </a:lnTo>
                  <a:lnTo>
                    <a:pt x="30040" y="912"/>
                  </a:lnTo>
                  <a:lnTo>
                    <a:pt x="29955" y="895"/>
                  </a:lnTo>
                  <a:lnTo>
                    <a:pt x="29888" y="895"/>
                  </a:lnTo>
                  <a:lnTo>
                    <a:pt x="29854" y="878"/>
                  </a:lnTo>
                  <a:lnTo>
                    <a:pt x="29753" y="878"/>
                  </a:lnTo>
                  <a:lnTo>
                    <a:pt x="29719" y="861"/>
                  </a:lnTo>
                  <a:lnTo>
                    <a:pt x="29652" y="861"/>
                  </a:lnTo>
                  <a:lnTo>
                    <a:pt x="29618" y="844"/>
                  </a:lnTo>
                  <a:lnTo>
                    <a:pt x="29584" y="844"/>
                  </a:lnTo>
                  <a:lnTo>
                    <a:pt x="29517" y="827"/>
                  </a:lnTo>
                  <a:lnTo>
                    <a:pt x="29449" y="827"/>
                  </a:lnTo>
                  <a:lnTo>
                    <a:pt x="29331" y="811"/>
                  </a:lnTo>
                  <a:lnTo>
                    <a:pt x="29297" y="811"/>
                  </a:lnTo>
                  <a:lnTo>
                    <a:pt x="29196" y="794"/>
                  </a:lnTo>
                  <a:lnTo>
                    <a:pt x="29163" y="794"/>
                  </a:lnTo>
                  <a:lnTo>
                    <a:pt x="29129" y="777"/>
                  </a:lnTo>
                  <a:lnTo>
                    <a:pt x="29028" y="760"/>
                  </a:lnTo>
                  <a:lnTo>
                    <a:pt x="28926" y="760"/>
                  </a:lnTo>
                  <a:lnTo>
                    <a:pt x="28893" y="743"/>
                  </a:lnTo>
                  <a:lnTo>
                    <a:pt x="28859" y="743"/>
                  </a:lnTo>
                  <a:lnTo>
                    <a:pt x="28707" y="726"/>
                  </a:lnTo>
                  <a:lnTo>
                    <a:pt x="28673" y="726"/>
                  </a:lnTo>
                  <a:lnTo>
                    <a:pt x="28640" y="709"/>
                  </a:lnTo>
                  <a:lnTo>
                    <a:pt x="28606" y="709"/>
                  </a:lnTo>
                  <a:lnTo>
                    <a:pt x="28538" y="693"/>
                  </a:lnTo>
                  <a:lnTo>
                    <a:pt x="28505" y="693"/>
                  </a:lnTo>
                  <a:lnTo>
                    <a:pt x="28370" y="676"/>
                  </a:lnTo>
                  <a:lnTo>
                    <a:pt x="28336" y="676"/>
                  </a:lnTo>
                  <a:lnTo>
                    <a:pt x="28184" y="659"/>
                  </a:lnTo>
                  <a:lnTo>
                    <a:pt x="28151" y="659"/>
                  </a:lnTo>
                  <a:lnTo>
                    <a:pt x="28016" y="642"/>
                  </a:lnTo>
                  <a:lnTo>
                    <a:pt x="27982" y="625"/>
                  </a:lnTo>
                  <a:lnTo>
                    <a:pt x="27847" y="608"/>
                  </a:lnTo>
                  <a:lnTo>
                    <a:pt x="27779" y="608"/>
                  </a:lnTo>
                  <a:lnTo>
                    <a:pt x="27661" y="591"/>
                  </a:lnTo>
                  <a:lnTo>
                    <a:pt x="27628" y="591"/>
                  </a:lnTo>
                  <a:lnTo>
                    <a:pt x="27493" y="574"/>
                  </a:lnTo>
                  <a:lnTo>
                    <a:pt x="27459" y="574"/>
                  </a:lnTo>
                  <a:lnTo>
                    <a:pt x="27425" y="558"/>
                  </a:lnTo>
                  <a:lnTo>
                    <a:pt x="27290" y="541"/>
                  </a:lnTo>
                  <a:lnTo>
                    <a:pt x="27223" y="541"/>
                  </a:lnTo>
                  <a:lnTo>
                    <a:pt x="27105" y="524"/>
                  </a:lnTo>
                  <a:lnTo>
                    <a:pt x="27037" y="524"/>
                  </a:lnTo>
                  <a:lnTo>
                    <a:pt x="26936" y="507"/>
                  </a:lnTo>
                  <a:lnTo>
                    <a:pt x="26869" y="507"/>
                  </a:lnTo>
                  <a:lnTo>
                    <a:pt x="26835" y="490"/>
                  </a:lnTo>
                  <a:lnTo>
                    <a:pt x="26767" y="490"/>
                  </a:lnTo>
                  <a:lnTo>
                    <a:pt x="26700" y="473"/>
                  </a:lnTo>
                  <a:lnTo>
                    <a:pt x="26548" y="473"/>
                  </a:lnTo>
                  <a:lnTo>
                    <a:pt x="26447" y="456"/>
                  </a:lnTo>
                  <a:lnTo>
                    <a:pt x="26413" y="456"/>
                  </a:lnTo>
                  <a:lnTo>
                    <a:pt x="26380" y="440"/>
                  </a:lnTo>
                  <a:lnTo>
                    <a:pt x="26245" y="440"/>
                  </a:lnTo>
                  <a:lnTo>
                    <a:pt x="26211" y="423"/>
                  </a:lnTo>
                  <a:lnTo>
                    <a:pt x="26059" y="423"/>
                  </a:lnTo>
                  <a:lnTo>
                    <a:pt x="25992" y="406"/>
                  </a:lnTo>
                  <a:lnTo>
                    <a:pt x="25924" y="406"/>
                  </a:lnTo>
                  <a:lnTo>
                    <a:pt x="25890" y="389"/>
                  </a:lnTo>
                  <a:lnTo>
                    <a:pt x="25755" y="389"/>
                  </a:lnTo>
                  <a:lnTo>
                    <a:pt x="25722" y="372"/>
                  </a:lnTo>
                  <a:lnTo>
                    <a:pt x="25570" y="372"/>
                  </a:lnTo>
                  <a:lnTo>
                    <a:pt x="25536" y="355"/>
                  </a:lnTo>
                  <a:lnTo>
                    <a:pt x="25401" y="355"/>
                  </a:lnTo>
                  <a:lnTo>
                    <a:pt x="25368" y="338"/>
                  </a:lnTo>
                  <a:lnTo>
                    <a:pt x="25233" y="338"/>
                  </a:lnTo>
                  <a:lnTo>
                    <a:pt x="25199" y="321"/>
                  </a:lnTo>
                  <a:lnTo>
                    <a:pt x="25047" y="321"/>
                  </a:lnTo>
                  <a:lnTo>
                    <a:pt x="24980" y="305"/>
                  </a:lnTo>
                  <a:lnTo>
                    <a:pt x="24845" y="305"/>
                  </a:lnTo>
                  <a:lnTo>
                    <a:pt x="24811" y="288"/>
                  </a:lnTo>
                  <a:lnTo>
                    <a:pt x="24676" y="288"/>
                  </a:lnTo>
                  <a:lnTo>
                    <a:pt x="24558" y="271"/>
                  </a:lnTo>
                  <a:lnTo>
                    <a:pt x="24457" y="271"/>
                  </a:lnTo>
                  <a:lnTo>
                    <a:pt x="24423" y="254"/>
                  </a:lnTo>
                  <a:lnTo>
                    <a:pt x="24288" y="254"/>
                  </a:lnTo>
                  <a:lnTo>
                    <a:pt x="24187" y="237"/>
                  </a:lnTo>
                  <a:lnTo>
                    <a:pt x="24001" y="237"/>
                  </a:lnTo>
                  <a:lnTo>
                    <a:pt x="23968" y="220"/>
                  </a:lnTo>
                  <a:lnTo>
                    <a:pt x="23765" y="220"/>
                  </a:lnTo>
                  <a:lnTo>
                    <a:pt x="23732" y="203"/>
                  </a:lnTo>
                  <a:lnTo>
                    <a:pt x="23512" y="187"/>
                  </a:lnTo>
                  <a:lnTo>
                    <a:pt x="23445" y="187"/>
                  </a:lnTo>
                  <a:lnTo>
                    <a:pt x="23158" y="170"/>
                  </a:lnTo>
                  <a:lnTo>
                    <a:pt x="23141" y="170"/>
                  </a:lnTo>
                  <a:lnTo>
                    <a:pt x="22854" y="153"/>
                  </a:lnTo>
                  <a:lnTo>
                    <a:pt x="22821" y="153"/>
                  </a:lnTo>
                  <a:lnTo>
                    <a:pt x="22601" y="136"/>
                  </a:lnTo>
                  <a:lnTo>
                    <a:pt x="22467" y="136"/>
                  </a:lnTo>
                  <a:lnTo>
                    <a:pt x="22433" y="119"/>
                  </a:lnTo>
                  <a:lnTo>
                    <a:pt x="22264" y="119"/>
                  </a:lnTo>
                  <a:lnTo>
                    <a:pt x="22112" y="102"/>
                  </a:lnTo>
                  <a:lnTo>
                    <a:pt x="21876" y="102"/>
                  </a:lnTo>
                  <a:lnTo>
                    <a:pt x="21775" y="85"/>
                  </a:lnTo>
                  <a:lnTo>
                    <a:pt x="21488" y="85"/>
                  </a:lnTo>
                  <a:lnTo>
                    <a:pt x="21387" y="68"/>
                  </a:lnTo>
                  <a:lnTo>
                    <a:pt x="21067" y="68"/>
                  </a:lnTo>
                  <a:lnTo>
                    <a:pt x="20999" y="52"/>
                  </a:lnTo>
                  <a:lnTo>
                    <a:pt x="20577" y="52"/>
                  </a:lnTo>
                  <a:lnTo>
                    <a:pt x="20544" y="35"/>
                  </a:lnTo>
                  <a:lnTo>
                    <a:pt x="20088" y="35"/>
                  </a:lnTo>
                  <a:lnTo>
                    <a:pt x="20055" y="18"/>
                  </a:lnTo>
                  <a:lnTo>
                    <a:pt x="19279" y="18"/>
                  </a:lnTo>
                  <a:lnTo>
                    <a:pt x="19245" y="1"/>
                  </a:lnTo>
                  <a:close/>
                </a:path>
              </a:pathLst>
            </a:custGeom>
            <a:solidFill>
              <a:srgbClr val="BDBDBD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9"/>
            <p:cNvSpPr/>
            <p:nvPr/>
          </p:nvSpPr>
          <p:spPr>
            <a:xfrm>
              <a:off x="3925300" y="892125"/>
              <a:ext cx="259775" cy="36700"/>
            </a:xfrm>
            <a:custGeom>
              <a:avLst/>
              <a:gdLst/>
              <a:ahLst/>
              <a:cxnLst/>
              <a:rect l="l" t="t" r="r" b="b"/>
              <a:pathLst>
                <a:path w="10391" h="1468" fill="none" extrusionOk="0">
                  <a:moveTo>
                    <a:pt x="10391" y="1467"/>
                  </a:moveTo>
                  <a:lnTo>
                    <a:pt x="10374" y="1467"/>
                  </a:lnTo>
                  <a:lnTo>
                    <a:pt x="10374" y="1467"/>
                  </a:lnTo>
                  <a:lnTo>
                    <a:pt x="10340" y="1467"/>
                  </a:lnTo>
                  <a:lnTo>
                    <a:pt x="10340" y="1467"/>
                  </a:lnTo>
                  <a:lnTo>
                    <a:pt x="10323" y="1467"/>
                  </a:lnTo>
                  <a:lnTo>
                    <a:pt x="10306" y="1451"/>
                  </a:lnTo>
                  <a:lnTo>
                    <a:pt x="10290" y="1451"/>
                  </a:lnTo>
                  <a:lnTo>
                    <a:pt x="10273" y="1451"/>
                  </a:lnTo>
                  <a:lnTo>
                    <a:pt x="10273" y="1451"/>
                  </a:lnTo>
                  <a:lnTo>
                    <a:pt x="10256" y="1451"/>
                  </a:lnTo>
                  <a:lnTo>
                    <a:pt x="10239" y="1451"/>
                  </a:lnTo>
                  <a:lnTo>
                    <a:pt x="10222" y="1434"/>
                  </a:lnTo>
                  <a:lnTo>
                    <a:pt x="10222" y="1434"/>
                  </a:lnTo>
                  <a:lnTo>
                    <a:pt x="10188" y="1434"/>
                  </a:lnTo>
                  <a:lnTo>
                    <a:pt x="10188" y="1434"/>
                  </a:lnTo>
                  <a:lnTo>
                    <a:pt x="10155" y="1434"/>
                  </a:lnTo>
                  <a:lnTo>
                    <a:pt x="10155" y="1434"/>
                  </a:lnTo>
                  <a:lnTo>
                    <a:pt x="10121" y="1417"/>
                  </a:lnTo>
                  <a:lnTo>
                    <a:pt x="10104" y="1417"/>
                  </a:lnTo>
                  <a:lnTo>
                    <a:pt x="10087" y="1417"/>
                  </a:lnTo>
                  <a:lnTo>
                    <a:pt x="10087" y="1417"/>
                  </a:lnTo>
                  <a:lnTo>
                    <a:pt x="10053" y="1400"/>
                  </a:lnTo>
                  <a:lnTo>
                    <a:pt x="10053" y="1400"/>
                  </a:lnTo>
                  <a:lnTo>
                    <a:pt x="10020" y="1400"/>
                  </a:lnTo>
                  <a:lnTo>
                    <a:pt x="10020" y="1400"/>
                  </a:lnTo>
                  <a:lnTo>
                    <a:pt x="10003" y="1400"/>
                  </a:lnTo>
                  <a:lnTo>
                    <a:pt x="9986" y="1383"/>
                  </a:lnTo>
                  <a:lnTo>
                    <a:pt x="9969" y="1383"/>
                  </a:lnTo>
                  <a:lnTo>
                    <a:pt x="9969" y="1383"/>
                  </a:lnTo>
                  <a:lnTo>
                    <a:pt x="9952" y="1383"/>
                  </a:lnTo>
                  <a:lnTo>
                    <a:pt x="9935" y="1383"/>
                  </a:lnTo>
                  <a:lnTo>
                    <a:pt x="9918" y="1383"/>
                  </a:lnTo>
                  <a:lnTo>
                    <a:pt x="9902" y="1366"/>
                  </a:lnTo>
                  <a:lnTo>
                    <a:pt x="9902" y="1366"/>
                  </a:lnTo>
                  <a:lnTo>
                    <a:pt x="9868" y="1366"/>
                  </a:lnTo>
                  <a:lnTo>
                    <a:pt x="9868" y="1366"/>
                  </a:lnTo>
                  <a:lnTo>
                    <a:pt x="9834" y="1366"/>
                  </a:lnTo>
                  <a:lnTo>
                    <a:pt x="9817" y="1349"/>
                  </a:lnTo>
                  <a:lnTo>
                    <a:pt x="9800" y="1349"/>
                  </a:lnTo>
                  <a:lnTo>
                    <a:pt x="9800" y="1349"/>
                  </a:lnTo>
                  <a:lnTo>
                    <a:pt x="9784" y="1349"/>
                  </a:lnTo>
                  <a:lnTo>
                    <a:pt x="9767" y="1349"/>
                  </a:lnTo>
                  <a:lnTo>
                    <a:pt x="9767" y="1349"/>
                  </a:lnTo>
                  <a:lnTo>
                    <a:pt x="9733" y="1332"/>
                  </a:lnTo>
                  <a:lnTo>
                    <a:pt x="9733" y="1332"/>
                  </a:lnTo>
                  <a:lnTo>
                    <a:pt x="9716" y="1332"/>
                  </a:lnTo>
                  <a:lnTo>
                    <a:pt x="9699" y="1332"/>
                  </a:lnTo>
                  <a:lnTo>
                    <a:pt x="9682" y="1332"/>
                  </a:lnTo>
                  <a:lnTo>
                    <a:pt x="9665" y="1332"/>
                  </a:lnTo>
                  <a:lnTo>
                    <a:pt x="9649" y="1316"/>
                  </a:lnTo>
                  <a:lnTo>
                    <a:pt x="9632" y="1316"/>
                  </a:lnTo>
                  <a:lnTo>
                    <a:pt x="9615" y="1316"/>
                  </a:lnTo>
                  <a:lnTo>
                    <a:pt x="9598" y="1316"/>
                  </a:lnTo>
                  <a:lnTo>
                    <a:pt x="9598" y="1316"/>
                  </a:lnTo>
                  <a:lnTo>
                    <a:pt x="9581" y="1299"/>
                  </a:lnTo>
                  <a:lnTo>
                    <a:pt x="9564" y="1299"/>
                  </a:lnTo>
                  <a:lnTo>
                    <a:pt x="9547" y="1299"/>
                  </a:lnTo>
                  <a:lnTo>
                    <a:pt x="9531" y="1299"/>
                  </a:lnTo>
                  <a:lnTo>
                    <a:pt x="9514" y="1299"/>
                  </a:lnTo>
                  <a:lnTo>
                    <a:pt x="9497" y="1299"/>
                  </a:lnTo>
                  <a:lnTo>
                    <a:pt x="9480" y="1282"/>
                  </a:lnTo>
                  <a:lnTo>
                    <a:pt x="9480" y="1282"/>
                  </a:lnTo>
                  <a:lnTo>
                    <a:pt x="9446" y="1282"/>
                  </a:lnTo>
                  <a:lnTo>
                    <a:pt x="9429" y="1282"/>
                  </a:lnTo>
                  <a:lnTo>
                    <a:pt x="9412" y="1265"/>
                  </a:lnTo>
                  <a:lnTo>
                    <a:pt x="9396" y="1265"/>
                  </a:lnTo>
                  <a:lnTo>
                    <a:pt x="9379" y="1265"/>
                  </a:lnTo>
                  <a:lnTo>
                    <a:pt x="9362" y="1265"/>
                  </a:lnTo>
                  <a:lnTo>
                    <a:pt x="9345" y="1265"/>
                  </a:lnTo>
                  <a:lnTo>
                    <a:pt x="9345" y="1265"/>
                  </a:lnTo>
                  <a:lnTo>
                    <a:pt x="9311" y="1248"/>
                  </a:lnTo>
                  <a:lnTo>
                    <a:pt x="9311" y="1248"/>
                  </a:lnTo>
                  <a:lnTo>
                    <a:pt x="9294" y="1248"/>
                  </a:lnTo>
                  <a:lnTo>
                    <a:pt x="9278" y="1248"/>
                  </a:lnTo>
                  <a:lnTo>
                    <a:pt x="9244" y="1231"/>
                  </a:lnTo>
                  <a:lnTo>
                    <a:pt x="9244" y="1231"/>
                  </a:lnTo>
                  <a:lnTo>
                    <a:pt x="9227" y="1231"/>
                  </a:lnTo>
                  <a:lnTo>
                    <a:pt x="9210" y="1231"/>
                  </a:lnTo>
                  <a:lnTo>
                    <a:pt x="9210" y="1231"/>
                  </a:lnTo>
                  <a:lnTo>
                    <a:pt x="9176" y="1231"/>
                  </a:lnTo>
                  <a:lnTo>
                    <a:pt x="9176" y="1231"/>
                  </a:lnTo>
                  <a:lnTo>
                    <a:pt x="9159" y="1214"/>
                  </a:lnTo>
                  <a:lnTo>
                    <a:pt x="9143" y="1214"/>
                  </a:lnTo>
                  <a:lnTo>
                    <a:pt x="9126" y="1214"/>
                  </a:lnTo>
                  <a:lnTo>
                    <a:pt x="9109" y="1214"/>
                  </a:lnTo>
                  <a:lnTo>
                    <a:pt x="9109" y="1214"/>
                  </a:lnTo>
                  <a:lnTo>
                    <a:pt x="9075" y="1214"/>
                  </a:lnTo>
                  <a:lnTo>
                    <a:pt x="9075" y="1198"/>
                  </a:lnTo>
                  <a:lnTo>
                    <a:pt x="9041" y="1198"/>
                  </a:lnTo>
                  <a:lnTo>
                    <a:pt x="9041" y="1198"/>
                  </a:lnTo>
                  <a:lnTo>
                    <a:pt x="9025" y="1198"/>
                  </a:lnTo>
                  <a:lnTo>
                    <a:pt x="9008" y="1198"/>
                  </a:lnTo>
                  <a:lnTo>
                    <a:pt x="8991" y="1198"/>
                  </a:lnTo>
                  <a:lnTo>
                    <a:pt x="8974" y="1181"/>
                  </a:lnTo>
                  <a:lnTo>
                    <a:pt x="8940" y="1181"/>
                  </a:lnTo>
                  <a:lnTo>
                    <a:pt x="8940" y="1181"/>
                  </a:lnTo>
                  <a:lnTo>
                    <a:pt x="8923" y="1181"/>
                  </a:lnTo>
                  <a:lnTo>
                    <a:pt x="8906" y="1181"/>
                  </a:lnTo>
                  <a:lnTo>
                    <a:pt x="8906" y="1181"/>
                  </a:lnTo>
                  <a:lnTo>
                    <a:pt x="8890" y="1164"/>
                  </a:lnTo>
                  <a:lnTo>
                    <a:pt x="8873" y="1164"/>
                  </a:lnTo>
                  <a:lnTo>
                    <a:pt x="8856" y="1164"/>
                  </a:lnTo>
                  <a:lnTo>
                    <a:pt x="8839" y="1164"/>
                  </a:lnTo>
                  <a:lnTo>
                    <a:pt x="8839" y="1164"/>
                  </a:lnTo>
                  <a:lnTo>
                    <a:pt x="8822" y="1164"/>
                  </a:lnTo>
                  <a:lnTo>
                    <a:pt x="8805" y="1164"/>
                  </a:lnTo>
                  <a:lnTo>
                    <a:pt x="8805" y="1147"/>
                  </a:lnTo>
                  <a:lnTo>
                    <a:pt x="8788" y="1147"/>
                  </a:lnTo>
                  <a:lnTo>
                    <a:pt x="8772" y="1147"/>
                  </a:lnTo>
                  <a:lnTo>
                    <a:pt x="8755" y="1147"/>
                  </a:lnTo>
                  <a:lnTo>
                    <a:pt x="8738" y="1147"/>
                  </a:lnTo>
                  <a:lnTo>
                    <a:pt x="8704" y="1130"/>
                  </a:lnTo>
                  <a:lnTo>
                    <a:pt x="8704" y="1130"/>
                  </a:lnTo>
                  <a:lnTo>
                    <a:pt x="8670" y="1130"/>
                  </a:lnTo>
                  <a:lnTo>
                    <a:pt x="8670" y="1130"/>
                  </a:lnTo>
                  <a:lnTo>
                    <a:pt x="8653" y="1130"/>
                  </a:lnTo>
                  <a:lnTo>
                    <a:pt x="8653" y="1130"/>
                  </a:lnTo>
                  <a:lnTo>
                    <a:pt x="8637" y="1130"/>
                  </a:lnTo>
                  <a:lnTo>
                    <a:pt x="8620" y="1113"/>
                  </a:lnTo>
                  <a:lnTo>
                    <a:pt x="8603" y="1113"/>
                  </a:lnTo>
                  <a:lnTo>
                    <a:pt x="8586" y="1113"/>
                  </a:lnTo>
                  <a:lnTo>
                    <a:pt x="8569" y="1113"/>
                  </a:lnTo>
                  <a:lnTo>
                    <a:pt x="8569" y="1113"/>
                  </a:lnTo>
                  <a:lnTo>
                    <a:pt x="8535" y="1096"/>
                  </a:lnTo>
                  <a:lnTo>
                    <a:pt x="8535" y="1096"/>
                  </a:lnTo>
                  <a:lnTo>
                    <a:pt x="8519" y="1096"/>
                  </a:lnTo>
                  <a:lnTo>
                    <a:pt x="8502" y="1096"/>
                  </a:lnTo>
                  <a:lnTo>
                    <a:pt x="8468" y="1096"/>
                  </a:lnTo>
                  <a:lnTo>
                    <a:pt x="8468" y="1096"/>
                  </a:lnTo>
                  <a:lnTo>
                    <a:pt x="8434" y="1079"/>
                  </a:lnTo>
                  <a:lnTo>
                    <a:pt x="8434" y="1079"/>
                  </a:lnTo>
                  <a:lnTo>
                    <a:pt x="8400" y="1079"/>
                  </a:lnTo>
                  <a:lnTo>
                    <a:pt x="8400" y="1079"/>
                  </a:lnTo>
                  <a:lnTo>
                    <a:pt x="8384" y="1079"/>
                  </a:lnTo>
                  <a:lnTo>
                    <a:pt x="8367" y="1063"/>
                  </a:lnTo>
                  <a:lnTo>
                    <a:pt x="8350" y="1063"/>
                  </a:lnTo>
                  <a:lnTo>
                    <a:pt x="8333" y="1063"/>
                  </a:lnTo>
                  <a:lnTo>
                    <a:pt x="8333" y="1063"/>
                  </a:lnTo>
                  <a:lnTo>
                    <a:pt x="8299" y="1063"/>
                  </a:lnTo>
                  <a:lnTo>
                    <a:pt x="8299" y="1063"/>
                  </a:lnTo>
                  <a:lnTo>
                    <a:pt x="8282" y="1063"/>
                  </a:lnTo>
                  <a:lnTo>
                    <a:pt x="8282" y="1063"/>
                  </a:lnTo>
                  <a:lnTo>
                    <a:pt x="8266" y="1046"/>
                  </a:lnTo>
                  <a:lnTo>
                    <a:pt x="8232" y="1046"/>
                  </a:lnTo>
                  <a:lnTo>
                    <a:pt x="8232" y="1046"/>
                  </a:lnTo>
                  <a:lnTo>
                    <a:pt x="8215" y="1046"/>
                  </a:lnTo>
                  <a:lnTo>
                    <a:pt x="8198" y="1046"/>
                  </a:lnTo>
                  <a:lnTo>
                    <a:pt x="8198" y="1046"/>
                  </a:lnTo>
                  <a:lnTo>
                    <a:pt x="8164" y="1029"/>
                  </a:lnTo>
                  <a:lnTo>
                    <a:pt x="8164" y="1029"/>
                  </a:lnTo>
                  <a:lnTo>
                    <a:pt x="8147" y="1029"/>
                  </a:lnTo>
                  <a:lnTo>
                    <a:pt x="8131" y="1029"/>
                  </a:lnTo>
                  <a:lnTo>
                    <a:pt x="8114" y="1029"/>
                  </a:lnTo>
                  <a:lnTo>
                    <a:pt x="8097" y="1029"/>
                  </a:lnTo>
                  <a:lnTo>
                    <a:pt x="8097" y="1029"/>
                  </a:lnTo>
                  <a:lnTo>
                    <a:pt x="8063" y="1012"/>
                  </a:lnTo>
                  <a:lnTo>
                    <a:pt x="8063" y="1012"/>
                  </a:lnTo>
                  <a:lnTo>
                    <a:pt x="8029" y="1012"/>
                  </a:lnTo>
                  <a:lnTo>
                    <a:pt x="8029" y="1012"/>
                  </a:lnTo>
                  <a:lnTo>
                    <a:pt x="8013" y="1012"/>
                  </a:lnTo>
                  <a:lnTo>
                    <a:pt x="7996" y="995"/>
                  </a:lnTo>
                  <a:lnTo>
                    <a:pt x="7979" y="995"/>
                  </a:lnTo>
                  <a:lnTo>
                    <a:pt x="7979" y="995"/>
                  </a:lnTo>
                  <a:lnTo>
                    <a:pt x="7962" y="995"/>
                  </a:lnTo>
                  <a:lnTo>
                    <a:pt x="7945" y="995"/>
                  </a:lnTo>
                  <a:lnTo>
                    <a:pt x="7945" y="995"/>
                  </a:lnTo>
                  <a:lnTo>
                    <a:pt x="7928" y="995"/>
                  </a:lnTo>
                  <a:lnTo>
                    <a:pt x="7911" y="995"/>
                  </a:lnTo>
                  <a:lnTo>
                    <a:pt x="7895" y="995"/>
                  </a:lnTo>
                  <a:lnTo>
                    <a:pt x="7895" y="978"/>
                  </a:lnTo>
                  <a:lnTo>
                    <a:pt x="7878" y="978"/>
                  </a:lnTo>
                  <a:lnTo>
                    <a:pt x="7844" y="978"/>
                  </a:lnTo>
                  <a:lnTo>
                    <a:pt x="7844" y="978"/>
                  </a:lnTo>
                  <a:lnTo>
                    <a:pt x="7827" y="978"/>
                  </a:lnTo>
                  <a:lnTo>
                    <a:pt x="7810" y="961"/>
                  </a:lnTo>
                  <a:lnTo>
                    <a:pt x="7793" y="961"/>
                  </a:lnTo>
                  <a:lnTo>
                    <a:pt x="7793" y="961"/>
                  </a:lnTo>
                  <a:lnTo>
                    <a:pt x="7776" y="961"/>
                  </a:lnTo>
                  <a:lnTo>
                    <a:pt x="7743" y="961"/>
                  </a:lnTo>
                  <a:lnTo>
                    <a:pt x="7743" y="961"/>
                  </a:lnTo>
                  <a:lnTo>
                    <a:pt x="7726" y="961"/>
                  </a:lnTo>
                  <a:lnTo>
                    <a:pt x="7709" y="961"/>
                  </a:lnTo>
                  <a:lnTo>
                    <a:pt x="7709" y="945"/>
                  </a:lnTo>
                  <a:lnTo>
                    <a:pt x="7692" y="945"/>
                  </a:lnTo>
                  <a:lnTo>
                    <a:pt x="7675" y="945"/>
                  </a:lnTo>
                  <a:lnTo>
                    <a:pt x="7658" y="945"/>
                  </a:lnTo>
                  <a:lnTo>
                    <a:pt x="7642" y="945"/>
                  </a:lnTo>
                  <a:lnTo>
                    <a:pt x="7642" y="945"/>
                  </a:lnTo>
                  <a:lnTo>
                    <a:pt x="7625" y="928"/>
                  </a:lnTo>
                  <a:lnTo>
                    <a:pt x="7608" y="928"/>
                  </a:lnTo>
                  <a:lnTo>
                    <a:pt x="7608" y="928"/>
                  </a:lnTo>
                  <a:lnTo>
                    <a:pt x="7574" y="928"/>
                  </a:lnTo>
                  <a:lnTo>
                    <a:pt x="7557" y="928"/>
                  </a:lnTo>
                  <a:lnTo>
                    <a:pt x="7540" y="928"/>
                  </a:lnTo>
                  <a:lnTo>
                    <a:pt x="7523" y="928"/>
                  </a:lnTo>
                  <a:lnTo>
                    <a:pt x="7523" y="911"/>
                  </a:lnTo>
                  <a:lnTo>
                    <a:pt x="7507" y="911"/>
                  </a:lnTo>
                  <a:lnTo>
                    <a:pt x="7507" y="911"/>
                  </a:lnTo>
                  <a:lnTo>
                    <a:pt x="7490" y="911"/>
                  </a:lnTo>
                  <a:lnTo>
                    <a:pt x="7473" y="911"/>
                  </a:lnTo>
                  <a:lnTo>
                    <a:pt x="7456" y="911"/>
                  </a:lnTo>
                  <a:lnTo>
                    <a:pt x="7422" y="894"/>
                  </a:lnTo>
                  <a:lnTo>
                    <a:pt x="7422" y="894"/>
                  </a:lnTo>
                  <a:lnTo>
                    <a:pt x="7405" y="894"/>
                  </a:lnTo>
                  <a:lnTo>
                    <a:pt x="7389" y="894"/>
                  </a:lnTo>
                  <a:lnTo>
                    <a:pt x="7389" y="894"/>
                  </a:lnTo>
                  <a:lnTo>
                    <a:pt x="7372" y="894"/>
                  </a:lnTo>
                  <a:lnTo>
                    <a:pt x="7355" y="894"/>
                  </a:lnTo>
                  <a:lnTo>
                    <a:pt x="7321" y="877"/>
                  </a:lnTo>
                  <a:lnTo>
                    <a:pt x="7321" y="877"/>
                  </a:lnTo>
                  <a:lnTo>
                    <a:pt x="7287" y="877"/>
                  </a:lnTo>
                  <a:lnTo>
                    <a:pt x="7287" y="877"/>
                  </a:lnTo>
                  <a:lnTo>
                    <a:pt x="7270" y="877"/>
                  </a:lnTo>
                  <a:lnTo>
                    <a:pt x="7254" y="877"/>
                  </a:lnTo>
                  <a:lnTo>
                    <a:pt x="7254" y="877"/>
                  </a:lnTo>
                  <a:lnTo>
                    <a:pt x="7237" y="877"/>
                  </a:lnTo>
                  <a:lnTo>
                    <a:pt x="7220" y="860"/>
                  </a:lnTo>
                  <a:lnTo>
                    <a:pt x="7203" y="860"/>
                  </a:lnTo>
                  <a:lnTo>
                    <a:pt x="7169" y="860"/>
                  </a:lnTo>
                  <a:lnTo>
                    <a:pt x="7169" y="860"/>
                  </a:lnTo>
                  <a:lnTo>
                    <a:pt x="7152" y="860"/>
                  </a:lnTo>
                  <a:lnTo>
                    <a:pt x="7136" y="860"/>
                  </a:lnTo>
                  <a:lnTo>
                    <a:pt x="7119" y="843"/>
                  </a:lnTo>
                  <a:lnTo>
                    <a:pt x="7119" y="843"/>
                  </a:lnTo>
                  <a:lnTo>
                    <a:pt x="7102" y="843"/>
                  </a:lnTo>
                  <a:lnTo>
                    <a:pt x="7102" y="843"/>
                  </a:lnTo>
                  <a:lnTo>
                    <a:pt x="7085" y="843"/>
                  </a:lnTo>
                  <a:lnTo>
                    <a:pt x="7068" y="843"/>
                  </a:lnTo>
                  <a:lnTo>
                    <a:pt x="7068" y="843"/>
                  </a:lnTo>
                  <a:lnTo>
                    <a:pt x="7034" y="843"/>
                  </a:lnTo>
                  <a:lnTo>
                    <a:pt x="7017" y="843"/>
                  </a:lnTo>
                  <a:lnTo>
                    <a:pt x="7001" y="826"/>
                  </a:lnTo>
                  <a:lnTo>
                    <a:pt x="7001" y="826"/>
                  </a:lnTo>
                  <a:lnTo>
                    <a:pt x="6984" y="826"/>
                  </a:lnTo>
                  <a:lnTo>
                    <a:pt x="6967" y="826"/>
                  </a:lnTo>
                  <a:lnTo>
                    <a:pt x="6950" y="826"/>
                  </a:lnTo>
                  <a:lnTo>
                    <a:pt x="6933" y="826"/>
                  </a:lnTo>
                  <a:lnTo>
                    <a:pt x="6933" y="826"/>
                  </a:lnTo>
                  <a:lnTo>
                    <a:pt x="6916" y="810"/>
                  </a:lnTo>
                  <a:lnTo>
                    <a:pt x="6899" y="810"/>
                  </a:lnTo>
                  <a:lnTo>
                    <a:pt x="6883" y="810"/>
                  </a:lnTo>
                  <a:lnTo>
                    <a:pt x="6883" y="810"/>
                  </a:lnTo>
                  <a:lnTo>
                    <a:pt x="6849" y="810"/>
                  </a:lnTo>
                  <a:lnTo>
                    <a:pt x="6849" y="810"/>
                  </a:lnTo>
                  <a:lnTo>
                    <a:pt x="6815" y="793"/>
                  </a:lnTo>
                  <a:lnTo>
                    <a:pt x="6798" y="793"/>
                  </a:lnTo>
                  <a:lnTo>
                    <a:pt x="6781" y="793"/>
                  </a:lnTo>
                  <a:lnTo>
                    <a:pt x="6781" y="793"/>
                  </a:lnTo>
                  <a:lnTo>
                    <a:pt x="6764" y="793"/>
                  </a:lnTo>
                  <a:lnTo>
                    <a:pt x="6748" y="793"/>
                  </a:lnTo>
                  <a:lnTo>
                    <a:pt x="6731" y="793"/>
                  </a:lnTo>
                  <a:lnTo>
                    <a:pt x="6714" y="793"/>
                  </a:lnTo>
                  <a:lnTo>
                    <a:pt x="6714" y="776"/>
                  </a:lnTo>
                  <a:lnTo>
                    <a:pt x="6697" y="776"/>
                  </a:lnTo>
                  <a:lnTo>
                    <a:pt x="6697" y="776"/>
                  </a:lnTo>
                  <a:lnTo>
                    <a:pt x="6680" y="776"/>
                  </a:lnTo>
                  <a:lnTo>
                    <a:pt x="6663" y="776"/>
                  </a:lnTo>
                  <a:lnTo>
                    <a:pt x="6663" y="776"/>
                  </a:lnTo>
                  <a:lnTo>
                    <a:pt x="6646" y="776"/>
                  </a:lnTo>
                  <a:lnTo>
                    <a:pt x="6646" y="776"/>
                  </a:lnTo>
                  <a:lnTo>
                    <a:pt x="6630" y="776"/>
                  </a:lnTo>
                  <a:lnTo>
                    <a:pt x="6613" y="759"/>
                  </a:lnTo>
                  <a:lnTo>
                    <a:pt x="6596" y="759"/>
                  </a:lnTo>
                  <a:lnTo>
                    <a:pt x="6596" y="759"/>
                  </a:lnTo>
                  <a:lnTo>
                    <a:pt x="6562" y="759"/>
                  </a:lnTo>
                  <a:lnTo>
                    <a:pt x="6562" y="759"/>
                  </a:lnTo>
                  <a:lnTo>
                    <a:pt x="6528" y="759"/>
                  </a:lnTo>
                  <a:lnTo>
                    <a:pt x="6511" y="759"/>
                  </a:lnTo>
                  <a:lnTo>
                    <a:pt x="6495" y="742"/>
                  </a:lnTo>
                  <a:lnTo>
                    <a:pt x="6478" y="742"/>
                  </a:lnTo>
                  <a:lnTo>
                    <a:pt x="6478" y="742"/>
                  </a:lnTo>
                  <a:lnTo>
                    <a:pt x="6444" y="742"/>
                  </a:lnTo>
                  <a:lnTo>
                    <a:pt x="6444" y="742"/>
                  </a:lnTo>
                  <a:lnTo>
                    <a:pt x="6427" y="742"/>
                  </a:lnTo>
                  <a:lnTo>
                    <a:pt x="6427" y="742"/>
                  </a:lnTo>
                  <a:lnTo>
                    <a:pt x="6410" y="742"/>
                  </a:lnTo>
                  <a:lnTo>
                    <a:pt x="6393" y="742"/>
                  </a:lnTo>
                  <a:lnTo>
                    <a:pt x="6377" y="725"/>
                  </a:lnTo>
                  <a:lnTo>
                    <a:pt x="6377" y="725"/>
                  </a:lnTo>
                  <a:lnTo>
                    <a:pt x="6360" y="725"/>
                  </a:lnTo>
                  <a:lnTo>
                    <a:pt x="6343" y="725"/>
                  </a:lnTo>
                  <a:lnTo>
                    <a:pt x="6326" y="725"/>
                  </a:lnTo>
                  <a:lnTo>
                    <a:pt x="6309" y="725"/>
                  </a:lnTo>
                  <a:lnTo>
                    <a:pt x="6309" y="725"/>
                  </a:lnTo>
                  <a:lnTo>
                    <a:pt x="6292" y="708"/>
                  </a:lnTo>
                  <a:lnTo>
                    <a:pt x="6292" y="708"/>
                  </a:lnTo>
                  <a:lnTo>
                    <a:pt x="6258" y="708"/>
                  </a:lnTo>
                  <a:lnTo>
                    <a:pt x="6258" y="708"/>
                  </a:lnTo>
                  <a:lnTo>
                    <a:pt x="6242" y="708"/>
                  </a:lnTo>
                  <a:lnTo>
                    <a:pt x="6242" y="708"/>
                  </a:lnTo>
                  <a:lnTo>
                    <a:pt x="6225" y="708"/>
                  </a:lnTo>
                  <a:lnTo>
                    <a:pt x="6208" y="708"/>
                  </a:lnTo>
                  <a:lnTo>
                    <a:pt x="6208" y="708"/>
                  </a:lnTo>
                  <a:lnTo>
                    <a:pt x="6191" y="708"/>
                  </a:lnTo>
                  <a:lnTo>
                    <a:pt x="6191" y="692"/>
                  </a:lnTo>
                  <a:lnTo>
                    <a:pt x="6174" y="692"/>
                  </a:lnTo>
                  <a:lnTo>
                    <a:pt x="6157" y="692"/>
                  </a:lnTo>
                  <a:lnTo>
                    <a:pt x="6157" y="692"/>
                  </a:lnTo>
                  <a:lnTo>
                    <a:pt x="6140" y="692"/>
                  </a:lnTo>
                  <a:lnTo>
                    <a:pt x="6124" y="692"/>
                  </a:lnTo>
                  <a:lnTo>
                    <a:pt x="6124" y="692"/>
                  </a:lnTo>
                  <a:lnTo>
                    <a:pt x="6107" y="692"/>
                  </a:lnTo>
                  <a:lnTo>
                    <a:pt x="6107" y="692"/>
                  </a:lnTo>
                  <a:lnTo>
                    <a:pt x="6073" y="675"/>
                  </a:lnTo>
                  <a:lnTo>
                    <a:pt x="6073" y="675"/>
                  </a:lnTo>
                  <a:lnTo>
                    <a:pt x="6056" y="675"/>
                  </a:lnTo>
                  <a:lnTo>
                    <a:pt x="6039" y="675"/>
                  </a:lnTo>
                  <a:lnTo>
                    <a:pt x="6039" y="675"/>
                  </a:lnTo>
                  <a:lnTo>
                    <a:pt x="6022" y="675"/>
                  </a:lnTo>
                  <a:lnTo>
                    <a:pt x="6005" y="675"/>
                  </a:lnTo>
                  <a:lnTo>
                    <a:pt x="5989" y="675"/>
                  </a:lnTo>
                  <a:lnTo>
                    <a:pt x="5989" y="675"/>
                  </a:lnTo>
                  <a:lnTo>
                    <a:pt x="5972" y="675"/>
                  </a:lnTo>
                  <a:lnTo>
                    <a:pt x="5972" y="658"/>
                  </a:lnTo>
                  <a:lnTo>
                    <a:pt x="5955" y="658"/>
                  </a:lnTo>
                  <a:lnTo>
                    <a:pt x="5938" y="658"/>
                  </a:lnTo>
                  <a:lnTo>
                    <a:pt x="5921" y="658"/>
                  </a:lnTo>
                  <a:lnTo>
                    <a:pt x="5887" y="658"/>
                  </a:lnTo>
                  <a:lnTo>
                    <a:pt x="5887" y="658"/>
                  </a:lnTo>
                  <a:lnTo>
                    <a:pt x="5854" y="641"/>
                  </a:lnTo>
                  <a:lnTo>
                    <a:pt x="5854" y="641"/>
                  </a:lnTo>
                  <a:lnTo>
                    <a:pt x="5837" y="641"/>
                  </a:lnTo>
                  <a:lnTo>
                    <a:pt x="5820" y="641"/>
                  </a:lnTo>
                  <a:lnTo>
                    <a:pt x="5803" y="641"/>
                  </a:lnTo>
                  <a:lnTo>
                    <a:pt x="5786" y="641"/>
                  </a:lnTo>
                  <a:lnTo>
                    <a:pt x="5769" y="641"/>
                  </a:lnTo>
                  <a:lnTo>
                    <a:pt x="5769" y="641"/>
                  </a:lnTo>
                  <a:lnTo>
                    <a:pt x="5752" y="641"/>
                  </a:lnTo>
                  <a:lnTo>
                    <a:pt x="5752" y="641"/>
                  </a:lnTo>
                  <a:lnTo>
                    <a:pt x="5736" y="624"/>
                  </a:lnTo>
                  <a:lnTo>
                    <a:pt x="5719" y="624"/>
                  </a:lnTo>
                  <a:lnTo>
                    <a:pt x="5719" y="624"/>
                  </a:lnTo>
                  <a:lnTo>
                    <a:pt x="5702" y="624"/>
                  </a:lnTo>
                  <a:lnTo>
                    <a:pt x="5702" y="624"/>
                  </a:lnTo>
                  <a:lnTo>
                    <a:pt x="5685" y="624"/>
                  </a:lnTo>
                  <a:lnTo>
                    <a:pt x="5668" y="624"/>
                  </a:lnTo>
                  <a:lnTo>
                    <a:pt x="5668" y="624"/>
                  </a:lnTo>
                  <a:lnTo>
                    <a:pt x="5651" y="624"/>
                  </a:lnTo>
                  <a:lnTo>
                    <a:pt x="5634" y="624"/>
                  </a:lnTo>
                  <a:lnTo>
                    <a:pt x="5634" y="607"/>
                  </a:lnTo>
                  <a:lnTo>
                    <a:pt x="5618" y="607"/>
                  </a:lnTo>
                  <a:lnTo>
                    <a:pt x="5618" y="607"/>
                  </a:lnTo>
                  <a:lnTo>
                    <a:pt x="5584" y="607"/>
                  </a:lnTo>
                  <a:lnTo>
                    <a:pt x="5584" y="607"/>
                  </a:lnTo>
                  <a:lnTo>
                    <a:pt x="5567" y="607"/>
                  </a:lnTo>
                  <a:lnTo>
                    <a:pt x="5550" y="607"/>
                  </a:lnTo>
                  <a:lnTo>
                    <a:pt x="5533" y="607"/>
                  </a:lnTo>
                  <a:lnTo>
                    <a:pt x="5516" y="607"/>
                  </a:lnTo>
                  <a:lnTo>
                    <a:pt x="5516" y="590"/>
                  </a:lnTo>
                  <a:lnTo>
                    <a:pt x="5499" y="590"/>
                  </a:lnTo>
                  <a:lnTo>
                    <a:pt x="5483" y="590"/>
                  </a:lnTo>
                  <a:lnTo>
                    <a:pt x="5483" y="590"/>
                  </a:lnTo>
                  <a:lnTo>
                    <a:pt x="5466" y="590"/>
                  </a:lnTo>
                  <a:lnTo>
                    <a:pt x="5449" y="590"/>
                  </a:lnTo>
                  <a:lnTo>
                    <a:pt x="5449" y="590"/>
                  </a:lnTo>
                  <a:lnTo>
                    <a:pt x="5432" y="590"/>
                  </a:lnTo>
                  <a:lnTo>
                    <a:pt x="5432" y="590"/>
                  </a:lnTo>
                  <a:lnTo>
                    <a:pt x="5415" y="590"/>
                  </a:lnTo>
                  <a:lnTo>
                    <a:pt x="5398" y="573"/>
                  </a:lnTo>
                  <a:lnTo>
                    <a:pt x="5398" y="573"/>
                  </a:lnTo>
                  <a:lnTo>
                    <a:pt x="5381" y="573"/>
                  </a:lnTo>
                  <a:lnTo>
                    <a:pt x="5365" y="573"/>
                  </a:lnTo>
                  <a:lnTo>
                    <a:pt x="5348" y="573"/>
                  </a:lnTo>
                  <a:lnTo>
                    <a:pt x="5331" y="573"/>
                  </a:lnTo>
                  <a:lnTo>
                    <a:pt x="5314" y="573"/>
                  </a:lnTo>
                  <a:lnTo>
                    <a:pt x="5297" y="573"/>
                  </a:lnTo>
                  <a:lnTo>
                    <a:pt x="5280" y="573"/>
                  </a:lnTo>
                  <a:lnTo>
                    <a:pt x="5280" y="557"/>
                  </a:lnTo>
                  <a:lnTo>
                    <a:pt x="5263" y="557"/>
                  </a:lnTo>
                  <a:lnTo>
                    <a:pt x="5263" y="557"/>
                  </a:lnTo>
                  <a:lnTo>
                    <a:pt x="5246" y="557"/>
                  </a:lnTo>
                  <a:lnTo>
                    <a:pt x="5230" y="557"/>
                  </a:lnTo>
                  <a:lnTo>
                    <a:pt x="5213" y="557"/>
                  </a:lnTo>
                  <a:lnTo>
                    <a:pt x="5213" y="557"/>
                  </a:lnTo>
                  <a:lnTo>
                    <a:pt x="5196" y="557"/>
                  </a:lnTo>
                  <a:lnTo>
                    <a:pt x="5179" y="557"/>
                  </a:lnTo>
                  <a:lnTo>
                    <a:pt x="5179" y="557"/>
                  </a:lnTo>
                  <a:lnTo>
                    <a:pt x="5162" y="540"/>
                  </a:lnTo>
                  <a:lnTo>
                    <a:pt x="5162" y="540"/>
                  </a:lnTo>
                  <a:lnTo>
                    <a:pt x="5145" y="540"/>
                  </a:lnTo>
                  <a:lnTo>
                    <a:pt x="5128" y="540"/>
                  </a:lnTo>
                  <a:lnTo>
                    <a:pt x="5128" y="540"/>
                  </a:lnTo>
                  <a:lnTo>
                    <a:pt x="5112" y="540"/>
                  </a:lnTo>
                  <a:lnTo>
                    <a:pt x="5095" y="540"/>
                  </a:lnTo>
                  <a:lnTo>
                    <a:pt x="5078" y="540"/>
                  </a:lnTo>
                  <a:lnTo>
                    <a:pt x="5061" y="540"/>
                  </a:lnTo>
                  <a:lnTo>
                    <a:pt x="5044" y="540"/>
                  </a:lnTo>
                  <a:lnTo>
                    <a:pt x="5027" y="523"/>
                  </a:lnTo>
                  <a:lnTo>
                    <a:pt x="5010" y="523"/>
                  </a:lnTo>
                  <a:lnTo>
                    <a:pt x="5010" y="523"/>
                  </a:lnTo>
                  <a:lnTo>
                    <a:pt x="4993" y="523"/>
                  </a:lnTo>
                  <a:lnTo>
                    <a:pt x="4993" y="523"/>
                  </a:lnTo>
                  <a:lnTo>
                    <a:pt x="4977" y="523"/>
                  </a:lnTo>
                  <a:lnTo>
                    <a:pt x="4960" y="523"/>
                  </a:lnTo>
                  <a:lnTo>
                    <a:pt x="4943" y="523"/>
                  </a:lnTo>
                  <a:lnTo>
                    <a:pt x="4926" y="523"/>
                  </a:lnTo>
                  <a:lnTo>
                    <a:pt x="4926" y="506"/>
                  </a:lnTo>
                  <a:lnTo>
                    <a:pt x="4909" y="506"/>
                  </a:lnTo>
                  <a:lnTo>
                    <a:pt x="4909" y="506"/>
                  </a:lnTo>
                  <a:lnTo>
                    <a:pt x="4892" y="506"/>
                  </a:lnTo>
                  <a:lnTo>
                    <a:pt x="4875" y="506"/>
                  </a:lnTo>
                  <a:lnTo>
                    <a:pt x="4875" y="506"/>
                  </a:lnTo>
                  <a:lnTo>
                    <a:pt x="4859" y="506"/>
                  </a:lnTo>
                  <a:lnTo>
                    <a:pt x="4859" y="506"/>
                  </a:lnTo>
                  <a:lnTo>
                    <a:pt x="4842" y="506"/>
                  </a:lnTo>
                  <a:lnTo>
                    <a:pt x="4825" y="506"/>
                  </a:lnTo>
                  <a:lnTo>
                    <a:pt x="4825" y="506"/>
                  </a:lnTo>
                  <a:lnTo>
                    <a:pt x="4808" y="506"/>
                  </a:lnTo>
                  <a:lnTo>
                    <a:pt x="4808" y="489"/>
                  </a:lnTo>
                  <a:lnTo>
                    <a:pt x="4791" y="489"/>
                  </a:lnTo>
                  <a:lnTo>
                    <a:pt x="4774" y="489"/>
                  </a:lnTo>
                  <a:lnTo>
                    <a:pt x="4774" y="489"/>
                  </a:lnTo>
                  <a:lnTo>
                    <a:pt x="4757" y="489"/>
                  </a:lnTo>
                  <a:lnTo>
                    <a:pt x="4740" y="489"/>
                  </a:lnTo>
                  <a:lnTo>
                    <a:pt x="4740" y="489"/>
                  </a:lnTo>
                  <a:lnTo>
                    <a:pt x="4724" y="489"/>
                  </a:lnTo>
                  <a:lnTo>
                    <a:pt x="4707" y="489"/>
                  </a:lnTo>
                  <a:lnTo>
                    <a:pt x="4690" y="489"/>
                  </a:lnTo>
                  <a:lnTo>
                    <a:pt x="4690" y="472"/>
                  </a:lnTo>
                  <a:lnTo>
                    <a:pt x="4673" y="472"/>
                  </a:lnTo>
                  <a:lnTo>
                    <a:pt x="4656" y="472"/>
                  </a:lnTo>
                  <a:lnTo>
                    <a:pt x="4656" y="472"/>
                  </a:lnTo>
                  <a:lnTo>
                    <a:pt x="4639" y="472"/>
                  </a:lnTo>
                  <a:lnTo>
                    <a:pt x="4622" y="472"/>
                  </a:lnTo>
                  <a:lnTo>
                    <a:pt x="4606" y="472"/>
                  </a:lnTo>
                  <a:lnTo>
                    <a:pt x="4606" y="472"/>
                  </a:lnTo>
                  <a:lnTo>
                    <a:pt x="4589" y="472"/>
                  </a:lnTo>
                  <a:lnTo>
                    <a:pt x="4589" y="472"/>
                  </a:lnTo>
                  <a:lnTo>
                    <a:pt x="4572" y="472"/>
                  </a:lnTo>
                  <a:lnTo>
                    <a:pt x="4555" y="455"/>
                  </a:lnTo>
                  <a:lnTo>
                    <a:pt x="4538" y="455"/>
                  </a:lnTo>
                  <a:lnTo>
                    <a:pt x="4521" y="455"/>
                  </a:lnTo>
                  <a:lnTo>
                    <a:pt x="4504" y="455"/>
                  </a:lnTo>
                  <a:lnTo>
                    <a:pt x="4504" y="455"/>
                  </a:lnTo>
                  <a:lnTo>
                    <a:pt x="4487" y="455"/>
                  </a:lnTo>
                  <a:lnTo>
                    <a:pt x="4471" y="455"/>
                  </a:lnTo>
                  <a:lnTo>
                    <a:pt x="4454" y="455"/>
                  </a:lnTo>
                  <a:lnTo>
                    <a:pt x="4454" y="455"/>
                  </a:lnTo>
                  <a:lnTo>
                    <a:pt x="4437" y="455"/>
                  </a:lnTo>
                  <a:lnTo>
                    <a:pt x="4420" y="439"/>
                  </a:lnTo>
                  <a:lnTo>
                    <a:pt x="4420" y="439"/>
                  </a:lnTo>
                  <a:lnTo>
                    <a:pt x="4403" y="439"/>
                  </a:lnTo>
                  <a:lnTo>
                    <a:pt x="4386" y="439"/>
                  </a:lnTo>
                  <a:lnTo>
                    <a:pt x="4386" y="439"/>
                  </a:lnTo>
                  <a:lnTo>
                    <a:pt x="4369" y="439"/>
                  </a:lnTo>
                  <a:lnTo>
                    <a:pt x="4369" y="439"/>
                  </a:lnTo>
                  <a:lnTo>
                    <a:pt x="4353" y="439"/>
                  </a:lnTo>
                  <a:lnTo>
                    <a:pt x="4336" y="439"/>
                  </a:lnTo>
                  <a:lnTo>
                    <a:pt x="4336" y="439"/>
                  </a:lnTo>
                  <a:lnTo>
                    <a:pt x="4319" y="439"/>
                  </a:lnTo>
                  <a:lnTo>
                    <a:pt x="4302" y="439"/>
                  </a:lnTo>
                  <a:lnTo>
                    <a:pt x="4302" y="439"/>
                  </a:lnTo>
                  <a:lnTo>
                    <a:pt x="4285" y="422"/>
                  </a:lnTo>
                  <a:lnTo>
                    <a:pt x="4268" y="422"/>
                  </a:lnTo>
                  <a:lnTo>
                    <a:pt x="4251" y="422"/>
                  </a:lnTo>
                  <a:lnTo>
                    <a:pt x="4251" y="422"/>
                  </a:lnTo>
                  <a:lnTo>
                    <a:pt x="4234" y="422"/>
                  </a:lnTo>
                  <a:lnTo>
                    <a:pt x="4234" y="422"/>
                  </a:lnTo>
                  <a:lnTo>
                    <a:pt x="4218" y="422"/>
                  </a:lnTo>
                  <a:lnTo>
                    <a:pt x="4201" y="422"/>
                  </a:lnTo>
                  <a:lnTo>
                    <a:pt x="4201" y="422"/>
                  </a:lnTo>
                  <a:lnTo>
                    <a:pt x="4184" y="422"/>
                  </a:lnTo>
                  <a:lnTo>
                    <a:pt x="4184" y="405"/>
                  </a:lnTo>
                  <a:lnTo>
                    <a:pt x="4167" y="405"/>
                  </a:lnTo>
                  <a:lnTo>
                    <a:pt x="4150" y="405"/>
                  </a:lnTo>
                  <a:lnTo>
                    <a:pt x="4150" y="405"/>
                  </a:lnTo>
                  <a:lnTo>
                    <a:pt x="4116" y="405"/>
                  </a:lnTo>
                  <a:lnTo>
                    <a:pt x="4116" y="405"/>
                  </a:lnTo>
                  <a:lnTo>
                    <a:pt x="4100" y="405"/>
                  </a:lnTo>
                  <a:lnTo>
                    <a:pt x="4100" y="405"/>
                  </a:lnTo>
                  <a:lnTo>
                    <a:pt x="4083" y="405"/>
                  </a:lnTo>
                  <a:lnTo>
                    <a:pt x="4066" y="405"/>
                  </a:lnTo>
                  <a:lnTo>
                    <a:pt x="4066" y="405"/>
                  </a:lnTo>
                  <a:lnTo>
                    <a:pt x="4049" y="388"/>
                  </a:lnTo>
                  <a:lnTo>
                    <a:pt x="4032" y="388"/>
                  </a:lnTo>
                  <a:lnTo>
                    <a:pt x="4032" y="388"/>
                  </a:lnTo>
                  <a:lnTo>
                    <a:pt x="4015" y="388"/>
                  </a:lnTo>
                  <a:lnTo>
                    <a:pt x="3998" y="388"/>
                  </a:lnTo>
                  <a:lnTo>
                    <a:pt x="3981" y="388"/>
                  </a:lnTo>
                  <a:lnTo>
                    <a:pt x="3981" y="388"/>
                  </a:lnTo>
                  <a:lnTo>
                    <a:pt x="3965" y="388"/>
                  </a:lnTo>
                  <a:lnTo>
                    <a:pt x="3965" y="388"/>
                  </a:lnTo>
                  <a:lnTo>
                    <a:pt x="3948" y="388"/>
                  </a:lnTo>
                  <a:lnTo>
                    <a:pt x="3931" y="388"/>
                  </a:lnTo>
                  <a:lnTo>
                    <a:pt x="3914" y="388"/>
                  </a:lnTo>
                  <a:lnTo>
                    <a:pt x="3914" y="371"/>
                  </a:lnTo>
                  <a:lnTo>
                    <a:pt x="3897" y="371"/>
                  </a:lnTo>
                  <a:lnTo>
                    <a:pt x="3880" y="371"/>
                  </a:lnTo>
                  <a:lnTo>
                    <a:pt x="3863" y="371"/>
                  </a:lnTo>
                  <a:lnTo>
                    <a:pt x="3847" y="371"/>
                  </a:lnTo>
                  <a:lnTo>
                    <a:pt x="3847" y="371"/>
                  </a:lnTo>
                  <a:lnTo>
                    <a:pt x="3830" y="371"/>
                  </a:lnTo>
                  <a:lnTo>
                    <a:pt x="3830" y="371"/>
                  </a:lnTo>
                  <a:lnTo>
                    <a:pt x="3796" y="371"/>
                  </a:lnTo>
                  <a:lnTo>
                    <a:pt x="3796" y="371"/>
                  </a:lnTo>
                  <a:lnTo>
                    <a:pt x="3779" y="354"/>
                  </a:lnTo>
                  <a:lnTo>
                    <a:pt x="3762" y="354"/>
                  </a:lnTo>
                  <a:lnTo>
                    <a:pt x="3762" y="354"/>
                  </a:lnTo>
                  <a:lnTo>
                    <a:pt x="3745" y="354"/>
                  </a:lnTo>
                  <a:lnTo>
                    <a:pt x="3745" y="354"/>
                  </a:lnTo>
                  <a:lnTo>
                    <a:pt x="3728" y="354"/>
                  </a:lnTo>
                  <a:lnTo>
                    <a:pt x="3712" y="354"/>
                  </a:lnTo>
                  <a:lnTo>
                    <a:pt x="3712" y="354"/>
                  </a:lnTo>
                  <a:lnTo>
                    <a:pt x="3695" y="354"/>
                  </a:lnTo>
                  <a:lnTo>
                    <a:pt x="3678" y="354"/>
                  </a:lnTo>
                  <a:lnTo>
                    <a:pt x="3678" y="354"/>
                  </a:lnTo>
                  <a:lnTo>
                    <a:pt x="3661" y="354"/>
                  </a:lnTo>
                  <a:lnTo>
                    <a:pt x="3661" y="354"/>
                  </a:lnTo>
                  <a:lnTo>
                    <a:pt x="3627" y="337"/>
                  </a:lnTo>
                  <a:lnTo>
                    <a:pt x="3627" y="337"/>
                  </a:lnTo>
                  <a:lnTo>
                    <a:pt x="3610" y="337"/>
                  </a:lnTo>
                  <a:lnTo>
                    <a:pt x="3610" y="337"/>
                  </a:lnTo>
                  <a:lnTo>
                    <a:pt x="3594" y="337"/>
                  </a:lnTo>
                  <a:lnTo>
                    <a:pt x="3577" y="337"/>
                  </a:lnTo>
                  <a:lnTo>
                    <a:pt x="3560" y="337"/>
                  </a:lnTo>
                  <a:lnTo>
                    <a:pt x="3543" y="337"/>
                  </a:lnTo>
                  <a:lnTo>
                    <a:pt x="3543" y="337"/>
                  </a:lnTo>
                  <a:lnTo>
                    <a:pt x="3526" y="337"/>
                  </a:lnTo>
                  <a:lnTo>
                    <a:pt x="3526" y="337"/>
                  </a:lnTo>
                  <a:lnTo>
                    <a:pt x="3509" y="337"/>
                  </a:lnTo>
                  <a:lnTo>
                    <a:pt x="3492" y="320"/>
                  </a:lnTo>
                  <a:lnTo>
                    <a:pt x="3492" y="320"/>
                  </a:lnTo>
                  <a:lnTo>
                    <a:pt x="3459" y="320"/>
                  </a:lnTo>
                  <a:lnTo>
                    <a:pt x="3459" y="320"/>
                  </a:lnTo>
                  <a:lnTo>
                    <a:pt x="3442" y="320"/>
                  </a:lnTo>
                  <a:lnTo>
                    <a:pt x="3442" y="320"/>
                  </a:lnTo>
                  <a:lnTo>
                    <a:pt x="3425" y="320"/>
                  </a:lnTo>
                  <a:lnTo>
                    <a:pt x="3408" y="320"/>
                  </a:lnTo>
                  <a:lnTo>
                    <a:pt x="3408" y="320"/>
                  </a:lnTo>
                  <a:lnTo>
                    <a:pt x="3391" y="320"/>
                  </a:lnTo>
                  <a:lnTo>
                    <a:pt x="3374" y="320"/>
                  </a:lnTo>
                  <a:lnTo>
                    <a:pt x="3374" y="320"/>
                  </a:lnTo>
                  <a:lnTo>
                    <a:pt x="3357" y="304"/>
                  </a:lnTo>
                  <a:lnTo>
                    <a:pt x="3341" y="304"/>
                  </a:lnTo>
                  <a:lnTo>
                    <a:pt x="3324" y="304"/>
                  </a:lnTo>
                  <a:lnTo>
                    <a:pt x="3324" y="304"/>
                  </a:lnTo>
                  <a:lnTo>
                    <a:pt x="3307" y="304"/>
                  </a:lnTo>
                  <a:lnTo>
                    <a:pt x="3307" y="304"/>
                  </a:lnTo>
                  <a:lnTo>
                    <a:pt x="3290" y="304"/>
                  </a:lnTo>
                  <a:lnTo>
                    <a:pt x="3273" y="304"/>
                  </a:lnTo>
                  <a:lnTo>
                    <a:pt x="3273" y="304"/>
                  </a:lnTo>
                  <a:lnTo>
                    <a:pt x="3256" y="304"/>
                  </a:lnTo>
                  <a:lnTo>
                    <a:pt x="3256" y="304"/>
                  </a:lnTo>
                  <a:lnTo>
                    <a:pt x="3239" y="304"/>
                  </a:lnTo>
                  <a:lnTo>
                    <a:pt x="3222" y="304"/>
                  </a:lnTo>
                  <a:lnTo>
                    <a:pt x="3222" y="287"/>
                  </a:lnTo>
                  <a:lnTo>
                    <a:pt x="3206" y="287"/>
                  </a:lnTo>
                  <a:lnTo>
                    <a:pt x="3189" y="287"/>
                  </a:lnTo>
                  <a:lnTo>
                    <a:pt x="3189" y="287"/>
                  </a:lnTo>
                  <a:lnTo>
                    <a:pt x="3172" y="287"/>
                  </a:lnTo>
                  <a:lnTo>
                    <a:pt x="3172" y="287"/>
                  </a:lnTo>
                  <a:lnTo>
                    <a:pt x="3155" y="287"/>
                  </a:lnTo>
                  <a:lnTo>
                    <a:pt x="3138" y="287"/>
                  </a:lnTo>
                  <a:lnTo>
                    <a:pt x="3138" y="287"/>
                  </a:lnTo>
                  <a:lnTo>
                    <a:pt x="3121" y="287"/>
                  </a:lnTo>
                  <a:lnTo>
                    <a:pt x="3104" y="287"/>
                  </a:lnTo>
                  <a:lnTo>
                    <a:pt x="3104" y="287"/>
                  </a:lnTo>
                  <a:lnTo>
                    <a:pt x="3088" y="287"/>
                  </a:lnTo>
                  <a:lnTo>
                    <a:pt x="3088" y="287"/>
                  </a:lnTo>
                  <a:lnTo>
                    <a:pt x="3054" y="270"/>
                  </a:lnTo>
                  <a:lnTo>
                    <a:pt x="3054" y="270"/>
                  </a:lnTo>
                  <a:lnTo>
                    <a:pt x="3037" y="270"/>
                  </a:lnTo>
                  <a:lnTo>
                    <a:pt x="3037" y="270"/>
                  </a:lnTo>
                  <a:lnTo>
                    <a:pt x="3020" y="270"/>
                  </a:lnTo>
                  <a:lnTo>
                    <a:pt x="3003" y="270"/>
                  </a:lnTo>
                  <a:lnTo>
                    <a:pt x="3003" y="270"/>
                  </a:lnTo>
                  <a:lnTo>
                    <a:pt x="2986" y="270"/>
                  </a:lnTo>
                  <a:lnTo>
                    <a:pt x="2969" y="270"/>
                  </a:lnTo>
                  <a:lnTo>
                    <a:pt x="2969" y="270"/>
                  </a:lnTo>
                  <a:lnTo>
                    <a:pt x="2953" y="270"/>
                  </a:lnTo>
                  <a:lnTo>
                    <a:pt x="2953" y="270"/>
                  </a:lnTo>
                  <a:lnTo>
                    <a:pt x="2936" y="270"/>
                  </a:lnTo>
                  <a:lnTo>
                    <a:pt x="2919" y="270"/>
                  </a:lnTo>
                  <a:lnTo>
                    <a:pt x="2919" y="253"/>
                  </a:lnTo>
                  <a:lnTo>
                    <a:pt x="2902" y="253"/>
                  </a:lnTo>
                  <a:lnTo>
                    <a:pt x="2885" y="253"/>
                  </a:lnTo>
                  <a:lnTo>
                    <a:pt x="2885" y="253"/>
                  </a:lnTo>
                  <a:lnTo>
                    <a:pt x="2868" y="253"/>
                  </a:lnTo>
                  <a:lnTo>
                    <a:pt x="2868" y="253"/>
                  </a:lnTo>
                  <a:lnTo>
                    <a:pt x="2851" y="253"/>
                  </a:lnTo>
                  <a:lnTo>
                    <a:pt x="2835" y="253"/>
                  </a:lnTo>
                  <a:lnTo>
                    <a:pt x="2835" y="253"/>
                  </a:lnTo>
                  <a:lnTo>
                    <a:pt x="2818" y="253"/>
                  </a:lnTo>
                  <a:lnTo>
                    <a:pt x="2801" y="253"/>
                  </a:lnTo>
                  <a:lnTo>
                    <a:pt x="2801" y="253"/>
                  </a:lnTo>
                  <a:lnTo>
                    <a:pt x="2784" y="253"/>
                  </a:lnTo>
                  <a:lnTo>
                    <a:pt x="2784" y="253"/>
                  </a:lnTo>
                  <a:lnTo>
                    <a:pt x="2767" y="253"/>
                  </a:lnTo>
                  <a:lnTo>
                    <a:pt x="2750" y="253"/>
                  </a:lnTo>
                  <a:lnTo>
                    <a:pt x="2750" y="236"/>
                  </a:lnTo>
                  <a:lnTo>
                    <a:pt x="2733" y="236"/>
                  </a:lnTo>
                  <a:lnTo>
                    <a:pt x="2733" y="236"/>
                  </a:lnTo>
                  <a:lnTo>
                    <a:pt x="2716" y="236"/>
                  </a:lnTo>
                  <a:lnTo>
                    <a:pt x="2700" y="236"/>
                  </a:lnTo>
                  <a:lnTo>
                    <a:pt x="2700" y="236"/>
                  </a:lnTo>
                  <a:lnTo>
                    <a:pt x="2683" y="236"/>
                  </a:lnTo>
                  <a:lnTo>
                    <a:pt x="2683" y="236"/>
                  </a:lnTo>
                  <a:lnTo>
                    <a:pt x="2666" y="236"/>
                  </a:lnTo>
                  <a:lnTo>
                    <a:pt x="2649" y="236"/>
                  </a:lnTo>
                  <a:lnTo>
                    <a:pt x="2649" y="236"/>
                  </a:lnTo>
                  <a:lnTo>
                    <a:pt x="2632" y="236"/>
                  </a:lnTo>
                  <a:lnTo>
                    <a:pt x="2615" y="236"/>
                  </a:lnTo>
                  <a:lnTo>
                    <a:pt x="2615" y="219"/>
                  </a:lnTo>
                  <a:lnTo>
                    <a:pt x="2598" y="219"/>
                  </a:lnTo>
                  <a:lnTo>
                    <a:pt x="2598" y="219"/>
                  </a:lnTo>
                  <a:lnTo>
                    <a:pt x="2565" y="219"/>
                  </a:lnTo>
                  <a:lnTo>
                    <a:pt x="2565" y="219"/>
                  </a:lnTo>
                  <a:lnTo>
                    <a:pt x="2548" y="219"/>
                  </a:lnTo>
                  <a:lnTo>
                    <a:pt x="2531" y="219"/>
                  </a:lnTo>
                  <a:lnTo>
                    <a:pt x="2531" y="219"/>
                  </a:lnTo>
                  <a:lnTo>
                    <a:pt x="2514" y="219"/>
                  </a:lnTo>
                  <a:lnTo>
                    <a:pt x="2514" y="219"/>
                  </a:lnTo>
                  <a:lnTo>
                    <a:pt x="2497" y="219"/>
                  </a:lnTo>
                  <a:lnTo>
                    <a:pt x="2480" y="219"/>
                  </a:lnTo>
                  <a:lnTo>
                    <a:pt x="2480" y="219"/>
                  </a:lnTo>
                  <a:lnTo>
                    <a:pt x="2463" y="219"/>
                  </a:lnTo>
                  <a:lnTo>
                    <a:pt x="2463" y="219"/>
                  </a:lnTo>
                  <a:lnTo>
                    <a:pt x="2447" y="219"/>
                  </a:lnTo>
                  <a:lnTo>
                    <a:pt x="2430" y="202"/>
                  </a:lnTo>
                  <a:lnTo>
                    <a:pt x="2430" y="202"/>
                  </a:lnTo>
                  <a:lnTo>
                    <a:pt x="2413" y="202"/>
                  </a:lnTo>
                  <a:lnTo>
                    <a:pt x="2396" y="202"/>
                  </a:lnTo>
                  <a:lnTo>
                    <a:pt x="2396" y="202"/>
                  </a:lnTo>
                  <a:lnTo>
                    <a:pt x="2379" y="202"/>
                  </a:lnTo>
                  <a:lnTo>
                    <a:pt x="2379" y="202"/>
                  </a:lnTo>
                  <a:lnTo>
                    <a:pt x="2362" y="202"/>
                  </a:lnTo>
                  <a:lnTo>
                    <a:pt x="2345" y="202"/>
                  </a:lnTo>
                  <a:lnTo>
                    <a:pt x="2345" y="202"/>
                  </a:lnTo>
                  <a:lnTo>
                    <a:pt x="2329" y="202"/>
                  </a:lnTo>
                  <a:lnTo>
                    <a:pt x="2312" y="202"/>
                  </a:lnTo>
                  <a:lnTo>
                    <a:pt x="2312" y="202"/>
                  </a:lnTo>
                  <a:lnTo>
                    <a:pt x="2295" y="202"/>
                  </a:lnTo>
                  <a:lnTo>
                    <a:pt x="2295" y="186"/>
                  </a:lnTo>
                  <a:lnTo>
                    <a:pt x="2278" y="186"/>
                  </a:lnTo>
                  <a:lnTo>
                    <a:pt x="2261" y="186"/>
                  </a:lnTo>
                  <a:lnTo>
                    <a:pt x="2261" y="186"/>
                  </a:lnTo>
                  <a:lnTo>
                    <a:pt x="2244" y="186"/>
                  </a:lnTo>
                  <a:lnTo>
                    <a:pt x="2227" y="186"/>
                  </a:lnTo>
                  <a:lnTo>
                    <a:pt x="2210" y="186"/>
                  </a:lnTo>
                  <a:lnTo>
                    <a:pt x="2210" y="186"/>
                  </a:lnTo>
                  <a:lnTo>
                    <a:pt x="2194" y="186"/>
                  </a:lnTo>
                  <a:lnTo>
                    <a:pt x="2177" y="186"/>
                  </a:lnTo>
                  <a:lnTo>
                    <a:pt x="2177" y="186"/>
                  </a:lnTo>
                  <a:lnTo>
                    <a:pt x="2160" y="186"/>
                  </a:lnTo>
                  <a:lnTo>
                    <a:pt x="2160" y="186"/>
                  </a:lnTo>
                  <a:lnTo>
                    <a:pt x="2143" y="186"/>
                  </a:lnTo>
                  <a:lnTo>
                    <a:pt x="2126" y="186"/>
                  </a:lnTo>
                  <a:lnTo>
                    <a:pt x="2126" y="186"/>
                  </a:lnTo>
                  <a:lnTo>
                    <a:pt x="2109" y="169"/>
                  </a:lnTo>
                  <a:lnTo>
                    <a:pt x="2092" y="169"/>
                  </a:lnTo>
                  <a:lnTo>
                    <a:pt x="2092" y="169"/>
                  </a:lnTo>
                  <a:lnTo>
                    <a:pt x="2076" y="169"/>
                  </a:lnTo>
                  <a:lnTo>
                    <a:pt x="2076" y="169"/>
                  </a:lnTo>
                  <a:lnTo>
                    <a:pt x="2042" y="169"/>
                  </a:lnTo>
                  <a:lnTo>
                    <a:pt x="2042" y="169"/>
                  </a:lnTo>
                  <a:lnTo>
                    <a:pt x="2025" y="169"/>
                  </a:lnTo>
                  <a:lnTo>
                    <a:pt x="2008" y="169"/>
                  </a:lnTo>
                  <a:lnTo>
                    <a:pt x="2008" y="169"/>
                  </a:lnTo>
                  <a:lnTo>
                    <a:pt x="1991" y="169"/>
                  </a:lnTo>
                  <a:lnTo>
                    <a:pt x="1991" y="169"/>
                  </a:lnTo>
                  <a:lnTo>
                    <a:pt x="1974" y="169"/>
                  </a:lnTo>
                  <a:lnTo>
                    <a:pt x="1958" y="169"/>
                  </a:lnTo>
                  <a:lnTo>
                    <a:pt x="1958" y="152"/>
                  </a:lnTo>
                  <a:lnTo>
                    <a:pt x="1941" y="152"/>
                  </a:lnTo>
                  <a:lnTo>
                    <a:pt x="1941" y="152"/>
                  </a:lnTo>
                  <a:lnTo>
                    <a:pt x="1907" y="152"/>
                  </a:lnTo>
                  <a:lnTo>
                    <a:pt x="1907" y="152"/>
                  </a:lnTo>
                  <a:lnTo>
                    <a:pt x="1890" y="152"/>
                  </a:lnTo>
                  <a:lnTo>
                    <a:pt x="1890" y="152"/>
                  </a:lnTo>
                  <a:lnTo>
                    <a:pt x="1873" y="152"/>
                  </a:lnTo>
                  <a:lnTo>
                    <a:pt x="1856" y="152"/>
                  </a:lnTo>
                  <a:lnTo>
                    <a:pt x="1856" y="152"/>
                  </a:lnTo>
                  <a:lnTo>
                    <a:pt x="1839" y="152"/>
                  </a:lnTo>
                  <a:lnTo>
                    <a:pt x="1823" y="152"/>
                  </a:lnTo>
                  <a:lnTo>
                    <a:pt x="1806" y="152"/>
                  </a:lnTo>
                  <a:lnTo>
                    <a:pt x="1806" y="152"/>
                  </a:lnTo>
                  <a:lnTo>
                    <a:pt x="1789" y="152"/>
                  </a:lnTo>
                  <a:lnTo>
                    <a:pt x="1772" y="152"/>
                  </a:lnTo>
                  <a:lnTo>
                    <a:pt x="1772" y="135"/>
                  </a:lnTo>
                  <a:lnTo>
                    <a:pt x="1755" y="135"/>
                  </a:lnTo>
                  <a:lnTo>
                    <a:pt x="1738" y="135"/>
                  </a:lnTo>
                  <a:lnTo>
                    <a:pt x="1738" y="135"/>
                  </a:lnTo>
                  <a:lnTo>
                    <a:pt x="1721" y="135"/>
                  </a:lnTo>
                  <a:lnTo>
                    <a:pt x="1705" y="135"/>
                  </a:lnTo>
                  <a:lnTo>
                    <a:pt x="1688" y="135"/>
                  </a:lnTo>
                  <a:lnTo>
                    <a:pt x="1688" y="135"/>
                  </a:lnTo>
                  <a:lnTo>
                    <a:pt x="1671" y="135"/>
                  </a:lnTo>
                  <a:lnTo>
                    <a:pt x="1654" y="135"/>
                  </a:lnTo>
                  <a:lnTo>
                    <a:pt x="1654" y="135"/>
                  </a:lnTo>
                  <a:lnTo>
                    <a:pt x="1637" y="135"/>
                  </a:lnTo>
                  <a:lnTo>
                    <a:pt x="1620" y="135"/>
                  </a:lnTo>
                  <a:lnTo>
                    <a:pt x="1603" y="135"/>
                  </a:lnTo>
                  <a:lnTo>
                    <a:pt x="1603" y="118"/>
                  </a:lnTo>
                  <a:lnTo>
                    <a:pt x="1586" y="118"/>
                  </a:lnTo>
                  <a:lnTo>
                    <a:pt x="1586" y="118"/>
                  </a:lnTo>
                  <a:lnTo>
                    <a:pt x="1570" y="118"/>
                  </a:lnTo>
                  <a:lnTo>
                    <a:pt x="1553" y="118"/>
                  </a:lnTo>
                  <a:lnTo>
                    <a:pt x="1536" y="118"/>
                  </a:lnTo>
                  <a:lnTo>
                    <a:pt x="1519" y="118"/>
                  </a:lnTo>
                  <a:lnTo>
                    <a:pt x="1519" y="118"/>
                  </a:lnTo>
                  <a:lnTo>
                    <a:pt x="1502" y="118"/>
                  </a:lnTo>
                  <a:lnTo>
                    <a:pt x="1502" y="118"/>
                  </a:lnTo>
                  <a:lnTo>
                    <a:pt x="1485" y="118"/>
                  </a:lnTo>
                  <a:lnTo>
                    <a:pt x="1468" y="118"/>
                  </a:lnTo>
                  <a:lnTo>
                    <a:pt x="1452" y="118"/>
                  </a:lnTo>
                  <a:lnTo>
                    <a:pt x="1435" y="118"/>
                  </a:lnTo>
                  <a:lnTo>
                    <a:pt x="1435" y="118"/>
                  </a:lnTo>
                  <a:lnTo>
                    <a:pt x="1418" y="118"/>
                  </a:lnTo>
                  <a:lnTo>
                    <a:pt x="1401" y="101"/>
                  </a:lnTo>
                  <a:lnTo>
                    <a:pt x="1384" y="101"/>
                  </a:lnTo>
                  <a:lnTo>
                    <a:pt x="1384" y="101"/>
                  </a:lnTo>
                  <a:lnTo>
                    <a:pt x="1367" y="101"/>
                  </a:lnTo>
                  <a:lnTo>
                    <a:pt x="1367" y="101"/>
                  </a:lnTo>
                  <a:lnTo>
                    <a:pt x="1333" y="101"/>
                  </a:lnTo>
                  <a:lnTo>
                    <a:pt x="1333" y="101"/>
                  </a:lnTo>
                  <a:lnTo>
                    <a:pt x="1317" y="101"/>
                  </a:lnTo>
                  <a:lnTo>
                    <a:pt x="1300" y="101"/>
                  </a:lnTo>
                  <a:lnTo>
                    <a:pt x="1300" y="101"/>
                  </a:lnTo>
                  <a:lnTo>
                    <a:pt x="1283" y="101"/>
                  </a:lnTo>
                  <a:lnTo>
                    <a:pt x="1266" y="101"/>
                  </a:lnTo>
                  <a:lnTo>
                    <a:pt x="1249" y="101"/>
                  </a:lnTo>
                  <a:lnTo>
                    <a:pt x="1249" y="101"/>
                  </a:lnTo>
                  <a:lnTo>
                    <a:pt x="1232" y="84"/>
                  </a:lnTo>
                  <a:lnTo>
                    <a:pt x="1215" y="84"/>
                  </a:lnTo>
                  <a:lnTo>
                    <a:pt x="1199" y="84"/>
                  </a:lnTo>
                  <a:lnTo>
                    <a:pt x="1199" y="84"/>
                  </a:lnTo>
                  <a:lnTo>
                    <a:pt x="1182" y="84"/>
                  </a:lnTo>
                  <a:lnTo>
                    <a:pt x="1165" y="84"/>
                  </a:lnTo>
                  <a:lnTo>
                    <a:pt x="1148" y="84"/>
                  </a:lnTo>
                  <a:lnTo>
                    <a:pt x="1131" y="84"/>
                  </a:lnTo>
                  <a:lnTo>
                    <a:pt x="1131" y="84"/>
                  </a:lnTo>
                  <a:lnTo>
                    <a:pt x="1114" y="84"/>
                  </a:lnTo>
                  <a:lnTo>
                    <a:pt x="1114" y="84"/>
                  </a:lnTo>
                  <a:lnTo>
                    <a:pt x="1080" y="84"/>
                  </a:lnTo>
                  <a:lnTo>
                    <a:pt x="1080" y="84"/>
                  </a:lnTo>
                  <a:lnTo>
                    <a:pt x="1064" y="84"/>
                  </a:lnTo>
                  <a:lnTo>
                    <a:pt x="1064" y="84"/>
                  </a:lnTo>
                  <a:lnTo>
                    <a:pt x="1030" y="84"/>
                  </a:lnTo>
                  <a:lnTo>
                    <a:pt x="1030" y="67"/>
                  </a:lnTo>
                  <a:lnTo>
                    <a:pt x="1013" y="67"/>
                  </a:lnTo>
                  <a:lnTo>
                    <a:pt x="996" y="67"/>
                  </a:lnTo>
                  <a:lnTo>
                    <a:pt x="979" y="67"/>
                  </a:lnTo>
                  <a:lnTo>
                    <a:pt x="979" y="67"/>
                  </a:lnTo>
                  <a:lnTo>
                    <a:pt x="962" y="67"/>
                  </a:lnTo>
                  <a:lnTo>
                    <a:pt x="946" y="67"/>
                  </a:lnTo>
                  <a:lnTo>
                    <a:pt x="929" y="67"/>
                  </a:lnTo>
                  <a:lnTo>
                    <a:pt x="912" y="67"/>
                  </a:lnTo>
                  <a:lnTo>
                    <a:pt x="895" y="67"/>
                  </a:lnTo>
                  <a:lnTo>
                    <a:pt x="895" y="67"/>
                  </a:lnTo>
                  <a:lnTo>
                    <a:pt x="878" y="67"/>
                  </a:lnTo>
                  <a:lnTo>
                    <a:pt x="861" y="67"/>
                  </a:lnTo>
                  <a:lnTo>
                    <a:pt x="844" y="67"/>
                  </a:lnTo>
                  <a:lnTo>
                    <a:pt x="827" y="51"/>
                  </a:lnTo>
                  <a:lnTo>
                    <a:pt x="827" y="51"/>
                  </a:lnTo>
                  <a:lnTo>
                    <a:pt x="811" y="51"/>
                  </a:lnTo>
                  <a:lnTo>
                    <a:pt x="794" y="51"/>
                  </a:lnTo>
                  <a:lnTo>
                    <a:pt x="777" y="51"/>
                  </a:lnTo>
                  <a:lnTo>
                    <a:pt x="777" y="51"/>
                  </a:lnTo>
                  <a:lnTo>
                    <a:pt x="760" y="51"/>
                  </a:lnTo>
                  <a:lnTo>
                    <a:pt x="743" y="51"/>
                  </a:lnTo>
                  <a:lnTo>
                    <a:pt x="726" y="51"/>
                  </a:lnTo>
                  <a:lnTo>
                    <a:pt x="709" y="51"/>
                  </a:lnTo>
                  <a:lnTo>
                    <a:pt x="693" y="51"/>
                  </a:lnTo>
                  <a:lnTo>
                    <a:pt x="693" y="51"/>
                  </a:lnTo>
                  <a:lnTo>
                    <a:pt x="676" y="51"/>
                  </a:lnTo>
                  <a:lnTo>
                    <a:pt x="659" y="51"/>
                  </a:lnTo>
                  <a:lnTo>
                    <a:pt x="642" y="51"/>
                  </a:lnTo>
                  <a:lnTo>
                    <a:pt x="625" y="51"/>
                  </a:lnTo>
                  <a:lnTo>
                    <a:pt x="608" y="34"/>
                  </a:lnTo>
                  <a:lnTo>
                    <a:pt x="608" y="34"/>
                  </a:lnTo>
                  <a:lnTo>
                    <a:pt x="591" y="34"/>
                  </a:lnTo>
                  <a:lnTo>
                    <a:pt x="574" y="34"/>
                  </a:lnTo>
                  <a:lnTo>
                    <a:pt x="558" y="34"/>
                  </a:lnTo>
                  <a:lnTo>
                    <a:pt x="541" y="34"/>
                  </a:lnTo>
                  <a:lnTo>
                    <a:pt x="524" y="34"/>
                  </a:lnTo>
                  <a:lnTo>
                    <a:pt x="524" y="34"/>
                  </a:lnTo>
                  <a:lnTo>
                    <a:pt x="507" y="34"/>
                  </a:lnTo>
                  <a:lnTo>
                    <a:pt x="490" y="34"/>
                  </a:lnTo>
                  <a:lnTo>
                    <a:pt x="473" y="34"/>
                  </a:lnTo>
                  <a:lnTo>
                    <a:pt x="456" y="34"/>
                  </a:lnTo>
                  <a:lnTo>
                    <a:pt x="456" y="34"/>
                  </a:lnTo>
                  <a:lnTo>
                    <a:pt x="423" y="34"/>
                  </a:lnTo>
                  <a:lnTo>
                    <a:pt x="423" y="17"/>
                  </a:lnTo>
                  <a:lnTo>
                    <a:pt x="406" y="17"/>
                  </a:lnTo>
                  <a:lnTo>
                    <a:pt x="389" y="17"/>
                  </a:lnTo>
                  <a:lnTo>
                    <a:pt x="372" y="17"/>
                  </a:lnTo>
                  <a:lnTo>
                    <a:pt x="372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05" y="17"/>
                  </a:lnTo>
                  <a:lnTo>
                    <a:pt x="305" y="17"/>
                  </a:lnTo>
                  <a:lnTo>
                    <a:pt x="288" y="17"/>
                  </a:lnTo>
                  <a:lnTo>
                    <a:pt x="271" y="17"/>
                  </a:lnTo>
                  <a:lnTo>
                    <a:pt x="254" y="17"/>
                  </a:lnTo>
                  <a:lnTo>
                    <a:pt x="254" y="17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03" y="17"/>
                  </a:lnTo>
                  <a:lnTo>
                    <a:pt x="187" y="0"/>
                  </a:lnTo>
                  <a:lnTo>
                    <a:pt x="170" y="0"/>
                  </a:lnTo>
                  <a:lnTo>
                    <a:pt x="153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9"/>
            <p:cNvSpPr/>
            <p:nvPr/>
          </p:nvSpPr>
          <p:spPr>
            <a:xfrm>
              <a:off x="3931625" y="804825"/>
              <a:ext cx="271575" cy="38400"/>
            </a:xfrm>
            <a:custGeom>
              <a:avLst/>
              <a:gdLst/>
              <a:ahLst/>
              <a:cxnLst/>
              <a:rect l="l" t="t" r="r" b="b"/>
              <a:pathLst>
                <a:path w="10863" h="1536" fill="none" extrusionOk="0">
                  <a:moveTo>
                    <a:pt x="10863" y="1535"/>
                  </a:moveTo>
                  <a:lnTo>
                    <a:pt x="10796" y="1519"/>
                  </a:lnTo>
                  <a:lnTo>
                    <a:pt x="10796" y="1519"/>
                  </a:lnTo>
                  <a:lnTo>
                    <a:pt x="10711" y="1502"/>
                  </a:lnTo>
                  <a:lnTo>
                    <a:pt x="10694" y="1502"/>
                  </a:lnTo>
                  <a:lnTo>
                    <a:pt x="10610" y="1485"/>
                  </a:lnTo>
                  <a:lnTo>
                    <a:pt x="10593" y="1485"/>
                  </a:lnTo>
                  <a:lnTo>
                    <a:pt x="10509" y="1468"/>
                  </a:lnTo>
                  <a:lnTo>
                    <a:pt x="10509" y="1468"/>
                  </a:lnTo>
                  <a:lnTo>
                    <a:pt x="10408" y="1451"/>
                  </a:lnTo>
                  <a:lnTo>
                    <a:pt x="10408" y="1451"/>
                  </a:lnTo>
                  <a:lnTo>
                    <a:pt x="10323" y="1434"/>
                  </a:lnTo>
                  <a:lnTo>
                    <a:pt x="10306" y="1417"/>
                  </a:lnTo>
                  <a:lnTo>
                    <a:pt x="10205" y="1401"/>
                  </a:lnTo>
                  <a:lnTo>
                    <a:pt x="10205" y="1401"/>
                  </a:lnTo>
                  <a:lnTo>
                    <a:pt x="10104" y="1384"/>
                  </a:lnTo>
                  <a:lnTo>
                    <a:pt x="10104" y="1384"/>
                  </a:lnTo>
                  <a:lnTo>
                    <a:pt x="10003" y="1367"/>
                  </a:lnTo>
                  <a:lnTo>
                    <a:pt x="10003" y="1367"/>
                  </a:lnTo>
                  <a:lnTo>
                    <a:pt x="9952" y="1350"/>
                  </a:lnTo>
                  <a:lnTo>
                    <a:pt x="9935" y="1350"/>
                  </a:lnTo>
                  <a:lnTo>
                    <a:pt x="9902" y="1350"/>
                  </a:lnTo>
                  <a:lnTo>
                    <a:pt x="9885" y="1333"/>
                  </a:lnTo>
                  <a:lnTo>
                    <a:pt x="9784" y="1316"/>
                  </a:lnTo>
                  <a:lnTo>
                    <a:pt x="9784" y="1316"/>
                  </a:lnTo>
                  <a:lnTo>
                    <a:pt x="9682" y="1299"/>
                  </a:lnTo>
                  <a:lnTo>
                    <a:pt x="9665" y="1299"/>
                  </a:lnTo>
                  <a:lnTo>
                    <a:pt x="9564" y="1283"/>
                  </a:lnTo>
                  <a:lnTo>
                    <a:pt x="9564" y="1283"/>
                  </a:lnTo>
                  <a:lnTo>
                    <a:pt x="9480" y="1266"/>
                  </a:lnTo>
                  <a:lnTo>
                    <a:pt x="9480" y="1266"/>
                  </a:lnTo>
                  <a:lnTo>
                    <a:pt x="9463" y="1266"/>
                  </a:lnTo>
                  <a:lnTo>
                    <a:pt x="9463" y="1249"/>
                  </a:lnTo>
                  <a:lnTo>
                    <a:pt x="9345" y="1232"/>
                  </a:lnTo>
                  <a:lnTo>
                    <a:pt x="9345" y="1232"/>
                  </a:lnTo>
                  <a:lnTo>
                    <a:pt x="9328" y="1232"/>
                  </a:lnTo>
                  <a:lnTo>
                    <a:pt x="9311" y="1232"/>
                  </a:lnTo>
                  <a:lnTo>
                    <a:pt x="9244" y="1215"/>
                  </a:lnTo>
                  <a:lnTo>
                    <a:pt x="9227" y="1215"/>
                  </a:lnTo>
                  <a:lnTo>
                    <a:pt x="9176" y="1198"/>
                  </a:lnTo>
                  <a:lnTo>
                    <a:pt x="9159" y="1198"/>
                  </a:lnTo>
                  <a:lnTo>
                    <a:pt x="9126" y="1198"/>
                  </a:lnTo>
                  <a:lnTo>
                    <a:pt x="9109" y="1198"/>
                  </a:lnTo>
                  <a:lnTo>
                    <a:pt x="9041" y="1181"/>
                  </a:lnTo>
                  <a:lnTo>
                    <a:pt x="9041" y="1181"/>
                  </a:lnTo>
                  <a:lnTo>
                    <a:pt x="9008" y="1164"/>
                  </a:lnTo>
                  <a:lnTo>
                    <a:pt x="8991" y="1164"/>
                  </a:lnTo>
                  <a:lnTo>
                    <a:pt x="8940" y="1164"/>
                  </a:lnTo>
                  <a:lnTo>
                    <a:pt x="8923" y="1164"/>
                  </a:lnTo>
                  <a:lnTo>
                    <a:pt x="8890" y="1148"/>
                  </a:lnTo>
                  <a:lnTo>
                    <a:pt x="8873" y="1148"/>
                  </a:lnTo>
                  <a:lnTo>
                    <a:pt x="8822" y="1131"/>
                  </a:lnTo>
                  <a:lnTo>
                    <a:pt x="8805" y="1131"/>
                  </a:lnTo>
                  <a:lnTo>
                    <a:pt x="8772" y="1131"/>
                  </a:lnTo>
                  <a:lnTo>
                    <a:pt x="8755" y="1131"/>
                  </a:lnTo>
                  <a:lnTo>
                    <a:pt x="8721" y="1114"/>
                  </a:lnTo>
                  <a:lnTo>
                    <a:pt x="8704" y="1114"/>
                  </a:lnTo>
                  <a:lnTo>
                    <a:pt x="8637" y="1097"/>
                  </a:lnTo>
                  <a:lnTo>
                    <a:pt x="8620" y="1097"/>
                  </a:lnTo>
                  <a:lnTo>
                    <a:pt x="8620" y="1097"/>
                  </a:lnTo>
                  <a:lnTo>
                    <a:pt x="8519" y="1080"/>
                  </a:lnTo>
                  <a:lnTo>
                    <a:pt x="8519" y="1080"/>
                  </a:lnTo>
                  <a:lnTo>
                    <a:pt x="8502" y="1080"/>
                  </a:lnTo>
                  <a:lnTo>
                    <a:pt x="8434" y="1063"/>
                  </a:lnTo>
                  <a:lnTo>
                    <a:pt x="8434" y="1063"/>
                  </a:lnTo>
                  <a:lnTo>
                    <a:pt x="8384" y="1063"/>
                  </a:lnTo>
                  <a:lnTo>
                    <a:pt x="8384" y="1063"/>
                  </a:lnTo>
                  <a:lnTo>
                    <a:pt x="8350" y="1046"/>
                  </a:lnTo>
                  <a:lnTo>
                    <a:pt x="8350" y="1046"/>
                  </a:lnTo>
                  <a:lnTo>
                    <a:pt x="8282" y="1046"/>
                  </a:lnTo>
                  <a:lnTo>
                    <a:pt x="8266" y="1046"/>
                  </a:lnTo>
                  <a:lnTo>
                    <a:pt x="8249" y="1030"/>
                  </a:lnTo>
                  <a:lnTo>
                    <a:pt x="8249" y="1030"/>
                  </a:lnTo>
                  <a:lnTo>
                    <a:pt x="8198" y="1030"/>
                  </a:lnTo>
                  <a:lnTo>
                    <a:pt x="8198" y="1030"/>
                  </a:lnTo>
                  <a:lnTo>
                    <a:pt x="8131" y="1013"/>
                  </a:lnTo>
                  <a:lnTo>
                    <a:pt x="8114" y="1013"/>
                  </a:lnTo>
                  <a:lnTo>
                    <a:pt x="8046" y="996"/>
                  </a:lnTo>
                  <a:lnTo>
                    <a:pt x="8046" y="996"/>
                  </a:lnTo>
                  <a:lnTo>
                    <a:pt x="7979" y="996"/>
                  </a:lnTo>
                  <a:lnTo>
                    <a:pt x="7979" y="979"/>
                  </a:lnTo>
                  <a:lnTo>
                    <a:pt x="7962" y="979"/>
                  </a:lnTo>
                  <a:lnTo>
                    <a:pt x="7911" y="979"/>
                  </a:lnTo>
                  <a:lnTo>
                    <a:pt x="7894" y="979"/>
                  </a:lnTo>
                  <a:lnTo>
                    <a:pt x="7861" y="962"/>
                  </a:lnTo>
                  <a:lnTo>
                    <a:pt x="7844" y="962"/>
                  </a:lnTo>
                  <a:lnTo>
                    <a:pt x="7827" y="962"/>
                  </a:lnTo>
                  <a:lnTo>
                    <a:pt x="7776" y="945"/>
                  </a:lnTo>
                  <a:lnTo>
                    <a:pt x="7760" y="945"/>
                  </a:lnTo>
                  <a:lnTo>
                    <a:pt x="7709" y="945"/>
                  </a:lnTo>
                  <a:lnTo>
                    <a:pt x="7709" y="945"/>
                  </a:lnTo>
                  <a:lnTo>
                    <a:pt x="7658" y="928"/>
                  </a:lnTo>
                  <a:lnTo>
                    <a:pt x="7642" y="928"/>
                  </a:lnTo>
                  <a:lnTo>
                    <a:pt x="7591" y="911"/>
                  </a:lnTo>
                  <a:lnTo>
                    <a:pt x="7574" y="911"/>
                  </a:lnTo>
                  <a:lnTo>
                    <a:pt x="7557" y="911"/>
                  </a:lnTo>
                  <a:lnTo>
                    <a:pt x="7523" y="911"/>
                  </a:lnTo>
                  <a:lnTo>
                    <a:pt x="7523" y="911"/>
                  </a:lnTo>
                  <a:lnTo>
                    <a:pt x="7473" y="895"/>
                  </a:lnTo>
                  <a:lnTo>
                    <a:pt x="7456" y="895"/>
                  </a:lnTo>
                  <a:lnTo>
                    <a:pt x="7422" y="895"/>
                  </a:lnTo>
                  <a:lnTo>
                    <a:pt x="7405" y="895"/>
                  </a:lnTo>
                  <a:lnTo>
                    <a:pt x="7405" y="895"/>
                  </a:lnTo>
                  <a:lnTo>
                    <a:pt x="7355" y="878"/>
                  </a:lnTo>
                  <a:lnTo>
                    <a:pt x="7355" y="878"/>
                  </a:lnTo>
                  <a:lnTo>
                    <a:pt x="7287" y="878"/>
                  </a:lnTo>
                  <a:lnTo>
                    <a:pt x="7287" y="878"/>
                  </a:lnTo>
                  <a:lnTo>
                    <a:pt x="7270" y="861"/>
                  </a:lnTo>
                  <a:lnTo>
                    <a:pt x="7237" y="861"/>
                  </a:lnTo>
                  <a:lnTo>
                    <a:pt x="7220" y="861"/>
                  </a:lnTo>
                  <a:lnTo>
                    <a:pt x="7186" y="861"/>
                  </a:lnTo>
                  <a:lnTo>
                    <a:pt x="7169" y="861"/>
                  </a:lnTo>
                  <a:lnTo>
                    <a:pt x="7136" y="844"/>
                  </a:lnTo>
                  <a:lnTo>
                    <a:pt x="7136" y="844"/>
                  </a:lnTo>
                  <a:lnTo>
                    <a:pt x="7119" y="844"/>
                  </a:lnTo>
                  <a:lnTo>
                    <a:pt x="7085" y="844"/>
                  </a:lnTo>
                  <a:lnTo>
                    <a:pt x="7068" y="844"/>
                  </a:lnTo>
                  <a:lnTo>
                    <a:pt x="7034" y="827"/>
                  </a:lnTo>
                  <a:lnTo>
                    <a:pt x="7017" y="827"/>
                  </a:lnTo>
                  <a:lnTo>
                    <a:pt x="6984" y="827"/>
                  </a:lnTo>
                  <a:lnTo>
                    <a:pt x="6967" y="827"/>
                  </a:lnTo>
                  <a:lnTo>
                    <a:pt x="6950" y="810"/>
                  </a:lnTo>
                  <a:lnTo>
                    <a:pt x="6933" y="810"/>
                  </a:lnTo>
                  <a:lnTo>
                    <a:pt x="6916" y="810"/>
                  </a:lnTo>
                  <a:lnTo>
                    <a:pt x="6883" y="810"/>
                  </a:lnTo>
                  <a:lnTo>
                    <a:pt x="6866" y="810"/>
                  </a:lnTo>
                  <a:lnTo>
                    <a:pt x="6832" y="793"/>
                  </a:lnTo>
                  <a:lnTo>
                    <a:pt x="6832" y="793"/>
                  </a:lnTo>
                  <a:lnTo>
                    <a:pt x="6815" y="793"/>
                  </a:lnTo>
                  <a:lnTo>
                    <a:pt x="6798" y="793"/>
                  </a:lnTo>
                  <a:lnTo>
                    <a:pt x="6781" y="793"/>
                  </a:lnTo>
                  <a:lnTo>
                    <a:pt x="6764" y="793"/>
                  </a:lnTo>
                  <a:lnTo>
                    <a:pt x="6748" y="777"/>
                  </a:lnTo>
                  <a:lnTo>
                    <a:pt x="6731" y="777"/>
                  </a:lnTo>
                  <a:lnTo>
                    <a:pt x="6697" y="777"/>
                  </a:lnTo>
                  <a:lnTo>
                    <a:pt x="6680" y="777"/>
                  </a:lnTo>
                  <a:lnTo>
                    <a:pt x="6646" y="777"/>
                  </a:lnTo>
                  <a:lnTo>
                    <a:pt x="6646" y="760"/>
                  </a:lnTo>
                  <a:lnTo>
                    <a:pt x="6630" y="760"/>
                  </a:lnTo>
                  <a:lnTo>
                    <a:pt x="6596" y="760"/>
                  </a:lnTo>
                  <a:lnTo>
                    <a:pt x="6596" y="760"/>
                  </a:lnTo>
                  <a:lnTo>
                    <a:pt x="6562" y="760"/>
                  </a:lnTo>
                  <a:lnTo>
                    <a:pt x="6545" y="760"/>
                  </a:lnTo>
                  <a:lnTo>
                    <a:pt x="6511" y="743"/>
                  </a:lnTo>
                  <a:lnTo>
                    <a:pt x="6495" y="743"/>
                  </a:lnTo>
                  <a:lnTo>
                    <a:pt x="6495" y="743"/>
                  </a:lnTo>
                  <a:lnTo>
                    <a:pt x="6478" y="743"/>
                  </a:lnTo>
                  <a:lnTo>
                    <a:pt x="6461" y="743"/>
                  </a:lnTo>
                  <a:lnTo>
                    <a:pt x="6461" y="743"/>
                  </a:lnTo>
                  <a:lnTo>
                    <a:pt x="6427" y="726"/>
                  </a:lnTo>
                  <a:lnTo>
                    <a:pt x="6410" y="726"/>
                  </a:lnTo>
                  <a:lnTo>
                    <a:pt x="6377" y="726"/>
                  </a:lnTo>
                  <a:lnTo>
                    <a:pt x="6377" y="726"/>
                  </a:lnTo>
                  <a:lnTo>
                    <a:pt x="6343" y="726"/>
                  </a:lnTo>
                  <a:lnTo>
                    <a:pt x="6326" y="726"/>
                  </a:lnTo>
                  <a:lnTo>
                    <a:pt x="6309" y="726"/>
                  </a:lnTo>
                  <a:lnTo>
                    <a:pt x="6309" y="709"/>
                  </a:lnTo>
                  <a:lnTo>
                    <a:pt x="6292" y="709"/>
                  </a:lnTo>
                  <a:lnTo>
                    <a:pt x="6292" y="709"/>
                  </a:lnTo>
                  <a:lnTo>
                    <a:pt x="6258" y="709"/>
                  </a:lnTo>
                  <a:lnTo>
                    <a:pt x="6242" y="709"/>
                  </a:lnTo>
                  <a:lnTo>
                    <a:pt x="6208" y="709"/>
                  </a:lnTo>
                  <a:lnTo>
                    <a:pt x="6191" y="709"/>
                  </a:lnTo>
                  <a:lnTo>
                    <a:pt x="6174" y="692"/>
                  </a:lnTo>
                  <a:lnTo>
                    <a:pt x="6157" y="692"/>
                  </a:lnTo>
                  <a:lnTo>
                    <a:pt x="6140" y="692"/>
                  </a:lnTo>
                  <a:lnTo>
                    <a:pt x="6140" y="692"/>
                  </a:lnTo>
                  <a:lnTo>
                    <a:pt x="6124" y="692"/>
                  </a:lnTo>
                  <a:lnTo>
                    <a:pt x="6090" y="675"/>
                  </a:lnTo>
                  <a:lnTo>
                    <a:pt x="6073" y="675"/>
                  </a:lnTo>
                  <a:lnTo>
                    <a:pt x="6039" y="675"/>
                  </a:lnTo>
                  <a:lnTo>
                    <a:pt x="6039" y="675"/>
                  </a:lnTo>
                  <a:lnTo>
                    <a:pt x="6005" y="675"/>
                  </a:lnTo>
                  <a:lnTo>
                    <a:pt x="6005" y="675"/>
                  </a:lnTo>
                  <a:lnTo>
                    <a:pt x="5972" y="658"/>
                  </a:lnTo>
                  <a:lnTo>
                    <a:pt x="5955" y="658"/>
                  </a:lnTo>
                  <a:lnTo>
                    <a:pt x="5955" y="658"/>
                  </a:lnTo>
                  <a:lnTo>
                    <a:pt x="5938" y="658"/>
                  </a:lnTo>
                  <a:lnTo>
                    <a:pt x="5921" y="658"/>
                  </a:lnTo>
                  <a:lnTo>
                    <a:pt x="5887" y="658"/>
                  </a:lnTo>
                  <a:lnTo>
                    <a:pt x="5887" y="658"/>
                  </a:lnTo>
                  <a:lnTo>
                    <a:pt x="5854" y="642"/>
                  </a:lnTo>
                  <a:lnTo>
                    <a:pt x="5854" y="642"/>
                  </a:lnTo>
                  <a:lnTo>
                    <a:pt x="5820" y="642"/>
                  </a:lnTo>
                  <a:lnTo>
                    <a:pt x="5803" y="642"/>
                  </a:lnTo>
                  <a:lnTo>
                    <a:pt x="5786" y="642"/>
                  </a:lnTo>
                  <a:lnTo>
                    <a:pt x="5769" y="642"/>
                  </a:lnTo>
                  <a:lnTo>
                    <a:pt x="5769" y="642"/>
                  </a:lnTo>
                  <a:lnTo>
                    <a:pt x="5736" y="625"/>
                  </a:lnTo>
                  <a:lnTo>
                    <a:pt x="5736" y="625"/>
                  </a:lnTo>
                  <a:lnTo>
                    <a:pt x="5702" y="625"/>
                  </a:lnTo>
                  <a:lnTo>
                    <a:pt x="5702" y="625"/>
                  </a:lnTo>
                  <a:lnTo>
                    <a:pt x="5668" y="625"/>
                  </a:lnTo>
                  <a:lnTo>
                    <a:pt x="5651" y="625"/>
                  </a:lnTo>
                  <a:lnTo>
                    <a:pt x="5634" y="608"/>
                  </a:lnTo>
                  <a:lnTo>
                    <a:pt x="5618" y="608"/>
                  </a:lnTo>
                  <a:lnTo>
                    <a:pt x="5601" y="608"/>
                  </a:lnTo>
                  <a:lnTo>
                    <a:pt x="5584" y="608"/>
                  </a:lnTo>
                  <a:lnTo>
                    <a:pt x="5584" y="608"/>
                  </a:lnTo>
                  <a:lnTo>
                    <a:pt x="5550" y="608"/>
                  </a:lnTo>
                  <a:lnTo>
                    <a:pt x="5550" y="608"/>
                  </a:lnTo>
                  <a:lnTo>
                    <a:pt x="5516" y="608"/>
                  </a:lnTo>
                  <a:lnTo>
                    <a:pt x="5516" y="608"/>
                  </a:lnTo>
                  <a:lnTo>
                    <a:pt x="5483" y="591"/>
                  </a:lnTo>
                  <a:lnTo>
                    <a:pt x="5483" y="591"/>
                  </a:lnTo>
                  <a:lnTo>
                    <a:pt x="5449" y="591"/>
                  </a:lnTo>
                  <a:lnTo>
                    <a:pt x="5449" y="591"/>
                  </a:lnTo>
                  <a:lnTo>
                    <a:pt x="5415" y="591"/>
                  </a:lnTo>
                  <a:lnTo>
                    <a:pt x="5398" y="591"/>
                  </a:lnTo>
                  <a:lnTo>
                    <a:pt x="5398" y="591"/>
                  </a:lnTo>
                  <a:lnTo>
                    <a:pt x="5381" y="574"/>
                  </a:lnTo>
                  <a:lnTo>
                    <a:pt x="5365" y="574"/>
                  </a:lnTo>
                  <a:lnTo>
                    <a:pt x="5348" y="574"/>
                  </a:lnTo>
                  <a:lnTo>
                    <a:pt x="5331" y="574"/>
                  </a:lnTo>
                  <a:lnTo>
                    <a:pt x="5314" y="574"/>
                  </a:lnTo>
                  <a:lnTo>
                    <a:pt x="5314" y="574"/>
                  </a:lnTo>
                  <a:lnTo>
                    <a:pt x="5280" y="574"/>
                  </a:lnTo>
                  <a:lnTo>
                    <a:pt x="5280" y="574"/>
                  </a:lnTo>
                  <a:lnTo>
                    <a:pt x="5246" y="557"/>
                  </a:lnTo>
                  <a:lnTo>
                    <a:pt x="5246" y="557"/>
                  </a:lnTo>
                  <a:lnTo>
                    <a:pt x="5213" y="557"/>
                  </a:lnTo>
                  <a:lnTo>
                    <a:pt x="5213" y="557"/>
                  </a:lnTo>
                  <a:lnTo>
                    <a:pt x="5179" y="557"/>
                  </a:lnTo>
                  <a:lnTo>
                    <a:pt x="5179" y="557"/>
                  </a:lnTo>
                  <a:lnTo>
                    <a:pt x="5145" y="557"/>
                  </a:lnTo>
                  <a:lnTo>
                    <a:pt x="5145" y="557"/>
                  </a:lnTo>
                  <a:lnTo>
                    <a:pt x="5128" y="540"/>
                  </a:lnTo>
                  <a:lnTo>
                    <a:pt x="5112" y="540"/>
                  </a:lnTo>
                  <a:lnTo>
                    <a:pt x="5095" y="540"/>
                  </a:lnTo>
                  <a:lnTo>
                    <a:pt x="5078" y="540"/>
                  </a:lnTo>
                  <a:lnTo>
                    <a:pt x="5061" y="540"/>
                  </a:lnTo>
                  <a:lnTo>
                    <a:pt x="5044" y="540"/>
                  </a:lnTo>
                  <a:lnTo>
                    <a:pt x="5027" y="524"/>
                  </a:lnTo>
                  <a:lnTo>
                    <a:pt x="5010" y="524"/>
                  </a:lnTo>
                  <a:lnTo>
                    <a:pt x="4993" y="524"/>
                  </a:lnTo>
                  <a:lnTo>
                    <a:pt x="4977" y="524"/>
                  </a:lnTo>
                  <a:lnTo>
                    <a:pt x="4977" y="524"/>
                  </a:lnTo>
                  <a:lnTo>
                    <a:pt x="4960" y="524"/>
                  </a:lnTo>
                  <a:lnTo>
                    <a:pt x="4943" y="524"/>
                  </a:lnTo>
                  <a:lnTo>
                    <a:pt x="4926" y="524"/>
                  </a:lnTo>
                  <a:lnTo>
                    <a:pt x="4909" y="524"/>
                  </a:lnTo>
                  <a:lnTo>
                    <a:pt x="4892" y="507"/>
                  </a:lnTo>
                  <a:lnTo>
                    <a:pt x="4875" y="507"/>
                  </a:lnTo>
                  <a:lnTo>
                    <a:pt x="4859" y="507"/>
                  </a:lnTo>
                  <a:lnTo>
                    <a:pt x="4842" y="507"/>
                  </a:lnTo>
                  <a:lnTo>
                    <a:pt x="4825" y="507"/>
                  </a:lnTo>
                  <a:lnTo>
                    <a:pt x="4808" y="507"/>
                  </a:lnTo>
                  <a:lnTo>
                    <a:pt x="4791" y="507"/>
                  </a:lnTo>
                  <a:lnTo>
                    <a:pt x="4774" y="507"/>
                  </a:lnTo>
                  <a:lnTo>
                    <a:pt x="4757" y="490"/>
                  </a:lnTo>
                  <a:lnTo>
                    <a:pt x="4757" y="490"/>
                  </a:lnTo>
                  <a:lnTo>
                    <a:pt x="4740" y="490"/>
                  </a:lnTo>
                  <a:lnTo>
                    <a:pt x="4724" y="490"/>
                  </a:lnTo>
                  <a:lnTo>
                    <a:pt x="4707" y="490"/>
                  </a:lnTo>
                  <a:lnTo>
                    <a:pt x="4690" y="490"/>
                  </a:lnTo>
                  <a:lnTo>
                    <a:pt x="4673" y="490"/>
                  </a:lnTo>
                  <a:lnTo>
                    <a:pt x="4656" y="490"/>
                  </a:lnTo>
                  <a:lnTo>
                    <a:pt x="4639" y="473"/>
                  </a:lnTo>
                  <a:lnTo>
                    <a:pt x="4622" y="473"/>
                  </a:lnTo>
                  <a:lnTo>
                    <a:pt x="4606" y="473"/>
                  </a:lnTo>
                  <a:lnTo>
                    <a:pt x="4589" y="473"/>
                  </a:lnTo>
                  <a:lnTo>
                    <a:pt x="4589" y="473"/>
                  </a:lnTo>
                  <a:lnTo>
                    <a:pt x="4572" y="473"/>
                  </a:lnTo>
                  <a:lnTo>
                    <a:pt x="4555" y="473"/>
                  </a:lnTo>
                  <a:lnTo>
                    <a:pt x="4538" y="473"/>
                  </a:lnTo>
                  <a:lnTo>
                    <a:pt x="4538" y="473"/>
                  </a:lnTo>
                  <a:lnTo>
                    <a:pt x="4521" y="456"/>
                  </a:lnTo>
                  <a:lnTo>
                    <a:pt x="4504" y="456"/>
                  </a:lnTo>
                  <a:lnTo>
                    <a:pt x="4487" y="456"/>
                  </a:lnTo>
                  <a:lnTo>
                    <a:pt x="4471" y="456"/>
                  </a:lnTo>
                  <a:lnTo>
                    <a:pt x="4471" y="456"/>
                  </a:lnTo>
                  <a:lnTo>
                    <a:pt x="4454" y="456"/>
                  </a:lnTo>
                  <a:lnTo>
                    <a:pt x="4437" y="456"/>
                  </a:lnTo>
                  <a:lnTo>
                    <a:pt x="4420" y="456"/>
                  </a:lnTo>
                  <a:lnTo>
                    <a:pt x="4403" y="439"/>
                  </a:lnTo>
                  <a:lnTo>
                    <a:pt x="4386" y="439"/>
                  </a:lnTo>
                  <a:lnTo>
                    <a:pt x="4386" y="439"/>
                  </a:lnTo>
                  <a:lnTo>
                    <a:pt x="4369" y="439"/>
                  </a:lnTo>
                  <a:lnTo>
                    <a:pt x="4353" y="439"/>
                  </a:lnTo>
                  <a:lnTo>
                    <a:pt x="4336" y="439"/>
                  </a:lnTo>
                  <a:lnTo>
                    <a:pt x="4319" y="439"/>
                  </a:lnTo>
                  <a:lnTo>
                    <a:pt x="4302" y="439"/>
                  </a:lnTo>
                  <a:lnTo>
                    <a:pt x="4302" y="439"/>
                  </a:lnTo>
                  <a:lnTo>
                    <a:pt x="4285" y="439"/>
                  </a:lnTo>
                  <a:lnTo>
                    <a:pt x="4268" y="422"/>
                  </a:lnTo>
                  <a:lnTo>
                    <a:pt x="4251" y="422"/>
                  </a:lnTo>
                  <a:lnTo>
                    <a:pt x="4234" y="422"/>
                  </a:lnTo>
                  <a:lnTo>
                    <a:pt x="4234" y="422"/>
                  </a:lnTo>
                  <a:lnTo>
                    <a:pt x="4201" y="422"/>
                  </a:lnTo>
                  <a:lnTo>
                    <a:pt x="4201" y="422"/>
                  </a:lnTo>
                  <a:lnTo>
                    <a:pt x="4184" y="422"/>
                  </a:lnTo>
                  <a:lnTo>
                    <a:pt x="4167" y="422"/>
                  </a:lnTo>
                  <a:lnTo>
                    <a:pt x="4150" y="422"/>
                  </a:lnTo>
                  <a:lnTo>
                    <a:pt x="4133" y="422"/>
                  </a:lnTo>
                  <a:lnTo>
                    <a:pt x="4116" y="405"/>
                  </a:lnTo>
                  <a:lnTo>
                    <a:pt x="4100" y="405"/>
                  </a:lnTo>
                  <a:lnTo>
                    <a:pt x="4100" y="405"/>
                  </a:lnTo>
                  <a:lnTo>
                    <a:pt x="4083" y="405"/>
                  </a:lnTo>
                  <a:lnTo>
                    <a:pt x="4066" y="405"/>
                  </a:lnTo>
                  <a:lnTo>
                    <a:pt x="4049" y="405"/>
                  </a:lnTo>
                  <a:lnTo>
                    <a:pt x="4049" y="405"/>
                  </a:lnTo>
                  <a:lnTo>
                    <a:pt x="4032" y="405"/>
                  </a:lnTo>
                  <a:lnTo>
                    <a:pt x="4015" y="405"/>
                  </a:lnTo>
                  <a:lnTo>
                    <a:pt x="3998" y="405"/>
                  </a:lnTo>
                  <a:lnTo>
                    <a:pt x="3981" y="389"/>
                  </a:lnTo>
                  <a:lnTo>
                    <a:pt x="3981" y="389"/>
                  </a:lnTo>
                  <a:lnTo>
                    <a:pt x="3948" y="389"/>
                  </a:lnTo>
                  <a:lnTo>
                    <a:pt x="3948" y="389"/>
                  </a:lnTo>
                  <a:lnTo>
                    <a:pt x="3931" y="389"/>
                  </a:lnTo>
                  <a:lnTo>
                    <a:pt x="3914" y="389"/>
                  </a:lnTo>
                  <a:lnTo>
                    <a:pt x="3897" y="389"/>
                  </a:lnTo>
                  <a:lnTo>
                    <a:pt x="3897" y="389"/>
                  </a:lnTo>
                  <a:lnTo>
                    <a:pt x="3880" y="389"/>
                  </a:lnTo>
                  <a:lnTo>
                    <a:pt x="3863" y="389"/>
                  </a:lnTo>
                  <a:lnTo>
                    <a:pt x="3847" y="372"/>
                  </a:lnTo>
                  <a:lnTo>
                    <a:pt x="3830" y="372"/>
                  </a:lnTo>
                  <a:lnTo>
                    <a:pt x="3830" y="372"/>
                  </a:lnTo>
                  <a:lnTo>
                    <a:pt x="3813" y="372"/>
                  </a:lnTo>
                  <a:lnTo>
                    <a:pt x="3796" y="372"/>
                  </a:lnTo>
                  <a:lnTo>
                    <a:pt x="3796" y="372"/>
                  </a:lnTo>
                  <a:lnTo>
                    <a:pt x="3762" y="372"/>
                  </a:lnTo>
                  <a:lnTo>
                    <a:pt x="3762" y="372"/>
                  </a:lnTo>
                  <a:lnTo>
                    <a:pt x="3745" y="372"/>
                  </a:lnTo>
                  <a:lnTo>
                    <a:pt x="3745" y="372"/>
                  </a:lnTo>
                  <a:lnTo>
                    <a:pt x="3712" y="355"/>
                  </a:lnTo>
                  <a:lnTo>
                    <a:pt x="3712" y="355"/>
                  </a:lnTo>
                  <a:lnTo>
                    <a:pt x="3695" y="355"/>
                  </a:lnTo>
                  <a:lnTo>
                    <a:pt x="3678" y="355"/>
                  </a:lnTo>
                  <a:lnTo>
                    <a:pt x="3678" y="355"/>
                  </a:lnTo>
                  <a:lnTo>
                    <a:pt x="3661" y="355"/>
                  </a:lnTo>
                  <a:lnTo>
                    <a:pt x="3644" y="355"/>
                  </a:lnTo>
                  <a:lnTo>
                    <a:pt x="3627" y="355"/>
                  </a:lnTo>
                  <a:lnTo>
                    <a:pt x="3610" y="355"/>
                  </a:lnTo>
                  <a:lnTo>
                    <a:pt x="3610" y="355"/>
                  </a:lnTo>
                  <a:lnTo>
                    <a:pt x="3594" y="355"/>
                  </a:lnTo>
                  <a:lnTo>
                    <a:pt x="3577" y="355"/>
                  </a:lnTo>
                  <a:lnTo>
                    <a:pt x="3560" y="338"/>
                  </a:lnTo>
                  <a:lnTo>
                    <a:pt x="3543" y="338"/>
                  </a:lnTo>
                  <a:lnTo>
                    <a:pt x="3543" y="338"/>
                  </a:lnTo>
                  <a:lnTo>
                    <a:pt x="3526" y="338"/>
                  </a:lnTo>
                  <a:lnTo>
                    <a:pt x="3526" y="338"/>
                  </a:lnTo>
                  <a:lnTo>
                    <a:pt x="3509" y="338"/>
                  </a:lnTo>
                  <a:lnTo>
                    <a:pt x="3492" y="338"/>
                  </a:lnTo>
                  <a:lnTo>
                    <a:pt x="3475" y="338"/>
                  </a:lnTo>
                  <a:lnTo>
                    <a:pt x="3459" y="338"/>
                  </a:lnTo>
                  <a:lnTo>
                    <a:pt x="3459" y="338"/>
                  </a:lnTo>
                  <a:lnTo>
                    <a:pt x="3442" y="338"/>
                  </a:lnTo>
                  <a:lnTo>
                    <a:pt x="3425" y="338"/>
                  </a:lnTo>
                  <a:lnTo>
                    <a:pt x="3408" y="321"/>
                  </a:lnTo>
                  <a:lnTo>
                    <a:pt x="3391" y="321"/>
                  </a:lnTo>
                  <a:lnTo>
                    <a:pt x="3391" y="321"/>
                  </a:lnTo>
                  <a:lnTo>
                    <a:pt x="3374" y="321"/>
                  </a:lnTo>
                  <a:lnTo>
                    <a:pt x="3357" y="321"/>
                  </a:lnTo>
                  <a:lnTo>
                    <a:pt x="3357" y="321"/>
                  </a:lnTo>
                  <a:lnTo>
                    <a:pt x="3341" y="321"/>
                  </a:lnTo>
                  <a:lnTo>
                    <a:pt x="3324" y="321"/>
                  </a:lnTo>
                  <a:lnTo>
                    <a:pt x="3307" y="321"/>
                  </a:lnTo>
                  <a:lnTo>
                    <a:pt x="3307" y="321"/>
                  </a:lnTo>
                  <a:lnTo>
                    <a:pt x="3290" y="304"/>
                  </a:lnTo>
                  <a:lnTo>
                    <a:pt x="3273" y="304"/>
                  </a:lnTo>
                  <a:lnTo>
                    <a:pt x="3273" y="304"/>
                  </a:lnTo>
                  <a:lnTo>
                    <a:pt x="3256" y="304"/>
                  </a:lnTo>
                  <a:lnTo>
                    <a:pt x="3239" y="304"/>
                  </a:lnTo>
                  <a:lnTo>
                    <a:pt x="3222" y="304"/>
                  </a:lnTo>
                  <a:lnTo>
                    <a:pt x="3206" y="304"/>
                  </a:lnTo>
                  <a:lnTo>
                    <a:pt x="3206" y="304"/>
                  </a:lnTo>
                  <a:lnTo>
                    <a:pt x="3189" y="304"/>
                  </a:lnTo>
                  <a:lnTo>
                    <a:pt x="3189" y="304"/>
                  </a:lnTo>
                  <a:lnTo>
                    <a:pt x="3172" y="304"/>
                  </a:lnTo>
                  <a:lnTo>
                    <a:pt x="3155" y="304"/>
                  </a:lnTo>
                  <a:lnTo>
                    <a:pt x="3155" y="304"/>
                  </a:lnTo>
                  <a:lnTo>
                    <a:pt x="3138" y="304"/>
                  </a:lnTo>
                  <a:lnTo>
                    <a:pt x="3121" y="287"/>
                  </a:lnTo>
                  <a:lnTo>
                    <a:pt x="3104" y="287"/>
                  </a:lnTo>
                  <a:lnTo>
                    <a:pt x="3088" y="287"/>
                  </a:lnTo>
                  <a:lnTo>
                    <a:pt x="3088" y="287"/>
                  </a:lnTo>
                  <a:lnTo>
                    <a:pt x="3071" y="287"/>
                  </a:lnTo>
                  <a:lnTo>
                    <a:pt x="3054" y="287"/>
                  </a:lnTo>
                  <a:lnTo>
                    <a:pt x="3054" y="287"/>
                  </a:lnTo>
                  <a:lnTo>
                    <a:pt x="3037" y="287"/>
                  </a:lnTo>
                  <a:lnTo>
                    <a:pt x="3020" y="287"/>
                  </a:lnTo>
                  <a:lnTo>
                    <a:pt x="3020" y="287"/>
                  </a:lnTo>
                  <a:lnTo>
                    <a:pt x="3003" y="287"/>
                  </a:lnTo>
                  <a:lnTo>
                    <a:pt x="2986" y="287"/>
                  </a:lnTo>
                  <a:lnTo>
                    <a:pt x="2969" y="271"/>
                  </a:lnTo>
                  <a:lnTo>
                    <a:pt x="2969" y="271"/>
                  </a:lnTo>
                  <a:lnTo>
                    <a:pt x="2953" y="271"/>
                  </a:lnTo>
                  <a:lnTo>
                    <a:pt x="2936" y="271"/>
                  </a:lnTo>
                  <a:lnTo>
                    <a:pt x="2936" y="271"/>
                  </a:lnTo>
                  <a:lnTo>
                    <a:pt x="2919" y="271"/>
                  </a:lnTo>
                  <a:lnTo>
                    <a:pt x="2902" y="271"/>
                  </a:lnTo>
                  <a:lnTo>
                    <a:pt x="2902" y="271"/>
                  </a:lnTo>
                  <a:lnTo>
                    <a:pt x="2885" y="271"/>
                  </a:lnTo>
                  <a:lnTo>
                    <a:pt x="2868" y="271"/>
                  </a:lnTo>
                  <a:lnTo>
                    <a:pt x="2868" y="271"/>
                  </a:lnTo>
                  <a:lnTo>
                    <a:pt x="2851" y="271"/>
                  </a:lnTo>
                  <a:lnTo>
                    <a:pt x="2835" y="271"/>
                  </a:lnTo>
                  <a:lnTo>
                    <a:pt x="2835" y="271"/>
                  </a:lnTo>
                  <a:lnTo>
                    <a:pt x="2818" y="254"/>
                  </a:lnTo>
                  <a:lnTo>
                    <a:pt x="2801" y="254"/>
                  </a:lnTo>
                  <a:lnTo>
                    <a:pt x="2784" y="254"/>
                  </a:lnTo>
                  <a:lnTo>
                    <a:pt x="2784" y="254"/>
                  </a:lnTo>
                  <a:lnTo>
                    <a:pt x="2767" y="254"/>
                  </a:lnTo>
                  <a:lnTo>
                    <a:pt x="2750" y="254"/>
                  </a:lnTo>
                  <a:lnTo>
                    <a:pt x="2750" y="254"/>
                  </a:lnTo>
                  <a:lnTo>
                    <a:pt x="2733" y="254"/>
                  </a:lnTo>
                  <a:lnTo>
                    <a:pt x="2716" y="254"/>
                  </a:lnTo>
                  <a:lnTo>
                    <a:pt x="2716" y="254"/>
                  </a:lnTo>
                  <a:lnTo>
                    <a:pt x="2700" y="254"/>
                  </a:lnTo>
                  <a:lnTo>
                    <a:pt x="2683" y="254"/>
                  </a:lnTo>
                  <a:lnTo>
                    <a:pt x="2683" y="237"/>
                  </a:lnTo>
                  <a:lnTo>
                    <a:pt x="2666" y="237"/>
                  </a:lnTo>
                  <a:lnTo>
                    <a:pt x="2666" y="237"/>
                  </a:lnTo>
                  <a:lnTo>
                    <a:pt x="2649" y="237"/>
                  </a:lnTo>
                  <a:lnTo>
                    <a:pt x="2632" y="237"/>
                  </a:lnTo>
                  <a:lnTo>
                    <a:pt x="2632" y="237"/>
                  </a:lnTo>
                  <a:lnTo>
                    <a:pt x="2615" y="237"/>
                  </a:lnTo>
                  <a:lnTo>
                    <a:pt x="2598" y="237"/>
                  </a:lnTo>
                  <a:lnTo>
                    <a:pt x="2598" y="237"/>
                  </a:lnTo>
                  <a:lnTo>
                    <a:pt x="2582" y="237"/>
                  </a:lnTo>
                  <a:lnTo>
                    <a:pt x="2565" y="237"/>
                  </a:lnTo>
                  <a:lnTo>
                    <a:pt x="2565" y="237"/>
                  </a:lnTo>
                  <a:lnTo>
                    <a:pt x="2548" y="237"/>
                  </a:lnTo>
                  <a:lnTo>
                    <a:pt x="2531" y="237"/>
                  </a:lnTo>
                  <a:lnTo>
                    <a:pt x="2531" y="237"/>
                  </a:lnTo>
                  <a:lnTo>
                    <a:pt x="2514" y="237"/>
                  </a:lnTo>
                  <a:lnTo>
                    <a:pt x="2497" y="220"/>
                  </a:lnTo>
                  <a:lnTo>
                    <a:pt x="2480" y="220"/>
                  </a:lnTo>
                  <a:lnTo>
                    <a:pt x="2463" y="220"/>
                  </a:lnTo>
                  <a:lnTo>
                    <a:pt x="2463" y="220"/>
                  </a:lnTo>
                  <a:lnTo>
                    <a:pt x="2447" y="220"/>
                  </a:lnTo>
                  <a:lnTo>
                    <a:pt x="2447" y="220"/>
                  </a:lnTo>
                  <a:lnTo>
                    <a:pt x="2430" y="220"/>
                  </a:lnTo>
                  <a:lnTo>
                    <a:pt x="2413" y="220"/>
                  </a:lnTo>
                  <a:lnTo>
                    <a:pt x="2413" y="220"/>
                  </a:lnTo>
                  <a:lnTo>
                    <a:pt x="2396" y="220"/>
                  </a:lnTo>
                  <a:lnTo>
                    <a:pt x="2379" y="220"/>
                  </a:lnTo>
                  <a:lnTo>
                    <a:pt x="2379" y="220"/>
                  </a:lnTo>
                  <a:lnTo>
                    <a:pt x="2362" y="203"/>
                  </a:lnTo>
                  <a:lnTo>
                    <a:pt x="2345" y="203"/>
                  </a:lnTo>
                  <a:lnTo>
                    <a:pt x="2345" y="203"/>
                  </a:lnTo>
                  <a:lnTo>
                    <a:pt x="2329" y="203"/>
                  </a:lnTo>
                  <a:lnTo>
                    <a:pt x="2312" y="203"/>
                  </a:lnTo>
                  <a:lnTo>
                    <a:pt x="2312" y="203"/>
                  </a:lnTo>
                  <a:lnTo>
                    <a:pt x="2295" y="203"/>
                  </a:lnTo>
                  <a:lnTo>
                    <a:pt x="2278" y="203"/>
                  </a:lnTo>
                  <a:lnTo>
                    <a:pt x="2261" y="203"/>
                  </a:lnTo>
                  <a:lnTo>
                    <a:pt x="2261" y="203"/>
                  </a:lnTo>
                  <a:lnTo>
                    <a:pt x="2244" y="203"/>
                  </a:lnTo>
                  <a:lnTo>
                    <a:pt x="2227" y="203"/>
                  </a:lnTo>
                  <a:lnTo>
                    <a:pt x="2227" y="203"/>
                  </a:lnTo>
                  <a:lnTo>
                    <a:pt x="2210" y="203"/>
                  </a:lnTo>
                  <a:lnTo>
                    <a:pt x="2194" y="203"/>
                  </a:lnTo>
                  <a:lnTo>
                    <a:pt x="2194" y="203"/>
                  </a:lnTo>
                  <a:lnTo>
                    <a:pt x="2177" y="186"/>
                  </a:lnTo>
                  <a:lnTo>
                    <a:pt x="2160" y="186"/>
                  </a:lnTo>
                  <a:lnTo>
                    <a:pt x="2160" y="186"/>
                  </a:lnTo>
                  <a:lnTo>
                    <a:pt x="2143" y="186"/>
                  </a:lnTo>
                  <a:lnTo>
                    <a:pt x="2126" y="186"/>
                  </a:lnTo>
                  <a:lnTo>
                    <a:pt x="2126" y="186"/>
                  </a:lnTo>
                  <a:lnTo>
                    <a:pt x="2109" y="186"/>
                  </a:lnTo>
                  <a:lnTo>
                    <a:pt x="2092" y="186"/>
                  </a:lnTo>
                  <a:lnTo>
                    <a:pt x="2092" y="186"/>
                  </a:lnTo>
                  <a:lnTo>
                    <a:pt x="2076" y="186"/>
                  </a:lnTo>
                  <a:lnTo>
                    <a:pt x="2059" y="186"/>
                  </a:lnTo>
                  <a:lnTo>
                    <a:pt x="2059" y="186"/>
                  </a:lnTo>
                  <a:lnTo>
                    <a:pt x="2042" y="186"/>
                  </a:lnTo>
                  <a:lnTo>
                    <a:pt x="2042" y="186"/>
                  </a:lnTo>
                  <a:lnTo>
                    <a:pt x="2025" y="169"/>
                  </a:lnTo>
                  <a:lnTo>
                    <a:pt x="2008" y="169"/>
                  </a:lnTo>
                  <a:lnTo>
                    <a:pt x="2008" y="169"/>
                  </a:lnTo>
                  <a:lnTo>
                    <a:pt x="1991" y="169"/>
                  </a:lnTo>
                  <a:lnTo>
                    <a:pt x="1974" y="169"/>
                  </a:lnTo>
                  <a:lnTo>
                    <a:pt x="1974" y="169"/>
                  </a:lnTo>
                  <a:lnTo>
                    <a:pt x="1957" y="169"/>
                  </a:lnTo>
                  <a:lnTo>
                    <a:pt x="1941" y="169"/>
                  </a:lnTo>
                  <a:lnTo>
                    <a:pt x="1924" y="169"/>
                  </a:lnTo>
                  <a:lnTo>
                    <a:pt x="1907" y="169"/>
                  </a:lnTo>
                  <a:lnTo>
                    <a:pt x="1907" y="169"/>
                  </a:lnTo>
                  <a:lnTo>
                    <a:pt x="1890" y="169"/>
                  </a:lnTo>
                  <a:lnTo>
                    <a:pt x="1890" y="169"/>
                  </a:lnTo>
                  <a:lnTo>
                    <a:pt x="1873" y="169"/>
                  </a:lnTo>
                  <a:lnTo>
                    <a:pt x="1856" y="169"/>
                  </a:lnTo>
                  <a:lnTo>
                    <a:pt x="1856" y="169"/>
                  </a:lnTo>
                  <a:lnTo>
                    <a:pt x="1839" y="152"/>
                  </a:lnTo>
                  <a:lnTo>
                    <a:pt x="1823" y="152"/>
                  </a:lnTo>
                  <a:lnTo>
                    <a:pt x="1823" y="152"/>
                  </a:lnTo>
                  <a:lnTo>
                    <a:pt x="1806" y="152"/>
                  </a:lnTo>
                  <a:lnTo>
                    <a:pt x="1789" y="152"/>
                  </a:lnTo>
                  <a:lnTo>
                    <a:pt x="1772" y="152"/>
                  </a:lnTo>
                  <a:lnTo>
                    <a:pt x="1755" y="152"/>
                  </a:lnTo>
                  <a:lnTo>
                    <a:pt x="1755" y="152"/>
                  </a:lnTo>
                  <a:lnTo>
                    <a:pt x="1738" y="152"/>
                  </a:lnTo>
                  <a:lnTo>
                    <a:pt x="1721" y="152"/>
                  </a:lnTo>
                  <a:lnTo>
                    <a:pt x="1721" y="152"/>
                  </a:lnTo>
                  <a:lnTo>
                    <a:pt x="1705" y="152"/>
                  </a:lnTo>
                  <a:lnTo>
                    <a:pt x="1688" y="152"/>
                  </a:lnTo>
                  <a:lnTo>
                    <a:pt x="1688" y="152"/>
                  </a:lnTo>
                  <a:lnTo>
                    <a:pt x="1671" y="136"/>
                  </a:lnTo>
                  <a:lnTo>
                    <a:pt x="1654" y="136"/>
                  </a:lnTo>
                  <a:lnTo>
                    <a:pt x="1637" y="136"/>
                  </a:lnTo>
                  <a:lnTo>
                    <a:pt x="1637" y="136"/>
                  </a:lnTo>
                  <a:lnTo>
                    <a:pt x="1620" y="136"/>
                  </a:lnTo>
                  <a:lnTo>
                    <a:pt x="1603" y="136"/>
                  </a:lnTo>
                  <a:lnTo>
                    <a:pt x="1603" y="136"/>
                  </a:lnTo>
                  <a:lnTo>
                    <a:pt x="1586" y="136"/>
                  </a:lnTo>
                  <a:lnTo>
                    <a:pt x="1570" y="136"/>
                  </a:lnTo>
                  <a:lnTo>
                    <a:pt x="1570" y="136"/>
                  </a:lnTo>
                  <a:lnTo>
                    <a:pt x="1553" y="136"/>
                  </a:lnTo>
                  <a:lnTo>
                    <a:pt x="1536" y="136"/>
                  </a:lnTo>
                  <a:lnTo>
                    <a:pt x="1519" y="136"/>
                  </a:lnTo>
                  <a:lnTo>
                    <a:pt x="1519" y="136"/>
                  </a:lnTo>
                  <a:lnTo>
                    <a:pt x="1502" y="136"/>
                  </a:lnTo>
                  <a:lnTo>
                    <a:pt x="1485" y="136"/>
                  </a:lnTo>
                  <a:lnTo>
                    <a:pt x="1485" y="119"/>
                  </a:lnTo>
                  <a:lnTo>
                    <a:pt x="1468" y="119"/>
                  </a:lnTo>
                  <a:lnTo>
                    <a:pt x="1452" y="119"/>
                  </a:lnTo>
                  <a:lnTo>
                    <a:pt x="1435" y="119"/>
                  </a:lnTo>
                  <a:lnTo>
                    <a:pt x="1418" y="119"/>
                  </a:lnTo>
                  <a:lnTo>
                    <a:pt x="1418" y="119"/>
                  </a:lnTo>
                  <a:lnTo>
                    <a:pt x="1401" y="119"/>
                  </a:lnTo>
                  <a:lnTo>
                    <a:pt x="1384" y="119"/>
                  </a:lnTo>
                  <a:lnTo>
                    <a:pt x="1384" y="119"/>
                  </a:lnTo>
                  <a:lnTo>
                    <a:pt x="1367" y="119"/>
                  </a:lnTo>
                  <a:lnTo>
                    <a:pt x="1350" y="119"/>
                  </a:lnTo>
                  <a:lnTo>
                    <a:pt x="1333" y="119"/>
                  </a:lnTo>
                  <a:lnTo>
                    <a:pt x="1317" y="119"/>
                  </a:lnTo>
                  <a:lnTo>
                    <a:pt x="1317" y="119"/>
                  </a:lnTo>
                  <a:lnTo>
                    <a:pt x="1300" y="102"/>
                  </a:lnTo>
                  <a:lnTo>
                    <a:pt x="1283" y="102"/>
                  </a:lnTo>
                  <a:lnTo>
                    <a:pt x="1283" y="102"/>
                  </a:lnTo>
                  <a:lnTo>
                    <a:pt x="1266" y="102"/>
                  </a:lnTo>
                  <a:lnTo>
                    <a:pt x="1249" y="102"/>
                  </a:lnTo>
                  <a:lnTo>
                    <a:pt x="1232" y="102"/>
                  </a:lnTo>
                  <a:lnTo>
                    <a:pt x="1232" y="102"/>
                  </a:lnTo>
                  <a:lnTo>
                    <a:pt x="1215" y="102"/>
                  </a:lnTo>
                  <a:lnTo>
                    <a:pt x="1199" y="102"/>
                  </a:lnTo>
                  <a:lnTo>
                    <a:pt x="1182" y="102"/>
                  </a:lnTo>
                  <a:lnTo>
                    <a:pt x="1165" y="102"/>
                  </a:lnTo>
                  <a:lnTo>
                    <a:pt x="1165" y="102"/>
                  </a:lnTo>
                  <a:lnTo>
                    <a:pt x="1148" y="102"/>
                  </a:lnTo>
                  <a:lnTo>
                    <a:pt x="1131" y="102"/>
                  </a:lnTo>
                  <a:lnTo>
                    <a:pt x="1131" y="102"/>
                  </a:lnTo>
                  <a:lnTo>
                    <a:pt x="1114" y="102"/>
                  </a:lnTo>
                  <a:lnTo>
                    <a:pt x="1097" y="85"/>
                  </a:lnTo>
                  <a:lnTo>
                    <a:pt x="1080" y="85"/>
                  </a:lnTo>
                  <a:lnTo>
                    <a:pt x="1080" y="85"/>
                  </a:lnTo>
                  <a:lnTo>
                    <a:pt x="1047" y="85"/>
                  </a:lnTo>
                  <a:lnTo>
                    <a:pt x="1047" y="85"/>
                  </a:lnTo>
                  <a:lnTo>
                    <a:pt x="1030" y="85"/>
                  </a:lnTo>
                  <a:lnTo>
                    <a:pt x="1013" y="85"/>
                  </a:lnTo>
                  <a:lnTo>
                    <a:pt x="1013" y="85"/>
                  </a:lnTo>
                  <a:lnTo>
                    <a:pt x="996" y="85"/>
                  </a:lnTo>
                  <a:lnTo>
                    <a:pt x="979" y="85"/>
                  </a:lnTo>
                  <a:lnTo>
                    <a:pt x="962" y="85"/>
                  </a:lnTo>
                  <a:lnTo>
                    <a:pt x="946" y="85"/>
                  </a:lnTo>
                  <a:lnTo>
                    <a:pt x="946" y="85"/>
                  </a:lnTo>
                  <a:lnTo>
                    <a:pt x="912" y="85"/>
                  </a:lnTo>
                  <a:lnTo>
                    <a:pt x="912" y="68"/>
                  </a:lnTo>
                  <a:lnTo>
                    <a:pt x="895" y="68"/>
                  </a:lnTo>
                  <a:lnTo>
                    <a:pt x="895" y="68"/>
                  </a:lnTo>
                  <a:lnTo>
                    <a:pt x="861" y="68"/>
                  </a:lnTo>
                  <a:lnTo>
                    <a:pt x="861" y="68"/>
                  </a:lnTo>
                  <a:lnTo>
                    <a:pt x="844" y="68"/>
                  </a:lnTo>
                  <a:lnTo>
                    <a:pt x="827" y="68"/>
                  </a:lnTo>
                  <a:lnTo>
                    <a:pt x="811" y="68"/>
                  </a:lnTo>
                  <a:lnTo>
                    <a:pt x="794" y="68"/>
                  </a:lnTo>
                  <a:lnTo>
                    <a:pt x="794" y="68"/>
                  </a:lnTo>
                  <a:lnTo>
                    <a:pt x="777" y="68"/>
                  </a:lnTo>
                  <a:lnTo>
                    <a:pt x="760" y="68"/>
                  </a:lnTo>
                  <a:lnTo>
                    <a:pt x="743" y="68"/>
                  </a:lnTo>
                  <a:lnTo>
                    <a:pt x="743" y="68"/>
                  </a:lnTo>
                  <a:lnTo>
                    <a:pt x="726" y="68"/>
                  </a:lnTo>
                  <a:lnTo>
                    <a:pt x="709" y="68"/>
                  </a:lnTo>
                  <a:lnTo>
                    <a:pt x="693" y="51"/>
                  </a:lnTo>
                  <a:lnTo>
                    <a:pt x="676" y="51"/>
                  </a:lnTo>
                  <a:lnTo>
                    <a:pt x="676" y="51"/>
                  </a:lnTo>
                  <a:lnTo>
                    <a:pt x="642" y="51"/>
                  </a:lnTo>
                  <a:lnTo>
                    <a:pt x="642" y="51"/>
                  </a:lnTo>
                  <a:lnTo>
                    <a:pt x="625" y="51"/>
                  </a:lnTo>
                  <a:lnTo>
                    <a:pt x="608" y="51"/>
                  </a:lnTo>
                  <a:lnTo>
                    <a:pt x="591" y="51"/>
                  </a:lnTo>
                  <a:lnTo>
                    <a:pt x="574" y="51"/>
                  </a:lnTo>
                  <a:lnTo>
                    <a:pt x="574" y="51"/>
                  </a:lnTo>
                  <a:lnTo>
                    <a:pt x="558" y="51"/>
                  </a:lnTo>
                  <a:lnTo>
                    <a:pt x="541" y="51"/>
                  </a:lnTo>
                  <a:lnTo>
                    <a:pt x="524" y="51"/>
                  </a:lnTo>
                  <a:lnTo>
                    <a:pt x="507" y="51"/>
                  </a:lnTo>
                  <a:lnTo>
                    <a:pt x="490" y="34"/>
                  </a:lnTo>
                  <a:lnTo>
                    <a:pt x="490" y="34"/>
                  </a:lnTo>
                  <a:lnTo>
                    <a:pt x="473" y="34"/>
                  </a:lnTo>
                  <a:lnTo>
                    <a:pt x="456" y="34"/>
                  </a:lnTo>
                  <a:lnTo>
                    <a:pt x="440" y="34"/>
                  </a:lnTo>
                  <a:lnTo>
                    <a:pt x="423" y="34"/>
                  </a:lnTo>
                  <a:lnTo>
                    <a:pt x="406" y="34"/>
                  </a:lnTo>
                  <a:lnTo>
                    <a:pt x="389" y="34"/>
                  </a:lnTo>
                  <a:lnTo>
                    <a:pt x="389" y="34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21" y="34"/>
                  </a:lnTo>
                  <a:lnTo>
                    <a:pt x="321" y="34"/>
                  </a:lnTo>
                  <a:lnTo>
                    <a:pt x="305" y="34"/>
                  </a:lnTo>
                  <a:lnTo>
                    <a:pt x="288" y="34"/>
                  </a:lnTo>
                  <a:lnTo>
                    <a:pt x="271" y="34"/>
                  </a:lnTo>
                  <a:lnTo>
                    <a:pt x="254" y="18"/>
                  </a:lnTo>
                  <a:lnTo>
                    <a:pt x="237" y="18"/>
                  </a:lnTo>
                  <a:lnTo>
                    <a:pt x="237" y="18"/>
                  </a:lnTo>
                  <a:lnTo>
                    <a:pt x="220" y="18"/>
                  </a:lnTo>
                  <a:lnTo>
                    <a:pt x="203" y="18"/>
                  </a:lnTo>
                  <a:lnTo>
                    <a:pt x="187" y="18"/>
                  </a:lnTo>
                  <a:lnTo>
                    <a:pt x="170" y="18"/>
                  </a:lnTo>
                  <a:lnTo>
                    <a:pt x="153" y="18"/>
                  </a:lnTo>
                  <a:lnTo>
                    <a:pt x="136" y="18"/>
                  </a:lnTo>
                  <a:lnTo>
                    <a:pt x="119" y="18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85" y="18"/>
                  </a:lnTo>
                  <a:lnTo>
                    <a:pt x="68" y="18"/>
                  </a:lnTo>
                  <a:lnTo>
                    <a:pt x="52" y="1"/>
                  </a:lnTo>
                  <a:lnTo>
                    <a:pt x="35" y="1"/>
                  </a:lnTo>
                  <a:lnTo>
                    <a:pt x="18" y="1"/>
                  </a:lnTo>
                  <a:lnTo>
                    <a:pt x="1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9"/>
            <p:cNvSpPr/>
            <p:nvPr/>
          </p:nvSpPr>
          <p:spPr>
            <a:xfrm>
              <a:off x="4185050" y="843200"/>
              <a:ext cx="18150" cy="85625"/>
            </a:xfrm>
            <a:custGeom>
              <a:avLst/>
              <a:gdLst/>
              <a:ahLst/>
              <a:cxnLst/>
              <a:rect l="l" t="t" r="r" b="b"/>
              <a:pathLst>
                <a:path w="726" h="3425" fill="none" extrusionOk="0">
                  <a:moveTo>
                    <a:pt x="1" y="3424"/>
                  </a:moveTo>
                  <a:lnTo>
                    <a:pt x="726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9"/>
            <p:cNvSpPr/>
            <p:nvPr/>
          </p:nvSpPr>
          <p:spPr>
            <a:xfrm>
              <a:off x="3925300" y="805250"/>
              <a:ext cx="6350" cy="87725"/>
            </a:xfrm>
            <a:custGeom>
              <a:avLst/>
              <a:gdLst/>
              <a:ahLst/>
              <a:cxnLst/>
              <a:rect l="l" t="t" r="r" b="b"/>
              <a:pathLst>
                <a:path w="254" h="3509" fill="none" extrusionOk="0">
                  <a:moveTo>
                    <a:pt x="1" y="3509"/>
                  </a:moveTo>
                  <a:lnTo>
                    <a:pt x="254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9"/>
            <p:cNvSpPr/>
            <p:nvPr/>
          </p:nvSpPr>
          <p:spPr>
            <a:xfrm>
              <a:off x="3925300" y="804400"/>
              <a:ext cx="277900" cy="124425"/>
            </a:xfrm>
            <a:custGeom>
              <a:avLst/>
              <a:gdLst/>
              <a:ahLst/>
              <a:cxnLst/>
              <a:rect l="l" t="t" r="r" b="b"/>
              <a:pathLst>
                <a:path w="11116" h="4977" extrusionOk="0">
                  <a:moveTo>
                    <a:pt x="254" y="1"/>
                  </a:moveTo>
                  <a:lnTo>
                    <a:pt x="1" y="3509"/>
                  </a:lnTo>
                  <a:lnTo>
                    <a:pt x="187" y="3509"/>
                  </a:lnTo>
                  <a:lnTo>
                    <a:pt x="203" y="3526"/>
                  </a:lnTo>
                  <a:lnTo>
                    <a:pt x="423" y="3526"/>
                  </a:lnTo>
                  <a:lnTo>
                    <a:pt x="423" y="3543"/>
                  </a:lnTo>
                  <a:lnTo>
                    <a:pt x="608" y="3543"/>
                  </a:lnTo>
                  <a:lnTo>
                    <a:pt x="625" y="3560"/>
                  </a:lnTo>
                  <a:lnTo>
                    <a:pt x="827" y="3560"/>
                  </a:lnTo>
                  <a:lnTo>
                    <a:pt x="844" y="3576"/>
                  </a:lnTo>
                  <a:lnTo>
                    <a:pt x="1030" y="3576"/>
                  </a:lnTo>
                  <a:lnTo>
                    <a:pt x="1030" y="3593"/>
                  </a:lnTo>
                  <a:lnTo>
                    <a:pt x="1232" y="3593"/>
                  </a:lnTo>
                  <a:lnTo>
                    <a:pt x="1249" y="3610"/>
                  </a:lnTo>
                  <a:lnTo>
                    <a:pt x="1401" y="3610"/>
                  </a:lnTo>
                  <a:lnTo>
                    <a:pt x="1418" y="3627"/>
                  </a:lnTo>
                  <a:lnTo>
                    <a:pt x="1603" y="3627"/>
                  </a:lnTo>
                  <a:lnTo>
                    <a:pt x="1603" y="3644"/>
                  </a:lnTo>
                  <a:lnTo>
                    <a:pt x="1772" y="3644"/>
                  </a:lnTo>
                  <a:lnTo>
                    <a:pt x="1772" y="3661"/>
                  </a:lnTo>
                  <a:lnTo>
                    <a:pt x="1958" y="3661"/>
                  </a:lnTo>
                  <a:lnTo>
                    <a:pt x="1958" y="3678"/>
                  </a:lnTo>
                  <a:lnTo>
                    <a:pt x="2109" y="3678"/>
                  </a:lnTo>
                  <a:lnTo>
                    <a:pt x="2126" y="3695"/>
                  </a:lnTo>
                  <a:lnTo>
                    <a:pt x="2295" y="3695"/>
                  </a:lnTo>
                  <a:lnTo>
                    <a:pt x="2295" y="3711"/>
                  </a:lnTo>
                  <a:lnTo>
                    <a:pt x="2430" y="3711"/>
                  </a:lnTo>
                  <a:lnTo>
                    <a:pt x="2447" y="3728"/>
                  </a:lnTo>
                  <a:lnTo>
                    <a:pt x="2615" y="3728"/>
                  </a:lnTo>
                  <a:lnTo>
                    <a:pt x="2615" y="3745"/>
                  </a:lnTo>
                  <a:lnTo>
                    <a:pt x="2750" y="3745"/>
                  </a:lnTo>
                  <a:lnTo>
                    <a:pt x="2750" y="3762"/>
                  </a:lnTo>
                  <a:lnTo>
                    <a:pt x="2919" y="3762"/>
                  </a:lnTo>
                  <a:lnTo>
                    <a:pt x="2919" y="3779"/>
                  </a:lnTo>
                  <a:lnTo>
                    <a:pt x="3054" y="3779"/>
                  </a:lnTo>
                  <a:lnTo>
                    <a:pt x="3088" y="3796"/>
                  </a:lnTo>
                  <a:lnTo>
                    <a:pt x="3222" y="3796"/>
                  </a:lnTo>
                  <a:lnTo>
                    <a:pt x="3222" y="3813"/>
                  </a:lnTo>
                  <a:lnTo>
                    <a:pt x="3357" y="3813"/>
                  </a:lnTo>
                  <a:lnTo>
                    <a:pt x="3374" y="3829"/>
                  </a:lnTo>
                  <a:lnTo>
                    <a:pt x="3492" y="3829"/>
                  </a:lnTo>
                  <a:lnTo>
                    <a:pt x="3509" y="3846"/>
                  </a:lnTo>
                  <a:lnTo>
                    <a:pt x="3627" y="3846"/>
                  </a:lnTo>
                  <a:lnTo>
                    <a:pt x="3661" y="3863"/>
                  </a:lnTo>
                  <a:lnTo>
                    <a:pt x="3779" y="3863"/>
                  </a:lnTo>
                  <a:lnTo>
                    <a:pt x="3796" y="3880"/>
                  </a:lnTo>
                  <a:lnTo>
                    <a:pt x="3914" y="3880"/>
                  </a:lnTo>
                  <a:lnTo>
                    <a:pt x="3914" y="3897"/>
                  </a:lnTo>
                  <a:lnTo>
                    <a:pt x="4049" y="3897"/>
                  </a:lnTo>
                  <a:lnTo>
                    <a:pt x="4066" y="3914"/>
                  </a:lnTo>
                  <a:lnTo>
                    <a:pt x="4184" y="3914"/>
                  </a:lnTo>
                  <a:lnTo>
                    <a:pt x="4184" y="3931"/>
                  </a:lnTo>
                  <a:lnTo>
                    <a:pt x="4285" y="3931"/>
                  </a:lnTo>
                  <a:lnTo>
                    <a:pt x="4302" y="3948"/>
                  </a:lnTo>
                  <a:lnTo>
                    <a:pt x="4420" y="3948"/>
                  </a:lnTo>
                  <a:lnTo>
                    <a:pt x="4437" y="3964"/>
                  </a:lnTo>
                  <a:lnTo>
                    <a:pt x="4555" y="3964"/>
                  </a:lnTo>
                  <a:lnTo>
                    <a:pt x="4572" y="3981"/>
                  </a:lnTo>
                  <a:lnTo>
                    <a:pt x="4690" y="3981"/>
                  </a:lnTo>
                  <a:lnTo>
                    <a:pt x="4690" y="3998"/>
                  </a:lnTo>
                  <a:lnTo>
                    <a:pt x="4808" y="3998"/>
                  </a:lnTo>
                  <a:lnTo>
                    <a:pt x="4808" y="4015"/>
                  </a:lnTo>
                  <a:lnTo>
                    <a:pt x="4926" y="4015"/>
                  </a:lnTo>
                  <a:lnTo>
                    <a:pt x="4926" y="4032"/>
                  </a:lnTo>
                  <a:lnTo>
                    <a:pt x="5027" y="4032"/>
                  </a:lnTo>
                  <a:lnTo>
                    <a:pt x="5044" y="4049"/>
                  </a:lnTo>
                  <a:lnTo>
                    <a:pt x="5162" y="4049"/>
                  </a:lnTo>
                  <a:lnTo>
                    <a:pt x="5179" y="4066"/>
                  </a:lnTo>
                  <a:lnTo>
                    <a:pt x="5280" y="4066"/>
                  </a:lnTo>
                  <a:lnTo>
                    <a:pt x="5280" y="4082"/>
                  </a:lnTo>
                  <a:lnTo>
                    <a:pt x="5398" y="4082"/>
                  </a:lnTo>
                  <a:lnTo>
                    <a:pt x="5415" y="4099"/>
                  </a:lnTo>
                  <a:lnTo>
                    <a:pt x="5516" y="4099"/>
                  </a:lnTo>
                  <a:lnTo>
                    <a:pt x="5516" y="4116"/>
                  </a:lnTo>
                  <a:lnTo>
                    <a:pt x="5634" y="4116"/>
                  </a:lnTo>
                  <a:lnTo>
                    <a:pt x="5634" y="4133"/>
                  </a:lnTo>
                  <a:lnTo>
                    <a:pt x="5736" y="4133"/>
                  </a:lnTo>
                  <a:lnTo>
                    <a:pt x="5752" y="4150"/>
                  </a:lnTo>
                  <a:lnTo>
                    <a:pt x="5854" y="4150"/>
                  </a:lnTo>
                  <a:lnTo>
                    <a:pt x="5887" y="4167"/>
                  </a:lnTo>
                  <a:lnTo>
                    <a:pt x="5972" y="4167"/>
                  </a:lnTo>
                  <a:lnTo>
                    <a:pt x="5972" y="4184"/>
                  </a:lnTo>
                  <a:lnTo>
                    <a:pt x="6073" y="4184"/>
                  </a:lnTo>
                  <a:lnTo>
                    <a:pt x="6107" y="4201"/>
                  </a:lnTo>
                  <a:lnTo>
                    <a:pt x="6191" y="4201"/>
                  </a:lnTo>
                  <a:lnTo>
                    <a:pt x="6191" y="4217"/>
                  </a:lnTo>
                  <a:lnTo>
                    <a:pt x="6292" y="4217"/>
                  </a:lnTo>
                  <a:lnTo>
                    <a:pt x="6309" y="4234"/>
                  </a:lnTo>
                  <a:lnTo>
                    <a:pt x="6377" y="4234"/>
                  </a:lnTo>
                  <a:lnTo>
                    <a:pt x="6393" y="4251"/>
                  </a:lnTo>
                  <a:lnTo>
                    <a:pt x="6495" y="4251"/>
                  </a:lnTo>
                  <a:lnTo>
                    <a:pt x="6511" y="4268"/>
                  </a:lnTo>
                  <a:lnTo>
                    <a:pt x="6613" y="4268"/>
                  </a:lnTo>
                  <a:lnTo>
                    <a:pt x="6630" y="4285"/>
                  </a:lnTo>
                  <a:lnTo>
                    <a:pt x="6714" y="4285"/>
                  </a:lnTo>
                  <a:lnTo>
                    <a:pt x="6714" y="4302"/>
                  </a:lnTo>
                  <a:lnTo>
                    <a:pt x="6815" y="4302"/>
                  </a:lnTo>
                  <a:lnTo>
                    <a:pt x="6849" y="4319"/>
                  </a:lnTo>
                  <a:lnTo>
                    <a:pt x="6916" y="4319"/>
                  </a:lnTo>
                  <a:lnTo>
                    <a:pt x="6933" y="4335"/>
                  </a:lnTo>
                  <a:lnTo>
                    <a:pt x="7001" y="4335"/>
                  </a:lnTo>
                  <a:lnTo>
                    <a:pt x="7017" y="4352"/>
                  </a:lnTo>
                  <a:lnTo>
                    <a:pt x="7119" y="4352"/>
                  </a:lnTo>
                  <a:lnTo>
                    <a:pt x="7136" y="4369"/>
                  </a:lnTo>
                  <a:lnTo>
                    <a:pt x="7220" y="4369"/>
                  </a:lnTo>
                  <a:lnTo>
                    <a:pt x="7237" y="4386"/>
                  </a:lnTo>
                  <a:lnTo>
                    <a:pt x="7321" y="4386"/>
                  </a:lnTo>
                  <a:lnTo>
                    <a:pt x="7355" y="4403"/>
                  </a:lnTo>
                  <a:lnTo>
                    <a:pt x="7422" y="4403"/>
                  </a:lnTo>
                  <a:lnTo>
                    <a:pt x="7456" y="4420"/>
                  </a:lnTo>
                  <a:lnTo>
                    <a:pt x="7523" y="4420"/>
                  </a:lnTo>
                  <a:lnTo>
                    <a:pt x="7523" y="4437"/>
                  </a:lnTo>
                  <a:lnTo>
                    <a:pt x="7625" y="4437"/>
                  </a:lnTo>
                  <a:lnTo>
                    <a:pt x="7642" y="4454"/>
                  </a:lnTo>
                  <a:lnTo>
                    <a:pt x="7709" y="4454"/>
                  </a:lnTo>
                  <a:lnTo>
                    <a:pt x="7709" y="4470"/>
                  </a:lnTo>
                  <a:lnTo>
                    <a:pt x="7810" y="4470"/>
                  </a:lnTo>
                  <a:lnTo>
                    <a:pt x="7827" y="4487"/>
                  </a:lnTo>
                  <a:lnTo>
                    <a:pt x="7895" y="4487"/>
                  </a:lnTo>
                  <a:lnTo>
                    <a:pt x="7895" y="4504"/>
                  </a:lnTo>
                  <a:lnTo>
                    <a:pt x="7996" y="4504"/>
                  </a:lnTo>
                  <a:lnTo>
                    <a:pt x="8013" y="4521"/>
                  </a:lnTo>
                  <a:lnTo>
                    <a:pt x="8063" y="4521"/>
                  </a:lnTo>
                  <a:lnTo>
                    <a:pt x="8097" y="4538"/>
                  </a:lnTo>
                  <a:lnTo>
                    <a:pt x="8164" y="4538"/>
                  </a:lnTo>
                  <a:lnTo>
                    <a:pt x="8198" y="4555"/>
                  </a:lnTo>
                  <a:lnTo>
                    <a:pt x="8266" y="4555"/>
                  </a:lnTo>
                  <a:lnTo>
                    <a:pt x="8282" y="4572"/>
                  </a:lnTo>
                  <a:lnTo>
                    <a:pt x="8367" y="4572"/>
                  </a:lnTo>
                  <a:lnTo>
                    <a:pt x="8384" y="4588"/>
                  </a:lnTo>
                  <a:lnTo>
                    <a:pt x="8434" y="4588"/>
                  </a:lnTo>
                  <a:lnTo>
                    <a:pt x="8468" y="4605"/>
                  </a:lnTo>
                  <a:lnTo>
                    <a:pt x="8535" y="4605"/>
                  </a:lnTo>
                  <a:lnTo>
                    <a:pt x="8569" y="4622"/>
                  </a:lnTo>
                  <a:lnTo>
                    <a:pt x="8620" y="4622"/>
                  </a:lnTo>
                  <a:lnTo>
                    <a:pt x="8637" y="4639"/>
                  </a:lnTo>
                  <a:lnTo>
                    <a:pt x="8704" y="4639"/>
                  </a:lnTo>
                  <a:lnTo>
                    <a:pt x="8738" y="4656"/>
                  </a:lnTo>
                  <a:lnTo>
                    <a:pt x="8805" y="4656"/>
                  </a:lnTo>
                  <a:lnTo>
                    <a:pt x="8805" y="4673"/>
                  </a:lnTo>
                  <a:lnTo>
                    <a:pt x="8890" y="4673"/>
                  </a:lnTo>
                  <a:lnTo>
                    <a:pt x="8906" y="4690"/>
                  </a:lnTo>
                  <a:lnTo>
                    <a:pt x="8974" y="4690"/>
                  </a:lnTo>
                  <a:lnTo>
                    <a:pt x="8991" y="4707"/>
                  </a:lnTo>
                  <a:lnTo>
                    <a:pt x="9075" y="4707"/>
                  </a:lnTo>
                  <a:lnTo>
                    <a:pt x="9075" y="4723"/>
                  </a:lnTo>
                  <a:lnTo>
                    <a:pt x="9159" y="4723"/>
                  </a:lnTo>
                  <a:lnTo>
                    <a:pt x="9176" y="4740"/>
                  </a:lnTo>
                  <a:lnTo>
                    <a:pt x="9244" y="4740"/>
                  </a:lnTo>
                  <a:lnTo>
                    <a:pt x="9278" y="4757"/>
                  </a:lnTo>
                  <a:lnTo>
                    <a:pt x="9311" y="4757"/>
                  </a:lnTo>
                  <a:lnTo>
                    <a:pt x="9345" y="4774"/>
                  </a:lnTo>
                  <a:lnTo>
                    <a:pt x="9412" y="4774"/>
                  </a:lnTo>
                  <a:lnTo>
                    <a:pt x="9429" y="4791"/>
                  </a:lnTo>
                  <a:lnTo>
                    <a:pt x="9480" y="4791"/>
                  </a:lnTo>
                  <a:lnTo>
                    <a:pt x="9497" y="4808"/>
                  </a:lnTo>
                  <a:lnTo>
                    <a:pt x="9581" y="4808"/>
                  </a:lnTo>
                  <a:lnTo>
                    <a:pt x="9598" y="4825"/>
                  </a:lnTo>
                  <a:lnTo>
                    <a:pt x="9649" y="4825"/>
                  </a:lnTo>
                  <a:lnTo>
                    <a:pt x="9665" y="4841"/>
                  </a:lnTo>
                  <a:lnTo>
                    <a:pt x="9733" y="4841"/>
                  </a:lnTo>
                  <a:lnTo>
                    <a:pt x="9767" y="4858"/>
                  </a:lnTo>
                  <a:lnTo>
                    <a:pt x="9817" y="4858"/>
                  </a:lnTo>
                  <a:lnTo>
                    <a:pt x="9834" y="4875"/>
                  </a:lnTo>
                  <a:lnTo>
                    <a:pt x="9902" y="4875"/>
                  </a:lnTo>
                  <a:lnTo>
                    <a:pt x="9918" y="4892"/>
                  </a:lnTo>
                  <a:lnTo>
                    <a:pt x="9986" y="4892"/>
                  </a:lnTo>
                  <a:lnTo>
                    <a:pt x="10003" y="4909"/>
                  </a:lnTo>
                  <a:lnTo>
                    <a:pt x="10053" y="4909"/>
                  </a:lnTo>
                  <a:lnTo>
                    <a:pt x="10087" y="4926"/>
                  </a:lnTo>
                  <a:lnTo>
                    <a:pt x="10121" y="4926"/>
                  </a:lnTo>
                  <a:lnTo>
                    <a:pt x="10155" y="4943"/>
                  </a:lnTo>
                  <a:lnTo>
                    <a:pt x="10222" y="4943"/>
                  </a:lnTo>
                  <a:lnTo>
                    <a:pt x="10239" y="4960"/>
                  </a:lnTo>
                  <a:lnTo>
                    <a:pt x="10306" y="4960"/>
                  </a:lnTo>
                  <a:lnTo>
                    <a:pt x="10323" y="4976"/>
                  </a:lnTo>
                  <a:lnTo>
                    <a:pt x="10391" y="4976"/>
                  </a:lnTo>
                  <a:lnTo>
                    <a:pt x="11116" y="1536"/>
                  </a:lnTo>
                  <a:lnTo>
                    <a:pt x="11049" y="1536"/>
                  </a:lnTo>
                  <a:lnTo>
                    <a:pt x="11049" y="1519"/>
                  </a:lnTo>
                  <a:lnTo>
                    <a:pt x="10964" y="1502"/>
                  </a:lnTo>
                  <a:lnTo>
                    <a:pt x="10947" y="1502"/>
                  </a:lnTo>
                  <a:lnTo>
                    <a:pt x="10863" y="1485"/>
                  </a:lnTo>
                  <a:lnTo>
                    <a:pt x="10846" y="1485"/>
                  </a:lnTo>
                  <a:lnTo>
                    <a:pt x="10762" y="1468"/>
                  </a:lnTo>
                  <a:lnTo>
                    <a:pt x="10661" y="1451"/>
                  </a:lnTo>
                  <a:lnTo>
                    <a:pt x="10576" y="1434"/>
                  </a:lnTo>
                  <a:lnTo>
                    <a:pt x="10559" y="1434"/>
                  </a:lnTo>
                  <a:lnTo>
                    <a:pt x="10458" y="1401"/>
                  </a:lnTo>
                  <a:lnTo>
                    <a:pt x="10374" y="1384"/>
                  </a:lnTo>
                  <a:lnTo>
                    <a:pt x="10357" y="1384"/>
                  </a:lnTo>
                  <a:lnTo>
                    <a:pt x="10256" y="1367"/>
                  </a:lnTo>
                  <a:lnTo>
                    <a:pt x="10205" y="1350"/>
                  </a:lnTo>
                  <a:lnTo>
                    <a:pt x="10138" y="1350"/>
                  </a:lnTo>
                  <a:lnTo>
                    <a:pt x="10037" y="1316"/>
                  </a:lnTo>
                  <a:lnTo>
                    <a:pt x="9935" y="1300"/>
                  </a:lnTo>
                  <a:lnTo>
                    <a:pt x="9918" y="1300"/>
                  </a:lnTo>
                  <a:lnTo>
                    <a:pt x="9834" y="1283"/>
                  </a:lnTo>
                  <a:lnTo>
                    <a:pt x="9817" y="1283"/>
                  </a:lnTo>
                  <a:lnTo>
                    <a:pt x="9750" y="1266"/>
                  </a:lnTo>
                  <a:lnTo>
                    <a:pt x="9716" y="1266"/>
                  </a:lnTo>
                  <a:lnTo>
                    <a:pt x="9598" y="1232"/>
                  </a:lnTo>
                  <a:lnTo>
                    <a:pt x="9564" y="1232"/>
                  </a:lnTo>
                  <a:lnTo>
                    <a:pt x="9497" y="1215"/>
                  </a:lnTo>
                  <a:lnTo>
                    <a:pt x="9480" y="1215"/>
                  </a:lnTo>
                  <a:lnTo>
                    <a:pt x="9429" y="1198"/>
                  </a:lnTo>
                  <a:lnTo>
                    <a:pt x="9362" y="1198"/>
                  </a:lnTo>
                  <a:lnTo>
                    <a:pt x="9294" y="1181"/>
                  </a:lnTo>
                  <a:lnTo>
                    <a:pt x="9261" y="1165"/>
                  </a:lnTo>
                  <a:lnTo>
                    <a:pt x="9176" y="1165"/>
                  </a:lnTo>
                  <a:lnTo>
                    <a:pt x="9143" y="1148"/>
                  </a:lnTo>
                  <a:lnTo>
                    <a:pt x="9126" y="1148"/>
                  </a:lnTo>
                  <a:lnTo>
                    <a:pt x="9075" y="1131"/>
                  </a:lnTo>
                  <a:lnTo>
                    <a:pt x="9008" y="1131"/>
                  </a:lnTo>
                  <a:lnTo>
                    <a:pt x="8974" y="1114"/>
                  </a:lnTo>
                  <a:lnTo>
                    <a:pt x="8957" y="1114"/>
                  </a:lnTo>
                  <a:lnTo>
                    <a:pt x="8890" y="1097"/>
                  </a:lnTo>
                  <a:lnTo>
                    <a:pt x="8873" y="1097"/>
                  </a:lnTo>
                  <a:lnTo>
                    <a:pt x="8788" y="1080"/>
                  </a:lnTo>
                  <a:lnTo>
                    <a:pt x="8755" y="1080"/>
                  </a:lnTo>
                  <a:lnTo>
                    <a:pt x="8687" y="1063"/>
                  </a:lnTo>
                  <a:lnTo>
                    <a:pt x="8637" y="1063"/>
                  </a:lnTo>
                  <a:lnTo>
                    <a:pt x="8603" y="1047"/>
                  </a:lnTo>
                  <a:lnTo>
                    <a:pt x="8502" y="1047"/>
                  </a:lnTo>
                  <a:lnTo>
                    <a:pt x="8502" y="1030"/>
                  </a:lnTo>
                  <a:lnTo>
                    <a:pt x="8451" y="1030"/>
                  </a:lnTo>
                  <a:lnTo>
                    <a:pt x="8384" y="1013"/>
                  </a:lnTo>
                  <a:lnTo>
                    <a:pt x="8367" y="1013"/>
                  </a:lnTo>
                  <a:lnTo>
                    <a:pt x="8299" y="996"/>
                  </a:lnTo>
                  <a:lnTo>
                    <a:pt x="8232" y="996"/>
                  </a:lnTo>
                  <a:lnTo>
                    <a:pt x="8232" y="979"/>
                  </a:lnTo>
                  <a:lnTo>
                    <a:pt x="8147" y="979"/>
                  </a:lnTo>
                  <a:lnTo>
                    <a:pt x="8114" y="962"/>
                  </a:lnTo>
                  <a:lnTo>
                    <a:pt x="8097" y="962"/>
                  </a:lnTo>
                  <a:lnTo>
                    <a:pt x="8029" y="945"/>
                  </a:lnTo>
                  <a:lnTo>
                    <a:pt x="7962" y="945"/>
                  </a:lnTo>
                  <a:lnTo>
                    <a:pt x="7911" y="928"/>
                  </a:lnTo>
                  <a:lnTo>
                    <a:pt x="7827" y="928"/>
                  </a:lnTo>
                  <a:lnTo>
                    <a:pt x="7827" y="912"/>
                  </a:lnTo>
                  <a:lnTo>
                    <a:pt x="7776" y="912"/>
                  </a:lnTo>
                  <a:lnTo>
                    <a:pt x="7726" y="895"/>
                  </a:lnTo>
                  <a:lnTo>
                    <a:pt x="7658" y="895"/>
                  </a:lnTo>
                  <a:lnTo>
                    <a:pt x="7608" y="878"/>
                  </a:lnTo>
                  <a:lnTo>
                    <a:pt x="7523" y="878"/>
                  </a:lnTo>
                  <a:lnTo>
                    <a:pt x="7490" y="861"/>
                  </a:lnTo>
                  <a:lnTo>
                    <a:pt x="7422" y="861"/>
                  </a:lnTo>
                  <a:lnTo>
                    <a:pt x="7389" y="844"/>
                  </a:lnTo>
                  <a:lnTo>
                    <a:pt x="7338" y="844"/>
                  </a:lnTo>
                  <a:lnTo>
                    <a:pt x="7287" y="827"/>
                  </a:lnTo>
                  <a:lnTo>
                    <a:pt x="7220" y="827"/>
                  </a:lnTo>
                  <a:lnTo>
                    <a:pt x="7186" y="810"/>
                  </a:lnTo>
                  <a:lnTo>
                    <a:pt x="7119" y="810"/>
                  </a:lnTo>
                  <a:lnTo>
                    <a:pt x="7085" y="794"/>
                  </a:lnTo>
                  <a:lnTo>
                    <a:pt x="7034" y="794"/>
                  </a:lnTo>
                  <a:lnTo>
                    <a:pt x="7001" y="777"/>
                  </a:lnTo>
                  <a:lnTo>
                    <a:pt x="6883" y="777"/>
                  </a:lnTo>
                  <a:lnTo>
                    <a:pt x="6849" y="760"/>
                  </a:lnTo>
                  <a:lnTo>
                    <a:pt x="6798" y="760"/>
                  </a:lnTo>
                  <a:lnTo>
                    <a:pt x="6764" y="743"/>
                  </a:lnTo>
                  <a:lnTo>
                    <a:pt x="6663" y="743"/>
                  </a:lnTo>
                  <a:lnTo>
                    <a:pt x="6630" y="726"/>
                  </a:lnTo>
                  <a:lnTo>
                    <a:pt x="6562" y="726"/>
                  </a:lnTo>
                  <a:lnTo>
                    <a:pt x="6545" y="709"/>
                  </a:lnTo>
                  <a:lnTo>
                    <a:pt x="6444" y="709"/>
                  </a:lnTo>
                  <a:lnTo>
                    <a:pt x="6427" y="692"/>
                  </a:lnTo>
                  <a:lnTo>
                    <a:pt x="6326" y="692"/>
                  </a:lnTo>
                  <a:lnTo>
                    <a:pt x="6292" y="675"/>
                  </a:lnTo>
                  <a:lnTo>
                    <a:pt x="6208" y="675"/>
                  </a:lnTo>
                  <a:lnTo>
                    <a:pt x="6208" y="659"/>
                  </a:lnTo>
                  <a:lnTo>
                    <a:pt x="6107" y="659"/>
                  </a:lnTo>
                  <a:lnTo>
                    <a:pt x="6073" y="642"/>
                  </a:lnTo>
                  <a:lnTo>
                    <a:pt x="5989" y="642"/>
                  </a:lnTo>
                  <a:lnTo>
                    <a:pt x="5955" y="625"/>
                  </a:lnTo>
                  <a:lnTo>
                    <a:pt x="5871" y="625"/>
                  </a:lnTo>
                  <a:lnTo>
                    <a:pt x="5854" y="608"/>
                  </a:lnTo>
                  <a:lnTo>
                    <a:pt x="5769" y="608"/>
                  </a:lnTo>
                  <a:lnTo>
                    <a:pt x="5752" y="591"/>
                  </a:lnTo>
                  <a:lnTo>
                    <a:pt x="5651" y="591"/>
                  </a:lnTo>
                  <a:lnTo>
                    <a:pt x="5634" y="574"/>
                  </a:lnTo>
                  <a:lnTo>
                    <a:pt x="5533" y="574"/>
                  </a:lnTo>
                  <a:lnTo>
                    <a:pt x="5499" y="557"/>
                  </a:lnTo>
                  <a:lnTo>
                    <a:pt x="5398" y="557"/>
                  </a:lnTo>
                  <a:lnTo>
                    <a:pt x="5381" y="541"/>
                  </a:lnTo>
                  <a:lnTo>
                    <a:pt x="5263" y="541"/>
                  </a:lnTo>
                  <a:lnTo>
                    <a:pt x="5246" y="524"/>
                  </a:lnTo>
                  <a:lnTo>
                    <a:pt x="5162" y="524"/>
                  </a:lnTo>
                  <a:lnTo>
                    <a:pt x="5145" y="507"/>
                  </a:lnTo>
                  <a:lnTo>
                    <a:pt x="5044" y="507"/>
                  </a:lnTo>
                  <a:lnTo>
                    <a:pt x="5010" y="490"/>
                  </a:lnTo>
                  <a:lnTo>
                    <a:pt x="4926" y="490"/>
                  </a:lnTo>
                  <a:lnTo>
                    <a:pt x="4892" y="473"/>
                  </a:lnTo>
                  <a:lnTo>
                    <a:pt x="4774" y="473"/>
                  </a:lnTo>
                  <a:lnTo>
                    <a:pt x="4740" y="456"/>
                  </a:lnTo>
                  <a:lnTo>
                    <a:pt x="4639" y="456"/>
                  </a:lnTo>
                  <a:lnTo>
                    <a:pt x="4639" y="439"/>
                  </a:lnTo>
                  <a:lnTo>
                    <a:pt x="4504" y="439"/>
                  </a:lnTo>
                  <a:lnTo>
                    <a:pt x="4487" y="422"/>
                  </a:lnTo>
                  <a:lnTo>
                    <a:pt x="4386" y="422"/>
                  </a:lnTo>
                  <a:lnTo>
                    <a:pt x="4369" y="406"/>
                  </a:lnTo>
                  <a:lnTo>
                    <a:pt x="4234" y="406"/>
                  </a:lnTo>
                  <a:lnTo>
                    <a:pt x="4218" y="389"/>
                  </a:lnTo>
                  <a:lnTo>
                    <a:pt x="4116" y="389"/>
                  </a:lnTo>
                  <a:lnTo>
                    <a:pt x="4100" y="372"/>
                  </a:lnTo>
                  <a:lnTo>
                    <a:pt x="3965" y="372"/>
                  </a:lnTo>
                  <a:lnTo>
                    <a:pt x="3948" y="355"/>
                  </a:lnTo>
                  <a:lnTo>
                    <a:pt x="3847" y="355"/>
                  </a:lnTo>
                  <a:lnTo>
                    <a:pt x="3813" y="338"/>
                  </a:lnTo>
                  <a:lnTo>
                    <a:pt x="3695" y="338"/>
                  </a:lnTo>
                  <a:lnTo>
                    <a:pt x="3661" y="321"/>
                  </a:lnTo>
                  <a:lnTo>
                    <a:pt x="3526" y="321"/>
                  </a:lnTo>
                  <a:lnTo>
                    <a:pt x="3526" y="304"/>
                  </a:lnTo>
                  <a:lnTo>
                    <a:pt x="3391" y="304"/>
                  </a:lnTo>
                  <a:lnTo>
                    <a:pt x="3374" y="288"/>
                  </a:lnTo>
                  <a:lnTo>
                    <a:pt x="3256" y="288"/>
                  </a:lnTo>
                  <a:lnTo>
                    <a:pt x="3222" y="271"/>
                  </a:lnTo>
                  <a:lnTo>
                    <a:pt x="3088" y="271"/>
                  </a:lnTo>
                  <a:lnTo>
                    <a:pt x="3071" y="254"/>
                  </a:lnTo>
                  <a:lnTo>
                    <a:pt x="2919" y="254"/>
                  </a:lnTo>
                  <a:lnTo>
                    <a:pt x="2919" y="237"/>
                  </a:lnTo>
                  <a:lnTo>
                    <a:pt x="2767" y="237"/>
                  </a:lnTo>
                  <a:lnTo>
                    <a:pt x="2750" y="220"/>
                  </a:lnTo>
                  <a:lnTo>
                    <a:pt x="2598" y="220"/>
                  </a:lnTo>
                  <a:lnTo>
                    <a:pt x="2598" y="203"/>
                  </a:lnTo>
                  <a:lnTo>
                    <a:pt x="2413" y="203"/>
                  </a:lnTo>
                  <a:lnTo>
                    <a:pt x="2413" y="186"/>
                  </a:lnTo>
                  <a:lnTo>
                    <a:pt x="2261" y="186"/>
                  </a:lnTo>
                  <a:lnTo>
                    <a:pt x="2261" y="169"/>
                  </a:lnTo>
                  <a:lnTo>
                    <a:pt x="2076" y="169"/>
                  </a:lnTo>
                  <a:lnTo>
                    <a:pt x="2076" y="153"/>
                  </a:lnTo>
                  <a:lnTo>
                    <a:pt x="1907" y="153"/>
                  </a:lnTo>
                  <a:lnTo>
                    <a:pt x="1890" y="136"/>
                  </a:lnTo>
                  <a:lnTo>
                    <a:pt x="1721" y="136"/>
                  </a:lnTo>
                  <a:lnTo>
                    <a:pt x="1705" y="119"/>
                  </a:lnTo>
                  <a:lnTo>
                    <a:pt x="1553" y="119"/>
                  </a:lnTo>
                  <a:lnTo>
                    <a:pt x="1536" y="102"/>
                  </a:lnTo>
                  <a:lnTo>
                    <a:pt x="1333" y="102"/>
                  </a:lnTo>
                  <a:lnTo>
                    <a:pt x="1333" y="85"/>
                  </a:lnTo>
                  <a:lnTo>
                    <a:pt x="1148" y="85"/>
                  </a:lnTo>
                  <a:lnTo>
                    <a:pt x="1148" y="68"/>
                  </a:lnTo>
                  <a:lnTo>
                    <a:pt x="962" y="68"/>
                  </a:lnTo>
                  <a:lnTo>
                    <a:pt x="946" y="51"/>
                  </a:lnTo>
                  <a:lnTo>
                    <a:pt x="743" y="51"/>
                  </a:lnTo>
                  <a:lnTo>
                    <a:pt x="726" y="35"/>
                  </a:lnTo>
                  <a:lnTo>
                    <a:pt x="524" y="35"/>
                  </a:lnTo>
                  <a:lnTo>
                    <a:pt x="524" y="18"/>
                  </a:lnTo>
                  <a:lnTo>
                    <a:pt x="288" y="18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FF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9"/>
            <p:cNvSpPr/>
            <p:nvPr/>
          </p:nvSpPr>
          <p:spPr>
            <a:xfrm>
              <a:off x="3518825" y="888325"/>
              <a:ext cx="229000" cy="19425"/>
            </a:xfrm>
            <a:custGeom>
              <a:avLst/>
              <a:gdLst/>
              <a:ahLst/>
              <a:cxnLst/>
              <a:rect l="l" t="t" r="r" b="b"/>
              <a:pathLst>
                <a:path w="9160" h="777" fill="none" extrusionOk="0">
                  <a:moveTo>
                    <a:pt x="9159" y="0"/>
                  </a:moveTo>
                  <a:lnTo>
                    <a:pt x="9075" y="0"/>
                  </a:lnTo>
                  <a:lnTo>
                    <a:pt x="9075" y="0"/>
                  </a:lnTo>
                  <a:lnTo>
                    <a:pt x="8991" y="0"/>
                  </a:lnTo>
                  <a:lnTo>
                    <a:pt x="8974" y="17"/>
                  </a:lnTo>
                  <a:lnTo>
                    <a:pt x="8889" y="17"/>
                  </a:lnTo>
                  <a:lnTo>
                    <a:pt x="8889" y="17"/>
                  </a:lnTo>
                  <a:lnTo>
                    <a:pt x="8805" y="17"/>
                  </a:lnTo>
                  <a:lnTo>
                    <a:pt x="8805" y="17"/>
                  </a:lnTo>
                  <a:lnTo>
                    <a:pt x="8721" y="17"/>
                  </a:lnTo>
                  <a:lnTo>
                    <a:pt x="8721" y="17"/>
                  </a:lnTo>
                  <a:lnTo>
                    <a:pt x="8636" y="17"/>
                  </a:lnTo>
                  <a:lnTo>
                    <a:pt x="8636" y="17"/>
                  </a:lnTo>
                  <a:lnTo>
                    <a:pt x="8569" y="17"/>
                  </a:lnTo>
                  <a:lnTo>
                    <a:pt x="8552" y="17"/>
                  </a:lnTo>
                  <a:lnTo>
                    <a:pt x="8501" y="17"/>
                  </a:lnTo>
                  <a:lnTo>
                    <a:pt x="8485" y="17"/>
                  </a:lnTo>
                  <a:lnTo>
                    <a:pt x="8417" y="17"/>
                  </a:lnTo>
                  <a:lnTo>
                    <a:pt x="8417" y="17"/>
                  </a:lnTo>
                  <a:lnTo>
                    <a:pt x="8350" y="17"/>
                  </a:lnTo>
                  <a:lnTo>
                    <a:pt x="8350" y="34"/>
                  </a:lnTo>
                  <a:lnTo>
                    <a:pt x="8282" y="34"/>
                  </a:lnTo>
                  <a:lnTo>
                    <a:pt x="8265" y="34"/>
                  </a:lnTo>
                  <a:lnTo>
                    <a:pt x="8215" y="34"/>
                  </a:lnTo>
                  <a:lnTo>
                    <a:pt x="8215" y="34"/>
                  </a:lnTo>
                  <a:lnTo>
                    <a:pt x="8147" y="34"/>
                  </a:lnTo>
                  <a:lnTo>
                    <a:pt x="8147" y="34"/>
                  </a:lnTo>
                  <a:lnTo>
                    <a:pt x="8097" y="34"/>
                  </a:lnTo>
                  <a:lnTo>
                    <a:pt x="8097" y="34"/>
                  </a:lnTo>
                  <a:lnTo>
                    <a:pt x="8029" y="34"/>
                  </a:lnTo>
                  <a:lnTo>
                    <a:pt x="8029" y="34"/>
                  </a:lnTo>
                  <a:lnTo>
                    <a:pt x="7962" y="34"/>
                  </a:lnTo>
                  <a:lnTo>
                    <a:pt x="7962" y="34"/>
                  </a:lnTo>
                  <a:lnTo>
                    <a:pt x="7911" y="34"/>
                  </a:lnTo>
                  <a:lnTo>
                    <a:pt x="7911" y="51"/>
                  </a:lnTo>
                  <a:lnTo>
                    <a:pt x="7860" y="51"/>
                  </a:lnTo>
                  <a:lnTo>
                    <a:pt x="7844" y="51"/>
                  </a:lnTo>
                  <a:lnTo>
                    <a:pt x="7810" y="51"/>
                  </a:lnTo>
                  <a:lnTo>
                    <a:pt x="7793" y="51"/>
                  </a:lnTo>
                  <a:lnTo>
                    <a:pt x="7742" y="51"/>
                  </a:lnTo>
                  <a:lnTo>
                    <a:pt x="7742" y="51"/>
                  </a:lnTo>
                  <a:lnTo>
                    <a:pt x="7692" y="51"/>
                  </a:lnTo>
                  <a:lnTo>
                    <a:pt x="7692" y="51"/>
                  </a:lnTo>
                  <a:lnTo>
                    <a:pt x="7641" y="51"/>
                  </a:lnTo>
                  <a:lnTo>
                    <a:pt x="7624" y="51"/>
                  </a:lnTo>
                  <a:lnTo>
                    <a:pt x="7591" y="51"/>
                  </a:lnTo>
                  <a:lnTo>
                    <a:pt x="7574" y="51"/>
                  </a:lnTo>
                  <a:lnTo>
                    <a:pt x="7540" y="51"/>
                  </a:lnTo>
                  <a:lnTo>
                    <a:pt x="7523" y="51"/>
                  </a:lnTo>
                  <a:lnTo>
                    <a:pt x="7489" y="51"/>
                  </a:lnTo>
                  <a:lnTo>
                    <a:pt x="7473" y="68"/>
                  </a:lnTo>
                  <a:lnTo>
                    <a:pt x="7439" y="68"/>
                  </a:lnTo>
                  <a:lnTo>
                    <a:pt x="7422" y="68"/>
                  </a:lnTo>
                  <a:lnTo>
                    <a:pt x="7388" y="68"/>
                  </a:lnTo>
                  <a:lnTo>
                    <a:pt x="7371" y="68"/>
                  </a:lnTo>
                  <a:lnTo>
                    <a:pt x="7338" y="68"/>
                  </a:lnTo>
                  <a:lnTo>
                    <a:pt x="7321" y="68"/>
                  </a:lnTo>
                  <a:lnTo>
                    <a:pt x="7287" y="68"/>
                  </a:lnTo>
                  <a:lnTo>
                    <a:pt x="7287" y="68"/>
                  </a:lnTo>
                  <a:lnTo>
                    <a:pt x="7236" y="68"/>
                  </a:lnTo>
                  <a:lnTo>
                    <a:pt x="7220" y="68"/>
                  </a:lnTo>
                  <a:lnTo>
                    <a:pt x="7186" y="68"/>
                  </a:lnTo>
                  <a:lnTo>
                    <a:pt x="7186" y="68"/>
                  </a:lnTo>
                  <a:lnTo>
                    <a:pt x="7135" y="68"/>
                  </a:lnTo>
                  <a:lnTo>
                    <a:pt x="7135" y="85"/>
                  </a:lnTo>
                  <a:lnTo>
                    <a:pt x="7101" y="85"/>
                  </a:lnTo>
                  <a:lnTo>
                    <a:pt x="7085" y="85"/>
                  </a:lnTo>
                  <a:lnTo>
                    <a:pt x="7051" y="85"/>
                  </a:lnTo>
                  <a:lnTo>
                    <a:pt x="7051" y="85"/>
                  </a:lnTo>
                  <a:lnTo>
                    <a:pt x="7017" y="85"/>
                  </a:lnTo>
                  <a:lnTo>
                    <a:pt x="7000" y="85"/>
                  </a:lnTo>
                  <a:lnTo>
                    <a:pt x="6967" y="85"/>
                  </a:lnTo>
                  <a:lnTo>
                    <a:pt x="6950" y="85"/>
                  </a:lnTo>
                  <a:lnTo>
                    <a:pt x="6916" y="85"/>
                  </a:lnTo>
                  <a:lnTo>
                    <a:pt x="6916" y="85"/>
                  </a:lnTo>
                  <a:lnTo>
                    <a:pt x="6882" y="85"/>
                  </a:lnTo>
                  <a:lnTo>
                    <a:pt x="6865" y="85"/>
                  </a:lnTo>
                  <a:lnTo>
                    <a:pt x="6832" y="85"/>
                  </a:lnTo>
                  <a:lnTo>
                    <a:pt x="6832" y="101"/>
                  </a:lnTo>
                  <a:lnTo>
                    <a:pt x="6798" y="101"/>
                  </a:lnTo>
                  <a:lnTo>
                    <a:pt x="6781" y="101"/>
                  </a:lnTo>
                  <a:lnTo>
                    <a:pt x="6747" y="101"/>
                  </a:lnTo>
                  <a:lnTo>
                    <a:pt x="6747" y="101"/>
                  </a:lnTo>
                  <a:lnTo>
                    <a:pt x="6714" y="101"/>
                  </a:lnTo>
                  <a:lnTo>
                    <a:pt x="6697" y="101"/>
                  </a:lnTo>
                  <a:lnTo>
                    <a:pt x="6680" y="101"/>
                  </a:lnTo>
                  <a:lnTo>
                    <a:pt x="6663" y="101"/>
                  </a:lnTo>
                  <a:lnTo>
                    <a:pt x="6629" y="101"/>
                  </a:lnTo>
                  <a:lnTo>
                    <a:pt x="6612" y="101"/>
                  </a:lnTo>
                  <a:lnTo>
                    <a:pt x="6595" y="101"/>
                  </a:lnTo>
                  <a:lnTo>
                    <a:pt x="6579" y="101"/>
                  </a:lnTo>
                  <a:lnTo>
                    <a:pt x="6545" y="101"/>
                  </a:lnTo>
                  <a:lnTo>
                    <a:pt x="6545" y="101"/>
                  </a:lnTo>
                  <a:lnTo>
                    <a:pt x="6511" y="101"/>
                  </a:lnTo>
                  <a:lnTo>
                    <a:pt x="6494" y="118"/>
                  </a:lnTo>
                  <a:lnTo>
                    <a:pt x="6477" y="118"/>
                  </a:lnTo>
                  <a:lnTo>
                    <a:pt x="6461" y="118"/>
                  </a:lnTo>
                  <a:lnTo>
                    <a:pt x="6427" y="118"/>
                  </a:lnTo>
                  <a:lnTo>
                    <a:pt x="6427" y="118"/>
                  </a:lnTo>
                  <a:lnTo>
                    <a:pt x="6393" y="118"/>
                  </a:lnTo>
                  <a:lnTo>
                    <a:pt x="6393" y="118"/>
                  </a:lnTo>
                  <a:lnTo>
                    <a:pt x="6359" y="118"/>
                  </a:lnTo>
                  <a:lnTo>
                    <a:pt x="6343" y="118"/>
                  </a:lnTo>
                  <a:lnTo>
                    <a:pt x="6326" y="118"/>
                  </a:lnTo>
                  <a:lnTo>
                    <a:pt x="6309" y="118"/>
                  </a:lnTo>
                  <a:lnTo>
                    <a:pt x="6292" y="118"/>
                  </a:lnTo>
                  <a:lnTo>
                    <a:pt x="6275" y="118"/>
                  </a:lnTo>
                  <a:lnTo>
                    <a:pt x="6241" y="118"/>
                  </a:lnTo>
                  <a:lnTo>
                    <a:pt x="6224" y="135"/>
                  </a:lnTo>
                  <a:lnTo>
                    <a:pt x="6208" y="135"/>
                  </a:lnTo>
                  <a:lnTo>
                    <a:pt x="6191" y="135"/>
                  </a:lnTo>
                  <a:lnTo>
                    <a:pt x="6174" y="135"/>
                  </a:lnTo>
                  <a:lnTo>
                    <a:pt x="6174" y="135"/>
                  </a:lnTo>
                  <a:lnTo>
                    <a:pt x="6140" y="135"/>
                  </a:lnTo>
                  <a:lnTo>
                    <a:pt x="6123" y="135"/>
                  </a:lnTo>
                  <a:lnTo>
                    <a:pt x="6106" y="135"/>
                  </a:lnTo>
                  <a:lnTo>
                    <a:pt x="6090" y="135"/>
                  </a:lnTo>
                  <a:lnTo>
                    <a:pt x="6073" y="135"/>
                  </a:lnTo>
                  <a:lnTo>
                    <a:pt x="6056" y="135"/>
                  </a:lnTo>
                  <a:lnTo>
                    <a:pt x="6022" y="135"/>
                  </a:lnTo>
                  <a:lnTo>
                    <a:pt x="6022" y="135"/>
                  </a:lnTo>
                  <a:lnTo>
                    <a:pt x="5988" y="135"/>
                  </a:lnTo>
                  <a:lnTo>
                    <a:pt x="5988" y="135"/>
                  </a:lnTo>
                  <a:lnTo>
                    <a:pt x="5955" y="135"/>
                  </a:lnTo>
                  <a:lnTo>
                    <a:pt x="5938" y="152"/>
                  </a:lnTo>
                  <a:lnTo>
                    <a:pt x="5921" y="152"/>
                  </a:lnTo>
                  <a:lnTo>
                    <a:pt x="5921" y="152"/>
                  </a:lnTo>
                  <a:lnTo>
                    <a:pt x="5887" y="152"/>
                  </a:lnTo>
                  <a:lnTo>
                    <a:pt x="5887" y="152"/>
                  </a:lnTo>
                  <a:lnTo>
                    <a:pt x="5853" y="152"/>
                  </a:lnTo>
                  <a:lnTo>
                    <a:pt x="5837" y="152"/>
                  </a:lnTo>
                  <a:lnTo>
                    <a:pt x="5820" y="152"/>
                  </a:lnTo>
                  <a:lnTo>
                    <a:pt x="5803" y="152"/>
                  </a:lnTo>
                  <a:lnTo>
                    <a:pt x="5786" y="152"/>
                  </a:lnTo>
                  <a:lnTo>
                    <a:pt x="5786" y="152"/>
                  </a:lnTo>
                  <a:lnTo>
                    <a:pt x="5752" y="152"/>
                  </a:lnTo>
                  <a:lnTo>
                    <a:pt x="5735" y="152"/>
                  </a:lnTo>
                  <a:lnTo>
                    <a:pt x="5718" y="152"/>
                  </a:lnTo>
                  <a:lnTo>
                    <a:pt x="5718" y="169"/>
                  </a:lnTo>
                  <a:lnTo>
                    <a:pt x="5685" y="169"/>
                  </a:lnTo>
                  <a:lnTo>
                    <a:pt x="5685" y="169"/>
                  </a:lnTo>
                  <a:lnTo>
                    <a:pt x="5651" y="169"/>
                  </a:lnTo>
                  <a:lnTo>
                    <a:pt x="5634" y="169"/>
                  </a:lnTo>
                  <a:lnTo>
                    <a:pt x="5617" y="169"/>
                  </a:lnTo>
                  <a:lnTo>
                    <a:pt x="5617" y="169"/>
                  </a:lnTo>
                  <a:lnTo>
                    <a:pt x="5584" y="169"/>
                  </a:lnTo>
                  <a:lnTo>
                    <a:pt x="5584" y="169"/>
                  </a:lnTo>
                  <a:lnTo>
                    <a:pt x="5567" y="169"/>
                  </a:lnTo>
                  <a:lnTo>
                    <a:pt x="5550" y="169"/>
                  </a:lnTo>
                  <a:lnTo>
                    <a:pt x="5516" y="169"/>
                  </a:lnTo>
                  <a:lnTo>
                    <a:pt x="5516" y="169"/>
                  </a:lnTo>
                  <a:lnTo>
                    <a:pt x="5499" y="169"/>
                  </a:lnTo>
                  <a:lnTo>
                    <a:pt x="5482" y="169"/>
                  </a:lnTo>
                  <a:lnTo>
                    <a:pt x="5465" y="169"/>
                  </a:lnTo>
                  <a:lnTo>
                    <a:pt x="5449" y="186"/>
                  </a:lnTo>
                  <a:lnTo>
                    <a:pt x="5432" y="186"/>
                  </a:lnTo>
                  <a:lnTo>
                    <a:pt x="5415" y="186"/>
                  </a:lnTo>
                  <a:lnTo>
                    <a:pt x="5398" y="186"/>
                  </a:lnTo>
                  <a:lnTo>
                    <a:pt x="5398" y="186"/>
                  </a:lnTo>
                  <a:lnTo>
                    <a:pt x="5364" y="186"/>
                  </a:lnTo>
                  <a:lnTo>
                    <a:pt x="5364" y="186"/>
                  </a:lnTo>
                  <a:lnTo>
                    <a:pt x="5331" y="186"/>
                  </a:lnTo>
                  <a:lnTo>
                    <a:pt x="5331" y="186"/>
                  </a:lnTo>
                  <a:lnTo>
                    <a:pt x="5314" y="186"/>
                  </a:lnTo>
                  <a:lnTo>
                    <a:pt x="5297" y="186"/>
                  </a:lnTo>
                  <a:lnTo>
                    <a:pt x="5280" y="186"/>
                  </a:lnTo>
                  <a:lnTo>
                    <a:pt x="5263" y="186"/>
                  </a:lnTo>
                  <a:lnTo>
                    <a:pt x="5246" y="186"/>
                  </a:lnTo>
                  <a:lnTo>
                    <a:pt x="5229" y="203"/>
                  </a:lnTo>
                  <a:lnTo>
                    <a:pt x="5212" y="203"/>
                  </a:lnTo>
                  <a:lnTo>
                    <a:pt x="5212" y="203"/>
                  </a:lnTo>
                  <a:lnTo>
                    <a:pt x="5179" y="203"/>
                  </a:lnTo>
                  <a:lnTo>
                    <a:pt x="5179" y="203"/>
                  </a:lnTo>
                  <a:lnTo>
                    <a:pt x="5162" y="203"/>
                  </a:lnTo>
                  <a:lnTo>
                    <a:pt x="5145" y="203"/>
                  </a:lnTo>
                  <a:lnTo>
                    <a:pt x="5128" y="203"/>
                  </a:lnTo>
                  <a:lnTo>
                    <a:pt x="5111" y="203"/>
                  </a:lnTo>
                  <a:lnTo>
                    <a:pt x="5094" y="203"/>
                  </a:lnTo>
                  <a:lnTo>
                    <a:pt x="5094" y="203"/>
                  </a:lnTo>
                  <a:lnTo>
                    <a:pt x="5061" y="203"/>
                  </a:lnTo>
                  <a:lnTo>
                    <a:pt x="5061" y="203"/>
                  </a:lnTo>
                  <a:lnTo>
                    <a:pt x="5027" y="203"/>
                  </a:lnTo>
                  <a:lnTo>
                    <a:pt x="5027" y="203"/>
                  </a:lnTo>
                  <a:lnTo>
                    <a:pt x="5010" y="203"/>
                  </a:lnTo>
                  <a:lnTo>
                    <a:pt x="4993" y="219"/>
                  </a:lnTo>
                  <a:lnTo>
                    <a:pt x="4976" y="219"/>
                  </a:lnTo>
                  <a:lnTo>
                    <a:pt x="4976" y="219"/>
                  </a:lnTo>
                  <a:lnTo>
                    <a:pt x="4959" y="219"/>
                  </a:lnTo>
                  <a:lnTo>
                    <a:pt x="4943" y="219"/>
                  </a:lnTo>
                  <a:lnTo>
                    <a:pt x="4926" y="219"/>
                  </a:lnTo>
                  <a:lnTo>
                    <a:pt x="4909" y="219"/>
                  </a:lnTo>
                  <a:lnTo>
                    <a:pt x="4892" y="219"/>
                  </a:lnTo>
                  <a:lnTo>
                    <a:pt x="4892" y="219"/>
                  </a:lnTo>
                  <a:lnTo>
                    <a:pt x="4875" y="219"/>
                  </a:lnTo>
                  <a:lnTo>
                    <a:pt x="4858" y="219"/>
                  </a:lnTo>
                  <a:lnTo>
                    <a:pt x="4825" y="219"/>
                  </a:lnTo>
                  <a:lnTo>
                    <a:pt x="4825" y="219"/>
                  </a:lnTo>
                  <a:lnTo>
                    <a:pt x="4808" y="219"/>
                  </a:lnTo>
                  <a:lnTo>
                    <a:pt x="4791" y="236"/>
                  </a:lnTo>
                  <a:lnTo>
                    <a:pt x="4774" y="236"/>
                  </a:lnTo>
                  <a:lnTo>
                    <a:pt x="4774" y="236"/>
                  </a:lnTo>
                  <a:lnTo>
                    <a:pt x="4757" y="236"/>
                  </a:lnTo>
                  <a:lnTo>
                    <a:pt x="4740" y="236"/>
                  </a:lnTo>
                  <a:lnTo>
                    <a:pt x="4723" y="236"/>
                  </a:lnTo>
                  <a:lnTo>
                    <a:pt x="4706" y="236"/>
                  </a:lnTo>
                  <a:lnTo>
                    <a:pt x="4690" y="236"/>
                  </a:lnTo>
                  <a:lnTo>
                    <a:pt x="4690" y="236"/>
                  </a:lnTo>
                  <a:lnTo>
                    <a:pt x="4673" y="236"/>
                  </a:lnTo>
                  <a:lnTo>
                    <a:pt x="4656" y="236"/>
                  </a:lnTo>
                  <a:lnTo>
                    <a:pt x="4639" y="236"/>
                  </a:lnTo>
                  <a:lnTo>
                    <a:pt x="4622" y="236"/>
                  </a:lnTo>
                  <a:lnTo>
                    <a:pt x="4605" y="236"/>
                  </a:lnTo>
                  <a:lnTo>
                    <a:pt x="4605" y="236"/>
                  </a:lnTo>
                  <a:lnTo>
                    <a:pt x="4588" y="236"/>
                  </a:lnTo>
                  <a:lnTo>
                    <a:pt x="4572" y="253"/>
                  </a:lnTo>
                  <a:lnTo>
                    <a:pt x="4555" y="253"/>
                  </a:lnTo>
                  <a:lnTo>
                    <a:pt x="4555" y="253"/>
                  </a:lnTo>
                  <a:lnTo>
                    <a:pt x="4538" y="253"/>
                  </a:lnTo>
                  <a:lnTo>
                    <a:pt x="4538" y="253"/>
                  </a:lnTo>
                  <a:lnTo>
                    <a:pt x="4504" y="253"/>
                  </a:lnTo>
                  <a:lnTo>
                    <a:pt x="4504" y="253"/>
                  </a:lnTo>
                  <a:lnTo>
                    <a:pt x="4487" y="253"/>
                  </a:lnTo>
                  <a:lnTo>
                    <a:pt x="4470" y="253"/>
                  </a:lnTo>
                  <a:lnTo>
                    <a:pt x="4453" y="253"/>
                  </a:lnTo>
                  <a:lnTo>
                    <a:pt x="4453" y="253"/>
                  </a:lnTo>
                  <a:lnTo>
                    <a:pt x="4437" y="253"/>
                  </a:lnTo>
                  <a:lnTo>
                    <a:pt x="4420" y="253"/>
                  </a:lnTo>
                  <a:lnTo>
                    <a:pt x="4403" y="253"/>
                  </a:lnTo>
                  <a:lnTo>
                    <a:pt x="4386" y="270"/>
                  </a:lnTo>
                  <a:lnTo>
                    <a:pt x="4369" y="270"/>
                  </a:lnTo>
                  <a:lnTo>
                    <a:pt x="4369" y="270"/>
                  </a:lnTo>
                  <a:lnTo>
                    <a:pt x="4352" y="270"/>
                  </a:lnTo>
                  <a:lnTo>
                    <a:pt x="4335" y="270"/>
                  </a:lnTo>
                  <a:lnTo>
                    <a:pt x="4335" y="270"/>
                  </a:lnTo>
                  <a:lnTo>
                    <a:pt x="4319" y="270"/>
                  </a:lnTo>
                  <a:lnTo>
                    <a:pt x="4302" y="270"/>
                  </a:lnTo>
                  <a:lnTo>
                    <a:pt x="4285" y="270"/>
                  </a:lnTo>
                  <a:lnTo>
                    <a:pt x="4268" y="270"/>
                  </a:lnTo>
                  <a:lnTo>
                    <a:pt x="4268" y="270"/>
                  </a:lnTo>
                  <a:lnTo>
                    <a:pt x="4251" y="270"/>
                  </a:lnTo>
                  <a:lnTo>
                    <a:pt x="4234" y="270"/>
                  </a:lnTo>
                  <a:lnTo>
                    <a:pt x="4217" y="270"/>
                  </a:lnTo>
                  <a:lnTo>
                    <a:pt x="4200" y="270"/>
                  </a:lnTo>
                  <a:lnTo>
                    <a:pt x="4200" y="270"/>
                  </a:lnTo>
                  <a:lnTo>
                    <a:pt x="4184" y="287"/>
                  </a:lnTo>
                  <a:lnTo>
                    <a:pt x="4167" y="287"/>
                  </a:lnTo>
                  <a:lnTo>
                    <a:pt x="4167" y="287"/>
                  </a:lnTo>
                  <a:lnTo>
                    <a:pt x="4150" y="287"/>
                  </a:lnTo>
                  <a:lnTo>
                    <a:pt x="4133" y="287"/>
                  </a:lnTo>
                  <a:lnTo>
                    <a:pt x="4116" y="287"/>
                  </a:lnTo>
                  <a:lnTo>
                    <a:pt x="4099" y="287"/>
                  </a:lnTo>
                  <a:lnTo>
                    <a:pt x="4099" y="287"/>
                  </a:lnTo>
                  <a:lnTo>
                    <a:pt x="4082" y="287"/>
                  </a:lnTo>
                  <a:lnTo>
                    <a:pt x="4066" y="287"/>
                  </a:lnTo>
                  <a:lnTo>
                    <a:pt x="4066" y="287"/>
                  </a:lnTo>
                  <a:lnTo>
                    <a:pt x="4049" y="287"/>
                  </a:lnTo>
                  <a:lnTo>
                    <a:pt x="4032" y="287"/>
                  </a:lnTo>
                  <a:lnTo>
                    <a:pt x="4015" y="287"/>
                  </a:lnTo>
                  <a:lnTo>
                    <a:pt x="3998" y="304"/>
                  </a:lnTo>
                  <a:lnTo>
                    <a:pt x="3998" y="304"/>
                  </a:lnTo>
                  <a:lnTo>
                    <a:pt x="3981" y="304"/>
                  </a:lnTo>
                  <a:lnTo>
                    <a:pt x="3964" y="304"/>
                  </a:lnTo>
                  <a:lnTo>
                    <a:pt x="3964" y="304"/>
                  </a:lnTo>
                  <a:lnTo>
                    <a:pt x="3947" y="304"/>
                  </a:lnTo>
                  <a:lnTo>
                    <a:pt x="3931" y="304"/>
                  </a:lnTo>
                  <a:lnTo>
                    <a:pt x="3931" y="304"/>
                  </a:lnTo>
                  <a:lnTo>
                    <a:pt x="3914" y="304"/>
                  </a:lnTo>
                  <a:lnTo>
                    <a:pt x="3897" y="304"/>
                  </a:lnTo>
                  <a:lnTo>
                    <a:pt x="3880" y="304"/>
                  </a:lnTo>
                  <a:lnTo>
                    <a:pt x="3863" y="304"/>
                  </a:lnTo>
                  <a:lnTo>
                    <a:pt x="3863" y="304"/>
                  </a:lnTo>
                  <a:lnTo>
                    <a:pt x="3846" y="304"/>
                  </a:lnTo>
                  <a:lnTo>
                    <a:pt x="3846" y="304"/>
                  </a:lnTo>
                  <a:lnTo>
                    <a:pt x="3829" y="304"/>
                  </a:lnTo>
                  <a:lnTo>
                    <a:pt x="3813" y="321"/>
                  </a:lnTo>
                  <a:lnTo>
                    <a:pt x="3796" y="321"/>
                  </a:lnTo>
                  <a:lnTo>
                    <a:pt x="3779" y="321"/>
                  </a:lnTo>
                  <a:lnTo>
                    <a:pt x="3779" y="321"/>
                  </a:lnTo>
                  <a:lnTo>
                    <a:pt x="3762" y="321"/>
                  </a:lnTo>
                  <a:lnTo>
                    <a:pt x="3745" y="321"/>
                  </a:lnTo>
                  <a:lnTo>
                    <a:pt x="3745" y="321"/>
                  </a:lnTo>
                  <a:lnTo>
                    <a:pt x="3728" y="321"/>
                  </a:lnTo>
                  <a:lnTo>
                    <a:pt x="3728" y="321"/>
                  </a:lnTo>
                  <a:lnTo>
                    <a:pt x="3711" y="321"/>
                  </a:lnTo>
                  <a:lnTo>
                    <a:pt x="3694" y="321"/>
                  </a:lnTo>
                  <a:lnTo>
                    <a:pt x="3678" y="321"/>
                  </a:lnTo>
                  <a:lnTo>
                    <a:pt x="3661" y="321"/>
                  </a:lnTo>
                  <a:lnTo>
                    <a:pt x="3661" y="321"/>
                  </a:lnTo>
                  <a:lnTo>
                    <a:pt x="3644" y="338"/>
                  </a:lnTo>
                  <a:lnTo>
                    <a:pt x="3627" y="338"/>
                  </a:lnTo>
                  <a:lnTo>
                    <a:pt x="3627" y="338"/>
                  </a:lnTo>
                  <a:lnTo>
                    <a:pt x="3610" y="338"/>
                  </a:lnTo>
                  <a:lnTo>
                    <a:pt x="3610" y="338"/>
                  </a:lnTo>
                  <a:lnTo>
                    <a:pt x="3576" y="338"/>
                  </a:lnTo>
                  <a:lnTo>
                    <a:pt x="3576" y="338"/>
                  </a:lnTo>
                  <a:lnTo>
                    <a:pt x="3560" y="338"/>
                  </a:lnTo>
                  <a:lnTo>
                    <a:pt x="3560" y="338"/>
                  </a:lnTo>
                  <a:lnTo>
                    <a:pt x="3543" y="338"/>
                  </a:lnTo>
                  <a:lnTo>
                    <a:pt x="3526" y="338"/>
                  </a:lnTo>
                  <a:lnTo>
                    <a:pt x="3526" y="338"/>
                  </a:lnTo>
                  <a:lnTo>
                    <a:pt x="3509" y="338"/>
                  </a:lnTo>
                  <a:lnTo>
                    <a:pt x="3492" y="338"/>
                  </a:lnTo>
                  <a:lnTo>
                    <a:pt x="3475" y="338"/>
                  </a:lnTo>
                  <a:lnTo>
                    <a:pt x="3475" y="338"/>
                  </a:lnTo>
                  <a:lnTo>
                    <a:pt x="3458" y="354"/>
                  </a:lnTo>
                  <a:lnTo>
                    <a:pt x="3441" y="354"/>
                  </a:lnTo>
                  <a:lnTo>
                    <a:pt x="3441" y="354"/>
                  </a:lnTo>
                  <a:lnTo>
                    <a:pt x="3425" y="354"/>
                  </a:lnTo>
                  <a:lnTo>
                    <a:pt x="3425" y="354"/>
                  </a:lnTo>
                  <a:lnTo>
                    <a:pt x="3408" y="354"/>
                  </a:lnTo>
                  <a:lnTo>
                    <a:pt x="3391" y="354"/>
                  </a:lnTo>
                  <a:lnTo>
                    <a:pt x="3374" y="354"/>
                  </a:lnTo>
                  <a:lnTo>
                    <a:pt x="3374" y="354"/>
                  </a:lnTo>
                  <a:lnTo>
                    <a:pt x="3357" y="354"/>
                  </a:lnTo>
                  <a:lnTo>
                    <a:pt x="3340" y="354"/>
                  </a:lnTo>
                  <a:lnTo>
                    <a:pt x="3340" y="354"/>
                  </a:lnTo>
                  <a:lnTo>
                    <a:pt x="3323" y="354"/>
                  </a:lnTo>
                  <a:lnTo>
                    <a:pt x="3307" y="354"/>
                  </a:lnTo>
                  <a:lnTo>
                    <a:pt x="3307" y="371"/>
                  </a:lnTo>
                  <a:lnTo>
                    <a:pt x="3290" y="371"/>
                  </a:lnTo>
                  <a:lnTo>
                    <a:pt x="3273" y="371"/>
                  </a:lnTo>
                  <a:lnTo>
                    <a:pt x="3256" y="371"/>
                  </a:lnTo>
                  <a:lnTo>
                    <a:pt x="3256" y="371"/>
                  </a:lnTo>
                  <a:lnTo>
                    <a:pt x="3239" y="371"/>
                  </a:lnTo>
                  <a:lnTo>
                    <a:pt x="3239" y="371"/>
                  </a:lnTo>
                  <a:lnTo>
                    <a:pt x="3222" y="371"/>
                  </a:lnTo>
                  <a:lnTo>
                    <a:pt x="3222" y="371"/>
                  </a:lnTo>
                  <a:lnTo>
                    <a:pt x="3205" y="371"/>
                  </a:lnTo>
                  <a:lnTo>
                    <a:pt x="3188" y="371"/>
                  </a:lnTo>
                  <a:lnTo>
                    <a:pt x="3188" y="371"/>
                  </a:lnTo>
                  <a:lnTo>
                    <a:pt x="3172" y="371"/>
                  </a:lnTo>
                  <a:lnTo>
                    <a:pt x="3155" y="371"/>
                  </a:lnTo>
                  <a:lnTo>
                    <a:pt x="3138" y="371"/>
                  </a:lnTo>
                  <a:lnTo>
                    <a:pt x="3138" y="371"/>
                  </a:lnTo>
                  <a:lnTo>
                    <a:pt x="3121" y="388"/>
                  </a:lnTo>
                  <a:lnTo>
                    <a:pt x="3121" y="388"/>
                  </a:lnTo>
                  <a:lnTo>
                    <a:pt x="3104" y="388"/>
                  </a:lnTo>
                  <a:lnTo>
                    <a:pt x="3087" y="388"/>
                  </a:lnTo>
                  <a:lnTo>
                    <a:pt x="3087" y="388"/>
                  </a:lnTo>
                  <a:lnTo>
                    <a:pt x="3070" y="388"/>
                  </a:lnTo>
                  <a:lnTo>
                    <a:pt x="3054" y="388"/>
                  </a:lnTo>
                  <a:lnTo>
                    <a:pt x="3037" y="388"/>
                  </a:lnTo>
                  <a:lnTo>
                    <a:pt x="3037" y="388"/>
                  </a:lnTo>
                  <a:lnTo>
                    <a:pt x="3020" y="388"/>
                  </a:lnTo>
                  <a:lnTo>
                    <a:pt x="3020" y="388"/>
                  </a:lnTo>
                  <a:lnTo>
                    <a:pt x="3003" y="388"/>
                  </a:lnTo>
                  <a:lnTo>
                    <a:pt x="3003" y="388"/>
                  </a:lnTo>
                  <a:lnTo>
                    <a:pt x="2986" y="388"/>
                  </a:lnTo>
                  <a:lnTo>
                    <a:pt x="2969" y="405"/>
                  </a:lnTo>
                  <a:lnTo>
                    <a:pt x="2969" y="405"/>
                  </a:lnTo>
                  <a:lnTo>
                    <a:pt x="2952" y="405"/>
                  </a:lnTo>
                  <a:lnTo>
                    <a:pt x="2935" y="405"/>
                  </a:lnTo>
                  <a:lnTo>
                    <a:pt x="2935" y="405"/>
                  </a:lnTo>
                  <a:lnTo>
                    <a:pt x="2919" y="405"/>
                  </a:lnTo>
                  <a:lnTo>
                    <a:pt x="2902" y="405"/>
                  </a:lnTo>
                  <a:lnTo>
                    <a:pt x="2902" y="405"/>
                  </a:lnTo>
                  <a:lnTo>
                    <a:pt x="2885" y="405"/>
                  </a:lnTo>
                  <a:lnTo>
                    <a:pt x="2885" y="405"/>
                  </a:lnTo>
                  <a:lnTo>
                    <a:pt x="2868" y="405"/>
                  </a:lnTo>
                  <a:lnTo>
                    <a:pt x="2851" y="405"/>
                  </a:lnTo>
                  <a:lnTo>
                    <a:pt x="2834" y="405"/>
                  </a:lnTo>
                  <a:lnTo>
                    <a:pt x="2834" y="405"/>
                  </a:lnTo>
                  <a:lnTo>
                    <a:pt x="2817" y="405"/>
                  </a:lnTo>
                  <a:lnTo>
                    <a:pt x="2817" y="405"/>
                  </a:lnTo>
                  <a:lnTo>
                    <a:pt x="2801" y="422"/>
                  </a:lnTo>
                  <a:lnTo>
                    <a:pt x="2801" y="422"/>
                  </a:lnTo>
                  <a:lnTo>
                    <a:pt x="2784" y="422"/>
                  </a:lnTo>
                  <a:lnTo>
                    <a:pt x="2767" y="422"/>
                  </a:lnTo>
                  <a:lnTo>
                    <a:pt x="2767" y="422"/>
                  </a:lnTo>
                  <a:lnTo>
                    <a:pt x="2750" y="422"/>
                  </a:lnTo>
                  <a:lnTo>
                    <a:pt x="2750" y="422"/>
                  </a:lnTo>
                  <a:lnTo>
                    <a:pt x="2733" y="422"/>
                  </a:lnTo>
                  <a:lnTo>
                    <a:pt x="2716" y="422"/>
                  </a:lnTo>
                  <a:lnTo>
                    <a:pt x="2699" y="422"/>
                  </a:lnTo>
                  <a:lnTo>
                    <a:pt x="2699" y="422"/>
                  </a:lnTo>
                  <a:lnTo>
                    <a:pt x="2682" y="422"/>
                  </a:lnTo>
                  <a:lnTo>
                    <a:pt x="2682" y="422"/>
                  </a:lnTo>
                  <a:lnTo>
                    <a:pt x="2666" y="422"/>
                  </a:lnTo>
                  <a:lnTo>
                    <a:pt x="2666" y="439"/>
                  </a:lnTo>
                  <a:lnTo>
                    <a:pt x="2649" y="439"/>
                  </a:lnTo>
                  <a:lnTo>
                    <a:pt x="2649" y="439"/>
                  </a:lnTo>
                  <a:lnTo>
                    <a:pt x="2615" y="439"/>
                  </a:lnTo>
                  <a:lnTo>
                    <a:pt x="2615" y="439"/>
                  </a:lnTo>
                  <a:lnTo>
                    <a:pt x="2598" y="439"/>
                  </a:lnTo>
                  <a:lnTo>
                    <a:pt x="2598" y="439"/>
                  </a:lnTo>
                  <a:lnTo>
                    <a:pt x="2581" y="439"/>
                  </a:lnTo>
                  <a:lnTo>
                    <a:pt x="2581" y="439"/>
                  </a:lnTo>
                  <a:lnTo>
                    <a:pt x="2564" y="439"/>
                  </a:lnTo>
                  <a:lnTo>
                    <a:pt x="2564" y="439"/>
                  </a:lnTo>
                  <a:lnTo>
                    <a:pt x="2548" y="439"/>
                  </a:lnTo>
                  <a:lnTo>
                    <a:pt x="2548" y="439"/>
                  </a:lnTo>
                  <a:lnTo>
                    <a:pt x="2531" y="439"/>
                  </a:lnTo>
                  <a:lnTo>
                    <a:pt x="2514" y="439"/>
                  </a:lnTo>
                  <a:lnTo>
                    <a:pt x="2497" y="439"/>
                  </a:lnTo>
                  <a:lnTo>
                    <a:pt x="2497" y="456"/>
                  </a:lnTo>
                  <a:lnTo>
                    <a:pt x="2480" y="456"/>
                  </a:lnTo>
                  <a:lnTo>
                    <a:pt x="2480" y="456"/>
                  </a:lnTo>
                  <a:lnTo>
                    <a:pt x="2463" y="456"/>
                  </a:lnTo>
                  <a:lnTo>
                    <a:pt x="2463" y="456"/>
                  </a:lnTo>
                  <a:lnTo>
                    <a:pt x="2446" y="456"/>
                  </a:lnTo>
                  <a:lnTo>
                    <a:pt x="2429" y="456"/>
                  </a:lnTo>
                  <a:lnTo>
                    <a:pt x="2429" y="456"/>
                  </a:lnTo>
                  <a:lnTo>
                    <a:pt x="2413" y="456"/>
                  </a:lnTo>
                  <a:lnTo>
                    <a:pt x="2396" y="456"/>
                  </a:lnTo>
                  <a:lnTo>
                    <a:pt x="2396" y="456"/>
                  </a:lnTo>
                  <a:lnTo>
                    <a:pt x="2379" y="456"/>
                  </a:lnTo>
                  <a:lnTo>
                    <a:pt x="2379" y="456"/>
                  </a:lnTo>
                  <a:lnTo>
                    <a:pt x="2362" y="456"/>
                  </a:lnTo>
                  <a:lnTo>
                    <a:pt x="2362" y="472"/>
                  </a:lnTo>
                  <a:lnTo>
                    <a:pt x="2345" y="472"/>
                  </a:lnTo>
                  <a:lnTo>
                    <a:pt x="2345" y="472"/>
                  </a:lnTo>
                  <a:lnTo>
                    <a:pt x="2328" y="472"/>
                  </a:lnTo>
                  <a:lnTo>
                    <a:pt x="2311" y="472"/>
                  </a:lnTo>
                  <a:lnTo>
                    <a:pt x="2311" y="472"/>
                  </a:lnTo>
                  <a:lnTo>
                    <a:pt x="2295" y="472"/>
                  </a:lnTo>
                  <a:lnTo>
                    <a:pt x="2278" y="472"/>
                  </a:lnTo>
                  <a:lnTo>
                    <a:pt x="2278" y="472"/>
                  </a:lnTo>
                  <a:lnTo>
                    <a:pt x="2261" y="472"/>
                  </a:lnTo>
                  <a:lnTo>
                    <a:pt x="2261" y="472"/>
                  </a:lnTo>
                  <a:lnTo>
                    <a:pt x="2244" y="472"/>
                  </a:lnTo>
                  <a:lnTo>
                    <a:pt x="2244" y="472"/>
                  </a:lnTo>
                  <a:lnTo>
                    <a:pt x="2227" y="472"/>
                  </a:lnTo>
                  <a:lnTo>
                    <a:pt x="2227" y="472"/>
                  </a:lnTo>
                  <a:lnTo>
                    <a:pt x="2210" y="472"/>
                  </a:lnTo>
                  <a:lnTo>
                    <a:pt x="2210" y="489"/>
                  </a:lnTo>
                  <a:lnTo>
                    <a:pt x="2176" y="489"/>
                  </a:lnTo>
                  <a:lnTo>
                    <a:pt x="2176" y="489"/>
                  </a:lnTo>
                  <a:lnTo>
                    <a:pt x="2160" y="489"/>
                  </a:lnTo>
                  <a:lnTo>
                    <a:pt x="2160" y="489"/>
                  </a:lnTo>
                  <a:lnTo>
                    <a:pt x="2143" y="489"/>
                  </a:lnTo>
                  <a:lnTo>
                    <a:pt x="2143" y="489"/>
                  </a:lnTo>
                  <a:lnTo>
                    <a:pt x="2126" y="489"/>
                  </a:lnTo>
                  <a:lnTo>
                    <a:pt x="2126" y="489"/>
                  </a:lnTo>
                  <a:lnTo>
                    <a:pt x="2109" y="489"/>
                  </a:lnTo>
                  <a:lnTo>
                    <a:pt x="2109" y="489"/>
                  </a:lnTo>
                  <a:lnTo>
                    <a:pt x="2092" y="489"/>
                  </a:lnTo>
                  <a:lnTo>
                    <a:pt x="2092" y="489"/>
                  </a:lnTo>
                  <a:lnTo>
                    <a:pt x="2075" y="489"/>
                  </a:lnTo>
                  <a:lnTo>
                    <a:pt x="2058" y="506"/>
                  </a:lnTo>
                  <a:lnTo>
                    <a:pt x="2058" y="506"/>
                  </a:lnTo>
                  <a:lnTo>
                    <a:pt x="2042" y="506"/>
                  </a:lnTo>
                  <a:lnTo>
                    <a:pt x="2042" y="506"/>
                  </a:lnTo>
                  <a:lnTo>
                    <a:pt x="2025" y="506"/>
                  </a:lnTo>
                  <a:lnTo>
                    <a:pt x="2008" y="506"/>
                  </a:lnTo>
                  <a:lnTo>
                    <a:pt x="2008" y="506"/>
                  </a:lnTo>
                  <a:lnTo>
                    <a:pt x="1991" y="506"/>
                  </a:lnTo>
                  <a:lnTo>
                    <a:pt x="1991" y="506"/>
                  </a:lnTo>
                  <a:lnTo>
                    <a:pt x="1974" y="506"/>
                  </a:lnTo>
                  <a:lnTo>
                    <a:pt x="1957" y="506"/>
                  </a:lnTo>
                  <a:lnTo>
                    <a:pt x="1957" y="506"/>
                  </a:lnTo>
                  <a:lnTo>
                    <a:pt x="1940" y="506"/>
                  </a:lnTo>
                  <a:lnTo>
                    <a:pt x="1940" y="506"/>
                  </a:lnTo>
                  <a:lnTo>
                    <a:pt x="1923" y="506"/>
                  </a:lnTo>
                  <a:lnTo>
                    <a:pt x="1923" y="506"/>
                  </a:lnTo>
                  <a:lnTo>
                    <a:pt x="1907" y="523"/>
                  </a:lnTo>
                  <a:lnTo>
                    <a:pt x="1907" y="523"/>
                  </a:lnTo>
                  <a:lnTo>
                    <a:pt x="1890" y="523"/>
                  </a:lnTo>
                  <a:lnTo>
                    <a:pt x="1890" y="523"/>
                  </a:lnTo>
                  <a:lnTo>
                    <a:pt x="1873" y="523"/>
                  </a:lnTo>
                  <a:lnTo>
                    <a:pt x="1856" y="523"/>
                  </a:lnTo>
                  <a:lnTo>
                    <a:pt x="1856" y="523"/>
                  </a:lnTo>
                  <a:lnTo>
                    <a:pt x="1839" y="523"/>
                  </a:lnTo>
                  <a:lnTo>
                    <a:pt x="1839" y="523"/>
                  </a:lnTo>
                  <a:lnTo>
                    <a:pt x="1822" y="523"/>
                  </a:lnTo>
                  <a:lnTo>
                    <a:pt x="1822" y="523"/>
                  </a:lnTo>
                  <a:lnTo>
                    <a:pt x="1805" y="523"/>
                  </a:lnTo>
                  <a:lnTo>
                    <a:pt x="1805" y="523"/>
                  </a:lnTo>
                  <a:lnTo>
                    <a:pt x="1789" y="523"/>
                  </a:lnTo>
                  <a:lnTo>
                    <a:pt x="1789" y="540"/>
                  </a:lnTo>
                  <a:lnTo>
                    <a:pt x="1772" y="540"/>
                  </a:lnTo>
                  <a:lnTo>
                    <a:pt x="1755" y="540"/>
                  </a:lnTo>
                  <a:lnTo>
                    <a:pt x="1755" y="540"/>
                  </a:lnTo>
                  <a:lnTo>
                    <a:pt x="1738" y="540"/>
                  </a:lnTo>
                  <a:lnTo>
                    <a:pt x="1738" y="540"/>
                  </a:lnTo>
                  <a:lnTo>
                    <a:pt x="1721" y="540"/>
                  </a:lnTo>
                  <a:lnTo>
                    <a:pt x="1721" y="540"/>
                  </a:lnTo>
                  <a:lnTo>
                    <a:pt x="1704" y="540"/>
                  </a:lnTo>
                  <a:lnTo>
                    <a:pt x="1704" y="540"/>
                  </a:lnTo>
                  <a:lnTo>
                    <a:pt x="1687" y="540"/>
                  </a:lnTo>
                  <a:lnTo>
                    <a:pt x="1687" y="540"/>
                  </a:lnTo>
                  <a:lnTo>
                    <a:pt x="1670" y="540"/>
                  </a:lnTo>
                  <a:lnTo>
                    <a:pt x="1654" y="540"/>
                  </a:lnTo>
                  <a:lnTo>
                    <a:pt x="1654" y="540"/>
                  </a:lnTo>
                  <a:lnTo>
                    <a:pt x="1637" y="540"/>
                  </a:lnTo>
                  <a:lnTo>
                    <a:pt x="1637" y="557"/>
                  </a:lnTo>
                  <a:lnTo>
                    <a:pt x="1620" y="557"/>
                  </a:lnTo>
                  <a:lnTo>
                    <a:pt x="1620" y="557"/>
                  </a:lnTo>
                  <a:lnTo>
                    <a:pt x="1603" y="557"/>
                  </a:lnTo>
                  <a:lnTo>
                    <a:pt x="1603" y="557"/>
                  </a:lnTo>
                  <a:lnTo>
                    <a:pt x="1586" y="557"/>
                  </a:lnTo>
                  <a:lnTo>
                    <a:pt x="1586" y="557"/>
                  </a:lnTo>
                  <a:lnTo>
                    <a:pt x="1569" y="557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36" y="557"/>
                  </a:lnTo>
                  <a:lnTo>
                    <a:pt x="1536" y="557"/>
                  </a:lnTo>
                  <a:lnTo>
                    <a:pt x="1519" y="557"/>
                  </a:lnTo>
                  <a:lnTo>
                    <a:pt x="1519" y="557"/>
                  </a:lnTo>
                  <a:lnTo>
                    <a:pt x="1502" y="574"/>
                  </a:lnTo>
                  <a:lnTo>
                    <a:pt x="1502" y="574"/>
                  </a:lnTo>
                  <a:lnTo>
                    <a:pt x="1485" y="574"/>
                  </a:lnTo>
                  <a:lnTo>
                    <a:pt x="1485" y="574"/>
                  </a:lnTo>
                  <a:lnTo>
                    <a:pt x="1468" y="574"/>
                  </a:lnTo>
                  <a:lnTo>
                    <a:pt x="1468" y="574"/>
                  </a:lnTo>
                  <a:lnTo>
                    <a:pt x="1451" y="574"/>
                  </a:lnTo>
                  <a:lnTo>
                    <a:pt x="1434" y="574"/>
                  </a:lnTo>
                  <a:lnTo>
                    <a:pt x="1434" y="574"/>
                  </a:lnTo>
                  <a:lnTo>
                    <a:pt x="1417" y="574"/>
                  </a:lnTo>
                  <a:lnTo>
                    <a:pt x="1417" y="574"/>
                  </a:lnTo>
                  <a:lnTo>
                    <a:pt x="1401" y="574"/>
                  </a:lnTo>
                  <a:lnTo>
                    <a:pt x="1401" y="574"/>
                  </a:lnTo>
                  <a:lnTo>
                    <a:pt x="1384" y="574"/>
                  </a:lnTo>
                  <a:lnTo>
                    <a:pt x="1384" y="574"/>
                  </a:lnTo>
                  <a:lnTo>
                    <a:pt x="1367" y="574"/>
                  </a:lnTo>
                  <a:lnTo>
                    <a:pt x="1367" y="591"/>
                  </a:lnTo>
                  <a:lnTo>
                    <a:pt x="1350" y="591"/>
                  </a:lnTo>
                  <a:lnTo>
                    <a:pt x="1350" y="591"/>
                  </a:lnTo>
                  <a:lnTo>
                    <a:pt x="1333" y="591"/>
                  </a:lnTo>
                  <a:lnTo>
                    <a:pt x="1316" y="591"/>
                  </a:lnTo>
                  <a:lnTo>
                    <a:pt x="1316" y="591"/>
                  </a:lnTo>
                  <a:lnTo>
                    <a:pt x="1299" y="591"/>
                  </a:lnTo>
                  <a:lnTo>
                    <a:pt x="1299" y="591"/>
                  </a:lnTo>
                  <a:lnTo>
                    <a:pt x="1283" y="591"/>
                  </a:lnTo>
                  <a:lnTo>
                    <a:pt x="1283" y="591"/>
                  </a:lnTo>
                  <a:lnTo>
                    <a:pt x="1266" y="591"/>
                  </a:lnTo>
                  <a:lnTo>
                    <a:pt x="1266" y="591"/>
                  </a:lnTo>
                  <a:lnTo>
                    <a:pt x="1249" y="591"/>
                  </a:lnTo>
                  <a:lnTo>
                    <a:pt x="1249" y="591"/>
                  </a:lnTo>
                  <a:lnTo>
                    <a:pt x="1232" y="607"/>
                  </a:lnTo>
                  <a:lnTo>
                    <a:pt x="1215" y="607"/>
                  </a:lnTo>
                  <a:lnTo>
                    <a:pt x="1198" y="607"/>
                  </a:lnTo>
                  <a:lnTo>
                    <a:pt x="1198" y="607"/>
                  </a:lnTo>
                  <a:lnTo>
                    <a:pt x="1181" y="607"/>
                  </a:lnTo>
                  <a:lnTo>
                    <a:pt x="1181" y="607"/>
                  </a:lnTo>
                  <a:lnTo>
                    <a:pt x="1164" y="607"/>
                  </a:lnTo>
                  <a:lnTo>
                    <a:pt x="1164" y="607"/>
                  </a:lnTo>
                  <a:lnTo>
                    <a:pt x="1148" y="607"/>
                  </a:lnTo>
                  <a:lnTo>
                    <a:pt x="1148" y="607"/>
                  </a:lnTo>
                  <a:lnTo>
                    <a:pt x="1131" y="607"/>
                  </a:lnTo>
                  <a:lnTo>
                    <a:pt x="1131" y="607"/>
                  </a:lnTo>
                  <a:lnTo>
                    <a:pt x="1114" y="607"/>
                  </a:lnTo>
                  <a:lnTo>
                    <a:pt x="1114" y="607"/>
                  </a:lnTo>
                  <a:lnTo>
                    <a:pt x="1097" y="624"/>
                  </a:lnTo>
                  <a:lnTo>
                    <a:pt x="1080" y="624"/>
                  </a:lnTo>
                  <a:lnTo>
                    <a:pt x="1080" y="624"/>
                  </a:lnTo>
                  <a:lnTo>
                    <a:pt x="1063" y="624"/>
                  </a:lnTo>
                  <a:lnTo>
                    <a:pt x="1046" y="624"/>
                  </a:lnTo>
                  <a:lnTo>
                    <a:pt x="1046" y="624"/>
                  </a:lnTo>
                  <a:lnTo>
                    <a:pt x="1030" y="624"/>
                  </a:lnTo>
                  <a:lnTo>
                    <a:pt x="1030" y="624"/>
                  </a:lnTo>
                  <a:lnTo>
                    <a:pt x="1013" y="624"/>
                  </a:lnTo>
                  <a:lnTo>
                    <a:pt x="1013" y="624"/>
                  </a:lnTo>
                  <a:lnTo>
                    <a:pt x="996" y="624"/>
                  </a:lnTo>
                  <a:lnTo>
                    <a:pt x="979" y="624"/>
                  </a:lnTo>
                  <a:lnTo>
                    <a:pt x="979" y="641"/>
                  </a:lnTo>
                  <a:lnTo>
                    <a:pt x="962" y="641"/>
                  </a:lnTo>
                  <a:lnTo>
                    <a:pt x="962" y="641"/>
                  </a:lnTo>
                  <a:lnTo>
                    <a:pt x="945" y="641"/>
                  </a:lnTo>
                  <a:lnTo>
                    <a:pt x="928" y="641"/>
                  </a:lnTo>
                  <a:lnTo>
                    <a:pt x="928" y="641"/>
                  </a:lnTo>
                  <a:lnTo>
                    <a:pt x="911" y="641"/>
                  </a:lnTo>
                  <a:lnTo>
                    <a:pt x="911" y="641"/>
                  </a:lnTo>
                  <a:lnTo>
                    <a:pt x="895" y="641"/>
                  </a:lnTo>
                  <a:lnTo>
                    <a:pt x="895" y="641"/>
                  </a:lnTo>
                  <a:lnTo>
                    <a:pt x="878" y="641"/>
                  </a:lnTo>
                  <a:lnTo>
                    <a:pt x="861" y="641"/>
                  </a:lnTo>
                  <a:lnTo>
                    <a:pt x="861" y="641"/>
                  </a:lnTo>
                  <a:lnTo>
                    <a:pt x="844" y="641"/>
                  </a:lnTo>
                  <a:lnTo>
                    <a:pt x="844" y="658"/>
                  </a:lnTo>
                  <a:lnTo>
                    <a:pt x="827" y="658"/>
                  </a:lnTo>
                  <a:lnTo>
                    <a:pt x="810" y="658"/>
                  </a:lnTo>
                  <a:lnTo>
                    <a:pt x="810" y="658"/>
                  </a:lnTo>
                  <a:lnTo>
                    <a:pt x="793" y="658"/>
                  </a:lnTo>
                  <a:lnTo>
                    <a:pt x="793" y="658"/>
                  </a:lnTo>
                  <a:lnTo>
                    <a:pt x="777" y="658"/>
                  </a:lnTo>
                  <a:lnTo>
                    <a:pt x="760" y="658"/>
                  </a:lnTo>
                  <a:lnTo>
                    <a:pt x="760" y="658"/>
                  </a:lnTo>
                  <a:lnTo>
                    <a:pt x="743" y="658"/>
                  </a:lnTo>
                  <a:lnTo>
                    <a:pt x="743" y="658"/>
                  </a:lnTo>
                  <a:lnTo>
                    <a:pt x="726" y="658"/>
                  </a:lnTo>
                  <a:lnTo>
                    <a:pt x="709" y="675"/>
                  </a:lnTo>
                  <a:lnTo>
                    <a:pt x="709" y="675"/>
                  </a:lnTo>
                  <a:lnTo>
                    <a:pt x="692" y="675"/>
                  </a:lnTo>
                  <a:lnTo>
                    <a:pt x="692" y="675"/>
                  </a:lnTo>
                  <a:lnTo>
                    <a:pt x="675" y="675"/>
                  </a:lnTo>
                  <a:lnTo>
                    <a:pt x="658" y="675"/>
                  </a:lnTo>
                  <a:lnTo>
                    <a:pt x="658" y="675"/>
                  </a:lnTo>
                  <a:lnTo>
                    <a:pt x="642" y="675"/>
                  </a:lnTo>
                  <a:lnTo>
                    <a:pt x="642" y="675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08" y="692"/>
                  </a:lnTo>
                  <a:lnTo>
                    <a:pt x="608" y="692"/>
                  </a:lnTo>
                  <a:lnTo>
                    <a:pt x="591" y="692"/>
                  </a:lnTo>
                  <a:lnTo>
                    <a:pt x="591" y="692"/>
                  </a:lnTo>
                  <a:lnTo>
                    <a:pt x="574" y="692"/>
                  </a:lnTo>
                  <a:lnTo>
                    <a:pt x="557" y="692"/>
                  </a:lnTo>
                  <a:lnTo>
                    <a:pt x="540" y="692"/>
                  </a:lnTo>
                  <a:lnTo>
                    <a:pt x="540" y="692"/>
                  </a:lnTo>
                  <a:lnTo>
                    <a:pt x="524" y="692"/>
                  </a:lnTo>
                  <a:lnTo>
                    <a:pt x="524" y="692"/>
                  </a:lnTo>
                  <a:lnTo>
                    <a:pt x="507" y="692"/>
                  </a:lnTo>
                  <a:lnTo>
                    <a:pt x="507" y="692"/>
                  </a:lnTo>
                  <a:lnTo>
                    <a:pt x="490" y="692"/>
                  </a:lnTo>
                  <a:lnTo>
                    <a:pt x="490" y="692"/>
                  </a:lnTo>
                  <a:lnTo>
                    <a:pt x="473" y="709"/>
                  </a:lnTo>
                  <a:lnTo>
                    <a:pt x="456" y="709"/>
                  </a:lnTo>
                  <a:lnTo>
                    <a:pt x="439" y="709"/>
                  </a:lnTo>
                  <a:lnTo>
                    <a:pt x="439" y="709"/>
                  </a:lnTo>
                  <a:lnTo>
                    <a:pt x="422" y="709"/>
                  </a:lnTo>
                  <a:lnTo>
                    <a:pt x="422" y="709"/>
                  </a:lnTo>
                  <a:lnTo>
                    <a:pt x="406" y="709"/>
                  </a:lnTo>
                  <a:lnTo>
                    <a:pt x="389" y="709"/>
                  </a:lnTo>
                  <a:lnTo>
                    <a:pt x="389" y="709"/>
                  </a:lnTo>
                  <a:lnTo>
                    <a:pt x="372" y="709"/>
                  </a:lnTo>
                  <a:lnTo>
                    <a:pt x="372" y="725"/>
                  </a:lnTo>
                  <a:lnTo>
                    <a:pt x="355" y="725"/>
                  </a:lnTo>
                  <a:lnTo>
                    <a:pt x="338" y="725"/>
                  </a:lnTo>
                  <a:lnTo>
                    <a:pt x="321" y="725"/>
                  </a:lnTo>
                  <a:lnTo>
                    <a:pt x="321" y="725"/>
                  </a:lnTo>
                  <a:lnTo>
                    <a:pt x="304" y="725"/>
                  </a:lnTo>
                  <a:lnTo>
                    <a:pt x="304" y="725"/>
                  </a:lnTo>
                  <a:lnTo>
                    <a:pt x="287" y="725"/>
                  </a:lnTo>
                  <a:lnTo>
                    <a:pt x="271" y="725"/>
                  </a:lnTo>
                  <a:lnTo>
                    <a:pt x="271" y="725"/>
                  </a:lnTo>
                  <a:lnTo>
                    <a:pt x="254" y="725"/>
                  </a:lnTo>
                  <a:lnTo>
                    <a:pt x="254" y="725"/>
                  </a:lnTo>
                  <a:lnTo>
                    <a:pt x="237" y="742"/>
                  </a:lnTo>
                  <a:lnTo>
                    <a:pt x="237" y="742"/>
                  </a:lnTo>
                  <a:lnTo>
                    <a:pt x="220" y="742"/>
                  </a:lnTo>
                  <a:lnTo>
                    <a:pt x="203" y="742"/>
                  </a:lnTo>
                  <a:lnTo>
                    <a:pt x="203" y="742"/>
                  </a:lnTo>
                  <a:lnTo>
                    <a:pt x="186" y="742"/>
                  </a:lnTo>
                  <a:lnTo>
                    <a:pt x="186" y="742"/>
                  </a:lnTo>
                  <a:lnTo>
                    <a:pt x="169" y="742"/>
                  </a:lnTo>
                  <a:lnTo>
                    <a:pt x="169" y="742"/>
                  </a:lnTo>
                  <a:lnTo>
                    <a:pt x="153" y="742"/>
                  </a:lnTo>
                  <a:lnTo>
                    <a:pt x="153" y="742"/>
                  </a:lnTo>
                  <a:lnTo>
                    <a:pt x="136" y="742"/>
                  </a:lnTo>
                  <a:lnTo>
                    <a:pt x="136" y="759"/>
                  </a:lnTo>
                  <a:lnTo>
                    <a:pt x="119" y="759"/>
                  </a:lnTo>
                  <a:lnTo>
                    <a:pt x="102" y="759"/>
                  </a:lnTo>
                  <a:lnTo>
                    <a:pt x="85" y="759"/>
                  </a:lnTo>
                  <a:lnTo>
                    <a:pt x="85" y="759"/>
                  </a:lnTo>
                  <a:lnTo>
                    <a:pt x="68" y="759"/>
                  </a:lnTo>
                  <a:lnTo>
                    <a:pt x="68" y="759"/>
                  </a:lnTo>
                  <a:lnTo>
                    <a:pt x="51" y="759"/>
                  </a:lnTo>
                  <a:lnTo>
                    <a:pt x="34" y="759"/>
                  </a:lnTo>
                  <a:lnTo>
                    <a:pt x="34" y="759"/>
                  </a:lnTo>
                  <a:lnTo>
                    <a:pt x="18" y="759"/>
                  </a:lnTo>
                  <a:lnTo>
                    <a:pt x="18" y="759"/>
                  </a:lnTo>
                  <a:lnTo>
                    <a:pt x="1" y="776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9"/>
            <p:cNvSpPr/>
            <p:nvPr/>
          </p:nvSpPr>
          <p:spPr>
            <a:xfrm>
              <a:off x="3506175" y="800600"/>
              <a:ext cx="239525" cy="20275"/>
            </a:xfrm>
            <a:custGeom>
              <a:avLst/>
              <a:gdLst/>
              <a:ahLst/>
              <a:cxnLst/>
              <a:rect l="l" t="t" r="r" b="b"/>
              <a:pathLst>
                <a:path w="9581" h="811" fill="none" extrusionOk="0">
                  <a:moveTo>
                    <a:pt x="9581" y="1"/>
                  </a:moveTo>
                  <a:lnTo>
                    <a:pt x="9547" y="1"/>
                  </a:lnTo>
                  <a:lnTo>
                    <a:pt x="9547" y="18"/>
                  </a:lnTo>
                  <a:lnTo>
                    <a:pt x="9446" y="18"/>
                  </a:lnTo>
                  <a:lnTo>
                    <a:pt x="9446" y="18"/>
                  </a:lnTo>
                  <a:lnTo>
                    <a:pt x="9362" y="18"/>
                  </a:lnTo>
                  <a:lnTo>
                    <a:pt x="9362" y="18"/>
                  </a:lnTo>
                  <a:lnTo>
                    <a:pt x="9277" y="18"/>
                  </a:lnTo>
                  <a:lnTo>
                    <a:pt x="9277" y="18"/>
                  </a:lnTo>
                  <a:lnTo>
                    <a:pt x="9193" y="18"/>
                  </a:lnTo>
                  <a:lnTo>
                    <a:pt x="9176" y="18"/>
                  </a:lnTo>
                  <a:lnTo>
                    <a:pt x="9125" y="18"/>
                  </a:lnTo>
                  <a:lnTo>
                    <a:pt x="9109" y="18"/>
                  </a:lnTo>
                  <a:lnTo>
                    <a:pt x="9024" y="18"/>
                  </a:lnTo>
                  <a:lnTo>
                    <a:pt x="9024" y="18"/>
                  </a:lnTo>
                  <a:lnTo>
                    <a:pt x="8957" y="18"/>
                  </a:lnTo>
                  <a:lnTo>
                    <a:pt x="8957" y="35"/>
                  </a:lnTo>
                  <a:lnTo>
                    <a:pt x="8889" y="35"/>
                  </a:lnTo>
                  <a:lnTo>
                    <a:pt x="8872" y="35"/>
                  </a:lnTo>
                  <a:lnTo>
                    <a:pt x="8822" y="35"/>
                  </a:lnTo>
                  <a:lnTo>
                    <a:pt x="8805" y="35"/>
                  </a:lnTo>
                  <a:lnTo>
                    <a:pt x="8738" y="35"/>
                  </a:lnTo>
                  <a:lnTo>
                    <a:pt x="8738" y="35"/>
                  </a:lnTo>
                  <a:lnTo>
                    <a:pt x="8670" y="35"/>
                  </a:lnTo>
                  <a:lnTo>
                    <a:pt x="8670" y="35"/>
                  </a:lnTo>
                  <a:lnTo>
                    <a:pt x="8603" y="35"/>
                  </a:lnTo>
                  <a:lnTo>
                    <a:pt x="8603" y="35"/>
                  </a:lnTo>
                  <a:lnTo>
                    <a:pt x="8552" y="35"/>
                  </a:lnTo>
                  <a:lnTo>
                    <a:pt x="8535" y="35"/>
                  </a:lnTo>
                  <a:lnTo>
                    <a:pt x="8485" y="35"/>
                  </a:lnTo>
                  <a:lnTo>
                    <a:pt x="8468" y="35"/>
                  </a:lnTo>
                  <a:lnTo>
                    <a:pt x="8417" y="35"/>
                  </a:lnTo>
                  <a:lnTo>
                    <a:pt x="8417" y="52"/>
                  </a:lnTo>
                  <a:lnTo>
                    <a:pt x="8366" y="52"/>
                  </a:lnTo>
                  <a:lnTo>
                    <a:pt x="8350" y="52"/>
                  </a:lnTo>
                  <a:lnTo>
                    <a:pt x="8316" y="52"/>
                  </a:lnTo>
                  <a:lnTo>
                    <a:pt x="8299" y="52"/>
                  </a:lnTo>
                  <a:lnTo>
                    <a:pt x="8248" y="52"/>
                  </a:lnTo>
                  <a:lnTo>
                    <a:pt x="8248" y="52"/>
                  </a:lnTo>
                  <a:lnTo>
                    <a:pt x="8198" y="52"/>
                  </a:lnTo>
                  <a:lnTo>
                    <a:pt x="8181" y="52"/>
                  </a:lnTo>
                  <a:lnTo>
                    <a:pt x="8130" y="52"/>
                  </a:lnTo>
                  <a:lnTo>
                    <a:pt x="8130" y="52"/>
                  </a:lnTo>
                  <a:lnTo>
                    <a:pt x="8080" y="52"/>
                  </a:lnTo>
                  <a:lnTo>
                    <a:pt x="8063" y="52"/>
                  </a:lnTo>
                  <a:lnTo>
                    <a:pt x="8029" y="52"/>
                  </a:lnTo>
                  <a:lnTo>
                    <a:pt x="8012" y="68"/>
                  </a:lnTo>
                  <a:lnTo>
                    <a:pt x="7979" y="68"/>
                  </a:lnTo>
                  <a:lnTo>
                    <a:pt x="7962" y="68"/>
                  </a:lnTo>
                  <a:lnTo>
                    <a:pt x="7928" y="68"/>
                  </a:lnTo>
                  <a:lnTo>
                    <a:pt x="7911" y="68"/>
                  </a:lnTo>
                  <a:lnTo>
                    <a:pt x="7860" y="68"/>
                  </a:lnTo>
                  <a:lnTo>
                    <a:pt x="7860" y="68"/>
                  </a:lnTo>
                  <a:lnTo>
                    <a:pt x="7810" y="68"/>
                  </a:lnTo>
                  <a:lnTo>
                    <a:pt x="7810" y="68"/>
                  </a:lnTo>
                  <a:lnTo>
                    <a:pt x="7776" y="68"/>
                  </a:lnTo>
                  <a:lnTo>
                    <a:pt x="7759" y="68"/>
                  </a:lnTo>
                  <a:lnTo>
                    <a:pt x="7726" y="68"/>
                  </a:lnTo>
                  <a:lnTo>
                    <a:pt x="7709" y="68"/>
                  </a:lnTo>
                  <a:lnTo>
                    <a:pt x="7675" y="68"/>
                  </a:lnTo>
                  <a:lnTo>
                    <a:pt x="7658" y="68"/>
                  </a:lnTo>
                  <a:lnTo>
                    <a:pt x="7624" y="68"/>
                  </a:lnTo>
                  <a:lnTo>
                    <a:pt x="7607" y="85"/>
                  </a:lnTo>
                  <a:lnTo>
                    <a:pt x="7574" y="85"/>
                  </a:lnTo>
                  <a:lnTo>
                    <a:pt x="7574" y="85"/>
                  </a:lnTo>
                  <a:lnTo>
                    <a:pt x="7523" y="85"/>
                  </a:lnTo>
                  <a:lnTo>
                    <a:pt x="7523" y="85"/>
                  </a:lnTo>
                  <a:lnTo>
                    <a:pt x="7473" y="85"/>
                  </a:lnTo>
                  <a:lnTo>
                    <a:pt x="7473" y="85"/>
                  </a:lnTo>
                  <a:lnTo>
                    <a:pt x="7439" y="85"/>
                  </a:lnTo>
                  <a:lnTo>
                    <a:pt x="7422" y="85"/>
                  </a:lnTo>
                  <a:lnTo>
                    <a:pt x="7388" y="85"/>
                  </a:lnTo>
                  <a:lnTo>
                    <a:pt x="7388" y="85"/>
                  </a:lnTo>
                  <a:lnTo>
                    <a:pt x="7338" y="85"/>
                  </a:lnTo>
                  <a:lnTo>
                    <a:pt x="7338" y="85"/>
                  </a:lnTo>
                  <a:lnTo>
                    <a:pt x="7304" y="85"/>
                  </a:lnTo>
                  <a:lnTo>
                    <a:pt x="7287" y="102"/>
                  </a:lnTo>
                  <a:lnTo>
                    <a:pt x="7253" y="102"/>
                  </a:lnTo>
                  <a:lnTo>
                    <a:pt x="7253" y="102"/>
                  </a:lnTo>
                  <a:lnTo>
                    <a:pt x="7203" y="102"/>
                  </a:lnTo>
                  <a:lnTo>
                    <a:pt x="7203" y="102"/>
                  </a:lnTo>
                  <a:lnTo>
                    <a:pt x="7169" y="102"/>
                  </a:lnTo>
                  <a:lnTo>
                    <a:pt x="7169" y="102"/>
                  </a:lnTo>
                  <a:lnTo>
                    <a:pt x="7135" y="102"/>
                  </a:lnTo>
                  <a:lnTo>
                    <a:pt x="7118" y="102"/>
                  </a:lnTo>
                  <a:lnTo>
                    <a:pt x="7085" y="102"/>
                  </a:lnTo>
                  <a:lnTo>
                    <a:pt x="7085" y="102"/>
                  </a:lnTo>
                  <a:lnTo>
                    <a:pt x="7051" y="102"/>
                  </a:lnTo>
                  <a:lnTo>
                    <a:pt x="7034" y="102"/>
                  </a:lnTo>
                  <a:lnTo>
                    <a:pt x="7000" y="102"/>
                  </a:lnTo>
                  <a:lnTo>
                    <a:pt x="7000" y="102"/>
                  </a:lnTo>
                  <a:lnTo>
                    <a:pt x="6967" y="102"/>
                  </a:lnTo>
                  <a:lnTo>
                    <a:pt x="6950" y="119"/>
                  </a:lnTo>
                  <a:lnTo>
                    <a:pt x="6916" y="119"/>
                  </a:lnTo>
                  <a:lnTo>
                    <a:pt x="6916" y="119"/>
                  </a:lnTo>
                  <a:lnTo>
                    <a:pt x="6882" y="119"/>
                  </a:lnTo>
                  <a:lnTo>
                    <a:pt x="6882" y="119"/>
                  </a:lnTo>
                  <a:lnTo>
                    <a:pt x="6849" y="119"/>
                  </a:lnTo>
                  <a:lnTo>
                    <a:pt x="6832" y="119"/>
                  </a:lnTo>
                  <a:lnTo>
                    <a:pt x="6798" y="119"/>
                  </a:lnTo>
                  <a:lnTo>
                    <a:pt x="6798" y="119"/>
                  </a:lnTo>
                  <a:lnTo>
                    <a:pt x="6764" y="119"/>
                  </a:lnTo>
                  <a:lnTo>
                    <a:pt x="6764" y="119"/>
                  </a:lnTo>
                  <a:lnTo>
                    <a:pt x="6730" y="119"/>
                  </a:lnTo>
                  <a:lnTo>
                    <a:pt x="6714" y="119"/>
                  </a:lnTo>
                  <a:lnTo>
                    <a:pt x="6697" y="119"/>
                  </a:lnTo>
                  <a:lnTo>
                    <a:pt x="6680" y="136"/>
                  </a:lnTo>
                  <a:lnTo>
                    <a:pt x="6646" y="136"/>
                  </a:lnTo>
                  <a:lnTo>
                    <a:pt x="6646" y="136"/>
                  </a:lnTo>
                  <a:lnTo>
                    <a:pt x="6612" y="136"/>
                  </a:lnTo>
                  <a:lnTo>
                    <a:pt x="6596" y="136"/>
                  </a:lnTo>
                  <a:lnTo>
                    <a:pt x="6579" y="136"/>
                  </a:lnTo>
                  <a:lnTo>
                    <a:pt x="6562" y="136"/>
                  </a:lnTo>
                  <a:lnTo>
                    <a:pt x="6545" y="136"/>
                  </a:lnTo>
                  <a:lnTo>
                    <a:pt x="6528" y="136"/>
                  </a:lnTo>
                  <a:lnTo>
                    <a:pt x="6494" y="136"/>
                  </a:lnTo>
                  <a:lnTo>
                    <a:pt x="6494" y="136"/>
                  </a:lnTo>
                  <a:lnTo>
                    <a:pt x="6477" y="136"/>
                  </a:lnTo>
                  <a:lnTo>
                    <a:pt x="6461" y="136"/>
                  </a:lnTo>
                  <a:lnTo>
                    <a:pt x="6427" y="136"/>
                  </a:lnTo>
                  <a:lnTo>
                    <a:pt x="6427" y="136"/>
                  </a:lnTo>
                  <a:lnTo>
                    <a:pt x="6393" y="136"/>
                  </a:lnTo>
                  <a:lnTo>
                    <a:pt x="6376" y="153"/>
                  </a:lnTo>
                  <a:lnTo>
                    <a:pt x="6359" y="153"/>
                  </a:lnTo>
                  <a:lnTo>
                    <a:pt x="6343" y="153"/>
                  </a:lnTo>
                  <a:lnTo>
                    <a:pt x="6326" y="153"/>
                  </a:lnTo>
                  <a:lnTo>
                    <a:pt x="6309" y="153"/>
                  </a:lnTo>
                  <a:lnTo>
                    <a:pt x="6292" y="153"/>
                  </a:lnTo>
                  <a:lnTo>
                    <a:pt x="6275" y="153"/>
                  </a:lnTo>
                  <a:lnTo>
                    <a:pt x="6241" y="153"/>
                  </a:lnTo>
                  <a:lnTo>
                    <a:pt x="6241" y="153"/>
                  </a:lnTo>
                  <a:lnTo>
                    <a:pt x="6224" y="153"/>
                  </a:lnTo>
                  <a:lnTo>
                    <a:pt x="6208" y="153"/>
                  </a:lnTo>
                  <a:lnTo>
                    <a:pt x="6174" y="153"/>
                  </a:lnTo>
                  <a:lnTo>
                    <a:pt x="6174" y="153"/>
                  </a:lnTo>
                  <a:lnTo>
                    <a:pt x="6157" y="153"/>
                  </a:lnTo>
                  <a:lnTo>
                    <a:pt x="6140" y="170"/>
                  </a:lnTo>
                  <a:lnTo>
                    <a:pt x="6106" y="170"/>
                  </a:lnTo>
                  <a:lnTo>
                    <a:pt x="6106" y="170"/>
                  </a:lnTo>
                  <a:lnTo>
                    <a:pt x="6090" y="170"/>
                  </a:lnTo>
                  <a:lnTo>
                    <a:pt x="6073" y="170"/>
                  </a:lnTo>
                  <a:lnTo>
                    <a:pt x="6039" y="170"/>
                  </a:lnTo>
                  <a:lnTo>
                    <a:pt x="6039" y="170"/>
                  </a:lnTo>
                  <a:lnTo>
                    <a:pt x="6022" y="170"/>
                  </a:lnTo>
                  <a:lnTo>
                    <a:pt x="6005" y="170"/>
                  </a:lnTo>
                  <a:lnTo>
                    <a:pt x="5971" y="170"/>
                  </a:lnTo>
                  <a:lnTo>
                    <a:pt x="5971" y="170"/>
                  </a:lnTo>
                  <a:lnTo>
                    <a:pt x="5955" y="170"/>
                  </a:lnTo>
                  <a:lnTo>
                    <a:pt x="5938" y="170"/>
                  </a:lnTo>
                  <a:lnTo>
                    <a:pt x="5921" y="170"/>
                  </a:lnTo>
                  <a:lnTo>
                    <a:pt x="5904" y="170"/>
                  </a:lnTo>
                  <a:lnTo>
                    <a:pt x="5887" y="170"/>
                  </a:lnTo>
                  <a:lnTo>
                    <a:pt x="5870" y="187"/>
                  </a:lnTo>
                  <a:lnTo>
                    <a:pt x="5853" y="187"/>
                  </a:lnTo>
                  <a:lnTo>
                    <a:pt x="5837" y="187"/>
                  </a:lnTo>
                  <a:lnTo>
                    <a:pt x="5820" y="187"/>
                  </a:lnTo>
                  <a:lnTo>
                    <a:pt x="5803" y="187"/>
                  </a:lnTo>
                  <a:lnTo>
                    <a:pt x="5786" y="187"/>
                  </a:lnTo>
                  <a:lnTo>
                    <a:pt x="5769" y="187"/>
                  </a:lnTo>
                  <a:lnTo>
                    <a:pt x="5752" y="187"/>
                  </a:lnTo>
                  <a:lnTo>
                    <a:pt x="5752" y="187"/>
                  </a:lnTo>
                  <a:lnTo>
                    <a:pt x="5718" y="187"/>
                  </a:lnTo>
                  <a:lnTo>
                    <a:pt x="5718" y="187"/>
                  </a:lnTo>
                  <a:lnTo>
                    <a:pt x="5685" y="187"/>
                  </a:lnTo>
                  <a:lnTo>
                    <a:pt x="5685" y="187"/>
                  </a:lnTo>
                  <a:lnTo>
                    <a:pt x="5668" y="187"/>
                  </a:lnTo>
                  <a:lnTo>
                    <a:pt x="5651" y="203"/>
                  </a:lnTo>
                  <a:lnTo>
                    <a:pt x="5634" y="203"/>
                  </a:lnTo>
                  <a:lnTo>
                    <a:pt x="5617" y="203"/>
                  </a:lnTo>
                  <a:lnTo>
                    <a:pt x="5600" y="203"/>
                  </a:lnTo>
                  <a:lnTo>
                    <a:pt x="5584" y="203"/>
                  </a:lnTo>
                  <a:lnTo>
                    <a:pt x="5567" y="203"/>
                  </a:lnTo>
                  <a:lnTo>
                    <a:pt x="5550" y="203"/>
                  </a:lnTo>
                  <a:lnTo>
                    <a:pt x="5533" y="203"/>
                  </a:lnTo>
                  <a:lnTo>
                    <a:pt x="5533" y="203"/>
                  </a:lnTo>
                  <a:lnTo>
                    <a:pt x="5516" y="203"/>
                  </a:lnTo>
                  <a:lnTo>
                    <a:pt x="5499" y="203"/>
                  </a:lnTo>
                  <a:lnTo>
                    <a:pt x="5482" y="203"/>
                  </a:lnTo>
                  <a:lnTo>
                    <a:pt x="5465" y="203"/>
                  </a:lnTo>
                  <a:lnTo>
                    <a:pt x="5449" y="203"/>
                  </a:lnTo>
                  <a:lnTo>
                    <a:pt x="5432" y="220"/>
                  </a:lnTo>
                  <a:lnTo>
                    <a:pt x="5415" y="220"/>
                  </a:lnTo>
                  <a:lnTo>
                    <a:pt x="5398" y="220"/>
                  </a:lnTo>
                  <a:lnTo>
                    <a:pt x="5381" y="220"/>
                  </a:lnTo>
                  <a:lnTo>
                    <a:pt x="5381" y="220"/>
                  </a:lnTo>
                  <a:lnTo>
                    <a:pt x="5347" y="220"/>
                  </a:lnTo>
                  <a:lnTo>
                    <a:pt x="5347" y="220"/>
                  </a:lnTo>
                  <a:lnTo>
                    <a:pt x="5331" y="220"/>
                  </a:lnTo>
                  <a:lnTo>
                    <a:pt x="5314" y="220"/>
                  </a:lnTo>
                  <a:lnTo>
                    <a:pt x="5297" y="220"/>
                  </a:lnTo>
                  <a:lnTo>
                    <a:pt x="5280" y="220"/>
                  </a:lnTo>
                  <a:lnTo>
                    <a:pt x="5263" y="220"/>
                  </a:lnTo>
                  <a:lnTo>
                    <a:pt x="5263" y="220"/>
                  </a:lnTo>
                  <a:lnTo>
                    <a:pt x="5246" y="220"/>
                  </a:lnTo>
                  <a:lnTo>
                    <a:pt x="5229" y="220"/>
                  </a:lnTo>
                  <a:lnTo>
                    <a:pt x="5212" y="220"/>
                  </a:lnTo>
                  <a:lnTo>
                    <a:pt x="5196" y="237"/>
                  </a:lnTo>
                  <a:lnTo>
                    <a:pt x="5179" y="237"/>
                  </a:lnTo>
                  <a:lnTo>
                    <a:pt x="5179" y="237"/>
                  </a:lnTo>
                  <a:lnTo>
                    <a:pt x="5145" y="237"/>
                  </a:lnTo>
                  <a:lnTo>
                    <a:pt x="5145" y="237"/>
                  </a:lnTo>
                  <a:lnTo>
                    <a:pt x="5128" y="237"/>
                  </a:lnTo>
                  <a:lnTo>
                    <a:pt x="5111" y="237"/>
                  </a:lnTo>
                  <a:lnTo>
                    <a:pt x="5094" y="237"/>
                  </a:lnTo>
                  <a:lnTo>
                    <a:pt x="5078" y="237"/>
                  </a:lnTo>
                  <a:lnTo>
                    <a:pt x="5061" y="237"/>
                  </a:lnTo>
                  <a:lnTo>
                    <a:pt x="5061" y="237"/>
                  </a:lnTo>
                  <a:lnTo>
                    <a:pt x="5044" y="237"/>
                  </a:lnTo>
                  <a:lnTo>
                    <a:pt x="5027" y="237"/>
                  </a:lnTo>
                  <a:lnTo>
                    <a:pt x="5010" y="237"/>
                  </a:lnTo>
                  <a:lnTo>
                    <a:pt x="4993" y="254"/>
                  </a:lnTo>
                  <a:lnTo>
                    <a:pt x="4993" y="254"/>
                  </a:lnTo>
                  <a:lnTo>
                    <a:pt x="4976" y="254"/>
                  </a:lnTo>
                  <a:lnTo>
                    <a:pt x="4959" y="254"/>
                  </a:lnTo>
                  <a:lnTo>
                    <a:pt x="4959" y="254"/>
                  </a:lnTo>
                  <a:lnTo>
                    <a:pt x="4926" y="254"/>
                  </a:lnTo>
                  <a:lnTo>
                    <a:pt x="4926" y="254"/>
                  </a:lnTo>
                  <a:lnTo>
                    <a:pt x="4909" y="254"/>
                  </a:lnTo>
                  <a:lnTo>
                    <a:pt x="4892" y="254"/>
                  </a:lnTo>
                  <a:lnTo>
                    <a:pt x="4875" y="254"/>
                  </a:lnTo>
                  <a:lnTo>
                    <a:pt x="4858" y="254"/>
                  </a:lnTo>
                  <a:lnTo>
                    <a:pt x="4841" y="254"/>
                  </a:lnTo>
                  <a:lnTo>
                    <a:pt x="4841" y="254"/>
                  </a:lnTo>
                  <a:lnTo>
                    <a:pt x="4825" y="254"/>
                  </a:lnTo>
                  <a:lnTo>
                    <a:pt x="4808" y="254"/>
                  </a:lnTo>
                  <a:lnTo>
                    <a:pt x="4791" y="254"/>
                  </a:lnTo>
                  <a:lnTo>
                    <a:pt x="4791" y="271"/>
                  </a:lnTo>
                  <a:lnTo>
                    <a:pt x="4774" y="271"/>
                  </a:lnTo>
                  <a:lnTo>
                    <a:pt x="4757" y="271"/>
                  </a:lnTo>
                  <a:lnTo>
                    <a:pt x="4740" y="271"/>
                  </a:lnTo>
                  <a:lnTo>
                    <a:pt x="4723" y="271"/>
                  </a:lnTo>
                  <a:lnTo>
                    <a:pt x="4706" y="271"/>
                  </a:lnTo>
                  <a:lnTo>
                    <a:pt x="4706" y="271"/>
                  </a:lnTo>
                  <a:lnTo>
                    <a:pt x="4673" y="271"/>
                  </a:lnTo>
                  <a:lnTo>
                    <a:pt x="4673" y="271"/>
                  </a:lnTo>
                  <a:lnTo>
                    <a:pt x="4656" y="271"/>
                  </a:lnTo>
                  <a:lnTo>
                    <a:pt x="4656" y="271"/>
                  </a:lnTo>
                  <a:lnTo>
                    <a:pt x="4639" y="271"/>
                  </a:lnTo>
                  <a:lnTo>
                    <a:pt x="4622" y="271"/>
                  </a:lnTo>
                  <a:lnTo>
                    <a:pt x="4605" y="271"/>
                  </a:lnTo>
                  <a:lnTo>
                    <a:pt x="4588" y="288"/>
                  </a:lnTo>
                  <a:lnTo>
                    <a:pt x="4572" y="288"/>
                  </a:lnTo>
                  <a:lnTo>
                    <a:pt x="4572" y="288"/>
                  </a:lnTo>
                  <a:lnTo>
                    <a:pt x="4555" y="288"/>
                  </a:lnTo>
                  <a:lnTo>
                    <a:pt x="4555" y="288"/>
                  </a:lnTo>
                  <a:lnTo>
                    <a:pt x="4521" y="288"/>
                  </a:lnTo>
                  <a:lnTo>
                    <a:pt x="4521" y="288"/>
                  </a:lnTo>
                  <a:lnTo>
                    <a:pt x="4504" y="288"/>
                  </a:lnTo>
                  <a:lnTo>
                    <a:pt x="4487" y="288"/>
                  </a:lnTo>
                  <a:lnTo>
                    <a:pt x="4487" y="288"/>
                  </a:lnTo>
                  <a:lnTo>
                    <a:pt x="4470" y="288"/>
                  </a:lnTo>
                  <a:lnTo>
                    <a:pt x="4453" y="288"/>
                  </a:lnTo>
                  <a:lnTo>
                    <a:pt x="4437" y="288"/>
                  </a:lnTo>
                  <a:lnTo>
                    <a:pt x="4420" y="288"/>
                  </a:lnTo>
                  <a:lnTo>
                    <a:pt x="4420" y="288"/>
                  </a:lnTo>
                  <a:lnTo>
                    <a:pt x="4403" y="288"/>
                  </a:lnTo>
                  <a:lnTo>
                    <a:pt x="4386" y="305"/>
                  </a:lnTo>
                  <a:lnTo>
                    <a:pt x="4369" y="305"/>
                  </a:lnTo>
                  <a:lnTo>
                    <a:pt x="4369" y="305"/>
                  </a:lnTo>
                  <a:lnTo>
                    <a:pt x="4352" y="305"/>
                  </a:lnTo>
                  <a:lnTo>
                    <a:pt x="4335" y="305"/>
                  </a:lnTo>
                  <a:lnTo>
                    <a:pt x="4335" y="305"/>
                  </a:lnTo>
                  <a:lnTo>
                    <a:pt x="4319" y="305"/>
                  </a:lnTo>
                  <a:lnTo>
                    <a:pt x="4302" y="305"/>
                  </a:lnTo>
                  <a:lnTo>
                    <a:pt x="4285" y="305"/>
                  </a:lnTo>
                  <a:lnTo>
                    <a:pt x="4268" y="305"/>
                  </a:lnTo>
                  <a:lnTo>
                    <a:pt x="4251" y="305"/>
                  </a:lnTo>
                  <a:lnTo>
                    <a:pt x="4251" y="305"/>
                  </a:lnTo>
                  <a:lnTo>
                    <a:pt x="4234" y="305"/>
                  </a:lnTo>
                  <a:lnTo>
                    <a:pt x="4217" y="305"/>
                  </a:lnTo>
                  <a:lnTo>
                    <a:pt x="4217" y="321"/>
                  </a:lnTo>
                  <a:lnTo>
                    <a:pt x="4200" y="321"/>
                  </a:lnTo>
                  <a:lnTo>
                    <a:pt x="4200" y="321"/>
                  </a:lnTo>
                  <a:lnTo>
                    <a:pt x="4167" y="321"/>
                  </a:lnTo>
                  <a:lnTo>
                    <a:pt x="4167" y="321"/>
                  </a:lnTo>
                  <a:lnTo>
                    <a:pt x="4150" y="321"/>
                  </a:lnTo>
                  <a:lnTo>
                    <a:pt x="4150" y="321"/>
                  </a:lnTo>
                  <a:lnTo>
                    <a:pt x="4133" y="321"/>
                  </a:lnTo>
                  <a:lnTo>
                    <a:pt x="4116" y="321"/>
                  </a:lnTo>
                  <a:lnTo>
                    <a:pt x="4099" y="321"/>
                  </a:lnTo>
                  <a:lnTo>
                    <a:pt x="4082" y="321"/>
                  </a:lnTo>
                  <a:lnTo>
                    <a:pt x="4082" y="321"/>
                  </a:lnTo>
                  <a:lnTo>
                    <a:pt x="4066" y="321"/>
                  </a:lnTo>
                  <a:lnTo>
                    <a:pt x="4049" y="321"/>
                  </a:lnTo>
                  <a:lnTo>
                    <a:pt x="4032" y="321"/>
                  </a:lnTo>
                  <a:lnTo>
                    <a:pt x="4032" y="321"/>
                  </a:lnTo>
                  <a:lnTo>
                    <a:pt x="4015" y="338"/>
                  </a:lnTo>
                  <a:lnTo>
                    <a:pt x="3998" y="338"/>
                  </a:lnTo>
                  <a:lnTo>
                    <a:pt x="3998" y="338"/>
                  </a:lnTo>
                  <a:lnTo>
                    <a:pt x="3981" y="338"/>
                  </a:lnTo>
                  <a:lnTo>
                    <a:pt x="3964" y="338"/>
                  </a:lnTo>
                  <a:lnTo>
                    <a:pt x="3947" y="338"/>
                  </a:lnTo>
                  <a:lnTo>
                    <a:pt x="3947" y="338"/>
                  </a:lnTo>
                  <a:lnTo>
                    <a:pt x="3931" y="338"/>
                  </a:lnTo>
                  <a:lnTo>
                    <a:pt x="3931" y="338"/>
                  </a:lnTo>
                  <a:lnTo>
                    <a:pt x="3897" y="338"/>
                  </a:lnTo>
                  <a:lnTo>
                    <a:pt x="3897" y="338"/>
                  </a:lnTo>
                  <a:lnTo>
                    <a:pt x="3880" y="338"/>
                  </a:lnTo>
                  <a:lnTo>
                    <a:pt x="3880" y="338"/>
                  </a:lnTo>
                  <a:lnTo>
                    <a:pt x="3863" y="338"/>
                  </a:lnTo>
                  <a:lnTo>
                    <a:pt x="3846" y="355"/>
                  </a:lnTo>
                  <a:lnTo>
                    <a:pt x="3829" y="355"/>
                  </a:lnTo>
                  <a:lnTo>
                    <a:pt x="3829" y="355"/>
                  </a:lnTo>
                  <a:lnTo>
                    <a:pt x="3813" y="355"/>
                  </a:lnTo>
                  <a:lnTo>
                    <a:pt x="3813" y="355"/>
                  </a:lnTo>
                  <a:lnTo>
                    <a:pt x="3796" y="355"/>
                  </a:lnTo>
                  <a:lnTo>
                    <a:pt x="3779" y="355"/>
                  </a:lnTo>
                  <a:lnTo>
                    <a:pt x="3779" y="355"/>
                  </a:lnTo>
                  <a:lnTo>
                    <a:pt x="3762" y="355"/>
                  </a:lnTo>
                  <a:lnTo>
                    <a:pt x="3745" y="355"/>
                  </a:lnTo>
                  <a:lnTo>
                    <a:pt x="3728" y="355"/>
                  </a:lnTo>
                  <a:lnTo>
                    <a:pt x="3728" y="355"/>
                  </a:lnTo>
                  <a:lnTo>
                    <a:pt x="3711" y="355"/>
                  </a:lnTo>
                  <a:lnTo>
                    <a:pt x="3694" y="355"/>
                  </a:lnTo>
                  <a:lnTo>
                    <a:pt x="3678" y="355"/>
                  </a:lnTo>
                  <a:lnTo>
                    <a:pt x="3678" y="355"/>
                  </a:lnTo>
                  <a:lnTo>
                    <a:pt x="3661" y="372"/>
                  </a:lnTo>
                  <a:lnTo>
                    <a:pt x="3661" y="372"/>
                  </a:lnTo>
                  <a:lnTo>
                    <a:pt x="3644" y="372"/>
                  </a:lnTo>
                  <a:lnTo>
                    <a:pt x="3627" y="372"/>
                  </a:lnTo>
                  <a:lnTo>
                    <a:pt x="3610" y="372"/>
                  </a:lnTo>
                  <a:lnTo>
                    <a:pt x="3610" y="372"/>
                  </a:lnTo>
                  <a:lnTo>
                    <a:pt x="3593" y="372"/>
                  </a:lnTo>
                  <a:lnTo>
                    <a:pt x="3576" y="372"/>
                  </a:lnTo>
                  <a:lnTo>
                    <a:pt x="3576" y="372"/>
                  </a:lnTo>
                  <a:lnTo>
                    <a:pt x="3560" y="372"/>
                  </a:lnTo>
                  <a:lnTo>
                    <a:pt x="3543" y="372"/>
                  </a:lnTo>
                  <a:lnTo>
                    <a:pt x="3543" y="372"/>
                  </a:lnTo>
                  <a:lnTo>
                    <a:pt x="3526" y="372"/>
                  </a:lnTo>
                  <a:lnTo>
                    <a:pt x="3509" y="372"/>
                  </a:lnTo>
                  <a:lnTo>
                    <a:pt x="3509" y="389"/>
                  </a:lnTo>
                  <a:lnTo>
                    <a:pt x="3492" y="389"/>
                  </a:lnTo>
                  <a:lnTo>
                    <a:pt x="3475" y="389"/>
                  </a:lnTo>
                  <a:lnTo>
                    <a:pt x="3475" y="389"/>
                  </a:lnTo>
                  <a:lnTo>
                    <a:pt x="3458" y="389"/>
                  </a:lnTo>
                  <a:lnTo>
                    <a:pt x="3441" y="389"/>
                  </a:lnTo>
                  <a:lnTo>
                    <a:pt x="3441" y="389"/>
                  </a:lnTo>
                  <a:lnTo>
                    <a:pt x="3425" y="389"/>
                  </a:lnTo>
                  <a:lnTo>
                    <a:pt x="3425" y="389"/>
                  </a:lnTo>
                  <a:lnTo>
                    <a:pt x="3408" y="389"/>
                  </a:lnTo>
                  <a:lnTo>
                    <a:pt x="3391" y="389"/>
                  </a:lnTo>
                  <a:lnTo>
                    <a:pt x="3374" y="389"/>
                  </a:lnTo>
                  <a:lnTo>
                    <a:pt x="3374" y="389"/>
                  </a:lnTo>
                  <a:lnTo>
                    <a:pt x="3357" y="389"/>
                  </a:lnTo>
                  <a:lnTo>
                    <a:pt x="3357" y="389"/>
                  </a:lnTo>
                  <a:lnTo>
                    <a:pt x="3340" y="389"/>
                  </a:lnTo>
                  <a:lnTo>
                    <a:pt x="3323" y="406"/>
                  </a:lnTo>
                  <a:lnTo>
                    <a:pt x="3307" y="406"/>
                  </a:lnTo>
                  <a:lnTo>
                    <a:pt x="3307" y="406"/>
                  </a:lnTo>
                  <a:lnTo>
                    <a:pt x="3290" y="406"/>
                  </a:lnTo>
                  <a:lnTo>
                    <a:pt x="3273" y="406"/>
                  </a:lnTo>
                  <a:lnTo>
                    <a:pt x="3273" y="406"/>
                  </a:lnTo>
                  <a:lnTo>
                    <a:pt x="3256" y="406"/>
                  </a:lnTo>
                  <a:lnTo>
                    <a:pt x="3256" y="406"/>
                  </a:lnTo>
                  <a:lnTo>
                    <a:pt x="3239" y="406"/>
                  </a:lnTo>
                  <a:lnTo>
                    <a:pt x="3222" y="406"/>
                  </a:lnTo>
                  <a:lnTo>
                    <a:pt x="3222" y="406"/>
                  </a:lnTo>
                  <a:lnTo>
                    <a:pt x="3205" y="406"/>
                  </a:lnTo>
                  <a:lnTo>
                    <a:pt x="3188" y="406"/>
                  </a:lnTo>
                  <a:lnTo>
                    <a:pt x="3188" y="406"/>
                  </a:lnTo>
                  <a:lnTo>
                    <a:pt x="3172" y="423"/>
                  </a:lnTo>
                  <a:lnTo>
                    <a:pt x="3172" y="423"/>
                  </a:lnTo>
                  <a:lnTo>
                    <a:pt x="3155" y="423"/>
                  </a:lnTo>
                  <a:lnTo>
                    <a:pt x="3138" y="423"/>
                  </a:lnTo>
                  <a:lnTo>
                    <a:pt x="3121" y="423"/>
                  </a:lnTo>
                  <a:lnTo>
                    <a:pt x="3121" y="423"/>
                  </a:lnTo>
                  <a:lnTo>
                    <a:pt x="3104" y="423"/>
                  </a:lnTo>
                  <a:lnTo>
                    <a:pt x="3104" y="423"/>
                  </a:lnTo>
                  <a:lnTo>
                    <a:pt x="3087" y="423"/>
                  </a:lnTo>
                  <a:lnTo>
                    <a:pt x="3087" y="423"/>
                  </a:lnTo>
                  <a:lnTo>
                    <a:pt x="3070" y="423"/>
                  </a:lnTo>
                  <a:lnTo>
                    <a:pt x="3054" y="423"/>
                  </a:lnTo>
                  <a:lnTo>
                    <a:pt x="3037" y="423"/>
                  </a:lnTo>
                  <a:lnTo>
                    <a:pt x="3037" y="423"/>
                  </a:lnTo>
                  <a:lnTo>
                    <a:pt x="3020" y="423"/>
                  </a:lnTo>
                  <a:lnTo>
                    <a:pt x="3020" y="423"/>
                  </a:lnTo>
                  <a:lnTo>
                    <a:pt x="3003" y="440"/>
                  </a:lnTo>
                  <a:lnTo>
                    <a:pt x="3003" y="440"/>
                  </a:lnTo>
                  <a:lnTo>
                    <a:pt x="2986" y="440"/>
                  </a:lnTo>
                  <a:lnTo>
                    <a:pt x="2969" y="440"/>
                  </a:lnTo>
                  <a:lnTo>
                    <a:pt x="2969" y="440"/>
                  </a:lnTo>
                  <a:lnTo>
                    <a:pt x="2952" y="440"/>
                  </a:lnTo>
                  <a:lnTo>
                    <a:pt x="2935" y="440"/>
                  </a:lnTo>
                  <a:lnTo>
                    <a:pt x="2919" y="440"/>
                  </a:lnTo>
                  <a:lnTo>
                    <a:pt x="2919" y="440"/>
                  </a:lnTo>
                  <a:lnTo>
                    <a:pt x="2902" y="440"/>
                  </a:lnTo>
                  <a:lnTo>
                    <a:pt x="2902" y="440"/>
                  </a:lnTo>
                  <a:lnTo>
                    <a:pt x="2885" y="440"/>
                  </a:lnTo>
                  <a:lnTo>
                    <a:pt x="2885" y="440"/>
                  </a:lnTo>
                  <a:lnTo>
                    <a:pt x="2868" y="440"/>
                  </a:lnTo>
                  <a:lnTo>
                    <a:pt x="2868" y="456"/>
                  </a:lnTo>
                  <a:lnTo>
                    <a:pt x="2834" y="456"/>
                  </a:lnTo>
                  <a:lnTo>
                    <a:pt x="2834" y="456"/>
                  </a:lnTo>
                  <a:lnTo>
                    <a:pt x="2817" y="456"/>
                  </a:lnTo>
                  <a:lnTo>
                    <a:pt x="2817" y="456"/>
                  </a:lnTo>
                  <a:lnTo>
                    <a:pt x="2801" y="456"/>
                  </a:lnTo>
                  <a:lnTo>
                    <a:pt x="2801" y="456"/>
                  </a:lnTo>
                  <a:lnTo>
                    <a:pt x="2784" y="456"/>
                  </a:lnTo>
                  <a:lnTo>
                    <a:pt x="2767" y="456"/>
                  </a:lnTo>
                  <a:lnTo>
                    <a:pt x="2767" y="456"/>
                  </a:lnTo>
                  <a:lnTo>
                    <a:pt x="2750" y="456"/>
                  </a:lnTo>
                  <a:lnTo>
                    <a:pt x="2750" y="456"/>
                  </a:lnTo>
                  <a:lnTo>
                    <a:pt x="2733" y="456"/>
                  </a:lnTo>
                  <a:lnTo>
                    <a:pt x="2733" y="456"/>
                  </a:lnTo>
                  <a:lnTo>
                    <a:pt x="2716" y="456"/>
                  </a:lnTo>
                  <a:lnTo>
                    <a:pt x="2699" y="456"/>
                  </a:lnTo>
                  <a:lnTo>
                    <a:pt x="2682" y="473"/>
                  </a:lnTo>
                  <a:lnTo>
                    <a:pt x="2682" y="473"/>
                  </a:lnTo>
                  <a:lnTo>
                    <a:pt x="2666" y="473"/>
                  </a:lnTo>
                  <a:lnTo>
                    <a:pt x="2666" y="473"/>
                  </a:lnTo>
                  <a:lnTo>
                    <a:pt x="2649" y="473"/>
                  </a:lnTo>
                  <a:lnTo>
                    <a:pt x="2649" y="473"/>
                  </a:lnTo>
                  <a:lnTo>
                    <a:pt x="2632" y="473"/>
                  </a:lnTo>
                  <a:lnTo>
                    <a:pt x="2615" y="473"/>
                  </a:lnTo>
                  <a:lnTo>
                    <a:pt x="2615" y="473"/>
                  </a:lnTo>
                  <a:lnTo>
                    <a:pt x="2598" y="473"/>
                  </a:lnTo>
                  <a:lnTo>
                    <a:pt x="2598" y="473"/>
                  </a:lnTo>
                  <a:lnTo>
                    <a:pt x="2581" y="473"/>
                  </a:lnTo>
                  <a:lnTo>
                    <a:pt x="2581" y="473"/>
                  </a:lnTo>
                  <a:lnTo>
                    <a:pt x="2564" y="473"/>
                  </a:lnTo>
                  <a:lnTo>
                    <a:pt x="2548" y="490"/>
                  </a:lnTo>
                  <a:lnTo>
                    <a:pt x="2531" y="490"/>
                  </a:lnTo>
                  <a:lnTo>
                    <a:pt x="2531" y="490"/>
                  </a:lnTo>
                  <a:lnTo>
                    <a:pt x="2514" y="490"/>
                  </a:lnTo>
                  <a:lnTo>
                    <a:pt x="2514" y="490"/>
                  </a:lnTo>
                  <a:lnTo>
                    <a:pt x="2497" y="490"/>
                  </a:lnTo>
                  <a:lnTo>
                    <a:pt x="2480" y="490"/>
                  </a:lnTo>
                  <a:lnTo>
                    <a:pt x="2480" y="490"/>
                  </a:lnTo>
                  <a:lnTo>
                    <a:pt x="2463" y="490"/>
                  </a:lnTo>
                  <a:lnTo>
                    <a:pt x="2463" y="490"/>
                  </a:lnTo>
                  <a:lnTo>
                    <a:pt x="2446" y="490"/>
                  </a:lnTo>
                  <a:lnTo>
                    <a:pt x="2446" y="490"/>
                  </a:lnTo>
                  <a:lnTo>
                    <a:pt x="2429" y="490"/>
                  </a:lnTo>
                  <a:lnTo>
                    <a:pt x="2413" y="490"/>
                  </a:lnTo>
                  <a:lnTo>
                    <a:pt x="2413" y="490"/>
                  </a:lnTo>
                  <a:lnTo>
                    <a:pt x="2396" y="490"/>
                  </a:lnTo>
                  <a:lnTo>
                    <a:pt x="2396" y="507"/>
                  </a:lnTo>
                  <a:lnTo>
                    <a:pt x="2379" y="507"/>
                  </a:lnTo>
                  <a:lnTo>
                    <a:pt x="2379" y="507"/>
                  </a:lnTo>
                  <a:lnTo>
                    <a:pt x="2362" y="507"/>
                  </a:lnTo>
                  <a:lnTo>
                    <a:pt x="2345" y="507"/>
                  </a:lnTo>
                  <a:lnTo>
                    <a:pt x="2345" y="507"/>
                  </a:lnTo>
                  <a:lnTo>
                    <a:pt x="2328" y="507"/>
                  </a:lnTo>
                  <a:lnTo>
                    <a:pt x="2328" y="507"/>
                  </a:lnTo>
                  <a:lnTo>
                    <a:pt x="2311" y="507"/>
                  </a:lnTo>
                  <a:lnTo>
                    <a:pt x="2311" y="507"/>
                  </a:lnTo>
                  <a:lnTo>
                    <a:pt x="2295" y="507"/>
                  </a:lnTo>
                  <a:lnTo>
                    <a:pt x="2278" y="507"/>
                  </a:lnTo>
                  <a:lnTo>
                    <a:pt x="2278" y="507"/>
                  </a:lnTo>
                  <a:lnTo>
                    <a:pt x="2261" y="507"/>
                  </a:lnTo>
                  <a:lnTo>
                    <a:pt x="2261" y="524"/>
                  </a:lnTo>
                  <a:lnTo>
                    <a:pt x="2244" y="524"/>
                  </a:lnTo>
                  <a:lnTo>
                    <a:pt x="2244" y="524"/>
                  </a:lnTo>
                  <a:lnTo>
                    <a:pt x="2227" y="524"/>
                  </a:lnTo>
                  <a:lnTo>
                    <a:pt x="2227" y="524"/>
                  </a:lnTo>
                  <a:lnTo>
                    <a:pt x="2210" y="524"/>
                  </a:lnTo>
                  <a:lnTo>
                    <a:pt x="2193" y="524"/>
                  </a:lnTo>
                  <a:lnTo>
                    <a:pt x="2193" y="524"/>
                  </a:lnTo>
                  <a:lnTo>
                    <a:pt x="2176" y="524"/>
                  </a:lnTo>
                  <a:lnTo>
                    <a:pt x="2176" y="524"/>
                  </a:lnTo>
                  <a:lnTo>
                    <a:pt x="2160" y="524"/>
                  </a:lnTo>
                  <a:lnTo>
                    <a:pt x="2160" y="524"/>
                  </a:lnTo>
                  <a:lnTo>
                    <a:pt x="2143" y="524"/>
                  </a:lnTo>
                  <a:lnTo>
                    <a:pt x="2126" y="524"/>
                  </a:lnTo>
                  <a:lnTo>
                    <a:pt x="2126" y="524"/>
                  </a:lnTo>
                  <a:lnTo>
                    <a:pt x="2109" y="524"/>
                  </a:lnTo>
                  <a:lnTo>
                    <a:pt x="2109" y="541"/>
                  </a:lnTo>
                  <a:lnTo>
                    <a:pt x="2092" y="541"/>
                  </a:lnTo>
                  <a:lnTo>
                    <a:pt x="2092" y="541"/>
                  </a:lnTo>
                  <a:lnTo>
                    <a:pt x="2075" y="541"/>
                  </a:lnTo>
                  <a:lnTo>
                    <a:pt x="2058" y="541"/>
                  </a:lnTo>
                  <a:lnTo>
                    <a:pt x="2058" y="541"/>
                  </a:lnTo>
                  <a:lnTo>
                    <a:pt x="2042" y="541"/>
                  </a:lnTo>
                  <a:lnTo>
                    <a:pt x="2042" y="541"/>
                  </a:lnTo>
                  <a:lnTo>
                    <a:pt x="2025" y="541"/>
                  </a:lnTo>
                  <a:lnTo>
                    <a:pt x="2025" y="541"/>
                  </a:lnTo>
                  <a:lnTo>
                    <a:pt x="2008" y="541"/>
                  </a:lnTo>
                  <a:lnTo>
                    <a:pt x="2008" y="541"/>
                  </a:lnTo>
                  <a:lnTo>
                    <a:pt x="1991" y="541"/>
                  </a:lnTo>
                  <a:lnTo>
                    <a:pt x="1974" y="541"/>
                  </a:lnTo>
                  <a:lnTo>
                    <a:pt x="1974" y="558"/>
                  </a:lnTo>
                  <a:lnTo>
                    <a:pt x="1957" y="558"/>
                  </a:lnTo>
                  <a:lnTo>
                    <a:pt x="1957" y="558"/>
                  </a:lnTo>
                  <a:lnTo>
                    <a:pt x="1940" y="558"/>
                  </a:lnTo>
                  <a:lnTo>
                    <a:pt x="1923" y="558"/>
                  </a:lnTo>
                  <a:lnTo>
                    <a:pt x="1923" y="558"/>
                  </a:lnTo>
                  <a:lnTo>
                    <a:pt x="1907" y="558"/>
                  </a:lnTo>
                  <a:lnTo>
                    <a:pt x="1907" y="558"/>
                  </a:lnTo>
                  <a:lnTo>
                    <a:pt x="1890" y="558"/>
                  </a:lnTo>
                  <a:lnTo>
                    <a:pt x="1890" y="558"/>
                  </a:lnTo>
                  <a:lnTo>
                    <a:pt x="1873" y="558"/>
                  </a:lnTo>
                  <a:lnTo>
                    <a:pt x="1873" y="558"/>
                  </a:lnTo>
                  <a:lnTo>
                    <a:pt x="1856" y="558"/>
                  </a:lnTo>
                  <a:lnTo>
                    <a:pt x="1839" y="558"/>
                  </a:lnTo>
                  <a:lnTo>
                    <a:pt x="1839" y="558"/>
                  </a:lnTo>
                  <a:lnTo>
                    <a:pt x="1822" y="558"/>
                  </a:lnTo>
                  <a:lnTo>
                    <a:pt x="1822" y="574"/>
                  </a:lnTo>
                  <a:lnTo>
                    <a:pt x="1805" y="574"/>
                  </a:lnTo>
                  <a:lnTo>
                    <a:pt x="1805" y="574"/>
                  </a:lnTo>
                  <a:lnTo>
                    <a:pt x="1789" y="574"/>
                  </a:lnTo>
                  <a:lnTo>
                    <a:pt x="1772" y="574"/>
                  </a:lnTo>
                  <a:lnTo>
                    <a:pt x="1772" y="574"/>
                  </a:lnTo>
                  <a:lnTo>
                    <a:pt x="1755" y="574"/>
                  </a:lnTo>
                  <a:lnTo>
                    <a:pt x="1755" y="574"/>
                  </a:lnTo>
                  <a:lnTo>
                    <a:pt x="1738" y="574"/>
                  </a:lnTo>
                  <a:lnTo>
                    <a:pt x="1738" y="574"/>
                  </a:lnTo>
                  <a:lnTo>
                    <a:pt x="1721" y="574"/>
                  </a:lnTo>
                  <a:lnTo>
                    <a:pt x="1704" y="574"/>
                  </a:lnTo>
                  <a:lnTo>
                    <a:pt x="1704" y="574"/>
                  </a:lnTo>
                  <a:lnTo>
                    <a:pt x="1687" y="591"/>
                  </a:lnTo>
                  <a:lnTo>
                    <a:pt x="1687" y="591"/>
                  </a:lnTo>
                  <a:lnTo>
                    <a:pt x="1670" y="591"/>
                  </a:lnTo>
                  <a:lnTo>
                    <a:pt x="1670" y="591"/>
                  </a:lnTo>
                  <a:lnTo>
                    <a:pt x="1654" y="591"/>
                  </a:lnTo>
                  <a:lnTo>
                    <a:pt x="1654" y="591"/>
                  </a:lnTo>
                  <a:lnTo>
                    <a:pt x="1637" y="591"/>
                  </a:lnTo>
                  <a:lnTo>
                    <a:pt x="1620" y="591"/>
                  </a:lnTo>
                  <a:lnTo>
                    <a:pt x="1620" y="591"/>
                  </a:lnTo>
                  <a:lnTo>
                    <a:pt x="1603" y="591"/>
                  </a:lnTo>
                  <a:lnTo>
                    <a:pt x="1603" y="591"/>
                  </a:lnTo>
                  <a:lnTo>
                    <a:pt x="1586" y="591"/>
                  </a:lnTo>
                  <a:lnTo>
                    <a:pt x="1586" y="591"/>
                  </a:lnTo>
                  <a:lnTo>
                    <a:pt x="1569" y="591"/>
                  </a:lnTo>
                  <a:lnTo>
                    <a:pt x="1552" y="591"/>
                  </a:lnTo>
                  <a:lnTo>
                    <a:pt x="1552" y="608"/>
                  </a:lnTo>
                  <a:lnTo>
                    <a:pt x="1536" y="608"/>
                  </a:lnTo>
                  <a:lnTo>
                    <a:pt x="1536" y="608"/>
                  </a:lnTo>
                  <a:lnTo>
                    <a:pt x="1519" y="608"/>
                  </a:lnTo>
                  <a:lnTo>
                    <a:pt x="1519" y="608"/>
                  </a:lnTo>
                  <a:lnTo>
                    <a:pt x="1502" y="608"/>
                  </a:lnTo>
                  <a:lnTo>
                    <a:pt x="1485" y="608"/>
                  </a:lnTo>
                  <a:lnTo>
                    <a:pt x="1485" y="608"/>
                  </a:lnTo>
                  <a:lnTo>
                    <a:pt x="1468" y="608"/>
                  </a:lnTo>
                  <a:lnTo>
                    <a:pt x="1468" y="608"/>
                  </a:lnTo>
                  <a:lnTo>
                    <a:pt x="1451" y="608"/>
                  </a:lnTo>
                  <a:lnTo>
                    <a:pt x="1451" y="608"/>
                  </a:lnTo>
                  <a:lnTo>
                    <a:pt x="1434" y="608"/>
                  </a:lnTo>
                  <a:lnTo>
                    <a:pt x="1434" y="608"/>
                  </a:lnTo>
                  <a:lnTo>
                    <a:pt x="1417" y="625"/>
                  </a:lnTo>
                  <a:lnTo>
                    <a:pt x="1401" y="625"/>
                  </a:lnTo>
                  <a:lnTo>
                    <a:pt x="1401" y="625"/>
                  </a:lnTo>
                  <a:lnTo>
                    <a:pt x="1384" y="625"/>
                  </a:lnTo>
                  <a:lnTo>
                    <a:pt x="1384" y="625"/>
                  </a:lnTo>
                  <a:lnTo>
                    <a:pt x="1367" y="625"/>
                  </a:lnTo>
                  <a:lnTo>
                    <a:pt x="1367" y="625"/>
                  </a:lnTo>
                  <a:lnTo>
                    <a:pt x="1350" y="625"/>
                  </a:lnTo>
                  <a:lnTo>
                    <a:pt x="1333" y="625"/>
                  </a:lnTo>
                  <a:lnTo>
                    <a:pt x="1333" y="625"/>
                  </a:lnTo>
                  <a:lnTo>
                    <a:pt x="1316" y="625"/>
                  </a:lnTo>
                  <a:lnTo>
                    <a:pt x="1316" y="625"/>
                  </a:lnTo>
                  <a:lnTo>
                    <a:pt x="1299" y="625"/>
                  </a:lnTo>
                  <a:lnTo>
                    <a:pt x="1299" y="625"/>
                  </a:lnTo>
                  <a:lnTo>
                    <a:pt x="1283" y="642"/>
                  </a:lnTo>
                  <a:lnTo>
                    <a:pt x="1266" y="642"/>
                  </a:lnTo>
                  <a:lnTo>
                    <a:pt x="1266" y="642"/>
                  </a:lnTo>
                  <a:lnTo>
                    <a:pt x="1249" y="642"/>
                  </a:lnTo>
                  <a:lnTo>
                    <a:pt x="1249" y="642"/>
                  </a:lnTo>
                  <a:lnTo>
                    <a:pt x="1232" y="642"/>
                  </a:lnTo>
                  <a:lnTo>
                    <a:pt x="1232" y="642"/>
                  </a:lnTo>
                  <a:lnTo>
                    <a:pt x="1215" y="642"/>
                  </a:lnTo>
                  <a:lnTo>
                    <a:pt x="1198" y="642"/>
                  </a:lnTo>
                  <a:lnTo>
                    <a:pt x="1181" y="642"/>
                  </a:lnTo>
                  <a:lnTo>
                    <a:pt x="1181" y="642"/>
                  </a:lnTo>
                  <a:lnTo>
                    <a:pt x="1164" y="642"/>
                  </a:lnTo>
                  <a:lnTo>
                    <a:pt x="1164" y="659"/>
                  </a:lnTo>
                  <a:lnTo>
                    <a:pt x="1148" y="659"/>
                  </a:lnTo>
                  <a:lnTo>
                    <a:pt x="1148" y="659"/>
                  </a:lnTo>
                  <a:lnTo>
                    <a:pt x="1131" y="659"/>
                  </a:lnTo>
                  <a:lnTo>
                    <a:pt x="1114" y="659"/>
                  </a:lnTo>
                  <a:lnTo>
                    <a:pt x="1097" y="659"/>
                  </a:lnTo>
                  <a:lnTo>
                    <a:pt x="1097" y="659"/>
                  </a:lnTo>
                  <a:lnTo>
                    <a:pt x="1080" y="659"/>
                  </a:lnTo>
                  <a:lnTo>
                    <a:pt x="1080" y="659"/>
                  </a:lnTo>
                  <a:lnTo>
                    <a:pt x="1063" y="659"/>
                  </a:lnTo>
                  <a:lnTo>
                    <a:pt x="1046" y="659"/>
                  </a:lnTo>
                  <a:lnTo>
                    <a:pt x="1046" y="659"/>
                  </a:lnTo>
                  <a:lnTo>
                    <a:pt x="1030" y="659"/>
                  </a:lnTo>
                  <a:lnTo>
                    <a:pt x="1030" y="676"/>
                  </a:lnTo>
                  <a:lnTo>
                    <a:pt x="1013" y="676"/>
                  </a:lnTo>
                  <a:lnTo>
                    <a:pt x="1013" y="676"/>
                  </a:lnTo>
                  <a:lnTo>
                    <a:pt x="996" y="676"/>
                  </a:lnTo>
                  <a:lnTo>
                    <a:pt x="979" y="676"/>
                  </a:lnTo>
                  <a:lnTo>
                    <a:pt x="979" y="676"/>
                  </a:lnTo>
                  <a:lnTo>
                    <a:pt x="962" y="676"/>
                  </a:lnTo>
                  <a:lnTo>
                    <a:pt x="962" y="676"/>
                  </a:lnTo>
                  <a:lnTo>
                    <a:pt x="945" y="676"/>
                  </a:lnTo>
                  <a:lnTo>
                    <a:pt x="945" y="676"/>
                  </a:lnTo>
                  <a:lnTo>
                    <a:pt x="928" y="676"/>
                  </a:lnTo>
                  <a:lnTo>
                    <a:pt x="928" y="676"/>
                  </a:lnTo>
                  <a:lnTo>
                    <a:pt x="912" y="676"/>
                  </a:lnTo>
                  <a:lnTo>
                    <a:pt x="895" y="693"/>
                  </a:lnTo>
                  <a:lnTo>
                    <a:pt x="895" y="693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61" y="693"/>
                  </a:lnTo>
                  <a:lnTo>
                    <a:pt x="861" y="693"/>
                  </a:lnTo>
                  <a:lnTo>
                    <a:pt x="844" y="693"/>
                  </a:lnTo>
                  <a:lnTo>
                    <a:pt x="827" y="693"/>
                  </a:lnTo>
                  <a:lnTo>
                    <a:pt x="827" y="693"/>
                  </a:lnTo>
                  <a:lnTo>
                    <a:pt x="810" y="693"/>
                  </a:lnTo>
                  <a:lnTo>
                    <a:pt x="810" y="693"/>
                  </a:lnTo>
                  <a:lnTo>
                    <a:pt x="793" y="693"/>
                  </a:lnTo>
                  <a:lnTo>
                    <a:pt x="793" y="693"/>
                  </a:lnTo>
                  <a:lnTo>
                    <a:pt x="777" y="693"/>
                  </a:lnTo>
                  <a:lnTo>
                    <a:pt x="760" y="709"/>
                  </a:lnTo>
                  <a:lnTo>
                    <a:pt x="760" y="709"/>
                  </a:lnTo>
                  <a:lnTo>
                    <a:pt x="743" y="709"/>
                  </a:lnTo>
                  <a:lnTo>
                    <a:pt x="743" y="709"/>
                  </a:lnTo>
                  <a:lnTo>
                    <a:pt x="726" y="709"/>
                  </a:lnTo>
                  <a:lnTo>
                    <a:pt x="726" y="709"/>
                  </a:lnTo>
                  <a:lnTo>
                    <a:pt x="709" y="709"/>
                  </a:lnTo>
                  <a:lnTo>
                    <a:pt x="709" y="709"/>
                  </a:lnTo>
                  <a:lnTo>
                    <a:pt x="692" y="709"/>
                  </a:lnTo>
                  <a:lnTo>
                    <a:pt x="675" y="709"/>
                  </a:lnTo>
                  <a:lnTo>
                    <a:pt x="659" y="709"/>
                  </a:lnTo>
                  <a:lnTo>
                    <a:pt x="659" y="726"/>
                  </a:lnTo>
                  <a:lnTo>
                    <a:pt x="642" y="726"/>
                  </a:lnTo>
                  <a:lnTo>
                    <a:pt x="642" y="726"/>
                  </a:lnTo>
                  <a:lnTo>
                    <a:pt x="625" y="726"/>
                  </a:lnTo>
                  <a:lnTo>
                    <a:pt x="608" y="726"/>
                  </a:lnTo>
                  <a:lnTo>
                    <a:pt x="608" y="726"/>
                  </a:lnTo>
                  <a:lnTo>
                    <a:pt x="591" y="726"/>
                  </a:lnTo>
                  <a:lnTo>
                    <a:pt x="591" y="726"/>
                  </a:lnTo>
                  <a:lnTo>
                    <a:pt x="574" y="726"/>
                  </a:lnTo>
                  <a:lnTo>
                    <a:pt x="557" y="726"/>
                  </a:lnTo>
                  <a:lnTo>
                    <a:pt x="540" y="726"/>
                  </a:lnTo>
                  <a:lnTo>
                    <a:pt x="540" y="726"/>
                  </a:lnTo>
                  <a:lnTo>
                    <a:pt x="524" y="726"/>
                  </a:lnTo>
                  <a:lnTo>
                    <a:pt x="524" y="743"/>
                  </a:lnTo>
                  <a:lnTo>
                    <a:pt x="507" y="743"/>
                  </a:lnTo>
                  <a:lnTo>
                    <a:pt x="507" y="743"/>
                  </a:lnTo>
                  <a:lnTo>
                    <a:pt x="490" y="743"/>
                  </a:lnTo>
                  <a:lnTo>
                    <a:pt x="490" y="743"/>
                  </a:lnTo>
                  <a:lnTo>
                    <a:pt x="473" y="743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22" y="743"/>
                  </a:lnTo>
                  <a:lnTo>
                    <a:pt x="406" y="743"/>
                  </a:lnTo>
                  <a:lnTo>
                    <a:pt x="389" y="760"/>
                  </a:lnTo>
                  <a:lnTo>
                    <a:pt x="389" y="760"/>
                  </a:lnTo>
                  <a:lnTo>
                    <a:pt x="372" y="760"/>
                  </a:lnTo>
                  <a:lnTo>
                    <a:pt x="372" y="760"/>
                  </a:lnTo>
                  <a:lnTo>
                    <a:pt x="355" y="760"/>
                  </a:lnTo>
                  <a:lnTo>
                    <a:pt x="355" y="760"/>
                  </a:lnTo>
                  <a:lnTo>
                    <a:pt x="338" y="760"/>
                  </a:lnTo>
                  <a:lnTo>
                    <a:pt x="321" y="760"/>
                  </a:lnTo>
                  <a:lnTo>
                    <a:pt x="321" y="760"/>
                  </a:lnTo>
                  <a:lnTo>
                    <a:pt x="304" y="760"/>
                  </a:lnTo>
                  <a:lnTo>
                    <a:pt x="304" y="760"/>
                  </a:lnTo>
                  <a:lnTo>
                    <a:pt x="287" y="760"/>
                  </a:lnTo>
                  <a:lnTo>
                    <a:pt x="287" y="777"/>
                  </a:lnTo>
                  <a:lnTo>
                    <a:pt x="271" y="777"/>
                  </a:lnTo>
                  <a:lnTo>
                    <a:pt x="254" y="777"/>
                  </a:lnTo>
                  <a:lnTo>
                    <a:pt x="237" y="777"/>
                  </a:lnTo>
                  <a:lnTo>
                    <a:pt x="237" y="777"/>
                  </a:lnTo>
                  <a:lnTo>
                    <a:pt x="220" y="777"/>
                  </a:lnTo>
                  <a:lnTo>
                    <a:pt x="220" y="777"/>
                  </a:lnTo>
                  <a:lnTo>
                    <a:pt x="203" y="777"/>
                  </a:lnTo>
                  <a:lnTo>
                    <a:pt x="203" y="777"/>
                  </a:lnTo>
                  <a:lnTo>
                    <a:pt x="186" y="777"/>
                  </a:lnTo>
                  <a:lnTo>
                    <a:pt x="169" y="777"/>
                  </a:lnTo>
                  <a:lnTo>
                    <a:pt x="169" y="794"/>
                  </a:lnTo>
                  <a:lnTo>
                    <a:pt x="153" y="794"/>
                  </a:lnTo>
                  <a:lnTo>
                    <a:pt x="153" y="794"/>
                  </a:lnTo>
                  <a:lnTo>
                    <a:pt x="136" y="794"/>
                  </a:lnTo>
                  <a:lnTo>
                    <a:pt x="136" y="794"/>
                  </a:lnTo>
                  <a:lnTo>
                    <a:pt x="119" y="794"/>
                  </a:lnTo>
                  <a:lnTo>
                    <a:pt x="119" y="794"/>
                  </a:lnTo>
                  <a:lnTo>
                    <a:pt x="102" y="794"/>
                  </a:lnTo>
                  <a:lnTo>
                    <a:pt x="85" y="794"/>
                  </a:lnTo>
                  <a:lnTo>
                    <a:pt x="68" y="794"/>
                  </a:lnTo>
                  <a:lnTo>
                    <a:pt x="68" y="811"/>
                  </a:lnTo>
                  <a:lnTo>
                    <a:pt x="51" y="811"/>
                  </a:lnTo>
                  <a:lnTo>
                    <a:pt x="34" y="811"/>
                  </a:lnTo>
                  <a:lnTo>
                    <a:pt x="34" y="811"/>
                  </a:lnTo>
                  <a:lnTo>
                    <a:pt x="18" y="811"/>
                  </a:lnTo>
                  <a:lnTo>
                    <a:pt x="18" y="811"/>
                  </a:lnTo>
                  <a:lnTo>
                    <a:pt x="1" y="81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9"/>
            <p:cNvSpPr/>
            <p:nvPr/>
          </p:nvSpPr>
          <p:spPr>
            <a:xfrm>
              <a:off x="3745675" y="800600"/>
              <a:ext cx="2150" cy="87750"/>
            </a:xfrm>
            <a:custGeom>
              <a:avLst/>
              <a:gdLst/>
              <a:ahLst/>
              <a:cxnLst/>
              <a:rect l="l" t="t" r="r" b="b"/>
              <a:pathLst>
                <a:path w="86" h="3510" fill="none" extrusionOk="0">
                  <a:moveTo>
                    <a:pt x="85" y="3509"/>
                  </a:moveTo>
                  <a:lnTo>
                    <a:pt x="1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9"/>
            <p:cNvSpPr/>
            <p:nvPr/>
          </p:nvSpPr>
          <p:spPr>
            <a:xfrm>
              <a:off x="3506175" y="820425"/>
              <a:ext cx="12250" cy="86900"/>
            </a:xfrm>
            <a:custGeom>
              <a:avLst/>
              <a:gdLst/>
              <a:ahLst/>
              <a:cxnLst/>
              <a:rect l="l" t="t" r="r" b="b"/>
              <a:pathLst>
                <a:path w="490" h="3476" fill="none" extrusionOk="0">
                  <a:moveTo>
                    <a:pt x="490" y="3475"/>
                  </a:moveTo>
                  <a:lnTo>
                    <a:pt x="1" y="1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9"/>
            <p:cNvSpPr/>
            <p:nvPr/>
          </p:nvSpPr>
          <p:spPr>
            <a:xfrm>
              <a:off x="3506175" y="800600"/>
              <a:ext cx="241650" cy="107150"/>
            </a:xfrm>
            <a:custGeom>
              <a:avLst/>
              <a:gdLst/>
              <a:ahLst/>
              <a:cxnLst/>
              <a:rect l="l" t="t" r="r" b="b"/>
              <a:pathLst>
                <a:path w="9666" h="4286" extrusionOk="0">
                  <a:moveTo>
                    <a:pt x="9547" y="1"/>
                  </a:moveTo>
                  <a:lnTo>
                    <a:pt x="9547" y="18"/>
                  </a:lnTo>
                  <a:lnTo>
                    <a:pt x="8889" y="18"/>
                  </a:lnTo>
                  <a:lnTo>
                    <a:pt x="8872" y="35"/>
                  </a:lnTo>
                  <a:lnTo>
                    <a:pt x="8417" y="35"/>
                  </a:lnTo>
                  <a:lnTo>
                    <a:pt x="8417" y="52"/>
                  </a:lnTo>
                  <a:lnTo>
                    <a:pt x="8029" y="52"/>
                  </a:lnTo>
                  <a:lnTo>
                    <a:pt x="8012" y="68"/>
                  </a:lnTo>
                  <a:lnTo>
                    <a:pt x="7624" y="68"/>
                  </a:lnTo>
                  <a:lnTo>
                    <a:pt x="7624" y="85"/>
                  </a:lnTo>
                  <a:lnTo>
                    <a:pt x="7304" y="85"/>
                  </a:lnTo>
                  <a:lnTo>
                    <a:pt x="7287" y="102"/>
                  </a:lnTo>
                  <a:lnTo>
                    <a:pt x="6967" y="102"/>
                  </a:lnTo>
                  <a:lnTo>
                    <a:pt x="6950" y="119"/>
                  </a:lnTo>
                  <a:lnTo>
                    <a:pt x="6697" y="119"/>
                  </a:lnTo>
                  <a:lnTo>
                    <a:pt x="6680" y="136"/>
                  </a:lnTo>
                  <a:lnTo>
                    <a:pt x="6393" y="136"/>
                  </a:lnTo>
                  <a:lnTo>
                    <a:pt x="6376" y="153"/>
                  </a:lnTo>
                  <a:lnTo>
                    <a:pt x="6157" y="153"/>
                  </a:lnTo>
                  <a:lnTo>
                    <a:pt x="6140" y="170"/>
                  </a:lnTo>
                  <a:lnTo>
                    <a:pt x="5887" y="170"/>
                  </a:lnTo>
                  <a:lnTo>
                    <a:pt x="5870" y="187"/>
                  </a:lnTo>
                  <a:lnTo>
                    <a:pt x="5668" y="187"/>
                  </a:lnTo>
                  <a:lnTo>
                    <a:pt x="5651" y="203"/>
                  </a:lnTo>
                  <a:lnTo>
                    <a:pt x="5415" y="203"/>
                  </a:lnTo>
                  <a:lnTo>
                    <a:pt x="5398" y="220"/>
                  </a:lnTo>
                  <a:lnTo>
                    <a:pt x="5212" y="220"/>
                  </a:lnTo>
                  <a:lnTo>
                    <a:pt x="5196" y="237"/>
                  </a:lnTo>
                  <a:lnTo>
                    <a:pt x="4993" y="237"/>
                  </a:lnTo>
                  <a:lnTo>
                    <a:pt x="4976" y="254"/>
                  </a:lnTo>
                  <a:lnTo>
                    <a:pt x="4791" y="254"/>
                  </a:lnTo>
                  <a:lnTo>
                    <a:pt x="4791" y="271"/>
                  </a:lnTo>
                  <a:lnTo>
                    <a:pt x="4572" y="271"/>
                  </a:lnTo>
                  <a:lnTo>
                    <a:pt x="4572" y="288"/>
                  </a:lnTo>
                  <a:lnTo>
                    <a:pt x="4403" y="288"/>
                  </a:lnTo>
                  <a:lnTo>
                    <a:pt x="4386" y="305"/>
                  </a:lnTo>
                  <a:lnTo>
                    <a:pt x="4200" y="305"/>
                  </a:lnTo>
                  <a:lnTo>
                    <a:pt x="4200" y="321"/>
                  </a:lnTo>
                  <a:lnTo>
                    <a:pt x="4032" y="321"/>
                  </a:lnTo>
                  <a:lnTo>
                    <a:pt x="4015" y="338"/>
                  </a:lnTo>
                  <a:lnTo>
                    <a:pt x="3829" y="338"/>
                  </a:lnTo>
                  <a:lnTo>
                    <a:pt x="3829" y="355"/>
                  </a:lnTo>
                  <a:lnTo>
                    <a:pt x="3678" y="355"/>
                  </a:lnTo>
                  <a:lnTo>
                    <a:pt x="3661" y="372"/>
                  </a:lnTo>
                  <a:lnTo>
                    <a:pt x="3492" y="372"/>
                  </a:lnTo>
                  <a:lnTo>
                    <a:pt x="3475" y="389"/>
                  </a:lnTo>
                  <a:lnTo>
                    <a:pt x="3340" y="389"/>
                  </a:lnTo>
                  <a:lnTo>
                    <a:pt x="3323" y="406"/>
                  </a:lnTo>
                  <a:lnTo>
                    <a:pt x="3172" y="406"/>
                  </a:lnTo>
                  <a:lnTo>
                    <a:pt x="3155" y="423"/>
                  </a:lnTo>
                  <a:lnTo>
                    <a:pt x="3020" y="423"/>
                  </a:lnTo>
                  <a:lnTo>
                    <a:pt x="3003" y="440"/>
                  </a:lnTo>
                  <a:lnTo>
                    <a:pt x="2834" y="440"/>
                  </a:lnTo>
                  <a:lnTo>
                    <a:pt x="2834" y="456"/>
                  </a:lnTo>
                  <a:lnTo>
                    <a:pt x="2699" y="456"/>
                  </a:lnTo>
                  <a:lnTo>
                    <a:pt x="2682" y="473"/>
                  </a:lnTo>
                  <a:lnTo>
                    <a:pt x="2531" y="473"/>
                  </a:lnTo>
                  <a:lnTo>
                    <a:pt x="2531" y="490"/>
                  </a:lnTo>
                  <a:lnTo>
                    <a:pt x="2396" y="490"/>
                  </a:lnTo>
                  <a:lnTo>
                    <a:pt x="2396" y="507"/>
                  </a:lnTo>
                  <a:lnTo>
                    <a:pt x="2244" y="507"/>
                  </a:lnTo>
                  <a:lnTo>
                    <a:pt x="2244" y="524"/>
                  </a:lnTo>
                  <a:lnTo>
                    <a:pt x="2109" y="524"/>
                  </a:lnTo>
                  <a:lnTo>
                    <a:pt x="2109" y="541"/>
                  </a:lnTo>
                  <a:lnTo>
                    <a:pt x="1957" y="541"/>
                  </a:lnTo>
                  <a:lnTo>
                    <a:pt x="1957" y="558"/>
                  </a:lnTo>
                  <a:lnTo>
                    <a:pt x="1822" y="558"/>
                  </a:lnTo>
                  <a:lnTo>
                    <a:pt x="1822" y="574"/>
                  </a:lnTo>
                  <a:lnTo>
                    <a:pt x="1687" y="574"/>
                  </a:lnTo>
                  <a:lnTo>
                    <a:pt x="1670" y="591"/>
                  </a:lnTo>
                  <a:lnTo>
                    <a:pt x="1552" y="591"/>
                  </a:lnTo>
                  <a:lnTo>
                    <a:pt x="1552" y="608"/>
                  </a:lnTo>
                  <a:lnTo>
                    <a:pt x="1417" y="608"/>
                  </a:lnTo>
                  <a:lnTo>
                    <a:pt x="1401" y="625"/>
                  </a:lnTo>
                  <a:lnTo>
                    <a:pt x="1299" y="625"/>
                  </a:lnTo>
                  <a:lnTo>
                    <a:pt x="1283" y="642"/>
                  </a:lnTo>
                  <a:lnTo>
                    <a:pt x="1164" y="642"/>
                  </a:lnTo>
                  <a:lnTo>
                    <a:pt x="1164" y="659"/>
                  </a:lnTo>
                  <a:lnTo>
                    <a:pt x="1030" y="659"/>
                  </a:lnTo>
                  <a:lnTo>
                    <a:pt x="1030" y="676"/>
                  </a:lnTo>
                  <a:lnTo>
                    <a:pt x="912" y="676"/>
                  </a:lnTo>
                  <a:lnTo>
                    <a:pt x="895" y="693"/>
                  </a:lnTo>
                  <a:lnTo>
                    <a:pt x="777" y="693"/>
                  </a:lnTo>
                  <a:lnTo>
                    <a:pt x="760" y="709"/>
                  </a:lnTo>
                  <a:lnTo>
                    <a:pt x="659" y="709"/>
                  </a:lnTo>
                  <a:lnTo>
                    <a:pt x="659" y="726"/>
                  </a:lnTo>
                  <a:lnTo>
                    <a:pt x="524" y="726"/>
                  </a:lnTo>
                  <a:lnTo>
                    <a:pt x="524" y="743"/>
                  </a:lnTo>
                  <a:lnTo>
                    <a:pt x="422" y="743"/>
                  </a:lnTo>
                  <a:lnTo>
                    <a:pt x="389" y="760"/>
                  </a:lnTo>
                  <a:lnTo>
                    <a:pt x="287" y="760"/>
                  </a:lnTo>
                  <a:lnTo>
                    <a:pt x="287" y="777"/>
                  </a:lnTo>
                  <a:lnTo>
                    <a:pt x="169" y="777"/>
                  </a:lnTo>
                  <a:lnTo>
                    <a:pt x="169" y="794"/>
                  </a:lnTo>
                  <a:lnTo>
                    <a:pt x="51" y="794"/>
                  </a:lnTo>
                  <a:lnTo>
                    <a:pt x="34" y="811"/>
                  </a:lnTo>
                  <a:lnTo>
                    <a:pt x="1" y="811"/>
                  </a:lnTo>
                  <a:lnTo>
                    <a:pt x="507" y="4285"/>
                  </a:lnTo>
                  <a:lnTo>
                    <a:pt x="524" y="4268"/>
                  </a:lnTo>
                  <a:lnTo>
                    <a:pt x="642" y="4268"/>
                  </a:lnTo>
                  <a:lnTo>
                    <a:pt x="642" y="4251"/>
                  </a:lnTo>
                  <a:lnTo>
                    <a:pt x="743" y="4251"/>
                  </a:lnTo>
                  <a:lnTo>
                    <a:pt x="760" y="4234"/>
                  </a:lnTo>
                  <a:lnTo>
                    <a:pt x="878" y="4234"/>
                  </a:lnTo>
                  <a:lnTo>
                    <a:pt x="878" y="4218"/>
                  </a:lnTo>
                  <a:lnTo>
                    <a:pt x="979" y="4218"/>
                  </a:lnTo>
                  <a:lnTo>
                    <a:pt x="996" y="4201"/>
                  </a:lnTo>
                  <a:lnTo>
                    <a:pt x="1114" y="4201"/>
                  </a:lnTo>
                  <a:lnTo>
                    <a:pt x="1131" y="4184"/>
                  </a:lnTo>
                  <a:lnTo>
                    <a:pt x="1215" y="4184"/>
                  </a:lnTo>
                  <a:lnTo>
                    <a:pt x="1232" y="4167"/>
                  </a:lnTo>
                  <a:lnTo>
                    <a:pt x="1350" y="4167"/>
                  </a:lnTo>
                  <a:lnTo>
                    <a:pt x="1350" y="4150"/>
                  </a:lnTo>
                  <a:lnTo>
                    <a:pt x="1485" y="4150"/>
                  </a:lnTo>
                  <a:lnTo>
                    <a:pt x="1485" y="4133"/>
                  </a:lnTo>
                  <a:lnTo>
                    <a:pt x="1603" y="4133"/>
                  </a:lnTo>
                  <a:lnTo>
                    <a:pt x="1620" y="4116"/>
                  </a:lnTo>
                  <a:lnTo>
                    <a:pt x="1738" y="4116"/>
                  </a:lnTo>
                  <a:lnTo>
                    <a:pt x="1755" y="4100"/>
                  </a:lnTo>
                  <a:lnTo>
                    <a:pt x="1873" y="4100"/>
                  </a:lnTo>
                  <a:lnTo>
                    <a:pt x="1873" y="4083"/>
                  </a:lnTo>
                  <a:lnTo>
                    <a:pt x="2008" y="4083"/>
                  </a:lnTo>
                  <a:lnTo>
                    <a:pt x="2025" y="4066"/>
                  </a:lnTo>
                  <a:lnTo>
                    <a:pt x="2143" y="4066"/>
                  </a:lnTo>
                  <a:lnTo>
                    <a:pt x="2143" y="4049"/>
                  </a:lnTo>
                  <a:lnTo>
                    <a:pt x="2295" y="4049"/>
                  </a:lnTo>
                  <a:lnTo>
                    <a:pt x="2295" y="4032"/>
                  </a:lnTo>
                  <a:lnTo>
                    <a:pt x="2413" y="4032"/>
                  </a:lnTo>
                  <a:lnTo>
                    <a:pt x="2429" y="4015"/>
                  </a:lnTo>
                  <a:lnTo>
                    <a:pt x="2564" y="4015"/>
                  </a:lnTo>
                  <a:lnTo>
                    <a:pt x="2581" y="3998"/>
                  </a:lnTo>
                  <a:lnTo>
                    <a:pt x="2716" y="3998"/>
                  </a:lnTo>
                  <a:lnTo>
                    <a:pt x="2716" y="3981"/>
                  </a:lnTo>
                  <a:lnTo>
                    <a:pt x="2868" y="3981"/>
                  </a:lnTo>
                  <a:lnTo>
                    <a:pt x="2868" y="3965"/>
                  </a:lnTo>
                  <a:lnTo>
                    <a:pt x="3003" y="3965"/>
                  </a:lnTo>
                  <a:lnTo>
                    <a:pt x="3003" y="3948"/>
                  </a:lnTo>
                  <a:lnTo>
                    <a:pt x="3172" y="3948"/>
                  </a:lnTo>
                  <a:lnTo>
                    <a:pt x="3172" y="3931"/>
                  </a:lnTo>
                  <a:lnTo>
                    <a:pt x="3307" y="3931"/>
                  </a:lnTo>
                  <a:lnTo>
                    <a:pt x="3323" y="3914"/>
                  </a:lnTo>
                  <a:lnTo>
                    <a:pt x="3475" y="3914"/>
                  </a:lnTo>
                  <a:lnTo>
                    <a:pt x="3492" y="3897"/>
                  </a:lnTo>
                  <a:lnTo>
                    <a:pt x="3627" y="3897"/>
                  </a:lnTo>
                  <a:lnTo>
                    <a:pt x="3644" y="3880"/>
                  </a:lnTo>
                  <a:lnTo>
                    <a:pt x="3813" y="3880"/>
                  </a:lnTo>
                  <a:lnTo>
                    <a:pt x="3813" y="3863"/>
                  </a:lnTo>
                  <a:lnTo>
                    <a:pt x="3964" y="3863"/>
                  </a:lnTo>
                  <a:lnTo>
                    <a:pt x="3981" y="3847"/>
                  </a:lnTo>
                  <a:lnTo>
                    <a:pt x="4150" y="3847"/>
                  </a:lnTo>
                  <a:lnTo>
                    <a:pt x="4167" y="3830"/>
                  </a:lnTo>
                  <a:lnTo>
                    <a:pt x="4319" y="3830"/>
                  </a:lnTo>
                  <a:lnTo>
                    <a:pt x="4335" y="3813"/>
                  </a:lnTo>
                  <a:lnTo>
                    <a:pt x="4504" y="3813"/>
                  </a:lnTo>
                  <a:lnTo>
                    <a:pt x="4521" y="3796"/>
                  </a:lnTo>
                  <a:lnTo>
                    <a:pt x="4690" y="3796"/>
                  </a:lnTo>
                  <a:lnTo>
                    <a:pt x="4706" y="3779"/>
                  </a:lnTo>
                  <a:lnTo>
                    <a:pt x="4892" y="3779"/>
                  </a:lnTo>
                  <a:lnTo>
                    <a:pt x="4909" y="3762"/>
                  </a:lnTo>
                  <a:lnTo>
                    <a:pt x="5078" y="3762"/>
                  </a:lnTo>
                  <a:lnTo>
                    <a:pt x="5094" y="3745"/>
                  </a:lnTo>
                  <a:lnTo>
                    <a:pt x="5297" y="3745"/>
                  </a:lnTo>
                  <a:lnTo>
                    <a:pt x="5314" y="3728"/>
                  </a:lnTo>
                  <a:lnTo>
                    <a:pt x="5499" y="3728"/>
                  </a:lnTo>
                  <a:lnTo>
                    <a:pt x="5516" y="3712"/>
                  </a:lnTo>
                  <a:lnTo>
                    <a:pt x="5735" y="3712"/>
                  </a:lnTo>
                  <a:lnTo>
                    <a:pt x="5752" y="3695"/>
                  </a:lnTo>
                  <a:lnTo>
                    <a:pt x="5955" y="3695"/>
                  </a:lnTo>
                  <a:lnTo>
                    <a:pt x="5971" y="3678"/>
                  </a:lnTo>
                  <a:lnTo>
                    <a:pt x="6224" y="3678"/>
                  </a:lnTo>
                  <a:lnTo>
                    <a:pt x="6224" y="3661"/>
                  </a:lnTo>
                  <a:lnTo>
                    <a:pt x="6444" y="3661"/>
                  </a:lnTo>
                  <a:lnTo>
                    <a:pt x="6461" y="3644"/>
                  </a:lnTo>
                  <a:lnTo>
                    <a:pt x="6730" y="3644"/>
                  </a:lnTo>
                  <a:lnTo>
                    <a:pt x="6747" y="3627"/>
                  </a:lnTo>
                  <a:lnTo>
                    <a:pt x="7000" y="3627"/>
                  </a:lnTo>
                  <a:lnTo>
                    <a:pt x="7017" y="3610"/>
                  </a:lnTo>
                  <a:lnTo>
                    <a:pt x="7338" y="3610"/>
                  </a:lnTo>
                  <a:lnTo>
                    <a:pt x="7338" y="3594"/>
                  </a:lnTo>
                  <a:lnTo>
                    <a:pt x="7641" y="3594"/>
                  </a:lnTo>
                  <a:lnTo>
                    <a:pt x="7641" y="3577"/>
                  </a:lnTo>
                  <a:lnTo>
                    <a:pt x="7979" y="3577"/>
                  </a:lnTo>
                  <a:lnTo>
                    <a:pt x="7995" y="3560"/>
                  </a:lnTo>
                  <a:lnTo>
                    <a:pt x="8417" y="3560"/>
                  </a:lnTo>
                  <a:lnTo>
                    <a:pt x="8417" y="3543"/>
                  </a:lnTo>
                  <a:lnTo>
                    <a:pt x="8856" y="3543"/>
                  </a:lnTo>
                  <a:lnTo>
                    <a:pt x="8856" y="3526"/>
                  </a:lnTo>
                  <a:lnTo>
                    <a:pt x="9480" y="3526"/>
                  </a:lnTo>
                  <a:lnTo>
                    <a:pt x="9497" y="3509"/>
                  </a:lnTo>
                  <a:lnTo>
                    <a:pt x="9665" y="3509"/>
                  </a:lnTo>
                  <a:lnTo>
                    <a:pt x="9581" y="1"/>
                  </a:lnTo>
                  <a:close/>
                </a:path>
              </a:pathLst>
            </a:custGeom>
            <a:solidFill>
              <a:srgbClr val="00FF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9"/>
            <p:cNvSpPr/>
            <p:nvPr/>
          </p:nvSpPr>
          <p:spPr>
            <a:xfrm>
              <a:off x="3372100" y="914450"/>
              <a:ext cx="98675" cy="19425"/>
            </a:xfrm>
            <a:custGeom>
              <a:avLst/>
              <a:gdLst/>
              <a:ahLst/>
              <a:cxnLst/>
              <a:rect l="l" t="t" r="r" b="b"/>
              <a:pathLst>
                <a:path w="3947" h="777" fill="none" extrusionOk="0">
                  <a:moveTo>
                    <a:pt x="3947" y="1"/>
                  </a:moveTo>
                  <a:lnTo>
                    <a:pt x="3947" y="1"/>
                  </a:lnTo>
                  <a:lnTo>
                    <a:pt x="3930" y="1"/>
                  </a:lnTo>
                  <a:lnTo>
                    <a:pt x="3930" y="1"/>
                  </a:lnTo>
                  <a:lnTo>
                    <a:pt x="3913" y="1"/>
                  </a:lnTo>
                  <a:lnTo>
                    <a:pt x="3913" y="1"/>
                  </a:lnTo>
                  <a:lnTo>
                    <a:pt x="3913" y="18"/>
                  </a:lnTo>
                  <a:lnTo>
                    <a:pt x="3896" y="18"/>
                  </a:lnTo>
                  <a:lnTo>
                    <a:pt x="3896" y="18"/>
                  </a:lnTo>
                  <a:lnTo>
                    <a:pt x="3879" y="18"/>
                  </a:lnTo>
                  <a:lnTo>
                    <a:pt x="3879" y="18"/>
                  </a:lnTo>
                  <a:lnTo>
                    <a:pt x="3863" y="18"/>
                  </a:lnTo>
                  <a:lnTo>
                    <a:pt x="3863" y="18"/>
                  </a:lnTo>
                  <a:lnTo>
                    <a:pt x="3863" y="18"/>
                  </a:lnTo>
                  <a:lnTo>
                    <a:pt x="3863" y="18"/>
                  </a:lnTo>
                  <a:lnTo>
                    <a:pt x="3846" y="18"/>
                  </a:lnTo>
                  <a:lnTo>
                    <a:pt x="3846" y="18"/>
                  </a:lnTo>
                  <a:lnTo>
                    <a:pt x="3829" y="18"/>
                  </a:lnTo>
                  <a:lnTo>
                    <a:pt x="3829" y="18"/>
                  </a:lnTo>
                  <a:lnTo>
                    <a:pt x="3812" y="18"/>
                  </a:lnTo>
                  <a:lnTo>
                    <a:pt x="3812" y="18"/>
                  </a:lnTo>
                  <a:lnTo>
                    <a:pt x="3812" y="18"/>
                  </a:lnTo>
                  <a:lnTo>
                    <a:pt x="3812" y="35"/>
                  </a:lnTo>
                  <a:lnTo>
                    <a:pt x="3795" y="35"/>
                  </a:lnTo>
                  <a:lnTo>
                    <a:pt x="3795" y="35"/>
                  </a:lnTo>
                  <a:lnTo>
                    <a:pt x="3778" y="35"/>
                  </a:lnTo>
                  <a:lnTo>
                    <a:pt x="3778" y="35"/>
                  </a:lnTo>
                  <a:lnTo>
                    <a:pt x="3761" y="35"/>
                  </a:lnTo>
                  <a:lnTo>
                    <a:pt x="3761" y="35"/>
                  </a:lnTo>
                  <a:lnTo>
                    <a:pt x="3745" y="35"/>
                  </a:lnTo>
                  <a:lnTo>
                    <a:pt x="3745" y="35"/>
                  </a:lnTo>
                  <a:lnTo>
                    <a:pt x="3745" y="35"/>
                  </a:lnTo>
                  <a:lnTo>
                    <a:pt x="3745" y="35"/>
                  </a:lnTo>
                  <a:lnTo>
                    <a:pt x="3728" y="35"/>
                  </a:lnTo>
                  <a:lnTo>
                    <a:pt x="3728" y="35"/>
                  </a:lnTo>
                  <a:lnTo>
                    <a:pt x="3711" y="35"/>
                  </a:lnTo>
                  <a:lnTo>
                    <a:pt x="3711" y="52"/>
                  </a:lnTo>
                  <a:lnTo>
                    <a:pt x="3694" y="52"/>
                  </a:lnTo>
                  <a:lnTo>
                    <a:pt x="3694" y="52"/>
                  </a:lnTo>
                  <a:lnTo>
                    <a:pt x="3694" y="52"/>
                  </a:lnTo>
                  <a:lnTo>
                    <a:pt x="3677" y="52"/>
                  </a:lnTo>
                  <a:lnTo>
                    <a:pt x="3677" y="52"/>
                  </a:lnTo>
                  <a:lnTo>
                    <a:pt x="3677" y="52"/>
                  </a:lnTo>
                  <a:lnTo>
                    <a:pt x="3660" y="52"/>
                  </a:lnTo>
                  <a:lnTo>
                    <a:pt x="3660" y="52"/>
                  </a:lnTo>
                  <a:lnTo>
                    <a:pt x="3643" y="52"/>
                  </a:lnTo>
                  <a:lnTo>
                    <a:pt x="3643" y="52"/>
                  </a:lnTo>
                  <a:lnTo>
                    <a:pt x="3643" y="52"/>
                  </a:lnTo>
                  <a:lnTo>
                    <a:pt x="3626" y="52"/>
                  </a:lnTo>
                  <a:lnTo>
                    <a:pt x="3626" y="52"/>
                  </a:lnTo>
                  <a:lnTo>
                    <a:pt x="3626" y="52"/>
                  </a:lnTo>
                  <a:lnTo>
                    <a:pt x="3610" y="52"/>
                  </a:lnTo>
                  <a:lnTo>
                    <a:pt x="3610" y="68"/>
                  </a:lnTo>
                  <a:lnTo>
                    <a:pt x="3593" y="68"/>
                  </a:lnTo>
                  <a:lnTo>
                    <a:pt x="3593" y="68"/>
                  </a:lnTo>
                  <a:lnTo>
                    <a:pt x="3593" y="68"/>
                  </a:lnTo>
                  <a:lnTo>
                    <a:pt x="3576" y="68"/>
                  </a:lnTo>
                  <a:lnTo>
                    <a:pt x="3576" y="68"/>
                  </a:lnTo>
                  <a:lnTo>
                    <a:pt x="3576" y="68"/>
                  </a:lnTo>
                  <a:lnTo>
                    <a:pt x="3559" y="68"/>
                  </a:lnTo>
                  <a:lnTo>
                    <a:pt x="3559" y="68"/>
                  </a:lnTo>
                  <a:lnTo>
                    <a:pt x="3542" y="68"/>
                  </a:lnTo>
                  <a:lnTo>
                    <a:pt x="3542" y="68"/>
                  </a:lnTo>
                  <a:lnTo>
                    <a:pt x="3542" y="68"/>
                  </a:lnTo>
                  <a:lnTo>
                    <a:pt x="3525" y="68"/>
                  </a:lnTo>
                  <a:lnTo>
                    <a:pt x="3525" y="68"/>
                  </a:lnTo>
                  <a:lnTo>
                    <a:pt x="3525" y="85"/>
                  </a:lnTo>
                  <a:lnTo>
                    <a:pt x="3508" y="85"/>
                  </a:lnTo>
                  <a:lnTo>
                    <a:pt x="3508" y="85"/>
                  </a:lnTo>
                  <a:lnTo>
                    <a:pt x="3492" y="85"/>
                  </a:lnTo>
                  <a:lnTo>
                    <a:pt x="3492" y="85"/>
                  </a:lnTo>
                  <a:lnTo>
                    <a:pt x="3492" y="85"/>
                  </a:lnTo>
                  <a:lnTo>
                    <a:pt x="3475" y="85"/>
                  </a:lnTo>
                  <a:lnTo>
                    <a:pt x="3475" y="85"/>
                  </a:lnTo>
                  <a:lnTo>
                    <a:pt x="3475" y="85"/>
                  </a:lnTo>
                  <a:lnTo>
                    <a:pt x="3458" y="85"/>
                  </a:lnTo>
                  <a:lnTo>
                    <a:pt x="3458" y="85"/>
                  </a:lnTo>
                  <a:lnTo>
                    <a:pt x="3441" y="85"/>
                  </a:lnTo>
                  <a:lnTo>
                    <a:pt x="3441" y="85"/>
                  </a:lnTo>
                  <a:lnTo>
                    <a:pt x="3424" y="85"/>
                  </a:lnTo>
                  <a:lnTo>
                    <a:pt x="3424" y="85"/>
                  </a:lnTo>
                  <a:lnTo>
                    <a:pt x="3424" y="85"/>
                  </a:lnTo>
                  <a:lnTo>
                    <a:pt x="3424" y="102"/>
                  </a:lnTo>
                  <a:lnTo>
                    <a:pt x="3407" y="102"/>
                  </a:lnTo>
                  <a:lnTo>
                    <a:pt x="3407" y="102"/>
                  </a:lnTo>
                  <a:lnTo>
                    <a:pt x="3390" y="102"/>
                  </a:lnTo>
                  <a:lnTo>
                    <a:pt x="3390" y="102"/>
                  </a:lnTo>
                  <a:lnTo>
                    <a:pt x="3373" y="102"/>
                  </a:lnTo>
                  <a:lnTo>
                    <a:pt x="3373" y="102"/>
                  </a:lnTo>
                  <a:lnTo>
                    <a:pt x="3373" y="102"/>
                  </a:lnTo>
                  <a:lnTo>
                    <a:pt x="3373" y="102"/>
                  </a:lnTo>
                  <a:lnTo>
                    <a:pt x="3357" y="102"/>
                  </a:lnTo>
                  <a:lnTo>
                    <a:pt x="3357" y="102"/>
                  </a:lnTo>
                  <a:lnTo>
                    <a:pt x="3340" y="102"/>
                  </a:lnTo>
                  <a:lnTo>
                    <a:pt x="3340" y="102"/>
                  </a:lnTo>
                  <a:lnTo>
                    <a:pt x="3340" y="102"/>
                  </a:lnTo>
                  <a:lnTo>
                    <a:pt x="3323" y="119"/>
                  </a:lnTo>
                  <a:lnTo>
                    <a:pt x="3323" y="119"/>
                  </a:lnTo>
                  <a:lnTo>
                    <a:pt x="3306" y="119"/>
                  </a:lnTo>
                  <a:lnTo>
                    <a:pt x="3306" y="119"/>
                  </a:lnTo>
                  <a:lnTo>
                    <a:pt x="3306" y="119"/>
                  </a:lnTo>
                  <a:lnTo>
                    <a:pt x="3289" y="119"/>
                  </a:lnTo>
                  <a:lnTo>
                    <a:pt x="3289" y="119"/>
                  </a:lnTo>
                  <a:lnTo>
                    <a:pt x="3289" y="119"/>
                  </a:lnTo>
                  <a:lnTo>
                    <a:pt x="3272" y="119"/>
                  </a:lnTo>
                  <a:lnTo>
                    <a:pt x="3272" y="119"/>
                  </a:lnTo>
                  <a:lnTo>
                    <a:pt x="3272" y="119"/>
                  </a:lnTo>
                  <a:lnTo>
                    <a:pt x="3255" y="119"/>
                  </a:lnTo>
                  <a:lnTo>
                    <a:pt x="3255" y="119"/>
                  </a:lnTo>
                  <a:lnTo>
                    <a:pt x="3239" y="119"/>
                  </a:lnTo>
                  <a:lnTo>
                    <a:pt x="3239" y="119"/>
                  </a:lnTo>
                  <a:lnTo>
                    <a:pt x="3239" y="119"/>
                  </a:lnTo>
                  <a:lnTo>
                    <a:pt x="3222" y="136"/>
                  </a:lnTo>
                  <a:lnTo>
                    <a:pt x="3222" y="136"/>
                  </a:lnTo>
                  <a:lnTo>
                    <a:pt x="3222" y="136"/>
                  </a:lnTo>
                  <a:lnTo>
                    <a:pt x="3205" y="136"/>
                  </a:lnTo>
                  <a:lnTo>
                    <a:pt x="3205" y="136"/>
                  </a:lnTo>
                  <a:lnTo>
                    <a:pt x="3188" y="136"/>
                  </a:lnTo>
                  <a:lnTo>
                    <a:pt x="3188" y="136"/>
                  </a:lnTo>
                  <a:lnTo>
                    <a:pt x="3171" y="136"/>
                  </a:lnTo>
                  <a:lnTo>
                    <a:pt x="3171" y="136"/>
                  </a:lnTo>
                  <a:lnTo>
                    <a:pt x="3171" y="136"/>
                  </a:lnTo>
                  <a:lnTo>
                    <a:pt x="3171" y="136"/>
                  </a:lnTo>
                  <a:lnTo>
                    <a:pt x="3154" y="136"/>
                  </a:lnTo>
                  <a:lnTo>
                    <a:pt x="3154" y="136"/>
                  </a:lnTo>
                  <a:lnTo>
                    <a:pt x="3137" y="136"/>
                  </a:lnTo>
                  <a:lnTo>
                    <a:pt x="3137" y="153"/>
                  </a:lnTo>
                  <a:lnTo>
                    <a:pt x="3137" y="153"/>
                  </a:lnTo>
                  <a:lnTo>
                    <a:pt x="3120" y="153"/>
                  </a:lnTo>
                  <a:lnTo>
                    <a:pt x="3120" y="153"/>
                  </a:lnTo>
                  <a:lnTo>
                    <a:pt x="3120" y="153"/>
                  </a:lnTo>
                  <a:lnTo>
                    <a:pt x="3104" y="153"/>
                  </a:lnTo>
                  <a:lnTo>
                    <a:pt x="3104" y="153"/>
                  </a:lnTo>
                  <a:lnTo>
                    <a:pt x="3087" y="153"/>
                  </a:lnTo>
                  <a:lnTo>
                    <a:pt x="3087" y="153"/>
                  </a:lnTo>
                  <a:lnTo>
                    <a:pt x="3087" y="153"/>
                  </a:lnTo>
                  <a:lnTo>
                    <a:pt x="3070" y="153"/>
                  </a:lnTo>
                  <a:lnTo>
                    <a:pt x="3070" y="153"/>
                  </a:lnTo>
                  <a:lnTo>
                    <a:pt x="3070" y="153"/>
                  </a:lnTo>
                  <a:lnTo>
                    <a:pt x="3053" y="153"/>
                  </a:lnTo>
                  <a:lnTo>
                    <a:pt x="3053" y="153"/>
                  </a:lnTo>
                  <a:lnTo>
                    <a:pt x="3053" y="153"/>
                  </a:lnTo>
                  <a:lnTo>
                    <a:pt x="3036" y="170"/>
                  </a:lnTo>
                  <a:lnTo>
                    <a:pt x="3036" y="170"/>
                  </a:lnTo>
                  <a:lnTo>
                    <a:pt x="3036" y="170"/>
                  </a:lnTo>
                  <a:lnTo>
                    <a:pt x="3019" y="170"/>
                  </a:lnTo>
                  <a:lnTo>
                    <a:pt x="3019" y="170"/>
                  </a:lnTo>
                  <a:lnTo>
                    <a:pt x="3019" y="170"/>
                  </a:lnTo>
                  <a:lnTo>
                    <a:pt x="3002" y="170"/>
                  </a:lnTo>
                  <a:lnTo>
                    <a:pt x="3002" y="170"/>
                  </a:lnTo>
                  <a:lnTo>
                    <a:pt x="2986" y="170"/>
                  </a:lnTo>
                  <a:lnTo>
                    <a:pt x="2986" y="170"/>
                  </a:lnTo>
                  <a:lnTo>
                    <a:pt x="2986" y="170"/>
                  </a:lnTo>
                  <a:lnTo>
                    <a:pt x="2969" y="170"/>
                  </a:lnTo>
                  <a:lnTo>
                    <a:pt x="2969" y="170"/>
                  </a:lnTo>
                  <a:lnTo>
                    <a:pt x="2952" y="170"/>
                  </a:lnTo>
                  <a:lnTo>
                    <a:pt x="2952" y="186"/>
                  </a:lnTo>
                  <a:lnTo>
                    <a:pt x="2952" y="186"/>
                  </a:lnTo>
                  <a:lnTo>
                    <a:pt x="2935" y="186"/>
                  </a:lnTo>
                  <a:lnTo>
                    <a:pt x="2935" y="186"/>
                  </a:lnTo>
                  <a:lnTo>
                    <a:pt x="2935" y="186"/>
                  </a:lnTo>
                  <a:lnTo>
                    <a:pt x="2918" y="186"/>
                  </a:lnTo>
                  <a:lnTo>
                    <a:pt x="2918" y="186"/>
                  </a:lnTo>
                  <a:lnTo>
                    <a:pt x="2918" y="186"/>
                  </a:lnTo>
                  <a:lnTo>
                    <a:pt x="2901" y="186"/>
                  </a:lnTo>
                  <a:lnTo>
                    <a:pt x="2901" y="186"/>
                  </a:lnTo>
                  <a:lnTo>
                    <a:pt x="2901" y="186"/>
                  </a:lnTo>
                  <a:lnTo>
                    <a:pt x="2884" y="186"/>
                  </a:lnTo>
                  <a:lnTo>
                    <a:pt x="2884" y="186"/>
                  </a:lnTo>
                  <a:lnTo>
                    <a:pt x="2867" y="186"/>
                  </a:lnTo>
                  <a:lnTo>
                    <a:pt x="2867" y="186"/>
                  </a:lnTo>
                  <a:lnTo>
                    <a:pt x="2867" y="186"/>
                  </a:lnTo>
                  <a:lnTo>
                    <a:pt x="2851" y="203"/>
                  </a:lnTo>
                  <a:lnTo>
                    <a:pt x="2851" y="203"/>
                  </a:lnTo>
                  <a:lnTo>
                    <a:pt x="2851" y="203"/>
                  </a:lnTo>
                  <a:lnTo>
                    <a:pt x="2834" y="203"/>
                  </a:lnTo>
                  <a:lnTo>
                    <a:pt x="2834" y="203"/>
                  </a:lnTo>
                  <a:lnTo>
                    <a:pt x="2817" y="203"/>
                  </a:lnTo>
                  <a:lnTo>
                    <a:pt x="2817" y="203"/>
                  </a:lnTo>
                  <a:lnTo>
                    <a:pt x="2817" y="203"/>
                  </a:lnTo>
                  <a:lnTo>
                    <a:pt x="2817" y="203"/>
                  </a:lnTo>
                  <a:lnTo>
                    <a:pt x="2800" y="203"/>
                  </a:lnTo>
                  <a:lnTo>
                    <a:pt x="2800" y="203"/>
                  </a:lnTo>
                  <a:lnTo>
                    <a:pt x="2783" y="203"/>
                  </a:lnTo>
                  <a:lnTo>
                    <a:pt x="2783" y="203"/>
                  </a:lnTo>
                  <a:lnTo>
                    <a:pt x="2783" y="203"/>
                  </a:lnTo>
                  <a:lnTo>
                    <a:pt x="2766" y="220"/>
                  </a:lnTo>
                  <a:lnTo>
                    <a:pt x="2766" y="220"/>
                  </a:lnTo>
                  <a:lnTo>
                    <a:pt x="2766" y="220"/>
                  </a:lnTo>
                  <a:lnTo>
                    <a:pt x="2749" y="220"/>
                  </a:lnTo>
                  <a:lnTo>
                    <a:pt x="2749" y="220"/>
                  </a:lnTo>
                  <a:lnTo>
                    <a:pt x="2749" y="220"/>
                  </a:lnTo>
                  <a:lnTo>
                    <a:pt x="2733" y="220"/>
                  </a:lnTo>
                  <a:lnTo>
                    <a:pt x="2733" y="220"/>
                  </a:lnTo>
                  <a:lnTo>
                    <a:pt x="2733" y="220"/>
                  </a:lnTo>
                  <a:lnTo>
                    <a:pt x="2716" y="220"/>
                  </a:lnTo>
                  <a:lnTo>
                    <a:pt x="2716" y="220"/>
                  </a:lnTo>
                  <a:lnTo>
                    <a:pt x="2716" y="220"/>
                  </a:lnTo>
                  <a:lnTo>
                    <a:pt x="2699" y="220"/>
                  </a:lnTo>
                  <a:lnTo>
                    <a:pt x="2699" y="220"/>
                  </a:lnTo>
                  <a:lnTo>
                    <a:pt x="2682" y="220"/>
                  </a:lnTo>
                  <a:lnTo>
                    <a:pt x="2682" y="220"/>
                  </a:lnTo>
                  <a:lnTo>
                    <a:pt x="2682" y="237"/>
                  </a:lnTo>
                  <a:lnTo>
                    <a:pt x="2665" y="237"/>
                  </a:lnTo>
                  <a:lnTo>
                    <a:pt x="2665" y="237"/>
                  </a:lnTo>
                  <a:lnTo>
                    <a:pt x="2648" y="237"/>
                  </a:lnTo>
                  <a:lnTo>
                    <a:pt x="2648" y="237"/>
                  </a:lnTo>
                  <a:lnTo>
                    <a:pt x="2648" y="237"/>
                  </a:lnTo>
                  <a:lnTo>
                    <a:pt x="2631" y="237"/>
                  </a:lnTo>
                  <a:lnTo>
                    <a:pt x="2631" y="237"/>
                  </a:lnTo>
                  <a:lnTo>
                    <a:pt x="2631" y="237"/>
                  </a:lnTo>
                  <a:lnTo>
                    <a:pt x="2614" y="237"/>
                  </a:lnTo>
                  <a:lnTo>
                    <a:pt x="2614" y="237"/>
                  </a:lnTo>
                  <a:lnTo>
                    <a:pt x="2614" y="237"/>
                  </a:lnTo>
                  <a:lnTo>
                    <a:pt x="2598" y="237"/>
                  </a:lnTo>
                  <a:lnTo>
                    <a:pt x="2598" y="237"/>
                  </a:lnTo>
                  <a:lnTo>
                    <a:pt x="2598" y="254"/>
                  </a:lnTo>
                  <a:lnTo>
                    <a:pt x="2581" y="254"/>
                  </a:lnTo>
                  <a:lnTo>
                    <a:pt x="2581" y="254"/>
                  </a:lnTo>
                  <a:lnTo>
                    <a:pt x="2564" y="254"/>
                  </a:lnTo>
                  <a:lnTo>
                    <a:pt x="2564" y="254"/>
                  </a:lnTo>
                  <a:lnTo>
                    <a:pt x="2564" y="254"/>
                  </a:lnTo>
                  <a:lnTo>
                    <a:pt x="2564" y="254"/>
                  </a:lnTo>
                  <a:lnTo>
                    <a:pt x="2547" y="254"/>
                  </a:lnTo>
                  <a:lnTo>
                    <a:pt x="2547" y="254"/>
                  </a:lnTo>
                  <a:lnTo>
                    <a:pt x="2530" y="254"/>
                  </a:lnTo>
                  <a:lnTo>
                    <a:pt x="2530" y="254"/>
                  </a:lnTo>
                  <a:lnTo>
                    <a:pt x="2530" y="254"/>
                  </a:lnTo>
                  <a:lnTo>
                    <a:pt x="2513" y="254"/>
                  </a:lnTo>
                  <a:lnTo>
                    <a:pt x="2513" y="254"/>
                  </a:lnTo>
                  <a:lnTo>
                    <a:pt x="2513" y="254"/>
                  </a:lnTo>
                  <a:lnTo>
                    <a:pt x="2496" y="254"/>
                  </a:lnTo>
                  <a:lnTo>
                    <a:pt x="2496" y="271"/>
                  </a:lnTo>
                  <a:lnTo>
                    <a:pt x="2496" y="271"/>
                  </a:lnTo>
                  <a:lnTo>
                    <a:pt x="2480" y="271"/>
                  </a:lnTo>
                  <a:lnTo>
                    <a:pt x="2480" y="271"/>
                  </a:lnTo>
                  <a:lnTo>
                    <a:pt x="2480" y="271"/>
                  </a:lnTo>
                  <a:lnTo>
                    <a:pt x="2463" y="271"/>
                  </a:lnTo>
                  <a:lnTo>
                    <a:pt x="2463" y="271"/>
                  </a:lnTo>
                  <a:lnTo>
                    <a:pt x="2463" y="271"/>
                  </a:lnTo>
                  <a:lnTo>
                    <a:pt x="2446" y="271"/>
                  </a:lnTo>
                  <a:lnTo>
                    <a:pt x="2446" y="271"/>
                  </a:lnTo>
                  <a:lnTo>
                    <a:pt x="2446" y="271"/>
                  </a:lnTo>
                  <a:lnTo>
                    <a:pt x="2429" y="271"/>
                  </a:lnTo>
                  <a:lnTo>
                    <a:pt x="2429" y="271"/>
                  </a:lnTo>
                  <a:lnTo>
                    <a:pt x="2412" y="271"/>
                  </a:lnTo>
                  <a:lnTo>
                    <a:pt x="2412" y="288"/>
                  </a:lnTo>
                  <a:lnTo>
                    <a:pt x="2412" y="288"/>
                  </a:lnTo>
                  <a:lnTo>
                    <a:pt x="2395" y="288"/>
                  </a:lnTo>
                  <a:lnTo>
                    <a:pt x="2395" y="288"/>
                  </a:lnTo>
                  <a:lnTo>
                    <a:pt x="2395" y="288"/>
                  </a:lnTo>
                  <a:lnTo>
                    <a:pt x="2378" y="288"/>
                  </a:lnTo>
                  <a:lnTo>
                    <a:pt x="2378" y="288"/>
                  </a:lnTo>
                  <a:lnTo>
                    <a:pt x="2378" y="288"/>
                  </a:lnTo>
                  <a:lnTo>
                    <a:pt x="2361" y="288"/>
                  </a:lnTo>
                  <a:lnTo>
                    <a:pt x="2361" y="288"/>
                  </a:lnTo>
                  <a:lnTo>
                    <a:pt x="2361" y="288"/>
                  </a:lnTo>
                  <a:lnTo>
                    <a:pt x="2345" y="288"/>
                  </a:lnTo>
                  <a:lnTo>
                    <a:pt x="2345" y="288"/>
                  </a:lnTo>
                  <a:lnTo>
                    <a:pt x="2345" y="288"/>
                  </a:lnTo>
                  <a:lnTo>
                    <a:pt x="2328" y="288"/>
                  </a:lnTo>
                  <a:lnTo>
                    <a:pt x="2328" y="288"/>
                  </a:lnTo>
                  <a:lnTo>
                    <a:pt x="2328" y="305"/>
                  </a:lnTo>
                  <a:lnTo>
                    <a:pt x="2311" y="305"/>
                  </a:lnTo>
                  <a:lnTo>
                    <a:pt x="2311" y="305"/>
                  </a:lnTo>
                  <a:lnTo>
                    <a:pt x="2294" y="305"/>
                  </a:lnTo>
                  <a:lnTo>
                    <a:pt x="2294" y="305"/>
                  </a:lnTo>
                  <a:lnTo>
                    <a:pt x="2294" y="305"/>
                  </a:lnTo>
                  <a:lnTo>
                    <a:pt x="2277" y="305"/>
                  </a:lnTo>
                  <a:lnTo>
                    <a:pt x="2277" y="305"/>
                  </a:lnTo>
                  <a:lnTo>
                    <a:pt x="2277" y="305"/>
                  </a:lnTo>
                  <a:lnTo>
                    <a:pt x="2260" y="305"/>
                  </a:lnTo>
                  <a:lnTo>
                    <a:pt x="2260" y="305"/>
                  </a:lnTo>
                  <a:lnTo>
                    <a:pt x="2260" y="305"/>
                  </a:lnTo>
                  <a:lnTo>
                    <a:pt x="2260" y="305"/>
                  </a:lnTo>
                  <a:lnTo>
                    <a:pt x="2243" y="305"/>
                  </a:lnTo>
                  <a:lnTo>
                    <a:pt x="2243" y="321"/>
                  </a:lnTo>
                  <a:lnTo>
                    <a:pt x="2227" y="321"/>
                  </a:lnTo>
                  <a:lnTo>
                    <a:pt x="2227" y="321"/>
                  </a:lnTo>
                  <a:lnTo>
                    <a:pt x="2227" y="321"/>
                  </a:lnTo>
                  <a:lnTo>
                    <a:pt x="2210" y="321"/>
                  </a:lnTo>
                  <a:lnTo>
                    <a:pt x="2210" y="321"/>
                  </a:lnTo>
                  <a:lnTo>
                    <a:pt x="2210" y="321"/>
                  </a:lnTo>
                  <a:lnTo>
                    <a:pt x="2193" y="321"/>
                  </a:lnTo>
                  <a:lnTo>
                    <a:pt x="2193" y="321"/>
                  </a:lnTo>
                  <a:lnTo>
                    <a:pt x="2193" y="321"/>
                  </a:lnTo>
                  <a:lnTo>
                    <a:pt x="2176" y="321"/>
                  </a:lnTo>
                  <a:lnTo>
                    <a:pt x="2176" y="321"/>
                  </a:lnTo>
                  <a:lnTo>
                    <a:pt x="2176" y="321"/>
                  </a:lnTo>
                  <a:lnTo>
                    <a:pt x="2159" y="321"/>
                  </a:lnTo>
                  <a:lnTo>
                    <a:pt x="2159" y="321"/>
                  </a:lnTo>
                  <a:lnTo>
                    <a:pt x="2159" y="321"/>
                  </a:lnTo>
                  <a:lnTo>
                    <a:pt x="2142" y="338"/>
                  </a:lnTo>
                  <a:lnTo>
                    <a:pt x="2142" y="338"/>
                  </a:lnTo>
                  <a:lnTo>
                    <a:pt x="2142" y="338"/>
                  </a:lnTo>
                  <a:lnTo>
                    <a:pt x="2125" y="338"/>
                  </a:lnTo>
                  <a:lnTo>
                    <a:pt x="2125" y="338"/>
                  </a:lnTo>
                  <a:lnTo>
                    <a:pt x="2108" y="338"/>
                  </a:lnTo>
                  <a:lnTo>
                    <a:pt x="2108" y="338"/>
                  </a:lnTo>
                  <a:lnTo>
                    <a:pt x="2108" y="338"/>
                  </a:lnTo>
                  <a:lnTo>
                    <a:pt x="2092" y="338"/>
                  </a:lnTo>
                  <a:lnTo>
                    <a:pt x="2092" y="338"/>
                  </a:lnTo>
                  <a:lnTo>
                    <a:pt x="2092" y="338"/>
                  </a:lnTo>
                  <a:lnTo>
                    <a:pt x="2075" y="338"/>
                  </a:lnTo>
                  <a:lnTo>
                    <a:pt x="2075" y="338"/>
                  </a:lnTo>
                  <a:lnTo>
                    <a:pt x="2075" y="338"/>
                  </a:lnTo>
                  <a:lnTo>
                    <a:pt x="2075" y="355"/>
                  </a:lnTo>
                  <a:lnTo>
                    <a:pt x="2058" y="355"/>
                  </a:lnTo>
                  <a:lnTo>
                    <a:pt x="2058" y="355"/>
                  </a:lnTo>
                  <a:lnTo>
                    <a:pt x="2041" y="355"/>
                  </a:lnTo>
                  <a:lnTo>
                    <a:pt x="2041" y="355"/>
                  </a:lnTo>
                  <a:lnTo>
                    <a:pt x="2041" y="355"/>
                  </a:lnTo>
                  <a:lnTo>
                    <a:pt x="2041" y="355"/>
                  </a:lnTo>
                  <a:lnTo>
                    <a:pt x="2024" y="355"/>
                  </a:lnTo>
                  <a:lnTo>
                    <a:pt x="2024" y="355"/>
                  </a:lnTo>
                  <a:lnTo>
                    <a:pt x="2007" y="355"/>
                  </a:lnTo>
                  <a:lnTo>
                    <a:pt x="2007" y="355"/>
                  </a:lnTo>
                  <a:lnTo>
                    <a:pt x="2007" y="355"/>
                  </a:lnTo>
                  <a:lnTo>
                    <a:pt x="1990" y="355"/>
                  </a:lnTo>
                  <a:lnTo>
                    <a:pt x="1990" y="355"/>
                  </a:lnTo>
                  <a:lnTo>
                    <a:pt x="1990" y="372"/>
                  </a:lnTo>
                  <a:lnTo>
                    <a:pt x="1974" y="372"/>
                  </a:lnTo>
                  <a:lnTo>
                    <a:pt x="1974" y="372"/>
                  </a:lnTo>
                  <a:lnTo>
                    <a:pt x="1974" y="372"/>
                  </a:lnTo>
                  <a:lnTo>
                    <a:pt x="1957" y="372"/>
                  </a:lnTo>
                  <a:lnTo>
                    <a:pt x="1957" y="372"/>
                  </a:lnTo>
                  <a:lnTo>
                    <a:pt x="1957" y="372"/>
                  </a:lnTo>
                  <a:lnTo>
                    <a:pt x="1940" y="372"/>
                  </a:lnTo>
                  <a:lnTo>
                    <a:pt x="1940" y="372"/>
                  </a:lnTo>
                  <a:lnTo>
                    <a:pt x="1940" y="372"/>
                  </a:lnTo>
                  <a:lnTo>
                    <a:pt x="1923" y="372"/>
                  </a:lnTo>
                  <a:lnTo>
                    <a:pt x="1923" y="372"/>
                  </a:lnTo>
                  <a:lnTo>
                    <a:pt x="1923" y="372"/>
                  </a:lnTo>
                  <a:lnTo>
                    <a:pt x="1906" y="372"/>
                  </a:lnTo>
                  <a:lnTo>
                    <a:pt x="1906" y="372"/>
                  </a:lnTo>
                  <a:lnTo>
                    <a:pt x="1906" y="372"/>
                  </a:lnTo>
                  <a:lnTo>
                    <a:pt x="1889" y="389"/>
                  </a:lnTo>
                  <a:lnTo>
                    <a:pt x="1889" y="389"/>
                  </a:lnTo>
                  <a:lnTo>
                    <a:pt x="1889" y="389"/>
                  </a:lnTo>
                  <a:lnTo>
                    <a:pt x="1872" y="389"/>
                  </a:lnTo>
                  <a:lnTo>
                    <a:pt x="1872" y="389"/>
                  </a:lnTo>
                  <a:lnTo>
                    <a:pt x="1855" y="389"/>
                  </a:lnTo>
                  <a:lnTo>
                    <a:pt x="1855" y="389"/>
                  </a:lnTo>
                  <a:lnTo>
                    <a:pt x="1855" y="389"/>
                  </a:lnTo>
                  <a:lnTo>
                    <a:pt x="1855" y="389"/>
                  </a:lnTo>
                  <a:lnTo>
                    <a:pt x="1839" y="389"/>
                  </a:lnTo>
                  <a:lnTo>
                    <a:pt x="1839" y="389"/>
                  </a:lnTo>
                  <a:lnTo>
                    <a:pt x="1839" y="389"/>
                  </a:lnTo>
                  <a:lnTo>
                    <a:pt x="1822" y="389"/>
                  </a:lnTo>
                  <a:lnTo>
                    <a:pt x="1822" y="389"/>
                  </a:lnTo>
                  <a:lnTo>
                    <a:pt x="1822" y="406"/>
                  </a:lnTo>
                  <a:lnTo>
                    <a:pt x="1805" y="406"/>
                  </a:lnTo>
                  <a:lnTo>
                    <a:pt x="1805" y="406"/>
                  </a:lnTo>
                  <a:lnTo>
                    <a:pt x="1788" y="406"/>
                  </a:lnTo>
                  <a:lnTo>
                    <a:pt x="1788" y="406"/>
                  </a:lnTo>
                  <a:lnTo>
                    <a:pt x="1788" y="406"/>
                  </a:lnTo>
                  <a:lnTo>
                    <a:pt x="1788" y="406"/>
                  </a:lnTo>
                  <a:lnTo>
                    <a:pt x="1771" y="406"/>
                  </a:lnTo>
                  <a:lnTo>
                    <a:pt x="1771" y="406"/>
                  </a:lnTo>
                  <a:lnTo>
                    <a:pt x="1771" y="406"/>
                  </a:lnTo>
                  <a:lnTo>
                    <a:pt x="1754" y="406"/>
                  </a:lnTo>
                  <a:lnTo>
                    <a:pt x="1754" y="406"/>
                  </a:lnTo>
                  <a:lnTo>
                    <a:pt x="1754" y="406"/>
                  </a:lnTo>
                  <a:lnTo>
                    <a:pt x="1737" y="406"/>
                  </a:lnTo>
                  <a:lnTo>
                    <a:pt x="1737" y="406"/>
                  </a:lnTo>
                  <a:lnTo>
                    <a:pt x="1737" y="406"/>
                  </a:lnTo>
                  <a:lnTo>
                    <a:pt x="1721" y="423"/>
                  </a:lnTo>
                  <a:lnTo>
                    <a:pt x="1721" y="423"/>
                  </a:lnTo>
                  <a:lnTo>
                    <a:pt x="1721" y="423"/>
                  </a:lnTo>
                  <a:lnTo>
                    <a:pt x="1704" y="423"/>
                  </a:lnTo>
                  <a:lnTo>
                    <a:pt x="1704" y="423"/>
                  </a:lnTo>
                  <a:lnTo>
                    <a:pt x="1687" y="423"/>
                  </a:lnTo>
                  <a:lnTo>
                    <a:pt x="1687" y="423"/>
                  </a:lnTo>
                  <a:lnTo>
                    <a:pt x="1687" y="423"/>
                  </a:lnTo>
                  <a:lnTo>
                    <a:pt x="1687" y="423"/>
                  </a:lnTo>
                  <a:lnTo>
                    <a:pt x="1670" y="423"/>
                  </a:lnTo>
                  <a:lnTo>
                    <a:pt x="1670" y="423"/>
                  </a:lnTo>
                  <a:lnTo>
                    <a:pt x="1670" y="423"/>
                  </a:lnTo>
                  <a:lnTo>
                    <a:pt x="1653" y="423"/>
                  </a:lnTo>
                  <a:lnTo>
                    <a:pt x="1653" y="423"/>
                  </a:lnTo>
                  <a:lnTo>
                    <a:pt x="1653" y="439"/>
                  </a:lnTo>
                  <a:lnTo>
                    <a:pt x="1636" y="439"/>
                  </a:lnTo>
                  <a:lnTo>
                    <a:pt x="1636" y="439"/>
                  </a:lnTo>
                  <a:lnTo>
                    <a:pt x="1619" y="439"/>
                  </a:lnTo>
                  <a:lnTo>
                    <a:pt x="1619" y="439"/>
                  </a:lnTo>
                  <a:lnTo>
                    <a:pt x="1619" y="439"/>
                  </a:lnTo>
                  <a:lnTo>
                    <a:pt x="1619" y="439"/>
                  </a:lnTo>
                  <a:lnTo>
                    <a:pt x="1602" y="439"/>
                  </a:lnTo>
                  <a:lnTo>
                    <a:pt x="1602" y="439"/>
                  </a:lnTo>
                  <a:lnTo>
                    <a:pt x="1602" y="439"/>
                  </a:lnTo>
                  <a:lnTo>
                    <a:pt x="1586" y="439"/>
                  </a:lnTo>
                  <a:lnTo>
                    <a:pt x="1586" y="439"/>
                  </a:lnTo>
                  <a:lnTo>
                    <a:pt x="1586" y="439"/>
                  </a:lnTo>
                  <a:lnTo>
                    <a:pt x="1569" y="439"/>
                  </a:lnTo>
                  <a:lnTo>
                    <a:pt x="1569" y="439"/>
                  </a:lnTo>
                  <a:lnTo>
                    <a:pt x="1569" y="439"/>
                  </a:lnTo>
                  <a:lnTo>
                    <a:pt x="1569" y="456"/>
                  </a:lnTo>
                  <a:lnTo>
                    <a:pt x="1552" y="456"/>
                  </a:lnTo>
                  <a:lnTo>
                    <a:pt x="1552" y="456"/>
                  </a:lnTo>
                  <a:lnTo>
                    <a:pt x="1535" y="456"/>
                  </a:lnTo>
                  <a:lnTo>
                    <a:pt x="1535" y="456"/>
                  </a:lnTo>
                  <a:lnTo>
                    <a:pt x="1535" y="456"/>
                  </a:lnTo>
                  <a:lnTo>
                    <a:pt x="1518" y="456"/>
                  </a:lnTo>
                  <a:lnTo>
                    <a:pt x="1518" y="456"/>
                  </a:lnTo>
                  <a:lnTo>
                    <a:pt x="1518" y="456"/>
                  </a:lnTo>
                  <a:lnTo>
                    <a:pt x="1501" y="456"/>
                  </a:lnTo>
                  <a:lnTo>
                    <a:pt x="1501" y="456"/>
                  </a:lnTo>
                  <a:lnTo>
                    <a:pt x="1501" y="456"/>
                  </a:lnTo>
                  <a:lnTo>
                    <a:pt x="1501" y="456"/>
                  </a:lnTo>
                  <a:lnTo>
                    <a:pt x="1484" y="456"/>
                  </a:lnTo>
                  <a:lnTo>
                    <a:pt x="1484" y="473"/>
                  </a:lnTo>
                  <a:lnTo>
                    <a:pt x="1468" y="473"/>
                  </a:lnTo>
                  <a:lnTo>
                    <a:pt x="1468" y="473"/>
                  </a:lnTo>
                  <a:lnTo>
                    <a:pt x="1468" y="473"/>
                  </a:lnTo>
                  <a:lnTo>
                    <a:pt x="1451" y="473"/>
                  </a:lnTo>
                  <a:lnTo>
                    <a:pt x="1451" y="473"/>
                  </a:lnTo>
                  <a:lnTo>
                    <a:pt x="1451" y="473"/>
                  </a:lnTo>
                  <a:lnTo>
                    <a:pt x="1434" y="473"/>
                  </a:lnTo>
                  <a:lnTo>
                    <a:pt x="1434" y="473"/>
                  </a:lnTo>
                  <a:lnTo>
                    <a:pt x="1434" y="473"/>
                  </a:lnTo>
                  <a:lnTo>
                    <a:pt x="1417" y="473"/>
                  </a:lnTo>
                  <a:lnTo>
                    <a:pt x="1417" y="473"/>
                  </a:lnTo>
                  <a:lnTo>
                    <a:pt x="1417" y="473"/>
                  </a:lnTo>
                  <a:lnTo>
                    <a:pt x="1400" y="473"/>
                  </a:lnTo>
                  <a:lnTo>
                    <a:pt x="1400" y="473"/>
                  </a:lnTo>
                  <a:lnTo>
                    <a:pt x="1400" y="473"/>
                  </a:lnTo>
                  <a:lnTo>
                    <a:pt x="1383" y="490"/>
                  </a:lnTo>
                  <a:lnTo>
                    <a:pt x="1383" y="490"/>
                  </a:lnTo>
                  <a:lnTo>
                    <a:pt x="1383" y="490"/>
                  </a:lnTo>
                  <a:lnTo>
                    <a:pt x="1366" y="490"/>
                  </a:lnTo>
                  <a:lnTo>
                    <a:pt x="1366" y="490"/>
                  </a:lnTo>
                  <a:lnTo>
                    <a:pt x="1366" y="490"/>
                  </a:lnTo>
                  <a:lnTo>
                    <a:pt x="1366" y="490"/>
                  </a:lnTo>
                  <a:lnTo>
                    <a:pt x="1349" y="490"/>
                  </a:lnTo>
                  <a:lnTo>
                    <a:pt x="1349" y="490"/>
                  </a:lnTo>
                  <a:lnTo>
                    <a:pt x="1349" y="490"/>
                  </a:lnTo>
                  <a:lnTo>
                    <a:pt x="1333" y="490"/>
                  </a:lnTo>
                  <a:lnTo>
                    <a:pt x="1333" y="490"/>
                  </a:lnTo>
                  <a:lnTo>
                    <a:pt x="1333" y="490"/>
                  </a:lnTo>
                  <a:lnTo>
                    <a:pt x="1316" y="490"/>
                  </a:lnTo>
                  <a:lnTo>
                    <a:pt x="1316" y="507"/>
                  </a:lnTo>
                  <a:lnTo>
                    <a:pt x="1316" y="507"/>
                  </a:lnTo>
                  <a:lnTo>
                    <a:pt x="1299" y="507"/>
                  </a:lnTo>
                  <a:lnTo>
                    <a:pt x="1299" y="507"/>
                  </a:lnTo>
                  <a:lnTo>
                    <a:pt x="1299" y="507"/>
                  </a:lnTo>
                  <a:lnTo>
                    <a:pt x="1282" y="507"/>
                  </a:lnTo>
                  <a:lnTo>
                    <a:pt x="1282" y="507"/>
                  </a:lnTo>
                  <a:lnTo>
                    <a:pt x="1282" y="507"/>
                  </a:lnTo>
                  <a:lnTo>
                    <a:pt x="1265" y="507"/>
                  </a:lnTo>
                  <a:lnTo>
                    <a:pt x="1265" y="507"/>
                  </a:lnTo>
                  <a:lnTo>
                    <a:pt x="1265" y="507"/>
                  </a:lnTo>
                  <a:lnTo>
                    <a:pt x="1248" y="507"/>
                  </a:lnTo>
                  <a:lnTo>
                    <a:pt x="1248" y="507"/>
                  </a:lnTo>
                  <a:lnTo>
                    <a:pt x="1248" y="507"/>
                  </a:lnTo>
                  <a:lnTo>
                    <a:pt x="1248" y="507"/>
                  </a:lnTo>
                  <a:lnTo>
                    <a:pt x="1231" y="507"/>
                  </a:lnTo>
                  <a:lnTo>
                    <a:pt x="1231" y="524"/>
                  </a:lnTo>
                  <a:lnTo>
                    <a:pt x="1215" y="524"/>
                  </a:lnTo>
                  <a:lnTo>
                    <a:pt x="1215" y="524"/>
                  </a:lnTo>
                  <a:lnTo>
                    <a:pt x="1215" y="524"/>
                  </a:lnTo>
                  <a:lnTo>
                    <a:pt x="1198" y="524"/>
                  </a:lnTo>
                  <a:lnTo>
                    <a:pt x="1198" y="524"/>
                  </a:lnTo>
                  <a:lnTo>
                    <a:pt x="1198" y="524"/>
                  </a:lnTo>
                  <a:lnTo>
                    <a:pt x="1198" y="524"/>
                  </a:lnTo>
                  <a:lnTo>
                    <a:pt x="1181" y="524"/>
                  </a:lnTo>
                  <a:lnTo>
                    <a:pt x="1181" y="524"/>
                  </a:lnTo>
                  <a:lnTo>
                    <a:pt x="1181" y="524"/>
                  </a:lnTo>
                  <a:lnTo>
                    <a:pt x="1164" y="524"/>
                  </a:lnTo>
                  <a:lnTo>
                    <a:pt x="1164" y="524"/>
                  </a:lnTo>
                  <a:lnTo>
                    <a:pt x="1164" y="524"/>
                  </a:lnTo>
                  <a:lnTo>
                    <a:pt x="1147" y="541"/>
                  </a:lnTo>
                  <a:lnTo>
                    <a:pt x="1147" y="541"/>
                  </a:lnTo>
                  <a:lnTo>
                    <a:pt x="1147" y="541"/>
                  </a:lnTo>
                  <a:lnTo>
                    <a:pt x="1130" y="541"/>
                  </a:lnTo>
                  <a:lnTo>
                    <a:pt x="1130" y="541"/>
                  </a:lnTo>
                  <a:lnTo>
                    <a:pt x="1130" y="541"/>
                  </a:lnTo>
                  <a:lnTo>
                    <a:pt x="1113" y="541"/>
                  </a:lnTo>
                  <a:lnTo>
                    <a:pt x="1113" y="541"/>
                  </a:lnTo>
                  <a:lnTo>
                    <a:pt x="1113" y="541"/>
                  </a:lnTo>
                  <a:lnTo>
                    <a:pt x="1096" y="541"/>
                  </a:lnTo>
                  <a:lnTo>
                    <a:pt x="1096" y="541"/>
                  </a:lnTo>
                  <a:lnTo>
                    <a:pt x="1096" y="541"/>
                  </a:lnTo>
                  <a:lnTo>
                    <a:pt x="1080" y="541"/>
                  </a:lnTo>
                  <a:lnTo>
                    <a:pt x="1080" y="541"/>
                  </a:lnTo>
                  <a:lnTo>
                    <a:pt x="1080" y="541"/>
                  </a:lnTo>
                  <a:lnTo>
                    <a:pt x="1080" y="541"/>
                  </a:lnTo>
                  <a:lnTo>
                    <a:pt x="1063" y="558"/>
                  </a:lnTo>
                  <a:lnTo>
                    <a:pt x="1063" y="558"/>
                  </a:lnTo>
                  <a:lnTo>
                    <a:pt x="1063" y="558"/>
                  </a:lnTo>
                  <a:lnTo>
                    <a:pt x="1046" y="558"/>
                  </a:lnTo>
                  <a:lnTo>
                    <a:pt x="1046" y="558"/>
                  </a:lnTo>
                  <a:lnTo>
                    <a:pt x="1029" y="558"/>
                  </a:lnTo>
                  <a:lnTo>
                    <a:pt x="1029" y="558"/>
                  </a:lnTo>
                  <a:lnTo>
                    <a:pt x="1029" y="558"/>
                  </a:lnTo>
                  <a:lnTo>
                    <a:pt x="1029" y="558"/>
                  </a:lnTo>
                  <a:lnTo>
                    <a:pt x="1012" y="558"/>
                  </a:lnTo>
                  <a:lnTo>
                    <a:pt x="1012" y="558"/>
                  </a:lnTo>
                  <a:lnTo>
                    <a:pt x="1012" y="558"/>
                  </a:lnTo>
                  <a:lnTo>
                    <a:pt x="995" y="558"/>
                  </a:lnTo>
                  <a:lnTo>
                    <a:pt x="995" y="558"/>
                  </a:lnTo>
                  <a:lnTo>
                    <a:pt x="995" y="574"/>
                  </a:lnTo>
                  <a:lnTo>
                    <a:pt x="978" y="574"/>
                  </a:lnTo>
                  <a:lnTo>
                    <a:pt x="978" y="574"/>
                  </a:lnTo>
                  <a:lnTo>
                    <a:pt x="978" y="574"/>
                  </a:lnTo>
                  <a:lnTo>
                    <a:pt x="962" y="574"/>
                  </a:lnTo>
                  <a:lnTo>
                    <a:pt x="962" y="574"/>
                  </a:lnTo>
                  <a:lnTo>
                    <a:pt x="962" y="574"/>
                  </a:lnTo>
                  <a:lnTo>
                    <a:pt x="962" y="574"/>
                  </a:lnTo>
                  <a:lnTo>
                    <a:pt x="945" y="574"/>
                  </a:lnTo>
                  <a:lnTo>
                    <a:pt x="945" y="574"/>
                  </a:lnTo>
                  <a:lnTo>
                    <a:pt x="945" y="574"/>
                  </a:lnTo>
                  <a:lnTo>
                    <a:pt x="928" y="574"/>
                  </a:lnTo>
                  <a:lnTo>
                    <a:pt x="928" y="574"/>
                  </a:lnTo>
                  <a:lnTo>
                    <a:pt x="928" y="574"/>
                  </a:lnTo>
                  <a:lnTo>
                    <a:pt x="911" y="574"/>
                  </a:lnTo>
                  <a:lnTo>
                    <a:pt x="911" y="574"/>
                  </a:lnTo>
                  <a:lnTo>
                    <a:pt x="911" y="591"/>
                  </a:lnTo>
                  <a:lnTo>
                    <a:pt x="894" y="591"/>
                  </a:lnTo>
                  <a:lnTo>
                    <a:pt x="894" y="591"/>
                  </a:lnTo>
                  <a:lnTo>
                    <a:pt x="894" y="591"/>
                  </a:lnTo>
                  <a:lnTo>
                    <a:pt x="877" y="591"/>
                  </a:lnTo>
                  <a:lnTo>
                    <a:pt x="877" y="591"/>
                  </a:lnTo>
                  <a:lnTo>
                    <a:pt x="877" y="591"/>
                  </a:lnTo>
                  <a:lnTo>
                    <a:pt x="860" y="591"/>
                  </a:lnTo>
                  <a:lnTo>
                    <a:pt x="860" y="591"/>
                  </a:lnTo>
                  <a:lnTo>
                    <a:pt x="860" y="591"/>
                  </a:lnTo>
                  <a:lnTo>
                    <a:pt x="843" y="591"/>
                  </a:lnTo>
                  <a:lnTo>
                    <a:pt x="843" y="591"/>
                  </a:lnTo>
                  <a:lnTo>
                    <a:pt x="843" y="591"/>
                  </a:lnTo>
                  <a:lnTo>
                    <a:pt x="843" y="591"/>
                  </a:lnTo>
                  <a:lnTo>
                    <a:pt x="827" y="608"/>
                  </a:lnTo>
                  <a:lnTo>
                    <a:pt x="827" y="608"/>
                  </a:lnTo>
                  <a:lnTo>
                    <a:pt x="827" y="608"/>
                  </a:lnTo>
                  <a:lnTo>
                    <a:pt x="810" y="608"/>
                  </a:lnTo>
                  <a:lnTo>
                    <a:pt x="810" y="608"/>
                  </a:lnTo>
                  <a:lnTo>
                    <a:pt x="810" y="608"/>
                  </a:lnTo>
                  <a:lnTo>
                    <a:pt x="793" y="608"/>
                  </a:lnTo>
                  <a:lnTo>
                    <a:pt x="793" y="608"/>
                  </a:lnTo>
                  <a:lnTo>
                    <a:pt x="793" y="608"/>
                  </a:lnTo>
                  <a:lnTo>
                    <a:pt x="793" y="608"/>
                  </a:lnTo>
                  <a:lnTo>
                    <a:pt x="776" y="608"/>
                  </a:lnTo>
                  <a:lnTo>
                    <a:pt x="776" y="608"/>
                  </a:lnTo>
                  <a:lnTo>
                    <a:pt x="776" y="608"/>
                  </a:lnTo>
                  <a:lnTo>
                    <a:pt x="759" y="608"/>
                  </a:lnTo>
                  <a:lnTo>
                    <a:pt x="759" y="608"/>
                  </a:lnTo>
                  <a:lnTo>
                    <a:pt x="759" y="608"/>
                  </a:lnTo>
                  <a:lnTo>
                    <a:pt x="742" y="625"/>
                  </a:lnTo>
                  <a:lnTo>
                    <a:pt x="742" y="625"/>
                  </a:lnTo>
                  <a:lnTo>
                    <a:pt x="742" y="625"/>
                  </a:lnTo>
                  <a:lnTo>
                    <a:pt x="725" y="625"/>
                  </a:lnTo>
                  <a:lnTo>
                    <a:pt x="725" y="625"/>
                  </a:lnTo>
                  <a:lnTo>
                    <a:pt x="725" y="625"/>
                  </a:lnTo>
                  <a:lnTo>
                    <a:pt x="709" y="625"/>
                  </a:lnTo>
                  <a:lnTo>
                    <a:pt x="709" y="625"/>
                  </a:lnTo>
                  <a:lnTo>
                    <a:pt x="709" y="625"/>
                  </a:lnTo>
                  <a:lnTo>
                    <a:pt x="692" y="625"/>
                  </a:lnTo>
                  <a:lnTo>
                    <a:pt x="692" y="625"/>
                  </a:lnTo>
                  <a:lnTo>
                    <a:pt x="692" y="625"/>
                  </a:lnTo>
                  <a:lnTo>
                    <a:pt x="675" y="625"/>
                  </a:lnTo>
                  <a:lnTo>
                    <a:pt x="675" y="625"/>
                  </a:lnTo>
                  <a:lnTo>
                    <a:pt x="675" y="642"/>
                  </a:lnTo>
                  <a:lnTo>
                    <a:pt x="658" y="642"/>
                  </a:lnTo>
                  <a:lnTo>
                    <a:pt x="658" y="642"/>
                  </a:lnTo>
                  <a:lnTo>
                    <a:pt x="658" y="642"/>
                  </a:lnTo>
                  <a:lnTo>
                    <a:pt x="658" y="642"/>
                  </a:lnTo>
                  <a:lnTo>
                    <a:pt x="641" y="642"/>
                  </a:lnTo>
                  <a:lnTo>
                    <a:pt x="641" y="642"/>
                  </a:lnTo>
                  <a:lnTo>
                    <a:pt x="641" y="642"/>
                  </a:lnTo>
                  <a:lnTo>
                    <a:pt x="624" y="642"/>
                  </a:lnTo>
                  <a:lnTo>
                    <a:pt x="624" y="642"/>
                  </a:lnTo>
                  <a:lnTo>
                    <a:pt x="624" y="642"/>
                  </a:lnTo>
                  <a:lnTo>
                    <a:pt x="607" y="642"/>
                  </a:lnTo>
                  <a:lnTo>
                    <a:pt x="607" y="642"/>
                  </a:lnTo>
                  <a:lnTo>
                    <a:pt x="607" y="642"/>
                  </a:lnTo>
                  <a:lnTo>
                    <a:pt x="590" y="642"/>
                  </a:lnTo>
                  <a:lnTo>
                    <a:pt x="590" y="642"/>
                  </a:lnTo>
                  <a:lnTo>
                    <a:pt x="590" y="659"/>
                  </a:lnTo>
                  <a:lnTo>
                    <a:pt x="590" y="659"/>
                  </a:lnTo>
                  <a:lnTo>
                    <a:pt x="574" y="659"/>
                  </a:lnTo>
                  <a:lnTo>
                    <a:pt x="574" y="659"/>
                  </a:lnTo>
                  <a:lnTo>
                    <a:pt x="574" y="659"/>
                  </a:lnTo>
                  <a:lnTo>
                    <a:pt x="557" y="659"/>
                  </a:lnTo>
                  <a:lnTo>
                    <a:pt x="557" y="659"/>
                  </a:lnTo>
                  <a:lnTo>
                    <a:pt x="557" y="659"/>
                  </a:lnTo>
                  <a:lnTo>
                    <a:pt x="540" y="659"/>
                  </a:lnTo>
                  <a:lnTo>
                    <a:pt x="540" y="659"/>
                  </a:lnTo>
                  <a:lnTo>
                    <a:pt x="540" y="659"/>
                  </a:lnTo>
                  <a:lnTo>
                    <a:pt x="523" y="659"/>
                  </a:lnTo>
                  <a:lnTo>
                    <a:pt x="523" y="659"/>
                  </a:lnTo>
                  <a:lnTo>
                    <a:pt x="523" y="659"/>
                  </a:lnTo>
                  <a:lnTo>
                    <a:pt x="523" y="676"/>
                  </a:lnTo>
                  <a:lnTo>
                    <a:pt x="506" y="676"/>
                  </a:lnTo>
                  <a:lnTo>
                    <a:pt x="506" y="676"/>
                  </a:lnTo>
                  <a:lnTo>
                    <a:pt x="506" y="676"/>
                  </a:lnTo>
                  <a:lnTo>
                    <a:pt x="489" y="676"/>
                  </a:lnTo>
                  <a:lnTo>
                    <a:pt x="489" y="676"/>
                  </a:lnTo>
                  <a:lnTo>
                    <a:pt x="489" y="676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56" y="676"/>
                  </a:lnTo>
                  <a:lnTo>
                    <a:pt x="456" y="676"/>
                  </a:lnTo>
                  <a:lnTo>
                    <a:pt x="456" y="676"/>
                  </a:lnTo>
                  <a:lnTo>
                    <a:pt x="439" y="676"/>
                  </a:lnTo>
                  <a:lnTo>
                    <a:pt x="439" y="676"/>
                  </a:lnTo>
                  <a:lnTo>
                    <a:pt x="439" y="692"/>
                  </a:lnTo>
                  <a:lnTo>
                    <a:pt x="422" y="692"/>
                  </a:lnTo>
                  <a:lnTo>
                    <a:pt x="422" y="692"/>
                  </a:lnTo>
                  <a:lnTo>
                    <a:pt x="422" y="692"/>
                  </a:lnTo>
                  <a:lnTo>
                    <a:pt x="405" y="692"/>
                  </a:lnTo>
                  <a:lnTo>
                    <a:pt x="405" y="692"/>
                  </a:lnTo>
                  <a:lnTo>
                    <a:pt x="405" y="692"/>
                  </a:lnTo>
                  <a:lnTo>
                    <a:pt x="388" y="692"/>
                  </a:lnTo>
                  <a:lnTo>
                    <a:pt x="388" y="692"/>
                  </a:lnTo>
                  <a:lnTo>
                    <a:pt x="388" y="692"/>
                  </a:lnTo>
                  <a:lnTo>
                    <a:pt x="388" y="692"/>
                  </a:lnTo>
                  <a:lnTo>
                    <a:pt x="371" y="692"/>
                  </a:lnTo>
                  <a:lnTo>
                    <a:pt x="371" y="692"/>
                  </a:lnTo>
                  <a:lnTo>
                    <a:pt x="371" y="692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8" y="709"/>
                  </a:lnTo>
                  <a:lnTo>
                    <a:pt x="338" y="709"/>
                  </a:lnTo>
                  <a:lnTo>
                    <a:pt x="338" y="709"/>
                  </a:lnTo>
                  <a:lnTo>
                    <a:pt x="338" y="709"/>
                  </a:lnTo>
                  <a:lnTo>
                    <a:pt x="321" y="709"/>
                  </a:lnTo>
                  <a:lnTo>
                    <a:pt x="321" y="709"/>
                  </a:lnTo>
                  <a:lnTo>
                    <a:pt x="321" y="709"/>
                  </a:lnTo>
                  <a:lnTo>
                    <a:pt x="304" y="709"/>
                  </a:lnTo>
                  <a:lnTo>
                    <a:pt x="304" y="709"/>
                  </a:lnTo>
                  <a:lnTo>
                    <a:pt x="304" y="709"/>
                  </a:lnTo>
                  <a:lnTo>
                    <a:pt x="287" y="709"/>
                  </a:lnTo>
                  <a:lnTo>
                    <a:pt x="287" y="709"/>
                  </a:lnTo>
                  <a:lnTo>
                    <a:pt x="287" y="709"/>
                  </a:lnTo>
                  <a:lnTo>
                    <a:pt x="287" y="726"/>
                  </a:lnTo>
                  <a:lnTo>
                    <a:pt x="270" y="726"/>
                  </a:lnTo>
                  <a:lnTo>
                    <a:pt x="270" y="726"/>
                  </a:lnTo>
                  <a:lnTo>
                    <a:pt x="270" y="726"/>
                  </a:lnTo>
                  <a:lnTo>
                    <a:pt x="253" y="726"/>
                  </a:lnTo>
                  <a:lnTo>
                    <a:pt x="253" y="726"/>
                  </a:lnTo>
                  <a:lnTo>
                    <a:pt x="253" y="726"/>
                  </a:lnTo>
                  <a:lnTo>
                    <a:pt x="236" y="726"/>
                  </a:lnTo>
                  <a:lnTo>
                    <a:pt x="236" y="726"/>
                  </a:lnTo>
                  <a:lnTo>
                    <a:pt x="236" y="726"/>
                  </a:lnTo>
                  <a:lnTo>
                    <a:pt x="236" y="726"/>
                  </a:lnTo>
                  <a:lnTo>
                    <a:pt x="219" y="726"/>
                  </a:lnTo>
                  <a:lnTo>
                    <a:pt x="219" y="726"/>
                  </a:lnTo>
                  <a:lnTo>
                    <a:pt x="219" y="726"/>
                  </a:lnTo>
                  <a:lnTo>
                    <a:pt x="203" y="743"/>
                  </a:lnTo>
                  <a:lnTo>
                    <a:pt x="203" y="743"/>
                  </a:lnTo>
                  <a:lnTo>
                    <a:pt x="203" y="743"/>
                  </a:lnTo>
                  <a:lnTo>
                    <a:pt x="186" y="743"/>
                  </a:lnTo>
                  <a:lnTo>
                    <a:pt x="186" y="743"/>
                  </a:lnTo>
                  <a:lnTo>
                    <a:pt x="186" y="743"/>
                  </a:lnTo>
                  <a:lnTo>
                    <a:pt x="169" y="743"/>
                  </a:lnTo>
                  <a:lnTo>
                    <a:pt x="169" y="743"/>
                  </a:lnTo>
                  <a:lnTo>
                    <a:pt x="169" y="743"/>
                  </a:lnTo>
                  <a:lnTo>
                    <a:pt x="169" y="743"/>
                  </a:lnTo>
                  <a:lnTo>
                    <a:pt x="152" y="743"/>
                  </a:lnTo>
                  <a:lnTo>
                    <a:pt x="152" y="743"/>
                  </a:lnTo>
                  <a:lnTo>
                    <a:pt x="152" y="743"/>
                  </a:lnTo>
                  <a:lnTo>
                    <a:pt x="135" y="743"/>
                  </a:lnTo>
                  <a:lnTo>
                    <a:pt x="135" y="743"/>
                  </a:lnTo>
                  <a:lnTo>
                    <a:pt x="135" y="743"/>
                  </a:lnTo>
                  <a:lnTo>
                    <a:pt x="118" y="760"/>
                  </a:lnTo>
                  <a:lnTo>
                    <a:pt x="118" y="760"/>
                  </a:lnTo>
                  <a:lnTo>
                    <a:pt x="118" y="760"/>
                  </a:lnTo>
                  <a:lnTo>
                    <a:pt x="118" y="760"/>
                  </a:lnTo>
                  <a:lnTo>
                    <a:pt x="101" y="760"/>
                  </a:lnTo>
                  <a:lnTo>
                    <a:pt x="101" y="760"/>
                  </a:lnTo>
                  <a:lnTo>
                    <a:pt x="101" y="760"/>
                  </a:lnTo>
                  <a:lnTo>
                    <a:pt x="85" y="760"/>
                  </a:lnTo>
                  <a:lnTo>
                    <a:pt x="85" y="760"/>
                  </a:lnTo>
                  <a:lnTo>
                    <a:pt x="85" y="760"/>
                  </a:lnTo>
                  <a:lnTo>
                    <a:pt x="68" y="760"/>
                  </a:lnTo>
                  <a:lnTo>
                    <a:pt x="68" y="760"/>
                  </a:lnTo>
                  <a:lnTo>
                    <a:pt x="68" y="760"/>
                  </a:lnTo>
                  <a:lnTo>
                    <a:pt x="51" y="760"/>
                  </a:lnTo>
                  <a:lnTo>
                    <a:pt x="51" y="777"/>
                  </a:lnTo>
                  <a:lnTo>
                    <a:pt x="51" y="777"/>
                  </a:lnTo>
                  <a:lnTo>
                    <a:pt x="51" y="777"/>
                  </a:lnTo>
                  <a:lnTo>
                    <a:pt x="34" y="777"/>
                  </a:lnTo>
                  <a:lnTo>
                    <a:pt x="34" y="777"/>
                  </a:lnTo>
                  <a:lnTo>
                    <a:pt x="34" y="777"/>
                  </a:lnTo>
                  <a:lnTo>
                    <a:pt x="17" y="777"/>
                  </a:lnTo>
                  <a:lnTo>
                    <a:pt x="17" y="777"/>
                  </a:lnTo>
                  <a:lnTo>
                    <a:pt x="17" y="777"/>
                  </a:lnTo>
                  <a:lnTo>
                    <a:pt x="0" y="777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>
              <a:off x="3353125" y="828025"/>
              <a:ext cx="103325" cy="20250"/>
            </a:xfrm>
            <a:custGeom>
              <a:avLst/>
              <a:gdLst/>
              <a:ahLst/>
              <a:cxnLst/>
              <a:rect l="l" t="t" r="r" b="b"/>
              <a:pathLst>
                <a:path w="4133" h="810" fill="none" extrusionOk="0">
                  <a:moveTo>
                    <a:pt x="4132" y="0"/>
                  </a:moveTo>
                  <a:lnTo>
                    <a:pt x="4116" y="0"/>
                  </a:lnTo>
                  <a:lnTo>
                    <a:pt x="4116" y="0"/>
                  </a:lnTo>
                  <a:lnTo>
                    <a:pt x="4099" y="0"/>
                  </a:lnTo>
                  <a:lnTo>
                    <a:pt x="4099" y="0"/>
                  </a:lnTo>
                  <a:lnTo>
                    <a:pt x="4099" y="0"/>
                  </a:lnTo>
                  <a:lnTo>
                    <a:pt x="4082" y="17"/>
                  </a:lnTo>
                  <a:lnTo>
                    <a:pt x="4082" y="17"/>
                  </a:lnTo>
                  <a:lnTo>
                    <a:pt x="4082" y="17"/>
                  </a:lnTo>
                  <a:lnTo>
                    <a:pt x="4065" y="17"/>
                  </a:lnTo>
                  <a:lnTo>
                    <a:pt x="4065" y="17"/>
                  </a:lnTo>
                  <a:lnTo>
                    <a:pt x="4048" y="17"/>
                  </a:lnTo>
                  <a:lnTo>
                    <a:pt x="4048" y="17"/>
                  </a:lnTo>
                  <a:lnTo>
                    <a:pt x="4031" y="17"/>
                  </a:lnTo>
                  <a:lnTo>
                    <a:pt x="4031" y="17"/>
                  </a:lnTo>
                  <a:lnTo>
                    <a:pt x="4031" y="17"/>
                  </a:lnTo>
                  <a:lnTo>
                    <a:pt x="4014" y="17"/>
                  </a:lnTo>
                  <a:lnTo>
                    <a:pt x="4014" y="17"/>
                  </a:lnTo>
                  <a:lnTo>
                    <a:pt x="4014" y="17"/>
                  </a:lnTo>
                  <a:lnTo>
                    <a:pt x="3998" y="17"/>
                  </a:lnTo>
                  <a:lnTo>
                    <a:pt x="3998" y="34"/>
                  </a:lnTo>
                  <a:lnTo>
                    <a:pt x="3981" y="34"/>
                  </a:lnTo>
                  <a:lnTo>
                    <a:pt x="3981" y="34"/>
                  </a:lnTo>
                  <a:lnTo>
                    <a:pt x="3981" y="34"/>
                  </a:lnTo>
                  <a:lnTo>
                    <a:pt x="3964" y="34"/>
                  </a:lnTo>
                  <a:lnTo>
                    <a:pt x="3964" y="34"/>
                  </a:lnTo>
                  <a:lnTo>
                    <a:pt x="3964" y="34"/>
                  </a:lnTo>
                  <a:lnTo>
                    <a:pt x="3947" y="34"/>
                  </a:lnTo>
                  <a:lnTo>
                    <a:pt x="3947" y="34"/>
                  </a:lnTo>
                  <a:lnTo>
                    <a:pt x="3930" y="34"/>
                  </a:lnTo>
                  <a:lnTo>
                    <a:pt x="3930" y="34"/>
                  </a:lnTo>
                  <a:lnTo>
                    <a:pt x="3930" y="34"/>
                  </a:lnTo>
                  <a:lnTo>
                    <a:pt x="3913" y="34"/>
                  </a:lnTo>
                  <a:lnTo>
                    <a:pt x="3913" y="34"/>
                  </a:lnTo>
                  <a:lnTo>
                    <a:pt x="3896" y="34"/>
                  </a:lnTo>
                  <a:lnTo>
                    <a:pt x="3896" y="34"/>
                  </a:lnTo>
                  <a:lnTo>
                    <a:pt x="3896" y="51"/>
                  </a:lnTo>
                  <a:lnTo>
                    <a:pt x="3879" y="51"/>
                  </a:lnTo>
                  <a:lnTo>
                    <a:pt x="3879" y="51"/>
                  </a:lnTo>
                  <a:lnTo>
                    <a:pt x="3863" y="51"/>
                  </a:lnTo>
                  <a:lnTo>
                    <a:pt x="3863" y="51"/>
                  </a:lnTo>
                  <a:lnTo>
                    <a:pt x="3863" y="51"/>
                  </a:lnTo>
                  <a:lnTo>
                    <a:pt x="3846" y="51"/>
                  </a:lnTo>
                  <a:lnTo>
                    <a:pt x="3846" y="51"/>
                  </a:lnTo>
                  <a:lnTo>
                    <a:pt x="3846" y="51"/>
                  </a:lnTo>
                  <a:lnTo>
                    <a:pt x="3829" y="51"/>
                  </a:lnTo>
                  <a:lnTo>
                    <a:pt x="3829" y="51"/>
                  </a:lnTo>
                  <a:lnTo>
                    <a:pt x="3812" y="51"/>
                  </a:lnTo>
                  <a:lnTo>
                    <a:pt x="3812" y="51"/>
                  </a:lnTo>
                  <a:lnTo>
                    <a:pt x="3795" y="51"/>
                  </a:lnTo>
                  <a:lnTo>
                    <a:pt x="3795" y="68"/>
                  </a:lnTo>
                  <a:lnTo>
                    <a:pt x="3795" y="68"/>
                  </a:lnTo>
                  <a:lnTo>
                    <a:pt x="3795" y="68"/>
                  </a:lnTo>
                  <a:lnTo>
                    <a:pt x="3778" y="68"/>
                  </a:lnTo>
                  <a:lnTo>
                    <a:pt x="3778" y="68"/>
                  </a:lnTo>
                  <a:lnTo>
                    <a:pt x="3761" y="68"/>
                  </a:lnTo>
                  <a:lnTo>
                    <a:pt x="3761" y="68"/>
                  </a:lnTo>
                  <a:lnTo>
                    <a:pt x="3761" y="68"/>
                  </a:lnTo>
                  <a:lnTo>
                    <a:pt x="3745" y="68"/>
                  </a:lnTo>
                  <a:lnTo>
                    <a:pt x="3745" y="68"/>
                  </a:lnTo>
                  <a:lnTo>
                    <a:pt x="3745" y="68"/>
                  </a:lnTo>
                  <a:lnTo>
                    <a:pt x="3728" y="68"/>
                  </a:lnTo>
                  <a:lnTo>
                    <a:pt x="3728" y="68"/>
                  </a:lnTo>
                  <a:lnTo>
                    <a:pt x="3711" y="68"/>
                  </a:lnTo>
                  <a:lnTo>
                    <a:pt x="3711" y="68"/>
                  </a:lnTo>
                  <a:lnTo>
                    <a:pt x="3694" y="68"/>
                  </a:lnTo>
                  <a:lnTo>
                    <a:pt x="3694" y="85"/>
                  </a:lnTo>
                  <a:lnTo>
                    <a:pt x="3694" y="85"/>
                  </a:lnTo>
                  <a:lnTo>
                    <a:pt x="3677" y="85"/>
                  </a:lnTo>
                  <a:lnTo>
                    <a:pt x="3677" y="85"/>
                  </a:lnTo>
                  <a:lnTo>
                    <a:pt x="3677" y="85"/>
                  </a:lnTo>
                  <a:lnTo>
                    <a:pt x="3660" y="85"/>
                  </a:lnTo>
                  <a:lnTo>
                    <a:pt x="3660" y="85"/>
                  </a:lnTo>
                  <a:lnTo>
                    <a:pt x="3643" y="85"/>
                  </a:lnTo>
                  <a:lnTo>
                    <a:pt x="3643" y="85"/>
                  </a:lnTo>
                  <a:lnTo>
                    <a:pt x="3643" y="85"/>
                  </a:lnTo>
                  <a:lnTo>
                    <a:pt x="3626" y="85"/>
                  </a:lnTo>
                  <a:lnTo>
                    <a:pt x="3626" y="85"/>
                  </a:lnTo>
                  <a:lnTo>
                    <a:pt x="3626" y="85"/>
                  </a:lnTo>
                  <a:lnTo>
                    <a:pt x="3610" y="85"/>
                  </a:lnTo>
                  <a:lnTo>
                    <a:pt x="3610" y="102"/>
                  </a:lnTo>
                  <a:lnTo>
                    <a:pt x="3593" y="102"/>
                  </a:lnTo>
                  <a:lnTo>
                    <a:pt x="3593" y="102"/>
                  </a:lnTo>
                  <a:lnTo>
                    <a:pt x="3593" y="102"/>
                  </a:lnTo>
                  <a:lnTo>
                    <a:pt x="3593" y="102"/>
                  </a:lnTo>
                  <a:lnTo>
                    <a:pt x="3576" y="102"/>
                  </a:lnTo>
                  <a:lnTo>
                    <a:pt x="3576" y="102"/>
                  </a:lnTo>
                  <a:lnTo>
                    <a:pt x="3559" y="102"/>
                  </a:lnTo>
                  <a:lnTo>
                    <a:pt x="3559" y="102"/>
                  </a:lnTo>
                  <a:lnTo>
                    <a:pt x="3542" y="102"/>
                  </a:lnTo>
                  <a:lnTo>
                    <a:pt x="3542" y="102"/>
                  </a:lnTo>
                  <a:lnTo>
                    <a:pt x="3542" y="102"/>
                  </a:lnTo>
                  <a:lnTo>
                    <a:pt x="3525" y="102"/>
                  </a:lnTo>
                  <a:lnTo>
                    <a:pt x="3525" y="102"/>
                  </a:lnTo>
                  <a:lnTo>
                    <a:pt x="3525" y="102"/>
                  </a:lnTo>
                  <a:lnTo>
                    <a:pt x="3508" y="102"/>
                  </a:lnTo>
                  <a:lnTo>
                    <a:pt x="3508" y="118"/>
                  </a:lnTo>
                  <a:lnTo>
                    <a:pt x="3492" y="118"/>
                  </a:lnTo>
                  <a:lnTo>
                    <a:pt x="3492" y="118"/>
                  </a:lnTo>
                  <a:lnTo>
                    <a:pt x="3492" y="118"/>
                  </a:lnTo>
                  <a:lnTo>
                    <a:pt x="3475" y="118"/>
                  </a:lnTo>
                  <a:lnTo>
                    <a:pt x="3475" y="118"/>
                  </a:lnTo>
                  <a:lnTo>
                    <a:pt x="3475" y="118"/>
                  </a:lnTo>
                  <a:lnTo>
                    <a:pt x="3458" y="118"/>
                  </a:lnTo>
                  <a:lnTo>
                    <a:pt x="3458" y="118"/>
                  </a:lnTo>
                  <a:lnTo>
                    <a:pt x="3441" y="118"/>
                  </a:lnTo>
                  <a:lnTo>
                    <a:pt x="3441" y="118"/>
                  </a:lnTo>
                  <a:lnTo>
                    <a:pt x="3441" y="118"/>
                  </a:lnTo>
                  <a:lnTo>
                    <a:pt x="3441" y="118"/>
                  </a:lnTo>
                  <a:lnTo>
                    <a:pt x="3424" y="118"/>
                  </a:lnTo>
                  <a:lnTo>
                    <a:pt x="3424" y="135"/>
                  </a:lnTo>
                  <a:lnTo>
                    <a:pt x="3407" y="135"/>
                  </a:lnTo>
                  <a:lnTo>
                    <a:pt x="3407" y="135"/>
                  </a:lnTo>
                  <a:lnTo>
                    <a:pt x="3407" y="135"/>
                  </a:lnTo>
                  <a:lnTo>
                    <a:pt x="3390" y="135"/>
                  </a:lnTo>
                  <a:lnTo>
                    <a:pt x="3390" y="135"/>
                  </a:lnTo>
                  <a:lnTo>
                    <a:pt x="3373" y="135"/>
                  </a:lnTo>
                  <a:lnTo>
                    <a:pt x="3373" y="135"/>
                  </a:lnTo>
                  <a:lnTo>
                    <a:pt x="3373" y="135"/>
                  </a:lnTo>
                  <a:lnTo>
                    <a:pt x="3357" y="135"/>
                  </a:lnTo>
                  <a:lnTo>
                    <a:pt x="3357" y="135"/>
                  </a:lnTo>
                  <a:lnTo>
                    <a:pt x="3357" y="135"/>
                  </a:lnTo>
                  <a:lnTo>
                    <a:pt x="3340" y="135"/>
                  </a:lnTo>
                  <a:lnTo>
                    <a:pt x="3340" y="135"/>
                  </a:lnTo>
                  <a:lnTo>
                    <a:pt x="3340" y="135"/>
                  </a:lnTo>
                  <a:lnTo>
                    <a:pt x="3323" y="135"/>
                  </a:lnTo>
                  <a:lnTo>
                    <a:pt x="3323" y="152"/>
                  </a:lnTo>
                  <a:lnTo>
                    <a:pt x="3306" y="152"/>
                  </a:lnTo>
                  <a:lnTo>
                    <a:pt x="3306" y="152"/>
                  </a:lnTo>
                  <a:lnTo>
                    <a:pt x="3306" y="152"/>
                  </a:lnTo>
                  <a:lnTo>
                    <a:pt x="3289" y="152"/>
                  </a:lnTo>
                  <a:lnTo>
                    <a:pt x="3289" y="152"/>
                  </a:lnTo>
                  <a:lnTo>
                    <a:pt x="3289" y="152"/>
                  </a:lnTo>
                  <a:lnTo>
                    <a:pt x="3272" y="152"/>
                  </a:lnTo>
                  <a:lnTo>
                    <a:pt x="3272" y="152"/>
                  </a:lnTo>
                  <a:lnTo>
                    <a:pt x="3255" y="152"/>
                  </a:lnTo>
                  <a:lnTo>
                    <a:pt x="3255" y="152"/>
                  </a:lnTo>
                  <a:lnTo>
                    <a:pt x="3255" y="152"/>
                  </a:lnTo>
                  <a:lnTo>
                    <a:pt x="3239" y="152"/>
                  </a:lnTo>
                  <a:lnTo>
                    <a:pt x="3239" y="152"/>
                  </a:lnTo>
                  <a:lnTo>
                    <a:pt x="3239" y="169"/>
                  </a:lnTo>
                  <a:lnTo>
                    <a:pt x="3222" y="169"/>
                  </a:lnTo>
                  <a:lnTo>
                    <a:pt x="3222" y="169"/>
                  </a:lnTo>
                  <a:lnTo>
                    <a:pt x="3222" y="169"/>
                  </a:lnTo>
                  <a:lnTo>
                    <a:pt x="3205" y="169"/>
                  </a:lnTo>
                  <a:lnTo>
                    <a:pt x="3205" y="169"/>
                  </a:lnTo>
                  <a:lnTo>
                    <a:pt x="3205" y="169"/>
                  </a:lnTo>
                  <a:lnTo>
                    <a:pt x="3188" y="169"/>
                  </a:lnTo>
                  <a:lnTo>
                    <a:pt x="3188" y="169"/>
                  </a:lnTo>
                  <a:lnTo>
                    <a:pt x="3171" y="169"/>
                  </a:lnTo>
                  <a:lnTo>
                    <a:pt x="3171" y="169"/>
                  </a:lnTo>
                  <a:lnTo>
                    <a:pt x="3171" y="169"/>
                  </a:lnTo>
                  <a:lnTo>
                    <a:pt x="3154" y="169"/>
                  </a:lnTo>
                  <a:lnTo>
                    <a:pt x="3154" y="169"/>
                  </a:lnTo>
                  <a:lnTo>
                    <a:pt x="3154" y="169"/>
                  </a:lnTo>
                  <a:lnTo>
                    <a:pt x="3137" y="169"/>
                  </a:lnTo>
                  <a:lnTo>
                    <a:pt x="3137" y="186"/>
                  </a:lnTo>
                  <a:lnTo>
                    <a:pt x="3120" y="186"/>
                  </a:lnTo>
                  <a:lnTo>
                    <a:pt x="3120" y="186"/>
                  </a:lnTo>
                  <a:lnTo>
                    <a:pt x="3120" y="186"/>
                  </a:lnTo>
                  <a:lnTo>
                    <a:pt x="3104" y="186"/>
                  </a:lnTo>
                  <a:lnTo>
                    <a:pt x="3104" y="186"/>
                  </a:lnTo>
                  <a:lnTo>
                    <a:pt x="3104" y="186"/>
                  </a:lnTo>
                  <a:lnTo>
                    <a:pt x="3087" y="186"/>
                  </a:lnTo>
                  <a:lnTo>
                    <a:pt x="3087" y="186"/>
                  </a:lnTo>
                  <a:lnTo>
                    <a:pt x="3070" y="186"/>
                  </a:lnTo>
                  <a:lnTo>
                    <a:pt x="3070" y="186"/>
                  </a:lnTo>
                  <a:lnTo>
                    <a:pt x="3070" y="186"/>
                  </a:lnTo>
                  <a:lnTo>
                    <a:pt x="3053" y="186"/>
                  </a:lnTo>
                  <a:lnTo>
                    <a:pt x="3053" y="186"/>
                  </a:lnTo>
                  <a:lnTo>
                    <a:pt x="3053" y="203"/>
                  </a:lnTo>
                  <a:lnTo>
                    <a:pt x="3036" y="203"/>
                  </a:lnTo>
                  <a:lnTo>
                    <a:pt x="3036" y="203"/>
                  </a:lnTo>
                  <a:lnTo>
                    <a:pt x="3019" y="203"/>
                  </a:lnTo>
                  <a:lnTo>
                    <a:pt x="3019" y="203"/>
                  </a:lnTo>
                  <a:lnTo>
                    <a:pt x="3019" y="203"/>
                  </a:lnTo>
                  <a:lnTo>
                    <a:pt x="3019" y="203"/>
                  </a:lnTo>
                  <a:lnTo>
                    <a:pt x="3002" y="203"/>
                  </a:lnTo>
                  <a:lnTo>
                    <a:pt x="3002" y="203"/>
                  </a:lnTo>
                  <a:lnTo>
                    <a:pt x="2986" y="203"/>
                  </a:lnTo>
                  <a:lnTo>
                    <a:pt x="2986" y="203"/>
                  </a:lnTo>
                  <a:lnTo>
                    <a:pt x="2986" y="203"/>
                  </a:lnTo>
                  <a:lnTo>
                    <a:pt x="2969" y="203"/>
                  </a:lnTo>
                  <a:lnTo>
                    <a:pt x="2969" y="203"/>
                  </a:lnTo>
                  <a:lnTo>
                    <a:pt x="2969" y="203"/>
                  </a:lnTo>
                  <a:lnTo>
                    <a:pt x="2952" y="203"/>
                  </a:lnTo>
                  <a:lnTo>
                    <a:pt x="2952" y="220"/>
                  </a:lnTo>
                  <a:lnTo>
                    <a:pt x="2935" y="220"/>
                  </a:lnTo>
                  <a:lnTo>
                    <a:pt x="2935" y="220"/>
                  </a:lnTo>
                  <a:lnTo>
                    <a:pt x="2935" y="220"/>
                  </a:lnTo>
                  <a:lnTo>
                    <a:pt x="2918" y="220"/>
                  </a:lnTo>
                  <a:lnTo>
                    <a:pt x="2918" y="220"/>
                  </a:lnTo>
                  <a:lnTo>
                    <a:pt x="2918" y="220"/>
                  </a:lnTo>
                  <a:lnTo>
                    <a:pt x="2901" y="220"/>
                  </a:lnTo>
                  <a:lnTo>
                    <a:pt x="2901" y="220"/>
                  </a:lnTo>
                  <a:lnTo>
                    <a:pt x="2901" y="220"/>
                  </a:lnTo>
                  <a:lnTo>
                    <a:pt x="2884" y="220"/>
                  </a:lnTo>
                  <a:lnTo>
                    <a:pt x="2884" y="220"/>
                  </a:lnTo>
                  <a:lnTo>
                    <a:pt x="2884" y="220"/>
                  </a:lnTo>
                  <a:lnTo>
                    <a:pt x="2867" y="220"/>
                  </a:lnTo>
                  <a:lnTo>
                    <a:pt x="2867" y="236"/>
                  </a:lnTo>
                  <a:lnTo>
                    <a:pt x="2851" y="236"/>
                  </a:lnTo>
                  <a:lnTo>
                    <a:pt x="2851" y="236"/>
                  </a:lnTo>
                  <a:lnTo>
                    <a:pt x="2851" y="236"/>
                  </a:lnTo>
                  <a:lnTo>
                    <a:pt x="2834" y="236"/>
                  </a:lnTo>
                  <a:lnTo>
                    <a:pt x="2834" y="236"/>
                  </a:lnTo>
                  <a:lnTo>
                    <a:pt x="2834" y="236"/>
                  </a:lnTo>
                  <a:lnTo>
                    <a:pt x="2817" y="236"/>
                  </a:lnTo>
                  <a:lnTo>
                    <a:pt x="2817" y="236"/>
                  </a:lnTo>
                  <a:lnTo>
                    <a:pt x="2817" y="236"/>
                  </a:lnTo>
                  <a:lnTo>
                    <a:pt x="2800" y="236"/>
                  </a:lnTo>
                  <a:lnTo>
                    <a:pt x="2800" y="236"/>
                  </a:lnTo>
                  <a:lnTo>
                    <a:pt x="2800" y="236"/>
                  </a:lnTo>
                  <a:lnTo>
                    <a:pt x="2783" y="236"/>
                  </a:lnTo>
                  <a:lnTo>
                    <a:pt x="2783" y="236"/>
                  </a:lnTo>
                  <a:lnTo>
                    <a:pt x="2766" y="236"/>
                  </a:lnTo>
                  <a:lnTo>
                    <a:pt x="2766" y="253"/>
                  </a:lnTo>
                  <a:lnTo>
                    <a:pt x="2766" y="253"/>
                  </a:lnTo>
                  <a:lnTo>
                    <a:pt x="2766" y="253"/>
                  </a:lnTo>
                  <a:lnTo>
                    <a:pt x="2749" y="253"/>
                  </a:lnTo>
                  <a:lnTo>
                    <a:pt x="2749" y="253"/>
                  </a:lnTo>
                  <a:lnTo>
                    <a:pt x="2733" y="253"/>
                  </a:lnTo>
                  <a:lnTo>
                    <a:pt x="2733" y="253"/>
                  </a:lnTo>
                  <a:lnTo>
                    <a:pt x="2733" y="253"/>
                  </a:lnTo>
                  <a:lnTo>
                    <a:pt x="2716" y="253"/>
                  </a:lnTo>
                  <a:lnTo>
                    <a:pt x="2716" y="253"/>
                  </a:lnTo>
                  <a:lnTo>
                    <a:pt x="2716" y="253"/>
                  </a:lnTo>
                  <a:lnTo>
                    <a:pt x="2699" y="253"/>
                  </a:lnTo>
                  <a:lnTo>
                    <a:pt x="2699" y="253"/>
                  </a:lnTo>
                  <a:lnTo>
                    <a:pt x="2682" y="253"/>
                  </a:lnTo>
                  <a:lnTo>
                    <a:pt x="2682" y="270"/>
                  </a:lnTo>
                  <a:lnTo>
                    <a:pt x="2682" y="270"/>
                  </a:lnTo>
                  <a:lnTo>
                    <a:pt x="2665" y="270"/>
                  </a:lnTo>
                  <a:lnTo>
                    <a:pt x="2665" y="270"/>
                  </a:lnTo>
                  <a:lnTo>
                    <a:pt x="2665" y="270"/>
                  </a:lnTo>
                  <a:lnTo>
                    <a:pt x="2665" y="270"/>
                  </a:lnTo>
                  <a:lnTo>
                    <a:pt x="2648" y="270"/>
                  </a:lnTo>
                  <a:lnTo>
                    <a:pt x="2648" y="270"/>
                  </a:lnTo>
                  <a:lnTo>
                    <a:pt x="2631" y="270"/>
                  </a:lnTo>
                  <a:lnTo>
                    <a:pt x="2631" y="270"/>
                  </a:lnTo>
                  <a:lnTo>
                    <a:pt x="2631" y="270"/>
                  </a:lnTo>
                  <a:lnTo>
                    <a:pt x="2614" y="270"/>
                  </a:lnTo>
                  <a:lnTo>
                    <a:pt x="2614" y="270"/>
                  </a:lnTo>
                  <a:lnTo>
                    <a:pt x="2598" y="270"/>
                  </a:lnTo>
                  <a:lnTo>
                    <a:pt x="2598" y="270"/>
                  </a:lnTo>
                  <a:lnTo>
                    <a:pt x="2598" y="270"/>
                  </a:lnTo>
                  <a:lnTo>
                    <a:pt x="2598" y="287"/>
                  </a:lnTo>
                  <a:lnTo>
                    <a:pt x="2581" y="287"/>
                  </a:lnTo>
                  <a:lnTo>
                    <a:pt x="2581" y="287"/>
                  </a:lnTo>
                  <a:lnTo>
                    <a:pt x="2564" y="287"/>
                  </a:lnTo>
                  <a:lnTo>
                    <a:pt x="2564" y="287"/>
                  </a:lnTo>
                  <a:lnTo>
                    <a:pt x="2564" y="287"/>
                  </a:lnTo>
                  <a:lnTo>
                    <a:pt x="2564" y="287"/>
                  </a:lnTo>
                  <a:lnTo>
                    <a:pt x="2547" y="287"/>
                  </a:lnTo>
                  <a:lnTo>
                    <a:pt x="2547" y="287"/>
                  </a:lnTo>
                  <a:lnTo>
                    <a:pt x="2530" y="287"/>
                  </a:lnTo>
                  <a:lnTo>
                    <a:pt x="2530" y="287"/>
                  </a:lnTo>
                  <a:lnTo>
                    <a:pt x="2530" y="287"/>
                  </a:lnTo>
                  <a:lnTo>
                    <a:pt x="2513" y="287"/>
                  </a:lnTo>
                  <a:lnTo>
                    <a:pt x="2513" y="287"/>
                  </a:lnTo>
                  <a:lnTo>
                    <a:pt x="2513" y="304"/>
                  </a:lnTo>
                  <a:lnTo>
                    <a:pt x="2496" y="304"/>
                  </a:lnTo>
                  <a:lnTo>
                    <a:pt x="2496" y="304"/>
                  </a:lnTo>
                  <a:lnTo>
                    <a:pt x="2496" y="304"/>
                  </a:lnTo>
                  <a:lnTo>
                    <a:pt x="2480" y="304"/>
                  </a:lnTo>
                  <a:lnTo>
                    <a:pt x="2480" y="304"/>
                  </a:lnTo>
                  <a:lnTo>
                    <a:pt x="2480" y="304"/>
                  </a:lnTo>
                  <a:lnTo>
                    <a:pt x="2463" y="304"/>
                  </a:lnTo>
                  <a:lnTo>
                    <a:pt x="2463" y="304"/>
                  </a:lnTo>
                  <a:lnTo>
                    <a:pt x="2463" y="304"/>
                  </a:lnTo>
                  <a:lnTo>
                    <a:pt x="2446" y="304"/>
                  </a:lnTo>
                  <a:lnTo>
                    <a:pt x="2446" y="304"/>
                  </a:lnTo>
                  <a:lnTo>
                    <a:pt x="2429" y="304"/>
                  </a:lnTo>
                  <a:lnTo>
                    <a:pt x="2429" y="304"/>
                  </a:lnTo>
                  <a:lnTo>
                    <a:pt x="2429" y="304"/>
                  </a:lnTo>
                  <a:lnTo>
                    <a:pt x="2412" y="304"/>
                  </a:lnTo>
                  <a:lnTo>
                    <a:pt x="2412" y="321"/>
                  </a:lnTo>
                  <a:lnTo>
                    <a:pt x="2412" y="321"/>
                  </a:lnTo>
                  <a:lnTo>
                    <a:pt x="2412" y="321"/>
                  </a:lnTo>
                  <a:lnTo>
                    <a:pt x="2395" y="321"/>
                  </a:lnTo>
                  <a:lnTo>
                    <a:pt x="2395" y="321"/>
                  </a:lnTo>
                  <a:lnTo>
                    <a:pt x="2378" y="321"/>
                  </a:lnTo>
                  <a:lnTo>
                    <a:pt x="2378" y="321"/>
                  </a:lnTo>
                  <a:lnTo>
                    <a:pt x="2378" y="321"/>
                  </a:lnTo>
                  <a:lnTo>
                    <a:pt x="2361" y="321"/>
                  </a:lnTo>
                  <a:lnTo>
                    <a:pt x="2361" y="321"/>
                  </a:lnTo>
                  <a:lnTo>
                    <a:pt x="2361" y="321"/>
                  </a:lnTo>
                  <a:lnTo>
                    <a:pt x="2345" y="321"/>
                  </a:lnTo>
                  <a:lnTo>
                    <a:pt x="2345" y="321"/>
                  </a:lnTo>
                  <a:lnTo>
                    <a:pt x="2345" y="321"/>
                  </a:lnTo>
                  <a:lnTo>
                    <a:pt x="2328" y="338"/>
                  </a:lnTo>
                  <a:lnTo>
                    <a:pt x="2328" y="338"/>
                  </a:lnTo>
                  <a:lnTo>
                    <a:pt x="2328" y="338"/>
                  </a:lnTo>
                  <a:lnTo>
                    <a:pt x="2311" y="338"/>
                  </a:lnTo>
                  <a:lnTo>
                    <a:pt x="2311" y="338"/>
                  </a:lnTo>
                  <a:lnTo>
                    <a:pt x="2294" y="338"/>
                  </a:lnTo>
                  <a:lnTo>
                    <a:pt x="2294" y="338"/>
                  </a:lnTo>
                  <a:lnTo>
                    <a:pt x="2294" y="338"/>
                  </a:lnTo>
                  <a:lnTo>
                    <a:pt x="2294" y="338"/>
                  </a:lnTo>
                  <a:lnTo>
                    <a:pt x="2277" y="338"/>
                  </a:lnTo>
                  <a:lnTo>
                    <a:pt x="2277" y="338"/>
                  </a:lnTo>
                  <a:lnTo>
                    <a:pt x="2260" y="338"/>
                  </a:lnTo>
                  <a:lnTo>
                    <a:pt x="2260" y="338"/>
                  </a:lnTo>
                  <a:lnTo>
                    <a:pt x="2260" y="338"/>
                  </a:lnTo>
                  <a:lnTo>
                    <a:pt x="2260" y="338"/>
                  </a:lnTo>
                  <a:lnTo>
                    <a:pt x="2243" y="338"/>
                  </a:lnTo>
                  <a:lnTo>
                    <a:pt x="2243" y="355"/>
                  </a:lnTo>
                  <a:lnTo>
                    <a:pt x="2227" y="355"/>
                  </a:lnTo>
                  <a:lnTo>
                    <a:pt x="2227" y="355"/>
                  </a:lnTo>
                  <a:lnTo>
                    <a:pt x="2227" y="355"/>
                  </a:lnTo>
                  <a:lnTo>
                    <a:pt x="2210" y="355"/>
                  </a:lnTo>
                  <a:lnTo>
                    <a:pt x="2210" y="355"/>
                  </a:lnTo>
                  <a:lnTo>
                    <a:pt x="2210" y="355"/>
                  </a:lnTo>
                  <a:lnTo>
                    <a:pt x="2193" y="355"/>
                  </a:lnTo>
                  <a:lnTo>
                    <a:pt x="2193" y="355"/>
                  </a:lnTo>
                  <a:lnTo>
                    <a:pt x="2193" y="355"/>
                  </a:lnTo>
                  <a:lnTo>
                    <a:pt x="2176" y="355"/>
                  </a:lnTo>
                  <a:lnTo>
                    <a:pt x="2176" y="355"/>
                  </a:lnTo>
                  <a:lnTo>
                    <a:pt x="2176" y="355"/>
                  </a:lnTo>
                  <a:lnTo>
                    <a:pt x="2159" y="355"/>
                  </a:lnTo>
                  <a:lnTo>
                    <a:pt x="2159" y="371"/>
                  </a:lnTo>
                  <a:lnTo>
                    <a:pt x="2159" y="371"/>
                  </a:lnTo>
                  <a:lnTo>
                    <a:pt x="2142" y="371"/>
                  </a:lnTo>
                  <a:lnTo>
                    <a:pt x="2142" y="371"/>
                  </a:lnTo>
                  <a:lnTo>
                    <a:pt x="2142" y="371"/>
                  </a:lnTo>
                  <a:lnTo>
                    <a:pt x="2125" y="371"/>
                  </a:lnTo>
                  <a:lnTo>
                    <a:pt x="2125" y="371"/>
                  </a:lnTo>
                  <a:lnTo>
                    <a:pt x="2108" y="371"/>
                  </a:lnTo>
                  <a:lnTo>
                    <a:pt x="2108" y="371"/>
                  </a:lnTo>
                  <a:lnTo>
                    <a:pt x="2108" y="371"/>
                  </a:lnTo>
                  <a:lnTo>
                    <a:pt x="2108" y="371"/>
                  </a:lnTo>
                  <a:lnTo>
                    <a:pt x="2092" y="371"/>
                  </a:lnTo>
                  <a:lnTo>
                    <a:pt x="2092" y="371"/>
                  </a:lnTo>
                  <a:lnTo>
                    <a:pt x="2092" y="371"/>
                  </a:lnTo>
                  <a:lnTo>
                    <a:pt x="2075" y="371"/>
                  </a:lnTo>
                  <a:lnTo>
                    <a:pt x="2075" y="371"/>
                  </a:lnTo>
                  <a:lnTo>
                    <a:pt x="2058" y="388"/>
                  </a:lnTo>
                  <a:lnTo>
                    <a:pt x="2058" y="388"/>
                  </a:lnTo>
                  <a:lnTo>
                    <a:pt x="2058" y="388"/>
                  </a:lnTo>
                  <a:lnTo>
                    <a:pt x="2058" y="388"/>
                  </a:lnTo>
                  <a:lnTo>
                    <a:pt x="2041" y="388"/>
                  </a:lnTo>
                  <a:lnTo>
                    <a:pt x="2041" y="388"/>
                  </a:lnTo>
                  <a:lnTo>
                    <a:pt x="2041" y="388"/>
                  </a:lnTo>
                  <a:lnTo>
                    <a:pt x="2024" y="388"/>
                  </a:lnTo>
                  <a:lnTo>
                    <a:pt x="2024" y="388"/>
                  </a:lnTo>
                  <a:lnTo>
                    <a:pt x="2007" y="388"/>
                  </a:lnTo>
                  <a:lnTo>
                    <a:pt x="2007" y="388"/>
                  </a:lnTo>
                  <a:lnTo>
                    <a:pt x="2007" y="388"/>
                  </a:lnTo>
                  <a:lnTo>
                    <a:pt x="2007" y="388"/>
                  </a:lnTo>
                  <a:lnTo>
                    <a:pt x="1990" y="388"/>
                  </a:lnTo>
                  <a:lnTo>
                    <a:pt x="1990" y="405"/>
                  </a:lnTo>
                  <a:lnTo>
                    <a:pt x="1974" y="405"/>
                  </a:lnTo>
                  <a:lnTo>
                    <a:pt x="1974" y="405"/>
                  </a:lnTo>
                  <a:lnTo>
                    <a:pt x="1974" y="405"/>
                  </a:lnTo>
                  <a:lnTo>
                    <a:pt x="1957" y="405"/>
                  </a:lnTo>
                  <a:lnTo>
                    <a:pt x="1957" y="405"/>
                  </a:lnTo>
                  <a:lnTo>
                    <a:pt x="1957" y="405"/>
                  </a:lnTo>
                  <a:lnTo>
                    <a:pt x="1940" y="405"/>
                  </a:lnTo>
                  <a:lnTo>
                    <a:pt x="1940" y="405"/>
                  </a:lnTo>
                  <a:lnTo>
                    <a:pt x="1940" y="405"/>
                  </a:lnTo>
                  <a:lnTo>
                    <a:pt x="1923" y="405"/>
                  </a:lnTo>
                  <a:lnTo>
                    <a:pt x="1923" y="405"/>
                  </a:lnTo>
                  <a:lnTo>
                    <a:pt x="1923" y="405"/>
                  </a:lnTo>
                  <a:lnTo>
                    <a:pt x="1906" y="405"/>
                  </a:lnTo>
                  <a:lnTo>
                    <a:pt x="1906" y="405"/>
                  </a:lnTo>
                  <a:lnTo>
                    <a:pt x="1906" y="405"/>
                  </a:lnTo>
                  <a:lnTo>
                    <a:pt x="1889" y="422"/>
                  </a:lnTo>
                  <a:lnTo>
                    <a:pt x="1889" y="422"/>
                  </a:lnTo>
                  <a:lnTo>
                    <a:pt x="1889" y="422"/>
                  </a:lnTo>
                  <a:lnTo>
                    <a:pt x="1872" y="422"/>
                  </a:lnTo>
                  <a:lnTo>
                    <a:pt x="1872" y="422"/>
                  </a:lnTo>
                  <a:lnTo>
                    <a:pt x="1872" y="422"/>
                  </a:lnTo>
                  <a:lnTo>
                    <a:pt x="1855" y="422"/>
                  </a:lnTo>
                  <a:lnTo>
                    <a:pt x="1855" y="422"/>
                  </a:lnTo>
                  <a:lnTo>
                    <a:pt x="1855" y="422"/>
                  </a:lnTo>
                  <a:lnTo>
                    <a:pt x="1839" y="422"/>
                  </a:lnTo>
                  <a:lnTo>
                    <a:pt x="1839" y="422"/>
                  </a:lnTo>
                  <a:lnTo>
                    <a:pt x="1839" y="422"/>
                  </a:lnTo>
                  <a:lnTo>
                    <a:pt x="1822" y="422"/>
                  </a:lnTo>
                  <a:lnTo>
                    <a:pt x="1822" y="422"/>
                  </a:lnTo>
                  <a:lnTo>
                    <a:pt x="1822" y="439"/>
                  </a:lnTo>
                  <a:lnTo>
                    <a:pt x="1805" y="439"/>
                  </a:lnTo>
                  <a:lnTo>
                    <a:pt x="1805" y="439"/>
                  </a:lnTo>
                  <a:lnTo>
                    <a:pt x="1805" y="439"/>
                  </a:lnTo>
                  <a:lnTo>
                    <a:pt x="1788" y="439"/>
                  </a:lnTo>
                  <a:lnTo>
                    <a:pt x="1788" y="439"/>
                  </a:lnTo>
                  <a:lnTo>
                    <a:pt x="1788" y="439"/>
                  </a:lnTo>
                  <a:lnTo>
                    <a:pt x="1771" y="439"/>
                  </a:lnTo>
                  <a:lnTo>
                    <a:pt x="1771" y="439"/>
                  </a:lnTo>
                  <a:lnTo>
                    <a:pt x="1771" y="439"/>
                  </a:lnTo>
                  <a:lnTo>
                    <a:pt x="1754" y="439"/>
                  </a:lnTo>
                  <a:lnTo>
                    <a:pt x="1754" y="439"/>
                  </a:lnTo>
                  <a:lnTo>
                    <a:pt x="1754" y="439"/>
                  </a:lnTo>
                  <a:lnTo>
                    <a:pt x="1737" y="439"/>
                  </a:lnTo>
                  <a:lnTo>
                    <a:pt x="1737" y="456"/>
                  </a:lnTo>
                  <a:lnTo>
                    <a:pt x="1737" y="456"/>
                  </a:lnTo>
                  <a:lnTo>
                    <a:pt x="1721" y="456"/>
                  </a:lnTo>
                  <a:lnTo>
                    <a:pt x="1721" y="456"/>
                  </a:lnTo>
                  <a:lnTo>
                    <a:pt x="1721" y="456"/>
                  </a:lnTo>
                  <a:lnTo>
                    <a:pt x="1704" y="456"/>
                  </a:lnTo>
                  <a:lnTo>
                    <a:pt x="1704" y="456"/>
                  </a:lnTo>
                  <a:lnTo>
                    <a:pt x="1704" y="456"/>
                  </a:lnTo>
                  <a:lnTo>
                    <a:pt x="1687" y="456"/>
                  </a:lnTo>
                  <a:lnTo>
                    <a:pt x="1687" y="456"/>
                  </a:lnTo>
                  <a:lnTo>
                    <a:pt x="1687" y="456"/>
                  </a:lnTo>
                  <a:lnTo>
                    <a:pt x="1670" y="456"/>
                  </a:lnTo>
                  <a:lnTo>
                    <a:pt x="1670" y="456"/>
                  </a:lnTo>
                  <a:lnTo>
                    <a:pt x="1670" y="456"/>
                  </a:lnTo>
                  <a:lnTo>
                    <a:pt x="1670" y="456"/>
                  </a:lnTo>
                  <a:lnTo>
                    <a:pt x="1653" y="456"/>
                  </a:lnTo>
                  <a:lnTo>
                    <a:pt x="1653" y="473"/>
                  </a:lnTo>
                  <a:lnTo>
                    <a:pt x="1636" y="473"/>
                  </a:lnTo>
                  <a:lnTo>
                    <a:pt x="1636" y="473"/>
                  </a:lnTo>
                  <a:lnTo>
                    <a:pt x="1636" y="473"/>
                  </a:lnTo>
                  <a:lnTo>
                    <a:pt x="1636" y="473"/>
                  </a:lnTo>
                  <a:lnTo>
                    <a:pt x="1619" y="473"/>
                  </a:lnTo>
                  <a:lnTo>
                    <a:pt x="1619" y="473"/>
                  </a:lnTo>
                  <a:lnTo>
                    <a:pt x="1602" y="473"/>
                  </a:lnTo>
                  <a:lnTo>
                    <a:pt x="1602" y="473"/>
                  </a:lnTo>
                  <a:lnTo>
                    <a:pt x="1602" y="473"/>
                  </a:lnTo>
                  <a:lnTo>
                    <a:pt x="1586" y="473"/>
                  </a:lnTo>
                  <a:lnTo>
                    <a:pt x="1586" y="473"/>
                  </a:lnTo>
                  <a:lnTo>
                    <a:pt x="1586" y="473"/>
                  </a:lnTo>
                  <a:lnTo>
                    <a:pt x="1569" y="473"/>
                  </a:lnTo>
                  <a:lnTo>
                    <a:pt x="1569" y="489"/>
                  </a:lnTo>
                  <a:lnTo>
                    <a:pt x="1569" y="489"/>
                  </a:lnTo>
                  <a:lnTo>
                    <a:pt x="1552" y="489"/>
                  </a:lnTo>
                  <a:lnTo>
                    <a:pt x="1552" y="489"/>
                  </a:lnTo>
                  <a:lnTo>
                    <a:pt x="1552" y="489"/>
                  </a:lnTo>
                  <a:lnTo>
                    <a:pt x="1535" y="489"/>
                  </a:lnTo>
                  <a:lnTo>
                    <a:pt x="1535" y="489"/>
                  </a:lnTo>
                  <a:lnTo>
                    <a:pt x="1535" y="489"/>
                  </a:lnTo>
                  <a:lnTo>
                    <a:pt x="1518" y="489"/>
                  </a:lnTo>
                  <a:lnTo>
                    <a:pt x="1518" y="489"/>
                  </a:lnTo>
                  <a:lnTo>
                    <a:pt x="1518" y="489"/>
                  </a:lnTo>
                  <a:lnTo>
                    <a:pt x="1518" y="489"/>
                  </a:lnTo>
                  <a:lnTo>
                    <a:pt x="1501" y="489"/>
                  </a:lnTo>
                  <a:lnTo>
                    <a:pt x="1501" y="489"/>
                  </a:lnTo>
                  <a:lnTo>
                    <a:pt x="1484" y="489"/>
                  </a:lnTo>
                  <a:lnTo>
                    <a:pt x="1484" y="489"/>
                  </a:lnTo>
                  <a:lnTo>
                    <a:pt x="1484" y="506"/>
                  </a:lnTo>
                  <a:lnTo>
                    <a:pt x="1484" y="506"/>
                  </a:lnTo>
                  <a:lnTo>
                    <a:pt x="1468" y="506"/>
                  </a:lnTo>
                  <a:lnTo>
                    <a:pt x="1468" y="506"/>
                  </a:lnTo>
                  <a:lnTo>
                    <a:pt x="1468" y="506"/>
                  </a:lnTo>
                  <a:lnTo>
                    <a:pt x="1451" y="506"/>
                  </a:lnTo>
                  <a:lnTo>
                    <a:pt x="1451" y="506"/>
                  </a:lnTo>
                  <a:lnTo>
                    <a:pt x="1451" y="506"/>
                  </a:lnTo>
                  <a:lnTo>
                    <a:pt x="1434" y="506"/>
                  </a:lnTo>
                  <a:lnTo>
                    <a:pt x="1434" y="506"/>
                  </a:lnTo>
                  <a:lnTo>
                    <a:pt x="1434" y="506"/>
                  </a:lnTo>
                  <a:lnTo>
                    <a:pt x="1417" y="506"/>
                  </a:lnTo>
                  <a:lnTo>
                    <a:pt x="1417" y="506"/>
                  </a:lnTo>
                  <a:lnTo>
                    <a:pt x="1417" y="506"/>
                  </a:lnTo>
                  <a:lnTo>
                    <a:pt x="1400" y="523"/>
                  </a:lnTo>
                  <a:lnTo>
                    <a:pt x="1400" y="523"/>
                  </a:lnTo>
                  <a:lnTo>
                    <a:pt x="1400" y="523"/>
                  </a:lnTo>
                  <a:lnTo>
                    <a:pt x="1383" y="523"/>
                  </a:lnTo>
                  <a:lnTo>
                    <a:pt x="1383" y="523"/>
                  </a:lnTo>
                  <a:lnTo>
                    <a:pt x="1383" y="523"/>
                  </a:lnTo>
                  <a:lnTo>
                    <a:pt x="1366" y="523"/>
                  </a:lnTo>
                  <a:lnTo>
                    <a:pt x="1366" y="523"/>
                  </a:lnTo>
                  <a:lnTo>
                    <a:pt x="1366" y="523"/>
                  </a:lnTo>
                  <a:lnTo>
                    <a:pt x="1349" y="523"/>
                  </a:lnTo>
                  <a:lnTo>
                    <a:pt x="1349" y="523"/>
                  </a:lnTo>
                  <a:lnTo>
                    <a:pt x="1349" y="523"/>
                  </a:lnTo>
                  <a:lnTo>
                    <a:pt x="1349" y="523"/>
                  </a:lnTo>
                  <a:lnTo>
                    <a:pt x="1333" y="523"/>
                  </a:lnTo>
                  <a:lnTo>
                    <a:pt x="1333" y="523"/>
                  </a:lnTo>
                  <a:lnTo>
                    <a:pt x="1316" y="523"/>
                  </a:lnTo>
                  <a:lnTo>
                    <a:pt x="1316" y="540"/>
                  </a:lnTo>
                  <a:lnTo>
                    <a:pt x="1316" y="540"/>
                  </a:lnTo>
                  <a:lnTo>
                    <a:pt x="1316" y="540"/>
                  </a:lnTo>
                  <a:lnTo>
                    <a:pt x="1299" y="540"/>
                  </a:lnTo>
                  <a:lnTo>
                    <a:pt x="1299" y="540"/>
                  </a:lnTo>
                  <a:lnTo>
                    <a:pt x="1282" y="540"/>
                  </a:lnTo>
                  <a:lnTo>
                    <a:pt x="1282" y="540"/>
                  </a:lnTo>
                  <a:lnTo>
                    <a:pt x="1282" y="540"/>
                  </a:lnTo>
                  <a:lnTo>
                    <a:pt x="1282" y="540"/>
                  </a:lnTo>
                  <a:lnTo>
                    <a:pt x="1265" y="540"/>
                  </a:lnTo>
                  <a:lnTo>
                    <a:pt x="1265" y="540"/>
                  </a:lnTo>
                  <a:lnTo>
                    <a:pt x="1265" y="540"/>
                  </a:lnTo>
                  <a:lnTo>
                    <a:pt x="1248" y="540"/>
                  </a:lnTo>
                  <a:lnTo>
                    <a:pt x="1248" y="540"/>
                  </a:lnTo>
                  <a:lnTo>
                    <a:pt x="1248" y="557"/>
                  </a:lnTo>
                  <a:lnTo>
                    <a:pt x="1231" y="557"/>
                  </a:lnTo>
                  <a:lnTo>
                    <a:pt x="1231" y="557"/>
                  </a:lnTo>
                  <a:lnTo>
                    <a:pt x="1231" y="557"/>
                  </a:lnTo>
                  <a:lnTo>
                    <a:pt x="1215" y="557"/>
                  </a:lnTo>
                  <a:lnTo>
                    <a:pt x="1215" y="557"/>
                  </a:lnTo>
                  <a:lnTo>
                    <a:pt x="1215" y="557"/>
                  </a:lnTo>
                  <a:lnTo>
                    <a:pt x="1198" y="557"/>
                  </a:lnTo>
                  <a:lnTo>
                    <a:pt x="1198" y="557"/>
                  </a:lnTo>
                  <a:lnTo>
                    <a:pt x="1198" y="557"/>
                  </a:lnTo>
                  <a:lnTo>
                    <a:pt x="1181" y="557"/>
                  </a:lnTo>
                  <a:lnTo>
                    <a:pt x="1181" y="557"/>
                  </a:lnTo>
                  <a:lnTo>
                    <a:pt x="1181" y="557"/>
                  </a:lnTo>
                  <a:lnTo>
                    <a:pt x="1164" y="557"/>
                  </a:lnTo>
                  <a:lnTo>
                    <a:pt x="1164" y="557"/>
                  </a:lnTo>
                  <a:lnTo>
                    <a:pt x="1164" y="557"/>
                  </a:lnTo>
                  <a:lnTo>
                    <a:pt x="1147" y="574"/>
                  </a:lnTo>
                  <a:lnTo>
                    <a:pt x="1147" y="574"/>
                  </a:lnTo>
                  <a:lnTo>
                    <a:pt x="1147" y="574"/>
                  </a:lnTo>
                  <a:lnTo>
                    <a:pt x="1147" y="574"/>
                  </a:lnTo>
                  <a:lnTo>
                    <a:pt x="1130" y="574"/>
                  </a:lnTo>
                  <a:lnTo>
                    <a:pt x="1130" y="574"/>
                  </a:lnTo>
                  <a:lnTo>
                    <a:pt x="1113" y="574"/>
                  </a:lnTo>
                  <a:lnTo>
                    <a:pt x="1113" y="574"/>
                  </a:lnTo>
                  <a:lnTo>
                    <a:pt x="1113" y="574"/>
                  </a:lnTo>
                  <a:lnTo>
                    <a:pt x="1113" y="574"/>
                  </a:lnTo>
                  <a:lnTo>
                    <a:pt x="1097" y="574"/>
                  </a:lnTo>
                  <a:lnTo>
                    <a:pt x="1097" y="574"/>
                  </a:lnTo>
                  <a:lnTo>
                    <a:pt x="1097" y="574"/>
                  </a:lnTo>
                  <a:lnTo>
                    <a:pt x="1080" y="574"/>
                  </a:lnTo>
                  <a:lnTo>
                    <a:pt x="1080" y="591"/>
                  </a:lnTo>
                  <a:lnTo>
                    <a:pt x="1080" y="591"/>
                  </a:lnTo>
                  <a:lnTo>
                    <a:pt x="1063" y="591"/>
                  </a:lnTo>
                  <a:lnTo>
                    <a:pt x="1063" y="591"/>
                  </a:lnTo>
                  <a:lnTo>
                    <a:pt x="1063" y="591"/>
                  </a:lnTo>
                  <a:lnTo>
                    <a:pt x="1046" y="591"/>
                  </a:lnTo>
                  <a:lnTo>
                    <a:pt x="1046" y="591"/>
                  </a:lnTo>
                  <a:lnTo>
                    <a:pt x="1046" y="591"/>
                  </a:lnTo>
                  <a:lnTo>
                    <a:pt x="1046" y="591"/>
                  </a:lnTo>
                  <a:lnTo>
                    <a:pt x="1029" y="591"/>
                  </a:lnTo>
                  <a:lnTo>
                    <a:pt x="1029" y="591"/>
                  </a:lnTo>
                  <a:lnTo>
                    <a:pt x="1012" y="591"/>
                  </a:lnTo>
                  <a:lnTo>
                    <a:pt x="1012" y="591"/>
                  </a:lnTo>
                  <a:lnTo>
                    <a:pt x="1012" y="591"/>
                  </a:lnTo>
                  <a:lnTo>
                    <a:pt x="1012" y="591"/>
                  </a:lnTo>
                  <a:lnTo>
                    <a:pt x="995" y="591"/>
                  </a:lnTo>
                  <a:lnTo>
                    <a:pt x="995" y="607"/>
                  </a:lnTo>
                  <a:lnTo>
                    <a:pt x="995" y="607"/>
                  </a:lnTo>
                  <a:lnTo>
                    <a:pt x="978" y="607"/>
                  </a:lnTo>
                  <a:lnTo>
                    <a:pt x="978" y="607"/>
                  </a:lnTo>
                  <a:lnTo>
                    <a:pt x="978" y="607"/>
                  </a:lnTo>
                  <a:lnTo>
                    <a:pt x="962" y="607"/>
                  </a:lnTo>
                  <a:lnTo>
                    <a:pt x="962" y="607"/>
                  </a:lnTo>
                  <a:lnTo>
                    <a:pt x="962" y="607"/>
                  </a:lnTo>
                  <a:lnTo>
                    <a:pt x="962" y="607"/>
                  </a:lnTo>
                  <a:lnTo>
                    <a:pt x="945" y="607"/>
                  </a:lnTo>
                  <a:lnTo>
                    <a:pt x="945" y="607"/>
                  </a:lnTo>
                  <a:lnTo>
                    <a:pt x="928" y="607"/>
                  </a:lnTo>
                  <a:lnTo>
                    <a:pt x="928" y="607"/>
                  </a:lnTo>
                  <a:lnTo>
                    <a:pt x="928" y="607"/>
                  </a:lnTo>
                  <a:lnTo>
                    <a:pt x="928" y="624"/>
                  </a:lnTo>
                  <a:lnTo>
                    <a:pt x="911" y="624"/>
                  </a:lnTo>
                  <a:lnTo>
                    <a:pt x="911" y="624"/>
                  </a:lnTo>
                  <a:lnTo>
                    <a:pt x="911" y="624"/>
                  </a:lnTo>
                  <a:lnTo>
                    <a:pt x="894" y="624"/>
                  </a:lnTo>
                  <a:lnTo>
                    <a:pt x="894" y="624"/>
                  </a:lnTo>
                  <a:lnTo>
                    <a:pt x="894" y="624"/>
                  </a:lnTo>
                  <a:lnTo>
                    <a:pt x="877" y="624"/>
                  </a:lnTo>
                  <a:lnTo>
                    <a:pt x="877" y="624"/>
                  </a:lnTo>
                  <a:lnTo>
                    <a:pt x="877" y="624"/>
                  </a:lnTo>
                  <a:lnTo>
                    <a:pt x="860" y="624"/>
                  </a:lnTo>
                  <a:lnTo>
                    <a:pt x="860" y="624"/>
                  </a:lnTo>
                  <a:lnTo>
                    <a:pt x="860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27" y="641"/>
                  </a:lnTo>
                  <a:lnTo>
                    <a:pt x="827" y="641"/>
                  </a:lnTo>
                  <a:lnTo>
                    <a:pt x="827" y="641"/>
                  </a:lnTo>
                  <a:lnTo>
                    <a:pt x="810" y="641"/>
                  </a:lnTo>
                  <a:lnTo>
                    <a:pt x="810" y="641"/>
                  </a:lnTo>
                  <a:lnTo>
                    <a:pt x="810" y="641"/>
                  </a:lnTo>
                  <a:lnTo>
                    <a:pt x="810" y="641"/>
                  </a:lnTo>
                  <a:lnTo>
                    <a:pt x="793" y="641"/>
                  </a:lnTo>
                  <a:lnTo>
                    <a:pt x="793" y="641"/>
                  </a:lnTo>
                  <a:lnTo>
                    <a:pt x="793" y="641"/>
                  </a:lnTo>
                  <a:lnTo>
                    <a:pt x="776" y="641"/>
                  </a:lnTo>
                  <a:lnTo>
                    <a:pt x="776" y="641"/>
                  </a:lnTo>
                  <a:lnTo>
                    <a:pt x="776" y="641"/>
                  </a:lnTo>
                  <a:lnTo>
                    <a:pt x="759" y="641"/>
                  </a:lnTo>
                  <a:lnTo>
                    <a:pt x="759" y="658"/>
                  </a:lnTo>
                  <a:lnTo>
                    <a:pt x="759" y="658"/>
                  </a:lnTo>
                  <a:lnTo>
                    <a:pt x="759" y="658"/>
                  </a:lnTo>
                  <a:lnTo>
                    <a:pt x="742" y="658"/>
                  </a:lnTo>
                  <a:lnTo>
                    <a:pt x="742" y="658"/>
                  </a:lnTo>
                  <a:lnTo>
                    <a:pt x="725" y="658"/>
                  </a:lnTo>
                  <a:lnTo>
                    <a:pt x="725" y="658"/>
                  </a:lnTo>
                  <a:lnTo>
                    <a:pt x="725" y="658"/>
                  </a:lnTo>
                  <a:lnTo>
                    <a:pt x="725" y="658"/>
                  </a:lnTo>
                  <a:lnTo>
                    <a:pt x="709" y="658"/>
                  </a:lnTo>
                  <a:lnTo>
                    <a:pt x="709" y="658"/>
                  </a:lnTo>
                  <a:lnTo>
                    <a:pt x="709" y="658"/>
                  </a:lnTo>
                  <a:lnTo>
                    <a:pt x="692" y="658"/>
                  </a:lnTo>
                  <a:lnTo>
                    <a:pt x="692" y="658"/>
                  </a:lnTo>
                  <a:lnTo>
                    <a:pt x="692" y="658"/>
                  </a:lnTo>
                  <a:lnTo>
                    <a:pt x="675" y="658"/>
                  </a:lnTo>
                  <a:lnTo>
                    <a:pt x="675" y="675"/>
                  </a:lnTo>
                  <a:lnTo>
                    <a:pt x="675" y="675"/>
                  </a:lnTo>
                  <a:lnTo>
                    <a:pt x="675" y="675"/>
                  </a:lnTo>
                  <a:lnTo>
                    <a:pt x="658" y="675"/>
                  </a:lnTo>
                  <a:lnTo>
                    <a:pt x="658" y="675"/>
                  </a:lnTo>
                  <a:lnTo>
                    <a:pt x="641" y="675"/>
                  </a:lnTo>
                  <a:lnTo>
                    <a:pt x="641" y="675"/>
                  </a:lnTo>
                  <a:lnTo>
                    <a:pt x="641" y="675"/>
                  </a:lnTo>
                  <a:lnTo>
                    <a:pt x="641" y="675"/>
                  </a:lnTo>
                  <a:lnTo>
                    <a:pt x="624" y="675"/>
                  </a:lnTo>
                  <a:lnTo>
                    <a:pt x="624" y="675"/>
                  </a:lnTo>
                  <a:lnTo>
                    <a:pt x="624" y="675"/>
                  </a:lnTo>
                  <a:lnTo>
                    <a:pt x="607" y="675"/>
                  </a:lnTo>
                  <a:lnTo>
                    <a:pt x="607" y="675"/>
                  </a:lnTo>
                  <a:lnTo>
                    <a:pt x="607" y="692"/>
                  </a:lnTo>
                  <a:lnTo>
                    <a:pt x="591" y="692"/>
                  </a:lnTo>
                  <a:lnTo>
                    <a:pt x="591" y="692"/>
                  </a:lnTo>
                  <a:lnTo>
                    <a:pt x="591" y="692"/>
                  </a:lnTo>
                  <a:lnTo>
                    <a:pt x="574" y="692"/>
                  </a:lnTo>
                  <a:lnTo>
                    <a:pt x="574" y="692"/>
                  </a:lnTo>
                  <a:lnTo>
                    <a:pt x="574" y="692"/>
                  </a:lnTo>
                  <a:lnTo>
                    <a:pt x="574" y="692"/>
                  </a:lnTo>
                  <a:lnTo>
                    <a:pt x="557" y="692"/>
                  </a:lnTo>
                  <a:lnTo>
                    <a:pt x="557" y="692"/>
                  </a:lnTo>
                  <a:lnTo>
                    <a:pt x="557" y="692"/>
                  </a:lnTo>
                  <a:lnTo>
                    <a:pt x="540" y="692"/>
                  </a:lnTo>
                  <a:lnTo>
                    <a:pt x="540" y="692"/>
                  </a:lnTo>
                  <a:lnTo>
                    <a:pt x="540" y="692"/>
                  </a:lnTo>
                  <a:lnTo>
                    <a:pt x="540" y="692"/>
                  </a:lnTo>
                  <a:lnTo>
                    <a:pt x="523" y="692"/>
                  </a:lnTo>
                  <a:lnTo>
                    <a:pt x="523" y="709"/>
                  </a:lnTo>
                  <a:lnTo>
                    <a:pt x="523" y="709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506" y="709"/>
                  </a:lnTo>
                  <a:lnTo>
                    <a:pt x="489" y="709"/>
                  </a:lnTo>
                  <a:lnTo>
                    <a:pt x="489" y="709"/>
                  </a:lnTo>
                  <a:lnTo>
                    <a:pt x="489" y="709"/>
                  </a:lnTo>
                  <a:lnTo>
                    <a:pt x="472" y="709"/>
                  </a:lnTo>
                  <a:lnTo>
                    <a:pt x="472" y="709"/>
                  </a:lnTo>
                  <a:lnTo>
                    <a:pt x="472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39" y="726"/>
                  </a:lnTo>
                  <a:lnTo>
                    <a:pt x="439" y="726"/>
                  </a:lnTo>
                  <a:lnTo>
                    <a:pt x="439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22" y="726"/>
                  </a:lnTo>
                  <a:lnTo>
                    <a:pt x="405" y="726"/>
                  </a:lnTo>
                  <a:lnTo>
                    <a:pt x="405" y="726"/>
                  </a:lnTo>
                  <a:lnTo>
                    <a:pt x="405" y="726"/>
                  </a:lnTo>
                  <a:lnTo>
                    <a:pt x="388" y="726"/>
                  </a:lnTo>
                  <a:lnTo>
                    <a:pt x="388" y="726"/>
                  </a:lnTo>
                  <a:lnTo>
                    <a:pt x="388" y="726"/>
                  </a:lnTo>
                  <a:lnTo>
                    <a:pt x="371" y="726"/>
                  </a:lnTo>
                  <a:lnTo>
                    <a:pt x="371" y="726"/>
                  </a:lnTo>
                  <a:lnTo>
                    <a:pt x="371" y="726"/>
                  </a:lnTo>
                  <a:lnTo>
                    <a:pt x="371" y="742"/>
                  </a:lnTo>
                  <a:lnTo>
                    <a:pt x="354" y="742"/>
                  </a:lnTo>
                  <a:lnTo>
                    <a:pt x="354" y="742"/>
                  </a:lnTo>
                  <a:lnTo>
                    <a:pt x="354" y="742"/>
                  </a:lnTo>
                  <a:lnTo>
                    <a:pt x="338" y="742"/>
                  </a:lnTo>
                  <a:lnTo>
                    <a:pt x="338" y="742"/>
                  </a:lnTo>
                  <a:lnTo>
                    <a:pt x="338" y="742"/>
                  </a:lnTo>
                  <a:lnTo>
                    <a:pt x="321" y="742"/>
                  </a:lnTo>
                  <a:lnTo>
                    <a:pt x="321" y="742"/>
                  </a:lnTo>
                  <a:lnTo>
                    <a:pt x="321" y="742"/>
                  </a:lnTo>
                  <a:lnTo>
                    <a:pt x="321" y="742"/>
                  </a:lnTo>
                  <a:lnTo>
                    <a:pt x="304" y="742"/>
                  </a:lnTo>
                  <a:lnTo>
                    <a:pt x="304" y="742"/>
                  </a:lnTo>
                  <a:lnTo>
                    <a:pt x="304" y="742"/>
                  </a:lnTo>
                  <a:lnTo>
                    <a:pt x="287" y="759"/>
                  </a:lnTo>
                  <a:lnTo>
                    <a:pt x="287" y="759"/>
                  </a:lnTo>
                  <a:lnTo>
                    <a:pt x="287" y="759"/>
                  </a:lnTo>
                  <a:lnTo>
                    <a:pt x="270" y="759"/>
                  </a:lnTo>
                  <a:lnTo>
                    <a:pt x="270" y="759"/>
                  </a:lnTo>
                  <a:lnTo>
                    <a:pt x="270" y="759"/>
                  </a:lnTo>
                  <a:lnTo>
                    <a:pt x="270" y="759"/>
                  </a:lnTo>
                  <a:lnTo>
                    <a:pt x="253" y="759"/>
                  </a:lnTo>
                  <a:lnTo>
                    <a:pt x="253" y="759"/>
                  </a:lnTo>
                  <a:lnTo>
                    <a:pt x="253" y="759"/>
                  </a:lnTo>
                  <a:lnTo>
                    <a:pt x="236" y="759"/>
                  </a:lnTo>
                  <a:lnTo>
                    <a:pt x="236" y="759"/>
                  </a:lnTo>
                  <a:lnTo>
                    <a:pt x="236" y="759"/>
                  </a:lnTo>
                  <a:lnTo>
                    <a:pt x="219" y="759"/>
                  </a:lnTo>
                  <a:lnTo>
                    <a:pt x="219" y="759"/>
                  </a:lnTo>
                  <a:lnTo>
                    <a:pt x="219" y="759"/>
                  </a:lnTo>
                  <a:lnTo>
                    <a:pt x="219" y="776"/>
                  </a:lnTo>
                  <a:lnTo>
                    <a:pt x="203" y="776"/>
                  </a:lnTo>
                  <a:lnTo>
                    <a:pt x="203" y="776"/>
                  </a:lnTo>
                  <a:lnTo>
                    <a:pt x="186" y="776"/>
                  </a:lnTo>
                  <a:lnTo>
                    <a:pt x="186" y="776"/>
                  </a:lnTo>
                  <a:lnTo>
                    <a:pt x="186" y="776"/>
                  </a:lnTo>
                  <a:lnTo>
                    <a:pt x="186" y="776"/>
                  </a:lnTo>
                  <a:lnTo>
                    <a:pt x="169" y="776"/>
                  </a:lnTo>
                  <a:lnTo>
                    <a:pt x="169" y="776"/>
                  </a:lnTo>
                  <a:lnTo>
                    <a:pt x="169" y="776"/>
                  </a:lnTo>
                  <a:lnTo>
                    <a:pt x="152" y="776"/>
                  </a:lnTo>
                  <a:lnTo>
                    <a:pt x="152" y="776"/>
                  </a:lnTo>
                  <a:lnTo>
                    <a:pt x="152" y="776"/>
                  </a:lnTo>
                  <a:lnTo>
                    <a:pt x="152" y="776"/>
                  </a:lnTo>
                  <a:lnTo>
                    <a:pt x="135" y="793"/>
                  </a:lnTo>
                  <a:lnTo>
                    <a:pt x="135" y="793"/>
                  </a:lnTo>
                  <a:lnTo>
                    <a:pt x="135" y="793"/>
                  </a:lnTo>
                  <a:lnTo>
                    <a:pt x="118" y="793"/>
                  </a:lnTo>
                  <a:lnTo>
                    <a:pt x="118" y="793"/>
                  </a:lnTo>
                  <a:lnTo>
                    <a:pt x="118" y="793"/>
                  </a:lnTo>
                  <a:lnTo>
                    <a:pt x="101" y="793"/>
                  </a:lnTo>
                  <a:lnTo>
                    <a:pt x="101" y="793"/>
                  </a:lnTo>
                  <a:lnTo>
                    <a:pt x="101" y="793"/>
                  </a:lnTo>
                  <a:lnTo>
                    <a:pt x="85" y="793"/>
                  </a:lnTo>
                  <a:lnTo>
                    <a:pt x="85" y="793"/>
                  </a:lnTo>
                  <a:lnTo>
                    <a:pt x="85" y="793"/>
                  </a:lnTo>
                  <a:lnTo>
                    <a:pt x="85" y="793"/>
                  </a:lnTo>
                  <a:lnTo>
                    <a:pt x="68" y="793"/>
                  </a:lnTo>
                  <a:lnTo>
                    <a:pt x="68" y="793"/>
                  </a:lnTo>
                  <a:lnTo>
                    <a:pt x="68" y="793"/>
                  </a:lnTo>
                  <a:lnTo>
                    <a:pt x="51" y="810"/>
                  </a:lnTo>
                  <a:lnTo>
                    <a:pt x="51" y="810"/>
                  </a:lnTo>
                  <a:lnTo>
                    <a:pt x="51" y="810"/>
                  </a:lnTo>
                  <a:lnTo>
                    <a:pt x="34" y="810"/>
                  </a:lnTo>
                  <a:lnTo>
                    <a:pt x="34" y="810"/>
                  </a:lnTo>
                  <a:lnTo>
                    <a:pt x="34" y="810"/>
                  </a:lnTo>
                  <a:lnTo>
                    <a:pt x="34" y="810"/>
                  </a:lnTo>
                  <a:lnTo>
                    <a:pt x="17" y="810"/>
                  </a:lnTo>
                  <a:lnTo>
                    <a:pt x="17" y="810"/>
                  </a:lnTo>
                  <a:lnTo>
                    <a:pt x="17" y="810"/>
                  </a:lnTo>
                  <a:lnTo>
                    <a:pt x="0" y="810"/>
                  </a:lnTo>
                  <a:lnTo>
                    <a:pt x="0" y="81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3456425" y="828025"/>
              <a:ext cx="14350" cy="86450"/>
            </a:xfrm>
            <a:custGeom>
              <a:avLst/>
              <a:gdLst/>
              <a:ahLst/>
              <a:cxnLst/>
              <a:rect l="l" t="t" r="r" b="b"/>
              <a:pathLst>
                <a:path w="574" h="3458" fill="none" extrusionOk="0">
                  <a:moveTo>
                    <a:pt x="574" y="3458"/>
                  </a:moveTo>
                  <a:lnTo>
                    <a:pt x="0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3354375" y="847850"/>
              <a:ext cx="18575" cy="85600"/>
            </a:xfrm>
            <a:custGeom>
              <a:avLst/>
              <a:gdLst/>
              <a:ahLst/>
              <a:cxnLst/>
              <a:rect l="l" t="t" r="r" b="b"/>
              <a:pathLst>
                <a:path w="743" h="3424" fill="none" extrusionOk="0">
                  <a:moveTo>
                    <a:pt x="743" y="3424"/>
                  </a:moveTo>
                  <a:lnTo>
                    <a:pt x="1" y="0"/>
                  </a:lnTo>
                </a:path>
              </a:pathLst>
            </a:custGeom>
            <a:noFill/>
            <a:ln w="210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>
              <a:off x="3353550" y="828025"/>
              <a:ext cx="117225" cy="105850"/>
            </a:xfrm>
            <a:custGeom>
              <a:avLst/>
              <a:gdLst/>
              <a:ahLst/>
              <a:cxnLst/>
              <a:rect l="l" t="t" r="r" b="b"/>
              <a:pathLst>
                <a:path w="4689" h="4234" extrusionOk="0">
                  <a:moveTo>
                    <a:pt x="4082" y="0"/>
                  </a:moveTo>
                  <a:lnTo>
                    <a:pt x="4082" y="17"/>
                  </a:lnTo>
                  <a:lnTo>
                    <a:pt x="3981" y="17"/>
                  </a:lnTo>
                  <a:lnTo>
                    <a:pt x="3964" y="34"/>
                  </a:lnTo>
                  <a:lnTo>
                    <a:pt x="3879" y="34"/>
                  </a:lnTo>
                  <a:lnTo>
                    <a:pt x="3879" y="51"/>
                  </a:lnTo>
                  <a:lnTo>
                    <a:pt x="3778" y="51"/>
                  </a:lnTo>
                  <a:lnTo>
                    <a:pt x="3778" y="68"/>
                  </a:lnTo>
                  <a:lnTo>
                    <a:pt x="3694" y="68"/>
                  </a:lnTo>
                  <a:lnTo>
                    <a:pt x="3694" y="85"/>
                  </a:lnTo>
                  <a:lnTo>
                    <a:pt x="3593" y="85"/>
                  </a:lnTo>
                  <a:lnTo>
                    <a:pt x="3593" y="102"/>
                  </a:lnTo>
                  <a:lnTo>
                    <a:pt x="3491" y="102"/>
                  </a:lnTo>
                  <a:lnTo>
                    <a:pt x="3491" y="118"/>
                  </a:lnTo>
                  <a:lnTo>
                    <a:pt x="3407" y="118"/>
                  </a:lnTo>
                  <a:lnTo>
                    <a:pt x="3390" y="135"/>
                  </a:lnTo>
                  <a:lnTo>
                    <a:pt x="3306" y="135"/>
                  </a:lnTo>
                  <a:lnTo>
                    <a:pt x="3306" y="152"/>
                  </a:lnTo>
                  <a:lnTo>
                    <a:pt x="3222" y="152"/>
                  </a:lnTo>
                  <a:lnTo>
                    <a:pt x="3205" y="169"/>
                  </a:lnTo>
                  <a:lnTo>
                    <a:pt x="3120" y="169"/>
                  </a:lnTo>
                  <a:lnTo>
                    <a:pt x="3120" y="186"/>
                  </a:lnTo>
                  <a:lnTo>
                    <a:pt x="3036" y="186"/>
                  </a:lnTo>
                  <a:lnTo>
                    <a:pt x="3019" y="203"/>
                  </a:lnTo>
                  <a:lnTo>
                    <a:pt x="2952" y="203"/>
                  </a:lnTo>
                  <a:lnTo>
                    <a:pt x="2935" y="220"/>
                  </a:lnTo>
                  <a:lnTo>
                    <a:pt x="2850" y="220"/>
                  </a:lnTo>
                  <a:lnTo>
                    <a:pt x="2850" y="236"/>
                  </a:lnTo>
                  <a:lnTo>
                    <a:pt x="2766" y="236"/>
                  </a:lnTo>
                  <a:lnTo>
                    <a:pt x="2749" y="253"/>
                  </a:lnTo>
                  <a:lnTo>
                    <a:pt x="2665" y="253"/>
                  </a:lnTo>
                  <a:lnTo>
                    <a:pt x="2665" y="270"/>
                  </a:lnTo>
                  <a:lnTo>
                    <a:pt x="2581" y="270"/>
                  </a:lnTo>
                  <a:lnTo>
                    <a:pt x="2581" y="287"/>
                  </a:lnTo>
                  <a:lnTo>
                    <a:pt x="2496" y="287"/>
                  </a:lnTo>
                  <a:lnTo>
                    <a:pt x="2479" y="304"/>
                  </a:lnTo>
                  <a:lnTo>
                    <a:pt x="2412" y="304"/>
                  </a:lnTo>
                  <a:lnTo>
                    <a:pt x="2395" y="321"/>
                  </a:lnTo>
                  <a:lnTo>
                    <a:pt x="2328" y="321"/>
                  </a:lnTo>
                  <a:lnTo>
                    <a:pt x="2328" y="338"/>
                  </a:lnTo>
                  <a:lnTo>
                    <a:pt x="2226" y="338"/>
                  </a:lnTo>
                  <a:lnTo>
                    <a:pt x="2226" y="355"/>
                  </a:lnTo>
                  <a:lnTo>
                    <a:pt x="2159" y="355"/>
                  </a:lnTo>
                  <a:lnTo>
                    <a:pt x="2142" y="371"/>
                  </a:lnTo>
                  <a:lnTo>
                    <a:pt x="2058" y="371"/>
                  </a:lnTo>
                  <a:lnTo>
                    <a:pt x="2058" y="388"/>
                  </a:lnTo>
                  <a:lnTo>
                    <a:pt x="1990" y="388"/>
                  </a:lnTo>
                  <a:lnTo>
                    <a:pt x="1973" y="405"/>
                  </a:lnTo>
                  <a:lnTo>
                    <a:pt x="1889" y="405"/>
                  </a:lnTo>
                  <a:lnTo>
                    <a:pt x="1889" y="422"/>
                  </a:lnTo>
                  <a:lnTo>
                    <a:pt x="1805" y="422"/>
                  </a:lnTo>
                  <a:lnTo>
                    <a:pt x="1805" y="439"/>
                  </a:lnTo>
                  <a:lnTo>
                    <a:pt x="1720" y="439"/>
                  </a:lnTo>
                  <a:lnTo>
                    <a:pt x="1720" y="456"/>
                  </a:lnTo>
                  <a:lnTo>
                    <a:pt x="1636" y="456"/>
                  </a:lnTo>
                  <a:lnTo>
                    <a:pt x="1636" y="473"/>
                  </a:lnTo>
                  <a:lnTo>
                    <a:pt x="1552" y="473"/>
                  </a:lnTo>
                  <a:lnTo>
                    <a:pt x="1552" y="489"/>
                  </a:lnTo>
                  <a:lnTo>
                    <a:pt x="1484" y="489"/>
                  </a:lnTo>
                  <a:lnTo>
                    <a:pt x="1467" y="506"/>
                  </a:lnTo>
                  <a:lnTo>
                    <a:pt x="1383" y="506"/>
                  </a:lnTo>
                  <a:lnTo>
                    <a:pt x="1383" y="523"/>
                  </a:lnTo>
                  <a:lnTo>
                    <a:pt x="1316" y="523"/>
                  </a:lnTo>
                  <a:lnTo>
                    <a:pt x="1316" y="540"/>
                  </a:lnTo>
                  <a:lnTo>
                    <a:pt x="1231" y="540"/>
                  </a:lnTo>
                  <a:lnTo>
                    <a:pt x="1214" y="557"/>
                  </a:lnTo>
                  <a:lnTo>
                    <a:pt x="1147" y="557"/>
                  </a:lnTo>
                  <a:lnTo>
                    <a:pt x="1147" y="574"/>
                  </a:lnTo>
                  <a:lnTo>
                    <a:pt x="1063" y="574"/>
                  </a:lnTo>
                  <a:lnTo>
                    <a:pt x="1063" y="591"/>
                  </a:lnTo>
                  <a:lnTo>
                    <a:pt x="995" y="591"/>
                  </a:lnTo>
                  <a:lnTo>
                    <a:pt x="978" y="607"/>
                  </a:lnTo>
                  <a:lnTo>
                    <a:pt x="894" y="607"/>
                  </a:lnTo>
                  <a:lnTo>
                    <a:pt x="894" y="624"/>
                  </a:lnTo>
                  <a:lnTo>
                    <a:pt x="827" y="624"/>
                  </a:lnTo>
                  <a:lnTo>
                    <a:pt x="827" y="641"/>
                  </a:lnTo>
                  <a:lnTo>
                    <a:pt x="742" y="641"/>
                  </a:lnTo>
                  <a:lnTo>
                    <a:pt x="742" y="658"/>
                  </a:lnTo>
                  <a:lnTo>
                    <a:pt x="675" y="658"/>
                  </a:lnTo>
                  <a:lnTo>
                    <a:pt x="675" y="675"/>
                  </a:lnTo>
                  <a:lnTo>
                    <a:pt x="590" y="675"/>
                  </a:lnTo>
                  <a:lnTo>
                    <a:pt x="590" y="692"/>
                  </a:lnTo>
                  <a:lnTo>
                    <a:pt x="506" y="692"/>
                  </a:lnTo>
                  <a:lnTo>
                    <a:pt x="506" y="709"/>
                  </a:lnTo>
                  <a:lnTo>
                    <a:pt x="439" y="709"/>
                  </a:lnTo>
                  <a:lnTo>
                    <a:pt x="422" y="726"/>
                  </a:lnTo>
                  <a:lnTo>
                    <a:pt x="354" y="726"/>
                  </a:lnTo>
                  <a:lnTo>
                    <a:pt x="354" y="742"/>
                  </a:lnTo>
                  <a:lnTo>
                    <a:pt x="270" y="742"/>
                  </a:lnTo>
                  <a:lnTo>
                    <a:pt x="270" y="759"/>
                  </a:lnTo>
                  <a:lnTo>
                    <a:pt x="202" y="759"/>
                  </a:lnTo>
                  <a:lnTo>
                    <a:pt x="202" y="776"/>
                  </a:lnTo>
                  <a:lnTo>
                    <a:pt x="118" y="776"/>
                  </a:lnTo>
                  <a:lnTo>
                    <a:pt x="118" y="793"/>
                  </a:lnTo>
                  <a:lnTo>
                    <a:pt x="51" y="793"/>
                  </a:lnTo>
                  <a:lnTo>
                    <a:pt x="51" y="810"/>
                  </a:lnTo>
                  <a:lnTo>
                    <a:pt x="0" y="810"/>
                  </a:lnTo>
                  <a:lnTo>
                    <a:pt x="742" y="4234"/>
                  </a:lnTo>
                  <a:lnTo>
                    <a:pt x="793" y="4234"/>
                  </a:lnTo>
                  <a:lnTo>
                    <a:pt x="793" y="4217"/>
                  </a:lnTo>
                  <a:lnTo>
                    <a:pt x="860" y="4217"/>
                  </a:lnTo>
                  <a:lnTo>
                    <a:pt x="877" y="4200"/>
                  </a:lnTo>
                  <a:lnTo>
                    <a:pt x="945" y="4200"/>
                  </a:lnTo>
                  <a:lnTo>
                    <a:pt x="961" y="4183"/>
                  </a:lnTo>
                  <a:lnTo>
                    <a:pt x="1029" y="4183"/>
                  </a:lnTo>
                  <a:lnTo>
                    <a:pt x="1029" y="4166"/>
                  </a:lnTo>
                  <a:lnTo>
                    <a:pt x="1096" y="4166"/>
                  </a:lnTo>
                  <a:lnTo>
                    <a:pt x="1113" y="4149"/>
                  </a:lnTo>
                  <a:lnTo>
                    <a:pt x="1181" y="4149"/>
                  </a:lnTo>
                  <a:lnTo>
                    <a:pt x="1181" y="4133"/>
                  </a:lnTo>
                  <a:lnTo>
                    <a:pt x="1265" y="4133"/>
                  </a:lnTo>
                  <a:lnTo>
                    <a:pt x="1265" y="4116"/>
                  </a:lnTo>
                  <a:lnTo>
                    <a:pt x="1332" y="4116"/>
                  </a:lnTo>
                  <a:lnTo>
                    <a:pt x="1332" y="4099"/>
                  </a:lnTo>
                  <a:lnTo>
                    <a:pt x="1417" y="4099"/>
                  </a:lnTo>
                  <a:lnTo>
                    <a:pt x="1417" y="4082"/>
                  </a:lnTo>
                  <a:lnTo>
                    <a:pt x="1484" y="4082"/>
                  </a:lnTo>
                  <a:lnTo>
                    <a:pt x="1501" y="4065"/>
                  </a:lnTo>
                  <a:lnTo>
                    <a:pt x="1569" y="4065"/>
                  </a:lnTo>
                  <a:lnTo>
                    <a:pt x="1585" y="4048"/>
                  </a:lnTo>
                  <a:lnTo>
                    <a:pt x="1653" y="4048"/>
                  </a:lnTo>
                  <a:lnTo>
                    <a:pt x="1653" y="4031"/>
                  </a:lnTo>
                  <a:lnTo>
                    <a:pt x="1737" y="4031"/>
                  </a:lnTo>
                  <a:lnTo>
                    <a:pt x="1737" y="4015"/>
                  </a:lnTo>
                  <a:lnTo>
                    <a:pt x="1805" y="4015"/>
                  </a:lnTo>
                  <a:lnTo>
                    <a:pt x="1822" y="3998"/>
                  </a:lnTo>
                  <a:lnTo>
                    <a:pt x="1889" y="3998"/>
                  </a:lnTo>
                  <a:lnTo>
                    <a:pt x="1906" y="3981"/>
                  </a:lnTo>
                  <a:lnTo>
                    <a:pt x="1973" y="3981"/>
                  </a:lnTo>
                  <a:lnTo>
                    <a:pt x="1973" y="3964"/>
                  </a:lnTo>
                  <a:lnTo>
                    <a:pt x="2058" y="3964"/>
                  </a:lnTo>
                  <a:lnTo>
                    <a:pt x="2058" y="3947"/>
                  </a:lnTo>
                  <a:lnTo>
                    <a:pt x="2125" y="3947"/>
                  </a:lnTo>
                  <a:lnTo>
                    <a:pt x="2142" y="3930"/>
                  </a:lnTo>
                  <a:lnTo>
                    <a:pt x="2226" y="3930"/>
                  </a:lnTo>
                  <a:lnTo>
                    <a:pt x="2226" y="3913"/>
                  </a:lnTo>
                  <a:lnTo>
                    <a:pt x="2311" y="3913"/>
                  </a:lnTo>
                  <a:lnTo>
                    <a:pt x="2311" y="3896"/>
                  </a:lnTo>
                  <a:lnTo>
                    <a:pt x="2395" y="3896"/>
                  </a:lnTo>
                  <a:lnTo>
                    <a:pt x="2395" y="3880"/>
                  </a:lnTo>
                  <a:lnTo>
                    <a:pt x="2463" y="3880"/>
                  </a:lnTo>
                  <a:lnTo>
                    <a:pt x="2479" y="3863"/>
                  </a:lnTo>
                  <a:lnTo>
                    <a:pt x="2564" y="3863"/>
                  </a:lnTo>
                  <a:lnTo>
                    <a:pt x="2564" y="3846"/>
                  </a:lnTo>
                  <a:lnTo>
                    <a:pt x="2631" y="3846"/>
                  </a:lnTo>
                  <a:lnTo>
                    <a:pt x="2648" y="3829"/>
                  </a:lnTo>
                  <a:lnTo>
                    <a:pt x="2732" y="3829"/>
                  </a:lnTo>
                  <a:lnTo>
                    <a:pt x="2732" y="3812"/>
                  </a:lnTo>
                  <a:lnTo>
                    <a:pt x="2817" y="3812"/>
                  </a:lnTo>
                  <a:lnTo>
                    <a:pt x="2817" y="3795"/>
                  </a:lnTo>
                  <a:lnTo>
                    <a:pt x="2884" y="3795"/>
                  </a:lnTo>
                  <a:lnTo>
                    <a:pt x="2901" y="3778"/>
                  </a:lnTo>
                  <a:lnTo>
                    <a:pt x="2985" y="3778"/>
                  </a:lnTo>
                  <a:lnTo>
                    <a:pt x="2985" y="3762"/>
                  </a:lnTo>
                  <a:lnTo>
                    <a:pt x="3070" y="3762"/>
                  </a:lnTo>
                  <a:lnTo>
                    <a:pt x="3070" y="3745"/>
                  </a:lnTo>
                  <a:lnTo>
                    <a:pt x="3154" y="3745"/>
                  </a:lnTo>
                  <a:lnTo>
                    <a:pt x="3154" y="3728"/>
                  </a:lnTo>
                  <a:lnTo>
                    <a:pt x="3238" y="3728"/>
                  </a:lnTo>
                  <a:lnTo>
                    <a:pt x="3238" y="3711"/>
                  </a:lnTo>
                  <a:lnTo>
                    <a:pt x="3340" y="3711"/>
                  </a:lnTo>
                  <a:lnTo>
                    <a:pt x="3340" y="3694"/>
                  </a:lnTo>
                  <a:lnTo>
                    <a:pt x="3424" y="3694"/>
                  </a:lnTo>
                  <a:lnTo>
                    <a:pt x="3424" y="3677"/>
                  </a:lnTo>
                  <a:lnTo>
                    <a:pt x="3508" y="3677"/>
                  </a:lnTo>
                  <a:lnTo>
                    <a:pt x="3525" y="3660"/>
                  </a:lnTo>
                  <a:lnTo>
                    <a:pt x="3593" y="3660"/>
                  </a:lnTo>
                  <a:lnTo>
                    <a:pt x="3609" y="3643"/>
                  </a:lnTo>
                  <a:lnTo>
                    <a:pt x="3694" y="3643"/>
                  </a:lnTo>
                  <a:lnTo>
                    <a:pt x="3694" y="3627"/>
                  </a:lnTo>
                  <a:lnTo>
                    <a:pt x="3778" y="3627"/>
                  </a:lnTo>
                  <a:lnTo>
                    <a:pt x="3795" y="3610"/>
                  </a:lnTo>
                  <a:lnTo>
                    <a:pt x="3879" y="3610"/>
                  </a:lnTo>
                  <a:lnTo>
                    <a:pt x="3879" y="3593"/>
                  </a:lnTo>
                  <a:lnTo>
                    <a:pt x="3964" y="3593"/>
                  </a:lnTo>
                  <a:lnTo>
                    <a:pt x="3981" y="3576"/>
                  </a:lnTo>
                  <a:lnTo>
                    <a:pt x="4065" y="3576"/>
                  </a:lnTo>
                  <a:lnTo>
                    <a:pt x="4082" y="3559"/>
                  </a:lnTo>
                  <a:lnTo>
                    <a:pt x="4166" y="3559"/>
                  </a:lnTo>
                  <a:lnTo>
                    <a:pt x="4166" y="3542"/>
                  </a:lnTo>
                  <a:lnTo>
                    <a:pt x="4267" y="3542"/>
                  </a:lnTo>
                  <a:lnTo>
                    <a:pt x="4267" y="3525"/>
                  </a:lnTo>
                  <a:lnTo>
                    <a:pt x="4352" y="3525"/>
                  </a:lnTo>
                  <a:lnTo>
                    <a:pt x="4352" y="3509"/>
                  </a:lnTo>
                  <a:lnTo>
                    <a:pt x="4453" y="3509"/>
                  </a:lnTo>
                  <a:lnTo>
                    <a:pt x="4453" y="3492"/>
                  </a:lnTo>
                  <a:lnTo>
                    <a:pt x="4554" y="3492"/>
                  </a:lnTo>
                  <a:lnTo>
                    <a:pt x="4554" y="3475"/>
                  </a:lnTo>
                  <a:lnTo>
                    <a:pt x="4655" y="3475"/>
                  </a:lnTo>
                  <a:lnTo>
                    <a:pt x="4655" y="3458"/>
                  </a:lnTo>
                  <a:lnTo>
                    <a:pt x="4689" y="3458"/>
                  </a:lnTo>
                  <a:lnTo>
                    <a:pt x="4115" y="0"/>
                  </a:lnTo>
                  <a:close/>
                </a:path>
              </a:pathLst>
            </a:custGeom>
            <a:solidFill>
              <a:srgbClr val="00FF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>
              <a:off x="2174150" y="366032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1"/>
                  </a:moveTo>
                  <a:lnTo>
                    <a:pt x="1" y="305"/>
                  </a:lnTo>
                  <a:lnTo>
                    <a:pt x="894" y="305"/>
                  </a:lnTo>
                  <a:lnTo>
                    <a:pt x="894" y="2666"/>
                  </a:lnTo>
                  <a:lnTo>
                    <a:pt x="1265" y="2666"/>
                  </a:lnTo>
                  <a:lnTo>
                    <a:pt x="1265" y="305"/>
                  </a:lnTo>
                  <a:lnTo>
                    <a:pt x="2159" y="305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>
              <a:off x="2237400" y="3660325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49" y="305"/>
                  </a:moveTo>
                  <a:cubicBezTo>
                    <a:pt x="1367" y="305"/>
                    <a:pt x="1468" y="321"/>
                    <a:pt x="1552" y="355"/>
                  </a:cubicBezTo>
                  <a:cubicBezTo>
                    <a:pt x="1687" y="423"/>
                    <a:pt x="1755" y="558"/>
                    <a:pt x="1755" y="743"/>
                  </a:cubicBezTo>
                  <a:cubicBezTo>
                    <a:pt x="1755" y="929"/>
                    <a:pt x="1704" y="1047"/>
                    <a:pt x="1603" y="1114"/>
                  </a:cubicBezTo>
                  <a:cubicBezTo>
                    <a:pt x="1502" y="1182"/>
                    <a:pt x="1367" y="1215"/>
                    <a:pt x="1198" y="1215"/>
                  </a:cubicBezTo>
                  <a:lnTo>
                    <a:pt x="372" y="1215"/>
                  </a:lnTo>
                  <a:lnTo>
                    <a:pt x="372" y="305"/>
                  </a:lnTo>
                  <a:close/>
                  <a:moveTo>
                    <a:pt x="0" y="1"/>
                  </a:moveTo>
                  <a:lnTo>
                    <a:pt x="0" y="2666"/>
                  </a:lnTo>
                  <a:lnTo>
                    <a:pt x="372" y="2666"/>
                  </a:lnTo>
                  <a:lnTo>
                    <a:pt x="372" y="1519"/>
                  </a:lnTo>
                  <a:lnTo>
                    <a:pt x="1181" y="1519"/>
                  </a:lnTo>
                  <a:cubicBezTo>
                    <a:pt x="1333" y="1519"/>
                    <a:pt x="1451" y="1536"/>
                    <a:pt x="1518" y="1570"/>
                  </a:cubicBezTo>
                  <a:cubicBezTo>
                    <a:pt x="1637" y="1620"/>
                    <a:pt x="1704" y="1738"/>
                    <a:pt x="1704" y="1924"/>
                  </a:cubicBezTo>
                  <a:lnTo>
                    <a:pt x="1738" y="2362"/>
                  </a:lnTo>
                  <a:cubicBezTo>
                    <a:pt x="1738" y="2463"/>
                    <a:pt x="1738" y="2531"/>
                    <a:pt x="1755" y="2565"/>
                  </a:cubicBezTo>
                  <a:cubicBezTo>
                    <a:pt x="1755" y="2615"/>
                    <a:pt x="1755" y="2632"/>
                    <a:pt x="1771" y="2666"/>
                  </a:cubicBezTo>
                  <a:lnTo>
                    <a:pt x="2210" y="2666"/>
                  </a:lnTo>
                  <a:lnTo>
                    <a:pt x="2210" y="2598"/>
                  </a:lnTo>
                  <a:cubicBezTo>
                    <a:pt x="2159" y="2581"/>
                    <a:pt x="2126" y="2531"/>
                    <a:pt x="2109" y="2447"/>
                  </a:cubicBezTo>
                  <a:cubicBezTo>
                    <a:pt x="2092" y="2379"/>
                    <a:pt x="2075" y="2312"/>
                    <a:pt x="2075" y="2210"/>
                  </a:cubicBezTo>
                  <a:lnTo>
                    <a:pt x="2058" y="1856"/>
                  </a:lnTo>
                  <a:cubicBezTo>
                    <a:pt x="2058" y="1704"/>
                    <a:pt x="2024" y="1586"/>
                    <a:pt x="1974" y="1519"/>
                  </a:cubicBezTo>
                  <a:cubicBezTo>
                    <a:pt x="1923" y="1451"/>
                    <a:pt x="1839" y="1384"/>
                    <a:pt x="1738" y="1350"/>
                  </a:cubicBezTo>
                  <a:cubicBezTo>
                    <a:pt x="1856" y="1300"/>
                    <a:pt x="1940" y="1215"/>
                    <a:pt x="2008" y="1114"/>
                  </a:cubicBezTo>
                  <a:cubicBezTo>
                    <a:pt x="2092" y="1013"/>
                    <a:pt x="2126" y="878"/>
                    <a:pt x="2126" y="709"/>
                  </a:cubicBezTo>
                  <a:cubicBezTo>
                    <a:pt x="2126" y="406"/>
                    <a:pt x="1991" y="203"/>
                    <a:pt x="1738" y="85"/>
                  </a:cubicBezTo>
                  <a:cubicBezTo>
                    <a:pt x="1603" y="18"/>
                    <a:pt x="1451" y="1"/>
                    <a:pt x="1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2303600" y="3660325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1" y="1"/>
                  </a:moveTo>
                  <a:lnTo>
                    <a:pt x="1" y="2666"/>
                  </a:lnTo>
                  <a:lnTo>
                    <a:pt x="338" y="2666"/>
                  </a:lnTo>
                  <a:lnTo>
                    <a:pt x="338" y="507"/>
                  </a:lnTo>
                  <a:lnTo>
                    <a:pt x="1704" y="2666"/>
                  </a:lnTo>
                  <a:lnTo>
                    <a:pt x="2109" y="2666"/>
                  </a:lnTo>
                  <a:lnTo>
                    <a:pt x="2109" y="1"/>
                  </a:lnTo>
                  <a:lnTo>
                    <a:pt x="1771" y="1"/>
                  </a:lnTo>
                  <a:lnTo>
                    <a:pt x="1771" y="2160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2364750" y="3660325"/>
              <a:ext cx="59475" cy="66650"/>
            </a:xfrm>
            <a:custGeom>
              <a:avLst/>
              <a:gdLst/>
              <a:ahLst/>
              <a:cxnLst/>
              <a:rect l="l" t="t" r="r" b="b"/>
              <a:pathLst>
                <a:path w="2379" h="2666" extrusionOk="0">
                  <a:moveTo>
                    <a:pt x="1198" y="389"/>
                  </a:moveTo>
                  <a:lnTo>
                    <a:pt x="1602" y="1570"/>
                  </a:lnTo>
                  <a:lnTo>
                    <a:pt x="776" y="1570"/>
                  </a:lnTo>
                  <a:lnTo>
                    <a:pt x="1198" y="389"/>
                  </a:lnTo>
                  <a:close/>
                  <a:moveTo>
                    <a:pt x="1012" y="1"/>
                  </a:moveTo>
                  <a:lnTo>
                    <a:pt x="0" y="2666"/>
                  </a:lnTo>
                  <a:lnTo>
                    <a:pt x="371" y="2666"/>
                  </a:lnTo>
                  <a:lnTo>
                    <a:pt x="658" y="1856"/>
                  </a:lnTo>
                  <a:lnTo>
                    <a:pt x="1721" y="1856"/>
                  </a:lnTo>
                  <a:lnTo>
                    <a:pt x="1990" y="2666"/>
                  </a:lnTo>
                  <a:lnTo>
                    <a:pt x="2378" y="2666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>
              <a:off x="2231925" y="375562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0" y="1"/>
                  </a:moveTo>
                  <a:lnTo>
                    <a:pt x="0" y="304"/>
                  </a:lnTo>
                  <a:lnTo>
                    <a:pt x="911" y="304"/>
                  </a:lnTo>
                  <a:lnTo>
                    <a:pt x="911" y="2666"/>
                  </a:lnTo>
                  <a:lnTo>
                    <a:pt x="1265" y="2666"/>
                  </a:lnTo>
                  <a:lnTo>
                    <a:pt x="1265" y="304"/>
                  </a:lnTo>
                  <a:lnTo>
                    <a:pt x="2159" y="304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>
              <a:off x="2295600" y="3755625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31" y="304"/>
                  </a:moveTo>
                  <a:cubicBezTo>
                    <a:pt x="1349" y="304"/>
                    <a:pt x="1451" y="321"/>
                    <a:pt x="1535" y="355"/>
                  </a:cubicBezTo>
                  <a:cubicBezTo>
                    <a:pt x="1670" y="422"/>
                    <a:pt x="1737" y="557"/>
                    <a:pt x="1737" y="743"/>
                  </a:cubicBezTo>
                  <a:cubicBezTo>
                    <a:pt x="1737" y="928"/>
                    <a:pt x="1687" y="1046"/>
                    <a:pt x="1585" y="1114"/>
                  </a:cubicBezTo>
                  <a:cubicBezTo>
                    <a:pt x="1484" y="1181"/>
                    <a:pt x="1366" y="1215"/>
                    <a:pt x="1198" y="1215"/>
                  </a:cubicBezTo>
                  <a:lnTo>
                    <a:pt x="354" y="1215"/>
                  </a:lnTo>
                  <a:lnTo>
                    <a:pt x="354" y="304"/>
                  </a:lnTo>
                  <a:close/>
                  <a:moveTo>
                    <a:pt x="0" y="1"/>
                  </a:moveTo>
                  <a:lnTo>
                    <a:pt x="0" y="2666"/>
                  </a:lnTo>
                  <a:lnTo>
                    <a:pt x="354" y="2666"/>
                  </a:lnTo>
                  <a:lnTo>
                    <a:pt x="354" y="1519"/>
                  </a:lnTo>
                  <a:lnTo>
                    <a:pt x="1181" y="1519"/>
                  </a:lnTo>
                  <a:cubicBezTo>
                    <a:pt x="1333" y="1519"/>
                    <a:pt x="1434" y="1536"/>
                    <a:pt x="1501" y="1569"/>
                  </a:cubicBezTo>
                  <a:cubicBezTo>
                    <a:pt x="1619" y="1620"/>
                    <a:pt x="1687" y="1738"/>
                    <a:pt x="1687" y="1924"/>
                  </a:cubicBezTo>
                  <a:lnTo>
                    <a:pt x="1720" y="2362"/>
                  </a:lnTo>
                  <a:cubicBezTo>
                    <a:pt x="1720" y="2463"/>
                    <a:pt x="1737" y="2531"/>
                    <a:pt x="1737" y="2564"/>
                  </a:cubicBezTo>
                  <a:cubicBezTo>
                    <a:pt x="1737" y="2598"/>
                    <a:pt x="1754" y="2632"/>
                    <a:pt x="1771" y="2666"/>
                  </a:cubicBezTo>
                  <a:lnTo>
                    <a:pt x="2210" y="2666"/>
                  </a:lnTo>
                  <a:lnTo>
                    <a:pt x="2210" y="2598"/>
                  </a:lnTo>
                  <a:cubicBezTo>
                    <a:pt x="2142" y="2581"/>
                    <a:pt x="2108" y="2531"/>
                    <a:pt x="2091" y="2446"/>
                  </a:cubicBezTo>
                  <a:cubicBezTo>
                    <a:pt x="2075" y="2379"/>
                    <a:pt x="2075" y="2311"/>
                    <a:pt x="2058" y="2210"/>
                  </a:cubicBezTo>
                  <a:lnTo>
                    <a:pt x="2058" y="1856"/>
                  </a:lnTo>
                  <a:cubicBezTo>
                    <a:pt x="2041" y="1704"/>
                    <a:pt x="2024" y="1586"/>
                    <a:pt x="1973" y="1519"/>
                  </a:cubicBezTo>
                  <a:cubicBezTo>
                    <a:pt x="1906" y="1451"/>
                    <a:pt x="1838" y="1384"/>
                    <a:pt x="1720" y="1350"/>
                  </a:cubicBezTo>
                  <a:cubicBezTo>
                    <a:pt x="1838" y="1283"/>
                    <a:pt x="1940" y="1215"/>
                    <a:pt x="2007" y="1114"/>
                  </a:cubicBezTo>
                  <a:cubicBezTo>
                    <a:pt x="2075" y="1013"/>
                    <a:pt x="2108" y="878"/>
                    <a:pt x="2108" y="709"/>
                  </a:cubicBezTo>
                  <a:cubicBezTo>
                    <a:pt x="2108" y="406"/>
                    <a:pt x="1973" y="203"/>
                    <a:pt x="1720" y="85"/>
                  </a:cubicBezTo>
                  <a:cubicBezTo>
                    <a:pt x="1602" y="18"/>
                    <a:pt x="1434" y="1"/>
                    <a:pt x="1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>
              <a:off x="2361375" y="3755625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1"/>
                  </a:moveTo>
                  <a:lnTo>
                    <a:pt x="0" y="2666"/>
                  </a:lnTo>
                  <a:lnTo>
                    <a:pt x="338" y="2666"/>
                  </a:lnTo>
                  <a:lnTo>
                    <a:pt x="338" y="507"/>
                  </a:lnTo>
                  <a:lnTo>
                    <a:pt x="1704" y="2666"/>
                  </a:lnTo>
                  <a:lnTo>
                    <a:pt x="2109" y="2666"/>
                  </a:lnTo>
                  <a:lnTo>
                    <a:pt x="2109" y="1"/>
                  </a:lnTo>
                  <a:lnTo>
                    <a:pt x="1771" y="1"/>
                  </a:lnTo>
                  <a:lnTo>
                    <a:pt x="1771" y="2160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>
              <a:off x="2428400" y="3755625"/>
              <a:ext cx="52750" cy="66650"/>
            </a:xfrm>
            <a:custGeom>
              <a:avLst/>
              <a:gdLst/>
              <a:ahLst/>
              <a:cxnLst/>
              <a:rect l="l" t="t" r="r" b="b"/>
              <a:pathLst>
                <a:path w="2110" h="2666" extrusionOk="0">
                  <a:moveTo>
                    <a:pt x="1" y="1"/>
                  </a:moveTo>
                  <a:lnTo>
                    <a:pt x="1" y="2666"/>
                  </a:lnTo>
                  <a:lnTo>
                    <a:pt x="338" y="2666"/>
                  </a:lnTo>
                  <a:lnTo>
                    <a:pt x="338" y="507"/>
                  </a:lnTo>
                  <a:lnTo>
                    <a:pt x="1705" y="2666"/>
                  </a:lnTo>
                  <a:lnTo>
                    <a:pt x="2109" y="2666"/>
                  </a:lnTo>
                  <a:lnTo>
                    <a:pt x="2109" y="1"/>
                  </a:lnTo>
                  <a:lnTo>
                    <a:pt x="1772" y="1"/>
                  </a:lnTo>
                  <a:lnTo>
                    <a:pt x="1772" y="2160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>
              <a:off x="2299800" y="3848400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0"/>
                  </a:moveTo>
                  <a:lnTo>
                    <a:pt x="1" y="321"/>
                  </a:lnTo>
                  <a:lnTo>
                    <a:pt x="912" y="321"/>
                  </a:lnTo>
                  <a:lnTo>
                    <a:pt x="912" y="2665"/>
                  </a:lnTo>
                  <a:lnTo>
                    <a:pt x="1266" y="2665"/>
                  </a:lnTo>
                  <a:lnTo>
                    <a:pt x="1266" y="321"/>
                  </a:lnTo>
                  <a:lnTo>
                    <a:pt x="2160" y="321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9"/>
            <p:cNvSpPr/>
            <p:nvPr/>
          </p:nvSpPr>
          <p:spPr>
            <a:xfrm>
              <a:off x="2363475" y="3848400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232" y="321"/>
                  </a:moveTo>
                  <a:cubicBezTo>
                    <a:pt x="1350" y="321"/>
                    <a:pt x="1451" y="338"/>
                    <a:pt x="1535" y="371"/>
                  </a:cubicBezTo>
                  <a:cubicBezTo>
                    <a:pt x="1670" y="439"/>
                    <a:pt x="1738" y="557"/>
                    <a:pt x="1738" y="759"/>
                  </a:cubicBezTo>
                  <a:cubicBezTo>
                    <a:pt x="1738" y="928"/>
                    <a:pt x="1687" y="1063"/>
                    <a:pt x="1586" y="1130"/>
                  </a:cubicBezTo>
                  <a:cubicBezTo>
                    <a:pt x="1485" y="1198"/>
                    <a:pt x="1367" y="1232"/>
                    <a:pt x="1198" y="1232"/>
                  </a:cubicBezTo>
                  <a:lnTo>
                    <a:pt x="355" y="1232"/>
                  </a:lnTo>
                  <a:lnTo>
                    <a:pt x="355" y="321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355" y="2665"/>
                  </a:lnTo>
                  <a:lnTo>
                    <a:pt x="355" y="1518"/>
                  </a:lnTo>
                  <a:lnTo>
                    <a:pt x="1181" y="1518"/>
                  </a:lnTo>
                  <a:cubicBezTo>
                    <a:pt x="1333" y="1518"/>
                    <a:pt x="1434" y="1535"/>
                    <a:pt x="1502" y="1569"/>
                  </a:cubicBezTo>
                  <a:cubicBezTo>
                    <a:pt x="1620" y="1636"/>
                    <a:pt x="1687" y="1755"/>
                    <a:pt x="1687" y="1923"/>
                  </a:cubicBezTo>
                  <a:lnTo>
                    <a:pt x="1721" y="2362"/>
                  </a:lnTo>
                  <a:cubicBezTo>
                    <a:pt x="1721" y="2480"/>
                    <a:pt x="1738" y="2547"/>
                    <a:pt x="1738" y="2581"/>
                  </a:cubicBezTo>
                  <a:cubicBezTo>
                    <a:pt x="1738" y="2615"/>
                    <a:pt x="1755" y="2648"/>
                    <a:pt x="1755" y="2665"/>
                  </a:cubicBezTo>
                  <a:lnTo>
                    <a:pt x="2210" y="2665"/>
                  </a:lnTo>
                  <a:lnTo>
                    <a:pt x="2210" y="2598"/>
                  </a:lnTo>
                  <a:cubicBezTo>
                    <a:pt x="2143" y="2581"/>
                    <a:pt x="2109" y="2530"/>
                    <a:pt x="2092" y="2446"/>
                  </a:cubicBezTo>
                  <a:cubicBezTo>
                    <a:pt x="2075" y="2395"/>
                    <a:pt x="2058" y="2311"/>
                    <a:pt x="2058" y="2210"/>
                  </a:cubicBezTo>
                  <a:lnTo>
                    <a:pt x="2058" y="1856"/>
                  </a:lnTo>
                  <a:cubicBezTo>
                    <a:pt x="2041" y="1704"/>
                    <a:pt x="2025" y="1586"/>
                    <a:pt x="1957" y="1518"/>
                  </a:cubicBezTo>
                  <a:cubicBezTo>
                    <a:pt x="1906" y="1451"/>
                    <a:pt x="1839" y="1400"/>
                    <a:pt x="1721" y="1350"/>
                  </a:cubicBezTo>
                  <a:cubicBezTo>
                    <a:pt x="1839" y="1299"/>
                    <a:pt x="1940" y="1215"/>
                    <a:pt x="2008" y="1114"/>
                  </a:cubicBezTo>
                  <a:cubicBezTo>
                    <a:pt x="2075" y="1012"/>
                    <a:pt x="2109" y="877"/>
                    <a:pt x="2109" y="726"/>
                  </a:cubicBezTo>
                  <a:cubicBezTo>
                    <a:pt x="2109" y="422"/>
                    <a:pt x="1974" y="203"/>
                    <a:pt x="1721" y="85"/>
                  </a:cubicBezTo>
                  <a:cubicBezTo>
                    <a:pt x="1603" y="34"/>
                    <a:pt x="1434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9"/>
            <p:cNvSpPr/>
            <p:nvPr/>
          </p:nvSpPr>
          <p:spPr>
            <a:xfrm>
              <a:off x="2429250" y="3848400"/>
              <a:ext cx="52750" cy="66650"/>
            </a:xfrm>
            <a:custGeom>
              <a:avLst/>
              <a:gdLst/>
              <a:ahLst/>
              <a:cxnLst/>
              <a:rect l="l" t="t" r="r" b="b"/>
              <a:pathLst>
                <a:path w="2110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338" y="2665"/>
                  </a:lnTo>
                  <a:lnTo>
                    <a:pt x="338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72" y="0"/>
                  </a:lnTo>
                  <a:lnTo>
                    <a:pt x="1772" y="215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2493350" y="3846700"/>
              <a:ext cx="59050" cy="70025"/>
            </a:xfrm>
            <a:custGeom>
              <a:avLst/>
              <a:gdLst/>
              <a:ahLst/>
              <a:cxnLst/>
              <a:rect l="l" t="t" r="r" b="b"/>
              <a:pathLst>
                <a:path w="2362" h="2801" extrusionOk="0">
                  <a:moveTo>
                    <a:pt x="1249" y="1"/>
                  </a:moveTo>
                  <a:cubicBezTo>
                    <a:pt x="844" y="1"/>
                    <a:pt x="540" y="136"/>
                    <a:pt x="321" y="406"/>
                  </a:cubicBezTo>
                  <a:cubicBezTo>
                    <a:pt x="102" y="659"/>
                    <a:pt x="0" y="979"/>
                    <a:pt x="0" y="1367"/>
                  </a:cubicBezTo>
                  <a:cubicBezTo>
                    <a:pt x="0" y="1890"/>
                    <a:pt x="135" y="2278"/>
                    <a:pt x="422" y="2531"/>
                  </a:cubicBezTo>
                  <a:cubicBezTo>
                    <a:pt x="624" y="2716"/>
                    <a:pt x="894" y="2801"/>
                    <a:pt x="1198" y="2801"/>
                  </a:cubicBezTo>
                  <a:cubicBezTo>
                    <a:pt x="1552" y="2801"/>
                    <a:pt x="1839" y="2683"/>
                    <a:pt x="2058" y="2463"/>
                  </a:cubicBezTo>
                  <a:cubicBezTo>
                    <a:pt x="2227" y="2278"/>
                    <a:pt x="2328" y="2042"/>
                    <a:pt x="2362" y="1755"/>
                  </a:cubicBezTo>
                  <a:lnTo>
                    <a:pt x="2008" y="1755"/>
                  </a:lnTo>
                  <a:cubicBezTo>
                    <a:pt x="1974" y="1941"/>
                    <a:pt x="1923" y="2076"/>
                    <a:pt x="1839" y="2177"/>
                  </a:cubicBezTo>
                  <a:cubicBezTo>
                    <a:pt x="1704" y="2379"/>
                    <a:pt x="1502" y="2480"/>
                    <a:pt x="1232" y="2480"/>
                  </a:cubicBezTo>
                  <a:cubicBezTo>
                    <a:pt x="945" y="2480"/>
                    <a:pt x="726" y="2396"/>
                    <a:pt x="591" y="2194"/>
                  </a:cubicBezTo>
                  <a:cubicBezTo>
                    <a:pt x="439" y="2008"/>
                    <a:pt x="371" y="1755"/>
                    <a:pt x="371" y="1435"/>
                  </a:cubicBezTo>
                  <a:cubicBezTo>
                    <a:pt x="371" y="1064"/>
                    <a:pt x="439" y="777"/>
                    <a:pt x="608" y="591"/>
                  </a:cubicBezTo>
                  <a:cubicBezTo>
                    <a:pt x="759" y="406"/>
                    <a:pt x="979" y="321"/>
                    <a:pt x="1249" y="321"/>
                  </a:cubicBezTo>
                  <a:cubicBezTo>
                    <a:pt x="1468" y="321"/>
                    <a:pt x="1636" y="372"/>
                    <a:pt x="1755" y="456"/>
                  </a:cubicBezTo>
                  <a:cubicBezTo>
                    <a:pt x="1856" y="558"/>
                    <a:pt x="1940" y="692"/>
                    <a:pt x="1991" y="861"/>
                  </a:cubicBezTo>
                  <a:lnTo>
                    <a:pt x="2345" y="861"/>
                  </a:lnTo>
                  <a:cubicBezTo>
                    <a:pt x="2311" y="642"/>
                    <a:pt x="2210" y="439"/>
                    <a:pt x="2024" y="271"/>
                  </a:cubicBezTo>
                  <a:cubicBezTo>
                    <a:pt x="1839" y="85"/>
                    <a:pt x="1586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2371900" y="393147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0"/>
                  </a:moveTo>
                  <a:lnTo>
                    <a:pt x="1" y="321"/>
                  </a:lnTo>
                  <a:lnTo>
                    <a:pt x="895" y="321"/>
                  </a:lnTo>
                  <a:lnTo>
                    <a:pt x="895" y="2665"/>
                  </a:lnTo>
                  <a:lnTo>
                    <a:pt x="1249" y="2665"/>
                  </a:lnTo>
                  <a:lnTo>
                    <a:pt x="1249" y="321"/>
                  </a:lnTo>
                  <a:lnTo>
                    <a:pt x="2160" y="321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2435150" y="3931475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249" y="321"/>
                  </a:moveTo>
                  <a:cubicBezTo>
                    <a:pt x="1367" y="321"/>
                    <a:pt x="1468" y="337"/>
                    <a:pt x="1536" y="371"/>
                  </a:cubicBezTo>
                  <a:cubicBezTo>
                    <a:pt x="1671" y="439"/>
                    <a:pt x="1738" y="557"/>
                    <a:pt x="1738" y="759"/>
                  </a:cubicBezTo>
                  <a:cubicBezTo>
                    <a:pt x="1738" y="928"/>
                    <a:pt x="1688" y="1063"/>
                    <a:pt x="1586" y="1130"/>
                  </a:cubicBezTo>
                  <a:cubicBezTo>
                    <a:pt x="1502" y="1198"/>
                    <a:pt x="1367" y="1231"/>
                    <a:pt x="1198" y="1231"/>
                  </a:cubicBezTo>
                  <a:lnTo>
                    <a:pt x="355" y="1231"/>
                  </a:lnTo>
                  <a:lnTo>
                    <a:pt x="355" y="321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355" y="2665"/>
                  </a:lnTo>
                  <a:lnTo>
                    <a:pt x="355" y="1518"/>
                  </a:lnTo>
                  <a:lnTo>
                    <a:pt x="1182" y="1518"/>
                  </a:lnTo>
                  <a:cubicBezTo>
                    <a:pt x="1333" y="1518"/>
                    <a:pt x="1435" y="1535"/>
                    <a:pt x="1502" y="1569"/>
                  </a:cubicBezTo>
                  <a:cubicBezTo>
                    <a:pt x="1637" y="1636"/>
                    <a:pt x="1688" y="1754"/>
                    <a:pt x="1704" y="1923"/>
                  </a:cubicBezTo>
                  <a:lnTo>
                    <a:pt x="1721" y="2361"/>
                  </a:lnTo>
                  <a:cubicBezTo>
                    <a:pt x="1738" y="2479"/>
                    <a:pt x="1738" y="2547"/>
                    <a:pt x="1738" y="2581"/>
                  </a:cubicBezTo>
                  <a:cubicBezTo>
                    <a:pt x="1755" y="2614"/>
                    <a:pt x="1755" y="2648"/>
                    <a:pt x="1772" y="2665"/>
                  </a:cubicBezTo>
                  <a:lnTo>
                    <a:pt x="2210" y="2665"/>
                  </a:lnTo>
                  <a:lnTo>
                    <a:pt x="2210" y="2598"/>
                  </a:lnTo>
                  <a:cubicBezTo>
                    <a:pt x="2160" y="2581"/>
                    <a:pt x="2109" y="2530"/>
                    <a:pt x="2092" y="2446"/>
                  </a:cubicBezTo>
                  <a:cubicBezTo>
                    <a:pt x="2075" y="2395"/>
                    <a:pt x="2075" y="2311"/>
                    <a:pt x="2075" y="2210"/>
                  </a:cubicBezTo>
                  <a:lnTo>
                    <a:pt x="2059" y="1855"/>
                  </a:lnTo>
                  <a:cubicBezTo>
                    <a:pt x="2059" y="1704"/>
                    <a:pt x="2025" y="1586"/>
                    <a:pt x="1974" y="1518"/>
                  </a:cubicBezTo>
                  <a:cubicBezTo>
                    <a:pt x="1924" y="1451"/>
                    <a:pt x="1839" y="1400"/>
                    <a:pt x="1738" y="1349"/>
                  </a:cubicBezTo>
                  <a:cubicBezTo>
                    <a:pt x="1856" y="1299"/>
                    <a:pt x="1940" y="1214"/>
                    <a:pt x="2008" y="1113"/>
                  </a:cubicBezTo>
                  <a:cubicBezTo>
                    <a:pt x="2075" y="1012"/>
                    <a:pt x="2109" y="877"/>
                    <a:pt x="2109" y="725"/>
                  </a:cubicBezTo>
                  <a:cubicBezTo>
                    <a:pt x="2109" y="422"/>
                    <a:pt x="1991" y="203"/>
                    <a:pt x="1738" y="84"/>
                  </a:cubicBezTo>
                  <a:cubicBezTo>
                    <a:pt x="1603" y="34"/>
                    <a:pt x="1435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2500950" y="3931475"/>
              <a:ext cx="53150" cy="66650"/>
            </a:xfrm>
            <a:custGeom>
              <a:avLst/>
              <a:gdLst/>
              <a:ahLst/>
              <a:cxnLst/>
              <a:rect l="l" t="t" r="r" b="b"/>
              <a:pathLst>
                <a:path w="2126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54" y="2665"/>
                  </a:lnTo>
                  <a:lnTo>
                    <a:pt x="354" y="506"/>
                  </a:lnTo>
                  <a:lnTo>
                    <a:pt x="1720" y="2665"/>
                  </a:lnTo>
                  <a:lnTo>
                    <a:pt x="2125" y="2665"/>
                  </a:lnTo>
                  <a:lnTo>
                    <a:pt x="2125" y="0"/>
                  </a:lnTo>
                  <a:lnTo>
                    <a:pt x="1771" y="0"/>
                  </a:lnTo>
                  <a:lnTo>
                    <a:pt x="1771" y="215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2562925" y="3931475"/>
              <a:ext cx="59475" cy="66650"/>
            </a:xfrm>
            <a:custGeom>
              <a:avLst/>
              <a:gdLst/>
              <a:ahLst/>
              <a:cxnLst/>
              <a:rect l="l" t="t" r="r" b="b"/>
              <a:pathLst>
                <a:path w="2379" h="2666" extrusionOk="0">
                  <a:moveTo>
                    <a:pt x="0" y="0"/>
                  </a:moveTo>
                  <a:lnTo>
                    <a:pt x="1012" y="1586"/>
                  </a:lnTo>
                  <a:lnTo>
                    <a:pt x="1012" y="2665"/>
                  </a:lnTo>
                  <a:lnTo>
                    <a:pt x="1367" y="2665"/>
                  </a:lnTo>
                  <a:lnTo>
                    <a:pt x="1367" y="1586"/>
                  </a:lnTo>
                  <a:lnTo>
                    <a:pt x="2379" y="0"/>
                  </a:lnTo>
                  <a:lnTo>
                    <a:pt x="1957" y="0"/>
                  </a:lnTo>
                  <a:lnTo>
                    <a:pt x="1181" y="1282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3659675" y="5288375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0" y="1"/>
                  </a:moveTo>
                  <a:lnTo>
                    <a:pt x="0" y="321"/>
                  </a:lnTo>
                  <a:lnTo>
                    <a:pt x="911" y="321"/>
                  </a:lnTo>
                  <a:lnTo>
                    <a:pt x="911" y="2666"/>
                  </a:lnTo>
                  <a:lnTo>
                    <a:pt x="1265" y="2666"/>
                  </a:lnTo>
                  <a:lnTo>
                    <a:pt x="1265" y="321"/>
                  </a:lnTo>
                  <a:lnTo>
                    <a:pt x="2159" y="321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9"/>
            <p:cNvSpPr/>
            <p:nvPr/>
          </p:nvSpPr>
          <p:spPr>
            <a:xfrm>
              <a:off x="3722925" y="5288375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48" y="321"/>
                  </a:moveTo>
                  <a:cubicBezTo>
                    <a:pt x="1366" y="321"/>
                    <a:pt x="1467" y="338"/>
                    <a:pt x="1552" y="372"/>
                  </a:cubicBezTo>
                  <a:cubicBezTo>
                    <a:pt x="1687" y="439"/>
                    <a:pt x="1754" y="557"/>
                    <a:pt x="1754" y="760"/>
                  </a:cubicBezTo>
                  <a:cubicBezTo>
                    <a:pt x="1754" y="928"/>
                    <a:pt x="1704" y="1063"/>
                    <a:pt x="1602" y="1131"/>
                  </a:cubicBezTo>
                  <a:cubicBezTo>
                    <a:pt x="1501" y="1198"/>
                    <a:pt x="1366" y="1215"/>
                    <a:pt x="1198" y="1215"/>
                  </a:cubicBezTo>
                  <a:lnTo>
                    <a:pt x="371" y="1215"/>
                  </a:lnTo>
                  <a:lnTo>
                    <a:pt x="371" y="321"/>
                  </a:lnTo>
                  <a:close/>
                  <a:moveTo>
                    <a:pt x="0" y="1"/>
                  </a:moveTo>
                  <a:lnTo>
                    <a:pt x="0" y="2666"/>
                  </a:lnTo>
                  <a:lnTo>
                    <a:pt x="371" y="2666"/>
                  </a:lnTo>
                  <a:lnTo>
                    <a:pt x="371" y="1519"/>
                  </a:lnTo>
                  <a:lnTo>
                    <a:pt x="1181" y="1519"/>
                  </a:lnTo>
                  <a:cubicBezTo>
                    <a:pt x="1333" y="1519"/>
                    <a:pt x="1451" y="1536"/>
                    <a:pt x="1518" y="1569"/>
                  </a:cubicBezTo>
                  <a:cubicBezTo>
                    <a:pt x="1636" y="1637"/>
                    <a:pt x="1704" y="1755"/>
                    <a:pt x="1704" y="1923"/>
                  </a:cubicBezTo>
                  <a:lnTo>
                    <a:pt x="1737" y="2362"/>
                  </a:lnTo>
                  <a:cubicBezTo>
                    <a:pt x="1737" y="2480"/>
                    <a:pt x="1737" y="2548"/>
                    <a:pt x="1754" y="2581"/>
                  </a:cubicBezTo>
                  <a:cubicBezTo>
                    <a:pt x="1754" y="2615"/>
                    <a:pt x="1771" y="2649"/>
                    <a:pt x="1771" y="2666"/>
                  </a:cubicBezTo>
                  <a:lnTo>
                    <a:pt x="2210" y="2666"/>
                  </a:lnTo>
                  <a:lnTo>
                    <a:pt x="2210" y="2598"/>
                  </a:lnTo>
                  <a:cubicBezTo>
                    <a:pt x="2159" y="2581"/>
                    <a:pt x="2125" y="2531"/>
                    <a:pt x="2108" y="2446"/>
                  </a:cubicBezTo>
                  <a:cubicBezTo>
                    <a:pt x="2092" y="2396"/>
                    <a:pt x="2075" y="2311"/>
                    <a:pt x="2075" y="2210"/>
                  </a:cubicBezTo>
                  <a:lnTo>
                    <a:pt x="2075" y="1856"/>
                  </a:lnTo>
                  <a:cubicBezTo>
                    <a:pt x="2058" y="1704"/>
                    <a:pt x="2024" y="1586"/>
                    <a:pt x="1973" y="1519"/>
                  </a:cubicBezTo>
                  <a:cubicBezTo>
                    <a:pt x="1923" y="1451"/>
                    <a:pt x="1855" y="1401"/>
                    <a:pt x="1737" y="1350"/>
                  </a:cubicBezTo>
                  <a:cubicBezTo>
                    <a:pt x="1855" y="1299"/>
                    <a:pt x="1957" y="1215"/>
                    <a:pt x="2007" y="1114"/>
                  </a:cubicBezTo>
                  <a:cubicBezTo>
                    <a:pt x="2092" y="1013"/>
                    <a:pt x="2125" y="878"/>
                    <a:pt x="2125" y="726"/>
                  </a:cubicBezTo>
                  <a:cubicBezTo>
                    <a:pt x="2125" y="422"/>
                    <a:pt x="1990" y="203"/>
                    <a:pt x="1737" y="85"/>
                  </a:cubicBezTo>
                  <a:cubicBezTo>
                    <a:pt x="1619" y="34"/>
                    <a:pt x="1451" y="1"/>
                    <a:pt x="1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9"/>
            <p:cNvSpPr/>
            <p:nvPr/>
          </p:nvSpPr>
          <p:spPr>
            <a:xfrm>
              <a:off x="3789125" y="5288375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1"/>
                  </a:moveTo>
                  <a:lnTo>
                    <a:pt x="0" y="2666"/>
                  </a:lnTo>
                  <a:lnTo>
                    <a:pt x="337" y="2666"/>
                  </a:lnTo>
                  <a:lnTo>
                    <a:pt x="337" y="507"/>
                  </a:lnTo>
                  <a:lnTo>
                    <a:pt x="1704" y="2666"/>
                  </a:lnTo>
                  <a:lnTo>
                    <a:pt x="2108" y="2666"/>
                  </a:lnTo>
                  <a:lnTo>
                    <a:pt x="2108" y="1"/>
                  </a:lnTo>
                  <a:lnTo>
                    <a:pt x="1771" y="1"/>
                  </a:lnTo>
                  <a:lnTo>
                    <a:pt x="1771" y="2160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3856150" y="5288375"/>
              <a:ext cx="54425" cy="66650"/>
            </a:xfrm>
            <a:custGeom>
              <a:avLst/>
              <a:gdLst/>
              <a:ahLst/>
              <a:cxnLst/>
              <a:rect l="l" t="t" r="r" b="b"/>
              <a:pathLst>
                <a:path w="2177" h="2666" extrusionOk="0">
                  <a:moveTo>
                    <a:pt x="1" y="1"/>
                  </a:moveTo>
                  <a:lnTo>
                    <a:pt x="1" y="2666"/>
                  </a:lnTo>
                  <a:lnTo>
                    <a:pt x="355" y="2666"/>
                  </a:lnTo>
                  <a:lnTo>
                    <a:pt x="355" y="1738"/>
                  </a:lnTo>
                  <a:lnTo>
                    <a:pt x="777" y="1333"/>
                  </a:lnTo>
                  <a:lnTo>
                    <a:pt x="1704" y="2666"/>
                  </a:lnTo>
                  <a:lnTo>
                    <a:pt x="2177" y="2666"/>
                  </a:lnTo>
                  <a:lnTo>
                    <a:pt x="1030" y="1080"/>
                  </a:lnTo>
                  <a:lnTo>
                    <a:pt x="2143" y="1"/>
                  </a:lnTo>
                  <a:lnTo>
                    <a:pt x="1654" y="1"/>
                  </a:lnTo>
                  <a:lnTo>
                    <a:pt x="355" y="129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3920675" y="5275300"/>
              <a:ext cx="59475" cy="66650"/>
            </a:xfrm>
            <a:custGeom>
              <a:avLst/>
              <a:gdLst/>
              <a:ahLst/>
              <a:cxnLst/>
              <a:rect l="l" t="t" r="r" b="b"/>
              <a:pathLst>
                <a:path w="2379" h="2666" extrusionOk="0">
                  <a:moveTo>
                    <a:pt x="1198" y="389"/>
                  </a:moveTo>
                  <a:lnTo>
                    <a:pt x="1603" y="1569"/>
                  </a:lnTo>
                  <a:lnTo>
                    <a:pt x="776" y="1569"/>
                  </a:lnTo>
                  <a:lnTo>
                    <a:pt x="1198" y="389"/>
                  </a:lnTo>
                  <a:close/>
                  <a:moveTo>
                    <a:pt x="1012" y="1"/>
                  </a:moveTo>
                  <a:lnTo>
                    <a:pt x="0" y="2666"/>
                  </a:lnTo>
                  <a:lnTo>
                    <a:pt x="372" y="2666"/>
                  </a:lnTo>
                  <a:lnTo>
                    <a:pt x="658" y="1873"/>
                  </a:lnTo>
                  <a:lnTo>
                    <a:pt x="1721" y="1873"/>
                  </a:lnTo>
                  <a:lnTo>
                    <a:pt x="1991" y="2666"/>
                  </a:lnTo>
                  <a:lnTo>
                    <a:pt x="2379" y="2666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3983075" y="5275300"/>
              <a:ext cx="53575" cy="66650"/>
            </a:xfrm>
            <a:custGeom>
              <a:avLst/>
              <a:gdLst/>
              <a:ahLst/>
              <a:cxnLst/>
              <a:rect l="l" t="t" r="r" b="b"/>
              <a:pathLst>
                <a:path w="2143" h="2666" extrusionOk="0">
                  <a:moveTo>
                    <a:pt x="1" y="1"/>
                  </a:moveTo>
                  <a:lnTo>
                    <a:pt x="1" y="321"/>
                  </a:lnTo>
                  <a:lnTo>
                    <a:pt x="895" y="321"/>
                  </a:lnTo>
                  <a:lnTo>
                    <a:pt x="895" y="2666"/>
                  </a:lnTo>
                  <a:lnTo>
                    <a:pt x="1249" y="2666"/>
                  </a:lnTo>
                  <a:lnTo>
                    <a:pt x="1249" y="321"/>
                  </a:lnTo>
                  <a:lnTo>
                    <a:pt x="2143" y="321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4045900" y="5275300"/>
              <a:ext cx="49800" cy="66650"/>
            </a:xfrm>
            <a:custGeom>
              <a:avLst/>
              <a:gdLst/>
              <a:ahLst/>
              <a:cxnLst/>
              <a:rect l="l" t="t" r="r" b="b"/>
              <a:pathLst>
                <a:path w="1992" h="2666" extrusionOk="0">
                  <a:moveTo>
                    <a:pt x="1080" y="321"/>
                  </a:moveTo>
                  <a:cubicBezTo>
                    <a:pt x="1215" y="321"/>
                    <a:pt x="1333" y="338"/>
                    <a:pt x="1418" y="372"/>
                  </a:cubicBezTo>
                  <a:cubicBezTo>
                    <a:pt x="1553" y="439"/>
                    <a:pt x="1637" y="574"/>
                    <a:pt x="1637" y="760"/>
                  </a:cubicBezTo>
                  <a:cubicBezTo>
                    <a:pt x="1637" y="945"/>
                    <a:pt x="1586" y="1063"/>
                    <a:pt x="1468" y="1131"/>
                  </a:cubicBezTo>
                  <a:cubicBezTo>
                    <a:pt x="1367" y="1198"/>
                    <a:pt x="1249" y="1232"/>
                    <a:pt x="1080" y="1232"/>
                  </a:cubicBezTo>
                  <a:lnTo>
                    <a:pt x="372" y="1232"/>
                  </a:lnTo>
                  <a:lnTo>
                    <a:pt x="372" y="321"/>
                  </a:lnTo>
                  <a:close/>
                  <a:moveTo>
                    <a:pt x="1" y="1"/>
                  </a:moveTo>
                  <a:lnTo>
                    <a:pt x="1" y="2666"/>
                  </a:lnTo>
                  <a:lnTo>
                    <a:pt x="372" y="2666"/>
                  </a:lnTo>
                  <a:lnTo>
                    <a:pt x="372" y="1536"/>
                  </a:lnTo>
                  <a:lnTo>
                    <a:pt x="1198" y="1536"/>
                  </a:lnTo>
                  <a:cubicBezTo>
                    <a:pt x="1468" y="1536"/>
                    <a:pt x="1671" y="1468"/>
                    <a:pt x="1806" y="1316"/>
                  </a:cubicBezTo>
                  <a:cubicBezTo>
                    <a:pt x="1924" y="1148"/>
                    <a:pt x="1991" y="979"/>
                    <a:pt x="1991" y="760"/>
                  </a:cubicBezTo>
                  <a:cubicBezTo>
                    <a:pt x="1991" y="524"/>
                    <a:pt x="1924" y="338"/>
                    <a:pt x="1772" y="203"/>
                  </a:cubicBezTo>
                  <a:cubicBezTo>
                    <a:pt x="1637" y="68"/>
                    <a:pt x="1434" y="1"/>
                    <a:pt x="1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4103250" y="5277000"/>
              <a:ext cx="44300" cy="66650"/>
            </a:xfrm>
            <a:custGeom>
              <a:avLst/>
              <a:gdLst/>
              <a:ahLst/>
              <a:cxnLst/>
              <a:rect l="l" t="t" r="r" b="b"/>
              <a:pathLst>
                <a:path w="1772" h="2666" extrusionOk="0">
                  <a:moveTo>
                    <a:pt x="878" y="287"/>
                  </a:moveTo>
                  <a:cubicBezTo>
                    <a:pt x="1029" y="287"/>
                    <a:pt x="1148" y="338"/>
                    <a:pt x="1232" y="422"/>
                  </a:cubicBezTo>
                  <a:cubicBezTo>
                    <a:pt x="1299" y="506"/>
                    <a:pt x="1333" y="591"/>
                    <a:pt x="1333" y="675"/>
                  </a:cubicBezTo>
                  <a:cubicBezTo>
                    <a:pt x="1333" y="793"/>
                    <a:pt x="1299" y="894"/>
                    <a:pt x="1215" y="979"/>
                  </a:cubicBezTo>
                  <a:cubicBezTo>
                    <a:pt x="1131" y="1063"/>
                    <a:pt x="1029" y="1097"/>
                    <a:pt x="878" y="1097"/>
                  </a:cubicBezTo>
                  <a:cubicBezTo>
                    <a:pt x="760" y="1097"/>
                    <a:pt x="642" y="1063"/>
                    <a:pt x="557" y="995"/>
                  </a:cubicBezTo>
                  <a:cubicBezTo>
                    <a:pt x="473" y="911"/>
                    <a:pt x="422" y="827"/>
                    <a:pt x="422" y="692"/>
                  </a:cubicBezTo>
                  <a:cubicBezTo>
                    <a:pt x="422" y="591"/>
                    <a:pt x="456" y="506"/>
                    <a:pt x="524" y="422"/>
                  </a:cubicBezTo>
                  <a:cubicBezTo>
                    <a:pt x="608" y="338"/>
                    <a:pt x="709" y="287"/>
                    <a:pt x="878" y="287"/>
                  </a:cubicBezTo>
                  <a:close/>
                  <a:moveTo>
                    <a:pt x="878" y="1383"/>
                  </a:moveTo>
                  <a:cubicBezTo>
                    <a:pt x="1029" y="1383"/>
                    <a:pt x="1164" y="1417"/>
                    <a:pt x="1266" y="1501"/>
                  </a:cubicBezTo>
                  <a:cubicBezTo>
                    <a:pt x="1384" y="1603"/>
                    <a:pt x="1434" y="1721"/>
                    <a:pt x="1434" y="1889"/>
                  </a:cubicBezTo>
                  <a:cubicBezTo>
                    <a:pt x="1434" y="2058"/>
                    <a:pt x="1384" y="2176"/>
                    <a:pt x="1282" y="2260"/>
                  </a:cubicBezTo>
                  <a:cubicBezTo>
                    <a:pt x="1181" y="2345"/>
                    <a:pt x="1046" y="2378"/>
                    <a:pt x="895" y="2378"/>
                  </a:cubicBezTo>
                  <a:cubicBezTo>
                    <a:pt x="709" y="2378"/>
                    <a:pt x="574" y="2328"/>
                    <a:pt x="473" y="2227"/>
                  </a:cubicBezTo>
                  <a:cubicBezTo>
                    <a:pt x="389" y="2125"/>
                    <a:pt x="338" y="2007"/>
                    <a:pt x="338" y="1872"/>
                  </a:cubicBezTo>
                  <a:cubicBezTo>
                    <a:pt x="338" y="1721"/>
                    <a:pt x="389" y="1603"/>
                    <a:pt x="490" y="1501"/>
                  </a:cubicBezTo>
                  <a:cubicBezTo>
                    <a:pt x="591" y="1417"/>
                    <a:pt x="726" y="1383"/>
                    <a:pt x="878" y="1383"/>
                  </a:cubicBezTo>
                  <a:close/>
                  <a:moveTo>
                    <a:pt x="895" y="0"/>
                  </a:moveTo>
                  <a:cubicBezTo>
                    <a:pt x="625" y="0"/>
                    <a:pt x="439" y="68"/>
                    <a:pt x="287" y="203"/>
                  </a:cubicBezTo>
                  <a:cubicBezTo>
                    <a:pt x="152" y="338"/>
                    <a:pt x="85" y="506"/>
                    <a:pt x="85" y="692"/>
                  </a:cubicBezTo>
                  <a:cubicBezTo>
                    <a:pt x="85" y="860"/>
                    <a:pt x="136" y="979"/>
                    <a:pt x="220" y="1080"/>
                  </a:cubicBezTo>
                  <a:cubicBezTo>
                    <a:pt x="271" y="1130"/>
                    <a:pt x="338" y="1181"/>
                    <a:pt x="439" y="1215"/>
                  </a:cubicBezTo>
                  <a:cubicBezTo>
                    <a:pt x="287" y="1282"/>
                    <a:pt x="169" y="1366"/>
                    <a:pt x="102" y="1468"/>
                  </a:cubicBezTo>
                  <a:cubicBezTo>
                    <a:pt x="34" y="1586"/>
                    <a:pt x="1" y="1721"/>
                    <a:pt x="1" y="1872"/>
                  </a:cubicBezTo>
                  <a:cubicBezTo>
                    <a:pt x="1" y="2125"/>
                    <a:pt x="85" y="2328"/>
                    <a:pt x="254" y="2463"/>
                  </a:cubicBezTo>
                  <a:cubicBezTo>
                    <a:pt x="422" y="2598"/>
                    <a:pt x="642" y="2665"/>
                    <a:pt x="895" y="2665"/>
                  </a:cubicBezTo>
                  <a:cubicBezTo>
                    <a:pt x="1181" y="2665"/>
                    <a:pt x="1384" y="2598"/>
                    <a:pt x="1535" y="2429"/>
                  </a:cubicBezTo>
                  <a:cubicBezTo>
                    <a:pt x="1687" y="2277"/>
                    <a:pt x="1772" y="2075"/>
                    <a:pt x="1772" y="1856"/>
                  </a:cubicBezTo>
                  <a:cubicBezTo>
                    <a:pt x="1772" y="1653"/>
                    <a:pt x="1721" y="1501"/>
                    <a:pt x="1603" y="1383"/>
                  </a:cubicBezTo>
                  <a:cubicBezTo>
                    <a:pt x="1535" y="1316"/>
                    <a:pt x="1451" y="1265"/>
                    <a:pt x="1350" y="1215"/>
                  </a:cubicBezTo>
                  <a:cubicBezTo>
                    <a:pt x="1434" y="1164"/>
                    <a:pt x="1519" y="1097"/>
                    <a:pt x="1569" y="1046"/>
                  </a:cubicBezTo>
                  <a:cubicBezTo>
                    <a:pt x="1637" y="945"/>
                    <a:pt x="1687" y="810"/>
                    <a:pt x="1687" y="658"/>
                  </a:cubicBezTo>
                  <a:cubicBezTo>
                    <a:pt x="1687" y="473"/>
                    <a:pt x="1620" y="321"/>
                    <a:pt x="1468" y="203"/>
                  </a:cubicBezTo>
                  <a:cubicBezTo>
                    <a:pt x="1333" y="68"/>
                    <a:pt x="1131" y="0"/>
                    <a:pt x="8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6152950" y="3055250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0"/>
                  </a:moveTo>
                  <a:lnTo>
                    <a:pt x="1" y="321"/>
                  </a:lnTo>
                  <a:lnTo>
                    <a:pt x="911" y="321"/>
                  </a:lnTo>
                  <a:lnTo>
                    <a:pt x="911" y="2665"/>
                  </a:lnTo>
                  <a:lnTo>
                    <a:pt x="1266" y="2665"/>
                  </a:lnTo>
                  <a:lnTo>
                    <a:pt x="1266" y="321"/>
                  </a:lnTo>
                  <a:lnTo>
                    <a:pt x="2159" y="32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6216625" y="3055250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32" y="321"/>
                  </a:moveTo>
                  <a:cubicBezTo>
                    <a:pt x="1367" y="321"/>
                    <a:pt x="1451" y="338"/>
                    <a:pt x="1535" y="371"/>
                  </a:cubicBezTo>
                  <a:cubicBezTo>
                    <a:pt x="1670" y="439"/>
                    <a:pt x="1738" y="557"/>
                    <a:pt x="1738" y="759"/>
                  </a:cubicBezTo>
                  <a:cubicBezTo>
                    <a:pt x="1738" y="928"/>
                    <a:pt x="1687" y="1063"/>
                    <a:pt x="1586" y="1130"/>
                  </a:cubicBezTo>
                  <a:cubicBezTo>
                    <a:pt x="1485" y="1198"/>
                    <a:pt x="1367" y="1232"/>
                    <a:pt x="1198" y="1232"/>
                  </a:cubicBezTo>
                  <a:lnTo>
                    <a:pt x="355" y="1232"/>
                  </a:lnTo>
                  <a:lnTo>
                    <a:pt x="355" y="321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355" y="2665"/>
                  </a:lnTo>
                  <a:lnTo>
                    <a:pt x="355" y="1518"/>
                  </a:lnTo>
                  <a:lnTo>
                    <a:pt x="1181" y="1518"/>
                  </a:lnTo>
                  <a:cubicBezTo>
                    <a:pt x="1333" y="1518"/>
                    <a:pt x="1434" y="1535"/>
                    <a:pt x="1502" y="1569"/>
                  </a:cubicBezTo>
                  <a:cubicBezTo>
                    <a:pt x="1620" y="1636"/>
                    <a:pt x="1687" y="1755"/>
                    <a:pt x="1687" y="1923"/>
                  </a:cubicBezTo>
                  <a:lnTo>
                    <a:pt x="1721" y="2362"/>
                  </a:lnTo>
                  <a:cubicBezTo>
                    <a:pt x="1721" y="2480"/>
                    <a:pt x="1738" y="2547"/>
                    <a:pt x="1738" y="2581"/>
                  </a:cubicBezTo>
                  <a:cubicBezTo>
                    <a:pt x="1738" y="2615"/>
                    <a:pt x="1755" y="2648"/>
                    <a:pt x="1771" y="2665"/>
                  </a:cubicBezTo>
                  <a:lnTo>
                    <a:pt x="2210" y="2665"/>
                  </a:lnTo>
                  <a:lnTo>
                    <a:pt x="2210" y="2615"/>
                  </a:lnTo>
                  <a:cubicBezTo>
                    <a:pt x="2142" y="2581"/>
                    <a:pt x="2109" y="2530"/>
                    <a:pt x="2092" y="2446"/>
                  </a:cubicBezTo>
                  <a:cubicBezTo>
                    <a:pt x="2075" y="2395"/>
                    <a:pt x="2075" y="2328"/>
                    <a:pt x="2058" y="2227"/>
                  </a:cubicBezTo>
                  <a:lnTo>
                    <a:pt x="2058" y="1856"/>
                  </a:lnTo>
                  <a:cubicBezTo>
                    <a:pt x="2041" y="1704"/>
                    <a:pt x="2024" y="1603"/>
                    <a:pt x="1974" y="1518"/>
                  </a:cubicBezTo>
                  <a:cubicBezTo>
                    <a:pt x="1906" y="1451"/>
                    <a:pt x="1839" y="1400"/>
                    <a:pt x="1721" y="1350"/>
                  </a:cubicBezTo>
                  <a:cubicBezTo>
                    <a:pt x="1839" y="1299"/>
                    <a:pt x="1940" y="1215"/>
                    <a:pt x="2008" y="1114"/>
                  </a:cubicBezTo>
                  <a:cubicBezTo>
                    <a:pt x="2075" y="1012"/>
                    <a:pt x="2109" y="877"/>
                    <a:pt x="2109" y="726"/>
                  </a:cubicBezTo>
                  <a:cubicBezTo>
                    <a:pt x="2109" y="422"/>
                    <a:pt x="1974" y="203"/>
                    <a:pt x="1721" y="85"/>
                  </a:cubicBezTo>
                  <a:cubicBezTo>
                    <a:pt x="1603" y="34"/>
                    <a:pt x="1434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6282400" y="3055250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338" y="2665"/>
                  </a:lnTo>
                  <a:lnTo>
                    <a:pt x="338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72" y="0"/>
                  </a:lnTo>
                  <a:lnTo>
                    <a:pt x="1772" y="215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6349875" y="3055250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71" y="2665"/>
                  </a:lnTo>
                  <a:lnTo>
                    <a:pt x="371" y="1417"/>
                  </a:lnTo>
                  <a:lnTo>
                    <a:pt x="1737" y="1417"/>
                  </a:lnTo>
                  <a:lnTo>
                    <a:pt x="1737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37" y="0"/>
                  </a:lnTo>
                  <a:lnTo>
                    <a:pt x="1737" y="1097"/>
                  </a:lnTo>
                  <a:lnTo>
                    <a:pt x="371" y="109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6148325" y="2870550"/>
              <a:ext cx="53975" cy="66650"/>
            </a:xfrm>
            <a:custGeom>
              <a:avLst/>
              <a:gdLst/>
              <a:ahLst/>
              <a:cxnLst/>
              <a:rect l="l" t="t" r="r" b="b"/>
              <a:pathLst>
                <a:path w="2159" h="2666" extrusionOk="0">
                  <a:moveTo>
                    <a:pt x="0" y="1"/>
                  </a:moveTo>
                  <a:lnTo>
                    <a:pt x="0" y="321"/>
                  </a:lnTo>
                  <a:lnTo>
                    <a:pt x="894" y="321"/>
                  </a:lnTo>
                  <a:lnTo>
                    <a:pt x="894" y="2666"/>
                  </a:lnTo>
                  <a:lnTo>
                    <a:pt x="1265" y="2666"/>
                  </a:lnTo>
                  <a:lnTo>
                    <a:pt x="1265" y="321"/>
                  </a:lnTo>
                  <a:lnTo>
                    <a:pt x="2159" y="321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6211575" y="2870550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48" y="321"/>
                  </a:moveTo>
                  <a:cubicBezTo>
                    <a:pt x="1366" y="321"/>
                    <a:pt x="1467" y="338"/>
                    <a:pt x="1552" y="372"/>
                  </a:cubicBezTo>
                  <a:cubicBezTo>
                    <a:pt x="1687" y="439"/>
                    <a:pt x="1754" y="557"/>
                    <a:pt x="1754" y="760"/>
                  </a:cubicBezTo>
                  <a:cubicBezTo>
                    <a:pt x="1754" y="929"/>
                    <a:pt x="1704" y="1047"/>
                    <a:pt x="1602" y="1131"/>
                  </a:cubicBezTo>
                  <a:cubicBezTo>
                    <a:pt x="1501" y="1198"/>
                    <a:pt x="1366" y="1215"/>
                    <a:pt x="1198" y="1215"/>
                  </a:cubicBezTo>
                  <a:lnTo>
                    <a:pt x="371" y="1215"/>
                  </a:lnTo>
                  <a:lnTo>
                    <a:pt x="371" y="321"/>
                  </a:lnTo>
                  <a:close/>
                  <a:moveTo>
                    <a:pt x="0" y="1"/>
                  </a:moveTo>
                  <a:lnTo>
                    <a:pt x="0" y="2666"/>
                  </a:lnTo>
                  <a:lnTo>
                    <a:pt x="371" y="2666"/>
                  </a:lnTo>
                  <a:lnTo>
                    <a:pt x="371" y="1519"/>
                  </a:lnTo>
                  <a:lnTo>
                    <a:pt x="1181" y="1519"/>
                  </a:lnTo>
                  <a:cubicBezTo>
                    <a:pt x="1332" y="1519"/>
                    <a:pt x="1451" y="1536"/>
                    <a:pt x="1518" y="1569"/>
                  </a:cubicBezTo>
                  <a:cubicBezTo>
                    <a:pt x="1636" y="1637"/>
                    <a:pt x="1704" y="1755"/>
                    <a:pt x="1704" y="1924"/>
                  </a:cubicBezTo>
                  <a:lnTo>
                    <a:pt x="1737" y="2362"/>
                  </a:lnTo>
                  <a:cubicBezTo>
                    <a:pt x="1737" y="2480"/>
                    <a:pt x="1737" y="2548"/>
                    <a:pt x="1754" y="2581"/>
                  </a:cubicBezTo>
                  <a:cubicBezTo>
                    <a:pt x="1754" y="2615"/>
                    <a:pt x="1754" y="2649"/>
                    <a:pt x="1771" y="2666"/>
                  </a:cubicBezTo>
                  <a:lnTo>
                    <a:pt x="2210" y="2666"/>
                  </a:lnTo>
                  <a:lnTo>
                    <a:pt x="2210" y="2598"/>
                  </a:lnTo>
                  <a:cubicBezTo>
                    <a:pt x="2159" y="2581"/>
                    <a:pt x="2125" y="2531"/>
                    <a:pt x="2091" y="2447"/>
                  </a:cubicBezTo>
                  <a:cubicBezTo>
                    <a:pt x="2091" y="2396"/>
                    <a:pt x="2075" y="2312"/>
                    <a:pt x="2075" y="2210"/>
                  </a:cubicBezTo>
                  <a:lnTo>
                    <a:pt x="2058" y="1856"/>
                  </a:lnTo>
                  <a:cubicBezTo>
                    <a:pt x="2058" y="1704"/>
                    <a:pt x="2024" y="1586"/>
                    <a:pt x="1973" y="1519"/>
                  </a:cubicBezTo>
                  <a:cubicBezTo>
                    <a:pt x="1923" y="1451"/>
                    <a:pt x="1838" y="1401"/>
                    <a:pt x="1737" y="1350"/>
                  </a:cubicBezTo>
                  <a:cubicBezTo>
                    <a:pt x="1855" y="1300"/>
                    <a:pt x="1940" y="1215"/>
                    <a:pt x="2007" y="1114"/>
                  </a:cubicBezTo>
                  <a:cubicBezTo>
                    <a:pt x="2075" y="1013"/>
                    <a:pt x="2125" y="878"/>
                    <a:pt x="2125" y="726"/>
                  </a:cubicBezTo>
                  <a:cubicBezTo>
                    <a:pt x="2125" y="423"/>
                    <a:pt x="1990" y="203"/>
                    <a:pt x="1737" y="85"/>
                  </a:cubicBezTo>
                  <a:cubicBezTo>
                    <a:pt x="1602" y="35"/>
                    <a:pt x="1434" y="1"/>
                    <a:pt x="1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6277775" y="2870550"/>
              <a:ext cx="52725" cy="66650"/>
            </a:xfrm>
            <a:custGeom>
              <a:avLst/>
              <a:gdLst/>
              <a:ahLst/>
              <a:cxnLst/>
              <a:rect l="l" t="t" r="r" b="b"/>
              <a:pathLst>
                <a:path w="2109" h="2666" extrusionOk="0">
                  <a:moveTo>
                    <a:pt x="0" y="1"/>
                  </a:moveTo>
                  <a:lnTo>
                    <a:pt x="0" y="2666"/>
                  </a:lnTo>
                  <a:lnTo>
                    <a:pt x="337" y="2666"/>
                  </a:lnTo>
                  <a:lnTo>
                    <a:pt x="337" y="507"/>
                  </a:lnTo>
                  <a:lnTo>
                    <a:pt x="1704" y="2666"/>
                  </a:lnTo>
                  <a:lnTo>
                    <a:pt x="2108" y="2666"/>
                  </a:lnTo>
                  <a:lnTo>
                    <a:pt x="2108" y="1"/>
                  </a:lnTo>
                  <a:lnTo>
                    <a:pt x="1771" y="1"/>
                  </a:lnTo>
                  <a:lnTo>
                    <a:pt x="1771" y="2160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6344800" y="2870550"/>
              <a:ext cx="42625" cy="66650"/>
            </a:xfrm>
            <a:custGeom>
              <a:avLst/>
              <a:gdLst/>
              <a:ahLst/>
              <a:cxnLst/>
              <a:rect l="l" t="t" r="r" b="b"/>
              <a:pathLst>
                <a:path w="1705" h="2666" extrusionOk="0">
                  <a:moveTo>
                    <a:pt x="1" y="1"/>
                  </a:moveTo>
                  <a:lnTo>
                    <a:pt x="1" y="2666"/>
                  </a:lnTo>
                  <a:lnTo>
                    <a:pt x="1704" y="2666"/>
                  </a:lnTo>
                  <a:lnTo>
                    <a:pt x="1704" y="2345"/>
                  </a:lnTo>
                  <a:lnTo>
                    <a:pt x="355" y="2345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6392025" y="2872250"/>
              <a:ext cx="45150" cy="64950"/>
            </a:xfrm>
            <a:custGeom>
              <a:avLst/>
              <a:gdLst/>
              <a:ahLst/>
              <a:cxnLst/>
              <a:rect l="l" t="t" r="r" b="b"/>
              <a:pathLst>
                <a:path w="1806" h="2598" extrusionOk="0">
                  <a:moveTo>
                    <a:pt x="945" y="0"/>
                  </a:moveTo>
                  <a:cubicBezTo>
                    <a:pt x="591" y="0"/>
                    <a:pt x="338" y="118"/>
                    <a:pt x="203" y="371"/>
                  </a:cubicBezTo>
                  <a:cubicBezTo>
                    <a:pt x="119" y="506"/>
                    <a:pt x="68" y="692"/>
                    <a:pt x="68" y="928"/>
                  </a:cubicBezTo>
                  <a:lnTo>
                    <a:pt x="406" y="928"/>
                  </a:lnTo>
                  <a:cubicBezTo>
                    <a:pt x="406" y="759"/>
                    <a:pt x="439" y="641"/>
                    <a:pt x="473" y="540"/>
                  </a:cubicBezTo>
                  <a:cubicBezTo>
                    <a:pt x="557" y="371"/>
                    <a:pt x="726" y="287"/>
                    <a:pt x="945" y="287"/>
                  </a:cubicBezTo>
                  <a:cubicBezTo>
                    <a:pt x="1097" y="287"/>
                    <a:pt x="1215" y="338"/>
                    <a:pt x="1300" y="422"/>
                  </a:cubicBezTo>
                  <a:cubicBezTo>
                    <a:pt x="1384" y="506"/>
                    <a:pt x="1435" y="624"/>
                    <a:pt x="1435" y="776"/>
                  </a:cubicBezTo>
                  <a:cubicBezTo>
                    <a:pt x="1435" y="911"/>
                    <a:pt x="1384" y="1029"/>
                    <a:pt x="1283" y="1130"/>
                  </a:cubicBezTo>
                  <a:cubicBezTo>
                    <a:pt x="1232" y="1198"/>
                    <a:pt x="1131" y="1265"/>
                    <a:pt x="962" y="1350"/>
                  </a:cubicBezTo>
                  <a:lnTo>
                    <a:pt x="608" y="1552"/>
                  </a:lnTo>
                  <a:cubicBezTo>
                    <a:pt x="389" y="1687"/>
                    <a:pt x="220" y="1839"/>
                    <a:pt x="153" y="2024"/>
                  </a:cubicBezTo>
                  <a:cubicBezTo>
                    <a:pt x="68" y="2176"/>
                    <a:pt x="18" y="2379"/>
                    <a:pt x="1" y="2598"/>
                  </a:cubicBezTo>
                  <a:lnTo>
                    <a:pt x="1789" y="2598"/>
                  </a:lnTo>
                  <a:lnTo>
                    <a:pt x="1789" y="2294"/>
                  </a:lnTo>
                  <a:lnTo>
                    <a:pt x="372" y="2294"/>
                  </a:lnTo>
                  <a:cubicBezTo>
                    <a:pt x="406" y="2159"/>
                    <a:pt x="473" y="2041"/>
                    <a:pt x="608" y="1940"/>
                  </a:cubicBezTo>
                  <a:cubicBezTo>
                    <a:pt x="676" y="1873"/>
                    <a:pt x="760" y="1822"/>
                    <a:pt x="878" y="1754"/>
                  </a:cubicBezTo>
                  <a:lnTo>
                    <a:pt x="1131" y="1620"/>
                  </a:lnTo>
                  <a:cubicBezTo>
                    <a:pt x="1350" y="1501"/>
                    <a:pt x="1502" y="1383"/>
                    <a:pt x="1586" y="1299"/>
                  </a:cubicBezTo>
                  <a:cubicBezTo>
                    <a:pt x="1721" y="1164"/>
                    <a:pt x="1806" y="979"/>
                    <a:pt x="1806" y="759"/>
                  </a:cubicBezTo>
                  <a:cubicBezTo>
                    <a:pt x="1806" y="574"/>
                    <a:pt x="1738" y="405"/>
                    <a:pt x="1586" y="236"/>
                  </a:cubicBezTo>
                  <a:cubicBezTo>
                    <a:pt x="1451" y="68"/>
                    <a:pt x="1232" y="0"/>
                    <a:pt x="9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4136975" y="1118550"/>
              <a:ext cx="54000" cy="66650"/>
            </a:xfrm>
            <a:custGeom>
              <a:avLst/>
              <a:gdLst/>
              <a:ahLst/>
              <a:cxnLst/>
              <a:rect l="l" t="t" r="r" b="b"/>
              <a:pathLst>
                <a:path w="2160" h="2666" extrusionOk="0">
                  <a:moveTo>
                    <a:pt x="1" y="0"/>
                  </a:moveTo>
                  <a:lnTo>
                    <a:pt x="1" y="321"/>
                  </a:lnTo>
                  <a:lnTo>
                    <a:pt x="895" y="321"/>
                  </a:lnTo>
                  <a:lnTo>
                    <a:pt x="895" y="2665"/>
                  </a:lnTo>
                  <a:lnTo>
                    <a:pt x="1266" y="2665"/>
                  </a:lnTo>
                  <a:lnTo>
                    <a:pt x="1266" y="321"/>
                  </a:lnTo>
                  <a:lnTo>
                    <a:pt x="2160" y="321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4200225" y="1118550"/>
              <a:ext cx="55275" cy="66650"/>
            </a:xfrm>
            <a:custGeom>
              <a:avLst/>
              <a:gdLst/>
              <a:ahLst/>
              <a:cxnLst/>
              <a:rect l="l" t="t" r="r" b="b"/>
              <a:pathLst>
                <a:path w="2211" h="2666" extrusionOk="0">
                  <a:moveTo>
                    <a:pt x="1249" y="321"/>
                  </a:moveTo>
                  <a:cubicBezTo>
                    <a:pt x="1367" y="321"/>
                    <a:pt x="1468" y="338"/>
                    <a:pt x="1536" y="371"/>
                  </a:cubicBezTo>
                  <a:cubicBezTo>
                    <a:pt x="1671" y="439"/>
                    <a:pt x="1738" y="557"/>
                    <a:pt x="1738" y="759"/>
                  </a:cubicBezTo>
                  <a:cubicBezTo>
                    <a:pt x="1738" y="928"/>
                    <a:pt x="1688" y="1046"/>
                    <a:pt x="1603" y="1130"/>
                  </a:cubicBezTo>
                  <a:cubicBezTo>
                    <a:pt x="1502" y="1181"/>
                    <a:pt x="1367" y="1215"/>
                    <a:pt x="1198" y="1215"/>
                  </a:cubicBezTo>
                  <a:lnTo>
                    <a:pt x="372" y="1215"/>
                  </a:lnTo>
                  <a:lnTo>
                    <a:pt x="372" y="321"/>
                  </a:lnTo>
                  <a:close/>
                  <a:moveTo>
                    <a:pt x="1" y="0"/>
                  </a:moveTo>
                  <a:lnTo>
                    <a:pt x="1" y="2665"/>
                  </a:lnTo>
                  <a:lnTo>
                    <a:pt x="372" y="2665"/>
                  </a:lnTo>
                  <a:lnTo>
                    <a:pt x="372" y="1518"/>
                  </a:lnTo>
                  <a:lnTo>
                    <a:pt x="1182" y="1518"/>
                  </a:lnTo>
                  <a:cubicBezTo>
                    <a:pt x="1333" y="1518"/>
                    <a:pt x="1435" y="1535"/>
                    <a:pt x="1502" y="1569"/>
                  </a:cubicBezTo>
                  <a:cubicBezTo>
                    <a:pt x="1637" y="1636"/>
                    <a:pt x="1688" y="1754"/>
                    <a:pt x="1704" y="1923"/>
                  </a:cubicBezTo>
                  <a:lnTo>
                    <a:pt x="1721" y="2362"/>
                  </a:lnTo>
                  <a:cubicBezTo>
                    <a:pt x="1738" y="2463"/>
                    <a:pt x="1738" y="2547"/>
                    <a:pt x="1738" y="2581"/>
                  </a:cubicBezTo>
                  <a:cubicBezTo>
                    <a:pt x="1755" y="2615"/>
                    <a:pt x="1755" y="2648"/>
                    <a:pt x="1772" y="2665"/>
                  </a:cubicBezTo>
                  <a:lnTo>
                    <a:pt x="2210" y="2665"/>
                  </a:lnTo>
                  <a:lnTo>
                    <a:pt x="2210" y="2598"/>
                  </a:lnTo>
                  <a:cubicBezTo>
                    <a:pt x="2160" y="2581"/>
                    <a:pt x="2126" y="2530"/>
                    <a:pt x="2092" y="2446"/>
                  </a:cubicBezTo>
                  <a:cubicBezTo>
                    <a:pt x="2092" y="2395"/>
                    <a:pt x="2076" y="2311"/>
                    <a:pt x="2076" y="2210"/>
                  </a:cubicBezTo>
                  <a:lnTo>
                    <a:pt x="2059" y="1856"/>
                  </a:lnTo>
                  <a:cubicBezTo>
                    <a:pt x="2059" y="1704"/>
                    <a:pt x="2025" y="1586"/>
                    <a:pt x="1974" y="1518"/>
                  </a:cubicBezTo>
                  <a:cubicBezTo>
                    <a:pt x="1924" y="1451"/>
                    <a:pt x="1839" y="1400"/>
                    <a:pt x="1738" y="1350"/>
                  </a:cubicBezTo>
                  <a:cubicBezTo>
                    <a:pt x="1856" y="1299"/>
                    <a:pt x="1941" y="1215"/>
                    <a:pt x="2008" y="1114"/>
                  </a:cubicBezTo>
                  <a:cubicBezTo>
                    <a:pt x="2076" y="1012"/>
                    <a:pt x="2109" y="877"/>
                    <a:pt x="2109" y="726"/>
                  </a:cubicBezTo>
                  <a:cubicBezTo>
                    <a:pt x="2109" y="422"/>
                    <a:pt x="1991" y="203"/>
                    <a:pt x="1738" y="85"/>
                  </a:cubicBezTo>
                  <a:cubicBezTo>
                    <a:pt x="1603" y="34"/>
                    <a:pt x="1435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4266425" y="1118550"/>
              <a:ext cx="52750" cy="66650"/>
            </a:xfrm>
            <a:custGeom>
              <a:avLst/>
              <a:gdLst/>
              <a:ahLst/>
              <a:cxnLst/>
              <a:rect l="l" t="t" r="r" b="b"/>
              <a:pathLst>
                <a:path w="2110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338" y="2665"/>
                  </a:lnTo>
                  <a:lnTo>
                    <a:pt x="338" y="506"/>
                  </a:lnTo>
                  <a:lnTo>
                    <a:pt x="1704" y="2665"/>
                  </a:lnTo>
                  <a:lnTo>
                    <a:pt x="2109" y="2665"/>
                  </a:lnTo>
                  <a:lnTo>
                    <a:pt x="2109" y="0"/>
                  </a:lnTo>
                  <a:lnTo>
                    <a:pt x="1755" y="0"/>
                  </a:lnTo>
                  <a:lnTo>
                    <a:pt x="1755" y="215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4334325" y="1118550"/>
              <a:ext cx="49775" cy="66650"/>
            </a:xfrm>
            <a:custGeom>
              <a:avLst/>
              <a:gdLst/>
              <a:ahLst/>
              <a:cxnLst/>
              <a:rect l="l" t="t" r="r" b="b"/>
              <a:pathLst>
                <a:path w="1991" h="2666" extrusionOk="0">
                  <a:moveTo>
                    <a:pt x="1080" y="321"/>
                  </a:moveTo>
                  <a:cubicBezTo>
                    <a:pt x="1215" y="321"/>
                    <a:pt x="1316" y="338"/>
                    <a:pt x="1400" y="371"/>
                  </a:cubicBezTo>
                  <a:cubicBezTo>
                    <a:pt x="1552" y="439"/>
                    <a:pt x="1620" y="574"/>
                    <a:pt x="1620" y="759"/>
                  </a:cubicBezTo>
                  <a:cubicBezTo>
                    <a:pt x="1620" y="945"/>
                    <a:pt x="1569" y="1063"/>
                    <a:pt x="1468" y="1130"/>
                  </a:cubicBezTo>
                  <a:cubicBezTo>
                    <a:pt x="1367" y="1198"/>
                    <a:pt x="1232" y="1232"/>
                    <a:pt x="1080" y="1232"/>
                  </a:cubicBezTo>
                  <a:lnTo>
                    <a:pt x="355" y="1232"/>
                  </a:lnTo>
                  <a:lnTo>
                    <a:pt x="355" y="321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355" y="2665"/>
                  </a:lnTo>
                  <a:lnTo>
                    <a:pt x="355" y="1535"/>
                  </a:lnTo>
                  <a:lnTo>
                    <a:pt x="1198" y="1535"/>
                  </a:lnTo>
                  <a:cubicBezTo>
                    <a:pt x="1468" y="1535"/>
                    <a:pt x="1653" y="1468"/>
                    <a:pt x="1788" y="1299"/>
                  </a:cubicBezTo>
                  <a:cubicBezTo>
                    <a:pt x="1923" y="1147"/>
                    <a:pt x="1991" y="962"/>
                    <a:pt x="1991" y="759"/>
                  </a:cubicBezTo>
                  <a:cubicBezTo>
                    <a:pt x="1991" y="523"/>
                    <a:pt x="1906" y="338"/>
                    <a:pt x="1771" y="203"/>
                  </a:cubicBezTo>
                  <a:cubicBezTo>
                    <a:pt x="1620" y="68"/>
                    <a:pt x="1434" y="0"/>
                    <a:pt x="1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3364075" y="1063300"/>
              <a:ext cx="59050" cy="70450"/>
            </a:xfrm>
            <a:custGeom>
              <a:avLst/>
              <a:gdLst/>
              <a:ahLst/>
              <a:cxnLst/>
              <a:rect l="l" t="t" r="r" b="b"/>
              <a:pathLst>
                <a:path w="2362" h="2818" extrusionOk="0">
                  <a:moveTo>
                    <a:pt x="1249" y="1"/>
                  </a:moveTo>
                  <a:cubicBezTo>
                    <a:pt x="844" y="1"/>
                    <a:pt x="540" y="136"/>
                    <a:pt x="321" y="423"/>
                  </a:cubicBezTo>
                  <a:cubicBezTo>
                    <a:pt x="102" y="659"/>
                    <a:pt x="1" y="979"/>
                    <a:pt x="1" y="1384"/>
                  </a:cubicBezTo>
                  <a:cubicBezTo>
                    <a:pt x="1" y="1907"/>
                    <a:pt x="153" y="2278"/>
                    <a:pt x="422" y="2531"/>
                  </a:cubicBezTo>
                  <a:cubicBezTo>
                    <a:pt x="642" y="2716"/>
                    <a:pt x="895" y="2818"/>
                    <a:pt x="1198" y="2818"/>
                  </a:cubicBezTo>
                  <a:cubicBezTo>
                    <a:pt x="1552" y="2818"/>
                    <a:pt x="1856" y="2699"/>
                    <a:pt x="2058" y="2463"/>
                  </a:cubicBezTo>
                  <a:cubicBezTo>
                    <a:pt x="2244" y="2278"/>
                    <a:pt x="2345" y="2042"/>
                    <a:pt x="2362" y="1772"/>
                  </a:cubicBezTo>
                  <a:lnTo>
                    <a:pt x="2008" y="1772"/>
                  </a:lnTo>
                  <a:cubicBezTo>
                    <a:pt x="1974" y="1940"/>
                    <a:pt x="1923" y="2075"/>
                    <a:pt x="1856" y="2193"/>
                  </a:cubicBezTo>
                  <a:cubicBezTo>
                    <a:pt x="1704" y="2396"/>
                    <a:pt x="1502" y="2497"/>
                    <a:pt x="1249" y="2497"/>
                  </a:cubicBezTo>
                  <a:cubicBezTo>
                    <a:pt x="945" y="2497"/>
                    <a:pt x="743" y="2396"/>
                    <a:pt x="591" y="2210"/>
                  </a:cubicBezTo>
                  <a:cubicBezTo>
                    <a:pt x="439" y="2008"/>
                    <a:pt x="372" y="1755"/>
                    <a:pt x="372" y="1434"/>
                  </a:cubicBezTo>
                  <a:cubicBezTo>
                    <a:pt x="372" y="1063"/>
                    <a:pt x="456" y="777"/>
                    <a:pt x="608" y="608"/>
                  </a:cubicBezTo>
                  <a:cubicBezTo>
                    <a:pt x="777" y="423"/>
                    <a:pt x="979" y="321"/>
                    <a:pt x="1249" y="321"/>
                  </a:cubicBezTo>
                  <a:cubicBezTo>
                    <a:pt x="1468" y="321"/>
                    <a:pt x="1637" y="372"/>
                    <a:pt x="1755" y="473"/>
                  </a:cubicBezTo>
                  <a:cubicBezTo>
                    <a:pt x="1873" y="574"/>
                    <a:pt x="1940" y="709"/>
                    <a:pt x="1991" y="878"/>
                  </a:cubicBezTo>
                  <a:lnTo>
                    <a:pt x="2345" y="878"/>
                  </a:lnTo>
                  <a:cubicBezTo>
                    <a:pt x="2328" y="659"/>
                    <a:pt x="2227" y="456"/>
                    <a:pt x="2042" y="271"/>
                  </a:cubicBezTo>
                  <a:cubicBezTo>
                    <a:pt x="1839" y="102"/>
                    <a:pt x="1586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3435350" y="1065000"/>
              <a:ext cx="55250" cy="66650"/>
            </a:xfrm>
            <a:custGeom>
              <a:avLst/>
              <a:gdLst/>
              <a:ahLst/>
              <a:cxnLst/>
              <a:rect l="l" t="t" r="r" b="b"/>
              <a:pathLst>
                <a:path w="2210" h="2666" extrusionOk="0">
                  <a:moveTo>
                    <a:pt x="1231" y="321"/>
                  </a:moveTo>
                  <a:cubicBezTo>
                    <a:pt x="1366" y="321"/>
                    <a:pt x="1468" y="338"/>
                    <a:pt x="1535" y="371"/>
                  </a:cubicBezTo>
                  <a:cubicBezTo>
                    <a:pt x="1670" y="439"/>
                    <a:pt x="1737" y="574"/>
                    <a:pt x="1737" y="759"/>
                  </a:cubicBezTo>
                  <a:cubicBezTo>
                    <a:pt x="1737" y="945"/>
                    <a:pt x="1687" y="1063"/>
                    <a:pt x="1586" y="1130"/>
                  </a:cubicBezTo>
                  <a:cubicBezTo>
                    <a:pt x="1501" y="1198"/>
                    <a:pt x="1366" y="1232"/>
                    <a:pt x="1198" y="1232"/>
                  </a:cubicBezTo>
                  <a:lnTo>
                    <a:pt x="354" y="1232"/>
                  </a:lnTo>
                  <a:lnTo>
                    <a:pt x="354" y="321"/>
                  </a:lnTo>
                  <a:close/>
                  <a:moveTo>
                    <a:pt x="0" y="0"/>
                  </a:moveTo>
                  <a:lnTo>
                    <a:pt x="0" y="2665"/>
                  </a:lnTo>
                  <a:lnTo>
                    <a:pt x="354" y="2665"/>
                  </a:lnTo>
                  <a:lnTo>
                    <a:pt x="354" y="1535"/>
                  </a:lnTo>
                  <a:lnTo>
                    <a:pt x="1181" y="1535"/>
                  </a:lnTo>
                  <a:cubicBezTo>
                    <a:pt x="1333" y="1535"/>
                    <a:pt x="1434" y="1552"/>
                    <a:pt x="1501" y="1586"/>
                  </a:cubicBezTo>
                  <a:cubicBezTo>
                    <a:pt x="1619" y="1636"/>
                    <a:pt x="1687" y="1754"/>
                    <a:pt x="1704" y="1940"/>
                  </a:cubicBezTo>
                  <a:lnTo>
                    <a:pt x="1721" y="2378"/>
                  </a:lnTo>
                  <a:cubicBezTo>
                    <a:pt x="1721" y="2480"/>
                    <a:pt x="1737" y="2547"/>
                    <a:pt x="1737" y="2581"/>
                  </a:cubicBezTo>
                  <a:cubicBezTo>
                    <a:pt x="1737" y="2615"/>
                    <a:pt x="1754" y="2648"/>
                    <a:pt x="1771" y="2665"/>
                  </a:cubicBezTo>
                  <a:lnTo>
                    <a:pt x="2210" y="2665"/>
                  </a:lnTo>
                  <a:lnTo>
                    <a:pt x="2210" y="2615"/>
                  </a:lnTo>
                  <a:cubicBezTo>
                    <a:pt x="2159" y="2581"/>
                    <a:pt x="2108" y="2530"/>
                    <a:pt x="2092" y="2446"/>
                  </a:cubicBezTo>
                  <a:cubicBezTo>
                    <a:pt x="2075" y="2395"/>
                    <a:pt x="2075" y="2328"/>
                    <a:pt x="2075" y="2227"/>
                  </a:cubicBezTo>
                  <a:lnTo>
                    <a:pt x="2058" y="1856"/>
                  </a:lnTo>
                  <a:cubicBezTo>
                    <a:pt x="2058" y="1704"/>
                    <a:pt x="2024" y="1603"/>
                    <a:pt x="1974" y="1535"/>
                  </a:cubicBezTo>
                  <a:cubicBezTo>
                    <a:pt x="1923" y="1451"/>
                    <a:pt x="1839" y="1400"/>
                    <a:pt x="1737" y="1366"/>
                  </a:cubicBezTo>
                  <a:cubicBezTo>
                    <a:pt x="1855" y="1299"/>
                    <a:pt x="1940" y="1232"/>
                    <a:pt x="2007" y="1130"/>
                  </a:cubicBezTo>
                  <a:cubicBezTo>
                    <a:pt x="2075" y="1012"/>
                    <a:pt x="2108" y="877"/>
                    <a:pt x="2108" y="726"/>
                  </a:cubicBezTo>
                  <a:cubicBezTo>
                    <a:pt x="2108" y="422"/>
                    <a:pt x="1990" y="220"/>
                    <a:pt x="1737" y="102"/>
                  </a:cubicBezTo>
                  <a:cubicBezTo>
                    <a:pt x="1602" y="34"/>
                    <a:pt x="1434" y="0"/>
                    <a:pt x="1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3526425" y="1064150"/>
              <a:ext cx="21100" cy="86475"/>
            </a:xfrm>
            <a:custGeom>
              <a:avLst/>
              <a:gdLst/>
              <a:ahLst/>
              <a:cxnLst/>
              <a:rect l="l" t="t" r="r" b="b"/>
              <a:pathLst>
                <a:path w="844" h="3459" extrusionOk="0">
                  <a:moveTo>
                    <a:pt x="607" y="1"/>
                  </a:moveTo>
                  <a:cubicBezTo>
                    <a:pt x="388" y="355"/>
                    <a:pt x="236" y="625"/>
                    <a:pt x="169" y="793"/>
                  </a:cubicBezTo>
                  <a:cubicBezTo>
                    <a:pt x="51" y="1080"/>
                    <a:pt x="0" y="1400"/>
                    <a:pt x="0" y="1755"/>
                  </a:cubicBezTo>
                  <a:cubicBezTo>
                    <a:pt x="0" y="1856"/>
                    <a:pt x="0" y="1957"/>
                    <a:pt x="34" y="2058"/>
                  </a:cubicBezTo>
                  <a:cubicBezTo>
                    <a:pt x="51" y="2261"/>
                    <a:pt x="102" y="2446"/>
                    <a:pt x="169" y="2632"/>
                  </a:cubicBezTo>
                  <a:cubicBezTo>
                    <a:pt x="220" y="2750"/>
                    <a:pt x="253" y="2851"/>
                    <a:pt x="304" y="2935"/>
                  </a:cubicBezTo>
                  <a:cubicBezTo>
                    <a:pt x="338" y="3003"/>
                    <a:pt x="456" y="3188"/>
                    <a:pt x="641" y="3458"/>
                  </a:cubicBezTo>
                  <a:lnTo>
                    <a:pt x="844" y="3458"/>
                  </a:lnTo>
                  <a:cubicBezTo>
                    <a:pt x="675" y="3121"/>
                    <a:pt x="557" y="2868"/>
                    <a:pt x="489" y="2682"/>
                  </a:cubicBezTo>
                  <a:cubicBezTo>
                    <a:pt x="388" y="2396"/>
                    <a:pt x="338" y="2075"/>
                    <a:pt x="338" y="1738"/>
                  </a:cubicBezTo>
                  <a:cubicBezTo>
                    <a:pt x="338" y="1384"/>
                    <a:pt x="388" y="1080"/>
                    <a:pt x="473" y="810"/>
                  </a:cubicBezTo>
                  <a:cubicBezTo>
                    <a:pt x="540" y="641"/>
                    <a:pt x="658" y="372"/>
                    <a:pt x="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3558050" y="1065000"/>
              <a:ext cx="53150" cy="66650"/>
            </a:xfrm>
            <a:custGeom>
              <a:avLst/>
              <a:gdLst/>
              <a:ahLst/>
              <a:cxnLst/>
              <a:rect l="l" t="t" r="r" b="b"/>
              <a:pathLst>
                <a:path w="2126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71" y="2665"/>
                  </a:lnTo>
                  <a:lnTo>
                    <a:pt x="371" y="1417"/>
                  </a:lnTo>
                  <a:lnTo>
                    <a:pt x="1754" y="1417"/>
                  </a:lnTo>
                  <a:lnTo>
                    <a:pt x="1754" y="2665"/>
                  </a:lnTo>
                  <a:lnTo>
                    <a:pt x="2125" y="2665"/>
                  </a:lnTo>
                  <a:lnTo>
                    <a:pt x="2125" y="0"/>
                  </a:lnTo>
                  <a:lnTo>
                    <a:pt x="1754" y="0"/>
                  </a:lnTo>
                  <a:lnTo>
                    <a:pt x="1754" y="1113"/>
                  </a:lnTo>
                  <a:lnTo>
                    <a:pt x="371" y="11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3620450" y="1065000"/>
              <a:ext cx="58225" cy="66650"/>
            </a:xfrm>
            <a:custGeom>
              <a:avLst/>
              <a:gdLst/>
              <a:ahLst/>
              <a:cxnLst/>
              <a:rect l="l" t="t" r="r" b="b"/>
              <a:pathLst>
                <a:path w="2329" h="2666" extrusionOk="0">
                  <a:moveTo>
                    <a:pt x="1" y="0"/>
                  </a:moveTo>
                  <a:lnTo>
                    <a:pt x="962" y="2665"/>
                  </a:lnTo>
                  <a:lnTo>
                    <a:pt x="1350" y="2665"/>
                  </a:lnTo>
                  <a:lnTo>
                    <a:pt x="2328" y="0"/>
                  </a:lnTo>
                  <a:lnTo>
                    <a:pt x="1923" y="0"/>
                  </a:lnTo>
                  <a:lnTo>
                    <a:pt x="1164" y="227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3683700" y="1101675"/>
              <a:ext cx="22800" cy="8475"/>
            </a:xfrm>
            <a:custGeom>
              <a:avLst/>
              <a:gdLst/>
              <a:ahLst/>
              <a:cxnLst/>
              <a:rect l="l" t="t" r="r" b="b"/>
              <a:pathLst>
                <a:path w="912" h="339" extrusionOk="0">
                  <a:moveTo>
                    <a:pt x="0" y="1"/>
                  </a:moveTo>
                  <a:lnTo>
                    <a:pt x="0" y="338"/>
                  </a:lnTo>
                  <a:lnTo>
                    <a:pt x="911" y="338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3719975" y="1065000"/>
              <a:ext cx="9300" cy="66650"/>
            </a:xfrm>
            <a:custGeom>
              <a:avLst/>
              <a:gdLst/>
              <a:ahLst/>
              <a:cxnLst/>
              <a:rect l="l" t="t" r="r" b="b"/>
              <a:pathLst>
                <a:path w="372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71" y="266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3745675" y="1065000"/>
              <a:ext cx="9300" cy="66650"/>
            </a:xfrm>
            <a:custGeom>
              <a:avLst/>
              <a:gdLst/>
              <a:ahLst/>
              <a:cxnLst/>
              <a:rect l="l" t="t" r="r" b="b"/>
              <a:pathLst>
                <a:path w="372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372" y="2665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3771400" y="1065000"/>
              <a:ext cx="9300" cy="66650"/>
            </a:xfrm>
            <a:custGeom>
              <a:avLst/>
              <a:gdLst/>
              <a:ahLst/>
              <a:cxnLst/>
              <a:rect l="l" t="t" r="r" b="b"/>
              <a:pathLst>
                <a:path w="372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372" y="2665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3795850" y="1121925"/>
              <a:ext cx="9725" cy="23625"/>
            </a:xfrm>
            <a:custGeom>
              <a:avLst/>
              <a:gdLst/>
              <a:ahLst/>
              <a:cxnLst/>
              <a:rect l="l" t="t" r="r" b="b"/>
              <a:pathLst>
                <a:path w="389" h="945" extrusionOk="0">
                  <a:moveTo>
                    <a:pt x="1" y="0"/>
                  </a:moveTo>
                  <a:lnTo>
                    <a:pt x="1" y="388"/>
                  </a:lnTo>
                  <a:lnTo>
                    <a:pt x="203" y="388"/>
                  </a:lnTo>
                  <a:cubicBezTo>
                    <a:pt x="203" y="405"/>
                    <a:pt x="203" y="405"/>
                    <a:pt x="203" y="405"/>
                  </a:cubicBezTo>
                  <a:lnTo>
                    <a:pt x="203" y="439"/>
                  </a:lnTo>
                  <a:cubicBezTo>
                    <a:pt x="203" y="489"/>
                    <a:pt x="203" y="540"/>
                    <a:pt x="187" y="591"/>
                  </a:cubicBezTo>
                  <a:cubicBezTo>
                    <a:pt x="153" y="709"/>
                    <a:pt x="85" y="759"/>
                    <a:pt x="1" y="776"/>
                  </a:cubicBezTo>
                  <a:lnTo>
                    <a:pt x="1" y="945"/>
                  </a:lnTo>
                  <a:cubicBezTo>
                    <a:pt x="153" y="911"/>
                    <a:pt x="237" y="844"/>
                    <a:pt x="305" y="742"/>
                  </a:cubicBezTo>
                  <a:cubicBezTo>
                    <a:pt x="355" y="641"/>
                    <a:pt x="389" y="506"/>
                    <a:pt x="389" y="371"/>
                  </a:cubicBez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3849000" y="1065000"/>
              <a:ext cx="9300" cy="66650"/>
            </a:xfrm>
            <a:custGeom>
              <a:avLst/>
              <a:gdLst/>
              <a:ahLst/>
              <a:cxnLst/>
              <a:rect l="l" t="t" r="r" b="b"/>
              <a:pathLst>
                <a:path w="372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71" y="266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3874725" y="1065000"/>
              <a:ext cx="9300" cy="66650"/>
            </a:xfrm>
            <a:custGeom>
              <a:avLst/>
              <a:gdLst/>
              <a:ahLst/>
              <a:cxnLst/>
              <a:rect l="l" t="t" r="r" b="b"/>
              <a:pathLst>
                <a:path w="372" h="2666" extrusionOk="0">
                  <a:moveTo>
                    <a:pt x="0" y="0"/>
                  </a:moveTo>
                  <a:lnTo>
                    <a:pt x="0" y="2665"/>
                  </a:lnTo>
                  <a:lnTo>
                    <a:pt x="371" y="266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3899175" y="1121925"/>
              <a:ext cx="9725" cy="23625"/>
            </a:xfrm>
            <a:custGeom>
              <a:avLst/>
              <a:gdLst/>
              <a:ahLst/>
              <a:cxnLst/>
              <a:rect l="l" t="t" r="r" b="b"/>
              <a:pathLst>
                <a:path w="389" h="945" extrusionOk="0">
                  <a:moveTo>
                    <a:pt x="0" y="0"/>
                  </a:moveTo>
                  <a:lnTo>
                    <a:pt x="0" y="388"/>
                  </a:lnTo>
                  <a:lnTo>
                    <a:pt x="186" y="388"/>
                  </a:lnTo>
                  <a:cubicBezTo>
                    <a:pt x="203" y="405"/>
                    <a:pt x="203" y="405"/>
                    <a:pt x="203" y="405"/>
                  </a:cubicBezTo>
                  <a:lnTo>
                    <a:pt x="203" y="439"/>
                  </a:lnTo>
                  <a:cubicBezTo>
                    <a:pt x="203" y="489"/>
                    <a:pt x="186" y="540"/>
                    <a:pt x="169" y="591"/>
                  </a:cubicBezTo>
                  <a:cubicBezTo>
                    <a:pt x="135" y="709"/>
                    <a:pt x="85" y="759"/>
                    <a:pt x="0" y="776"/>
                  </a:cubicBezTo>
                  <a:lnTo>
                    <a:pt x="0" y="945"/>
                  </a:lnTo>
                  <a:cubicBezTo>
                    <a:pt x="135" y="911"/>
                    <a:pt x="236" y="844"/>
                    <a:pt x="304" y="742"/>
                  </a:cubicBezTo>
                  <a:cubicBezTo>
                    <a:pt x="354" y="641"/>
                    <a:pt x="388" y="506"/>
                    <a:pt x="388" y="371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3951875" y="1065000"/>
              <a:ext cx="9300" cy="66650"/>
            </a:xfrm>
            <a:custGeom>
              <a:avLst/>
              <a:gdLst/>
              <a:ahLst/>
              <a:cxnLst/>
              <a:rect l="l" t="t" r="r" b="b"/>
              <a:pathLst>
                <a:path w="372" h="2666" extrusionOk="0">
                  <a:moveTo>
                    <a:pt x="1" y="0"/>
                  </a:moveTo>
                  <a:lnTo>
                    <a:pt x="1" y="2665"/>
                  </a:lnTo>
                  <a:lnTo>
                    <a:pt x="372" y="2665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3971700" y="1064150"/>
              <a:ext cx="21525" cy="86475"/>
            </a:xfrm>
            <a:custGeom>
              <a:avLst/>
              <a:gdLst/>
              <a:ahLst/>
              <a:cxnLst/>
              <a:rect l="l" t="t" r="r" b="b"/>
              <a:pathLst>
                <a:path w="861" h="3459" extrusionOk="0">
                  <a:moveTo>
                    <a:pt x="0" y="1"/>
                  </a:moveTo>
                  <a:cubicBezTo>
                    <a:pt x="186" y="338"/>
                    <a:pt x="304" y="591"/>
                    <a:pt x="371" y="776"/>
                  </a:cubicBezTo>
                  <a:cubicBezTo>
                    <a:pt x="456" y="1063"/>
                    <a:pt x="506" y="1384"/>
                    <a:pt x="506" y="1738"/>
                  </a:cubicBezTo>
                  <a:cubicBezTo>
                    <a:pt x="506" y="2075"/>
                    <a:pt x="473" y="2396"/>
                    <a:pt x="388" y="2649"/>
                  </a:cubicBezTo>
                  <a:cubicBezTo>
                    <a:pt x="321" y="2817"/>
                    <a:pt x="203" y="3087"/>
                    <a:pt x="17" y="3458"/>
                  </a:cubicBezTo>
                  <a:lnTo>
                    <a:pt x="236" y="3458"/>
                  </a:lnTo>
                  <a:cubicBezTo>
                    <a:pt x="473" y="3104"/>
                    <a:pt x="607" y="2851"/>
                    <a:pt x="692" y="2665"/>
                  </a:cubicBezTo>
                  <a:cubicBezTo>
                    <a:pt x="793" y="2396"/>
                    <a:pt x="860" y="2075"/>
                    <a:pt x="860" y="1704"/>
                  </a:cubicBezTo>
                  <a:cubicBezTo>
                    <a:pt x="860" y="1586"/>
                    <a:pt x="844" y="1434"/>
                    <a:pt x="827" y="1282"/>
                  </a:cubicBezTo>
                  <a:cubicBezTo>
                    <a:pt x="793" y="1131"/>
                    <a:pt x="759" y="996"/>
                    <a:pt x="692" y="844"/>
                  </a:cubicBezTo>
                  <a:cubicBezTo>
                    <a:pt x="641" y="709"/>
                    <a:pt x="607" y="625"/>
                    <a:pt x="557" y="557"/>
                  </a:cubicBezTo>
                  <a:cubicBezTo>
                    <a:pt x="523" y="473"/>
                    <a:pt x="422" y="287"/>
                    <a:pt x="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3542025" y="468775"/>
              <a:ext cx="73400" cy="91525"/>
            </a:xfrm>
            <a:custGeom>
              <a:avLst/>
              <a:gdLst/>
              <a:ahLst/>
              <a:cxnLst/>
              <a:rect l="l" t="t" r="r" b="b"/>
              <a:pathLst>
                <a:path w="2936" h="3661" extrusionOk="0">
                  <a:moveTo>
                    <a:pt x="0" y="0"/>
                  </a:moveTo>
                  <a:lnTo>
                    <a:pt x="0" y="3660"/>
                  </a:lnTo>
                  <a:lnTo>
                    <a:pt x="742" y="3660"/>
                  </a:lnTo>
                  <a:lnTo>
                    <a:pt x="742" y="2024"/>
                  </a:lnTo>
                  <a:lnTo>
                    <a:pt x="2176" y="2024"/>
                  </a:lnTo>
                  <a:lnTo>
                    <a:pt x="2176" y="3660"/>
                  </a:lnTo>
                  <a:lnTo>
                    <a:pt x="2935" y="3660"/>
                  </a:lnTo>
                  <a:lnTo>
                    <a:pt x="2935" y="0"/>
                  </a:lnTo>
                  <a:lnTo>
                    <a:pt x="2176" y="0"/>
                  </a:lnTo>
                  <a:lnTo>
                    <a:pt x="2176" y="1400"/>
                  </a:lnTo>
                  <a:lnTo>
                    <a:pt x="742" y="1400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3663450" y="490700"/>
              <a:ext cx="61175" cy="71700"/>
            </a:xfrm>
            <a:custGeom>
              <a:avLst/>
              <a:gdLst/>
              <a:ahLst/>
              <a:cxnLst/>
              <a:rect l="l" t="t" r="r" b="b"/>
              <a:pathLst>
                <a:path w="2447" h="2868" extrusionOk="0">
                  <a:moveTo>
                    <a:pt x="1198" y="0"/>
                  </a:moveTo>
                  <a:cubicBezTo>
                    <a:pt x="844" y="0"/>
                    <a:pt x="558" y="101"/>
                    <a:pt x="372" y="287"/>
                  </a:cubicBezTo>
                  <a:cubicBezTo>
                    <a:pt x="170" y="455"/>
                    <a:pt x="68" y="658"/>
                    <a:pt x="68" y="911"/>
                  </a:cubicBezTo>
                  <a:cubicBezTo>
                    <a:pt x="68" y="1130"/>
                    <a:pt x="136" y="1282"/>
                    <a:pt x="254" y="1400"/>
                  </a:cubicBezTo>
                  <a:cubicBezTo>
                    <a:pt x="389" y="1518"/>
                    <a:pt x="608" y="1619"/>
                    <a:pt x="912" y="1687"/>
                  </a:cubicBezTo>
                  <a:cubicBezTo>
                    <a:pt x="1333" y="1788"/>
                    <a:pt x="1569" y="1855"/>
                    <a:pt x="1637" y="1906"/>
                  </a:cubicBezTo>
                  <a:cubicBezTo>
                    <a:pt x="1704" y="1940"/>
                    <a:pt x="1738" y="2007"/>
                    <a:pt x="1738" y="2075"/>
                  </a:cubicBezTo>
                  <a:cubicBezTo>
                    <a:pt x="1738" y="2159"/>
                    <a:pt x="1688" y="2226"/>
                    <a:pt x="1620" y="2260"/>
                  </a:cubicBezTo>
                  <a:cubicBezTo>
                    <a:pt x="1536" y="2311"/>
                    <a:pt x="1435" y="2328"/>
                    <a:pt x="1283" y="2328"/>
                  </a:cubicBezTo>
                  <a:cubicBezTo>
                    <a:pt x="1047" y="2328"/>
                    <a:pt x="895" y="2277"/>
                    <a:pt x="810" y="2176"/>
                  </a:cubicBezTo>
                  <a:cubicBezTo>
                    <a:pt x="760" y="2125"/>
                    <a:pt x="726" y="2041"/>
                    <a:pt x="709" y="1923"/>
                  </a:cubicBezTo>
                  <a:lnTo>
                    <a:pt x="1" y="1923"/>
                  </a:lnTo>
                  <a:cubicBezTo>
                    <a:pt x="1" y="2193"/>
                    <a:pt x="102" y="2429"/>
                    <a:pt x="288" y="2598"/>
                  </a:cubicBezTo>
                  <a:cubicBezTo>
                    <a:pt x="490" y="2783"/>
                    <a:pt x="810" y="2867"/>
                    <a:pt x="1232" y="2867"/>
                  </a:cubicBezTo>
                  <a:cubicBezTo>
                    <a:pt x="1654" y="2867"/>
                    <a:pt x="1957" y="2783"/>
                    <a:pt x="2143" y="2614"/>
                  </a:cubicBezTo>
                  <a:cubicBezTo>
                    <a:pt x="2345" y="2446"/>
                    <a:pt x="2447" y="2226"/>
                    <a:pt x="2447" y="1957"/>
                  </a:cubicBezTo>
                  <a:cubicBezTo>
                    <a:pt x="2447" y="1754"/>
                    <a:pt x="2379" y="1602"/>
                    <a:pt x="2244" y="1451"/>
                  </a:cubicBezTo>
                  <a:cubicBezTo>
                    <a:pt x="2109" y="1333"/>
                    <a:pt x="1890" y="1214"/>
                    <a:pt x="1620" y="1147"/>
                  </a:cubicBezTo>
                  <a:cubicBezTo>
                    <a:pt x="1198" y="1063"/>
                    <a:pt x="945" y="995"/>
                    <a:pt x="878" y="961"/>
                  </a:cubicBezTo>
                  <a:cubicBezTo>
                    <a:pt x="810" y="928"/>
                    <a:pt x="777" y="860"/>
                    <a:pt x="777" y="776"/>
                  </a:cubicBezTo>
                  <a:cubicBezTo>
                    <a:pt x="777" y="708"/>
                    <a:pt x="810" y="658"/>
                    <a:pt x="878" y="607"/>
                  </a:cubicBezTo>
                  <a:cubicBezTo>
                    <a:pt x="945" y="574"/>
                    <a:pt x="1047" y="540"/>
                    <a:pt x="1198" y="540"/>
                  </a:cubicBezTo>
                  <a:cubicBezTo>
                    <a:pt x="1384" y="540"/>
                    <a:pt x="1519" y="590"/>
                    <a:pt x="1603" y="692"/>
                  </a:cubicBezTo>
                  <a:cubicBezTo>
                    <a:pt x="1637" y="742"/>
                    <a:pt x="1671" y="810"/>
                    <a:pt x="1671" y="911"/>
                  </a:cubicBezTo>
                  <a:lnTo>
                    <a:pt x="2379" y="911"/>
                  </a:lnTo>
                  <a:cubicBezTo>
                    <a:pt x="2345" y="574"/>
                    <a:pt x="2227" y="337"/>
                    <a:pt x="2008" y="202"/>
                  </a:cubicBezTo>
                  <a:cubicBezTo>
                    <a:pt x="1806" y="68"/>
                    <a:pt x="1519" y="0"/>
                    <a:pt x="1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3730925" y="474675"/>
              <a:ext cx="37975" cy="86450"/>
            </a:xfrm>
            <a:custGeom>
              <a:avLst/>
              <a:gdLst/>
              <a:ahLst/>
              <a:cxnLst/>
              <a:rect l="l" t="t" r="r" b="b"/>
              <a:pathLst>
                <a:path w="1519" h="3458" extrusionOk="0">
                  <a:moveTo>
                    <a:pt x="372" y="0"/>
                  </a:moveTo>
                  <a:lnTo>
                    <a:pt x="372" y="742"/>
                  </a:lnTo>
                  <a:lnTo>
                    <a:pt x="1" y="742"/>
                  </a:lnTo>
                  <a:lnTo>
                    <a:pt x="1" y="1248"/>
                  </a:lnTo>
                  <a:lnTo>
                    <a:pt x="372" y="1248"/>
                  </a:lnTo>
                  <a:lnTo>
                    <a:pt x="372" y="2901"/>
                  </a:lnTo>
                  <a:cubicBezTo>
                    <a:pt x="372" y="3087"/>
                    <a:pt x="422" y="3205"/>
                    <a:pt x="490" y="3289"/>
                  </a:cubicBezTo>
                  <a:cubicBezTo>
                    <a:pt x="625" y="3407"/>
                    <a:pt x="844" y="3458"/>
                    <a:pt x="1181" y="3458"/>
                  </a:cubicBezTo>
                  <a:lnTo>
                    <a:pt x="1519" y="3441"/>
                  </a:lnTo>
                  <a:lnTo>
                    <a:pt x="1519" y="2918"/>
                  </a:lnTo>
                  <a:lnTo>
                    <a:pt x="1367" y="2918"/>
                  </a:lnTo>
                  <a:cubicBezTo>
                    <a:pt x="1232" y="2918"/>
                    <a:pt x="1147" y="2901"/>
                    <a:pt x="1114" y="2884"/>
                  </a:cubicBezTo>
                  <a:cubicBezTo>
                    <a:pt x="1080" y="2851"/>
                    <a:pt x="1080" y="2783"/>
                    <a:pt x="1080" y="2665"/>
                  </a:cubicBezTo>
                  <a:lnTo>
                    <a:pt x="1080" y="1248"/>
                  </a:lnTo>
                  <a:lnTo>
                    <a:pt x="1519" y="1248"/>
                  </a:lnTo>
                  <a:lnTo>
                    <a:pt x="1519" y="742"/>
                  </a:lnTo>
                  <a:lnTo>
                    <a:pt x="1080" y="742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3779850" y="491100"/>
              <a:ext cx="39225" cy="69200"/>
            </a:xfrm>
            <a:custGeom>
              <a:avLst/>
              <a:gdLst/>
              <a:ahLst/>
              <a:cxnLst/>
              <a:rect l="l" t="t" r="r" b="b"/>
              <a:pathLst>
                <a:path w="1569" h="2768" extrusionOk="0">
                  <a:moveTo>
                    <a:pt x="1467" y="1"/>
                  </a:moveTo>
                  <a:cubicBezTo>
                    <a:pt x="1265" y="1"/>
                    <a:pt x="1096" y="52"/>
                    <a:pt x="961" y="170"/>
                  </a:cubicBezTo>
                  <a:cubicBezTo>
                    <a:pt x="877" y="237"/>
                    <a:pt x="776" y="355"/>
                    <a:pt x="675" y="541"/>
                  </a:cubicBezTo>
                  <a:lnTo>
                    <a:pt x="675" y="68"/>
                  </a:lnTo>
                  <a:lnTo>
                    <a:pt x="0" y="68"/>
                  </a:lnTo>
                  <a:lnTo>
                    <a:pt x="0" y="2767"/>
                  </a:lnTo>
                  <a:lnTo>
                    <a:pt x="708" y="2767"/>
                  </a:lnTo>
                  <a:lnTo>
                    <a:pt x="708" y="1468"/>
                  </a:lnTo>
                  <a:cubicBezTo>
                    <a:pt x="708" y="1266"/>
                    <a:pt x="742" y="1097"/>
                    <a:pt x="793" y="996"/>
                  </a:cubicBezTo>
                  <a:cubicBezTo>
                    <a:pt x="894" y="811"/>
                    <a:pt x="1080" y="709"/>
                    <a:pt x="1366" y="709"/>
                  </a:cubicBezTo>
                  <a:cubicBezTo>
                    <a:pt x="1383" y="709"/>
                    <a:pt x="1417" y="709"/>
                    <a:pt x="1451" y="726"/>
                  </a:cubicBezTo>
                  <a:lnTo>
                    <a:pt x="1569" y="726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3824950" y="491100"/>
              <a:ext cx="63275" cy="71300"/>
            </a:xfrm>
            <a:custGeom>
              <a:avLst/>
              <a:gdLst/>
              <a:ahLst/>
              <a:cxnLst/>
              <a:rect l="l" t="t" r="r" b="b"/>
              <a:pathLst>
                <a:path w="2531" h="2852" extrusionOk="0">
                  <a:moveTo>
                    <a:pt x="1654" y="1451"/>
                  </a:moveTo>
                  <a:lnTo>
                    <a:pt x="1654" y="1721"/>
                  </a:lnTo>
                  <a:cubicBezTo>
                    <a:pt x="1654" y="1957"/>
                    <a:pt x="1603" y="2109"/>
                    <a:pt x="1468" y="2194"/>
                  </a:cubicBezTo>
                  <a:cubicBezTo>
                    <a:pt x="1333" y="2295"/>
                    <a:pt x="1198" y="2329"/>
                    <a:pt x="1046" y="2329"/>
                  </a:cubicBezTo>
                  <a:cubicBezTo>
                    <a:pt x="945" y="2329"/>
                    <a:pt x="861" y="2312"/>
                    <a:pt x="793" y="2244"/>
                  </a:cubicBezTo>
                  <a:cubicBezTo>
                    <a:pt x="726" y="2194"/>
                    <a:pt x="709" y="2109"/>
                    <a:pt x="709" y="1991"/>
                  </a:cubicBezTo>
                  <a:cubicBezTo>
                    <a:pt x="709" y="1856"/>
                    <a:pt x="760" y="1755"/>
                    <a:pt x="861" y="1688"/>
                  </a:cubicBezTo>
                  <a:cubicBezTo>
                    <a:pt x="928" y="1654"/>
                    <a:pt x="1046" y="1620"/>
                    <a:pt x="1181" y="1603"/>
                  </a:cubicBezTo>
                  <a:lnTo>
                    <a:pt x="1350" y="1570"/>
                  </a:lnTo>
                  <a:cubicBezTo>
                    <a:pt x="1418" y="1553"/>
                    <a:pt x="1485" y="1536"/>
                    <a:pt x="1536" y="1519"/>
                  </a:cubicBezTo>
                  <a:cubicBezTo>
                    <a:pt x="1569" y="1502"/>
                    <a:pt x="1620" y="1485"/>
                    <a:pt x="1654" y="1451"/>
                  </a:cubicBezTo>
                  <a:close/>
                  <a:moveTo>
                    <a:pt x="1232" y="1"/>
                  </a:moveTo>
                  <a:cubicBezTo>
                    <a:pt x="793" y="1"/>
                    <a:pt x="473" y="119"/>
                    <a:pt x="287" y="355"/>
                  </a:cubicBezTo>
                  <a:cubicBezTo>
                    <a:pt x="153" y="507"/>
                    <a:pt x="102" y="692"/>
                    <a:pt x="85" y="945"/>
                  </a:cubicBezTo>
                  <a:lnTo>
                    <a:pt x="760" y="945"/>
                  </a:lnTo>
                  <a:cubicBezTo>
                    <a:pt x="777" y="827"/>
                    <a:pt x="810" y="760"/>
                    <a:pt x="861" y="692"/>
                  </a:cubicBezTo>
                  <a:cubicBezTo>
                    <a:pt x="928" y="608"/>
                    <a:pt x="1046" y="574"/>
                    <a:pt x="1215" y="574"/>
                  </a:cubicBezTo>
                  <a:cubicBezTo>
                    <a:pt x="1367" y="574"/>
                    <a:pt x="1485" y="591"/>
                    <a:pt x="1552" y="625"/>
                  </a:cubicBezTo>
                  <a:cubicBezTo>
                    <a:pt x="1637" y="676"/>
                    <a:pt x="1671" y="743"/>
                    <a:pt x="1671" y="861"/>
                  </a:cubicBezTo>
                  <a:cubicBezTo>
                    <a:pt x="1671" y="945"/>
                    <a:pt x="1620" y="1013"/>
                    <a:pt x="1519" y="1064"/>
                  </a:cubicBezTo>
                  <a:cubicBezTo>
                    <a:pt x="1468" y="1080"/>
                    <a:pt x="1367" y="1114"/>
                    <a:pt x="1232" y="1131"/>
                  </a:cubicBezTo>
                  <a:lnTo>
                    <a:pt x="996" y="1148"/>
                  </a:lnTo>
                  <a:cubicBezTo>
                    <a:pt x="726" y="1182"/>
                    <a:pt x="524" y="1249"/>
                    <a:pt x="372" y="1333"/>
                  </a:cubicBezTo>
                  <a:cubicBezTo>
                    <a:pt x="119" y="1468"/>
                    <a:pt x="1" y="1721"/>
                    <a:pt x="1" y="2042"/>
                  </a:cubicBezTo>
                  <a:cubicBezTo>
                    <a:pt x="1" y="2295"/>
                    <a:pt x="85" y="2497"/>
                    <a:pt x="237" y="2632"/>
                  </a:cubicBezTo>
                  <a:cubicBezTo>
                    <a:pt x="389" y="2784"/>
                    <a:pt x="591" y="2851"/>
                    <a:pt x="844" y="2851"/>
                  </a:cubicBezTo>
                  <a:cubicBezTo>
                    <a:pt x="1030" y="2851"/>
                    <a:pt x="1198" y="2801"/>
                    <a:pt x="1350" y="2716"/>
                  </a:cubicBezTo>
                  <a:cubicBezTo>
                    <a:pt x="1485" y="2649"/>
                    <a:pt x="1586" y="2548"/>
                    <a:pt x="1687" y="2447"/>
                  </a:cubicBezTo>
                  <a:cubicBezTo>
                    <a:pt x="1687" y="2497"/>
                    <a:pt x="1704" y="2565"/>
                    <a:pt x="1704" y="2615"/>
                  </a:cubicBezTo>
                  <a:cubicBezTo>
                    <a:pt x="1721" y="2666"/>
                    <a:pt x="1738" y="2716"/>
                    <a:pt x="1755" y="2767"/>
                  </a:cubicBezTo>
                  <a:lnTo>
                    <a:pt x="2531" y="2767"/>
                  </a:lnTo>
                  <a:lnTo>
                    <a:pt x="2531" y="2649"/>
                  </a:lnTo>
                  <a:cubicBezTo>
                    <a:pt x="2480" y="2632"/>
                    <a:pt x="2446" y="2615"/>
                    <a:pt x="2413" y="2582"/>
                  </a:cubicBezTo>
                  <a:cubicBezTo>
                    <a:pt x="2396" y="2548"/>
                    <a:pt x="2379" y="2480"/>
                    <a:pt x="2379" y="2396"/>
                  </a:cubicBezTo>
                  <a:lnTo>
                    <a:pt x="2379" y="2076"/>
                  </a:lnTo>
                  <a:lnTo>
                    <a:pt x="2379" y="827"/>
                  </a:lnTo>
                  <a:cubicBezTo>
                    <a:pt x="2379" y="507"/>
                    <a:pt x="2261" y="288"/>
                    <a:pt x="2025" y="170"/>
                  </a:cubicBezTo>
                  <a:cubicBezTo>
                    <a:pt x="1789" y="52"/>
                    <a:pt x="1536" y="1"/>
                    <a:pt x="1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3900025" y="491100"/>
              <a:ext cx="60725" cy="69200"/>
            </a:xfrm>
            <a:custGeom>
              <a:avLst/>
              <a:gdLst/>
              <a:ahLst/>
              <a:cxnLst/>
              <a:rect l="l" t="t" r="r" b="b"/>
              <a:pathLst>
                <a:path w="2429" h="2768" extrusionOk="0">
                  <a:moveTo>
                    <a:pt x="1484" y="1"/>
                  </a:moveTo>
                  <a:cubicBezTo>
                    <a:pt x="1265" y="1"/>
                    <a:pt x="1079" y="52"/>
                    <a:pt x="945" y="170"/>
                  </a:cubicBezTo>
                  <a:cubicBezTo>
                    <a:pt x="860" y="220"/>
                    <a:pt x="776" y="321"/>
                    <a:pt x="675" y="473"/>
                  </a:cubicBezTo>
                  <a:lnTo>
                    <a:pt x="675" y="68"/>
                  </a:lnTo>
                  <a:lnTo>
                    <a:pt x="0" y="68"/>
                  </a:lnTo>
                  <a:lnTo>
                    <a:pt x="0" y="2767"/>
                  </a:lnTo>
                  <a:lnTo>
                    <a:pt x="708" y="2767"/>
                  </a:lnTo>
                  <a:lnTo>
                    <a:pt x="708" y="1300"/>
                  </a:lnTo>
                  <a:cubicBezTo>
                    <a:pt x="708" y="1131"/>
                    <a:pt x="725" y="996"/>
                    <a:pt x="776" y="895"/>
                  </a:cubicBezTo>
                  <a:cubicBezTo>
                    <a:pt x="860" y="692"/>
                    <a:pt x="1029" y="591"/>
                    <a:pt x="1265" y="591"/>
                  </a:cubicBezTo>
                  <a:cubicBezTo>
                    <a:pt x="1467" y="591"/>
                    <a:pt x="1585" y="659"/>
                    <a:pt x="1670" y="794"/>
                  </a:cubicBezTo>
                  <a:cubicBezTo>
                    <a:pt x="1704" y="861"/>
                    <a:pt x="1720" y="979"/>
                    <a:pt x="1720" y="1131"/>
                  </a:cubicBezTo>
                  <a:lnTo>
                    <a:pt x="1720" y="2767"/>
                  </a:lnTo>
                  <a:lnTo>
                    <a:pt x="2429" y="2767"/>
                  </a:lnTo>
                  <a:lnTo>
                    <a:pt x="2429" y="945"/>
                  </a:lnTo>
                  <a:cubicBezTo>
                    <a:pt x="2429" y="608"/>
                    <a:pt x="2344" y="372"/>
                    <a:pt x="2176" y="220"/>
                  </a:cubicBezTo>
                  <a:cubicBezTo>
                    <a:pt x="1990" y="68"/>
                    <a:pt x="1771" y="1"/>
                    <a:pt x="1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3972950" y="469175"/>
              <a:ext cx="65825" cy="93225"/>
            </a:xfrm>
            <a:custGeom>
              <a:avLst/>
              <a:gdLst/>
              <a:ahLst/>
              <a:cxnLst/>
              <a:rect l="l" t="t" r="r" b="b"/>
              <a:pathLst>
                <a:path w="2633" h="3729" extrusionOk="0">
                  <a:moveTo>
                    <a:pt x="1316" y="1485"/>
                  </a:moveTo>
                  <a:cubicBezTo>
                    <a:pt x="1468" y="1485"/>
                    <a:pt x="1586" y="1536"/>
                    <a:pt x="1688" y="1620"/>
                  </a:cubicBezTo>
                  <a:cubicBezTo>
                    <a:pt x="1839" y="1772"/>
                    <a:pt x="1924" y="2008"/>
                    <a:pt x="1924" y="2328"/>
                  </a:cubicBezTo>
                  <a:cubicBezTo>
                    <a:pt x="1924" y="2565"/>
                    <a:pt x="1873" y="2750"/>
                    <a:pt x="1772" y="2902"/>
                  </a:cubicBezTo>
                  <a:cubicBezTo>
                    <a:pt x="1671" y="3054"/>
                    <a:pt x="1519" y="3121"/>
                    <a:pt x="1316" y="3121"/>
                  </a:cubicBezTo>
                  <a:cubicBezTo>
                    <a:pt x="1131" y="3121"/>
                    <a:pt x="979" y="3054"/>
                    <a:pt x="878" y="2902"/>
                  </a:cubicBezTo>
                  <a:cubicBezTo>
                    <a:pt x="777" y="2750"/>
                    <a:pt x="726" y="2565"/>
                    <a:pt x="726" y="2312"/>
                  </a:cubicBezTo>
                  <a:cubicBezTo>
                    <a:pt x="726" y="2075"/>
                    <a:pt x="777" y="1890"/>
                    <a:pt x="861" y="1721"/>
                  </a:cubicBezTo>
                  <a:cubicBezTo>
                    <a:pt x="962" y="1569"/>
                    <a:pt x="1114" y="1485"/>
                    <a:pt x="1316" y="1485"/>
                  </a:cubicBezTo>
                  <a:close/>
                  <a:moveTo>
                    <a:pt x="1907" y="1"/>
                  </a:moveTo>
                  <a:lnTo>
                    <a:pt x="1907" y="1283"/>
                  </a:lnTo>
                  <a:cubicBezTo>
                    <a:pt x="1839" y="1165"/>
                    <a:pt x="1738" y="1063"/>
                    <a:pt x="1603" y="996"/>
                  </a:cubicBezTo>
                  <a:cubicBezTo>
                    <a:pt x="1468" y="912"/>
                    <a:pt x="1333" y="878"/>
                    <a:pt x="1165" y="878"/>
                  </a:cubicBezTo>
                  <a:cubicBezTo>
                    <a:pt x="810" y="878"/>
                    <a:pt x="524" y="1013"/>
                    <a:pt x="321" y="1266"/>
                  </a:cubicBezTo>
                  <a:cubicBezTo>
                    <a:pt x="102" y="1536"/>
                    <a:pt x="1" y="1907"/>
                    <a:pt x="1" y="2362"/>
                  </a:cubicBezTo>
                  <a:cubicBezTo>
                    <a:pt x="1" y="2767"/>
                    <a:pt x="102" y="3087"/>
                    <a:pt x="321" y="3357"/>
                  </a:cubicBezTo>
                  <a:cubicBezTo>
                    <a:pt x="541" y="3610"/>
                    <a:pt x="810" y="3728"/>
                    <a:pt x="1114" y="3728"/>
                  </a:cubicBezTo>
                  <a:cubicBezTo>
                    <a:pt x="1300" y="3728"/>
                    <a:pt x="1468" y="3695"/>
                    <a:pt x="1603" y="3627"/>
                  </a:cubicBezTo>
                  <a:cubicBezTo>
                    <a:pt x="1721" y="3543"/>
                    <a:pt x="1839" y="3425"/>
                    <a:pt x="1941" y="3273"/>
                  </a:cubicBezTo>
                  <a:lnTo>
                    <a:pt x="1941" y="3644"/>
                  </a:lnTo>
                  <a:lnTo>
                    <a:pt x="2632" y="3644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5017000" y="2199275"/>
              <a:ext cx="64100" cy="91525"/>
            </a:xfrm>
            <a:custGeom>
              <a:avLst/>
              <a:gdLst/>
              <a:ahLst/>
              <a:cxnLst/>
              <a:rect l="l" t="t" r="r" b="b"/>
              <a:pathLst>
                <a:path w="2564" h="3661" extrusionOk="0">
                  <a:moveTo>
                    <a:pt x="0" y="0"/>
                  </a:moveTo>
                  <a:lnTo>
                    <a:pt x="0" y="3660"/>
                  </a:lnTo>
                  <a:lnTo>
                    <a:pt x="2564" y="3660"/>
                  </a:lnTo>
                  <a:lnTo>
                    <a:pt x="2564" y="3003"/>
                  </a:lnTo>
                  <a:lnTo>
                    <a:pt x="759" y="3003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5124100" y="2221200"/>
              <a:ext cx="61175" cy="71700"/>
            </a:xfrm>
            <a:custGeom>
              <a:avLst/>
              <a:gdLst/>
              <a:ahLst/>
              <a:cxnLst/>
              <a:rect l="l" t="t" r="r" b="b"/>
              <a:pathLst>
                <a:path w="2447" h="2868" extrusionOk="0">
                  <a:moveTo>
                    <a:pt x="1198" y="0"/>
                  </a:moveTo>
                  <a:cubicBezTo>
                    <a:pt x="844" y="0"/>
                    <a:pt x="557" y="102"/>
                    <a:pt x="371" y="287"/>
                  </a:cubicBezTo>
                  <a:cubicBezTo>
                    <a:pt x="169" y="456"/>
                    <a:pt x="68" y="675"/>
                    <a:pt x="68" y="911"/>
                  </a:cubicBezTo>
                  <a:cubicBezTo>
                    <a:pt x="68" y="1130"/>
                    <a:pt x="135" y="1282"/>
                    <a:pt x="253" y="1400"/>
                  </a:cubicBezTo>
                  <a:cubicBezTo>
                    <a:pt x="388" y="1518"/>
                    <a:pt x="608" y="1620"/>
                    <a:pt x="911" y="1687"/>
                  </a:cubicBezTo>
                  <a:cubicBezTo>
                    <a:pt x="1333" y="1788"/>
                    <a:pt x="1569" y="1856"/>
                    <a:pt x="1636" y="1906"/>
                  </a:cubicBezTo>
                  <a:cubicBezTo>
                    <a:pt x="1704" y="1940"/>
                    <a:pt x="1738" y="2008"/>
                    <a:pt x="1738" y="2075"/>
                  </a:cubicBezTo>
                  <a:cubicBezTo>
                    <a:pt x="1738" y="2159"/>
                    <a:pt x="1704" y="2227"/>
                    <a:pt x="1620" y="2260"/>
                  </a:cubicBezTo>
                  <a:cubicBezTo>
                    <a:pt x="1535" y="2311"/>
                    <a:pt x="1434" y="2328"/>
                    <a:pt x="1282" y="2328"/>
                  </a:cubicBezTo>
                  <a:cubicBezTo>
                    <a:pt x="1046" y="2328"/>
                    <a:pt x="894" y="2277"/>
                    <a:pt x="810" y="2176"/>
                  </a:cubicBezTo>
                  <a:cubicBezTo>
                    <a:pt x="759" y="2126"/>
                    <a:pt x="726" y="2041"/>
                    <a:pt x="709" y="1923"/>
                  </a:cubicBezTo>
                  <a:lnTo>
                    <a:pt x="0" y="1923"/>
                  </a:lnTo>
                  <a:cubicBezTo>
                    <a:pt x="0" y="2193"/>
                    <a:pt x="102" y="2429"/>
                    <a:pt x="287" y="2598"/>
                  </a:cubicBezTo>
                  <a:cubicBezTo>
                    <a:pt x="490" y="2783"/>
                    <a:pt x="810" y="2868"/>
                    <a:pt x="1232" y="2868"/>
                  </a:cubicBezTo>
                  <a:cubicBezTo>
                    <a:pt x="1653" y="2868"/>
                    <a:pt x="1957" y="2783"/>
                    <a:pt x="2159" y="2615"/>
                  </a:cubicBezTo>
                  <a:cubicBezTo>
                    <a:pt x="2345" y="2446"/>
                    <a:pt x="2446" y="2227"/>
                    <a:pt x="2446" y="1957"/>
                  </a:cubicBezTo>
                  <a:cubicBezTo>
                    <a:pt x="2446" y="1755"/>
                    <a:pt x="2379" y="1603"/>
                    <a:pt x="2244" y="1451"/>
                  </a:cubicBezTo>
                  <a:cubicBezTo>
                    <a:pt x="2109" y="1333"/>
                    <a:pt x="1889" y="1215"/>
                    <a:pt x="1620" y="1147"/>
                  </a:cubicBezTo>
                  <a:cubicBezTo>
                    <a:pt x="1198" y="1063"/>
                    <a:pt x="945" y="996"/>
                    <a:pt x="877" y="962"/>
                  </a:cubicBezTo>
                  <a:cubicBezTo>
                    <a:pt x="810" y="928"/>
                    <a:pt x="776" y="861"/>
                    <a:pt x="776" y="776"/>
                  </a:cubicBezTo>
                  <a:cubicBezTo>
                    <a:pt x="776" y="726"/>
                    <a:pt x="810" y="658"/>
                    <a:pt x="877" y="608"/>
                  </a:cubicBezTo>
                  <a:cubicBezTo>
                    <a:pt x="945" y="574"/>
                    <a:pt x="1046" y="540"/>
                    <a:pt x="1198" y="540"/>
                  </a:cubicBezTo>
                  <a:cubicBezTo>
                    <a:pt x="1383" y="540"/>
                    <a:pt x="1518" y="591"/>
                    <a:pt x="1603" y="692"/>
                  </a:cubicBezTo>
                  <a:cubicBezTo>
                    <a:pt x="1636" y="743"/>
                    <a:pt x="1670" y="810"/>
                    <a:pt x="1670" y="911"/>
                  </a:cubicBezTo>
                  <a:lnTo>
                    <a:pt x="2379" y="911"/>
                  </a:lnTo>
                  <a:cubicBezTo>
                    <a:pt x="2345" y="574"/>
                    <a:pt x="2227" y="338"/>
                    <a:pt x="2007" y="203"/>
                  </a:cubicBezTo>
                  <a:cubicBezTo>
                    <a:pt x="1805" y="68"/>
                    <a:pt x="1518" y="0"/>
                    <a:pt x="1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5191575" y="2205175"/>
              <a:ext cx="37950" cy="86475"/>
            </a:xfrm>
            <a:custGeom>
              <a:avLst/>
              <a:gdLst/>
              <a:ahLst/>
              <a:cxnLst/>
              <a:rect l="l" t="t" r="r" b="b"/>
              <a:pathLst>
                <a:path w="1518" h="3459" extrusionOk="0">
                  <a:moveTo>
                    <a:pt x="388" y="0"/>
                  </a:moveTo>
                  <a:lnTo>
                    <a:pt x="388" y="743"/>
                  </a:lnTo>
                  <a:lnTo>
                    <a:pt x="0" y="743"/>
                  </a:lnTo>
                  <a:lnTo>
                    <a:pt x="0" y="1249"/>
                  </a:lnTo>
                  <a:lnTo>
                    <a:pt x="388" y="1249"/>
                  </a:lnTo>
                  <a:lnTo>
                    <a:pt x="388" y="2901"/>
                  </a:lnTo>
                  <a:cubicBezTo>
                    <a:pt x="388" y="3087"/>
                    <a:pt x="422" y="3205"/>
                    <a:pt x="489" y="3289"/>
                  </a:cubicBezTo>
                  <a:cubicBezTo>
                    <a:pt x="624" y="3407"/>
                    <a:pt x="843" y="3458"/>
                    <a:pt x="1181" y="3458"/>
                  </a:cubicBezTo>
                  <a:lnTo>
                    <a:pt x="1518" y="3441"/>
                  </a:lnTo>
                  <a:lnTo>
                    <a:pt x="1518" y="2918"/>
                  </a:lnTo>
                  <a:lnTo>
                    <a:pt x="1366" y="2918"/>
                  </a:lnTo>
                  <a:cubicBezTo>
                    <a:pt x="1231" y="2918"/>
                    <a:pt x="1147" y="2901"/>
                    <a:pt x="1113" y="2885"/>
                  </a:cubicBezTo>
                  <a:cubicBezTo>
                    <a:pt x="1096" y="2851"/>
                    <a:pt x="1079" y="2783"/>
                    <a:pt x="1079" y="2665"/>
                  </a:cubicBezTo>
                  <a:lnTo>
                    <a:pt x="1079" y="1249"/>
                  </a:lnTo>
                  <a:lnTo>
                    <a:pt x="1518" y="1249"/>
                  </a:lnTo>
                  <a:lnTo>
                    <a:pt x="1518" y="743"/>
                  </a:lnTo>
                  <a:lnTo>
                    <a:pt x="1079" y="74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5240475" y="2221625"/>
              <a:ext cx="39250" cy="69175"/>
            </a:xfrm>
            <a:custGeom>
              <a:avLst/>
              <a:gdLst/>
              <a:ahLst/>
              <a:cxnLst/>
              <a:rect l="l" t="t" r="r" b="b"/>
              <a:pathLst>
                <a:path w="1570" h="2767" extrusionOk="0">
                  <a:moveTo>
                    <a:pt x="1468" y="0"/>
                  </a:moveTo>
                  <a:cubicBezTo>
                    <a:pt x="1266" y="0"/>
                    <a:pt x="1097" y="51"/>
                    <a:pt x="962" y="169"/>
                  </a:cubicBezTo>
                  <a:cubicBezTo>
                    <a:pt x="878" y="236"/>
                    <a:pt x="793" y="354"/>
                    <a:pt x="675" y="540"/>
                  </a:cubicBezTo>
                  <a:lnTo>
                    <a:pt x="675" y="68"/>
                  </a:lnTo>
                  <a:lnTo>
                    <a:pt x="1" y="68"/>
                  </a:lnTo>
                  <a:lnTo>
                    <a:pt x="1" y="2766"/>
                  </a:lnTo>
                  <a:lnTo>
                    <a:pt x="709" y="2766"/>
                  </a:lnTo>
                  <a:lnTo>
                    <a:pt x="709" y="1468"/>
                  </a:lnTo>
                  <a:cubicBezTo>
                    <a:pt x="709" y="1265"/>
                    <a:pt x="743" y="1097"/>
                    <a:pt x="793" y="995"/>
                  </a:cubicBezTo>
                  <a:cubicBezTo>
                    <a:pt x="894" y="810"/>
                    <a:pt x="1080" y="709"/>
                    <a:pt x="1367" y="709"/>
                  </a:cubicBezTo>
                  <a:cubicBezTo>
                    <a:pt x="1384" y="709"/>
                    <a:pt x="1417" y="709"/>
                    <a:pt x="1451" y="726"/>
                  </a:cubicBezTo>
                  <a:lnTo>
                    <a:pt x="1569" y="726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5285600" y="2221625"/>
              <a:ext cx="63275" cy="71275"/>
            </a:xfrm>
            <a:custGeom>
              <a:avLst/>
              <a:gdLst/>
              <a:ahLst/>
              <a:cxnLst/>
              <a:rect l="l" t="t" r="r" b="b"/>
              <a:pathLst>
                <a:path w="2531" h="2851" extrusionOk="0">
                  <a:moveTo>
                    <a:pt x="1670" y="1451"/>
                  </a:moveTo>
                  <a:lnTo>
                    <a:pt x="1670" y="1721"/>
                  </a:lnTo>
                  <a:cubicBezTo>
                    <a:pt x="1670" y="1957"/>
                    <a:pt x="1603" y="2109"/>
                    <a:pt x="1468" y="2193"/>
                  </a:cubicBezTo>
                  <a:cubicBezTo>
                    <a:pt x="1333" y="2294"/>
                    <a:pt x="1198" y="2328"/>
                    <a:pt x="1046" y="2328"/>
                  </a:cubicBezTo>
                  <a:cubicBezTo>
                    <a:pt x="945" y="2328"/>
                    <a:pt x="877" y="2311"/>
                    <a:pt x="793" y="2243"/>
                  </a:cubicBezTo>
                  <a:cubicBezTo>
                    <a:pt x="726" y="2193"/>
                    <a:pt x="709" y="2109"/>
                    <a:pt x="709" y="1991"/>
                  </a:cubicBezTo>
                  <a:cubicBezTo>
                    <a:pt x="709" y="1856"/>
                    <a:pt x="759" y="1754"/>
                    <a:pt x="877" y="1687"/>
                  </a:cubicBezTo>
                  <a:cubicBezTo>
                    <a:pt x="928" y="1653"/>
                    <a:pt x="1046" y="1619"/>
                    <a:pt x="1181" y="1603"/>
                  </a:cubicBezTo>
                  <a:lnTo>
                    <a:pt x="1350" y="1569"/>
                  </a:lnTo>
                  <a:cubicBezTo>
                    <a:pt x="1417" y="1552"/>
                    <a:pt x="1484" y="1535"/>
                    <a:pt x="1535" y="1518"/>
                  </a:cubicBezTo>
                  <a:cubicBezTo>
                    <a:pt x="1569" y="1501"/>
                    <a:pt x="1619" y="1485"/>
                    <a:pt x="1670" y="1451"/>
                  </a:cubicBezTo>
                  <a:close/>
                  <a:moveTo>
                    <a:pt x="1231" y="0"/>
                  </a:moveTo>
                  <a:cubicBezTo>
                    <a:pt x="793" y="0"/>
                    <a:pt x="473" y="118"/>
                    <a:pt x="287" y="354"/>
                  </a:cubicBezTo>
                  <a:cubicBezTo>
                    <a:pt x="169" y="506"/>
                    <a:pt x="101" y="709"/>
                    <a:pt x="85" y="945"/>
                  </a:cubicBezTo>
                  <a:lnTo>
                    <a:pt x="759" y="945"/>
                  </a:lnTo>
                  <a:cubicBezTo>
                    <a:pt x="776" y="827"/>
                    <a:pt x="810" y="759"/>
                    <a:pt x="860" y="692"/>
                  </a:cubicBezTo>
                  <a:cubicBezTo>
                    <a:pt x="928" y="607"/>
                    <a:pt x="1046" y="574"/>
                    <a:pt x="1215" y="574"/>
                  </a:cubicBezTo>
                  <a:cubicBezTo>
                    <a:pt x="1366" y="574"/>
                    <a:pt x="1484" y="591"/>
                    <a:pt x="1552" y="624"/>
                  </a:cubicBezTo>
                  <a:cubicBezTo>
                    <a:pt x="1636" y="675"/>
                    <a:pt x="1670" y="759"/>
                    <a:pt x="1670" y="860"/>
                  </a:cubicBezTo>
                  <a:cubicBezTo>
                    <a:pt x="1670" y="945"/>
                    <a:pt x="1619" y="1012"/>
                    <a:pt x="1518" y="1063"/>
                  </a:cubicBezTo>
                  <a:cubicBezTo>
                    <a:pt x="1468" y="1080"/>
                    <a:pt x="1366" y="1113"/>
                    <a:pt x="1231" y="1130"/>
                  </a:cubicBezTo>
                  <a:lnTo>
                    <a:pt x="995" y="1147"/>
                  </a:lnTo>
                  <a:cubicBezTo>
                    <a:pt x="726" y="1181"/>
                    <a:pt x="523" y="1248"/>
                    <a:pt x="371" y="1333"/>
                  </a:cubicBezTo>
                  <a:cubicBezTo>
                    <a:pt x="118" y="1468"/>
                    <a:pt x="0" y="1721"/>
                    <a:pt x="0" y="2041"/>
                  </a:cubicBezTo>
                  <a:cubicBezTo>
                    <a:pt x="0" y="2294"/>
                    <a:pt x="85" y="2496"/>
                    <a:pt x="236" y="2631"/>
                  </a:cubicBezTo>
                  <a:cubicBezTo>
                    <a:pt x="388" y="2783"/>
                    <a:pt x="591" y="2851"/>
                    <a:pt x="844" y="2851"/>
                  </a:cubicBezTo>
                  <a:cubicBezTo>
                    <a:pt x="1029" y="2851"/>
                    <a:pt x="1198" y="2800"/>
                    <a:pt x="1350" y="2716"/>
                  </a:cubicBezTo>
                  <a:cubicBezTo>
                    <a:pt x="1484" y="2648"/>
                    <a:pt x="1586" y="2547"/>
                    <a:pt x="1687" y="2446"/>
                  </a:cubicBezTo>
                  <a:cubicBezTo>
                    <a:pt x="1687" y="2496"/>
                    <a:pt x="1704" y="2564"/>
                    <a:pt x="1704" y="2615"/>
                  </a:cubicBezTo>
                  <a:cubicBezTo>
                    <a:pt x="1721" y="2665"/>
                    <a:pt x="1737" y="2716"/>
                    <a:pt x="1754" y="2766"/>
                  </a:cubicBezTo>
                  <a:lnTo>
                    <a:pt x="2530" y="2766"/>
                  </a:lnTo>
                  <a:lnTo>
                    <a:pt x="2530" y="2648"/>
                  </a:lnTo>
                  <a:cubicBezTo>
                    <a:pt x="2480" y="2631"/>
                    <a:pt x="2446" y="2615"/>
                    <a:pt x="2412" y="2581"/>
                  </a:cubicBezTo>
                  <a:cubicBezTo>
                    <a:pt x="2395" y="2547"/>
                    <a:pt x="2378" y="2480"/>
                    <a:pt x="2378" y="2395"/>
                  </a:cubicBezTo>
                  <a:lnTo>
                    <a:pt x="2378" y="2075"/>
                  </a:lnTo>
                  <a:lnTo>
                    <a:pt x="2378" y="827"/>
                  </a:lnTo>
                  <a:cubicBezTo>
                    <a:pt x="2378" y="506"/>
                    <a:pt x="2260" y="287"/>
                    <a:pt x="2024" y="169"/>
                  </a:cubicBezTo>
                  <a:cubicBezTo>
                    <a:pt x="1788" y="51"/>
                    <a:pt x="1535" y="0"/>
                    <a:pt x="1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5360650" y="2221625"/>
              <a:ext cx="61175" cy="69175"/>
            </a:xfrm>
            <a:custGeom>
              <a:avLst/>
              <a:gdLst/>
              <a:ahLst/>
              <a:cxnLst/>
              <a:rect l="l" t="t" r="r" b="b"/>
              <a:pathLst>
                <a:path w="2447" h="2767" extrusionOk="0">
                  <a:moveTo>
                    <a:pt x="1485" y="0"/>
                  </a:moveTo>
                  <a:cubicBezTo>
                    <a:pt x="1265" y="0"/>
                    <a:pt x="1080" y="51"/>
                    <a:pt x="945" y="169"/>
                  </a:cubicBezTo>
                  <a:cubicBezTo>
                    <a:pt x="861" y="220"/>
                    <a:pt x="776" y="321"/>
                    <a:pt x="675" y="473"/>
                  </a:cubicBezTo>
                  <a:lnTo>
                    <a:pt x="675" y="68"/>
                  </a:lnTo>
                  <a:lnTo>
                    <a:pt x="0" y="68"/>
                  </a:lnTo>
                  <a:lnTo>
                    <a:pt x="0" y="2766"/>
                  </a:lnTo>
                  <a:lnTo>
                    <a:pt x="709" y="2766"/>
                  </a:lnTo>
                  <a:lnTo>
                    <a:pt x="709" y="1299"/>
                  </a:lnTo>
                  <a:cubicBezTo>
                    <a:pt x="709" y="1130"/>
                    <a:pt x="726" y="995"/>
                    <a:pt x="776" y="894"/>
                  </a:cubicBezTo>
                  <a:cubicBezTo>
                    <a:pt x="861" y="692"/>
                    <a:pt x="1029" y="591"/>
                    <a:pt x="1265" y="591"/>
                  </a:cubicBezTo>
                  <a:cubicBezTo>
                    <a:pt x="1468" y="591"/>
                    <a:pt x="1586" y="658"/>
                    <a:pt x="1670" y="793"/>
                  </a:cubicBezTo>
                  <a:cubicBezTo>
                    <a:pt x="1704" y="860"/>
                    <a:pt x="1721" y="979"/>
                    <a:pt x="1721" y="1130"/>
                  </a:cubicBezTo>
                  <a:lnTo>
                    <a:pt x="1721" y="2766"/>
                  </a:lnTo>
                  <a:lnTo>
                    <a:pt x="2446" y="2766"/>
                  </a:lnTo>
                  <a:lnTo>
                    <a:pt x="2446" y="945"/>
                  </a:lnTo>
                  <a:cubicBezTo>
                    <a:pt x="2446" y="607"/>
                    <a:pt x="2345" y="371"/>
                    <a:pt x="2176" y="220"/>
                  </a:cubicBezTo>
                  <a:cubicBezTo>
                    <a:pt x="1991" y="68"/>
                    <a:pt x="1771" y="0"/>
                    <a:pt x="14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5433600" y="2199700"/>
              <a:ext cx="65800" cy="93200"/>
            </a:xfrm>
            <a:custGeom>
              <a:avLst/>
              <a:gdLst/>
              <a:ahLst/>
              <a:cxnLst/>
              <a:rect l="l" t="t" r="r" b="b"/>
              <a:pathLst>
                <a:path w="2632" h="3728" extrusionOk="0">
                  <a:moveTo>
                    <a:pt x="1316" y="1484"/>
                  </a:moveTo>
                  <a:cubicBezTo>
                    <a:pt x="1468" y="1484"/>
                    <a:pt x="1586" y="1535"/>
                    <a:pt x="1687" y="1619"/>
                  </a:cubicBezTo>
                  <a:cubicBezTo>
                    <a:pt x="1839" y="1771"/>
                    <a:pt x="1923" y="2007"/>
                    <a:pt x="1923" y="2328"/>
                  </a:cubicBezTo>
                  <a:cubicBezTo>
                    <a:pt x="1923" y="2564"/>
                    <a:pt x="1873" y="2749"/>
                    <a:pt x="1771" y="2901"/>
                  </a:cubicBezTo>
                  <a:cubicBezTo>
                    <a:pt x="1670" y="3053"/>
                    <a:pt x="1518" y="3120"/>
                    <a:pt x="1316" y="3120"/>
                  </a:cubicBezTo>
                  <a:cubicBezTo>
                    <a:pt x="1130" y="3120"/>
                    <a:pt x="979" y="3053"/>
                    <a:pt x="877" y="2901"/>
                  </a:cubicBezTo>
                  <a:cubicBezTo>
                    <a:pt x="776" y="2749"/>
                    <a:pt x="726" y="2564"/>
                    <a:pt x="726" y="2311"/>
                  </a:cubicBezTo>
                  <a:cubicBezTo>
                    <a:pt x="726" y="2075"/>
                    <a:pt x="776" y="1889"/>
                    <a:pt x="861" y="1737"/>
                  </a:cubicBezTo>
                  <a:cubicBezTo>
                    <a:pt x="962" y="1569"/>
                    <a:pt x="1114" y="1484"/>
                    <a:pt x="1316" y="1484"/>
                  </a:cubicBezTo>
                  <a:close/>
                  <a:moveTo>
                    <a:pt x="1906" y="0"/>
                  </a:moveTo>
                  <a:lnTo>
                    <a:pt x="1906" y="1282"/>
                  </a:lnTo>
                  <a:cubicBezTo>
                    <a:pt x="1839" y="1164"/>
                    <a:pt x="1738" y="1063"/>
                    <a:pt x="1603" y="995"/>
                  </a:cubicBezTo>
                  <a:cubicBezTo>
                    <a:pt x="1468" y="911"/>
                    <a:pt x="1333" y="877"/>
                    <a:pt x="1164" y="877"/>
                  </a:cubicBezTo>
                  <a:cubicBezTo>
                    <a:pt x="810" y="877"/>
                    <a:pt x="523" y="1012"/>
                    <a:pt x="321" y="1265"/>
                  </a:cubicBezTo>
                  <a:cubicBezTo>
                    <a:pt x="102" y="1535"/>
                    <a:pt x="0" y="1906"/>
                    <a:pt x="0" y="2362"/>
                  </a:cubicBezTo>
                  <a:cubicBezTo>
                    <a:pt x="0" y="2766"/>
                    <a:pt x="102" y="3087"/>
                    <a:pt x="321" y="3357"/>
                  </a:cubicBezTo>
                  <a:cubicBezTo>
                    <a:pt x="540" y="3610"/>
                    <a:pt x="810" y="3728"/>
                    <a:pt x="1114" y="3728"/>
                  </a:cubicBezTo>
                  <a:cubicBezTo>
                    <a:pt x="1316" y="3728"/>
                    <a:pt x="1468" y="3694"/>
                    <a:pt x="1603" y="3626"/>
                  </a:cubicBezTo>
                  <a:cubicBezTo>
                    <a:pt x="1721" y="3542"/>
                    <a:pt x="1839" y="3424"/>
                    <a:pt x="1940" y="3272"/>
                  </a:cubicBezTo>
                  <a:lnTo>
                    <a:pt x="1940" y="3643"/>
                  </a:lnTo>
                  <a:lnTo>
                    <a:pt x="2632" y="3643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3202575" y="1372400"/>
              <a:ext cx="38400" cy="37975"/>
            </a:xfrm>
            <a:custGeom>
              <a:avLst/>
              <a:gdLst/>
              <a:ahLst/>
              <a:cxnLst/>
              <a:rect l="l" t="t" r="r" b="b"/>
              <a:pathLst>
                <a:path w="1536" h="1519" extrusionOk="0">
                  <a:moveTo>
                    <a:pt x="768" y="0"/>
                  </a:moveTo>
                  <a:cubicBezTo>
                    <a:pt x="385" y="0"/>
                    <a:pt x="1" y="253"/>
                    <a:pt x="1" y="759"/>
                  </a:cubicBezTo>
                  <a:cubicBezTo>
                    <a:pt x="1" y="1265"/>
                    <a:pt x="385" y="1518"/>
                    <a:pt x="768" y="1518"/>
                  </a:cubicBezTo>
                  <a:cubicBezTo>
                    <a:pt x="1152" y="1518"/>
                    <a:pt x="1536" y="1265"/>
                    <a:pt x="1536" y="759"/>
                  </a:cubicBezTo>
                  <a:cubicBezTo>
                    <a:pt x="1536" y="253"/>
                    <a:pt x="1152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3224925" y="1520400"/>
              <a:ext cx="17750" cy="47250"/>
            </a:xfrm>
            <a:custGeom>
              <a:avLst/>
              <a:gdLst/>
              <a:ahLst/>
              <a:cxnLst/>
              <a:rect l="l" t="t" r="r" b="b"/>
              <a:pathLst>
                <a:path w="710" h="1890" extrusionOk="0">
                  <a:moveTo>
                    <a:pt x="524" y="0"/>
                  </a:moveTo>
                  <a:cubicBezTo>
                    <a:pt x="490" y="152"/>
                    <a:pt x="439" y="253"/>
                    <a:pt x="372" y="287"/>
                  </a:cubicBezTo>
                  <a:cubicBezTo>
                    <a:pt x="304" y="321"/>
                    <a:pt x="186" y="354"/>
                    <a:pt x="1" y="371"/>
                  </a:cubicBezTo>
                  <a:lnTo>
                    <a:pt x="1" y="557"/>
                  </a:lnTo>
                  <a:lnTo>
                    <a:pt x="456" y="557"/>
                  </a:lnTo>
                  <a:lnTo>
                    <a:pt x="456" y="1889"/>
                  </a:lnTo>
                  <a:lnTo>
                    <a:pt x="709" y="188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3279325" y="1519125"/>
              <a:ext cx="29125" cy="48525"/>
            </a:xfrm>
            <a:custGeom>
              <a:avLst/>
              <a:gdLst/>
              <a:ahLst/>
              <a:cxnLst/>
              <a:rect l="l" t="t" r="r" b="b"/>
              <a:pathLst>
                <a:path w="1165" h="1941" extrusionOk="0">
                  <a:moveTo>
                    <a:pt x="1" y="1"/>
                  </a:moveTo>
                  <a:lnTo>
                    <a:pt x="1" y="1940"/>
                  </a:lnTo>
                  <a:lnTo>
                    <a:pt x="220" y="1940"/>
                  </a:lnTo>
                  <a:lnTo>
                    <a:pt x="220" y="1417"/>
                  </a:lnTo>
                  <a:lnTo>
                    <a:pt x="422" y="1232"/>
                  </a:lnTo>
                  <a:lnTo>
                    <a:pt x="861" y="1940"/>
                  </a:lnTo>
                  <a:lnTo>
                    <a:pt x="1164" y="1940"/>
                  </a:lnTo>
                  <a:lnTo>
                    <a:pt x="591" y="1063"/>
                  </a:lnTo>
                  <a:lnTo>
                    <a:pt x="1147" y="523"/>
                  </a:lnTo>
                  <a:lnTo>
                    <a:pt x="827" y="523"/>
                  </a:lnTo>
                  <a:lnTo>
                    <a:pt x="220" y="1131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3312625" y="1519125"/>
              <a:ext cx="31250" cy="49775"/>
            </a:xfrm>
            <a:custGeom>
              <a:avLst/>
              <a:gdLst/>
              <a:ahLst/>
              <a:cxnLst/>
              <a:rect l="l" t="t" r="r" b="b"/>
              <a:pathLst>
                <a:path w="1250" h="1991" extrusionOk="0">
                  <a:moveTo>
                    <a:pt x="625" y="692"/>
                  </a:moveTo>
                  <a:cubicBezTo>
                    <a:pt x="760" y="692"/>
                    <a:pt x="844" y="743"/>
                    <a:pt x="912" y="844"/>
                  </a:cubicBezTo>
                  <a:cubicBezTo>
                    <a:pt x="962" y="945"/>
                    <a:pt x="996" y="1063"/>
                    <a:pt x="996" y="1215"/>
                  </a:cubicBezTo>
                  <a:cubicBezTo>
                    <a:pt x="996" y="1384"/>
                    <a:pt x="962" y="1519"/>
                    <a:pt x="912" y="1620"/>
                  </a:cubicBezTo>
                  <a:cubicBezTo>
                    <a:pt x="844" y="1721"/>
                    <a:pt x="743" y="1772"/>
                    <a:pt x="625" y="1772"/>
                  </a:cubicBezTo>
                  <a:cubicBezTo>
                    <a:pt x="456" y="1772"/>
                    <a:pt x="338" y="1704"/>
                    <a:pt x="271" y="1535"/>
                  </a:cubicBezTo>
                  <a:cubicBezTo>
                    <a:pt x="237" y="1468"/>
                    <a:pt x="220" y="1350"/>
                    <a:pt x="220" y="1215"/>
                  </a:cubicBezTo>
                  <a:cubicBezTo>
                    <a:pt x="220" y="1029"/>
                    <a:pt x="254" y="911"/>
                    <a:pt x="338" y="827"/>
                  </a:cubicBezTo>
                  <a:cubicBezTo>
                    <a:pt x="423" y="743"/>
                    <a:pt x="524" y="692"/>
                    <a:pt x="625" y="692"/>
                  </a:cubicBezTo>
                  <a:close/>
                  <a:moveTo>
                    <a:pt x="1" y="1"/>
                  </a:moveTo>
                  <a:lnTo>
                    <a:pt x="1" y="1940"/>
                  </a:lnTo>
                  <a:lnTo>
                    <a:pt x="220" y="1940"/>
                  </a:lnTo>
                  <a:lnTo>
                    <a:pt x="220" y="1755"/>
                  </a:lnTo>
                  <a:cubicBezTo>
                    <a:pt x="271" y="1822"/>
                    <a:pt x="321" y="1873"/>
                    <a:pt x="372" y="1906"/>
                  </a:cubicBezTo>
                  <a:cubicBezTo>
                    <a:pt x="440" y="1957"/>
                    <a:pt x="524" y="1991"/>
                    <a:pt x="625" y="1991"/>
                  </a:cubicBezTo>
                  <a:cubicBezTo>
                    <a:pt x="827" y="1991"/>
                    <a:pt x="979" y="1906"/>
                    <a:pt x="1080" y="1755"/>
                  </a:cubicBezTo>
                  <a:cubicBezTo>
                    <a:pt x="1199" y="1620"/>
                    <a:pt x="1249" y="1434"/>
                    <a:pt x="1249" y="1215"/>
                  </a:cubicBezTo>
                  <a:cubicBezTo>
                    <a:pt x="1249" y="962"/>
                    <a:pt x="1199" y="793"/>
                    <a:pt x="1080" y="675"/>
                  </a:cubicBezTo>
                  <a:cubicBezTo>
                    <a:pt x="979" y="540"/>
                    <a:pt x="827" y="490"/>
                    <a:pt x="659" y="490"/>
                  </a:cubicBezTo>
                  <a:cubicBezTo>
                    <a:pt x="574" y="490"/>
                    <a:pt x="490" y="507"/>
                    <a:pt x="423" y="540"/>
                  </a:cubicBezTo>
                  <a:cubicBezTo>
                    <a:pt x="355" y="574"/>
                    <a:pt x="288" y="625"/>
                    <a:pt x="237" y="692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2715975" y="1683575"/>
              <a:ext cx="37975" cy="37975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60" y="1"/>
                  </a:moveTo>
                  <a:cubicBezTo>
                    <a:pt x="380" y="1"/>
                    <a:pt x="1" y="254"/>
                    <a:pt x="1" y="760"/>
                  </a:cubicBezTo>
                  <a:cubicBezTo>
                    <a:pt x="1" y="1266"/>
                    <a:pt x="380" y="1519"/>
                    <a:pt x="760" y="1519"/>
                  </a:cubicBezTo>
                  <a:cubicBezTo>
                    <a:pt x="1139" y="1519"/>
                    <a:pt x="1519" y="1266"/>
                    <a:pt x="1519" y="760"/>
                  </a:cubicBezTo>
                  <a:cubicBezTo>
                    <a:pt x="1519" y="254"/>
                    <a:pt x="113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2785975" y="1798275"/>
              <a:ext cx="32925" cy="47250"/>
            </a:xfrm>
            <a:custGeom>
              <a:avLst/>
              <a:gdLst/>
              <a:ahLst/>
              <a:cxnLst/>
              <a:rect l="l" t="t" r="r" b="b"/>
              <a:pathLst>
                <a:path w="1317" h="1890" extrusionOk="0">
                  <a:moveTo>
                    <a:pt x="692" y="0"/>
                  </a:moveTo>
                  <a:cubicBezTo>
                    <a:pt x="422" y="0"/>
                    <a:pt x="237" y="101"/>
                    <a:pt x="136" y="270"/>
                  </a:cubicBezTo>
                  <a:cubicBezTo>
                    <a:pt x="85" y="371"/>
                    <a:pt x="51" y="506"/>
                    <a:pt x="51" y="675"/>
                  </a:cubicBezTo>
                  <a:lnTo>
                    <a:pt x="287" y="675"/>
                  </a:lnTo>
                  <a:cubicBezTo>
                    <a:pt x="287" y="557"/>
                    <a:pt x="321" y="472"/>
                    <a:pt x="355" y="405"/>
                  </a:cubicBezTo>
                  <a:cubicBezTo>
                    <a:pt x="406" y="270"/>
                    <a:pt x="524" y="219"/>
                    <a:pt x="692" y="219"/>
                  </a:cubicBezTo>
                  <a:cubicBezTo>
                    <a:pt x="793" y="219"/>
                    <a:pt x="878" y="253"/>
                    <a:pt x="945" y="304"/>
                  </a:cubicBezTo>
                  <a:cubicBezTo>
                    <a:pt x="1013" y="371"/>
                    <a:pt x="1046" y="456"/>
                    <a:pt x="1046" y="574"/>
                  </a:cubicBezTo>
                  <a:cubicBezTo>
                    <a:pt x="1046" y="675"/>
                    <a:pt x="1013" y="759"/>
                    <a:pt x="945" y="827"/>
                  </a:cubicBezTo>
                  <a:cubicBezTo>
                    <a:pt x="895" y="877"/>
                    <a:pt x="810" y="928"/>
                    <a:pt x="709" y="995"/>
                  </a:cubicBezTo>
                  <a:lnTo>
                    <a:pt x="439" y="1130"/>
                  </a:lnTo>
                  <a:cubicBezTo>
                    <a:pt x="271" y="1231"/>
                    <a:pt x="169" y="1350"/>
                    <a:pt x="102" y="1468"/>
                  </a:cubicBezTo>
                  <a:cubicBezTo>
                    <a:pt x="51" y="1586"/>
                    <a:pt x="18" y="1737"/>
                    <a:pt x="1" y="1889"/>
                  </a:cubicBezTo>
                  <a:lnTo>
                    <a:pt x="1299" y="1889"/>
                  </a:lnTo>
                  <a:lnTo>
                    <a:pt x="1299" y="1670"/>
                  </a:lnTo>
                  <a:lnTo>
                    <a:pt x="271" y="1670"/>
                  </a:lnTo>
                  <a:cubicBezTo>
                    <a:pt x="287" y="1586"/>
                    <a:pt x="355" y="1501"/>
                    <a:pt x="439" y="1417"/>
                  </a:cubicBezTo>
                  <a:cubicBezTo>
                    <a:pt x="490" y="1366"/>
                    <a:pt x="557" y="1333"/>
                    <a:pt x="642" y="1282"/>
                  </a:cubicBezTo>
                  <a:lnTo>
                    <a:pt x="810" y="1181"/>
                  </a:lnTo>
                  <a:cubicBezTo>
                    <a:pt x="979" y="1097"/>
                    <a:pt x="1080" y="1012"/>
                    <a:pt x="1148" y="945"/>
                  </a:cubicBezTo>
                  <a:cubicBezTo>
                    <a:pt x="1249" y="844"/>
                    <a:pt x="1316" y="725"/>
                    <a:pt x="1316" y="557"/>
                  </a:cubicBezTo>
                  <a:cubicBezTo>
                    <a:pt x="1316" y="422"/>
                    <a:pt x="1266" y="287"/>
                    <a:pt x="1165" y="169"/>
                  </a:cubicBezTo>
                  <a:cubicBezTo>
                    <a:pt x="1063" y="68"/>
                    <a:pt x="895" y="0"/>
                    <a:pt x="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2844600" y="1797000"/>
              <a:ext cx="29100" cy="48525"/>
            </a:xfrm>
            <a:custGeom>
              <a:avLst/>
              <a:gdLst/>
              <a:ahLst/>
              <a:cxnLst/>
              <a:rect l="l" t="t" r="r" b="b"/>
              <a:pathLst>
                <a:path w="1164" h="1941" extrusionOk="0">
                  <a:moveTo>
                    <a:pt x="0" y="1"/>
                  </a:moveTo>
                  <a:lnTo>
                    <a:pt x="0" y="1940"/>
                  </a:lnTo>
                  <a:lnTo>
                    <a:pt x="219" y="1940"/>
                  </a:lnTo>
                  <a:lnTo>
                    <a:pt x="219" y="1417"/>
                  </a:lnTo>
                  <a:lnTo>
                    <a:pt x="422" y="1232"/>
                  </a:lnTo>
                  <a:lnTo>
                    <a:pt x="860" y="1940"/>
                  </a:lnTo>
                  <a:lnTo>
                    <a:pt x="1164" y="1940"/>
                  </a:lnTo>
                  <a:lnTo>
                    <a:pt x="591" y="1063"/>
                  </a:lnTo>
                  <a:lnTo>
                    <a:pt x="1147" y="523"/>
                  </a:lnTo>
                  <a:lnTo>
                    <a:pt x="827" y="523"/>
                  </a:lnTo>
                  <a:lnTo>
                    <a:pt x="219" y="1131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2877900" y="1797000"/>
              <a:ext cx="31225" cy="49775"/>
            </a:xfrm>
            <a:custGeom>
              <a:avLst/>
              <a:gdLst/>
              <a:ahLst/>
              <a:cxnLst/>
              <a:rect l="l" t="t" r="r" b="b"/>
              <a:pathLst>
                <a:path w="1249" h="1991" extrusionOk="0">
                  <a:moveTo>
                    <a:pt x="625" y="709"/>
                  </a:moveTo>
                  <a:cubicBezTo>
                    <a:pt x="760" y="709"/>
                    <a:pt x="844" y="760"/>
                    <a:pt x="911" y="861"/>
                  </a:cubicBezTo>
                  <a:cubicBezTo>
                    <a:pt x="962" y="962"/>
                    <a:pt x="996" y="1080"/>
                    <a:pt x="996" y="1215"/>
                  </a:cubicBezTo>
                  <a:cubicBezTo>
                    <a:pt x="996" y="1384"/>
                    <a:pt x="962" y="1519"/>
                    <a:pt x="911" y="1620"/>
                  </a:cubicBezTo>
                  <a:cubicBezTo>
                    <a:pt x="844" y="1721"/>
                    <a:pt x="743" y="1772"/>
                    <a:pt x="625" y="1772"/>
                  </a:cubicBezTo>
                  <a:cubicBezTo>
                    <a:pt x="456" y="1772"/>
                    <a:pt x="338" y="1704"/>
                    <a:pt x="271" y="1552"/>
                  </a:cubicBezTo>
                  <a:cubicBezTo>
                    <a:pt x="237" y="1468"/>
                    <a:pt x="220" y="1367"/>
                    <a:pt x="220" y="1215"/>
                  </a:cubicBezTo>
                  <a:cubicBezTo>
                    <a:pt x="220" y="1046"/>
                    <a:pt x="254" y="911"/>
                    <a:pt x="338" y="827"/>
                  </a:cubicBezTo>
                  <a:cubicBezTo>
                    <a:pt x="422" y="743"/>
                    <a:pt x="524" y="709"/>
                    <a:pt x="625" y="709"/>
                  </a:cubicBezTo>
                  <a:close/>
                  <a:moveTo>
                    <a:pt x="1" y="1"/>
                  </a:moveTo>
                  <a:lnTo>
                    <a:pt x="1" y="1940"/>
                  </a:lnTo>
                  <a:lnTo>
                    <a:pt x="220" y="1940"/>
                  </a:lnTo>
                  <a:lnTo>
                    <a:pt x="220" y="1755"/>
                  </a:lnTo>
                  <a:cubicBezTo>
                    <a:pt x="271" y="1822"/>
                    <a:pt x="321" y="1873"/>
                    <a:pt x="372" y="1907"/>
                  </a:cubicBezTo>
                  <a:cubicBezTo>
                    <a:pt x="439" y="1957"/>
                    <a:pt x="524" y="1991"/>
                    <a:pt x="625" y="1991"/>
                  </a:cubicBezTo>
                  <a:cubicBezTo>
                    <a:pt x="827" y="1991"/>
                    <a:pt x="979" y="1923"/>
                    <a:pt x="1080" y="1772"/>
                  </a:cubicBezTo>
                  <a:cubicBezTo>
                    <a:pt x="1181" y="1620"/>
                    <a:pt x="1249" y="1434"/>
                    <a:pt x="1249" y="1215"/>
                  </a:cubicBezTo>
                  <a:cubicBezTo>
                    <a:pt x="1249" y="979"/>
                    <a:pt x="1181" y="793"/>
                    <a:pt x="1080" y="675"/>
                  </a:cubicBezTo>
                  <a:cubicBezTo>
                    <a:pt x="979" y="557"/>
                    <a:pt x="827" y="490"/>
                    <a:pt x="658" y="490"/>
                  </a:cubicBezTo>
                  <a:cubicBezTo>
                    <a:pt x="574" y="490"/>
                    <a:pt x="490" y="507"/>
                    <a:pt x="422" y="540"/>
                  </a:cubicBezTo>
                  <a:cubicBezTo>
                    <a:pt x="355" y="574"/>
                    <a:pt x="287" y="625"/>
                    <a:pt x="237" y="709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2378650" y="2152900"/>
              <a:ext cx="37975" cy="37950"/>
            </a:xfrm>
            <a:custGeom>
              <a:avLst/>
              <a:gdLst/>
              <a:ahLst/>
              <a:cxnLst/>
              <a:rect l="l" t="t" r="r" b="b"/>
              <a:pathLst>
                <a:path w="1519" h="1518" extrusionOk="0">
                  <a:moveTo>
                    <a:pt x="760" y="0"/>
                  </a:moveTo>
                  <a:cubicBezTo>
                    <a:pt x="380" y="0"/>
                    <a:pt x="1" y="253"/>
                    <a:pt x="1" y="759"/>
                  </a:cubicBezTo>
                  <a:cubicBezTo>
                    <a:pt x="1" y="1265"/>
                    <a:pt x="380" y="1518"/>
                    <a:pt x="760" y="1518"/>
                  </a:cubicBezTo>
                  <a:cubicBezTo>
                    <a:pt x="1139" y="1518"/>
                    <a:pt x="1519" y="1265"/>
                    <a:pt x="1519" y="759"/>
                  </a:cubicBezTo>
                  <a:cubicBezTo>
                    <a:pt x="1519" y="253"/>
                    <a:pt x="1139" y="0"/>
                    <a:pt x="76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2484500" y="2217400"/>
              <a:ext cx="32900" cy="48525"/>
            </a:xfrm>
            <a:custGeom>
              <a:avLst/>
              <a:gdLst/>
              <a:ahLst/>
              <a:cxnLst/>
              <a:rect l="l" t="t" r="r" b="b"/>
              <a:pathLst>
                <a:path w="1316" h="1941" extrusionOk="0">
                  <a:moveTo>
                    <a:pt x="641" y="1"/>
                  </a:moveTo>
                  <a:cubicBezTo>
                    <a:pt x="405" y="1"/>
                    <a:pt x="236" y="85"/>
                    <a:pt x="135" y="254"/>
                  </a:cubicBezTo>
                  <a:cubicBezTo>
                    <a:pt x="85" y="355"/>
                    <a:pt x="51" y="490"/>
                    <a:pt x="51" y="625"/>
                  </a:cubicBezTo>
                  <a:lnTo>
                    <a:pt x="287" y="625"/>
                  </a:lnTo>
                  <a:cubicBezTo>
                    <a:pt x="287" y="523"/>
                    <a:pt x="304" y="439"/>
                    <a:pt x="338" y="372"/>
                  </a:cubicBezTo>
                  <a:cubicBezTo>
                    <a:pt x="405" y="270"/>
                    <a:pt x="506" y="220"/>
                    <a:pt x="675" y="220"/>
                  </a:cubicBezTo>
                  <a:cubicBezTo>
                    <a:pt x="759" y="220"/>
                    <a:pt x="827" y="237"/>
                    <a:pt x="894" y="304"/>
                  </a:cubicBezTo>
                  <a:cubicBezTo>
                    <a:pt x="962" y="338"/>
                    <a:pt x="995" y="422"/>
                    <a:pt x="995" y="507"/>
                  </a:cubicBezTo>
                  <a:cubicBezTo>
                    <a:pt x="995" y="642"/>
                    <a:pt x="945" y="726"/>
                    <a:pt x="860" y="776"/>
                  </a:cubicBezTo>
                  <a:cubicBezTo>
                    <a:pt x="793" y="810"/>
                    <a:pt x="725" y="810"/>
                    <a:pt x="641" y="810"/>
                  </a:cubicBezTo>
                  <a:lnTo>
                    <a:pt x="523" y="810"/>
                  </a:lnTo>
                  <a:lnTo>
                    <a:pt x="523" y="1013"/>
                  </a:lnTo>
                  <a:lnTo>
                    <a:pt x="624" y="1013"/>
                  </a:lnTo>
                  <a:cubicBezTo>
                    <a:pt x="759" y="1013"/>
                    <a:pt x="860" y="1046"/>
                    <a:pt x="945" y="1097"/>
                  </a:cubicBezTo>
                  <a:cubicBezTo>
                    <a:pt x="1029" y="1148"/>
                    <a:pt x="1063" y="1232"/>
                    <a:pt x="1063" y="1367"/>
                  </a:cubicBezTo>
                  <a:cubicBezTo>
                    <a:pt x="1063" y="1468"/>
                    <a:pt x="1029" y="1552"/>
                    <a:pt x="945" y="1620"/>
                  </a:cubicBezTo>
                  <a:cubicBezTo>
                    <a:pt x="877" y="1687"/>
                    <a:pt x="776" y="1721"/>
                    <a:pt x="658" y="1721"/>
                  </a:cubicBezTo>
                  <a:cubicBezTo>
                    <a:pt x="489" y="1721"/>
                    <a:pt x="388" y="1670"/>
                    <a:pt x="321" y="1569"/>
                  </a:cubicBezTo>
                  <a:cubicBezTo>
                    <a:pt x="287" y="1519"/>
                    <a:pt x="253" y="1434"/>
                    <a:pt x="253" y="1316"/>
                  </a:cubicBezTo>
                  <a:lnTo>
                    <a:pt x="0" y="1316"/>
                  </a:lnTo>
                  <a:cubicBezTo>
                    <a:pt x="0" y="1485"/>
                    <a:pt x="51" y="1637"/>
                    <a:pt x="152" y="1755"/>
                  </a:cubicBezTo>
                  <a:cubicBezTo>
                    <a:pt x="253" y="1890"/>
                    <a:pt x="422" y="1940"/>
                    <a:pt x="641" y="1940"/>
                  </a:cubicBezTo>
                  <a:cubicBezTo>
                    <a:pt x="860" y="1940"/>
                    <a:pt x="1029" y="1890"/>
                    <a:pt x="1147" y="1772"/>
                  </a:cubicBezTo>
                  <a:cubicBezTo>
                    <a:pt x="1265" y="1654"/>
                    <a:pt x="1316" y="1502"/>
                    <a:pt x="1316" y="1333"/>
                  </a:cubicBezTo>
                  <a:cubicBezTo>
                    <a:pt x="1316" y="1215"/>
                    <a:pt x="1282" y="1131"/>
                    <a:pt x="1231" y="1046"/>
                  </a:cubicBezTo>
                  <a:cubicBezTo>
                    <a:pt x="1181" y="979"/>
                    <a:pt x="1097" y="911"/>
                    <a:pt x="995" y="895"/>
                  </a:cubicBezTo>
                  <a:cubicBezTo>
                    <a:pt x="1063" y="861"/>
                    <a:pt x="1113" y="827"/>
                    <a:pt x="1164" y="776"/>
                  </a:cubicBezTo>
                  <a:cubicBezTo>
                    <a:pt x="1215" y="709"/>
                    <a:pt x="1248" y="625"/>
                    <a:pt x="1248" y="507"/>
                  </a:cubicBezTo>
                  <a:cubicBezTo>
                    <a:pt x="1248" y="338"/>
                    <a:pt x="1198" y="220"/>
                    <a:pt x="1097" y="136"/>
                  </a:cubicBezTo>
                  <a:cubicBezTo>
                    <a:pt x="978" y="34"/>
                    <a:pt x="844" y="1"/>
                    <a:pt x="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2543525" y="2216125"/>
              <a:ext cx="29125" cy="48525"/>
            </a:xfrm>
            <a:custGeom>
              <a:avLst/>
              <a:gdLst/>
              <a:ahLst/>
              <a:cxnLst/>
              <a:rect l="l" t="t" r="r" b="b"/>
              <a:pathLst>
                <a:path w="1165" h="1941" extrusionOk="0">
                  <a:moveTo>
                    <a:pt x="1" y="1"/>
                  </a:moveTo>
                  <a:lnTo>
                    <a:pt x="1" y="1941"/>
                  </a:lnTo>
                  <a:lnTo>
                    <a:pt x="220" y="1941"/>
                  </a:lnTo>
                  <a:lnTo>
                    <a:pt x="220" y="1418"/>
                  </a:lnTo>
                  <a:lnTo>
                    <a:pt x="422" y="1232"/>
                  </a:lnTo>
                  <a:lnTo>
                    <a:pt x="878" y="1941"/>
                  </a:lnTo>
                  <a:lnTo>
                    <a:pt x="1164" y="1941"/>
                  </a:lnTo>
                  <a:lnTo>
                    <a:pt x="591" y="1064"/>
                  </a:lnTo>
                  <a:lnTo>
                    <a:pt x="1147" y="524"/>
                  </a:lnTo>
                  <a:lnTo>
                    <a:pt x="827" y="524"/>
                  </a:lnTo>
                  <a:lnTo>
                    <a:pt x="220" y="1131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2576825" y="2216125"/>
              <a:ext cx="31250" cy="49800"/>
            </a:xfrm>
            <a:custGeom>
              <a:avLst/>
              <a:gdLst/>
              <a:ahLst/>
              <a:cxnLst/>
              <a:rect l="l" t="t" r="r" b="b"/>
              <a:pathLst>
                <a:path w="1250" h="1992" extrusionOk="0">
                  <a:moveTo>
                    <a:pt x="625" y="693"/>
                  </a:moveTo>
                  <a:cubicBezTo>
                    <a:pt x="760" y="693"/>
                    <a:pt x="844" y="743"/>
                    <a:pt x="912" y="844"/>
                  </a:cubicBezTo>
                  <a:cubicBezTo>
                    <a:pt x="962" y="946"/>
                    <a:pt x="996" y="1080"/>
                    <a:pt x="996" y="1215"/>
                  </a:cubicBezTo>
                  <a:cubicBezTo>
                    <a:pt x="996" y="1384"/>
                    <a:pt x="962" y="1519"/>
                    <a:pt x="912" y="1620"/>
                  </a:cubicBezTo>
                  <a:cubicBezTo>
                    <a:pt x="844" y="1721"/>
                    <a:pt x="760" y="1772"/>
                    <a:pt x="625" y="1772"/>
                  </a:cubicBezTo>
                  <a:cubicBezTo>
                    <a:pt x="456" y="1772"/>
                    <a:pt x="338" y="1705"/>
                    <a:pt x="271" y="1553"/>
                  </a:cubicBezTo>
                  <a:cubicBezTo>
                    <a:pt x="237" y="1468"/>
                    <a:pt x="220" y="1350"/>
                    <a:pt x="220" y="1215"/>
                  </a:cubicBezTo>
                  <a:cubicBezTo>
                    <a:pt x="220" y="1047"/>
                    <a:pt x="254" y="912"/>
                    <a:pt x="338" y="827"/>
                  </a:cubicBezTo>
                  <a:cubicBezTo>
                    <a:pt x="423" y="743"/>
                    <a:pt x="524" y="693"/>
                    <a:pt x="625" y="693"/>
                  </a:cubicBezTo>
                  <a:close/>
                  <a:moveTo>
                    <a:pt x="1" y="1"/>
                  </a:moveTo>
                  <a:lnTo>
                    <a:pt x="1" y="1941"/>
                  </a:lnTo>
                  <a:lnTo>
                    <a:pt x="220" y="1941"/>
                  </a:lnTo>
                  <a:lnTo>
                    <a:pt x="220" y="1755"/>
                  </a:lnTo>
                  <a:cubicBezTo>
                    <a:pt x="271" y="1823"/>
                    <a:pt x="321" y="1873"/>
                    <a:pt x="372" y="1907"/>
                  </a:cubicBezTo>
                  <a:cubicBezTo>
                    <a:pt x="440" y="1958"/>
                    <a:pt x="524" y="1991"/>
                    <a:pt x="625" y="1991"/>
                  </a:cubicBezTo>
                  <a:cubicBezTo>
                    <a:pt x="827" y="1991"/>
                    <a:pt x="979" y="1907"/>
                    <a:pt x="1080" y="1772"/>
                  </a:cubicBezTo>
                  <a:cubicBezTo>
                    <a:pt x="1199" y="1620"/>
                    <a:pt x="1249" y="1435"/>
                    <a:pt x="1249" y="1215"/>
                  </a:cubicBezTo>
                  <a:cubicBezTo>
                    <a:pt x="1249" y="979"/>
                    <a:pt x="1199" y="794"/>
                    <a:pt x="1080" y="676"/>
                  </a:cubicBezTo>
                  <a:cubicBezTo>
                    <a:pt x="979" y="558"/>
                    <a:pt x="827" y="490"/>
                    <a:pt x="659" y="490"/>
                  </a:cubicBezTo>
                  <a:cubicBezTo>
                    <a:pt x="574" y="490"/>
                    <a:pt x="490" y="507"/>
                    <a:pt x="423" y="541"/>
                  </a:cubicBezTo>
                  <a:cubicBezTo>
                    <a:pt x="355" y="574"/>
                    <a:pt x="288" y="625"/>
                    <a:pt x="237" y="693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2239075" y="2714125"/>
              <a:ext cx="38400" cy="37975"/>
            </a:xfrm>
            <a:custGeom>
              <a:avLst/>
              <a:gdLst/>
              <a:ahLst/>
              <a:cxnLst/>
              <a:rect l="l" t="t" r="r" b="b"/>
              <a:pathLst>
                <a:path w="1536" h="1519" extrusionOk="0">
                  <a:moveTo>
                    <a:pt x="768" y="0"/>
                  </a:moveTo>
                  <a:cubicBezTo>
                    <a:pt x="385" y="0"/>
                    <a:pt x="1" y="253"/>
                    <a:pt x="1" y="759"/>
                  </a:cubicBezTo>
                  <a:cubicBezTo>
                    <a:pt x="1" y="1265"/>
                    <a:pt x="385" y="1518"/>
                    <a:pt x="768" y="1518"/>
                  </a:cubicBezTo>
                  <a:cubicBezTo>
                    <a:pt x="1152" y="1518"/>
                    <a:pt x="1536" y="1265"/>
                    <a:pt x="1536" y="759"/>
                  </a:cubicBezTo>
                  <a:cubicBezTo>
                    <a:pt x="1536" y="253"/>
                    <a:pt x="1152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2360100" y="2718350"/>
              <a:ext cx="33750" cy="47250"/>
            </a:xfrm>
            <a:custGeom>
              <a:avLst/>
              <a:gdLst/>
              <a:ahLst/>
              <a:cxnLst/>
              <a:rect l="l" t="t" r="r" b="b"/>
              <a:pathLst>
                <a:path w="1350" h="1890" extrusionOk="0">
                  <a:moveTo>
                    <a:pt x="827" y="371"/>
                  </a:moveTo>
                  <a:lnTo>
                    <a:pt x="827" y="1214"/>
                  </a:lnTo>
                  <a:lnTo>
                    <a:pt x="220" y="1214"/>
                  </a:lnTo>
                  <a:lnTo>
                    <a:pt x="827" y="371"/>
                  </a:lnTo>
                  <a:close/>
                  <a:moveTo>
                    <a:pt x="861" y="0"/>
                  </a:moveTo>
                  <a:lnTo>
                    <a:pt x="1" y="1198"/>
                  </a:lnTo>
                  <a:lnTo>
                    <a:pt x="1" y="1434"/>
                  </a:lnTo>
                  <a:lnTo>
                    <a:pt x="827" y="1434"/>
                  </a:lnTo>
                  <a:lnTo>
                    <a:pt x="827" y="1889"/>
                  </a:lnTo>
                  <a:lnTo>
                    <a:pt x="1063" y="1889"/>
                  </a:lnTo>
                  <a:lnTo>
                    <a:pt x="1063" y="1434"/>
                  </a:lnTo>
                  <a:lnTo>
                    <a:pt x="1350" y="1434"/>
                  </a:lnTo>
                  <a:lnTo>
                    <a:pt x="1350" y="1214"/>
                  </a:lnTo>
                  <a:lnTo>
                    <a:pt x="1063" y="1214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2419125" y="2717075"/>
              <a:ext cx="29125" cy="48525"/>
            </a:xfrm>
            <a:custGeom>
              <a:avLst/>
              <a:gdLst/>
              <a:ahLst/>
              <a:cxnLst/>
              <a:rect l="l" t="t" r="r" b="b"/>
              <a:pathLst>
                <a:path w="1165" h="1941" extrusionOk="0">
                  <a:moveTo>
                    <a:pt x="1" y="0"/>
                  </a:moveTo>
                  <a:lnTo>
                    <a:pt x="1" y="1940"/>
                  </a:lnTo>
                  <a:lnTo>
                    <a:pt x="220" y="1940"/>
                  </a:lnTo>
                  <a:lnTo>
                    <a:pt x="220" y="1417"/>
                  </a:lnTo>
                  <a:lnTo>
                    <a:pt x="423" y="1232"/>
                  </a:lnTo>
                  <a:lnTo>
                    <a:pt x="861" y="1940"/>
                  </a:lnTo>
                  <a:lnTo>
                    <a:pt x="1165" y="1940"/>
                  </a:lnTo>
                  <a:lnTo>
                    <a:pt x="591" y="1063"/>
                  </a:lnTo>
                  <a:lnTo>
                    <a:pt x="1131" y="523"/>
                  </a:lnTo>
                  <a:lnTo>
                    <a:pt x="827" y="523"/>
                  </a:lnTo>
                  <a:lnTo>
                    <a:pt x="220" y="1131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2452450" y="2717075"/>
              <a:ext cx="31225" cy="49775"/>
            </a:xfrm>
            <a:custGeom>
              <a:avLst/>
              <a:gdLst/>
              <a:ahLst/>
              <a:cxnLst/>
              <a:rect l="l" t="t" r="r" b="b"/>
              <a:pathLst>
                <a:path w="1249" h="1991" extrusionOk="0">
                  <a:moveTo>
                    <a:pt x="624" y="709"/>
                  </a:moveTo>
                  <a:cubicBezTo>
                    <a:pt x="759" y="709"/>
                    <a:pt x="844" y="759"/>
                    <a:pt x="894" y="844"/>
                  </a:cubicBezTo>
                  <a:cubicBezTo>
                    <a:pt x="962" y="945"/>
                    <a:pt x="996" y="1080"/>
                    <a:pt x="996" y="1215"/>
                  </a:cubicBezTo>
                  <a:cubicBezTo>
                    <a:pt x="996" y="1384"/>
                    <a:pt x="962" y="1518"/>
                    <a:pt x="894" y="1620"/>
                  </a:cubicBezTo>
                  <a:cubicBezTo>
                    <a:pt x="844" y="1721"/>
                    <a:pt x="743" y="1771"/>
                    <a:pt x="624" y="1771"/>
                  </a:cubicBezTo>
                  <a:cubicBezTo>
                    <a:pt x="456" y="1771"/>
                    <a:pt x="338" y="1704"/>
                    <a:pt x="270" y="1552"/>
                  </a:cubicBezTo>
                  <a:cubicBezTo>
                    <a:pt x="237" y="1468"/>
                    <a:pt x="220" y="1350"/>
                    <a:pt x="220" y="1215"/>
                  </a:cubicBezTo>
                  <a:cubicBezTo>
                    <a:pt x="220" y="1046"/>
                    <a:pt x="253" y="911"/>
                    <a:pt x="338" y="827"/>
                  </a:cubicBezTo>
                  <a:cubicBezTo>
                    <a:pt x="422" y="743"/>
                    <a:pt x="523" y="709"/>
                    <a:pt x="624" y="709"/>
                  </a:cubicBezTo>
                  <a:close/>
                  <a:moveTo>
                    <a:pt x="0" y="0"/>
                  </a:moveTo>
                  <a:lnTo>
                    <a:pt x="0" y="1940"/>
                  </a:lnTo>
                  <a:lnTo>
                    <a:pt x="220" y="1940"/>
                  </a:lnTo>
                  <a:lnTo>
                    <a:pt x="220" y="1755"/>
                  </a:lnTo>
                  <a:cubicBezTo>
                    <a:pt x="270" y="1822"/>
                    <a:pt x="321" y="1873"/>
                    <a:pt x="371" y="1906"/>
                  </a:cubicBezTo>
                  <a:cubicBezTo>
                    <a:pt x="439" y="1957"/>
                    <a:pt x="523" y="1991"/>
                    <a:pt x="624" y="1991"/>
                  </a:cubicBezTo>
                  <a:cubicBezTo>
                    <a:pt x="827" y="1991"/>
                    <a:pt x="979" y="1906"/>
                    <a:pt x="1080" y="1771"/>
                  </a:cubicBezTo>
                  <a:cubicBezTo>
                    <a:pt x="1181" y="1620"/>
                    <a:pt x="1248" y="1434"/>
                    <a:pt x="1248" y="1215"/>
                  </a:cubicBezTo>
                  <a:cubicBezTo>
                    <a:pt x="1248" y="979"/>
                    <a:pt x="1181" y="793"/>
                    <a:pt x="1080" y="675"/>
                  </a:cubicBezTo>
                  <a:cubicBezTo>
                    <a:pt x="979" y="557"/>
                    <a:pt x="827" y="490"/>
                    <a:pt x="658" y="490"/>
                  </a:cubicBezTo>
                  <a:cubicBezTo>
                    <a:pt x="574" y="490"/>
                    <a:pt x="490" y="506"/>
                    <a:pt x="422" y="540"/>
                  </a:cubicBezTo>
                  <a:cubicBezTo>
                    <a:pt x="355" y="574"/>
                    <a:pt x="287" y="625"/>
                    <a:pt x="237" y="709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2317525" y="3286750"/>
              <a:ext cx="37975" cy="37975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59" y="0"/>
                  </a:moveTo>
                  <a:cubicBezTo>
                    <a:pt x="380" y="0"/>
                    <a:pt x="0" y="253"/>
                    <a:pt x="0" y="759"/>
                  </a:cubicBezTo>
                  <a:cubicBezTo>
                    <a:pt x="0" y="1265"/>
                    <a:pt x="380" y="1518"/>
                    <a:pt x="759" y="1518"/>
                  </a:cubicBezTo>
                  <a:cubicBezTo>
                    <a:pt x="1139" y="1518"/>
                    <a:pt x="1518" y="1265"/>
                    <a:pt x="1518" y="759"/>
                  </a:cubicBezTo>
                  <a:cubicBezTo>
                    <a:pt x="1518" y="253"/>
                    <a:pt x="1139" y="0"/>
                    <a:pt x="759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2430525" y="3230650"/>
              <a:ext cx="32500" cy="47250"/>
            </a:xfrm>
            <a:custGeom>
              <a:avLst/>
              <a:gdLst/>
              <a:ahLst/>
              <a:cxnLst/>
              <a:rect l="l" t="t" r="r" b="b"/>
              <a:pathLst>
                <a:path w="1300" h="1890" extrusionOk="0">
                  <a:moveTo>
                    <a:pt x="203" y="1"/>
                  </a:moveTo>
                  <a:lnTo>
                    <a:pt x="68" y="1013"/>
                  </a:lnTo>
                  <a:lnTo>
                    <a:pt x="270" y="1030"/>
                  </a:lnTo>
                  <a:cubicBezTo>
                    <a:pt x="304" y="962"/>
                    <a:pt x="355" y="929"/>
                    <a:pt x="422" y="895"/>
                  </a:cubicBezTo>
                  <a:cubicBezTo>
                    <a:pt x="473" y="861"/>
                    <a:pt x="540" y="844"/>
                    <a:pt x="624" y="844"/>
                  </a:cubicBezTo>
                  <a:cubicBezTo>
                    <a:pt x="742" y="844"/>
                    <a:pt x="844" y="878"/>
                    <a:pt x="928" y="962"/>
                  </a:cubicBezTo>
                  <a:cubicBezTo>
                    <a:pt x="995" y="1030"/>
                    <a:pt x="1046" y="1131"/>
                    <a:pt x="1046" y="1266"/>
                  </a:cubicBezTo>
                  <a:cubicBezTo>
                    <a:pt x="1046" y="1367"/>
                    <a:pt x="1012" y="1468"/>
                    <a:pt x="945" y="1569"/>
                  </a:cubicBezTo>
                  <a:cubicBezTo>
                    <a:pt x="877" y="1654"/>
                    <a:pt x="776" y="1688"/>
                    <a:pt x="624" y="1688"/>
                  </a:cubicBezTo>
                  <a:cubicBezTo>
                    <a:pt x="557" y="1688"/>
                    <a:pt x="489" y="1688"/>
                    <a:pt x="422" y="1654"/>
                  </a:cubicBezTo>
                  <a:cubicBezTo>
                    <a:pt x="321" y="1603"/>
                    <a:pt x="270" y="1502"/>
                    <a:pt x="236" y="1367"/>
                  </a:cubicBezTo>
                  <a:lnTo>
                    <a:pt x="0" y="1367"/>
                  </a:lnTo>
                  <a:cubicBezTo>
                    <a:pt x="17" y="1553"/>
                    <a:pt x="68" y="1688"/>
                    <a:pt x="186" y="1772"/>
                  </a:cubicBezTo>
                  <a:cubicBezTo>
                    <a:pt x="321" y="1856"/>
                    <a:pt x="456" y="1890"/>
                    <a:pt x="608" y="1890"/>
                  </a:cubicBezTo>
                  <a:cubicBezTo>
                    <a:pt x="844" y="1890"/>
                    <a:pt x="1029" y="1839"/>
                    <a:pt x="1130" y="1688"/>
                  </a:cubicBezTo>
                  <a:cubicBezTo>
                    <a:pt x="1248" y="1553"/>
                    <a:pt x="1299" y="1401"/>
                    <a:pt x="1299" y="1215"/>
                  </a:cubicBezTo>
                  <a:cubicBezTo>
                    <a:pt x="1299" y="1047"/>
                    <a:pt x="1232" y="912"/>
                    <a:pt x="1114" y="794"/>
                  </a:cubicBezTo>
                  <a:cubicBezTo>
                    <a:pt x="995" y="692"/>
                    <a:pt x="844" y="625"/>
                    <a:pt x="675" y="625"/>
                  </a:cubicBezTo>
                  <a:cubicBezTo>
                    <a:pt x="574" y="625"/>
                    <a:pt x="506" y="642"/>
                    <a:pt x="422" y="676"/>
                  </a:cubicBezTo>
                  <a:cubicBezTo>
                    <a:pt x="388" y="692"/>
                    <a:pt x="355" y="709"/>
                    <a:pt x="304" y="760"/>
                  </a:cubicBezTo>
                  <a:lnTo>
                    <a:pt x="388" y="220"/>
                  </a:lnTo>
                  <a:lnTo>
                    <a:pt x="1198" y="220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2488700" y="3228550"/>
              <a:ext cx="29550" cy="48525"/>
            </a:xfrm>
            <a:custGeom>
              <a:avLst/>
              <a:gdLst/>
              <a:ahLst/>
              <a:cxnLst/>
              <a:rect l="l" t="t" r="r" b="b"/>
              <a:pathLst>
                <a:path w="1182" h="1941" extrusionOk="0">
                  <a:moveTo>
                    <a:pt x="1" y="1"/>
                  </a:moveTo>
                  <a:lnTo>
                    <a:pt x="1" y="1940"/>
                  </a:lnTo>
                  <a:lnTo>
                    <a:pt x="237" y="1940"/>
                  </a:lnTo>
                  <a:lnTo>
                    <a:pt x="237" y="1400"/>
                  </a:lnTo>
                  <a:lnTo>
                    <a:pt x="439" y="1232"/>
                  </a:lnTo>
                  <a:lnTo>
                    <a:pt x="878" y="1940"/>
                  </a:lnTo>
                  <a:lnTo>
                    <a:pt x="1182" y="1940"/>
                  </a:lnTo>
                  <a:lnTo>
                    <a:pt x="608" y="1063"/>
                  </a:lnTo>
                  <a:lnTo>
                    <a:pt x="1148" y="523"/>
                  </a:lnTo>
                  <a:lnTo>
                    <a:pt x="844" y="523"/>
                  </a:lnTo>
                  <a:lnTo>
                    <a:pt x="237" y="1131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2522450" y="3228125"/>
              <a:ext cx="30800" cy="49775"/>
            </a:xfrm>
            <a:custGeom>
              <a:avLst/>
              <a:gdLst/>
              <a:ahLst/>
              <a:cxnLst/>
              <a:rect l="l" t="t" r="r" b="b"/>
              <a:pathLst>
                <a:path w="1232" h="1991" extrusionOk="0">
                  <a:moveTo>
                    <a:pt x="624" y="709"/>
                  </a:moveTo>
                  <a:cubicBezTo>
                    <a:pt x="742" y="709"/>
                    <a:pt x="827" y="760"/>
                    <a:pt x="894" y="861"/>
                  </a:cubicBezTo>
                  <a:cubicBezTo>
                    <a:pt x="962" y="962"/>
                    <a:pt x="995" y="1080"/>
                    <a:pt x="995" y="1232"/>
                  </a:cubicBezTo>
                  <a:cubicBezTo>
                    <a:pt x="995" y="1401"/>
                    <a:pt x="962" y="1536"/>
                    <a:pt x="894" y="1637"/>
                  </a:cubicBezTo>
                  <a:cubicBezTo>
                    <a:pt x="827" y="1738"/>
                    <a:pt x="742" y="1789"/>
                    <a:pt x="607" y="1789"/>
                  </a:cubicBezTo>
                  <a:cubicBezTo>
                    <a:pt x="439" y="1789"/>
                    <a:pt x="321" y="1704"/>
                    <a:pt x="253" y="1552"/>
                  </a:cubicBezTo>
                  <a:cubicBezTo>
                    <a:pt x="219" y="1468"/>
                    <a:pt x="203" y="1367"/>
                    <a:pt x="203" y="1232"/>
                  </a:cubicBezTo>
                  <a:cubicBezTo>
                    <a:pt x="203" y="1046"/>
                    <a:pt x="253" y="911"/>
                    <a:pt x="338" y="844"/>
                  </a:cubicBezTo>
                  <a:cubicBezTo>
                    <a:pt x="405" y="760"/>
                    <a:pt x="506" y="709"/>
                    <a:pt x="624" y="709"/>
                  </a:cubicBezTo>
                  <a:close/>
                  <a:moveTo>
                    <a:pt x="0" y="1"/>
                  </a:moveTo>
                  <a:lnTo>
                    <a:pt x="0" y="1957"/>
                  </a:lnTo>
                  <a:lnTo>
                    <a:pt x="219" y="1957"/>
                  </a:lnTo>
                  <a:lnTo>
                    <a:pt x="219" y="1772"/>
                  </a:lnTo>
                  <a:cubicBezTo>
                    <a:pt x="270" y="1839"/>
                    <a:pt x="304" y="1890"/>
                    <a:pt x="354" y="1923"/>
                  </a:cubicBezTo>
                  <a:cubicBezTo>
                    <a:pt x="422" y="1974"/>
                    <a:pt x="523" y="1991"/>
                    <a:pt x="624" y="1991"/>
                  </a:cubicBezTo>
                  <a:cubicBezTo>
                    <a:pt x="810" y="1991"/>
                    <a:pt x="962" y="1923"/>
                    <a:pt x="1063" y="1772"/>
                  </a:cubicBezTo>
                  <a:cubicBezTo>
                    <a:pt x="1181" y="1637"/>
                    <a:pt x="1231" y="1451"/>
                    <a:pt x="1231" y="1215"/>
                  </a:cubicBezTo>
                  <a:cubicBezTo>
                    <a:pt x="1231" y="979"/>
                    <a:pt x="1181" y="810"/>
                    <a:pt x="1063" y="692"/>
                  </a:cubicBezTo>
                  <a:cubicBezTo>
                    <a:pt x="962" y="557"/>
                    <a:pt x="827" y="507"/>
                    <a:pt x="641" y="507"/>
                  </a:cubicBezTo>
                  <a:cubicBezTo>
                    <a:pt x="557" y="507"/>
                    <a:pt x="472" y="524"/>
                    <a:pt x="405" y="557"/>
                  </a:cubicBezTo>
                  <a:cubicBezTo>
                    <a:pt x="338" y="591"/>
                    <a:pt x="270" y="642"/>
                    <a:pt x="219" y="709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2602125" y="3789775"/>
              <a:ext cx="37975" cy="37975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60" y="1"/>
                  </a:moveTo>
                  <a:cubicBezTo>
                    <a:pt x="380" y="1"/>
                    <a:pt x="1" y="254"/>
                    <a:pt x="1" y="760"/>
                  </a:cubicBezTo>
                  <a:cubicBezTo>
                    <a:pt x="1" y="1266"/>
                    <a:pt x="380" y="1519"/>
                    <a:pt x="760" y="1519"/>
                  </a:cubicBezTo>
                  <a:cubicBezTo>
                    <a:pt x="1139" y="1519"/>
                    <a:pt x="1519" y="1266"/>
                    <a:pt x="1519" y="760"/>
                  </a:cubicBezTo>
                  <a:cubicBezTo>
                    <a:pt x="1519" y="254"/>
                    <a:pt x="113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2685200" y="3678475"/>
              <a:ext cx="32075" cy="48925"/>
            </a:xfrm>
            <a:custGeom>
              <a:avLst/>
              <a:gdLst/>
              <a:ahLst/>
              <a:cxnLst/>
              <a:rect l="l" t="t" r="r" b="b"/>
              <a:pathLst>
                <a:path w="1283" h="1957" extrusionOk="0">
                  <a:moveTo>
                    <a:pt x="642" y="911"/>
                  </a:moveTo>
                  <a:cubicBezTo>
                    <a:pt x="793" y="911"/>
                    <a:pt x="895" y="945"/>
                    <a:pt x="945" y="1046"/>
                  </a:cubicBezTo>
                  <a:cubicBezTo>
                    <a:pt x="996" y="1130"/>
                    <a:pt x="1030" y="1215"/>
                    <a:pt x="1030" y="1316"/>
                  </a:cubicBezTo>
                  <a:cubicBezTo>
                    <a:pt x="1030" y="1434"/>
                    <a:pt x="996" y="1535"/>
                    <a:pt x="928" y="1619"/>
                  </a:cubicBezTo>
                  <a:cubicBezTo>
                    <a:pt x="878" y="1704"/>
                    <a:pt x="793" y="1737"/>
                    <a:pt x="658" y="1737"/>
                  </a:cubicBezTo>
                  <a:cubicBezTo>
                    <a:pt x="540" y="1737"/>
                    <a:pt x="439" y="1704"/>
                    <a:pt x="372" y="1619"/>
                  </a:cubicBezTo>
                  <a:cubicBezTo>
                    <a:pt x="304" y="1535"/>
                    <a:pt x="271" y="1434"/>
                    <a:pt x="271" y="1316"/>
                  </a:cubicBezTo>
                  <a:cubicBezTo>
                    <a:pt x="271" y="1181"/>
                    <a:pt x="304" y="1080"/>
                    <a:pt x="389" y="1012"/>
                  </a:cubicBezTo>
                  <a:cubicBezTo>
                    <a:pt x="456" y="945"/>
                    <a:pt x="540" y="911"/>
                    <a:pt x="642" y="911"/>
                  </a:cubicBezTo>
                  <a:close/>
                  <a:moveTo>
                    <a:pt x="675" y="0"/>
                  </a:moveTo>
                  <a:cubicBezTo>
                    <a:pt x="389" y="0"/>
                    <a:pt x="186" y="152"/>
                    <a:pt x="68" y="472"/>
                  </a:cubicBezTo>
                  <a:cubicBezTo>
                    <a:pt x="18" y="641"/>
                    <a:pt x="1" y="844"/>
                    <a:pt x="1" y="1080"/>
                  </a:cubicBezTo>
                  <a:cubicBezTo>
                    <a:pt x="1" y="1383"/>
                    <a:pt x="51" y="1619"/>
                    <a:pt x="186" y="1754"/>
                  </a:cubicBezTo>
                  <a:cubicBezTo>
                    <a:pt x="304" y="1889"/>
                    <a:pt x="456" y="1957"/>
                    <a:pt x="642" y="1957"/>
                  </a:cubicBezTo>
                  <a:cubicBezTo>
                    <a:pt x="844" y="1957"/>
                    <a:pt x="1013" y="1889"/>
                    <a:pt x="1114" y="1754"/>
                  </a:cubicBezTo>
                  <a:cubicBezTo>
                    <a:pt x="1232" y="1619"/>
                    <a:pt x="1283" y="1468"/>
                    <a:pt x="1283" y="1299"/>
                  </a:cubicBezTo>
                  <a:cubicBezTo>
                    <a:pt x="1283" y="1097"/>
                    <a:pt x="1232" y="945"/>
                    <a:pt x="1114" y="844"/>
                  </a:cubicBezTo>
                  <a:cubicBezTo>
                    <a:pt x="996" y="742"/>
                    <a:pt x="861" y="692"/>
                    <a:pt x="692" y="692"/>
                  </a:cubicBezTo>
                  <a:cubicBezTo>
                    <a:pt x="608" y="692"/>
                    <a:pt x="524" y="709"/>
                    <a:pt x="439" y="742"/>
                  </a:cubicBezTo>
                  <a:cubicBezTo>
                    <a:pt x="355" y="776"/>
                    <a:pt x="287" y="844"/>
                    <a:pt x="237" y="928"/>
                  </a:cubicBezTo>
                  <a:cubicBezTo>
                    <a:pt x="237" y="692"/>
                    <a:pt x="287" y="523"/>
                    <a:pt x="372" y="388"/>
                  </a:cubicBezTo>
                  <a:cubicBezTo>
                    <a:pt x="439" y="270"/>
                    <a:pt x="557" y="219"/>
                    <a:pt x="675" y="219"/>
                  </a:cubicBezTo>
                  <a:cubicBezTo>
                    <a:pt x="793" y="219"/>
                    <a:pt x="878" y="253"/>
                    <a:pt x="945" y="338"/>
                  </a:cubicBezTo>
                  <a:cubicBezTo>
                    <a:pt x="979" y="371"/>
                    <a:pt x="996" y="439"/>
                    <a:pt x="1013" y="506"/>
                  </a:cubicBezTo>
                  <a:lnTo>
                    <a:pt x="1249" y="506"/>
                  </a:lnTo>
                  <a:cubicBezTo>
                    <a:pt x="1249" y="388"/>
                    <a:pt x="1198" y="287"/>
                    <a:pt x="1114" y="169"/>
                  </a:cubicBezTo>
                  <a:cubicBezTo>
                    <a:pt x="1030" y="51"/>
                    <a:pt x="895" y="0"/>
                    <a:pt x="6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2742975" y="3677625"/>
              <a:ext cx="29125" cy="48525"/>
            </a:xfrm>
            <a:custGeom>
              <a:avLst/>
              <a:gdLst/>
              <a:ahLst/>
              <a:cxnLst/>
              <a:rect l="l" t="t" r="r" b="b"/>
              <a:pathLst>
                <a:path w="1165" h="1941" extrusionOk="0">
                  <a:moveTo>
                    <a:pt x="0" y="0"/>
                  </a:moveTo>
                  <a:lnTo>
                    <a:pt x="0" y="1940"/>
                  </a:lnTo>
                  <a:lnTo>
                    <a:pt x="220" y="1940"/>
                  </a:lnTo>
                  <a:lnTo>
                    <a:pt x="220" y="1400"/>
                  </a:lnTo>
                  <a:lnTo>
                    <a:pt x="422" y="1215"/>
                  </a:lnTo>
                  <a:lnTo>
                    <a:pt x="877" y="1940"/>
                  </a:lnTo>
                  <a:lnTo>
                    <a:pt x="1164" y="1940"/>
                  </a:lnTo>
                  <a:lnTo>
                    <a:pt x="591" y="1063"/>
                  </a:lnTo>
                  <a:lnTo>
                    <a:pt x="1147" y="523"/>
                  </a:lnTo>
                  <a:lnTo>
                    <a:pt x="827" y="523"/>
                  </a:lnTo>
                  <a:lnTo>
                    <a:pt x="220" y="1131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2776275" y="3677200"/>
              <a:ext cx="31225" cy="49775"/>
            </a:xfrm>
            <a:custGeom>
              <a:avLst/>
              <a:gdLst/>
              <a:ahLst/>
              <a:cxnLst/>
              <a:rect l="l" t="t" r="r" b="b"/>
              <a:pathLst>
                <a:path w="1249" h="1991" extrusionOk="0">
                  <a:moveTo>
                    <a:pt x="642" y="709"/>
                  </a:moveTo>
                  <a:cubicBezTo>
                    <a:pt x="760" y="709"/>
                    <a:pt x="844" y="760"/>
                    <a:pt x="912" y="861"/>
                  </a:cubicBezTo>
                  <a:cubicBezTo>
                    <a:pt x="962" y="962"/>
                    <a:pt x="996" y="1080"/>
                    <a:pt x="996" y="1232"/>
                  </a:cubicBezTo>
                  <a:cubicBezTo>
                    <a:pt x="996" y="1401"/>
                    <a:pt x="962" y="1535"/>
                    <a:pt x="912" y="1637"/>
                  </a:cubicBezTo>
                  <a:cubicBezTo>
                    <a:pt x="844" y="1738"/>
                    <a:pt x="760" y="1788"/>
                    <a:pt x="625" y="1788"/>
                  </a:cubicBezTo>
                  <a:cubicBezTo>
                    <a:pt x="456" y="1788"/>
                    <a:pt x="338" y="1704"/>
                    <a:pt x="271" y="1552"/>
                  </a:cubicBezTo>
                  <a:cubicBezTo>
                    <a:pt x="237" y="1468"/>
                    <a:pt x="220" y="1367"/>
                    <a:pt x="220" y="1232"/>
                  </a:cubicBezTo>
                  <a:cubicBezTo>
                    <a:pt x="220" y="1046"/>
                    <a:pt x="254" y="911"/>
                    <a:pt x="338" y="827"/>
                  </a:cubicBezTo>
                  <a:cubicBezTo>
                    <a:pt x="422" y="760"/>
                    <a:pt x="524" y="709"/>
                    <a:pt x="642" y="709"/>
                  </a:cubicBezTo>
                  <a:close/>
                  <a:moveTo>
                    <a:pt x="1" y="1"/>
                  </a:moveTo>
                  <a:lnTo>
                    <a:pt x="1" y="1957"/>
                  </a:lnTo>
                  <a:lnTo>
                    <a:pt x="220" y="1957"/>
                  </a:lnTo>
                  <a:lnTo>
                    <a:pt x="220" y="1772"/>
                  </a:lnTo>
                  <a:cubicBezTo>
                    <a:pt x="271" y="1839"/>
                    <a:pt x="321" y="1890"/>
                    <a:pt x="372" y="1923"/>
                  </a:cubicBezTo>
                  <a:cubicBezTo>
                    <a:pt x="439" y="1974"/>
                    <a:pt x="524" y="1991"/>
                    <a:pt x="642" y="1991"/>
                  </a:cubicBezTo>
                  <a:cubicBezTo>
                    <a:pt x="827" y="1991"/>
                    <a:pt x="979" y="1923"/>
                    <a:pt x="1080" y="1772"/>
                  </a:cubicBezTo>
                  <a:cubicBezTo>
                    <a:pt x="1198" y="1637"/>
                    <a:pt x="1249" y="1451"/>
                    <a:pt x="1249" y="1215"/>
                  </a:cubicBezTo>
                  <a:cubicBezTo>
                    <a:pt x="1249" y="979"/>
                    <a:pt x="1198" y="810"/>
                    <a:pt x="1080" y="692"/>
                  </a:cubicBezTo>
                  <a:cubicBezTo>
                    <a:pt x="979" y="557"/>
                    <a:pt x="844" y="507"/>
                    <a:pt x="659" y="507"/>
                  </a:cubicBezTo>
                  <a:cubicBezTo>
                    <a:pt x="574" y="507"/>
                    <a:pt x="490" y="523"/>
                    <a:pt x="422" y="557"/>
                  </a:cubicBezTo>
                  <a:cubicBezTo>
                    <a:pt x="355" y="591"/>
                    <a:pt x="288" y="642"/>
                    <a:pt x="237" y="709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3052900" y="4151575"/>
              <a:ext cx="37975" cy="37975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59" y="0"/>
                  </a:moveTo>
                  <a:cubicBezTo>
                    <a:pt x="380" y="0"/>
                    <a:pt x="0" y="253"/>
                    <a:pt x="0" y="759"/>
                  </a:cubicBezTo>
                  <a:cubicBezTo>
                    <a:pt x="0" y="1265"/>
                    <a:pt x="380" y="1518"/>
                    <a:pt x="759" y="1518"/>
                  </a:cubicBezTo>
                  <a:cubicBezTo>
                    <a:pt x="1139" y="1518"/>
                    <a:pt x="1518" y="1265"/>
                    <a:pt x="1518" y="759"/>
                  </a:cubicBezTo>
                  <a:cubicBezTo>
                    <a:pt x="1518" y="253"/>
                    <a:pt x="1139" y="0"/>
                    <a:pt x="759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3087050" y="4002725"/>
              <a:ext cx="33325" cy="46400"/>
            </a:xfrm>
            <a:custGeom>
              <a:avLst/>
              <a:gdLst/>
              <a:ahLst/>
              <a:cxnLst/>
              <a:rect l="l" t="t" r="r" b="b"/>
              <a:pathLst>
                <a:path w="1333" h="1856" extrusionOk="0">
                  <a:moveTo>
                    <a:pt x="0" y="1"/>
                  </a:moveTo>
                  <a:lnTo>
                    <a:pt x="0" y="237"/>
                  </a:lnTo>
                  <a:lnTo>
                    <a:pt x="1046" y="237"/>
                  </a:lnTo>
                  <a:cubicBezTo>
                    <a:pt x="911" y="405"/>
                    <a:pt x="793" y="574"/>
                    <a:pt x="675" y="793"/>
                  </a:cubicBezTo>
                  <a:cubicBezTo>
                    <a:pt x="473" y="1147"/>
                    <a:pt x="338" y="1502"/>
                    <a:pt x="270" y="1856"/>
                  </a:cubicBezTo>
                  <a:lnTo>
                    <a:pt x="540" y="1856"/>
                  </a:lnTo>
                  <a:cubicBezTo>
                    <a:pt x="574" y="1670"/>
                    <a:pt x="608" y="1535"/>
                    <a:pt x="641" y="1434"/>
                  </a:cubicBezTo>
                  <a:cubicBezTo>
                    <a:pt x="675" y="1299"/>
                    <a:pt x="743" y="1164"/>
                    <a:pt x="810" y="996"/>
                  </a:cubicBezTo>
                  <a:cubicBezTo>
                    <a:pt x="894" y="827"/>
                    <a:pt x="979" y="658"/>
                    <a:pt x="1080" y="523"/>
                  </a:cubicBezTo>
                  <a:cubicBezTo>
                    <a:pt x="1181" y="372"/>
                    <a:pt x="1265" y="270"/>
                    <a:pt x="1333" y="203"/>
                  </a:cubicBezTo>
                  <a:lnTo>
                    <a:pt x="13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3145250" y="4001050"/>
              <a:ext cx="29100" cy="48075"/>
            </a:xfrm>
            <a:custGeom>
              <a:avLst/>
              <a:gdLst/>
              <a:ahLst/>
              <a:cxnLst/>
              <a:rect l="l" t="t" r="r" b="b"/>
              <a:pathLst>
                <a:path w="1164" h="1923" extrusionOk="0">
                  <a:moveTo>
                    <a:pt x="0" y="0"/>
                  </a:moveTo>
                  <a:lnTo>
                    <a:pt x="0" y="1923"/>
                  </a:lnTo>
                  <a:lnTo>
                    <a:pt x="236" y="1923"/>
                  </a:lnTo>
                  <a:lnTo>
                    <a:pt x="236" y="1400"/>
                  </a:lnTo>
                  <a:lnTo>
                    <a:pt x="439" y="1214"/>
                  </a:lnTo>
                  <a:lnTo>
                    <a:pt x="877" y="1923"/>
                  </a:lnTo>
                  <a:lnTo>
                    <a:pt x="1164" y="1923"/>
                  </a:lnTo>
                  <a:lnTo>
                    <a:pt x="607" y="1046"/>
                  </a:lnTo>
                  <a:lnTo>
                    <a:pt x="1147" y="506"/>
                  </a:lnTo>
                  <a:lnTo>
                    <a:pt x="843" y="506"/>
                  </a:lnTo>
                  <a:lnTo>
                    <a:pt x="236" y="1113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3178975" y="4000625"/>
              <a:ext cx="30800" cy="49775"/>
            </a:xfrm>
            <a:custGeom>
              <a:avLst/>
              <a:gdLst/>
              <a:ahLst/>
              <a:cxnLst/>
              <a:rect l="l" t="t" r="r" b="b"/>
              <a:pathLst>
                <a:path w="1232" h="1991" extrusionOk="0">
                  <a:moveTo>
                    <a:pt x="624" y="709"/>
                  </a:moveTo>
                  <a:cubicBezTo>
                    <a:pt x="742" y="709"/>
                    <a:pt x="827" y="759"/>
                    <a:pt x="894" y="860"/>
                  </a:cubicBezTo>
                  <a:cubicBezTo>
                    <a:pt x="962" y="962"/>
                    <a:pt x="995" y="1080"/>
                    <a:pt x="995" y="1231"/>
                  </a:cubicBezTo>
                  <a:cubicBezTo>
                    <a:pt x="995" y="1383"/>
                    <a:pt x="962" y="1518"/>
                    <a:pt x="894" y="1636"/>
                  </a:cubicBezTo>
                  <a:cubicBezTo>
                    <a:pt x="827" y="1737"/>
                    <a:pt x="742" y="1771"/>
                    <a:pt x="608" y="1771"/>
                  </a:cubicBezTo>
                  <a:cubicBezTo>
                    <a:pt x="439" y="1771"/>
                    <a:pt x="321" y="1704"/>
                    <a:pt x="253" y="1552"/>
                  </a:cubicBezTo>
                  <a:cubicBezTo>
                    <a:pt x="220" y="1468"/>
                    <a:pt x="203" y="1366"/>
                    <a:pt x="203" y="1231"/>
                  </a:cubicBezTo>
                  <a:cubicBezTo>
                    <a:pt x="203" y="1046"/>
                    <a:pt x="236" y="911"/>
                    <a:pt x="321" y="827"/>
                  </a:cubicBezTo>
                  <a:cubicBezTo>
                    <a:pt x="405" y="742"/>
                    <a:pt x="506" y="709"/>
                    <a:pt x="624" y="709"/>
                  </a:cubicBezTo>
                  <a:close/>
                  <a:moveTo>
                    <a:pt x="0" y="0"/>
                  </a:moveTo>
                  <a:lnTo>
                    <a:pt x="0" y="1940"/>
                  </a:lnTo>
                  <a:lnTo>
                    <a:pt x="220" y="1940"/>
                  </a:lnTo>
                  <a:lnTo>
                    <a:pt x="220" y="1754"/>
                  </a:lnTo>
                  <a:cubicBezTo>
                    <a:pt x="253" y="1839"/>
                    <a:pt x="304" y="1889"/>
                    <a:pt x="355" y="1906"/>
                  </a:cubicBezTo>
                  <a:cubicBezTo>
                    <a:pt x="422" y="1957"/>
                    <a:pt x="506" y="1990"/>
                    <a:pt x="624" y="1990"/>
                  </a:cubicBezTo>
                  <a:cubicBezTo>
                    <a:pt x="810" y="1990"/>
                    <a:pt x="962" y="1923"/>
                    <a:pt x="1063" y="1771"/>
                  </a:cubicBezTo>
                  <a:cubicBezTo>
                    <a:pt x="1181" y="1619"/>
                    <a:pt x="1232" y="1434"/>
                    <a:pt x="1232" y="1215"/>
                  </a:cubicBezTo>
                  <a:cubicBezTo>
                    <a:pt x="1232" y="978"/>
                    <a:pt x="1181" y="793"/>
                    <a:pt x="1063" y="675"/>
                  </a:cubicBezTo>
                  <a:cubicBezTo>
                    <a:pt x="962" y="557"/>
                    <a:pt x="827" y="489"/>
                    <a:pt x="641" y="489"/>
                  </a:cubicBezTo>
                  <a:cubicBezTo>
                    <a:pt x="557" y="489"/>
                    <a:pt x="473" y="506"/>
                    <a:pt x="405" y="540"/>
                  </a:cubicBezTo>
                  <a:cubicBezTo>
                    <a:pt x="338" y="591"/>
                    <a:pt x="270" y="641"/>
                    <a:pt x="220" y="709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3605275" y="4321075"/>
              <a:ext cx="37975" cy="37975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59" y="1"/>
                  </a:moveTo>
                  <a:cubicBezTo>
                    <a:pt x="380" y="1"/>
                    <a:pt x="0" y="254"/>
                    <a:pt x="0" y="760"/>
                  </a:cubicBezTo>
                  <a:cubicBezTo>
                    <a:pt x="0" y="1266"/>
                    <a:pt x="380" y="1519"/>
                    <a:pt x="759" y="1519"/>
                  </a:cubicBezTo>
                  <a:cubicBezTo>
                    <a:pt x="1139" y="1519"/>
                    <a:pt x="1518" y="1266"/>
                    <a:pt x="1518" y="760"/>
                  </a:cubicBezTo>
                  <a:cubicBezTo>
                    <a:pt x="1518" y="254"/>
                    <a:pt x="1139" y="1"/>
                    <a:pt x="759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3580400" y="4153250"/>
              <a:ext cx="32475" cy="48525"/>
            </a:xfrm>
            <a:custGeom>
              <a:avLst/>
              <a:gdLst/>
              <a:ahLst/>
              <a:cxnLst/>
              <a:rect l="l" t="t" r="r" b="b"/>
              <a:pathLst>
                <a:path w="1299" h="1941" extrusionOk="0">
                  <a:moveTo>
                    <a:pt x="641" y="203"/>
                  </a:moveTo>
                  <a:cubicBezTo>
                    <a:pt x="759" y="203"/>
                    <a:pt x="827" y="237"/>
                    <a:pt x="894" y="305"/>
                  </a:cubicBezTo>
                  <a:cubicBezTo>
                    <a:pt x="945" y="355"/>
                    <a:pt x="978" y="423"/>
                    <a:pt x="978" y="490"/>
                  </a:cubicBezTo>
                  <a:cubicBezTo>
                    <a:pt x="978" y="574"/>
                    <a:pt x="945" y="642"/>
                    <a:pt x="894" y="692"/>
                  </a:cubicBezTo>
                  <a:cubicBezTo>
                    <a:pt x="827" y="760"/>
                    <a:pt x="742" y="794"/>
                    <a:pt x="641" y="794"/>
                  </a:cubicBezTo>
                  <a:cubicBezTo>
                    <a:pt x="557" y="794"/>
                    <a:pt x="472" y="760"/>
                    <a:pt x="405" y="709"/>
                  </a:cubicBezTo>
                  <a:cubicBezTo>
                    <a:pt x="354" y="659"/>
                    <a:pt x="321" y="591"/>
                    <a:pt x="321" y="507"/>
                  </a:cubicBezTo>
                  <a:cubicBezTo>
                    <a:pt x="321" y="439"/>
                    <a:pt x="338" y="355"/>
                    <a:pt x="388" y="305"/>
                  </a:cubicBezTo>
                  <a:cubicBezTo>
                    <a:pt x="439" y="237"/>
                    <a:pt x="523" y="203"/>
                    <a:pt x="641" y="203"/>
                  </a:cubicBezTo>
                  <a:close/>
                  <a:moveTo>
                    <a:pt x="641" y="996"/>
                  </a:moveTo>
                  <a:cubicBezTo>
                    <a:pt x="759" y="996"/>
                    <a:pt x="860" y="1030"/>
                    <a:pt x="928" y="1097"/>
                  </a:cubicBezTo>
                  <a:cubicBezTo>
                    <a:pt x="1012" y="1148"/>
                    <a:pt x="1046" y="1249"/>
                    <a:pt x="1046" y="1367"/>
                  </a:cubicBezTo>
                  <a:cubicBezTo>
                    <a:pt x="1046" y="1485"/>
                    <a:pt x="1012" y="1586"/>
                    <a:pt x="928" y="1637"/>
                  </a:cubicBezTo>
                  <a:cubicBezTo>
                    <a:pt x="860" y="1704"/>
                    <a:pt x="776" y="1738"/>
                    <a:pt x="658" y="1738"/>
                  </a:cubicBezTo>
                  <a:cubicBezTo>
                    <a:pt x="523" y="1738"/>
                    <a:pt x="422" y="1688"/>
                    <a:pt x="354" y="1620"/>
                  </a:cubicBezTo>
                  <a:cubicBezTo>
                    <a:pt x="287" y="1553"/>
                    <a:pt x="253" y="1468"/>
                    <a:pt x="253" y="1367"/>
                  </a:cubicBezTo>
                  <a:cubicBezTo>
                    <a:pt x="253" y="1249"/>
                    <a:pt x="287" y="1165"/>
                    <a:pt x="354" y="1097"/>
                  </a:cubicBezTo>
                  <a:cubicBezTo>
                    <a:pt x="439" y="1030"/>
                    <a:pt x="523" y="996"/>
                    <a:pt x="641" y="996"/>
                  </a:cubicBezTo>
                  <a:close/>
                  <a:moveTo>
                    <a:pt x="658" y="1"/>
                  </a:moveTo>
                  <a:cubicBezTo>
                    <a:pt x="456" y="1"/>
                    <a:pt x="321" y="52"/>
                    <a:pt x="203" y="153"/>
                  </a:cubicBezTo>
                  <a:cubicBezTo>
                    <a:pt x="101" y="254"/>
                    <a:pt x="68" y="372"/>
                    <a:pt x="68" y="507"/>
                  </a:cubicBezTo>
                  <a:cubicBezTo>
                    <a:pt x="68" y="625"/>
                    <a:pt x="101" y="709"/>
                    <a:pt x="169" y="777"/>
                  </a:cubicBezTo>
                  <a:cubicBezTo>
                    <a:pt x="203" y="827"/>
                    <a:pt x="253" y="861"/>
                    <a:pt x="321" y="878"/>
                  </a:cubicBezTo>
                  <a:cubicBezTo>
                    <a:pt x="219" y="929"/>
                    <a:pt x="135" y="996"/>
                    <a:pt x="85" y="1064"/>
                  </a:cubicBezTo>
                  <a:cubicBezTo>
                    <a:pt x="17" y="1148"/>
                    <a:pt x="0" y="1249"/>
                    <a:pt x="0" y="1367"/>
                  </a:cubicBezTo>
                  <a:cubicBezTo>
                    <a:pt x="0" y="1553"/>
                    <a:pt x="68" y="1688"/>
                    <a:pt x="186" y="1789"/>
                  </a:cubicBezTo>
                  <a:cubicBezTo>
                    <a:pt x="304" y="1890"/>
                    <a:pt x="472" y="1941"/>
                    <a:pt x="658" y="1941"/>
                  </a:cubicBezTo>
                  <a:cubicBezTo>
                    <a:pt x="860" y="1941"/>
                    <a:pt x="1012" y="1890"/>
                    <a:pt x="1130" y="1772"/>
                  </a:cubicBezTo>
                  <a:cubicBezTo>
                    <a:pt x="1231" y="1654"/>
                    <a:pt x="1299" y="1519"/>
                    <a:pt x="1299" y="1350"/>
                  </a:cubicBezTo>
                  <a:cubicBezTo>
                    <a:pt x="1299" y="1198"/>
                    <a:pt x="1248" y="1080"/>
                    <a:pt x="1164" y="996"/>
                  </a:cubicBezTo>
                  <a:cubicBezTo>
                    <a:pt x="1130" y="945"/>
                    <a:pt x="1063" y="912"/>
                    <a:pt x="978" y="878"/>
                  </a:cubicBezTo>
                  <a:cubicBezTo>
                    <a:pt x="1063" y="844"/>
                    <a:pt x="1113" y="811"/>
                    <a:pt x="1147" y="760"/>
                  </a:cubicBezTo>
                  <a:cubicBezTo>
                    <a:pt x="1198" y="692"/>
                    <a:pt x="1231" y="591"/>
                    <a:pt x="1231" y="473"/>
                  </a:cubicBezTo>
                  <a:cubicBezTo>
                    <a:pt x="1231" y="338"/>
                    <a:pt x="1181" y="237"/>
                    <a:pt x="1080" y="136"/>
                  </a:cubicBezTo>
                  <a:cubicBezTo>
                    <a:pt x="978" y="52"/>
                    <a:pt x="827" y="1"/>
                    <a:pt x="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3638575" y="4152000"/>
              <a:ext cx="29550" cy="48500"/>
            </a:xfrm>
            <a:custGeom>
              <a:avLst/>
              <a:gdLst/>
              <a:ahLst/>
              <a:cxnLst/>
              <a:rect l="l" t="t" r="r" b="b"/>
              <a:pathLst>
                <a:path w="1182" h="1940" extrusionOk="0">
                  <a:moveTo>
                    <a:pt x="1" y="0"/>
                  </a:moveTo>
                  <a:lnTo>
                    <a:pt x="1" y="1940"/>
                  </a:lnTo>
                  <a:lnTo>
                    <a:pt x="237" y="1940"/>
                  </a:lnTo>
                  <a:lnTo>
                    <a:pt x="237" y="1417"/>
                  </a:lnTo>
                  <a:lnTo>
                    <a:pt x="439" y="1232"/>
                  </a:lnTo>
                  <a:lnTo>
                    <a:pt x="878" y="1940"/>
                  </a:lnTo>
                  <a:lnTo>
                    <a:pt x="1181" y="1940"/>
                  </a:lnTo>
                  <a:lnTo>
                    <a:pt x="608" y="1063"/>
                  </a:lnTo>
                  <a:lnTo>
                    <a:pt x="1148" y="523"/>
                  </a:lnTo>
                  <a:lnTo>
                    <a:pt x="844" y="523"/>
                  </a:lnTo>
                  <a:lnTo>
                    <a:pt x="237" y="113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3672325" y="4152000"/>
              <a:ext cx="30800" cy="49775"/>
            </a:xfrm>
            <a:custGeom>
              <a:avLst/>
              <a:gdLst/>
              <a:ahLst/>
              <a:cxnLst/>
              <a:rect l="l" t="t" r="r" b="b"/>
              <a:pathLst>
                <a:path w="1232" h="1991" extrusionOk="0">
                  <a:moveTo>
                    <a:pt x="624" y="692"/>
                  </a:moveTo>
                  <a:cubicBezTo>
                    <a:pt x="742" y="692"/>
                    <a:pt x="827" y="742"/>
                    <a:pt x="894" y="844"/>
                  </a:cubicBezTo>
                  <a:cubicBezTo>
                    <a:pt x="961" y="945"/>
                    <a:pt x="995" y="1063"/>
                    <a:pt x="995" y="1215"/>
                  </a:cubicBezTo>
                  <a:cubicBezTo>
                    <a:pt x="995" y="1383"/>
                    <a:pt x="961" y="1518"/>
                    <a:pt x="894" y="1620"/>
                  </a:cubicBezTo>
                  <a:cubicBezTo>
                    <a:pt x="827" y="1721"/>
                    <a:pt x="742" y="1771"/>
                    <a:pt x="607" y="1771"/>
                  </a:cubicBezTo>
                  <a:cubicBezTo>
                    <a:pt x="439" y="1771"/>
                    <a:pt x="321" y="1704"/>
                    <a:pt x="253" y="1535"/>
                  </a:cubicBezTo>
                  <a:cubicBezTo>
                    <a:pt x="219" y="1468"/>
                    <a:pt x="203" y="1350"/>
                    <a:pt x="203" y="1215"/>
                  </a:cubicBezTo>
                  <a:cubicBezTo>
                    <a:pt x="203" y="1029"/>
                    <a:pt x="253" y="911"/>
                    <a:pt x="337" y="827"/>
                  </a:cubicBezTo>
                  <a:cubicBezTo>
                    <a:pt x="405" y="742"/>
                    <a:pt x="506" y="692"/>
                    <a:pt x="624" y="692"/>
                  </a:cubicBezTo>
                  <a:close/>
                  <a:moveTo>
                    <a:pt x="0" y="0"/>
                  </a:moveTo>
                  <a:lnTo>
                    <a:pt x="0" y="1940"/>
                  </a:lnTo>
                  <a:lnTo>
                    <a:pt x="219" y="1940"/>
                  </a:lnTo>
                  <a:lnTo>
                    <a:pt x="219" y="1754"/>
                  </a:lnTo>
                  <a:cubicBezTo>
                    <a:pt x="270" y="1822"/>
                    <a:pt x="304" y="1872"/>
                    <a:pt x="354" y="1906"/>
                  </a:cubicBezTo>
                  <a:cubicBezTo>
                    <a:pt x="422" y="1957"/>
                    <a:pt x="523" y="1991"/>
                    <a:pt x="624" y="1991"/>
                  </a:cubicBezTo>
                  <a:cubicBezTo>
                    <a:pt x="810" y="1991"/>
                    <a:pt x="961" y="1906"/>
                    <a:pt x="1063" y="1754"/>
                  </a:cubicBezTo>
                  <a:cubicBezTo>
                    <a:pt x="1181" y="1620"/>
                    <a:pt x="1231" y="1434"/>
                    <a:pt x="1231" y="1215"/>
                  </a:cubicBezTo>
                  <a:cubicBezTo>
                    <a:pt x="1231" y="962"/>
                    <a:pt x="1181" y="793"/>
                    <a:pt x="1063" y="675"/>
                  </a:cubicBezTo>
                  <a:cubicBezTo>
                    <a:pt x="961" y="540"/>
                    <a:pt x="827" y="489"/>
                    <a:pt x="641" y="489"/>
                  </a:cubicBezTo>
                  <a:cubicBezTo>
                    <a:pt x="557" y="489"/>
                    <a:pt x="472" y="506"/>
                    <a:pt x="405" y="540"/>
                  </a:cubicBezTo>
                  <a:cubicBezTo>
                    <a:pt x="337" y="574"/>
                    <a:pt x="270" y="624"/>
                    <a:pt x="219" y="692"/>
                  </a:cubicBez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4181250" y="4273850"/>
              <a:ext cx="38400" cy="37975"/>
            </a:xfrm>
            <a:custGeom>
              <a:avLst/>
              <a:gdLst/>
              <a:ahLst/>
              <a:cxnLst/>
              <a:rect l="l" t="t" r="r" b="b"/>
              <a:pathLst>
                <a:path w="1536" h="1519" extrusionOk="0">
                  <a:moveTo>
                    <a:pt x="768" y="1"/>
                  </a:moveTo>
                  <a:cubicBezTo>
                    <a:pt x="385" y="1"/>
                    <a:pt x="1" y="254"/>
                    <a:pt x="1" y="760"/>
                  </a:cubicBezTo>
                  <a:cubicBezTo>
                    <a:pt x="1" y="1266"/>
                    <a:pt x="385" y="1519"/>
                    <a:pt x="768" y="1519"/>
                  </a:cubicBezTo>
                  <a:cubicBezTo>
                    <a:pt x="1152" y="1519"/>
                    <a:pt x="1536" y="1266"/>
                    <a:pt x="1536" y="760"/>
                  </a:cubicBezTo>
                  <a:cubicBezTo>
                    <a:pt x="1536" y="254"/>
                    <a:pt x="1152" y="1"/>
                    <a:pt x="768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4094825" y="4111100"/>
              <a:ext cx="32075" cy="48500"/>
            </a:xfrm>
            <a:custGeom>
              <a:avLst/>
              <a:gdLst/>
              <a:ahLst/>
              <a:cxnLst/>
              <a:rect l="l" t="t" r="r" b="b"/>
              <a:pathLst>
                <a:path w="1283" h="1940" extrusionOk="0">
                  <a:moveTo>
                    <a:pt x="624" y="220"/>
                  </a:moveTo>
                  <a:cubicBezTo>
                    <a:pt x="742" y="220"/>
                    <a:pt x="827" y="253"/>
                    <a:pt x="894" y="321"/>
                  </a:cubicBezTo>
                  <a:cubicBezTo>
                    <a:pt x="962" y="388"/>
                    <a:pt x="995" y="489"/>
                    <a:pt x="995" y="624"/>
                  </a:cubicBezTo>
                  <a:cubicBezTo>
                    <a:pt x="995" y="776"/>
                    <a:pt x="962" y="894"/>
                    <a:pt x="877" y="962"/>
                  </a:cubicBezTo>
                  <a:cubicBezTo>
                    <a:pt x="810" y="1012"/>
                    <a:pt x="726" y="1046"/>
                    <a:pt x="624" y="1046"/>
                  </a:cubicBezTo>
                  <a:cubicBezTo>
                    <a:pt x="489" y="1046"/>
                    <a:pt x="388" y="1012"/>
                    <a:pt x="338" y="945"/>
                  </a:cubicBezTo>
                  <a:cubicBezTo>
                    <a:pt x="287" y="860"/>
                    <a:pt x="253" y="759"/>
                    <a:pt x="253" y="641"/>
                  </a:cubicBezTo>
                  <a:cubicBezTo>
                    <a:pt x="253" y="506"/>
                    <a:pt x="287" y="405"/>
                    <a:pt x="355" y="338"/>
                  </a:cubicBezTo>
                  <a:cubicBezTo>
                    <a:pt x="422" y="253"/>
                    <a:pt x="506" y="220"/>
                    <a:pt x="624" y="220"/>
                  </a:cubicBezTo>
                  <a:close/>
                  <a:moveTo>
                    <a:pt x="624" y="0"/>
                  </a:moveTo>
                  <a:cubicBezTo>
                    <a:pt x="422" y="0"/>
                    <a:pt x="270" y="68"/>
                    <a:pt x="169" y="186"/>
                  </a:cubicBezTo>
                  <a:cubicBezTo>
                    <a:pt x="51" y="321"/>
                    <a:pt x="0" y="473"/>
                    <a:pt x="0" y="641"/>
                  </a:cubicBezTo>
                  <a:cubicBezTo>
                    <a:pt x="0" y="827"/>
                    <a:pt x="51" y="979"/>
                    <a:pt x="169" y="1080"/>
                  </a:cubicBezTo>
                  <a:cubicBezTo>
                    <a:pt x="270" y="1198"/>
                    <a:pt x="405" y="1248"/>
                    <a:pt x="591" y="1248"/>
                  </a:cubicBezTo>
                  <a:cubicBezTo>
                    <a:pt x="675" y="1248"/>
                    <a:pt x="759" y="1232"/>
                    <a:pt x="844" y="1198"/>
                  </a:cubicBezTo>
                  <a:cubicBezTo>
                    <a:pt x="928" y="1164"/>
                    <a:pt x="995" y="1113"/>
                    <a:pt x="1046" y="1029"/>
                  </a:cubicBezTo>
                  <a:lnTo>
                    <a:pt x="1046" y="1029"/>
                  </a:lnTo>
                  <a:cubicBezTo>
                    <a:pt x="1012" y="1316"/>
                    <a:pt x="945" y="1501"/>
                    <a:pt x="861" y="1603"/>
                  </a:cubicBezTo>
                  <a:cubicBezTo>
                    <a:pt x="793" y="1704"/>
                    <a:pt x="692" y="1754"/>
                    <a:pt x="591" y="1754"/>
                  </a:cubicBezTo>
                  <a:cubicBezTo>
                    <a:pt x="523" y="1754"/>
                    <a:pt x="456" y="1738"/>
                    <a:pt x="422" y="1704"/>
                  </a:cubicBezTo>
                  <a:cubicBezTo>
                    <a:pt x="321" y="1653"/>
                    <a:pt x="270" y="1569"/>
                    <a:pt x="270" y="1434"/>
                  </a:cubicBezTo>
                  <a:lnTo>
                    <a:pt x="17" y="1434"/>
                  </a:lnTo>
                  <a:cubicBezTo>
                    <a:pt x="17" y="1586"/>
                    <a:pt x="68" y="1704"/>
                    <a:pt x="169" y="1805"/>
                  </a:cubicBezTo>
                  <a:cubicBezTo>
                    <a:pt x="253" y="1889"/>
                    <a:pt x="405" y="1940"/>
                    <a:pt x="591" y="1940"/>
                  </a:cubicBezTo>
                  <a:cubicBezTo>
                    <a:pt x="861" y="1940"/>
                    <a:pt x="1063" y="1788"/>
                    <a:pt x="1181" y="1485"/>
                  </a:cubicBezTo>
                  <a:cubicBezTo>
                    <a:pt x="1248" y="1316"/>
                    <a:pt x="1282" y="1113"/>
                    <a:pt x="1282" y="877"/>
                  </a:cubicBezTo>
                  <a:cubicBezTo>
                    <a:pt x="1282" y="675"/>
                    <a:pt x="1248" y="506"/>
                    <a:pt x="1198" y="371"/>
                  </a:cubicBezTo>
                  <a:cubicBezTo>
                    <a:pt x="1080" y="118"/>
                    <a:pt x="894" y="0"/>
                    <a:pt x="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4153000" y="4109825"/>
              <a:ext cx="29125" cy="48525"/>
            </a:xfrm>
            <a:custGeom>
              <a:avLst/>
              <a:gdLst/>
              <a:ahLst/>
              <a:cxnLst/>
              <a:rect l="l" t="t" r="r" b="b"/>
              <a:pathLst>
                <a:path w="1165" h="1941" extrusionOk="0">
                  <a:moveTo>
                    <a:pt x="1" y="1"/>
                  </a:moveTo>
                  <a:lnTo>
                    <a:pt x="1" y="1940"/>
                  </a:lnTo>
                  <a:lnTo>
                    <a:pt x="237" y="1940"/>
                  </a:lnTo>
                  <a:lnTo>
                    <a:pt x="237" y="1417"/>
                  </a:lnTo>
                  <a:lnTo>
                    <a:pt x="439" y="1232"/>
                  </a:lnTo>
                  <a:lnTo>
                    <a:pt x="878" y="1940"/>
                  </a:lnTo>
                  <a:lnTo>
                    <a:pt x="1165" y="1940"/>
                  </a:lnTo>
                  <a:lnTo>
                    <a:pt x="591" y="1063"/>
                  </a:lnTo>
                  <a:lnTo>
                    <a:pt x="1148" y="524"/>
                  </a:lnTo>
                  <a:lnTo>
                    <a:pt x="844" y="524"/>
                  </a:lnTo>
                  <a:lnTo>
                    <a:pt x="237" y="1131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4186750" y="4109825"/>
              <a:ext cx="30800" cy="49775"/>
            </a:xfrm>
            <a:custGeom>
              <a:avLst/>
              <a:gdLst/>
              <a:ahLst/>
              <a:cxnLst/>
              <a:rect l="l" t="t" r="r" b="b"/>
              <a:pathLst>
                <a:path w="1232" h="1991" extrusionOk="0">
                  <a:moveTo>
                    <a:pt x="624" y="692"/>
                  </a:moveTo>
                  <a:cubicBezTo>
                    <a:pt x="742" y="692"/>
                    <a:pt x="827" y="743"/>
                    <a:pt x="894" y="844"/>
                  </a:cubicBezTo>
                  <a:cubicBezTo>
                    <a:pt x="962" y="945"/>
                    <a:pt x="995" y="1080"/>
                    <a:pt x="995" y="1215"/>
                  </a:cubicBezTo>
                  <a:cubicBezTo>
                    <a:pt x="995" y="1384"/>
                    <a:pt x="962" y="1519"/>
                    <a:pt x="894" y="1620"/>
                  </a:cubicBezTo>
                  <a:cubicBezTo>
                    <a:pt x="827" y="1721"/>
                    <a:pt x="742" y="1772"/>
                    <a:pt x="607" y="1772"/>
                  </a:cubicBezTo>
                  <a:cubicBezTo>
                    <a:pt x="439" y="1772"/>
                    <a:pt x="321" y="1704"/>
                    <a:pt x="253" y="1536"/>
                  </a:cubicBezTo>
                  <a:cubicBezTo>
                    <a:pt x="219" y="1468"/>
                    <a:pt x="203" y="1350"/>
                    <a:pt x="203" y="1215"/>
                  </a:cubicBezTo>
                  <a:cubicBezTo>
                    <a:pt x="203" y="1030"/>
                    <a:pt x="236" y="911"/>
                    <a:pt x="321" y="827"/>
                  </a:cubicBezTo>
                  <a:cubicBezTo>
                    <a:pt x="405" y="743"/>
                    <a:pt x="506" y="692"/>
                    <a:pt x="624" y="692"/>
                  </a:cubicBezTo>
                  <a:close/>
                  <a:moveTo>
                    <a:pt x="0" y="1"/>
                  </a:moveTo>
                  <a:lnTo>
                    <a:pt x="0" y="1940"/>
                  </a:lnTo>
                  <a:lnTo>
                    <a:pt x="219" y="1940"/>
                  </a:lnTo>
                  <a:lnTo>
                    <a:pt x="219" y="1755"/>
                  </a:lnTo>
                  <a:cubicBezTo>
                    <a:pt x="253" y="1822"/>
                    <a:pt x="304" y="1873"/>
                    <a:pt x="354" y="1907"/>
                  </a:cubicBezTo>
                  <a:cubicBezTo>
                    <a:pt x="422" y="1957"/>
                    <a:pt x="506" y="1991"/>
                    <a:pt x="624" y="1991"/>
                  </a:cubicBezTo>
                  <a:cubicBezTo>
                    <a:pt x="810" y="1991"/>
                    <a:pt x="962" y="1907"/>
                    <a:pt x="1063" y="1772"/>
                  </a:cubicBezTo>
                  <a:cubicBezTo>
                    <a:pt x="1181" y="1620"/>
                    <a:pt x="1231" y="1434"/>
                    <a:pt x="1231" y="1215"/>
                  </a:cubicBezTo>
                  <a:cubicBezTo>
                    <a:pt x="1231" y="962"/>
                    <a:pt x="1181" y="793"/>
                    <a:pt x="1063" y="675"/>
                  </a:cubicBezTo>
                  <a:cubicBezTo>
                    <a:pt x="962" y="557"/>
                    <a:pt x="827" y="490"/>
                    <a:pt x="641" y="490"/>
                  </a:cubicBezTo>
                  <a:cubicBezTo>
                    <a:pt x="557" y="490"/>
                    <a:pt x="472" y="507"/>
                    <a:pt x="405" y="540"/>
                  </a:cubicBezTo>
                  <a:cubicBezTo>
                    <a:pt x="338" y="574"/>
                    <a:pt x="270" y="625"/>
                    <a:pt x="219" y="692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4699050" y="4016750"/>
              <a:ext cx="37975" cy="38275"/>
            </a:xfrm>
            <a:custGeom>
              <a:avLst/>
              <a:gdLst/>
              <a:ahLst/>
              <a:cxnLst/>
              <a:rect l="l" t="t" r="r" b="b"/>
              <a:pathLst>
                <a:path w="1519" h="1531" extrusionOk="0">
                  <a:moveTo>
                    <a:pt x="760" y="0"/>
                  </a:moveTo>
                  <a:cubicBezTo>
                    <a:pt x="380" y="0"/>
                    <a:pt x="1" y="258"/>
                    <a:pt x="1" y="772"/>
                  </a:cubicBezTo>
                  <a:cubicBezTo>
                    <a:pt x="1" y="1278"/>
                    <a:pt x="380" y="1531"/>
                    <a:pt x="760" y="1531"/>
                  </a:cubicBezTo>
                  <a:cubicBezTo>
                    <a:pt x="1139" y="1531"/>
                    <a:pt x="1519" y="1278"/>
                    <a:pt x="1519" y="772"/>
                  </a:cubicBezTo>
                  <a:cubicBezTo>
                    <a:pt x="1519" y="258"/>
                    <a:pt x="1139" y="0"/>
                    <a:pt x="76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4542200" y="3881700"/>
              <a:ext cx="17750" cy="47250"/>
            </a:xfrm>
            <a:custGeom>
              <a:avLst/>
              <a:gdLst/>
              <a:ahLst/>
              <a:cxnLst/>
              <a:rect l="l" t="t" r="r" b="b"/>
              <a:pathLst>
                <a:path w="710" h="1890" extrusionOk="0">
                  <a:moveTo>
                    <a:pt x="524" y="1"/>
                  </a:moveTo>
                  <a:cubicBezTo>
                    <a:pt x="490" y="153"/>
                    <a:pt x="439" y="237"/>
                    <a:pt x="372" y="288"/>
                  </a:cubicBezTo>
                  <a:cubicBezTo>
                    <a:pt x="304" y="321"/>
                    <a:pt x="186" y="338"/>
                    <a:pt x="1" y="355"/>
                  </a:cubicBezTo>
                  <a:lnTo>
                    <a:pt x="1" y="541"/>
                  </a:lnTo>
                  <a:lnTo>
                    <a:pt x="456" y="541"/>
                  </a:lnTo>
                  <a:lnTo>
                    <a:pt x="456" y="1890"/>
                  </a:lnTo>
                  <a:lnTo>
                    <a:pt x="709" y="1890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4575925" y="3881275"/>
              <a:ext cx="32500" cy="48950"/>
            </a:xfrm>
            <a:custGeom>
              <a:avLst/>
              <a:gdLst/>
              <a:ahLst/>
              <a:cxnLst/>
              <a:rect l="l" t="t" r="r" b="b"/>
              <a:pathLst>
                <a:path w="1300" h="1958" extrusionOk="0">
                  <a:moveTo>
                    <a:pt x="659" y="220"/>
                  </a:moveTo>
                  <a:cubicBezTo>
                    <a:pt x="811" y="220"/>
                    <a:pt x="912" y="305"/>
                    <a:pt x="962" y="440"/>
                  </a:cubicBezTo>
                  <a:cubicBezTo>
                    <a:pt x="1013" y="574"/>
                    <a:pt x="1047" y="743"/>
                    <a:pt x="1047" y="962"/>
                  </a:cubicBezTo>
                  <a:cubicBezTo>
                    <a:pt x="1047" y="1249"/>
                    <a:pt x="996" y="1468"/>
                    <a:pt x="929" y="1570"/>
                  </a:cubicBezTo>
                  <a:cubicBezTo>
                    <a:pt x="861" y="1688"/>
                    <a:pt x="760" y="1738"/>
                    <a:pt x="642" y="1738"/>
                  </a:cubicBezTo>
                  <a:cubicBezTo>
                    <a:pt x="473" y="1738"/>
                    <a:pt x="372" y="1637"/>
                    <a:pt x="305" y="1468"/>
                  </a:cubicBezTo>
                  <a:cubicBezTo>
                    <a:pt x="271" y="1350"/>
                    <a:pt x="254" y="1199"/>
                    <a:pt x="254" y="996"/>
                  </a:cubicBezTo>
                  <a:cubicBezTo>
                    <a:pt x="254" y="743"/>
                    <a:pt x="271" y="558"/>
                    <a:pt x="338" y="423"/>
                  </a:cubicBezTo>
                  <a:cubicBezTo>
                    <a:pt x="406" y="288"/>
                    <a:pt x="507" y="220"/>
                    <a:pt x="659" y="220"/>
                  </a:cubicBezTo>
                  <a:close/>
                  <a:moveTo>
                    <a:pt x="642" y="1"/>
                  </a:moveTo>
                  <a:cubicBezTo>
                    <a:pt x="372" y="1"/>
                    <a:pt x="170" y="153"/>
                    <a:pt x="68" y="440"/>
                  </a:cubicBezTo>
                  <a:cubicBezTo>
                    <a:pt x="18" y="591"/>
                    <a:pt x="1" y="777"/>
                    <a:pt x="1" y="996"/>
                  </a:cubicBezTo>
                  <a:cubicBezTo>
                    <a:pt x="1" y="1266"/>
                    <a:pt x="35" y="1485"/>
                    <a:pt x="119" y="1654"/>
                  </a:cubicBezTo>
                  <a:cubicBezTo>
                    <a:pt x="237" y="1856"/>
                    <a:pt x="406" y="1958"/>
                    <a:pt x="642" y="1958"/>
                  </a:cubicBezTo>
                  <a:cubicBezTo>
                    <a:pt x="878" y="1958"/>
                    <a:pt x="1064" y="1839"/>
                    <a:pt x="1182" y="1586"/>
                  </a:cubicBezTo>
                  <a:cubicBezTo>
                    <a:pt x="1249" y="1418"/>
                    <a:pt x="1300" y="1215"/>
                    <a:pt x="1300" y="946"/>
                  </a:cubicBezTo>
                  <a:cubicBezTo>
                    <a:pt x="1300" y="676"/>
                    <a:pt x="1249" y="473"/>
                    <a:pt x="1165" y="321"/>
                  </a:cubicBezTo>
                  <a:cubicBezTo>
                    <a:pt x="1064" y="119"/>
                    <a:pt x="878" y="1"/>
                    <a:pt x="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4634125" y="3880450"/>
              <a:ext cx="29125" cy="48500"/>
            </a:xfrm>
            <a:custGeom>
              <a:avLst/>
              <a:gdLst/>
              <a:ahLst/>
              <a:cxnLst/>
              <a:rect l="l" t="t" r="r" b="b"/>
              <a:pathLst>
                <a:path w="1165" h="1940" extrusionOk="0">
                  <a:moveTo>
                    <a:pt x="1" y="0"/>
                  </a:moveTo>
                  <a:lnTo>
                    <a:pt x="1" y="1940"/>
                  </a:lnTo>
                  <a:lnTo>
                    <a:pt x="220" y="1940"/>
                  </a:lnTo>
                  <a:lnTo>
                    <a:pt x="220" y="1400"/>
                  </a:lnTo>
                  <a:lnTo>
                    <a:pt x="422" y="1215"/>
                  </a:lnTo>
                  <a:lnTo>
                    <a:pt x="861" y="1940"/>
                  </a:lnTo>
                  <a:lnTo>
                    <a:pt x="1164" y="1940"/>
                  </a:lnTo>
                  <a:lnTo>
                    <a:pt x="591" y="1046"/>
                  </a:lnTo>
                  <a:lnTo>
                    <a:pt x="1147" y="523"/>
                  </a:lnTo>
                  <a:lnTo>
                    <a:pt x="827" y="523"/>
                  </a:lnTo>
                  <a:lnTo>
                    <a:pt x="220" y="113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4667425" y="3880025"/>
              <a:ext cx="31250" cy="49775"/>
            </a:xfrm>
            <a:custGeom>
              <a:avLst/>
              <a:gdLst/>
              <a:ahLst/>
              <a:cxnLst/>
              <a:rect l="l" t="t" r="r" b="b"/>
              <a:pathLst>
                <a:path w="1250" h="1991" extrusionOk="0">
                  <a:moveTo>
                    <a:pt x="625" y="709"/>
                  </a:moveTo>
                  <a:cubicBezTo>
                    <a:pt x="760" y="709"/>
                    <a:pt x="844" y="759"/>
                    <a:pt x="912" y="861"/>
                  </a:cubicBezTo>
                  <a:cubicBezTo>
                    <a:pt x="962" y="962"/>
                    <a:pt x="996" y="1080"/>
                    <a:pt x="996" y="1232"/>
                  </a:cubicBezTo>
                  <a:cubicBezTo>
                    <a:pt x="996" y="1400"/>
                    <a:pt x="962" y="1535"/>
                    <a:pt x="912" y="1636"/>
                  </a:cubicBezTo>
                  <a:cubicBezTo>
                    <a:pt x="844" y="1738"/>
                    <a:pt x="743" y="1788"/>
                    <a:pt x="625" y="1788"/>
                  </a:cubicBezTo>
                  <a:cubicBezTo>
                    <a:pt x="456" y="1788"/>
                    <a:pt x="338" y="1704"/>
                    <a:pt x="271" y="1552"/>
                  </a:cubicBezTo>
                  <a:cubicBezTo>
                    <a:pt x="237" y="1468"/>
                    <a:pt x="220" y="1367"/>
                    <a:pt x="220" y="1232"/>
                  </a:cubicBezTo>
                  <a:cubicBezTo>
                    <a:pt x="220" y="1046"/>
                    <a:pt x="254" y="911"/>
                    <a:pt x="338" y="827"/>
                  </a:cubicBezTo>
                  <a:cubicBezTo>
                    <a:pt x="423" y="743"/>
                    <a:pt x="524" y="709"/>
                    <a:pt x="625" y="709"/>
                  </a:cubicBezTo>
                  <a:close/>
                  <a:moveTo>
                    <a:pt x="1" y="0"/>
                  </a:moveTo>
                  <a:lnTo>
                    <a:pt x="1" y="1957"/>
                  </a:lnTo>
                  <a:lnTo>
                    <a:pt x="220" y="1957"/>
                  </a:lnTo>
                  <a:lnTo>
                    <a:pt x="220" y="1771"/>
                  </a:lnTo>
                  <a:cubicBezTo>
                    <a:pt x="271" y="1839"/>
                    <a:pt x="321" y="1889"/>
                    <a:pt x="372" y="1906"/>
                  </a:cubicBezTo>
                  <a:cubicBezTo>
                    <a:pt x="440" y="1974"/>
                    <a:pt x="524" y="1991"/>
                    <a:pt x="625" y="1991"/>
                  </a:cubicBezTo>
                  <a:cubicBezTo>
                    <a:pt x="827" y="1991"/>
                    <a:pt x="979" y="1923"/>
                    <a:pt x="1080" y="1771"/>
                  </a:cubicBezTo>
                  <a:cubicBezTo>
                    <a:pt x="1199" y="1636"/>
                    <a:pt x="1249" y="1451"/>
                    <a:pt x="1249" y="1215"/>
                  </a:cubicBezTo>
                  <a:cubicBezTo>
                    <a:pt x="1249" y="979"/>
                    <a:pt x="1199" y="793"/>
                    <a:pt x="1080" y="675"/>
                  </a:cubicBezTo>
                  <a:cubicBezTo>
                    <a:pt x="979" y="557"/>
                    <a:pt x="827" y="490"/>
                    <a:pt x="659" y="490"/>
                  </a:cubicBezTo>
                  <a:cubicBezTo>
                    <a:pt x="574" y="490"/>
                    <a:pt x="490" y="523"/>
                    <a:pt x="423" y="557"/>
                  </a:cubicBezTo>
                  <a:cubicBezTo>
                    <a:pt x="355" y="591"/>
                    <a:pt x="288" y="641"/>
                    <a:pt x="237" y="709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5084875" y="3586550"/>
              <a:ext cx="37975" cy="37975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60" y="0"/>
                  </a:moveTo>
                  <a:cubicBezTo>
                    <a:pt x="380" y="0"/>
                    <a:pt x="1" y="253"/>
                    <a:pt x="1" y="759"/>
                  </a:cubicBezTo>
                  <a:cubicBezTo>
                    <a:pt x="1" y="1265"/>
                    <a:pt x="380" y="1518"/>
                    <a:pt x="760" y="1518"/>
                  </a:cubicBezTo>
                  <a:cubicBezTo>
                    <a:pt x="1139" y="1518"/>
                    <a:pt x="1519" y="1265"/>
                    <a:pt x="1519" y="759"/>
                  </a:cubicBezTo>
                  <a:cubicBezTo>
                    <a:pt x="1519" y="253"/>
                    <a:pt x="1139" y="0"/>
                    <a:pt x="76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4886700" y="3497575"/>
              <a:ext cx="17725" cy="46825"/>
            </a:xfrm>
            <a:custGeom>
              <a:avLst/>
              <a:gdLst/>
              <a:ahLst/>
              <a:cxnLst/>
              <a:rect l="l" t="t" r="r" b="b"/>
              <a:pathLst>
                <a:path w="709" h="1873" extrusionOk="0">
                  <a:moveTo>
                    <a:pt x="507" y="0"/>
                  </a:moveTo>
                  <a:cubicBezTo>
                    <a:pt x="490" y="152"/>
                    <a:pt x="439" y="237"/>
                    <a:pt x="355" y="287"/>
                  </a:cubicBezTo>
                  <a:cubicBezTo>
                    <a:pt x="304" y="321"/>
                    <a:pt x="186" y="338"/>
                    <a:pt x="1" y="355"/>
                  </a:cubicBezTo>
                  <a:lnTo>
                    <a:pt x="1" y="540"/>
                  </a:lnTo>
                  <a:lnTo>
                    <a:pt x="456" y="540"/>
                  </a:lnTo>
                  <a:lnTo>
                    <a:pt x="456" y="1873"/>
                  </a:lnTo>
                  <a:lnTo>
                    <a:pt x="709" y="187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4924225" y="3497575"/>
              <a:ext cx="17750" cy="46825"/>
            </a:xfrm>
            <a:custGeom>
              <a:avLst/>
              <a:gdLst/>
              <a:ahLst/>
              <a:cxnLst/>
              <a:rect l="l" t="t" r="r" b="b"/>
              <a:pathLst>
                <a:path w="710" h="1873" extrusionOk="0">
                  <a:moveTo>
                    <a:pt x="507" y="0"/>
                  </a:moveTo>
                  <a:cubicBezTo>
                    <a:pt x="490" y="152"/>
                    <a:pt x="439" y="237"/>
                    <a:pt x="372" y="287"/>
                  </a:cubicBezTo>
                  <a:cubicBezTo>
                    <a:pt x="304" y="321"/>
                    <a:pt x="186" y="338"/>
                    <a:pt x="1" y="355"/>
                  </a:cubicBezTo>
                  <a:lnTo>
                    <a:pt x="1" y="540"/>
                  </a:lnTo>
                  <a:lnTo>
                    <a:pt x="456" y="540"/>
                  </a:lnTo>
                  <a:lnTo>
                    <a:pt x="456" y="1873"/>
                  </a:lnTo>
                  <a:lnTo>
                    <a:pt x="709" y="187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4978625" y="3496300"/>
              <a:ext cx="29125" cy="48100"/>
            </a:xfrm>
            <a:custGeom>
              <a:avLst/>
              <a:gdLst/>
              <a:ahLst/>
              <a:cxnLst/>
              <a:rect l="l" t="t" r="r" b="b"/>
              <a:pathLst>
                <a:path w="1165" h="1924" extrusionOk="0">
                  <a:moveTo>
                    <a:pt x="0" y="1"/>
                  </a:moveTo>
                  <a:lnTo>
                    <a:pt x="0" y="1924"/>
                  </a:lnTo>
                  <a:lnTo>
                    <a:pt x="220" y="1924"/>
                  </a:lnTo>
                  <a:lnTo>
                    <a:pt x="220" y="1401"/>
                  </a:lnTo>
                  <a:lnTo>
                    <a:pt x="422" y="1215"/>
                  </a:lnTo>
                  <a:lnTo>
                    <a:pt x="861" y="1924"/>
                  </a:lnTo>
                  <a:lnTo>
                    <a:pt x="1164" y="1924"/>
                  </a:lnTo>
                  <a:lnTo>
                    <a:pt x="591" y="1047"/>
                  </a:lnTo>
                  <a:lnTo>
                    <a:pt x="1131" y="507"/>
                  </a:lnTo>
                  <a:lnTo>
                    <a:pt x="827" y="507"/>
                  </a:lnTo>
                  <a:lnTo>
                    <a:pt x="220" y="111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5011925" y="3495875"/>
              <a:ext cx="31250" cy="49800"/>
            </a:xfrm>
            <a:custGeom>
              <a:avLst/>
              <a:gdLst/>
              <a:ahLst/>
              <a:cxnLst/>
              <a:rect l="l" t="t" r="r" b="b"/>
              <a:pathLst>
                <a:path w="1250" h="1992" extrusionOk="0">
                  <a:moveTo>
                    <a:pt x="625" y="709"/>
                  </a:moveTo>
                  <a:cubicBezTo>
                    <a:pt x="760" y="709"/>
                    <a:pt x="844" y="760"/>
                    <a:pt x="895" y="861"/>
                  </a:cubicBezTo>
                  <a:cubicBezTo>
                    <a:pt x="962" y="962"/>
                    <a:pt x="996" y="1080"/>
                    <a:pt x="996" y="1232"/>
                  </a:cubicBezTo>
                  <a:cubicBezTo>
                    <a:pt x="996" y="1384"/>
                    <a:pt x="962" y="1519"/>
                    <a:pt x="895" y="1637"/>
                  </a:cubicBezTo>
                  <a:cubicBezTo>
                    <a:pt x="844" y="1738"/>
                    <a:pt x="743" y="1789"/>
                    <a:pt x="625" y="1789"/>
                  </a:cubicBezTo>
                  <a:cubicBezTo>
                    <a:pt x="456" y="1789"/>
                    <a:pt x="338" y="1704"/>
                    <a:pt x="271" y="1553"/>
                  </a:cubicBezTo>
                  <a:cubicBezTo>
                    <a:pt x="237" y="1468"/>
                    <a:pt x="220" y="1367"/>
                    <a:pt x="220" y="1232"/>
                  </a:cubicBezTo>
                  <a:cubicBezTo>
                    <a:pt x="220" y="1047"/>
                    <a:pt x="254" y="912"/>
                    <a:pt x="338" y="827"/>
                  </a:cubicBezTo>
                  <a:cubicBezTo>
                    <a:pt x="423" y="743"/>
                    <a:pt x="524" y="709"/>
                    <a:pt x="625" y="709"/>
                  </a:cubicBezTo>
                  <a:close/>
                  <a:moveTo>
                    <a:pt x="1" y="1"/>
                  </a:moveTo>
                  <a:lnTo>
                    <a:pt x="1" y="1941"/>
                  </a:lnTo>
                  <a:lnTo>
                    <a:pt x="220" y="1941"/>
                  </a:lnTo>
                  <a:lnTo>
                    <a:pt x="220" y="1772"/>
                  </a:lnTo>
                  <a:cubicBezTo>
                    <a:pt x="271" y="1839"/>
                    <a:pt x="321" y="1890"/>
                    <a:pt x="372" y="1907"/>
                  </a:cubicBezTo>
                  <a:cubicBezTo>
                    <a:pt x="439" y="1974"/>
                    <a:pt x="524" y="1991"/>
                    <a:pt x="625" y="1991"/>
                  </a:cubicBezTo>
                  <a:cubicBezTo>
                    <a:pt x="827" y="1991"/>
                    <a:pt x="979" y="1924"/>
                    <a:pt x="1080" y="1772"/>
                  </a:cubicBezTo>
                  <a:cubicBezTo>
                    <a:pt x="1182" y="1620"/>
                    <a:pt x="1249" y="1435"/>
                    <a:pt x="1249" y="1215"/>
                  </a:cubicBezTo>
                  <a:cubicBezTo>
                    <a:pt x="1249" y="979"/>
                    <a:pt x="1182" y="794"/>
                    <a:pt x="1080" y="676"/>
                  </a:cubicBezTo>
                  <a:cubicBezTo>
                    <a:pt x="979" y="558"/>
                    <a:pt x="827" y="490"/>
                    <a:pt x="659" y="490"/>
                  </a:cubicBezTo>
                  <a:cubicBezTo>
                    <a:pt x="574" y="490"/>
                    <a:pt x="490" y="507"/>
                    <a:pt x="423" y="558"/>
                  </a:cubicBezTo>
                  <a:cubicBezTo>
                    <a:pt x="355" y="591"/>
                    <a:pt x="288" y="642"/>
                    <a:pt x="237" y="709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5283900" y="3043875"/>
              <a:ext cx="37975" cy="37950"/>
            </a:xfrm>
            <a:custGeom>
              <a:avLst/>
              <a:gdLst/>
              <a:ahLst/>
              <a:cxnLst/>
              <a:rect l="l" t="t" r="r" b="b"/>
              <a:pathLst>
                <a:path w="1519" h="1518" extrusionOk="0">
                  <a:moveTo>
                    <a:pt x="760" y="0"/>
                  </a:moveTo>
                  <a:cubicBezTo>
                    <a:pt x="380" y="0"/>
                    <a:pt x="1" y="253"/>
                    <a:pt x="1" y="759"/>
                  </a:cubicBezTo>
                  <a:cubicBezTo>
                    <a:pt x="1" y="1265"/>
                    <a:pt x="380" y="1518"/>
                    <a:pt x="760" y="1518"/>
                  </a:cubicBezTo>
                  <a:cubicBezTo>
                    <a:pt x="1139" y="1518"/>
                    <a:pt x="1519" y="1265"/>
                    <a:pt x="1519" y="759"/>
                  </a:cubicBezTo>
                  <a:cubicBezTo>
                    <a:pt x="1519" y="253"/>
                    <a:pt x="1139" y="0"/>
                    <a:pt x="76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5064225" y="3013075"/>
              <a:ext cx="17725" cy="46825"/>
            </a:xfrm>
            <a:custGeom>
              <a:avLst/>
              <a:gdLst/>
              <a:ahLst/>
              <a:cxnLst/>
              <a:rect l="l" t="t" r="r" b="b"/>
              <a:pathLst>
                <a:path w="709" h="1873" extrusionOk="0">
                  <a:moveTo>
                    <a:pt x="523" y="1"/>
                  </a:moveTo>
                  <a:cubicBezTo>
                    <a:pt x="489" y="136"/>
                    <a:pt x="439" y="237"/>
                    <a:pt x="371" y="271"/>
                  </a:cubicBezTo>
                  <a:cubicBezTo>
                    <a:pt x="304" y="304"/>
                    <a:pt x="186" y="338"/>
                    <a:pt x="0" y="355"/>
                  </a:cubicBezTo>
                  <a:lnTo>
                    <a:pt x="0" y="540"/>
                  </a:lnTo>
                  <a:lnTo>
                    <a:pt x="456" y="540"/>
                  </a:lnTo>
                  <a:lnTo>
                    <a:pt x="456" y="1873"/>
                  </a:lnTo>
                  <a:lnTo>
                    <a:pt x="709" y="1873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5097950" y="3012650"/>
              <a:ext cx="32500" cy="47250"/>
            </a:xfrm>
            <a:custGeom>
              <a:avLst/>
              <a:gdLst/>
              <a:ahLst/>
              <a:cxnLst/>
              <a:rect l="l" t="t" r="r" b="b"/>
              <a:pathLst>
                <a:path w="1300" h="1890" extrusionOk="0">
                  <a:moveTo>
                    <a:pt x="675" y="1"/>
                  </a:moveTo>
                  <a:cubicBezTo>
                    <a:pt x="405" y="1"/>
                    <a:pt x="237" y="102"/>
                    <a:pt x="119" y="271"/>
                  </a:cubicBezTo>
                  <a:cubicBezTo>
                    <a:pt x="68" y="372"/>
                    <a:pt x="34" y="507"/>
                    <a:pt x="34" y="676"/>
                  </a:cubicBezTo>
                  <a:lnTo>
                    <a:pt x="271" y="676"/>
                  </a:lnTo>
                  <a:cubicBezTo>
                    <a:pt x="287" y="557"/>
                    <a:pt x="304" y="473"/>
                    <a:pt x="338" y="406"/>
                  </a:cubicBezTo>
                  <a:cubicBezTo>
                    <a:pt x="389" y="271"/>
                    <a:pt x="507" y="220"/>
                    <a:pt x="675" y="220"/>
                  </a:cubicBezTo>
                  <a:cubicBezTo>
                    <a:pt x="777" y="220"/>
                    <a:pt x="878" y="254"/>
                    <a:pt x="928" y="304"/>
                  </a:cubicBezTo>
                  <a:cubicBezTo>
                    <a:pt x="996" y="372"/>
                    <a:pt x="1030" y="456"/>
                    <a:pt x="1030" y="574"/>
                  </a:cubicBezTo>
                  <a:cubicBezTo>
                    <a:pt x="1030" y="676"/>
                    <a:pt x="996" y="760"/>
                    <a:pt x="928" y="827"/>
                  </a:cubicBezTo>
                  <a:cubicBezTo>
                    <a:pt x="878" y="878"/>
                    <a:pt x="793" y="929"/>
                    <a:pt x="692" y="996"/>
                  </a:cubicBezTo>
                  <a:lnTo>
                    <a:pt x="439" y="1131"/>
                  </a:lnTo>
                  <a:cubicBezTo>
                    <a:pt x="271" y="1232"/>
                    <a:pt x="152" y="1350"/>
                    <a:pt x="85" y="1468"/>
                  </a:cubicBezTo>
                  <a:cubicBezTo>
                    <a:pt x="34" y="1586"/>
                    <a:pt x="1" y="1738"/>
                    <a:pt x="1" y="1890"/>
                  </a:cubicBezTo>
                  <a:lnTo>
                    <a:pt x="1283" y="1890"/>
                  </a:lnTo>
                  <a:lnTo>
                    <a:pt x="1283" y="1671"/>
                  </a:lnTo>
                  <a:lnTo>
                    <a:pt x="254" y="1671"/>
                  </a:lnTo>
                  <a:cubicBezTo>
                    <a:pt x="287" y="1586"/>
                    <a:pt x="338" y="1502"/>
                    <a:pt x="422" y="1418"/>
                  </a:cubicBezTo>
                  <a:cubicBezTo>
                    <a:pt x="473" y="1367"/>
                    <a:pt x="540" y="1333"/>
                    <a:pt x="625" y="1283"/>
                  </a:cubicBezTo>
                  <a:lnTo>
                    <a:pt x="810" y="1182"/>
                  </a:lnTo>
                  <a:cubicBezTo>
                    <a:pt x="962" y="1097"/>
                    <a:pt x="1080" y="1013"/>
                    <a:pt x="1131" y="945"/>
                  </a:cubicBezTo>
                  <a:cubicBezTo>
                    <a:pt x="1249" y="844"/>
                    <a:pt x="1299" y="726"/>
                    <a:pt x="1299" y="557"/>
                  </a:cubicBezTo>
                  <a:cubicBezTo>
                    <a:pt x="1299" y="423"/>
                    <a:pt x="1249" y="288"/>
                    <a:pt x="1148" y="186"/>
                  </a:cubicBezTo>
                  <a:cubicBezTo>
                    <a:pt x="1046" y="68"/>
                    <a:pt x="895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5156150" y="3011400"/>
              <a:ext cx="29125" cy="48500"/>
            </a:xfrm>
            <a:custGeom>
              <a:avLst/>
              <a:gdLst/>
              <a:ahLst/>
              <a:cxnLst/>
              <a:rect l="l" t="t" r="r" b="b"/>
              <a:pathLst>
                <a:path w="1165" h="1940" extrusionOk="0">
                  <a:moveTo>
                    <a:pt x="0" y="0"/>
                  </a:moveTo>
                  <a:lnTo>
                    <a:pt x="0" y="1940"/>
                  </a:lnTo>
                  <a:lnTo>
                    <a:pt x="236" y="1940"/>
                  </a:lnTo>
                  <a:lnTo>
                    <a:pt x="236" y="1417"/>
                  </a:lnTo>
                  <a:lnTo>
                    <a:pt x="439" y="1232"/>
                  </a:lnTo>
                  <a:lnTo>
                    <a:pt x="877" y="1940"/>
                  </a:lnTo>
                  <a:lnTo>
                    <a:pt x="1164" y="1940"/>
                  </a:lnTo>
                  <a:lnTo>
                    <a:pt x="591" y="1063"/>
                  </a:lnTo>
                  <a:lnTo>
                    <a:pt x="1147" y="523"/>
                  </a:lnTo>
                  <a:lnTo>
                    <a:pt x="844" y="523"/>
                  </a:lnTo>
                  <a:lnTo>
                    <a:pt x="236" y="113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5189875" y="3011400"/>
              <a:ext cx="30800" cy="49775"/>
            </a:xfrm>
            <a:custGeom>
              <a:avLst/>
              <a:gdLst/>
              <a:ahLst/>
              <a:cxnLst/>
              <a:rect l="l" t="t" r="r" b="b"/>
              <a:pathLst>
                <a:path w="1232" h="1991" extrusionOk="0">
                  <a:moveTo>
                    <a:pt x="625" y="709"/>
                  </a:moveTo>
                  <a:cubicBezTo>
                    <a:pt x="743" y="709"/>
                    <a:pt x="827" y="759"/>
                    <a:pt x="894" y="860"/>
                  </a:cubicBezTo>
                  <a:cubicBezTo>
                    <a:pt x="962" y="962"/>
                    <a:pt x="996" y="1080"/>
                    <a:pt x="996" y="1232"/>
                  </a:cubicBezTo>
                  <a:cubicBezTo>
                    <a:pt x="996" y="1383"/>
                    <a:pt x="962" y="1518"/>
                    <a:pt x="894" y="1636"/>
                  </a:cubicBezTo>
                  <a:cubicBezTo>
                    <a:pt x="827" y="1738"/>
                    <a:pt x="743" y="1771"/>
                    <a:pt x="608" y="1771"/>
                  </a:cubicBezTo>
                  <a:cubicBezTo>
                    <a:pt x="439" y="1771"/>
                    <a:pt x="321" y="1704"/>
                    <a:pt x="254" y="1552"/>
                  </a:cubicBezTo>
                  <a:cubicBezTo>
                    <a:pt x="220" y="1468"/>
                    <a:pt x="203" y="1366"/>
                    <a:pt x="203" y="1232"/>
                  </a:cubicBezTo>
                  <a:cubicBezTo>
                    <a:pt x="203" y="1046"/>
                    <a:pt x="237" y="911"/>
                    <a:pt x="321" y="827"/>
                  </a:cubicBezTo>
                  <a:cubicBezTo>
                    <a:pt x="405" y="742"/>
                    <a:pt x="507" y="709"/>
                    <a:pt x="625" y="709"/>
                  </a:cubicBezTo>
                  <a:close/>
                  <a:moveTo>
                    <a:pt x="1" y="0"/>
                  </a:moveTo>
                  <a:lnTo>
                    <a:pt x="1" y="1940"/>
                  </a:lnTo>
                  <a:lnTo>
                    <a:pt x="220" y="1940"/>
                  </a:lnTo>
                  <a:lnTo>
                    <a:pt x="220" y="1754"/>
                  </a:lnTo>
                  <a:cubicBezTo>
                    <a:pt x="254" y="1839"/>
                    <a:pt x="304" y="1889"/>
                    <a:pt x="355" y="1906"/>
                  </a:cubicBezTo>
                  <a:cubicBezTo>
                    <a:pt x="422" y="1957"/>
                    <a:pt x="507" y="1991"/>
                    <a:pt x="625" y="1991"/>
                  </a:cubicBezTo>
                  <a:cubicBezTo>
                    <a:pt x="810" y="1991"/>
                    <a:pt x="962" y="1923"/>
                    <a:pt x="1063" y="1771"/>
                  </a:cubicBezTo>
                  <a:cubicBezTo>
                    <a:pt x="1181" y="1619"/>
                    <a:pt x="1232" y="1434"/>
                    <a:pt x="1232" y="1215"/>
                  </a:cubicBezTo>
                  <a:cubicBezTo>
                    <a:pt x="1232" y="979"/>
                    <a:pt x="1181" y="793"/>
                    <a:pt x="1063" y="675"/>
                  </a:cubicBezTo>
                  <a:cubicBezTo>
                    <a:pt x="962" y="557"/>
                    <a:pt x="827" y="489"/>
                    <a:pt x="641" y="489"/>
                  </a:cubicBezTo>
                  <a:cubicBezTo>
                    <a:pt x="557" y="489"/>
                    <a:pt x="473" y="506"/>
                    <a:pt x="405" y="540"/>
                  </a:cubicBezTo>
                  <a:cubicBezTo>
                    <a:pt x="338" y="574"/>
                    <a:pt x="270" y="641"/>
                    <a:pt x="220" y="709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5267875" y="2465875"/>
              <a:ext cx="37975" cy="38275"/>
            </a:xfrm>
            <a:custGeom>
              <a:avLst/>
              <a:gdLst/>
              <a:ahLst/>
              <a:cxnLst/>
              <a:rect l="l" t="t" r="r" b="b"/>
              <a:pathLst>
                <a:path w="1519" h="1531" extrusionOk="0">
                  <a:moveTo>
                    <a:pt x="760" y="0"/>
                  </a:moveTo>
                  <a:cubicBezTo>
                    <a:pt x="380" y="0"/>
                    <a:pt x="1" y="257"/>
                    <a:pt x="1" y="772"/>
                  </a:cubicBezTo>
                  <a:cubicBezTo>
                    <a:pt x="1" y="1278"/>
                    <a:pt x="380" y="1531"/>
                    <a:pt x="760" y="1531"/>
                  </a:cubicBezTo>
                  <a:cubicBezTo>
                    <a:pt x="1139" y="1531"/>
                    <a:pt x="1519" y="1278"/>
                    <a:pt x="1519" y="772"/>
                  </a:cubicBezTo>
                  <a:cubicBezTo>
                    <a:pt x="1519" y="257"/>
                    <a:pt x="1139" y="0"/>
                    <a:pt x="76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9"/>
            <p:cNvSpPr/>
            <p:nvPr/>
          </p:nvSpPr>
          <p:spPr>
            <a:xfrm>
              <a:off x="5049875" y="2496975"/>
              <a:ext cx="17750" cy="47250"/>
            </a:xfrm>
            <a:custGeom>
              <a:avLst/>
              <a:gdLst/>
              <a:ahLst/>
              <a:cxnLst/>
              <a:rect l="l" t="t" r="r" b="b"/>
              <a:pathLst>
                <a:path w="710" h="1890" extrusionOk="0">
                  <a:moveTo>
                    <a:pt x="524" y="0"/>
                  </a:moveTo>
                  <a:cubicBezTo>
                    <a:pt x="490" y="152"/>
                    <a:pt x="439" y="236"/>
                    <a:pt x="372" y="287"/>
                  </a:cubicBezTo>
                  <a:cubicBezTo>
                    <a:pt x="304" y="321"/>
                    <a:pt x="186" y="337"/>
                    <a:pt x="1" y="354"/>
                  </a:cubicBezTo>
                  <a:lnTo>
                    <a:pt x="1" y="540"/>
                  </a:lnTo>
                  <a:lnTo>
                    <a:pt x="456" y="540"/>
                  </a:lnTo>
                  <a:lnTo>
                    <a:pt x="456" y="1889"/>
                  </a:lnTo>
                  <a:lnTo>
                    <a:pt x="709" y="188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9"/>
            <p:cNvSpPr/>
            <p:nvPr/>
          </p:nvSpPr>
          <p:spPr>
            <a:xfrm>
              <a:off x="5082775" y="2496550"/>
              <a:ext cx="32925" cy="48925"/>
            </a:xfrm>
            <a:custGeom>
              <a:avLst/>
              <a:gdLst/>
              <a:ahLst/>
              <a:cxnLst/>
              <a:rect l="l" t="t" r="r" b="b"/>
              <a:pathLst>
                <a:path w="1317" h="1957" extrusionOk="0">
                  <a:moveTo>
                    <a:pt x="641" y="0"/>
                  </a:moveTo>
                  <a:cubicBezTo>
                    <a:pt x="405" y="0"/>
                    <a:pt x="237" y="101"/>
                    <a:pt x="135" y="270"/>
                  </a:cubicBezTo>
                  <a:cubicBezTo>
                    <a:pt x="85" y="371"/>
                    <a:pt x="51" y="489"/>
                    <a:pt x="51" y="624"/>
                  </a:cubicBezTo>
                  <a:lnTo>
                    <a:pt x="287" y="624"/>
                  </a:lnTo>
                  <a:cubicBezTo>
                    <a:pt x="287" y="523"/>
                    <a:pt x="304" y="439"/>
                    <a:pt x="338" y="388"/>
                  </a:cubicBezTo>
                  <a:cubicBezTo>
                    <a:pt x="405" y="287"/>
                    <a:pt x="506" y="220"/>
                    <a:pt x="675" y="220"/>
                  </a:cubicBezTo>
                  <a:cubicBezTo>
                    <a:pt x="759" y="220"/>
                    <a:pt x="827" y="253"/>
                    <a:pt x="894" y="304"/>
                  </a:cubicBezTo>
                  <a:cubicBezTo>
                    <a:pt x="962" y="354"/>
                    <a:pt x="1012" y="422"/>
                    <a:pt x="1012" y="523"/>
                  </a:cubicBezTo>
                  <a:cubicBezTo>
                    <a:pt x="1012" y="641"/>
                    <a:pt x="962" y="742"/>
                    <a:pt x="861" y="776"/>
                  </a:cubicBezTo>
                  <a:cubicBezTo>
                    <a:pt x="793" y="810"/>
                    <a:pt x="726" y="827"/>
                    <a:pt x="641" y="827"/>
                  </a:cubicBezTo>
                  <a:lnTo>
                    <a:pt x="574" y="827"/>
                  </a:lnTo>
                  <a:cubicBezTo>
                    <a:pt x="557" y="827"/>
                    <a:pt x="540" y="827"/>
                    <a:pt x="523" y="810"/>
                  </a:cubicBezTo>
                  <a:lnTo>
                    <a:pt x="523" y="1029"/>
                  </a:lnTo>
                  <a:lnTo>
                    <a:pt x="625" y="1029"/>
                  </a:lnTo>
                  <a:cubicBezTo>
                    <a:pt x="759" y="1029"/>
                    <a:pt x="861" y="1063"/>
                    <a:pt x="945" y="1113"/>
                  </a:cubicBezTo>
                  <a:cubicBezTo>
                    <a:pt x="1029" y="1164"/>
                    <a:pt x="1063" y="1248"/>
                    <a:pt x="1063" y="1366"/>
                  </a:cubicBezTo>
                  <a:cubicBezTo>
                    <a:pt x="1063" y="1484"/>
                    <a:pt x="1029" y="1569"/>
                    <a:pt x="945" y="1636"/>
                  </a:cubicBezTo>
                  <a:cubicBezTo>
                    <a:pt x="878" y="1704"/>
                    <a:pt x="776" y="1737"/>
                    <a:pt x="658" y="1737"/>
                  </a:cubicBezTo>
                  <a:cubicBezTo>
                    <a:pt x="490" y="1737"/>
                    <a:pt x="388" y="1687"/>
                    <a:pt x="321" y="1586"/>
                  </a:cubicBezTo>
                  <a:cubicBezTo>
                    <a:pt x="287" y="1535"/>
                    <a:pt x="253" y="1434"/>
                    <a:pt x="253" y="1316"/>
                  </a:cubicBezTo>
                  <a:lnTo>
                    <a:pt x="0" y="1316"/>
                  </a:lnTo>
                  <a:cubicBezTo>
                    <a:pt x="0" y="1501"/>
                    <a:pt x="51" y="1636"/>
                    <a:pt x="152" y="1771"/>
                  </a:cubicBezTo>
                  <a:cubicBezTo>
                    <a:pt x="253" y="1889"/>
                    <a:pt x="422" y="1957"/>
                    <a:pt x="641" y="1957"/>
                  </a:cubicBezTo>
                  <a:cubicBezTo>
                    <a:pt x="861" y="1957"/>
                    <a:pt x="1029" y="1889"/>
                    <a:pt x="1147" y="1788"/>
                  </a:cubicBezTo>
                  <a:cubicBezTo>
                    <a:pt x="1265" y="1670"/>
                    <a:pt x="1316" y="1518"/>
                    <a:pt x="1316" y="1333"/>
                  </a:cubicBezTo>
                  <a:cubicBezTo>
                    <a:pt x="1316" y="1231"/>
                    <a:pt x="1282" y="1130"/>
                    <a:pt x="1232" y="1063"/>
                  </a:cubicBezTo>
                  <a:cubicBezTo>
                    <a:pt x="1181" y="978"/>
                    <a:pt x="1097" y="928"/>
                    <a:pt x="1012" y="894"/>
                  </a:cubicBezTo>
                  <a:cubicBezTo>
                    <a:pt x="1063" y="877"/>
                    <a:pt x="1114" y="844"/>
                    <a:pt x="1164" y="793"/>
                  </a:cubicBezTo>
                  <a:cubicBezTo>
                    <a:pt x="1215" y="725"/>
                    <a:pt x="1249" y="624"/>
                    <a:pt x="1249" y="506"/>
                  </a:cubicBezTo>
                  <a:cubicBezTo>
                    <a:pt x="1249" y="354"/>
                    <a:pt x="1198" y="220"/>
                    <a:pt x="1097" y="135"/>
                  </a:cubicBezTo>
                  <a:cubicBezTo>
                    <a:pt x="979" y="51"/>
                    <a:pt x="844" y="0"/>
                    <a:pt x="6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9"/>
            <p:cNvSpPr/>
            <p:nvPr/>
          </p:nvSpPr>
          <p:spPr>
            <a:xfrm>
              <a:off x="5141800" y="2495700"/>
              <a:ext cx="29125" cy="48525"/>
            </a:xfrm>
            <a:custGeom>
              <a:avLst/>
              <a:gdLst/>
              <a:ahLst/>
              <a:cxnLst/>
              <a:rect l="l" t="t" r="r" b="b"/>
              <a:pathLst>
                <a:path w="1165" h="1941" extrusionOk="0">
                  <a:moveTo>
                    <a:pt x="1" y="1"/>
                  </a:moveTo>
                  <a:lnTo>
                    <a:pt x="1" y="1940"/>
                  </a:lnTo>
                  <a:lnTo>
                    <a:pt x="220" y="1940"/>
                  </a:lnTo>
                  <a:lnTo>
                    <a:pt x="220" y="1400"/>
                  </a:lnTo>
                  <a:lnTo>
                    <a:pt x="422" y="1215"/>
                  </a:lnTo>
                  <a:lnTo>
                    <a:pt x="878" y="1940"/>
                  </a:lnTo>
                  <a:lnTo>
                    <a:pt x="1165" y="1940"/>
                  </a:lnTo>
                  <a:lnTo>
                    <a:pt x="591" y="1046"/>
                  </a:lnTo>
                  <a:lnTo>
                    <a:pt x="1148" y="523"/>
                  </a:lnTo>
                  <a:lnTo>
                    <a:pt x="827" y="523"/>
                  </a:lnTo>
                  <a:lnTo>
                    <a:pt x="220" y="1131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9"/>
            <p:cNvSpPr/>
            <p:nvPr/>
          </p:nvSpPr>
          <p:spPr>
            <a:xfrm>
              <a:off x="5175125" y="2495275"/>
              <a:ext cx="31225" cy="49775"/>
            </a:xfrm>
            <a:custGeom>
              <a:avLst/>
              <a:gdLst/>
              <a:ahLst/>
              <a:cxnLst/>
              <a:rect l="l" t="t" r="r" b="b"/>
              <a:pathLst>
                <a:path w="1249" h="1991" extrusionOk="0">
                  <a:moveTo>
                    <a:pt x="641" y="709"/>
                  </a:moveTo>
                  <a:cubicBezTo>
                    <a:pt x="759" y="709"/>
                    <a:pt x="844" y="760"/>
                    <a:pt x="911" y="861"/>
                  </a:cubicBezTo>
                  <a:cubicBezTo>
                    <a:pt x="962" y="962"/>
                    <a:pt x="995" y="1080"/>
                    <a:pt x="995" y="1232"/>
                  </a:cubicBezTo>
                  <a:cubicBezTo>
                    <a:pt x="995" y="1401"/>
                    <a:pt x="962" y="1535"/>
                    <a:pt x="911" y="1637"/>
                  </a:cubicBezTo>
                  <a:cubicBezTo>
                    <a:pt x="844" y="1738"/>
                    <a:pt x="759" y="1788"/>
                    <a:pt x="624" y="1788"/>
                  </a:cubicBezTo>
                  <a:cubicBezTo>
                    <a:pt x="456" y="1788"/>
                    <a:pt x="338" y="1704"/>
                    <a:pt x="270" y="1552"/>
                  </a:cubicBezTo>
                  <a:cubicBezTo>
                    <a:pt x="236" y="1468"/>
                    <a:pt x="219" y="1367"/>
                    <a:pt x="219" y="1232"/>
                  </a:cubicBezTo>
                  <a:cubicBezTo>
                    <a:pt x="219" y="1046"/>
                    <a:pt x="253" y="911"/>
                    <a:pt x="338" y="827"/>
                  </a:cubicBezTo>
                  <a:cubicBezTo>
                    <a:pt x="422" y="760"/>
                    <a:pt x="523" y="709"/>
                    <a:pt x="641" y="709"/>
                  </a:cubicBezTo>
                  <a:close/>
                  <a:moveTo>
                    <a:pt x="0" y="1"/>
                  </a:moveTo>
                  <a:lnTo>
                    <a:pt x="0" y="1957"/>
                  </a:lnTo>
                  <a:lnTo>
                    <a:pt x="236" y="1957"/>
                  </a:lnTo>
                  <a:lnTo>
                    <a:pt x="236" y="1772"/>
                  </a:lnTo>
                  <a:cubicBezTo>
                    <a:pt x="270" y="1839"/>
                    <a:pt x="321" y="1890"/>
                    <a:pt x="371" y="1923"/>
                  </a:cubicBezTo>
                  <a:cubicBezTo>
                    <a:pt x="439" y="1974"/>
                    <a:pt x="523" y="1991"/>
                    <a:pt x="641" y="1991"/>
                  </a:cubicBezTo>
                  <a:cubicBezTo>
                    <a:pt x="827" y="1991"/>
                    <a:pt x="978" y="1923"/>
                    <a:pt x="1080" y="1772"/>
                  </a:cubicBezTo>
                  <a:cubicBezTo>
                    <a:pt x="1198" y="1637"/>
                    <a:pt x="1248" y="1451"/>
                    <a:pt x="1248" y="1215"/>
                  </a:cubicBezTo>
                  <a:cubicBezTo>
                    <a:pt x="1248" y="979"/>
                    <a:pt x="1198" y="810"/>
                    <a:pt x="1080" y="675"/>
                  </a:cubicBezTo>
                  <a:cubicBezTo>
                    <a:pt x="978" y="557"/>
                    <a:pt x="844" y="507"/>
                    <a:pt x="658" y="507"/>
                  </a:cubicBezTo>
                  <a:cubicBezTo>
                    <a:pt x="574" y="507"/>
                    <a:pt x="489" y="524"/>
                    <a:pt x="422" y="557"/>
                  </a:cubicBezTo>
                  <a:cubicBezTo>
                    <a:pt x="354" y="591"/>
                    <a:pt x="287" y="642"/>
                    <a:pt x="236" y="709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5038925" y="1935300"/>
              <a:ext cx="37975" cy="37975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59" y="1"/>
                  </a:moveTo>
                  <a:cubicBezTo>
                    <a:pt x="380" y="1"/>
                    <a:pt x="0" y="254"/>
                    <a:pt x="0" y="760"/>
                  </a:cubicBezTo>
                  <a:cubicBezTo>
                    <a:pt x="0" y="1266"/>
                    <a:pt x="380" y="1519"/>
                    <a:pt x="759" y="1519"/>
                  </a:cubicBezTo>
                  <a:cubicBezTo>
                    <a:pt x="1139" y="1519"/>
                    <a:pt x="1518" y="1266"/>
                    <a:pt x="1518" y="760"/>
                  </a:cubicBezTo>
                  <a:cubicBezTo>
                    <a:pt x="1518" y="254"/>
                    <a:pt x="1139" y="1"/>
                    <a:pt x="759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4845800" y="2023025"/>
              <a:ext cx="17725" cy="47250"/>
            </a:xfrm>
            <a:custGeom>
              <a:avLst/>
              <a:gdLst/>
              <a:ahLst/>
              <a:cxnLst/>
              <a:rect l="l" t="t" r="r" b="b"/>
              <a:pathLst>
                <a:path w="709" h="1890" extrusionOk="0">
                  <a:moveTo>
                    <a:pt x="507" y="0"/>
                  </a:moveTo>
                  <a:cubicBezTo>
                    <a:pt x="473" y="152"/>
                    <a:pt x="422" y="253"/>
                    <a:pt x="355" y="287"/>
                  </a:cubicBezTo>
                  <a:cubicBezTo>
                    <a:pt x="287" y="321"/>
                    <a:pt x="169" y="354"/>
                    <a:pt x="1" y="371"/>
                  </a:cubicBezTo>
                  <a:lnTo>
                    <a:pt x="1" y="557"/>
                  </a:lnTo>
                  <a:lnTo>
                    <a:pt x="456" y="557"/>
                  </a:lnTo>
                  <a:lnTo>
                    <a:pt x="456" y="1889"/>
                  </a:lnTo>
                  <a:lnTo>
                    <a:pt x="709" y="188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4878700" y="2023025"/>
              <a:ext cx="33750" cy="47250"/>
            </a:xfrm>
            <a:custGeom>
              <a:avLst/>
              <a:gdLst/>
              <a:ahLst/>
              <a:cxnLst/>
              <a:rect l="l" t="t" r="r" b="b"/>
              <a:pathLst>
                <a:path w="1350" h="1890" extrusionOk="0">
                  <a:moveTo>
                    <a:pt x="827" y="371"/>
                  </a:moveTo>
                  <a:lnTo>
                    <a:pt x="827" y="1214"/>
                  </a:lnTo>
                  <a:lnTo>
                    <a:pt x="219" y="1214"/>
                  </a:lnTo>
                  <a:lnTo>
                    <a:pt x="827" y="371"/>
                  </a:lnTo>
                  <a:close/>
                  <a:moveTo>
                    <a:pt x="860" y="0"/>
                  </a:moveTo>
                  <a:lnTo>
                    <a:pt x="0" y="1198"/>
                  </a:lnTo>
                  <a:lnTo>
                    <a:pt x="0" y="1434"/>
                  </a:lnTo>
                  <a:lnTo>
                    <a:pt x="827" y="1434"/>
                  </a:lnTo>
                  <a:lnTo>
                    <a:pt x="827" y="1889"/>
                  </a:lnTo>
                  <a:lnTo>
                    <a:pt x="1063" y="1889"/>
                  </a:lnTo>
                  <a:lnTo>
                    <a:pt x="1063" y="1434"/>
                  </a:lnTo>
                  <a:lnTo>
                    <a:pt x="1349" y="1434"/>
                  </a:lnTo>
                  <a:lnTo>
                    <a:pt x="1349" y="1214"/>
                  </a:lnTo>
                  <a:lnTo>
                    <a:pt x="1063" y="1214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937300" y="2021750"/>
              <a:ext cx="29550" cy="48525"/>
            </a:xfrm>
            <a:custGeom>
              <a:avLst/>
              <a:gdLst/>
              <a:ahLst/>
              <a:cxnLst/>
              <a:rect l="l" t="t" r="r" b="b"/>
              <a:pathLst>
                <a:path w="1182" h="1941" extrusionOk="0">
                  <a:moveTo>
                    <a:pt x="1" y="1"/>
                  </a:moveTo>
                  <a:lnTo>
                    <a:pt x="1" y="1940"/>
                  </a:lnTo>
                  <a:lnTo>
                    <a:pt x="237" y="1940"/>
                  </a:lnTo>
                  <a:lnTo>
                    <a:pt x="237" y="1417"/>
                  </a:lnTo>
                  <a:lnTo>
                    <a:pt x="439" y="1232"/>
                  </a:lnTo>
                  <a:lnTo>
                    <a:pt x="878" y="1940"/>
                  </a:lnTo>
                  <a:lnTo>
                    <a:pt x="1181" y="1940"/>
                  </a:lnTo>
                  <a:lnTo>
                    <a:pt x="608" y="1063"/>
                  </a:lnTo>
                  <a:lnTo>
                    <a:pt x="1147" y="523"/>
                  </a:lnTo>
                  <a:lnTo>
                    <a:pt x="844" y="523"/>
                  </a:lnTo>
                  <a:lnTo>
                    <a:pt x="237" y="1131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4971025" y="2021750"/>
              <a:ext cx="31225" cy="49775"/>
            </a:xfrm>
            <a:custGeom>
              <a:avLst/>
              <a:gdLst/>
              <a:ahLst/>
              <a:cxnLst/>
              <a:rect l="l" t="t" r="r" b="b"/>
              <a:pathLst>
                <a:path w="1249" h="1991" extrusionOk="0">
                  <a:moveTo>
                    <a:pt x="625" y="692"/>
                  </a:moveTo>
                  <a:cubicBezTo>
                    <a:pt x="743" y="692"/>
                    <a:pt x="844" y="743"/>
                    <a:pt x="895" y="844"/>
                  </a:cubicBezTo>
                  <a:cubicBezTo>
                    <a:pt x="962" y="945"/>
                    <a:pt x="996" y="1080"/>
                    <a:pt x="996" y="1215"/>
                  </a:cubicBezTo>
                  <a:cubicBezTo>
                    <a:pt x="996" y="1384"/>
                    <a:pt x="962" y="1518"/>
                    <a:pt x="895" y="1620"/>
                  </a:cubicBezTo>
                  <a:cubicBezTo>
                    <a:pt x="844" y="1721"/>
                    <a:pt x="743" y="1771"/>
                    <a:pt x="625" y="1771"/>
                  </a:cubicBezTo>
                  <a:cubicBezTo>
                    <a:pt x="439" y="1771"/>
                    <a:pt x="321" y="1704"/>
                    <a:pt x="271" y="1552"/>
                  </a:cubicBezTo>
                  <a:cubicBezTo>
                    <a:pt x="237" y="1468"/>
                    <a:pt x="203" y="1350"/>
                    <a:pt x="203" y="1215"/>
                  </a:cubicBezTo>
                  <a:cubicBezTo>
                    <a:pt x="203" y="1046"/>
                    <a:pt x="254" y="911"/>
                    <a:pt x="338" y="827"/>
                  </a:cubicBezTo>
                  <a:cubicBezTo>
                    <a:pt x="423" y="743"/>
                    <a:pt x="507" y="692"/>
                    <a:pt x="625" y="692"/>
                  </a:cubicBezTo>
                  <a:close/>
                  <a:moveTo>
                    <a:pt x="1" y="1"/>
                  </a:moveTo>
                  <a:lnTo>
                    <a:pt x="1" y="1940"/>
                  </a:lnTo>
                  <a:lnTo>
                    <a:pt x="220" y="1940"/>
                  </a:lnTo>
                  <a:lnTo>
                    <a:pt x="220" y="1755"/>
                  </a:lnTo>
                  <a:cubicBezTo>
                    <a:pt x="271" y="1822"/>
                    <a:pt x="304" y="1873"/>
                    <a:pt x="355" y="1906"/>
                  </a:cubicBezTo>
                  <a:cubicBezTo>
                    <a:pt x="439" y="1957"/>
                    <a:pt x="524" y="1991"/>
                    <a:pt x="625" y="1991"/>
                  </a:cubicBezTo>
                  <a:cubicBezTo>
                    <a:pt x="827" y="1991"/>
                    <a:pt x="962" y="1906"/>
                    <a:pt x="1080" y="1771"/>
                  </a:cubicBezTo>
                  <a:cubicBezTo>
                    <a:pt x="1182" y="1620"/>
                    <a:pt x="1249" y="1434"/>
                    <a:pt x="1249" y="1215"/>
                  </a:cubicBezTo>
                  <a:cubicBezTo>
                    <a:pt x="1249" y="962"/>
                    <a:pt x="1182" y="793"/>
                    <a:pt x="1080" y="675"/>
                  </a:cubicBezTo>
                  <a:cubicBezTo>
                    <a:pt x="962" y="557"/>
                    <a:pt x="827" y="490"/>
                    <a:pt x="659" y="490"/>
                  </a:cubicBezTo>
                  <a:cubicBezTo>
                    <a:pt x="557" y="490"/>
                    <a:pt x="490" y="507"/>
                    <a:pt x="423" y="540"/>
                  </a:cubicBezTo>
                  <a:cubicBezTo>
                    <a:pt x="338" y="574"/>
                    <a:pt x="288" y="625"/>
                    <a:pt x="237" y="692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629900" y="1526725"/>
              <a:ext cx="37975" cy="37975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60" y="0"/>
                  </a:moveTo>
                  <a:cubicBezTo>
                    <a:pt x="380" y="0"/>
                    <a:pt x="1" y="253"/>
                    <a:pt x="1" y="759"/>
                  </a:cubicBezTo>
                  <a:cubicBezTo>
                    <a:pt x="1" y="1265"/>
                    <a:pt x="380" y="1518"/>
                    <a:pt x="760" y="1518"/>
                  </a:cubicBezTo>
                  <a:cubicBezTo>
                    <a:pt x="1139" y="1518"/>
                    <a:pt x="1519" y="1265"/>
                    <a:pt x="1519" y="759"/>
                  </a:cubicBezTo>
                  <a:cubicBezTo>
                    <a:pt x="1519" y="253"/>
                    <a:pt x="1139" y="0"/>
                    <a:pt x="76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9"/>
            <p:cNvSpPr/>
            <p:nvPr/>
          </p:nvSpPr>
          <p:spPr>
            <a:xfrm>
              <a:off x="4480650" y="1658700"/>
              <a:ext cx="17725" cy="46825"/>
            </a:xfrm>
            <a:custGeom>
              <a:avLst/>
              <a:gdLst/>
              <a:ahLst/>
              <a:cxnLst/>
              <a:rect l="l" t="t" r="r" b="b"/>
              <a:pathLst>
                <a:path w="709" h="1873" extrusionOk="0">
                  <a:moveTo>
                    <a:pt x="506" y="0"/>
                  </a:moveTo>
                  <a:cubicBezTo>
                    <a:pt x="472" y="135"/>
                    <a:pt x="422" y="237"/>
                    <a:pt x="354" y="270"/>
                  </a:cubicBezTo>
                  <a:cubicBezTo>
                    <a:pt x="287" y="304"/>
                    <a:pt x="169" y="338"/>
                    <a:pt x="0" y="355"/>
                  </a:cubicBezTo>
                  <a:lnTo>
                    <a:pt x="0" y="540"/>
                  </a:lnTo>
                  <a:lnTo>
                    <a:pt x="439" y="540"/>
                  </a:lnTo>
                  <a:lnTo>
                    <a:pt x="439" y="1873"/>
                  </a:lnTo>
                  <a:lnTo>
                    <a:pt x="709" y="187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9"/>
            <p:cNvSpPr/>
            <p:nvPr/>
          </p:nvSpPr>
          <p:spPr>
            <a:xfrm>
              <a:off x="4513950" y="1659125"/>
              <a:ext cx="32500" cy="47675"/>
            </a:xfrm>
            <a:custGeom>
              <a:avLst/>
              <a:gdLst/>
              <a:ahLst/>
              <a:cxnLst/>
              <a:rect l="l" t="t" r="r" b="b"/>
              <a:pathLst>
                <a:path w="1300" h="1907" extrusionOk="0">
                  <a:moveTo>
                    <a:pt x="220" y="0"/>
                  </a:moveTo>
                  <a:lnTo>
                    <a:pt x="68" y="1029"/>
                  </a:lnTo>
                  <a:lnTo>
                    <a:pt x="270" y="1029"/>
                  </a:lnTo>
                  <a:cubicBezTo>
                    <a:pt x="321" y="979"/>
                    <a:pt x="372" y="928"/>
                    <a:pt x="422" y="894"/>
                  </a:cubicBezTo>
                  <a:cubicBezTo>
                    <a:pt x="473" y="860"/>
                    <a:pt x="557" y="844"/>
                    <a:pt x="642" y="844"/>
                  </a:cubicBezTo>
                  <a:cubicBezTo>
                    <a:pt x="743" y="844"/>
                    <a:pt x="844" y="894"/>
                    <a:pt x="928" y="962"/>
                  </a:cubicBezTo>
                  <a:cubicBezTo>
                    <a:pt x="1013" y="1029"/>
                    <a:pt x="1046" y="1130"/>
                    <a:pt x="1046" y="1265"/>
                  </a:cubicBezTo>
                  <a:cubicBezTo>
                    <a:pt x="1046" y="1383"/>
                    <a:pt x="1013" y="1485"/>
                    <a:pt x="945" y="1569"/>
                  </a:cubicBezTo>
                  <a:cubicBezTo>
                    <a:pt x="878" y="1653"/>
                    <a:pt x="776" y="1704"/>
                    <a:pt x="642" y="1704"/>
                  </a:cubicBezTo>
                  <a:cubicBezTo>
                    <a:pt x="557" y="1704"/>
                    <a:pt x="490" y="1687"/>
                    <a:pt x="439" y="1653"/>
                  </a:cubicBezTo>
                  <a:cubicBezTo>
                    <a:pt x="321" y="1603"/>
                    <a:pt x="270" y="1518"/>
                    <a:pt x="254" y="1383"/>
                  </a:cubicBezTo>
                  <a:lnTo>
                    <a:pt x="1" y="1383"/>
                  </a:lnTo>
                  <a:cubicBezTo>
                    <a:pt x="17" y="1552"/>
                    <a:pt x="68" y="1687"/>
                    <a:pt x="186" y="1788"/>
                  </a:cubicBezTo>
                  <a:cubicBezTo>
                    <a:pt x="321" y="1856"/>
                    <a:pt x="456" y="1906"/>
                    <a:pt x="608" y="1906"/>
                  </a:cubicBezTo>
                  <a:cubicBezTo>
                    <a:pt x="844" y="1906"/>
                    <a:pt x="1029" y="1839"/>
                    <a:pt x="1131" y="1704"/>
                  </a:cubicBezTo>
                  <a:cubicBezTo>
                    <a:pt x="1249" y="1569"/>
                    <a:pt x="1299" y="1400"/>
                    <a:pt x="1299" y="1232"/>
                  </a:cubicBezTo>
                  <a:cubicBezTo>
                    <a:pt x="1299" y="1063"/>
                    <a:pt x="1249" y="911"/>
                    <a:pt x="1114" y="810"/>
                  </a:cubicBezTo>
                  <a:cubicBezTo>
                    <a:pt x="996" y="692"/>
                    <a:pt x="861" y="641"/>
                    <a:pt x="675" y="641"/>
                  </a:cubicBezTo>
                  <a:cubicBezTo>
                    <a:pt x="591" y="641"/>
                    <a:pt x="507" y="658"/>
                    <a:pt x="439" y="675"/>
                  </a:cubicBezTo>
                  <a:cubicBezTo>
                    <a:pt x="389" y="692"/>
                    <a:pt x="355" y="726"/>
                    <a:pt x="304" y="759"/>
                  </a:cubicBezTo>
                  <a:lnTo>
                    <a:pt x="389" y="236"/>
                  </a:lnTo>
                  <a:lnTo>
                    <a:pt x="1198" y="236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4572150" y="1657000"/>
              <a:ext cx="29525" cy="48525"/>
            </a:xfrm>
            <a:custGeom>
              <a:avLst/>
              <a:gdLst/>
              <a:ahLst/>
              <a:cxnLst/>
              <a:rect l="l" t="t" r="r" b="b"/>
              <a:pathLst>
                <a:path w="1181" h="1941" extrusionOk="0">
                  <a:moveTo>
                    <a:pt x="0" y="1"/>
                  </a:moveTo>
                  <a:lnTo>
                    <a:pt x="0" y="1941"/>
                  </a:lnTo>
                  <a:lnTo>
                    <a:pt x="236" y="1941"/>
                  </a:lnTo>
                  <a:lnTo>
                    <a:pt x="236" y="1418"/>
                  </a:lnTo>
                  <a:lnTo>
                    <a:pt x="439" y="1232"/>
                  </a:lnTo>
                  <a:lnTo>
                    <a:pt x="877" y="1941"/>
                  </a:lnTo>
                  <a:lnTo>
                    <a:pt x="1181" y="1941"/>
                  </a:lnTo>
                  <a:lnTo>
                    <a:pt x="607" y="1064"/>
                  </a:lnTo>
                  <a:lnTo>
                    <a:pt x="1147" y="524"/>
                  </a:lnTo>
                  <a:lnTo>
                    <a:pt x="843" y="524"/>
                  </a:lnTo>
                  <a:lnTo>
                    <a:pt x="236" y="113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4605875" y="1657000"/>
              <a:ext cx="30800" cy="49800"/>
            </a:xfrm>
            <a:custGeom>
              <a:avLst/>
              <a:gdLst/>
              <a:ahLst/>
              <a:cxnLst/>
              <a:rect l="l" t="t" r="r" b="b"/>
              <a:pathLst>
                <a:path w="1232" h="1992" extrusionOk="0">
                  <a:moveTo>
                    <a:pt x="625" y="709"/>
                  </a:moveTo>
                  <a:cubicBezTo>
                    <a:pt x="743" y="709"/>
                    <a:pt x="844" y="760"/>
                    <a:pt x="894" y="861"/>
                  </a:cubicBezTo>
                  <a:cubicBezTo>
                    <a:pt x="962" y="962"/>
                    <a:pt x="996" y="1080"/>
                    <a:pt x="996" y="1215"/>
                  </a:cubicBezTo>
                  <a:cubicBezTo>
                    <a:pt x="996" y="1384"/>
                    <a:pt x="962" y="1519"/>
                    <a:pt x="894" y="1620"/>
                  </a:cubicBezTo>
                  <a:cubicBezTo>
                    <a:pt x="844" y="1721"/>
                    <a:pt x="743" y="1772"/>
                    <a:pt x="608" y="1772"/>
                  </a:cubicBezTo>
                  <a:cubicBezTo>
                    <a:pt x="439" y="1772"/>
                    <a:pt x="321" y="1704"/>
                    <a:pt x="270" y="1553"/>
                  </a:cubicBezTo>
                  <a:cubicBezTo>
                    <a:pt x="220" y="1468"/>
                    <a:pt x="203" y="1367"/>
                    <a:pt x="203" y="1215"/>
                  </a:cubicBezTo>
                  <a:cubicBezTo>
                    <a:pt x="203" y="1047"/>
                    <a:pt x="253" y="912"/>
                    <a:pt x="338" y="827"/>
                  </a:cubicBezTo>
                  <a:cubicBezTo>
                    <a:pt x="422" y="743"/>
                    <a:pt x="506" y="709"/>
                    <a:pt x="625" y="709"/>
                  </a:cubicBezTo>
                  <a:close/>
                  <a:moveTo>
                    <a:pt x="0" y="1"/>
                  </a:moveTo>
                  <a:lnTo>
                    <a:pt x="0" y="1941"/>
                  </a:lnTo>
                  <a:lnTo>
                    <a:pt x="220" y="1941"/>
                  </a:lnTo>
                  <a:lnTo>
                    <a:pt x="220" y="1755"/>
                  </a:lnTo>
                  <a:cubicBezTo>
                    <a:pt x="270" y="1823"/>
                    <a:pt x="304" y="1873"/>
                    <a:pt x="355" y="1907"/>
                  </a:cubicBezTo>
                  <a:cubicBezTo>
                    <a:pt x="422" y="1957"/>
                    <a:pt x="523" y="1991"/>
                    <a:pt x="625" y="1991"/>
                  </a:cubicBezTo>
                  <a:cubicBezTo>
                    <a:pt x="810" y="1991"/>
                    <a:pt x="962" y="1924"/>
                    <a:pt x="1080" y="1772"/>
                  </a:cubicBezTo>
                  <a:cubicBezTo>
                    <a:pt x="1181" y="1620"/>
                    <a:pt x="1232" y="1435"/>
                    <a:pt x="1232" y="1215"/>
                  </a:cubicBezTo>
                  <a:cubicBezTo>
                    <a:pt x="1232" y="979"/>
                    <a:pt x="1181" y="794"/>
                    <a:pt x="1080" y="676"/>
                  </a:cubicBezTo>
                  <a:cubicBezTo>
                    <a:pt x="962" y="558"/>
                    <a:pt x="827" y="490"/>
                    <a:pt x="641" y="490"/>
                  </a:cubicBezTo>
                  <a:cubicBezTo>
                    <a:pt x="557" y="490"/>
                    <a:pt x="490" y="507"/>
                    <a:pt x="405" y="541"/>
                  </a:cubicBezTo>
                  <a:cubicBezTo>
                    <a:pt x="338" y="574"/>
                    <a:pt x="287" y="625"/>
                    <a:pt x="220" y="709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4098625" y="1298700"/>
              <a:ext cx="37975" cy="38300"/>
            </a:xfrm>
            <a:custGeom>
              <a:avLst/>
              <a:gdLst/>
              <a:ahLst/>
              <a:cxnLst/>
              <a:rect l="l" t="t" r="r" b="b"/>
              <a:pathLst>
                <a:path w="1519" h="1532" extrusionOk="0">
                  <a:moveTo>
                    <a:pt x="759" y="1"/>
                  </a:moveTo>
                  <a:cubicBezTo>
                    <a:pt x="380" y="1"/>
                    <a:pt x="0" y="258"/>
                    <a:pt x="0" y="772"/>
                  </a:cubicBezTo>
                  <a:cubicBezTo>
                    <a:pt x="0" y="1278"/>
                    <a:pt x="380" y="1531"/>
                    <a:pt x="759" y="1531"/>
                  </a:cubicBezTo>
                  <a:cubicBezTo>
                    <a:pt x="1139" y="1531"/>
                    <a:pt x="1518" y="1278"/>
                    <a:pt x="1518" y="772"/>
                  </a:cubicBezTo>
                  <a:cubicBezTo>
                    <a:pt x="1518" y="258"/>
                    <a:pt x="1139" y="1"/>
                    <a:pt x="759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4006275" y="1455025"/>
              <a:ext cx="17725" cy="46850"/>
            </a:xfrm>
            <a:custGeom>
              <a:avLst/>
              <a:gdLst/>
              <a:ahLst/>
              <a:cxnLst/>
              <a:rect l="l" t="t" r="r" b="b"/>
              <a:pathLst>
                <a:path w="709" h="1874" extrusionOk="0">
                  <a:moveTo>
                    <a:pt x="506" y="1"/>
                  </a:moveTo>
                  <a:cubicBezTo>
                    <a:pt x="489" y="136"/>
                    <a:pt x="439" y="237"/>
                    <a:pt x="371" y="271"/>
                  </a:cubicBezTo>
                  <a:cubicBezTo>
                    <a:pt x="304" y="304"/>
                    <a:pt x="186" y="338"/>
                    <a:pt x="0" y="355"/>
                  </a:cubicBezTo>
                  <a:lnTo>
                    <a:pt x="0" y="541"/>
                  </a:lnTo>
                  <a:lnTo>
                    <a:pt x="456" y="541"/>
                  </a:lnTo>
                  <a:lnTo>
                    <a:pt x="456" y="1873"/>
                  </a:lnTo>
                  <a:lnTo>
                    <a:pt x="709" y="1873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4040000" y="1454600"/>
              <a:ext cx="32500" cy="48525"/>
            </a:xfrm>
            <a:custGeom>
              <a:avLst/>
              <a:gdLst/>
              <a:ahLst/>
              <a:cxnLst/>
              <a:rect l="l" t="t" r="r" b="b"/>
              <a:pathLst>
                <a:path w="1300" h="1941" extrusionOk="0">
                  <a:moveTo>
                    <a:pt x="658" y="895"/>
                  </a:moveTo>
                  <a:cubicBezTo>
                    <a:pt x="810" y="895"/>
                    <a:pt x="911" y="946"/>
                    <a:pt x="962" y="1030"/>
                  </a:cubicBezTo>
                  <a:cubicBezTo>
                    <a:pt x="1013" y="1114"/>
                    <a:pt x="1046" y="1215"/>
                    <a:pt x="1046" y="1300"/>
                  </a:cubicBezTo>
                  <a:cubicBezTo>
                    <a:pt x="1046" y="1418"/>
                    <a:pt x="1013" y="1519"/>
                    <a:pt x="945" y="1620"/>
                  </a:cubicBezTo>
                  <a:cubicBezTo>
                    <a:pt x="895" y="1705"/>
                    <a:pt x="793" y="1738"/>
                    <a:pt x="675" y="1738"/>
                  </a:cubicBezTo>
                  <a:cubicBezTo>
                    <a:pt x="557" y="1738"/>
                    <a:pt x="456" y="1705"/>
                    <a:pt x="389" y="1620"/>
                  </a:cubicBezTo>
                  <a:cubicBezTo>
                    <a:pt x="321" y="1536"/>
                    <a:pt x="287" y="1435"/>
                    <a:pt x="287" y="1300"/>
                  </a:cubicBezTo>
                  <a:cubicBezTo>
                    <a:pt x="287" y="1165"/>
                    <a:pt x="321" y="1064"/>
                    <a:pt x="389" y="1013"/>
                  </a:cubicBezTo>
                  <a:cubicBezTo>
                    <a:pt x="473" y="929"/>
                    <a:pt x="557" y="895"/>
                    <a:pt x="658" y="895"/>
                  </a:cubicBezTo>
                  <a:close/>
                  <a:moveTo>
                    <a:pt x="692" y="1"/>
                  </a:moveTo>
                  <a:cubicBezTo>
                    <a:pt x="405" y="1"/>
                    <a:pt x="203" y="153"/>
                    <a:pt x="85" y="473"/>
                  </a:cubicBezTo>
                  <a:cubicBezTo>
                    <a:pt x="34" y="642"/>
                    <a:pt x="1" y="827"/>
                    <a:pt x="1" y="1064"/>
                  </a:cubicBezTo>
                  <a:cubicBezTo>
                    <a:pt x="1" y="1384"/>
                    <a:pt x="68" y="1603"/>
                    <a:pt x="186" y="1738"/>
                  </a:cubicBezTo>
                  <a:cubicBezTo>
                    <a:pt x="321" y="1873"/>
                    <a:pt x="473" y="1941"/>
                    <a:pt x="642" y="1941"/>
                  </a:cubicBezTo>
                  <a:cubicBezTo>
                    <a:pt x="861" y="1941"/>
                    <a:pt x="1030" y="1873"/>
                    <a:pt x="1131" y="1738"/>
                  </a:cubicBezTo>
                  <a:cubicBezTo>
                    <a:pt x="1249" y="1603"/>
                    <a:pt x="1299" y="1452"/>
                    <a:pt x="1299" y="1283"/>
                  </a:cubicBezTo>
                  <a:cubicBezTo>
                    <a:pt x="1299" y="1097"/>
                    <a:pt x="1249" y="946"/>
                    <a:pt x="1131" y="844"/>
                  </a:cubicBezTo>
                  <a:cubicBezTo>
                    <a:pt x="1013" y="743"/>
                    <a:pt x="878" y="693"/>
                    <a:pt x="709" y="693"/>
                  </a:cubicBezTo>
                  <a:cubicBezTo>
                    <a:pt x="625" y="693"/>
                    <a:pt x="524" y="709"/>
                    <a:pt x="456" y="743"/>
                  </a:cubicBezTo>
                  <a:cubicBezTo>
                    <a:pt x="372" y="777"/>
                    <a:pt x="304" y="844"/>
                    <a:pt x="237" y="912"/>
                  </a:cubicBezTo>
                  <a:cubicBezTo>
                    <a:pt x="254" y="693"/>
                    <a:pt x="304" y="507"/>
                    <a:pt x="372" y="389"/>
                  </a:cubicBezTo>
                  <a:cubicBezTo>
                    <a:pt x="456" y="271"/>
                    <a:pt x="557" y="203"/>
                    <a:pt x="692" y="203"/>
                  </a:cubicBezTo>
                  <a:cubicBezTo>
                    <a:pt x="810" y="203"/>
                    <a:pt x="895" y="254"/>
                    <a:pt x="962" y="321"/>
                  </a:cubicBezTo>
                  <a:cubicBezTo>
                    <a:pt x="979" y="372"/>
                    <a:pt x="1013" y="423"/>
                    <a:pt x="1013" y="507"/>
                  </a:cubicBezTo>
                  <a:lnTo>
                    <a:pt x="1249" y="507"/>
                  </a:lnTo>
                  <a:cubicBezTo>
                    <a:pt x="1249" y="389"/>
                    <a:pt x="1215" y="271"/>
                    <a:pt x="1131" y="153"/>
                  </a:cubicBezTo>
                  <a:cubicBezTo>
                    <a:pt x="1046" y="52"/>
                    <a:pt x="911" y="1"/>
                    <a:pt x="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4098200" y="1453350"/>
              <a:ext cx="29125" cy="48525"/>
            </a:xfrm>
            <a:custGeom>
              <a:avLst/>
              <a:gdLst/>
              <a:ahLst/>
              <a:cxnLst/>
              <a:rect l="l" t="t" r="r" b="b"/>
              <a:pathLst>
                <a:path w="1165" h="1941" extrusionOk="0">
                  <a:moveTo>
                    <a:pt x="0" y="0"/>
                  </a:moveTo>
                  <a:lnTo>
                    <a:pt x="0" y="1940"/>
                  </a:lnTo>
                  <a:lnTo>
                    <a:pt x="220" y="1940"/>
                  </a:lnTo>
                  <a:lnTo>
                    <a:pt x="220" y="1417"/>
                  </a:lnTo>
                  <a:lnTo>
                    <a:pt x="422" y="1232"/>
                  </a:lnTo>
                  <a:lnTo>
                    <a:pt x="860" y="1940"/>
                  </a:lnTo>
                  <a:lnTo>
                    <a:pt x="1164" y="1940"/>
                  </a:lnTo>
                  <a:lnTo>
                    <a:pt x="591" y="1063"/>
                  </a:lnTo>
                  <a:lnTo>
                    <a:pt x="1130" y="523"/>
                  </a:lnTo>
                  <a:lnTo>
                    <a:pt x="827" y="523"/>
                  </a:lnTo>
                  <a:lnTo>
                    <a:pt x="220" y="113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9"/>
            <p:cNvSpPr/>
            <p:nvPr/>
          </p:nvSpPr>
          <p:spPr>
            <a:xfrm>
              <a:off x="4131500" y="1453350"/>
              <a:ext cx="31225" cy="49775"/>
            </a:xfrm>
            <a:custGeom>
              <a:avLst/>
              <a:gdLst/>
              <a:ahLst/>
              <a:cxnLst/>
              <a:rect l="l" t="t" r="r" b="b"/>
              <a:pathLst>
                <a:path w="1249" h="1991" extrusionOk="0">
                  <a:moveTo>
                    <a:pt x="625" y="709"/>
                  </a:moveTo>
                  <a:cubicBezTo>
                    <a:pt x="760" y="709"/>
                    <a:pt x="844" y="759"/>
                    <a:pt x="895" y="861"/>
                  </a:cubicBezTo>
                  <a:cubicBezTo>
                    <a:pt x="962" y="962"/>
                    <a:pt x="996" y="1080"/>
                    <a:pt x="996" y="1215"/>
                  </a:cubicBezTo>
                  <a:cubicBezTo>
                    <a:pt x="996" y="1383"/>
                    <a:pt x="962" y="1518"/>
                    <a:pt x="895" y="1620"/>
                  </a:cubicBezTo>
                  <a:cubicBezTo>
                    <a:pt x="844" y="1721"/>
                    <a:pt x="743" y="1771"/>
                    <a:pt x="625" y="1771"/>
                  </a:cubicBezTo>
                  <a:cubicBezTo>
                    <a:pt x="456" y="1771"/>
                    <a:pt x="338" y="1704"/>
                    <a:pt x="271" y="1552"/>
                  </a:cubicBezTo>
                  <a:cubicBezTo>
                    <a:pt x="237" y="1468"/>
                    <a:pt x="220" y="1367"/>
                    <a:pt x="220" y="1215"/>
                  </a:cubicBezTo>
                  <a:cubicBezTo>
                    <a:pt x="220" y="1046"/>
                    <a:pt x="254" y="911"/>
                    <a:pt x="338" y="827"/>
                  </a:cubicBezTo>
                  <a:cubicBezTo>
                    <a:pt x="422" y="743"/>
                    <a:pt x="524" y="709"/>
                    <a:pt x="625" y="709"/>
                  </a:cubicBezTo>
                  <a:close/>
                  <a:moveTo>
                    <a:pt x="1" y="0"/>
                  </a:moveTo>
                  <a:lnTo>
                    <a:pt x="1" y="1940"/>
                  </a:lnTo>
                  <a:lnTo>
                    <a:pt x="220" y="1940"/>
                  </a:lnTo>
                  <a:lnTo>
                    <a:pt x="220" y="1755"/>
                  </a:lnTo>
                  <a:cubicBezTo>
                    <a:pt x="271" y="1822"/>
                    <a:pt x="321" y="1873"/>
                    <a:pt x="372" y="1906"/>
                  </a:cubicBezTo>
                  <a:cubicBezTo>
                    <a:pt x="439" y="1957"/>
                    <a:pt x="524" y="1991"/>
                    <a:pt x="625" y="1991"/>
                  </a:cubicBezTo>
                  <a:cubicBezTo>
                    <a:pt x="827" y="1991"/>
                    <a:pt x="979" y="1923"/>
                    <a:pt x="1080" y="1771"/>
                  </a:cubicBezTo>
                  <a:cubicBezTo>
                    <a:pt x="1181" y="1620"/>
                    <a:pt x="1249" y="1434"/>
                    <a:pt x="1249" y="1215"/>
                  </a:cubicBezTo>
                  <a:cubicBezTo>
                    <a:pt x="1249" y="979"/>
                    <a:pt x="1181" y="793"/>
                    <a:pt x="1080" y="675"/>
                  </a:cubicBezTo>
                  <a:cubicBezTo>
                    <a:pt x="979" y="557"/>
                    <a:pt x="827" y="490"/>
                    <a:pt x="658" y="490"/>
                  </a:cubicBezTo>
                  <a:cubicBezTo>
                    <a:pt x="574" y="490"/>
                    <a:pt x="490" y="506"/>
                    <a:pt x="422" y="540"/>
                  </a:cubicBezTo>
                  <a:cubicBezTo>
                    <a:pt x="355" y="574"/>
                    <a:pt x="287" y="641"/>
                    <a:pt x="237" y="709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9"/>
            <p:cNvSpPr/>
            <p:nvPr/>
          </p:nvSpPr>
          <p:spPr>
            <a:xfrm>
              <a:off x="3770550" y="1263175"/>
              <a:ext cx="37975" cy="37975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60" y="1"/>
                  </a:moveTo>
                  <a:cubicBezTo>
                    <a:pt x="380" y="1"/>
                    <a:pt x="1" y="254"/>
                    <a:pt x="1" y="760"/>
                  </a:cubicBezTo>
                  <a:cubicBezTo>
                    <a:pt x="1" y="1266"/>
                    <a:pt x="380" y="1519"/>
                    <a:pt x="760" y="1519"/>
                  </a:cubicBezTo>
                  <a:cubicBezTo>
                    <a:pt x="1139" y="1519"/>
                    <a:pt x="1519" y="1266"/>
                    <a:pt x="1519" y="760"/>
                  </a:cubicBezTo>
                  <a:cubicBezTo>
                    <a:pt x="1519" y="254"/>
                    <a:pt x="113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3773100" y="1422150"/>
              <a:ext cx="32475" cy="48925"/>
            </a:xfrm>
            <a:custGeom>
              <a:avLst/>
              <a:gdLst/>
              <a:ahLst/>
              <a:cxnLst/>
              <a:rect l="l" t="t" r="r" b="b"/>
              <a:pathLst>
                <a:path w="1299" h="1957" extrusionOk="0">
                  <a:moveTo>
                    <a:pt x="658" y="220"/>
                  </a:moveTo>
                  <a:cubicBezTo>
                    <a:pt x="810" y="220"/>
                    <a:pt x="911" y="287"/>
                    <a:pt x="962" y="439"/>
                  </a:cubicBezTo>
                  <a:cubicBezTo>
                    <a:pt x="1012" y="574"/>
                    <a:pt x="1046" y="742"/>
                    <a:pt x="1046" y="962"/>
                  </a:cubicBezTo>
                  <a:cubicBezTo>
                    <a:pt x="1046" y="1248"/>
                    <a:pt x="995" y="1468"/>
                    <a:pt x="928" y="1569"/>
                  </a:cubicBezTo>
                  <a:cubicBezTo>
                    <a:pt x="860" y="1670"/>
                    <a:pt x="759" y="1738"/>
                    <a:pt x="641" y="1738"/>
                  </a:cubicBezTo>
                  <a:cubicBezTo>
                    <a:pt x="472" y="1738"/>
                    <a:pt x="371" y="1636"/>
                    <a:pt x="304" y="1468"/>
                  </a:cubicBezTo>
                  <a:cubicBezTo>
                    <a:pt x="270" y="1350"/>
                    <a:pt x="253" y="1198"/>
                    <a:pt x="253" y="995"/>
                  </a:cubicBezTo>
                  <a:cubicBezTo>
                    <a:pt x="253" y="742"/>
                    <a:pt x="270" y="540"/>
                    <a:pt x="338" y="422"/>
                  </a:cubicBezTo>
                  <a:cubicBezTo>
                    <a:pt x="405" y="287"/>
                    <a:pt x="506" y="220"/>
                    <a:pt x="658" y="220"/>
                  </a:cubicBezTo>
                  <a:close/>
                  <a:moveTo>
                    <a:pt x="641" y="0"/>
                  </a:moveTo>
                  <a:cubicBezTo>
                    <a:pt x="371" y="0"/>
                    <a:pt x="169" y="152"/>
                    <a:pt x="68" y="439"/>
                  </a:cubicBezTo>
                  <a:cubicBezTo>
                    <a:pt x="17" y="591"/>
                    <a:pt x="0" y="776"/>
                    <a:pt x="0" y="995"/>
                  </a:cubicBezTo>
                  <a:cubicBezTo>
                    <a:pt x="0" y="1265"/>
                    <a:pt x="34" y="1485"/>
                    <a:pt x="118" y="1653"/>
                  </a:cubicBezTo>
                  <a:cubicBezTo>
                    <a:pt x="236" y="1856"/>
                    <a:pt x="405" y="1957"/>
                    <a:pt x="641" y="1957"/>
                  </a:cubicBezTo>
                  <a:cubicBezTo>
                    <a:pt x="877" y="1957"/>
                    <a:pt x="1063" y="1839"/>
                    <a:pt x="1181" y="1586"/>
                  </a:cubicBezTo>
                  <a:cubicBezTo>
                    <a:pt x="1248" y="1417"/>
                    <a:pt x="1299" y="1198"/>
                    <a:pt x="1299" y="945"/>
                  </a:cubicBezTo>
                  <a:cubicBezTo>
                    <a:pt x="1299" y="675"/>
                    <a:pt x="1248" y="473"/>
                    <a:pt x="1164" y="304"/>
                  </a:cubicBezTo>
                  <a:cubicBezTo>
                    <a:pt x="1063" y="101"/>
                    <a:pt x="877" y="0"/>
                    <a:pt x="6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3491000" y="1300075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80" y="0"/>
                  </a:moveTo>
                  <a:cubicBezTo>
                    <a:pt x="190" y="0"/>
                    <a:pt x="1" y="127"/>
                    <a:pt x="1" y="380"/>
                  </a:cubicBezTo>
                  <a:cubicBezTo>
                    <a:pt x="1" y="633"/>
                    <a:pt x="190" y="759"/>
                    <a:pt x="380" y="759"/>
                  </a:cubicBezTo>
                  <a:cubicBezTo>
                    <a:pt x="570" y="759"/>
                    <a:pt x="760" y="633"/>
                    <a:pt x="760" y="380"/>
                  </a:cubicBezTo>
                  <a:cubicBezTo>
                    <a:pt x="760" y="127"/>
                    <a:pt x="570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2953800" y="1514275"/>
              <a:ext cx="19425" cy="19000"/>
            </a:xfrm>
            <a:custGeom>
              <a:avLst/>
              <a:gdLst/>
              <a:ahLst/>
              <a:cxnLst/>
              <a:rect l="l" t="t" r="r" b="b"/>
              <a:pathLst>
                <a:path w="777" h="760" extrusionOk="0">
                  <a:moveTo>
                    <a:pt x="389" y="1"/>
                  </a:moveTo>
                  <a:cubicBezTo>
                    <a:pt x="195" y="1"/>
                    <a:pt x="1" y="127"/>
                    <a:pt x="1" y="380"/>
                  </a:cubicBezTo>
                  <a:cubicBezTo>
                    <a:pt x="1" y="633"/>
                    <a:pt x="195" y="760"/>
                    <a:pt x="389" y="760"/>
                  </a:cubicBezTo>
                  <a:cubicBezTo>
                    <a:pt x="583" y="760"/>
                    <a:pt x="776" y="633"/>
                    <a:pt x="776" y="380"/>
                  </a:cubicBezTo>
                  <a:cubicBezTo>
                    <a:pt x="776" y="127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2534250" y="1911900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80" y="1"/>
                  </a:moveTo>
                  <a:cubicBezTo>
                    <a:pt x="190" y="1"/>
                    <a:pt x="0" y="127"/>
                    <a:pt x="0" y="380"/>
                  </a:cubicBezTo>
                  <a:cubicBezTo>
                    <a:pt x="0" y="633"/>
                    <a:pt x="190" y="760"/>
                    <a:pt x="380" y="760"/>
                  </a:cubicBezTo>
                  <a:cubicBezTo>
                    <a:pt x="570" y="760"/>
                    <a:pt x="759" y="633"/>
                    <a:pt x="759" y="380"/>
                  </a:cubicBezTo>
                  <a:cubicBezTo>
                    <a:pt x="759" y="127"/>
                    <a:pt x="570" y="1"/>
                    <a:pt x="380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2291800" y="2436450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80" y="1"/>
                  </a:moveTo>
                  <a:cubicBezTo>
                    <a:pt x="190" y="1"/>
                    <a:pt x="0" y="127"/>
                    <a:pt x="0" y="380"/>
                  </a:cubicBezTo>
                  <a:cubicBezTo>
                    <a:pt x="0" y="633"/>
                    <a:pt x="190" y="760"/>
                    <a:pt x="380" y="760"/>
                  </a:cubicBezTo>
                  <a:cubicBezTo>
                    <a:pt x="569" y="760"/>
                    <a:pt x="759" y="633"/>
                    <a:pt x="759" y="380"/>
                  </a:cubicBezTo>
                  <a:cubicBezTo>
                    <a:pt x="759" y="127"/>
                    <a:pt x="569" y="1"/>
                    <a:pt x="380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2260600" y="3013725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80" y="0"/>
                  </a:moveTo>
                  <a:cubicBezTo>
                    <a:pt x="190" y="0"/>
                    <a:pt x="0" y="127"/>
                    <a:pt x="0" y="380"/>
                  </a:cubicBezTo>
                  <a:cubicBezTo>
                    <a:pt x="0" y="633"/>
                    <a:pt x="190" y="759"/>
                    <a:pt x="380" y="759"/>
                  </a:cubicBezTo>
                  <a:cubicBezTo>
                    <a:pt x="569" y="759"/>
                    <a:pt x="759" y="633"/>
                    <a:pt x="759" y="380"/>
                  </a:cubicBezTo>
                  <a:cubicBezTo>
                    <a:pt x="759" y="127"/>
                    <a:pt x="569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9"/>
            <p:cNvSpPr/>
            <p:nvPr/>
          </p:nvSpPr>
          <p:spPr>
            <a:xfrm>
              <a:off x="2445275" y="3561150"/>
              <a:ext cx="19000" cy="19300"/>
            </a:xfrm>
            <a:custGeom>
              <a:avLst/>
              <a:gdLst/>
              <a:ahLst/>
              <a:cxnLst/>
              <a:rect l="l" t="t" r="r" b="b"/>
              <a:pathLst>
                <a:path w="760" h="772" extrusionOk="0">
                  <a:moveTo>
                    <a:pt x="380" y="0"/>
                  </a:moveTo>
                  <a:cubicBezTo>
                    <a:pt x="190" y="0"/>
                    <a:pt x="1" y="131"/>
                    <a:pt x="1" y="392"/>
                  </a:cubicBezTo>
                  <a:cubicBezTo>
                    <a:pt x="1" y="645"/>
                    <a:pt x="190" y="772"/>
                    <a:pt x="380" y="772"/>
                  </a:cubicBezTo>
                  <a:cubicBezTo>
                    <a:pt x="570" y="772"/>
                    <a:pt x="760" y="645"/>
                    <a:pt x="760" y="392"/>
                  </a:cubicBezTo>
                  <a:cubicBezTo>
                    <a:pt x="760" y="131"/>
                    <a:pt x="570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9"/>
            <p:cNvSpPr/>
            <p:nvPr/>
          </p:nvSpPr>
          <p:spPr>
            <a:xfrm>
              <a:off x="2819725" y="4001675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80" y="0"/>
                  </a:moveTo>
                  <a:cubicBezTo>
                    <a:pt x="190" y="0"/>
                    <a:pt x="0" y="127"/>
                    <a:pt x="0" y="380"/>
                  </a:cubicBezTo>
                  <a:cubicBezTo>
                    <a:pt x="0" y="633"/>
                    <a:pt x="190" y="759"/>
                    <a:pt x="380" y="759"/>
                  </a:cubicBezTo>
                  <a:cubicBezTo>
                    <a:pt x="569" y="759"/>
                    <a:pt x="759" y="633"/>
                    <a:pt x="759" y="380"/>
                  </a:cubicBezTo>
                  <a:cubicBezTo>
                    <a:pt x="759" y="127"/>
                    <a:pt x="569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3330350" y="4272375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80" y="1"/>
                  </a:moveTo>
                  <a:cubicBezTo>
                    <a:pt x="190" y="1"/>
                    <a:pt x="0" y="127"/>
                    <a:pt x="0" y="380"/>
                  </a:cubicBezTo>
                  <a:cubicBezTo>
                    <a:pt x="0" y="633"/>
                    <a:pt x="190" y="760"/>
                    <a:pt x="380" y="760"/>
                  </a:cubicBezTo>
                  <a:cubicBezTo>
                    <a:pt x="570" y="760"/>
                    <a:pt x="759" y="633"/>
                    <a:pt x="759" y="380"/>
                  </a:cubicBezTo>
                  <a:cubicBezTo>
                    <a:pt x="759" y="127"/>
                    <a:pt x="570" y="1"/>
                    <a:pt x="380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9"/>
            <p:cNvSpPr/>
            <p:nvPr/>
          </p:nvSpPr>
          <p:spPr>
            <a:xfrm>
              <a:off x="3905075" y="4334375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80" y="0"/>
                  </a:moveTo>
                  <a:cubicBezTo>
                    <a:pt x="190" y="0"/>
                    <a:pt x="0" y="127"/>
                    <a:pt x="0" y="380"/>
                  </a:cubicBezTo>
                  <a:cubicBezTo>
                    <a:pt x="0" y="633"/>
                    <a:pt x="190" y="759"/>
                    <a:pt x="380" y="759"/>
                  </a:cubicBezTo>
                  <a:cubicBezTo>
                    <a:pt x="570" y="759"/>
                    <a:pt x="759" y="633"/>
                    <a:pt x="759" y="380"/>
                  </a:cubicBezTo>
                  <a:cubicBezTo>
                    <a:pt x="759" y="127"/>
                    <a:pt x="570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9"/>
            <p:cNvSpPr/>
            <p:nvPr/>
          </p:nvSpPr>
          <p:spPr>
            <a:xfrm>
              <a:off x="4462100" y="4179625"/>
              <a:ext cx="18975" cy="19000"/>
            </a:xfrm>
            <a:custGeom>
              <a:avLst/>
              <a:gdLst/>
              <a:ahLst/>
              <a:cxnLst/>
              <a:rect l="l" t="t" r="r" b="b"/>
              <a:pathLst>
                <a:path w="759" h="760" extrusionOk="0">
                  <a:moveTo>
                    <a:pt x="380" y="0"/>
                  </a:moveTo>
                  <a:cubicBezTo>
                    <a:pt x="190" y="0"/>
                    <a:pt x="0" y="127"/>
                    <a:pt x="0" y="380"/>
                  </a:cubicBezTo>
                  <a:cubicBezTo>
                    <a:pt x="0" y="633"/>
                    <a:pt x="190" y="759"/>
                    <a:pt x="380" y="759"/>
                  </a:cubicBezTo>
                  <a:cubicBezTo>
                    <a:pt x="569" y="759"/>
                    <a:pt x="759" y="633"/>
                    <a:pt x="759" y="380"/>
                  </a:cubicBezTo>
                  <a:cubicBezTo>
                    <a:pt x="759" y="127"/>
                    <a:pt x="569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4921700" y="3829625"/>
              <a:ext cx="19425" cy="19000"/>
            </a:xfrm>
            <a:custGeom>
              <a:avLst/>
              <a:gdLst/>
              <a:ahLst/>
              <a:cxnLst/>
              <a:rect l="l" t="t" r="r" b="b"/>
              <a:pathLst>
                <a:path w="777" h="760" extrusionOk="0">
                  <a:moveTo>
                    <a:pt x="388" y="1"/>
                  </a:moveTo>
                  <a:cubicBezTo>
                    <a:pt x="194" y="1"/>
                    <a:pt x="0" y="127"/>
                    <a:pt x="0" y="380"/>
                  </a:cubicBezTo>
                  <a:cubicBezTo>
                    <a:pt x="0" y="633"/>
                    <a:pt x="194" y="760"/>
                    <a:pt x="388" y="760"/>
                  </a:cubicBezTo>
                  <a:cubicBezTo>
                    <a:pt x="582" y="760"/>
                    <a:pt x="776" y="633"/>
                    <a:pt x="776" y="380"/>
                  </a:cubicBezTo>
                  <a:cubicBezTo>
                    <a:pt x="776" y="127"/>
                    <a:pt x="582" y="1"/>
                    <a:pt x="388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9"/>
            <p:cNvSpPr/>
            <p:nvPr/>
          </p:nvSpPr>
          <p:spPr>
            <a:xfrm>
              <a:off x="5219400" y="3334175"/>
              <a:ext cx="19425" cy="19000"/>
            </a:xfrm>
            <a:custGeom>
              <a:avLst/>
              <a:gdLst/>
              <a:ahLst/>
              <a:cxnLst/>
              <a:rect l="l" t="t" r="r" b="b"/>
              <a:pathLst>
                <a:path w="777" h="760" extrusionOk="0">
                  <a:moveTo>
                    <a:pt x="388" y="1"/>
                  </a:moveTo>
                  <a:cubicBezTo>
                    <a:pt x="194" y="1"/>
                    <a:pt x="0" y="127"/>
                    <a:pt x="0" y="380"/>
                  </a:cubicBezTo>
                  <a:cubicBezTo>
                    <a:pt x="0" y="633"/>
                    <a:pt x="194" y="760"/>
                    <a:pt x="388" y="760"/>
                  </a:cubicBezTo>
                  <a:cubicBezTo>
                    <a:pt x="582" y="760"/>
                    <a:pt x="776" y="633"/>
                    <a:pt x="776" y="380"/>
                  </a:cubicBezTo>
                  <a:cubicBezTo>
                    <a:pt x="776" y="127"/>
                    <a:pt x="582" y="1"/>
                    <a:pt x="388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9"/>
            <p:cNvSpPr/>
            <p:nvPr/>
          </p:nvSpPr>
          <p:spPr>
            <a:xfrm>
              <a:off x="5312575" y="2763675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80" y="0"/>
                  </a:moveTo>
                  <a:cubicBezTo>
                    <a:pt x="190" y="0"/>
                    <a:pt x="1" y="127"/>
                    <a:pt x="1" y="380"/>
                  </a:cubicBezTo>
                  <a:cubicBezTo>
                    <a:pt x="1" y="633"/>
                    <a:pt x="190" y="759"/>
                    <a:pt x="380" y="759"/>
                  </a:cubicBezTo>
                  <a:cubicBezTo>
                    <a:pt x="570" y="759"/>
                    <a:pt x="760" y="633"/>
                    <a:pt x="760" y="380"/>
                  </a:cubicBezTo>
                  <a:cubicBezTo>
                    <a:pt x="760" y="127"/>
                    <a:pt x="570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4863500" y="1720900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80" y="0"/>
                  </a:moveTo>
                  <a:cubicBezTo>
                    <a:pt x="191" y="0"/>
                    <a:pt x="1" y="127"/>
                    <a:pt x="1" y="380"/>
                  </a:cubicBezTo>
                  <a:cubicBezTo>
                    <a:pt x="1" y="633"/>
                    <a:pt x="191" y="759"/>
                    <a:pt x="380" y="759"/>
                  </a:cubicBezTo>
                  <a:cubicBezTo>
                    <a:pt x="570" y="759"/>
                    <a:pt x="760" y="633"/>
                    <a:pt x="760" y="380"/>
                  </a:cubicBezTo>
                  <a:cubicBezTo>
                    <a:pt x="760" y="127"/>
                    <a:pt x="570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4384500" y="1397050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80" y="1"/>
                  </a:moveTo>
                  <a:cubicBezTo>
                    <a:pt x="190" y="1"/>
                    <a:pt x="1" y="127"/>
                    <a:pt x="1" y="380"/>
                  </a:cubicBezTo>
                  <a:cubicBezTo>
                    <a:pt x="1" y="633"/>
                    <a:pt x="190" y="760"/>
                    <a:pt x="380" y="760"/>
                  </a:cubicBezTo>
                  <a:cubicBezTo>
                    <a:pt x="570" y="760"/>
                    <a:pt x="760" y="633"/>
                    <a:pt x="760" y="380"/>
                  </a:cubicBezTo>
                  <a:cubicBezTo>
                    <a:pt x="760" y="127"/>
                    <a:pt x="570" y="1"/>
                    <a:pt x="380" y="1"/>
                  </a:cubicBezTo>
                  <a:close/>
                </a:path>
              </a:pathLst>
            </a:custGeom>
            <a:solidFill>
              <a:srgbClr val="000000"/>
            </a:solidFill>
            <a:ln w="105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8" name="Google Shape;1468;p29"/>
          <p:cNvSpPr txBox="1"/>
          <p:nvPr/>
        </p:nvSpPr>
        <p:spPr>
          <a:xfrm>
            <a:off x="4858475" y="1693825"/>
            <a:ext cx="38577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mitochondrial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genome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Mutations in this genome can lead to mitochondrial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diseases. These may affect any stage of aerobic respiration, leading to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reduced ATP production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Anaerobic respiration may increase to try to counteract the reduction in ATP. This may lead to more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lactate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production, increasing the likelihood of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muscle fatigue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weakness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Substrates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4" name="Google Shape;147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4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Char char="●"/>
            </a:pPr>
            <a:r>
              <a:rPr lang="en" sz="1500">
                <a:solidFill>
                  <a:srgbClr val="CCCCCC"/>
                </a:solidFill>
              </a:rPr>
              <a:t>Glucose is referred to as the </a:t>
            </a:r>
            <a:r>
              <a:rPr lang="en" sz="1500" b="1">
                <a:solidFill>
                  <a:srgbClr val="CCCCCC"/>
                </a:solidFill>
              </a:rPr>
              <a:t>primary respiratory substrate</a:t>
            </a:r>
            <a:r>
              <a:rPr lang="en" sz="1500">
                <a:solidFill>
                  <a:srgbClr val="CCCCCC"/>
                </a:solidFill>
              </a:rPr>
              <a:t>.</a:t>
            </a:r>
            <a:endParaRPr sz="15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>
                <a:solidFill>
                  <a:srgbClr val="CCCCCC"/>
                </a:solidFill>
              </a:rPr>
              <a:t>This means it is the molecule that is </a:t>
            </a:r>
            <a:r>
              <a:rPr lang="en" sz="1100" b="1">
                <a:solidFill>
                  <a:srgbClr val="CCCCCC"/>
                </a:solidFill>
              </a:rPr>
              <a:t>most likely</a:t>
            </a:r>
            <a:r>
              <a:rPr lang="en" sz="1100">
                <a:solidFill>
                  <a:srgbClr val="CCCCCC"/>
                </a:solidFill>
              </a:rPr>
              <a:t> to be broken down into </a:t>
            </a:r>
            <a:r>
              <a:rPr lang="en" sz="1100" b="1">
                <a:solidFill>
                  <a:srgbClr val="CCCCCC"/>
                </a:solidFill>
              </a:rPr>
              <a:t>ATP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Char char="●"/>
            </a:pPr>
            <a:r>
              <a:rPr lang="en" sz="1500">
                <a:solidFill>
                  <a:srgbClr val="CCCCCC"/>
                </a:solidFill>
              </a:rPr>
              <a:t>Other molecules can also function as respiratory substrates.</a:t>
            </a:r>
            <a:endParaRPr sz="15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>
                <a:solidFill>
                  <a:srgbClr val="CCCCCC"/>
                </a:solidFill>
              </a:rPr>
              <a:t>These substrates are often formed in the </a:t>
            </a:r>
            <a:r>
              <a:rPr lang="en" sz="1100" b="1">
                <a:solidFill>
                  <a:srgbClr val="CCCCCC"/>
                </a:solidFill>
              </a:rPr>
              <a:t>breakdown </a:t>
            </a:r>
            <a:r>
              <a:rPr lang="en" sz="1100">
                <a:solidFill>
                  <a:srgbClr val="CCCCCC"/>
                </a:solidFill>
              </a:rPr>
              <a:t>of larger molecules.</a:t>
            </a:r>
            <a:endParaRPr sz="1100">
              <a:solidFill>
                <a:srgbClr val="CCCCC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Char char="●"/>
            </a:pPr>
            <a:r>
              <a:rPr lang="en" sz="1500">
                <a:solidFill>
                  <a:srgbClr val="CCCCCC"/>
                </a:solidFill>
              </a:rPr>
              <a:t>Fats may act as respiratory substrates during times of </a:t>
            </a:r>
            <a:r>
              <a:rPr lang="en" sz="1500" b="1">
                <a:solidFill>
                  <a:srgbClr val="CCCCCC"/>
                </a:solidFill>
              </a:rPr>
              <a:t>fasting </a:t>
            </a:r>
            <a:r>
              <a:rPr lang="en" sz="1500">
                <a:solidFill>
                  <a:srgbClr val="CCCCCC"/>
                </a:solidFill>
              </a:rPr>
              <a:t>or </a:t>
            </a:r>
            <a:r>
              <a:rPr lang="en" sz="1500" b="1">
                <a:solidFill>
                  <a:srgbClr val="CCCCCC"/>
                </a:solidFill>
              </a:rPr>
              <a:t>starvation</a:t>
            </a:r>
            <a:r>
              <a:rPr lang="en" sz="1500">
                <a:solidFill>
                  <a:srgbClr val="CCCCCC"/>
                </a:solidFill>
              </a:rPr>
              <a:t>.</a:t>
            </a:r>
            <a:endParaRPr sz="15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>
                <a:solidFill>
                  <a:srgbClr val="CCCCCC"/>
                </a:solidFill>
              </a:rPr>
              <a:t>Glycerol may enter </a:t>
            </a:r>
            <a:r>
              <a:rPr lang="en" sz="1100" b="1">
                <a:solidFill>
                  <a:srgbClr val="CCCCCC"/>
                </a:solidFill>
              </a:rPr>
              <a:t>glycolysis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>
                <a:solidFill>
                  <a:srgbClr val="CCCCCC"/>
                </a:solidFill>
              </a:rPr>
              <a:t>Fatty acids may enter the </a:t>
            </a:r>
            <a:r>
              <a:rPr lang="en" sz="1100" b="1">
                <a:solidFill>
                  <a:srgbClr val="CCCCCC"/>
                </a:solidFill>
              </a:rPr>
              <a:t>Krebs cycle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Char char="●"/>
            </a:pPr>
            <a:r>
              <a:rPr lang="en" sz="1500">
                <a:solidFill>
                  <a:srgbClr val="CCCCCC"/>
                </a:solidFill>
              </a:rPr>
              <a:t>Proteins may act as respiratory substrates during times of </a:t>
            </a:r>
            <a:r>
              <a:rPr lang="en" sz="1500" b="1">
                <a:solidFill>
                  <a:srgbClr val="CCCCCC"/>
                </a:solidFill>
              </a:rPr>
              <a:t>extreme starvation</a:t>
            </a:r>
            <a:r>
              <a:rPr lang="en" sz="1500">
                <a:solidFill>
                  <a:srgbClr val="CCCCCC"/>
                </a:solidFill>
              </a:rPr>
              <a:t>.</a:t>
            </a:r>
            <a:endParaRPr sz="15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>
                <a:solidFill>
                  <a:srgbClr val="CCCCCC"/>
                </a:solidFill>
              </a:rPr>
              <a:t>Amino acids can be converted to molecules that may enter the </a:t>
            </a:r>
            <a:r>
              <a:rPr lang="en" sz="1100" b="1">
                <a:solidFill>
                  <a:srgbClr val="CCCCCC"/>
                </a:solidFill>
              </a:rPr>
              <a:t>Krebs cycle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1475" name="Google Shape;147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476" name="Google Shape;1476;p30"/>
          <p:cNvGrpSpPr/>
          <p:nvPr/>
        </p:nvGrpSpPr>
        <p:grpSpPr>
          <a:xfrm>
            <a:off x="6365750" y="1416588"/>
            <a:ext cx="1863810" cy="2235330"/>
            <a:chOff x="421325" y="737325"/>
            <a:chExt cx="2588625" cy="3104625"/>
          </a:xfrm>
        </p:grpSpPr>
        <p:sp>
          <p:nvSpPr>
            <p:cNvPr id="1477" name="Google Shape;1477;p30"/>
            <p:cNvSpPr/>
            <p:nvPr/>
          </p:nvSpPr>
          <p:spPr>
            <a:xfrm>
              <a:off x="2397175" y="2298225"/>
              <a:ext cx="202125" cy="219325"/>
            </a:xfrm>
            <a:custGeom>
              <a:avLst/>
              <a:gdLst/>
              <a:ahLst/>
              <a:cxnLst/>
              <a:rect l="l" t="t" r="r" b="b"/>
              <a:pathLst>
                <a:path w="8085" h="8773" extrusionOk="0">
                  <a:moveTo>
                    <a:pt x="4043" y="0"/>
                  </a:moveTo>
                  <a:cubicBezTo>
                    <a:pt x="1635" y="0"/>
                    <a:pt x="1" y="1778"/>
                    <a:pt x="1" y="4386"/>
                  </a:cubicBezTo>
                  <a:cubicBezTo>
                    <a:pt x="1" y="7024"/>
                    <a:pt x="1635" y="8772"/>
                    <a:pt x="4043" y="8772"/>
                  </a:cubicBezTo>
                  <a:cubicBezTo>
                    <a:pt x="5075" y="8772"/>
                    <a:pt x="5964" y="8457"/>
                    <a:pt x="6623" y="7884"/>
                  </a:cubicBezTo>
                  <a:cubicBezTo>
                    <a:pt x="7540" y="7110"/>
                    <a:pt x="8085" y="5820"/>
                    <a:pt x="8085" y="4472"/>
                  </a:cubicBezTo>
                  <a:cubicBezTo>
                    <a:pt x="8085" y="1778"/>
                    <a:pt x="6480" y="0"/>
                    <a:pt x="4043" y="0"/>
                  </a:cubicBezTo>
                  <a:close/>
                  <a:moveTo>
                    <a:pt x="4043" y="946"/>
                  </a:moveTo>
                  <a:cubicBezTo>
                    <a:pt x="5849" y="946"/>
                    <a:pt x="6996" y="2322"/>
                    <a:pt x="6996" y="4444"/>
                  </a:cubicBezTo>
                  <a:cubicBezTo>
                    <a:pt x="6996" y="6450"/>
                    <a:pt x="5792" y="7826"/>
                    <a:pt x="4043" y="7826"/>
                  </a:cubicBezTo>
                  <a:cubicBezTo>
                    <a:pt x="2266" y="7826"/>
                    <a:pt x="1062" y="6450"/>
                    <a:pt x="1062" y="4386"/>
                  </a:cubicBezTo>
                  <a:cubicBezTo>
                    <a:pt x="1062" y="2322"/>
                    <a:pt x="2266" y="946"/>
                    <a:pt x="4043" y="946"/>
                  </a:cubicBez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2632975" y="2301800"/>
              <a:ext cx="161275" cy="209300"/>
            </a:xfrm>
            <a:custGeom>
              <a:avLst/>
              <a:gdLst/>
              <a:ahLst/>
              <a:cxnLst/>
              <a:rect l="l" t="t" r="r" b="b"/>
              <a:pathLst>
                <a:path w="6451" h="8372" extrusionOk="0">
                  <a:moveTo>
                    <a:pt x="5361" y="4559"/>
                  </a:moveTo>
                  <a:lnTo>
                    <a:pt x="5361" y="8371"/>
                  </a:lnTo>
                  <a:lnTo>
                    <a:pt x="6450" y="8371"/>
                  </a:lnTo>
                  <a:lnTo>
                    <a:pt x="6450" y="1"/>
                  </a:lnTo>
                  <a:lnTo>
                    <a:pt x="5361" y="1"/>
                  </a:lnTo>
                  <a:lnTo>
                    <a:pt x="5361" y="3613"/>
                  </a:lnTo>
                  <a:lnTo>
                    <a:pt x="1090" y="3613"/>
                  </a:lnTo>
                  <a:lnTo>
                    <a:pt x="1090" y="1"/>
                  </a:lnTo>
                  <a:lnTo>
                    <a:pt x="0" y="1"/>
                  </a:lnTo>
                  <a:lnTo>
                    <a:pt x="0" y="8371"/>
                  </a:lnTo>
                  <a:lnTo>
                    <a:pt x="1090" y="8371"/>
                  </a:lnTo>
                  <a:lnTo>
                    <a:pt x="1090" y="4559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2807825" y="3009875"/>
              <a:ext cx="202125" cy="219325"/>
            </a:xfrm>
            <a:custGeom>
              <a:avLst/>
              <a:gdLst/>
              <a:ahLst/>
              <a:cxnLst/>
              <a:rect l="l" t="t" r="r" b="b"/>
              <a:pathLst>
                <a:path w="8085" h="8773" extrusionOk="0">
                  <a:moveTo>
                    <a:pt x="4043" y="1"/>
                  </a:moveTo>
                  <a:cubicBezTo>
                    <a:pt x="1635" y="1"/>
                    <a:pt x="1" y="1778"/>
                    <a:pt x="1" y="4387"/>
                  </a:cubicBezTo>
                  <a:cubicBezTo>
                    <a:pt x="1" y="6995"/>
                    <a:pt x="1635" y="8773"/>
                    <a:pt x="4043" y="8773"/>
                  </a:cubicBezTo>
                  <a:cubicBezTo>
                    <a:pt x="5075" y="8773"/>
                    <a:pt x="5964" y="8457"/>
                    <a:pt x="6652" y="7884"/>
                  </a:cubicBezTo>
                  <a:cubicBezTo>
                    <a:pt x="7540" y="7110"/>
                    <a:pt x="8085" y="5820"/>
                    <a:pt x="8085" y="4444"/>
                  </a:cubicBezTo>
                  <a:cubicBezTo>
                    <a:pt x="8085" y="1749"/>
                    <a:pt x="6480" y="1"/>
                    <a:pt x="4043" y="1"/>
                  </a:cubicBezTo>
                  <a:close/>
                  <a:moveTo>
                    <a:pt x="4043" y="947"/>
                  </a:moveTo>
                  <a:cubicBezTo>
                    <a:pt x="5849" y="947"/>
                    <a:pt x="7024" y="2294"/>
                    <a:pt x="7024" y="4415"/>
                  </a:cubicBezTo>
                  <a:cubicBezTo>
                    <a:pt x="7024" y="6451"/>
                    <a:pt x="5820" y="7827"/>
                    <a:pt x="4043" y="7827"/>
                  </a:cubicBezTo>
                  <a:cubicBezTo>
                    <a:pt x="2266" y="7827"/>
                    <a:pt x="1090" y="6451"/>
                    <a:pt x="1090" y="4387"/>
                  </a:cubicBezTo>
                  <a:cubicBezTo>
                    <a:pt x="1090" y="2323"/>
                    <a:pt x="2266" y="947"/>
                    <a:pt x="4043" y="947"/>
                  </a:cubicBez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2473875" y="2540450"/>
              <a:ext cx="20800" cy="347625"/>
            </a:xfrm>
            <a:custGeom>
              <a:avLst/>
              <a:gdLst/>
              <a:ahLst/>
              <a:cxnLst/>
              <a:rect l="l" t="t" r="r" b="b"/>
              <a:pathLst>
                <a:path w="832" h="13905" extrusionOk="0">
                  <a:moveTo>
                    <a:pt x="0" y="1"/>
                  </a:moveTo>
                  <a:lnTo>
                    <a:pt x="0" y="13445"/>
                  </a:lnTo>
                  <a:lnTo>
                    <a:pt x="832" y="13904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2479600" y="2832150"/>
              <a:ext cx="325400" cy="199975"/>
            </a:xfrm>
            <a:custGeom>
              <a:avLst/>
              <a:gdLst/>
              <a:ahLst/>
              <a:cxnLst/>
              <a:rect l="l" t="t" r="r" b="b"/>
              <a:pathLst>
                <a:path w="13016" h="7999" extrusionOk="0">
                  <a:moveTo>
                    <a:pt x="402" y="0"/>
                  </a:moveTo>
                  <a:lnTo>
                    <a:pt x="1" y="717"/>
                  </a:lnTo>
                  <a:lnTo>
                    <a:pt x="12614" y="7998"/>
                  </a:lnTo>
                  <a:lnTo>
                    <a:pt x="13015" y="7282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0"/>
            <p:cNvSpPr/>
            <p:nvPr/>
          </p:nvSpPr>
          <p:spPr>
            <a:xfrm>
              <a:off x="2443775" y="2894500"/>
              <a:ext cx="326100" cy="199250"/>
            </a:xfrm>
            <a:custGeom>
              <a:avLst/>
              <a:gdLst/>
              <a:ahLst/>
              <a:cxnLst/>
              <a:rect l="l" t="t" r="r" b="b"/>
              <a:pathLst>
                <a:path w="13044" h="7970" extrusionOk="0">
                  <a:moveTo>
                    <a:pt x="402" y="0"/>
                  </a:moveTo>
                  <a:lnTo>
                    <a:pt x="0" y="688"/>
                  </a:lnTo>
                  <a:lnTo>
                    <a:pt x="12642" y="7970"/>
                  </a:lnTo>
                  <a:lnTo>
                    <a:pt x="13044" y="7253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0"/>
            <p:cNvSpPr/>
            <p:nvPr/>
          </p:nvSpPr>
          <p:spPr>
            <a:xfrm>
              <a:off x="2063925" y="2876575"/>
              <a:ext cx="430750" cy="248700"/>
            </a:xfrm>
            <a:custGeom>
              <a:avLst/>
              <a:gdLst/>
              <a:ahLst/>
              <a:cxnLst/>
              <a:rect l="l" t="t" r="r" b="b"/>
              <a:pathLst>
                <a:path w="17230" h="9948" extrusionOk="0">
                  <a:moveTo>
                    <a:pt x="16398" y="0"/>
                  </a:moveTo>
                  <a:lnTo>
                    <a:pt x="1" y="9489"/>
                  </a:lnTo>
                  <a:lnTo>
                    <a:pt x="803" y="9948"/>
                  </a:lnTo>
                  <a:lnTo>
                    <a:pt x="17230" y="459"/>
                  </a:lnTo>
                  <a:lnTo>
                    <a:pt x="16398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0"/>
            <p:cNvSpPr/>
            <p:nvPr/>
          </p:nvSpPr>
          <p:spPr>
            <a:xfrm>
              <a:off x="2063925" y="3113800"/>
              <a:ext cx="20100" cy="485200"/>
            </a:xfrm>
            <a:custGeom>
              <a:avLst/>
              <a:gdLst/>
              <a:ahLst/>
              <a:cxnLst/>
              <a:rect l="l" t="t" r="r" b="b"/>
              <a:pathLst>
                <a:path w="804" h="19408" extrusionOk="0">
                  <a:moveTo>
                    <a:pt x="1" y="0"/>
                  </a:moveTo>
                  <a:lnTo>
                    <a:pt x="1" y="18949"/>
                  </a:lnTo>
                  <a:lnTo>
                    <a:pt x="803" y="19408"/>
                  </a:lnTo>
                  <a:lnTo>
                    <a:pt x="803" y="4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0"/>
            <p:cNvSpPr/>
            <p:nvPr/>
          </p:nvSpPr>
          <p:spPr>
            <a:xfrm>
              <a:off x="1664025" y="3587500"/>
              <a:ext cx="420000" cy="254450"/>
            </a:xfrm>
            <a:custGeom>
              <a:avLst/>
              <a:gdLst/>
              <a:ahLst/>
              <a:cxnLst/>
              <a:rect l="l" t="t" r="r" b="b"/>
              <a:pathLst>
                <a:path w="16800" h="10178" extrusionOk="0">
                  <a:moveTo>
                    <a:pt x="15997" y="1"/>
                  </a:moveTo>
                  <a:lnTo>
                    <a:pt x="1" y="9260"/>
                  </a:lnTo>
                  <a:lnTo>
                    <a:pt x="1" y="10178"/>
                  </a:lnTo>
                  <a:lnTo>
                    <a:pt x="16799" y="460"/>
                  </a:lnTo>
                  <a:lnTo>
                    <a:pt x="15997" y="1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0"/>
            <p:cNvSpPr/>
            <p:nvPr/>
          </p:nvSpPr>
          <p:spPr>
            <a:xfrm>
              <a:off x="1242625" y="3587500"/>
              <a:ext cx="421425" cy="254450"/>
            </a:xfrm>
            <a:custGeom>
              <a:avLst/>
              <a:gdLst/>
              <a:ahLst/>
              <a:cxnLst/>
              <a:rect l="l" t="t" r="r" b="b"/>
              <a:pathLst>
                <a:path w="16857" h="10178" extrusionOk="0">
                  <a:moveTo>
                    <a:pt x="803" y="1"/>
                  </a:moveTo>
                  <a:lnTo>
                    <a:pt x="1" y="460"/>
                  </a:lnTo>
                  <a:lnTo>
                    <a:pt x="16857" y="10178"/>
                  </a:lnTo>
                  <a:lnTo>
                    <a:pt x="16857" y="9260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1242625" y="3113800"/>
              <a:ext cx="20100" cy="485200"/>
            </a:xfrm>
            <a:custGeom>
              <a:avLst/>
              <a:gdLst/>
              <a:ahLst/>
              <a:cxnLst/>
              <a:rect l="l" t="t" r="r" b="b"/>
              <a:pathLst>
                <a:path w="804" h="19408" extrusionOk="0">
                  <a:moveTo>
                    <a:pt x="803" y="0"/>
                  </a:moveTo>
                  <a:lnTo>
                    <a:pt x="1" y="459"/>
                  </a:lnTo>
                  <a:lnTo>
                    <a:pt x="1" y="19408"/>
                  </a:lnTo>
                  <a:lnTo>
                    <a:pt x="803" y="18949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832700" y="2876575"/>
              <a:ext cx="430025" cy="248700"/>
            </a:xfrm>
            <a:custGeom>
              <a:avLst/>
              <a:gdLst/>
              <a:ahLst/>
              <a:cxnLst/>
              <a:rect l="l" t="t" r="r" b="b"/>
              <a:pathLst>
                <a:path w="17201" h="9948" extrusionOk="0">
                  <a:moveTo>
                    <a:pt x="803" y="0"/>
                  </a:moveTo>
                  <a:lnTo>
                    <a:pt x="0" y="459"/>
                  </a:lnTo>
                  <a:lnTo>
                    <a:pt x="16398" y="9948"/>
                  </a:lnTo>
                  <a:lnTo>
                    <a:pt x="17200" y="9489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832700" y="2402150"/>
              <a:ext cx="20100" cy="485925"/>
            </a:xfrm>
            <a:custGeom>
              <a:avLst/>
              <a:gdLst/>
              <a:ahLst/>
              <a:cxnLst/>
              <a:rect l="l" t="t" r="r" b="b"/>
              <a:pathLst>
                <a:path w="804" h="19437" extrusionOk="0">
                  <a:moveTo>
                    <a:pt x="803" y="0"/>
                  </a:moveTo>
                  <a:lnTo>
                    <a:pt x="0" y="487"/>
                  </a:lnTo>
                  <a:lnTo>
                    <a:pt x="0" y="19436"/>
                  </a:lnTo>
                  <a:lnTo>
                    <a:pt x="803" y="18977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421325" y="2164925"/>
              <a:ext cx="431475" cy="249425"/>
            </a:xfrm>
            <a:custGeom>
              <a:avLst/>
              <a:gdLst/>
              <a:ahLst/>
              <a:cxnLst/>
              <a:rect l="l" t="t" r="r" b="b"/>
              <a:pathLst>
                <a:path w="17259" h="9977" extrusionOk="0">
                  <a:moveTo>
                    <a:pt x="832" y="0"/>
                  </a:moveTo>
                  <a:lnTo>
                    <a:pt x="1" y="488"/>
                  </a:lnTo>
                  <a:lnTo>
                    <a:pt x="16455" y="9976"/>
                  </a:lnTo>
                  <a:lnTo>
                    <a:pt x="17258" y="9489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421325" y="1691200"/>
              <a:ext cx="20825" cy="485925"/>
            </a:xfrm>
            <a:custGeom>
              <a:avLst/>
              <a:gdLst/>
              <a:ahLst/>
              <a:cxnLst/>
              <a:rect l="l" t="t" r="r" b="b"/>
              <a:pathLst>
                <a:path w="833" h="19437" extrusionOk="0">
                  <a:moveTo>
                    <a:pt x="1" y="1"/>
                  </a:moveTo>
                  <a:lnTo>
                    <a:pt x="1" y="19437"/>
                  </a:lnTo>
                  <a:lnTo>
                    <a:pt x="832" y="18949"/>
                  </a:lnTo>
                  <a:lnTo>
                    <a:pt x="832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492275" y="1737800"/>
              <a:ext cx="20825" cy="392025"/>
            </a:xfrm>
            <a:custGeom>
              <a:avLst/>
              <a:gdLst/>
              <a:ahLst/>
              <a:cxnLst/>
              <a:rect l="l" t="t" r="r" b="b"/>
              <a:pathLst>
                <a:path w="833" h="15681" extrusionOk="0">
                  <a:moveTo>
                    <a:pt x="1" y="0"/>
                  </a:moveTo>
                  <a:lnTo>
                    <a:pt x="1" y="15681"/>
                  </a:lnTo>
                  <a:lnTo>
                    <a:pt x="832" y="15681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421325" y="1454700"/>
              <a:ext cx="431475" cy="248000"/>
            </a:xfrm>
            <a:custGeom>
              <a:avLst/>
              <a:gdLst/>
              <a:ahLst/>
              <a:cxnLst/>
              <a:rect l="l" t="t" r="r" b="b"/>
              <a:pathLst>
                <a:path w="17259" h="9920" extrusionOk="0">
                  <a:moveTo>
                    <a:pt x="16455" y="1"/>
                  </a:moveTo>
                  <a:lnTo>
                    <a:pt x="1" y="9461"/>
                  </a:lnTo>
                  <a:lnTo>
                    <a:pt x="832" y="9919"/>
                  </a:lnTo>
                  <a:lnTo>
                    <a:pt x="17258" y="459"/>
                  </a:lnTo>
                  <a:lnTo>
                    <a:pt x="16455" y="1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832700" y="980275"/>
              <a:ext cx="20100" cy="485925"/>
            </a:xfrm>
            <a:custGeom>
              <a:avLst/>
              <a:gdLst/>
              <a:ahLst/>
              <a:cxnLst/>
              <a:rect l="l" t="t" r="r" b="b"/>
              <a:pathLst>
                <a:path w="804" h="19437" extrusionOk="0">
                  <a:moveTo>
                    <a:pt x="0" y="0"/>
                  </a:moveTo>
                  <a:lnTo>
                    <a:pt x="0" y="18978"/>
                  </a:lnTo>
                  <a:lnTo>
                    <a:pt x="803" y="19436"/>
                  </a:lnTo>
                  <a:lnTo>
                    <a:pt x="803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832700" y="737325"/>
              <a:ext cx="420000" cy="255150"/>
            </a:xfrm>
            <a:custGeom>
              <a:avLst/>
              <a:gdLst/>
              <a:ahLst/>
              <a:cxnLst/>
              <a:rect l="l" t="t" r="r" b="b"/>
              <a:pathLst>
                <a:path w="16800" h="10206" extrusionOk="0">
                  <a:moveTo>
                    <a:pt x="16799" y="0"/>
                  </a:moveTo>
                  <a:lnTo>
                    <a:pt x="0" y="9718"/>
                  </a:lnTo>
                  <a:lnTo>
                    <a:pt x="803" y="10206"/>
                  </a:lnTo>
                  <a:lnTo>
                    <a:pt x="16799" y="918"/>
                  </a:lnTo>
                  <a:lnTo>
                    <a:pt x="16799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907950" y="822600"/>
              <a:ext cx="350475" cy="213600"/>
            </a:xfrm>
            <a:custGeom>
              <a:avLst/>
              <a:gdLst/>
              <a:ahLst/>
              <a:cxnLst/>
              <a:rect l="l" t="t" r="r" b="b"/>
              <a:pathLst>
                <a:path w="14019" h="8544" extrusionOk="0">
                  <a:moveTo>
                    <a:pt x="13617" y="1"/>
                  </a:moveTo>
                  <a:lnTo>
                    <a:pt x="0" y="7827"/>
                  </a:lnTo>
                  <a:lnTo>
                    <a:pt x="430" y="8543"/>
                  </a:lnTo>
                  <a:lnTo>
                    <a:pt x="14018" y="689"/>
                  </a:lnTo>
                  <a:lnTo>
                    <a:pt x="13617" y="1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1252675" y="737325"/>
              <a:ext cx="411375" cy="260175"/>
            </a:xfrm>
            <a:custGeom>
              <a:avLst/>
              <a:gdLst/>
              <a:ahLst/>
              <a:cxnLst/>
              <a:rect l="l" t="t" r="r" b="b"/>
              <a:pathLst>
                <a:path w="16455" h="10407" extrusionOk="0">
                  <a:moveTo>
                    <a:pt x="0" y="0"/>
                  </a:moveTo>
                  <a:lnTo>
                    <a:pt x="0" y="918"/>
                  </a:lnTo>
                  <a:lnTo>
                    <a:pt x="16455" y="10406"/>
                  </a:lnTo>
                  <a:lnTo>
                    <a:pt x="16455" y="9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1664025" y="737325"/>
              <a:ext cx="409975" cy="260175"/>
            </a:xfrm>
            <a:custGeom>
              <a:avLst/>
              <a:gdLst/>
              <a:ahLst/>
              <a:cxnLst/>
              <a:rect l="l" t="t" r="r" b="b"/>
              <a:pathLst>
                <a:path w="16399" h="10407" extrusionOk="0">
                  <a:moveTo>
                    <a:pt x="16398" y="0"/>
                  </a:moveTo>
                  <a:lnTo>
                    <a:pt x="1" y="9489"/>
                  </a:lnTo>
                  <a:lnTo>
                    <a:pt x="1" y="10406"/>
                  </a:lnTo>
                  <a:lnTo>
                    <a:pt x="16398" y="918"/>
                  </a:lnTo>
                  <a:lnTo>
                    <a:pt x="16398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2073975" y="737325"/>
              <a:ext cx="420700" cy="255150"/>
            </a:xfrm>
            <a:custGeom>
              <a:avLst/>
              <a:gdLst/>
              <a:ahLst/>
              <a:cxnLst/>
              <a:rect l="l" t="t" r="r" b="b"/>
              <a:pathLst>
                <a:path w="16828" h="10206" extrusionOk="0">
                  <a:moveTo>
                    <a:pt x="0" y="0"/>
                  </a:moveTo>
                  <a:lnTo>
                    <a:pt x="0" y="918"/>
                  </a:lnTo>
                  <a:lnTo>
                    <a:pt x="15996" y="10206"/>
                  </a:lnTo>
                  <a:lnTo>
                    <a:pt x="16828" y="9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2068950" y="822600"/>
              <a:ext cx="349750" cy="213600"/>
            </a:xfrm>
            <a:custGeom>
              <a:avLst/>
              <a:gdLst/>
              <a:ahLst/>
              <a:cxnLst/>
              <a:rect l="l" t="t" r="r" b="b"/>
              <a:pathLst>
                <a:path w="13990" h="8544" extrusionOk="0">
                  <a:moveTo>
                    <a:pt x="430" y="1"/>
                  </a:moveTo>
                  <a:lnTo>
                    <a:pt x="0" y="689"/>
                  </a:lnTo>
                  <a:lnTo>
                    <a:pt x="13589" y="8543"/>
                  </a:lnTo>
                  <a:lnTo>
                    <a:pt x="13990" y="782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2473875" y="980275"/>
              <a:ext cx="20800" cy="485925"/>
            </a:xfrm>
            <a:custGeom>
              <a:avLst/>
              <a:gdLst/>
              <a:ahLst/>
              <a:cxnLst/>
              <a:rect l="l" t="t" r="r" b="b"/>
              <a:pathLst>
                <a:path w="832" h="19437" extrusionOk="0">
                  <a:moveTo>
                    <a:pt x="832" y="0"/>
                  </a:moveTo>
                  <a:lnTo>
                    <a:pt x="0" y="488"/>
                  </a:lnTo>
                  <a:lnTo>
                    <a:pt x="0" y="18978"/>
                  </a:lnTo>
                  <a:lnTo>
                    <a:pt x="832" y="1943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1654725" y="1590875"/>
              <a:ext cx="161275" cy="208575"/>
            </a:xfrm>
            <a:custGeom>
              <a:avLst/>
              <a:gdLst/>
              <a:ahLst/>
              <a:cxnLst/>
              <a:rect l="l" t="t" r="r" b="b"/>
              <a:pathLst>
                <a:path w="6451" h="8343" extrusionOk="0">
                  <a:moveTo>
                    <a:pt x="5389" y="4558"/>
                  </a:moveTo>
                  <a:lnTo>
                    <a:pt x="5389" y="8342"/>
                  </a:lnTo>
                  <a:lnTo>
                    <a:pt x="6450" y="8342"/>
                  </a:lnTo>
                  <a:lnTo>
                    <a:pt x="6450" y="0"/>
                  </a:lnTo>
                  <a:lnTo>
                    <a:pt x="5389" y="0"/>
                  </a:lnTo>
                  <a:lnTo>
                    <a:pt x="5389" y="3612"/>
                  </a:lnTo>
                  <a:lnTo>
                    <a:pt x="1089" y="3612"/>
                  </a:lnTo>
                  <a:lnTo>
                    <a:pt x="1089" y="0"/>
                  </a:lnTo>
                  <a:lnTo>
                    <a:pt x="0" y="0"/>
                  </a:lnTo>
                  <a:lnTo>
                    <a:pt x="0" y="8342"/>
                  </a:lnTo>
                  <a:lnTo>
                    <a:pt x="1089" y="8342"/>
                  </a:lnTo>
                  <a:lnTo>
                    <a:pt x="1089" y="4558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1845350" y="1700525"/>
              <a:ext cx="101800" cy="157700"/>
            </a:xfrm>
            <a:custGeom>
              <a:avLst/>
              <a:gdLst/>
              <a:ahLst/>
              <a:cxnLst/>
              <a:rect l="l" t="t" r="r" b="b"/>
              <a:pathLst>
                <a:path w="4072" h="6308" extrusionOk="0">
                  <a:moveTo>
                    <a:pt x="1606" y="3326"/>
                  </a:moveTo>
                  <a:lnTo>
                    <a:pt x="1720" y="3326"/>
                  </a:lnTo>
                  <a:lnTo>
                    <a:pt x="2036" y="3297"/>
                  </a:lnTo>
                  <a:cubicBezTo>
                    <a:pt x="2867" y="3297"/>
                    <a:pt x="3297" y="3698"/>
                    <a:pt x="3297" y="4415"/>
                  </a:cubicBezTo>
                  <a:cubicBezTo>
                    <a:pt x="3297" y="5189"/>
                    <a:pt x="2838" y="5648"/>
                    <a:pt x="2036" y="5648"/>
                  </a:cubicBezTo>
                  <a:cubicBezTo>
                    <a:pt x="1204" y="5648"/>
                    <a:pt x="803" y="5218"/>
                    <a:pt x="746" y="4329"/>
                  </a:cubicBezTo>
                  <a:lnTo>
                    <a:pt x="0" y="4329"/>
                  </a:lnTo>
                  <a:cubicBezTo>
                    <a:pt x="29" y="4845"/>
                    <a:pt x="115" y="5160"/>
                    <a:pt x="258" y="5418"/>
                  </a:cubicBezTo>
                  <a:cubicBezTo>
                    <a:pt x="574" y="6020"/>
                    <a:pt x="1176" y="6307"/>
                    <a:pt x="2007" y="6307"/>
                  </a:cubicBezTo>
                  <a:cubicBezTo>
                    <a:pt x="3268" y="6307"/>
                    <a:pt x="4071" y="5562"/>
                    <a:pt x="4071" y="4415"/>
                  </a:cubicBezTo>
                  <a:cubicBezTo>
                    <a:pt x="4071" y="3641"/>
                    <a:pt x="3784" y="3211"/>
                    <a:pt x="3039" y="2953"/>
                  </a:cubicBezTo>
                  <a:cubicBezTo>
                    <a:pt x="3612" y="2724"/>
                    <a:pt x="3899" y="2294"/>
                    <a:pt x="3899" y="1692"/>
                  </a:cubicBezTo>
                  <a:cubicBezTo>
                    <a:pt x="3899" y="631"/>
                    <a:pt x="3182" y="0"/>
                    <a:pt x="2036" y="0"/>
                  </a:cubicBezTo>
                  <a:cubicBezTo>
                    <a:pt x="803" y="0"/>
                    <a:pt x="144" y="688"/>
                    <a:pt x="115" y="1978"/>
                  </a:cubicBezTo>
                  <a:lnTo>
                    <a:pt x="889" y="1978"/>
                  </a:lnTo>
                  <a:cubicBezTo>
                    <a:pt x="889" y="1606"/>
                    <a:pt x="918" y="1405"/>
                    <a:pt x="1004" y="1204"/>
                  </a:cubicBezTo>
                  <a:cubicBezTo>
                    <a:pt x="1176" y="889"/>
                    <a:pt x="1577" y="660"/>
                    <a:pt x="2036" y="660"/>
                  </a:cubicBezTo>
                  <a:cubicBezTo>
                    <a:pt x="2724" y="660"/>
                    <a:pt x="3125" y="1061"/>
                    <a:pt x="3125" y="1720"/>
                  </a:cubicBezTo>
                  <a:cubicBezTo>
                    <a:pt x="3125" y="2150"/>
                    <a:pt x="2953" y="2408"/>
                    <a:pt x="2638" y="2552"/>
                  </a:cubicBezTo>
                  <a:cubicBezTo>
                    <a:pt x="2408" y="2638"/>
                    <a:pt x="2150" y="2666"/>
                    <a:pt x="1606" y="2666"/>
                  </a:cubicBez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971475" y="1587300"/>
              <a:ext cx="180625" cy="219325"/>
            </a:xfrm>
            <a:custGeom>
              <a:avLst/>
              <a:gdLst/>
              <a:ahLst/>
              <a:cxnLst/>
              <a:rect l="l" t="t" r="r" b="b"/>
              <a:pathLst>
                <a:path w="7225" h="8773" extrusionOk="0">
                  <a:moveTo>
                    <a:pt x="7053" y="2723"/>
                  </a:moveTo>
                  <a:cubicBezTo>
                    <a:pt x="6709" y="889"/>
                    <a:pt x="5648" y="0"/>
                    <a:pt x="3813" y="0"/>
                  </a:cubicBezTo>
                  <a:cubicBezTo>
                    <a:pt x="2695" y="0"/>
                    <a:pt x="1778" y="344"/>
                    <a:pt x="1176" y="1032"/>
                  </a:cubicBezTo>
                  <a:cubicBezTo>
                    <a:pt x="402" y="1863"/>
                    <a:pt x="1" y="3067"/>
                    <a:pt x="1" y="4415"/>
                  </a:cubicBezTo>
                  <a:cubicBezTo>
                    <a:pt x="1" y="5791"/>
                    <a:pt x="431" y="6966"/>
                    <a:pt x="1205" y="7797"/>
                  </a:cubicBezTo>
                  <a:cubicBezTo>
                    <a:pt x="1864" y="8457"/>
                    <a:pt x="2695" y="8772"/>
                    <a:pt x="3785" y="8772"/>
                  </a:cubicBezTo>
                  <a:cubicBezTo>
                    <a:pt x="5820" y="8772"/>
                    <a:pt x="6967" y="7654"/>
                    <a:pt x="7225" y="5447"/>
                  </a:cubicBezTo>
                  <a:lnTo>
                    <a:pt x="6107" y="5447"/>
                  </a:lnTo>
                  <a:cubicBezTo>
                    <a:pt x="6021" y="6020"/>
                    <a:pt x="5906" y="6421"/>
                    <a:pt x="5734" y="6737"/>
                  </a:cubicBezTo>
                  <a:cubicBezTo>
                    <a:pt x="5390" y="7425"/>
                    <a:pt x="4673" y="7826"/>
                    <a:pt x="3785" y="7826"/>
                  </a:cubicBezTo>
                  <a:cubicBezTo>
                    <a:pt x="2122" y="7826"/>
                    <a:pt x="1061" y="6479"/>
                    <a:pt x="1061" y="4415"/>
                  </a:cubicBezTo>
                  <a:cubicBezTo>
                    <a:pt x="1061" y="2265"/>
                    <a:pt x="2065" y="946"/>
                    <a:pt x="3699" y="946"/>
                  </a:cubicBezTo>
                  <a:cubicBezTo>
                    <a:pt x="4358" y="946"/>
                    <a:pt x="4989" y="1147"/>
                    <a:pt x="5333" y="1462"/>
                  </a:cubicBezTo>
                  <a:cubicBezTo>
                    <a:pt x="5648" y="1749"/>
                    <a:pt x="5820" y="2093"/>
                    <a:pt x="5963" y="2723"/>
                  </a:cubicBez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2161400" y="1454700"/>
              <a:ext cx="333275" cy="197825"/>
            </a:xfrm>
            <a:custGeom>
              <a:avLst/>
              <a:gdLst/>
              <a:ahLst/>
              <a:cxnLst/>
              <a:rect l="l" t="t" r="r" b="b"/>
              <a:pathLst>
                <a:path w="13331" h="7913" extrusionOk="0">
                  <a:moveTo>
                    <a:pt x="12499" y="1"/>
                  </a:moveTo>
                  <a:lnTo>
                    <a:pt x="1" y="7196"/>
                  </a:lnTo>
                  <a:lnTo>
                    <a:pt x="402" y="7913"/>
                  </a:lnTo>
                  <a:lnTo>
                    <a:pt x="13331" y="459"/>
                  </a:lnTo>
                  <a:lnTo>
                    <a:pt x="12499" y="1"/>
                  </a:lnTo>
                  <a:close/>
                </a:path>
              </a:pathLst>
            </a:custGeom>
            <a:solidFill>
              <a:srgbClr val="7DB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0"/>
          <p:cNvSpPr txBox="1"/>
          <p:nvPr/>
        </p:nvSpPr>
        <p:spPr>
          <a:xfrm>
            <a:off x="6122850" y="3651913"/>
            <a:ext cx="234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Whilst glucose is the most common respiratory substrate, other molecules like </a:t>
            </a:r>
            <a:r>
              <a:rPr lang="en" sz="1000" b="1">
                <a:solidFill>
                  <a:srgbClr val="7DBFEE"/>
                </a:solidFill>
                <a:latin typeface="Cambria"/>
                <a:ea typeface="Cambria"/>
                <a:cs typeface="Cambria"/>
                <a:sym typeface="Cambria"/>
              </a:rPr>
              <a:t>fatty acids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also be respired.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Respiration Experiments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2" name="Google Shape;151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550"/>
              <a:buChar char="●"/>
            </a:pPr>
            <a:r>
              <a:rPr lang="en" sz="1550">
                <a:solidFill>
                  <a:srgbClr val="8E7CC3"/>
                </a:solidFill>
              </a:rPr>
              <a:t>Practical 9: Investigating the effect of temperature on the rate of respiration of cultures of single-celled organisms.</a:t>
            </a:r>
            <a:endParaRPr sz="1550">
              <a:solidFill>
                <a:srgbClr val="8E7CC3"/>
              </a:solidFill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50"/>
              <a:buChar char="●"/>
            </a:pPr>
            <a:r>
              <a:rPr lang="en" sz="1550">
                <a:solidFill>
                  <a:srgbClr val="CCCCCC"/>
                </a:solidFill>
              </a:rPr>
              <a:t>Yeast is a </a:t>
            </a:r>
            <a:r>
              <a:rPr lang="en" sz="1550" b="1">
                <a:solidFill>
                  <a:srgbClr val="CCCCCC"/>
                </a:solidFill>
              </a:rPr>
              <a:t>single-celled </a:t>
            </a:r>
            <a:r>
              <a:rPr lang="en" sz="1550">
                <a:solidFill>
                  <a:srgbClr val="CCCCCC"/>
                </a:solidFill>
              </a:rPr>
              <a:t>organism that can respire both aerobically and anaerobically.</a:t>
            </a:r>
            <a:endParaRPr sz="1550">
              <a:solidFill>
                <a:srgbClr val="CCCCCC"/>
              </a:solidFill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Char char="○"/>
            </a:pPr>
            <a:r>
              <a:rPr lang="en" sz="1150">
                <a:solidFill>
                  <a:srgbClr val="CCCCCC"/>
                </a:solidFill>
              </a:rPr>
              <a:t>Both forms of respiration release CO</a:t>
            </a:r>
            <a:r>
              <a:rPr lang="en" sz="1150" baseline="-25000">
                <a:solidFill>
                  <a:srgbClr val="CCCCCC"/>
                </a:solidFill>
              </a:rPr>
              <a:t>2</a:t>
            </a:r>
            <a:r>
              <a:rPr lang="en" sz="1150">
                <a:solidFill>
                  <a:srgbClr val="CCCCCC"/>
                </a:solidFill>
              </a:rPr>
              <a:t>.</a:t>
            </a:r>
            <a:endParaRPr sz="1150">
              <a:solidFill>
                <a:srgbClr val="CCCCCC"/>
              </a:solidFill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Char char="○"/>
            </a:pPr>
            <a:r>
              <a:rPr lang="en" sz="1150">
                <a:solidFill>
                  <a:srgbClr val="CCCCCC"/>
                </a:solidFill>
              </a:rPr>
              <a:t>The </a:t>
            </a:r>
            <a:r>
              <a:rPr lang="en" sz="1150" b="1">
                <a:solidFill>
                  <a:srgbClr val="CCCCCC"/>
                </a:solidFill>
              </a:rPr>
              <a:t>rate </a:t>
            </a:r>
            <a:r>
              <a:rPr lang="en" sz="1150">
                <a:solidFill>
                  <a:srgbClr val="CCCCCC"/>
                </a:solidFill>
              </a:rPr>
              <a:t>of </a:t>
            </a:r>
            <a:r>
              <a:rPr lang="en" sz="1150" b="1">
                <a:solidFill>
                  <a:srgbClr val="CCCCCC"/>
                </a:solidFill>
              </a:rPr>
              <a:t>CO</a:t>
            </a:r>
            <a:r>
              <a:rPr lang="en" sz="1150" b="1" baseline="-25000">
                <a:solidFill>
                  <a:srgbClr val="CCCCCC"/>
                </a:solidFill>
              </a:rPr>
              <a:t>2 </a:t>
            </a:r>
            <a:r>
              <a:rPr lang="en" sz="1150" b="1">
                <a:solidFill>
                  <a:srgbClr val="CCCCCC"/>
                </a:solidFill>
              </a:rPr>
              <a:t>production</a:t>
            </a:r>
            <a:r>
              <a:rPr lang="en" sz="1150">
                <a:solidFill>
                  <a:srgbClr val="CCCCCC"/>
                </a:solidFill>
              </a:rPr>
              <a:t> can be used as a measure of respiration.</a:t>
            </a:r>
            <a:endParaRPr sz="1150">
              <a:solidFill>
                <a:srgbClr val="CCCCCC"/>
              </a:solidFill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50"/>
              <a:buAutoNum type="arabicPeriod"/>
            </a:pPr>
            <a:r>
              <a:rPr lang="en" sz="1550">
                <a:solidFill>
                  <a:srgbClr val="CCCCCC"/>
                </a:solidFill>
              </a:rPr>
              <a:t>Mix 10 g of </a:t>
            </a:r>
            <a:r>
              <a:rPr lang="en" sz="1550" b="1">
                <a:solidFill>
                  <a:srgbClr val="CCCCCC"/>
                </a:solidFill>
              </a:rPr>
              <a:t>dried yeast</a:t>
            </a:r>
            <a:r>
              <a:rPr lang="en" sz="1550">
                <a:solidFill>
                  <a:srgbClr val="CCCCCC"/>
                </a:solidFill>
              </a:rPr>
              <a:t> with 5 cm</a:t>
            </a:r>
            <a:r>
              <a:rPr lang="en" sz="1550" baseline="30000">
                <a:solidFill>
                  <a:srgbClr val="CCCCCC"/>
                </a:solidFill>
              </a:rPr>
              <a:t>3</a:t>
            </a:r>
            <a:r>
              <a:rPr lang="en" sz="1550">
                <a:solidFill>
                  <a:srgbClr val="CCCCCC"/>
                </a:solidFill>
              </a:rPr>
              <a:t> of glucose solution and pH buffer and add to </a:t>
            </a:r>
            <a:r>
              <a:rPr lang="en" sz="1550" b="1">
                <a:solidFill>
                  <a:srgbClr val="CCCCCC"/>
                </a:solidFill>
              </a:rPr>
              <a:t>3 test tubes</a:t>
            </a:r>
            <a:r>
              <a:rPr lang="en" sz="1550">
                <a:solidFill>
                  <a:srgbClr val="CCCCCC"/>
                </a:solidFill>
              </a:rPr>
              <a:t>.</a:t>
            </a:r>
            <a:endParaRPr sz="1550">
              <a:solidFill>
                <a:srgbClr val="CCCCCC"/>
              </a:solidFill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AutoNum type="alphaLcPeriod"/>
            </a:pPr>
            <a:r>
              <a:rPr lang="en" sz="1150">
                <a:solidFill>
                  <a:srgbClr val="CCCCCC"/>
                </a:solidFill>
              </a:rPr>
              <a:t>Place test tubes in the water bath at 30°C and leave for 10 minutes to </a:t>
            </a:r>
            <a:r>
              <a:rPr lang="en" sz="1150" b="1">
                <a:solidFill>
                  <a:srgbClr val="CCCCCC"/>
                </a:solidFill>
              </a:rPr>
              <a:t>equilibrate</a:t>
            </a:r>
            <a:r>
              <a:rPr lang="en" sz="1150">
                <a:solidFill>
                  <a:srgbClr val="CCCCCC"/>
                </a:solidFill>
              </a:rPr>
              <a:t>.</a:t>
            </a:r>
            <a:endParaRPr sz="1150">
              <a:solidFill>
                <a:srgbClr val="CCCCCC"/>
              </a:solidFill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50"/>
              <a:buAutoNum type="arabicPeriod"/>
            </a:pPr>
            <a:r>
              <a:rPr lang="en" sz="1550">
                <a:solidFill>
                  <a:srgbClr val="CCCCCC"/>
                </a:solidFill>
              </a:rPr>
              <a:t>Insert a </a:t>
            </a:r>
            <a:r>
              <a:rPr lang="en" sz="1550" b="1">
                <a:solidFill>
                  <a:srgbClr val="CCCCCC"/>
                </a:solidFill>
              </a:rPr>
              <a:t>holed bung</a:t>
            </a:r>
            <a:r>
              <a:rPr lang="en" sz="1550">
                <a:solidFill>
                  <a:srgbClr val="CCCCCC"/>
                </a:solidFill>
              </a:rPr>
              <a:t> into each of the test tubes and attach with a glass tube to a </a:t>
            </a:r>
            <a:r>
              <a:rPr lang="en" sz="1550" b="1">
                <a:solidFill>
                  <a:srgbClr val="CCCCCC"/>
                </a:solidFill>
              </a:rPr>
              <a:t>gas syringe</a:t>
            </a:r>
            <a:r>
              <a:rPr lang="en" sz="1550">
                <a:solidFill>
                  <a:srgbClr val="CCCCCC"/>
                </a:solidFill>
              </a:rPr>
              <a:t>.</a:t>
            </a:r>
            <a:endParaRPr sz="1550">
              <a:solidFill>
                <a:srgbClr val="CCCCCC"/>
              </a:solidFill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AutoNum type="alphaLcPeriod"/>
            </a:pPr>
            <a:r>
              <a:rPr lang="en" sz="1150">
                <a:solidFill>
                  <a:srgbClr val="CCCCCC"/>
                </a:solidFill>
              </a:rPr>
              <a:t>As the yeast respires, CO</a:t>
            </a:r>
            <a:r>
              <a:rPr lang="en" sz="1150" baseline="-25000">
                <a:solidFill>
                  <a:srgbClr val="CCCCCC"/>
                </a:solidFill>
              </a:rPr>
              <a:t>2</a:t>
            </a:r>
            <a:r>
              <a:rPr lang="en" sz="1150">
                <a:solidFill>
                  <a:srgbClr val="CCCCCC"/>
                </a:solidFill>
              </a:rPr>
              <a:t> will move down the tube to fill the gas syringe.</a:t>
            </a:r>
            <a:endParaRPr sz="1150">
              <a:solidFill>
                <a:srgbClr val="CCCCCC"/>
              </a:solidFill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50"/>
              <a:buAutoNum type="arabicPeriod"/>
            </a:pPr>
            <a:r>
              <a:rPr lang="en" sz="1550">
                <a:solidFill>
                  <a:srgbClr val="CCCCCC"/>
                </a:solidFill>
              </a:rPr>
              <a:t>Every minute, record the volume of CO</a:t>
            </a:r>
            <a:r>
              <a:rPr lang="en" sz="1550" baseline="-25000">
                <a:solidFill>
                  <a:srgbClr val="CCCCCC"/>
                </a:solidFill>
              </a:rPr>
              <a:t>2</a:t>
            </a:r>
            <a:r>
              <a:rPr lang="en" sz="1550">
                <a:solidFill>
                  <a:srgbClr val="CCCCCC"/>
                </a:solidFill>
              </a:rPr>
              <a:t> produced.</a:t>
            </a:r>
            <a:endParaRPr sz="1550">
              <a:solidFill>
                <a:srgbClr val="CCCCCC"/>
              </a:solidFill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AutoNum type="alphaLcPeriod"/>
            </a:pPr>
            <a:r>
              <a:rPr lang="en" sz="1150">
                <a:solidFill>
                  <a:srgbClr val="CCCCCC"/>
                </a:solidFill>
              </a:rPr>
              <a:t>Repeat this experiment 3 times to yield a </a:t>
            </a:r>
            <a:r>
              <a:rPr lang="en" sz="1150" b="1">
                <a:solidFill>
                  <a:srgbClr val="CCCCCC"/>
                </a:solidFill>
              </a:rPr>
              <a:t>mean value</a:t>
            </a:r>
            <a:r>
              <a:rPr lang="en" sz="1150">
                <a:solidFill>
                  <a:srgbClr val="CCCCCC"/>
                </a:solidFill>
              </a:rPr>
              <a:t>.</a:t>
            </a:r>
            <a:endParaRPr sz="1150">
              <a:solidFill>
                <a:srgbClr val="CCCCCC"/>
              </a:solidFill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AutoNum type="alphaLcPeriod"/>
            </a:pPr>
            <a:r>
              <a:rPr lang="en" sz="1150">
                <a:solidFill>
                  <a:srgbClr val="CCCCCC"/>
                </a:solidFill>
              </a:rPr>
              <a:t>Repeat at different temperatures (10°C, 20°C, 40°C) to find the </a:t>
            </a:r>
            <a:r>
              <a:rPr lang="en" sz="1150" b="1">
                <a:solidFill>
                  <a:srgbClr val="CCCCCC"/>
                </a:solidFill>
              </a:rPr>
              <a:t>optimal </a:t>
            </a:r>
            <a:r>
              <a:rPr lang="en" sz="1150">
                <a:solidFill>
                  <a:srgbClr val="CCCCCC"/>
                </a:solidFill>
              </a:rPr>
              <a:t>rate for yeast respiration.</a:t>
            </a:r>
            <a:endParaRPr sz="1150">
              <a:solidFill>
                <a:srgbClr val="CCCCCC"/>
              </a:solidFill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50"/>
              <a:buChar char="●"/>
            </a:pPr>
            <a:r>
              <a:rPr lang="en" sz="1550" u="sng">
                <a:solidFill>
                  <a:schemeClr val="hlink"/>
                </a:solidFill>
                <a:hlinkClick r:id="rId3"/>
              </a:rPr>
              <a:t>Respiration practical video.</a:t>
            </a:r>
            <a:endParaRPr sz="1550">
              <a:solidFill>
                <a:srgbClr val="CCCCCC"/>
              </a:solidFill>
            </a:endParaRPr>
          </a:p>
        </p:txBody>
      </p:sp>
      <p:sp>
        <p:nvSpPr>
          <p:cNvPr id="1513" name="Google Shape;151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3.5.2 - Respiration.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Respiration is a biochemical process that produces </a:t>
            </a:r>
            <a:r>
              <a:rPr lang="en" b="1">
                <a:solidFill>
                  <a:srgbClr val="CCCCCC"/>
                </a:solidFill>
              </a:rPr>
              <a:t>ATP</a:t>
            </a:r>
            <a:r>
              <a:rPr lang="en">
                <a:solidFill>
                  <a:srgbClr val="CCCCCC"/>
                </a:solidFill>
              </a:rPr>
              <a:t> from </a:t>
            </a:r>
            <a:r>
              <a:rPr lang="en" b="1">
                <a:solidFill>
                  <a:srgbClr val="CCCCCC"/>
                </a:solidFill>
              </a:rPr>
              <a:t>glucose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Aerobic respiration </a:t>
            </a:r>
            <a:r>
              <a:rPr lang="en">
                <a:solidFill>
                  <a:srgbClr val="CCCCCC"/>
                </a:solidFill>
              </a:rPr>
              <a:t>occurs in the presence of </a:t>
            </a:r>
            <a:r>
              <a:rPr lang="en" b="1">
                <a:solidFill>
                  <a:srgbClr val="CCCCCC"/>
                </a:solidFill>
              </a:rPr>
              <a:t>oxygen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O</a:t>
            </a:r>
            <a:r>
              <a:rPr lang="en" b="1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Anaerobic respiration </a:t>
            </a:r>
            <a:r>
              <a:rPr lang="en">
                <a:solidFill>
                  <a:srgbClr val="CCCCCC"/>
                </a:solidFill>
              </a:rPr>
              <a:t>takes place </a:t>
            </a:r>
            <a:r>
              <a:rPr lang="en" b="1">
                <a:solidFill>
                  <a:srgbClr val="CCCCCC"/>
                </a:solidFill>
              </a:rPr>
              <a:t>without </a:t>
            </a:r>
            <a:r>
              <a:rPr lang="en">
                <a:solidFill>
                  <a:srgbClr val="CCCCCC"/>
                </a:solidFill>
              </a:rPr>
              <a:t>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ATP provides </a:t>
            </a:r>
            <a:r>
              <a:rPr lang="en" b="1">
                <a:solidFill>
                  <a:srgbClr val="CCCCCC"/>
                </a:solidFill>
              </a:rPr>
              <a:t>energy </a:t>
            </a:r>
            <a:r>
              <a:rPr lang="en">
                <a:solidFill>
                  <a:srgbClr val="CCCCCC"/>
                </a:solidFill>
              </a:rPr>
              <a:t>for chemical processes.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Active transport, DNA replication, muscle contraction, cell division and protein synthesis all use ATP as a source of energy.</a:t>
            </a:r>
            <a:endParaRPr>
              <a:solidFill>
                <a:srgbClr val="CCCCCC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C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12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</a:t>
            </a:r>
            <a:r>
              <a:rPr lang="en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6C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+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 + </a:t>
            </a:r>
            <a:r>
              <a:rPr lang="en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32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ATP</a:t>
            </a:r>
            <a:endParaRPr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226000" y="3764350"/>
            <a:ext cx="4692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Aerobic respiration produces ATP from 6 molecules of O</a:t>
            </a:r>
            <a:r>
              <a:rPr lang="en" sz="12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and a single molecule of glucose (C</a:t>
            </a:r>
            <a:r>
              <a:rPr lang="en" sz="12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2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sz="12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" name="Google Shape;1518;p32"/>
          <p:cNvPicPr preferRelativeResize="0"/>
          <p:nvPr/>
        </p:nvPicPr>
        <p:blipFill rotWithShape="1">
          <a:blip r:embed="rId3">
            <a:alphaModFix/>
          </a:blip>
          <a:srcRect b="28652"/>
          <a:stretch/>
        </p:blipFill>
        <p:spPr>
          <a:xfrm>
            <a:off x="0" y="0"/>
            <a:ext cx="9144003" cy="44114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520" name="Google Shape;1520;p32"/>
          <p:cNvSpPr txBox="1"/>
          <p:nvPr/>
        </p:nvSpPr>
        <p:spPr>
          <a:xfrm>
            <a:off x="582900" y="4550850"/>
            <a:ext cx="805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</a:t>
            </a:r>
            <a:r>
              <a:rPr lang="en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from yeast has a variety of industrial uses, most notably in bread-making and beer production.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521" name="Google Shape;1521;p32"/>
          <p:cNvCxnSpPr/>
          <p:nvPr/>
        </p:nvCxnSpPr>
        <p:spPr>
          <a:xfrm rot="10800000">
            <a:off x="0" y="4411425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9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Aerobic respiration occurs in the </a:t>
            </a:r>
            <a:r>
              <a:rPr lang="en" sz="1700" b="1">
                <a:solidFill>
                  <a:srgbClr val="CCCCCC"/>
                </a:solidFill>
              </a:rPr>
              <a:t>mitochondria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A mitochondrion is a membrane-bound organelle with a </a:t>
            </a:r>
            <a:r>
              <a:rPr lang="en" sz="1300" b="1">
                <a:solidFill>
                  <a:srgbClr val="CCCCCC"/>
                </a:solidFill>
              </a:rPr>
              <a:t>very large SA:V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high SA:V increases the </a:t>
            </a:r>
            <a:r>
              <a:rPr lang="en" sz="1300" b="1">
                <a:solidFill>
                  <a:srgbClr val="CCCCCC"/>
                </a:solidFill>
              </a:rPr>
              <a:t>rate </a:t>
            </a:r>
            <a:r>
              <a:rPr lang="en" sz="1300">
                <a:solidFill>
                  <a:srgbClr val="CCCCCC"/>
                </a:solidFill>
              </a:rPr>
              <a:t>of respiration.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Anaerobic respiration occurs in the </a:t>
            </a:r>
            <a:r>
              <a:rPr lang="en" sz="1700" b="1">
                <a:solidFill>
                  <a:srgbClr val="CCCCCC"/>
                </a:solidFill>
              </a:rPr>
              <a:t>cytoplasm </a:t>
            </a:r>
            <a:r>
              <a:rPr lang="en" sz="1700">
                <a:solidFill>
                  <a:srgbClr val="CCCCCC"/>
                </a:solidFill>
              </a:rPr>
              <a:t>of the cell.</a:t>
            </a:r>
            <a:endParaRPr sz="17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Respiration requires </a:t>
            </a:r>
            <a:r>
              <a:rPr lang="en" sz="1700" b="1">
                <a:solidFill>
                  <a:srgbClr val="CCCCCC"/>
                </a:solidFill>
              </a:rPr>
              <a:t>coenzymes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Coenzymes improve the functionality of enzymes.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 b="1">
                <a:solidFill>
                  <a:srgbClr val="CCCCCC"/>
                </a:solidFill>
              </a:rPr>
              <a:t>Nicotinamide adenine dinucleotide </a:t>
            </a:r>
            <a:r>
              <a:rPr lang="en" sz="1300">
                <a:solidFill>
                  <a:srgbClr val="CCCCCC"/>
                </a:solidFill>
              </a:rPr>
              <a:t>(</a:t>
            </a:r>
            <a:r>
              <a:rPr lang="en" sz="1300" b="1">
                <a:solidFill>
                  <a:srgbClr val="CCCCCC"/>
                </a:solidFill>
              </a:rPr>
              <a:t>NAD</a:t>
            </a:r>
            <a:r>
              <a:rPr lang="en" sz="1300">
                <a:solidFill>
                  <a:srgbClr val="CCCCCC"/>
                </a:solidFill>
              </a:rPr>
              <a:t>), </a:t>
            </a:r>
            <a:r>
              <a:rPr lang="en" sz="1300" b="1">
                <a:solidFill>
                  <a:srgbClr val="CCCCCC"/>
                </a:solidFill>
              </a:rPr>
              <a:t>flavin adenine dinucleotide</a:t>
            </a:r>
            <a:r>
              <a:rPr lang="en" sz="1300">
                <a:solidFill>
                  <a:srgbClr val="CCCCCC"/>
                </a:solidFill>
              </a:rPr>
              <a:t> (</a:t>
            </a:r>
            <a:r>
              <a:rPr lang="en" sz="1300" b="1">
                <a:solidFill>
                  <a:srgbClr val="CCCCCC"/>
                </a:solidFill>
              </a:rPr>
              <a:t>FAD</a:t>
            </a:r>
            <a:r>
              <a:rPr lang="en" sz="1300">
                <a:solidFill>
                  <a:srgbClr val="CCCCCC"/>
                </a:solidFill>
              </a:rPr>
              <a:t>) and </a:t>
            </a:r>
            <a:r>
              <a:rPr lang="en" sz="1300" b="1">
                <a:solidFill>
                  <a:srgbClr val="CCCCCC"/>
                </a:solidFill>
              </a:rPr>
              <a:t>coenzyme A </a:t>
            </a:r>
            <a:r>
              <a:rPr lang="en" sz="1300">
                <a:solidFill>
                  <a:srgbClr val="CCCCCC"/>
                </a:solidFill>
              </a:rPr>
              <a:t>(</a:t>
            </a:r>
            <a:r>
              <a:rPr lang="en" sz="1300" b="1">
                <a:solidFill>
                  <a:srgbClr val="CCCCCC"/>
                </a:solidFill>
              </a:rPr>
              <a:t>coA</a:t>
            </a:r>
            <a:r>
              <a:rPr lang="en" sz="1300">
                <a:solidFill>
                  <a:srgbClr val="CCCCCC"/>
                </a:solidFill>
              </a:rPr>
              <a:t>) are all examples of coenzymes.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2" name="Google Shape;72;p15"/>
          <p:cNvGrpSpPr/>
          <p:nvPr/>
        </p:nvGrpSpPr>
        <p:grpSpPr>
          <a:xfrm>
            <a:off x="5789075" y="1171175"/>
            <a:ext cx="2597700" cy="3379000"/>
            <a:chOff x="5793775" y="1260625"/>
            <a:chExt cx="2597700" cy="3379000"/>
          </a:xfrm>
        </p:grpSpPr>
        <p:grpSp>
          <p:nvGrpSpPr>
            <p:cNvPr id="73" name="Google Shape;73;p15"/>
            <p:cNvGrpSpPr/>
            <p:nvPr/>
          </p:nvGrpSpPr>
          <p:grpSpPr>
            <a:xfrm>
              <a:off x="5918425" y="1260625"/>
              <a:ext cx="2348430" cy="2426848"/>
              <a:chOff x="791700" y="973575"/>
              <a:chExt cx="3354900" cy="3466925"/>
            </a:xfrm>
          </p:grpSpPr>
          <p:sp>
            <p:nvSpPr>
              <p:cNvPr id="74" name="Google Shape;74;p15"/>
              <p:cNvSpPr/>
              <p:nvPr/>
            </p:nvSpPr>
            <p:spPr>
              <a:xfrm>
                <a:off x="791700" y="973575"/>
                <a:ext cx="3354900" cy="3466925"/>
              </a:xfrm>
              <a:custGeom>
                <a:avLst/>
                <a:gdLst/>
                <a:ahLst/>
                <a:cxnLst/>
                <a:rect l="l" t="t" r="r" b="b"/>
                <a:pathLst>
                  <a:path w="134196" h="138677" extrusionOk="0">
                    <a:moveTo>
                      <a:pt x="68637" y="0"/>
                    </a:moveTo>
                    <a:cubicBezTo>
                      <a:pt x="67828" y="0"/>
                      <a:pt x="67020" y="14"/>
                      <a:pt x="66212" y="40"/>
                    </a:cubicBezTo>
                    <a:cubicBezTo>
                      <a:pt x="48931" y="583"/>
                      <a:pt x="31672" y="7373"/>
                      <a:pt x="19575" y="19736"/>
                    </a:cubicBezTo>
                    <a:cubicBezTo>
                      <a:pt x="8530" y="31024"/>
                      <a:pt x="2172" y="46533"/>
                      <a:pt x="1020" y="62285"/>
                    </a:cubicBezTo>
                    <a:cubicBezTo>
                      <a:pt x="0" y="76243"/>
                      <a:pt x="2958" y="90511"/>
                      <a:pt x="9660" y="102797"/>
                    </a:cubicBezTo>
                    <a:cubicBezTo>
                      <a:pt x="16362" y="115093"/>
                      <a:pt x="26797" y="125340"/>
                      <a:pt x="39304" y="131621"/>
                    </a:cubicBezTo>
                    <a:cubicBezTo>
                      <a:pt x="48497" y="136238"/>
                      <a:pt x="58786" y="138676"/>
                      <a:pt x="69070" y="138676"/>
                    </a:cubicBezTo>
                    <a:cubicBezTo>
                      <a:pt x="72777" y="138676"/>
                      <a:pt x="76483" y="138359"/>
                      <a:pt x="80137" y="137714"/>
                    </a:cubicBezTo>
                    <a:cubicBezTo>
                      <a:pt x="93917" y="135277"/>
                      <a:pt x="106856" y="128131"/>
                      <a:pt x="116095" y="117619"/>
                    </a:cubicBezTo>
                    <a:cubicBezTo>
                      <a:pt x="127228" y="104957"/>
                      <a:pt x="132667" y="87975"/>
                      <a:pt x="133432" y="71137"/>
                    </a:cubicBezTo>
                    <a:cubicBezTo>
                      <a:pt x="134196" y="54465"/>
                      <a:pt x="130352" y="37139"/>
                      <a:pt x="120161" y="23923"/>
                    </a:cubicBezTo>
                    <a:cubicBezTo>
                      <a:pt x="113924" y="15837"/>
                      <a:pt x="105483" y="9522"/>
                      <a:pt x="96100" y="5501"/>
                    </a:cubicBezTo>
                    <a:cubicBezTo>
                      <a:pt x="87469" y="1788"/>
                      <a:pt x="78050" y="0"/>
                      <a:pt x="68637" y="0"/>
                    </a:cubicBezTo>
                    <a:close/>
                  </a:path>
                </a:pathLst>
              </a:custGeom>
              <a:solidFill>
                <a:srgbClr val="F7F2F2"/>
              </a:solidFill>
              <a:ln w="26025" cap="flat" cmpd="sng">
                <a:solidFill>
                  <a:srgbClr val="BD9393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1769575" y="1701800"/>
                <a:ext cx="1560325" cy="1646050"/>
              </a:xfrm>
              <a:custGeom>
                <a:avLst/>
                <a:gdLst/>
                <a:ahLst/>
                <a:cxnLst/>
                <a:rect l="l" t="t" r="r" b="b"/>
                <a:pathLst>
                  <a:path w="62413" h="65842" extrusionOk="0">
                    <a:moveTo>
                      <a:pt x="37588" y="1"/>
                    </a:moveTo>
                    <a:cubicBezTo>
                      <a:pt x="37144" y="1"/>
                      <a:pt x="36580" y="56"/>
                      <a:pt x="36037" y="112"/>
                    </a:cubicBezTo>
                    <a:cubicBezTo>
                      <a:pt x="34674" y="245"/>
                      <a:pt x="33345" y="588"/>
                      <a:pt x="32027" y="920"/>
                    </a:cubicBezTo>
                    <a:cubicBezTo>
                      <a:pt x="30897" y="1197"/>
                      <a:pt x="29689" y="1330"/>
                      <a:pt x="28692" y="1917"/>
                    </a:cubicBezTo>
                    <a:cubicBezTo>
                      <a:pt x="28205" y="2205"/>
                      <a:pt x="27595" y="2549"/>
                      <a:pt x="27485" y="3114"/>
                    </a:cubicBezTo>
                    <a:cubicBezTo>
                      <a:pt x="27396" y="3535"/>
                      <a:pt x="27607" y="4111"/>
                      <a:pt x="27994" y="4321"/>
                    </a:cubicBezTo>
                    <a:cubicBezTo>
                      <a:pt x="28134" y="4395"/>
                      <a:pt x="28279" y="4425"/>
                      <a:pt x="28429" y="4425"/>
                    </a:cubicBezTo>
                    <a:cubicBezTo>
                      <a:pt x="29065" y="4425"/>
                      <a:pt x="29781" y="3883"/>
                      <a:pt x="30454" y="3856"/>
                    </a:cubicBezTo>
                    <a:cubicBezTo>
                      <a:pt x="30784" y="3843"/>
                      <a:pt x="31244" y="3726"/>
                      <a:pt x="31612" y="3726"/>
                    </a:cubicBezTo>
                    <a:cubicBezTo>
                      <a:pt x="31899" y="3726"/>
                      <a:pt x="32131" y="3797"/>
                      <a:pt x="32204" y="4044"/>
                    </a:cubicBezTo>
                    <a:cubicBezTo>
                      <a:pt x="32359" y="4554"/>
                      <a:pt x="31439" y="4820"/>
                      <a:pt x="30974" y="5063"/>
                    </a:cubicBezTo>
                    <a:cubicBezTo>
                      <a:pt x="30764" y="5163"/>
                      <a:pt x="30531" y="5163"/>
                      <a:pt x="30310" y="5230"/>
                    </a:cubicBezTo>
                    <a:cubicBezTo>
                      <a:pt x="28172" y="5894"/>
                      <a:pt x="26000" y="6559"/>
                      <a:pt x="23973" y="7534"/>
                    </a:cubicBezTo>
                    <a:cubicBezTo>
                      <a:pt x="21470" y="8741"/>
                      <a:pt x="19121" y="10281"/>
                      <a:pt x="16861" y="11898"/>
                    </a:cubicBezTo>
                    <a:cubicBezTo>
                      <a:pt x="15022" y="13206"/>
                      <a:pt x="13062" y="14457"/>
                      <a:pt x="11632" y="16208"/>
                    </a:cubicBezTo>
                    <a:cubicBezTo>
                      <a:pt x="10912" y="17083"/>
                      <a:pt x="10491" y="18179"/>
                      <a:pt x="10037" y="19221"/>
                    </a:cubicBezTo>
                    <a:cubicBezTo>
                      <a:pt x="9782" y="19786"/>
                      <a:pt x="9938" y="20650"/>
                      <a:pt x="9406" y="20982"/>
                    </a:cubicBezTo>
                    <a:cubicBezTo>
                      <a:pt x="9262" y="21067"/>
                      <a:pt x="9074" y="21111"/>
                      <a:pt x="8885" y="21111"/>
                    </a:cubicBezTo>
                    <a:cubicBezTo>
                      <a:pt x="8608" y="21111"/>
                      <a:pt x="8328" y="21018"/>
                      <a:pt x="8176" y="20827"/>
                    </a:cubicBezTo>
                    <a:cubicBezTo>
                      <a:pt x="7512" y="19974"/>
                      <a:pt x="8143" y="18600"/>
                      <a:pt x="8575" y="17614"/>
                    </a:cubicBezTo>
                    <a:cubicBezTo>
                      <a:pt x="9040" y="16573"/>
                      <a:pt x="9882" y="15753"/>
                      <a:pt x="10724" y="14956"/>
                    </a:cubicBezTo>
                    <a:cubicBezTo>
                      <a:pt x="11167" y="14535"/>
                      <a:pt x="11854" y="13826"/>
                      <a:pt x="12275" y="13405"/>
                    </a:cubicBezTo>
                    <a:cubicBezTo>
                      <a:pt x="13438" y="12242"/>
                      <a:pt x="14646" y="11123"/>
                      <a:pt x="15964" y="10137"/>
                    </a:cubicBezTo>
                    <a:cubicBezTo>
                      <a:pt x="17725" y="8830"/>
                      <a:pt x="19874" y="8088"/>
                      <a:pt x="21625" y="6758"/>
                    </a:cubicBezTo>
                    <a:cubicBezTo>
                      <a:pt x="22478" y="6116"/>
                      <a:pt x="24239" y="5584"/>
                      <a:pt x="23951" y="4554"/>
                    </a:cubicBezTo>
                    <a:cubicBezTo>
                      <a:pt x="23859" y="4238"/>
                      <a:pt x="23494" y="4169"/>
                      <a:pt x="23094" y="4169"/>
                    </a:cubicBezTo>
                    <a:cubicBezTo>
                      <a:pt x="22820" y="4169"/>
                      <a:pt x="22530" y="4201"/>
                      <a:pt x="22300" y="4210"/>
                    </a:cubicBezTo>
                    <a:cubicBezTo>
                      <a:pt x="21824" y="4233"/>
                      <a:pt x="21381" y="4443"/>
                      <a:pt x="20938" y="4620"/>
                    </a:cubicBezTo>
                    <a:cubicBezTo>
                      <a:pt x="20484" y="4798"/>
                      <a:pt x="20063" y="5041"/>
                      <a:pt x="19631" y="5274"/>
                    </a:cubicBezTo>
                    <a:cubicBezTo>
                      <a:pt x="18711" y="5739"/>
                      <a:pt x="17770" y="6160"/>
                      <a:pt x="16917" y="6725"/>
                    </a:cubicBezTo>
                    <a:cubicBezTo>
                      <a:pt x="14701" y="8165"/>
                      <a:pt x="12519" y="9705"/>
                      <a:pt x="10669" y="11588"/>
                    </a:cubicBezTo>
                    <a:cubicBezTo>
                      <a:pt x="8797" y="13505"/>
                      <a:pt x="6936" y="15576"/>
                      <a:pt x="5883" y="18046"/>
                    </a:cubicBezTo>
                    <a:cubicBezTo>
                      <a:pt x="5351" y="19298"/>
                      <a:pt x="5529" y="20738"/>
                      <a:pt x="5207" y="22057"/>
                    </a:cubicBezTo>
                    <a:cubicBezTo>
                      <a:pt x="4986" y="22998"/>
                      <a:pt x="4476" y="23862"/>
                      <a:pt x="4321" y="24815"/>
                    </a:cubicBezTo>
                    <a:cubicBezTo>
                      <a:pt x="4199" y="25502"/>
                      <a:pt x="4332" y="26211"/>
                      <a:pt x="4288" y="26909"/>
                    </a:cubicBezTo>
                    <a:cubicBezTo>
                      <a:pt x="4221" y="27906"/>
                      <a:pt x="4775" y="29324"/>
                      <a:pt x="3945" y="29866"/>
                    </a:cubicBezTo>
                    <a:cubicBezTo>
                      <a:pt x="3864" y="29918"/>
                      <a:pt x="3769" y="29941"/>
                      <a:pt x="3669" y="29941"/>
                    </a:cubicBezTo>
                    <a:cubicBezTo>
                      <a:pt x="3384" y="29941"/>
                      <a:pt x="3056" y="29758"/>
                      <a:pt x="2892" y="29545"/>
                    </a:cubicBezTo>
                    <a:cubicBezTo>
                      <a:pt x="2216" y="28692"/>
                      <a:pt x="2637" y="27385"/>
                      <a:pt x="2660" y="26310"/>
                    </a:cubicBezTo>
                    <a:cubicBezTo>
                      <a:pt x="2682" y="25136"/>
                      <a:pt x="3335" y="23929"/>
                      <a:pt x="3025" y="22799"/>
                    </a:cubicBezTo>
                    <a:cubicBezTo>
                      <a:pt x="2884" y="22300"/>
                      <a:pt x="2615" y="21524"/>
                      <a:pt x="2104" y="21524"/>
                    </a:cubicBezTo>
                    <a:cubicBezTo>
                      <a:pt x="2094" y="21524"/>
                      <a:pt x="2083" y="21524"/>
                      <a:pt x="2072" y="21525"/>
                    </a:cubicBezTo>
                    <a:cubicBezTo>
                      <a:pt x="1131" y="21580"/>
                      <a:pt x="965" y="23076"/>
                      <a:pt x="677" y="23973"/>
                    </a:cubicBezTo>
                    <a:cubicBezTo>
                      <a:pt x="34" y="25945"/>
                      <a:pt x="1" y="28083"/>
                      <a:pt x="12" y="30154"/>
                    </a:cubicBezTo>
                    <a:cubicBezTo>
                      <a:pt x="12" y="31705"/>
                      <a:pt x="311" y="33245"/>
                      <a:pt x="522" y="34785"/>
                    </a:cubicBezTo>
                    <a:cubicBezTo>
                      <a:pt x="721" y="36225"/>
                      <a:pt x="544" y="37798"/>
                      <a:pt x="1230" y="39061"/>
                    </a:cubicBezTo>
                    <a:cubicBezTo>
                      <a:pt x="1507" y="39559"/>
                      <a:pt x="1962" y="40002"/>
                      <a:pt x="2482" y="40202"/>
                    </a:cubicBezTo>
                    <a:cubicBezTo>
                      <a:pt x="2692" y="40285"/>
                      <a:pt x="2956" y="40364"/>
                      <a:pt x="3196" y="40364"/>
                    </a:cubicBezTo>
                    <a:cubicBezTo>
                      <a:pt x="3374" y="40364"/>
                      <a:pt x="3538" y="40320"/>
                      <a:pt x="3657" y="40202"/>
                    </a:cubicBezTo>
                    <a:cubicBezTo>
                      <a:pt x="4820" y="39061"/>
                      <a:pt x="3690" y="36945"/>
                      <a:pt x="3723" y="35317"/>
                    </a:cubicBezTo>
                    <a:cubicBezTo>
                      <a:pt x="3756" y="33877"/>
                      <a:pt x="2770" y="31971"/>
                      <a:pt x="3834" y="31007"/>
                    </a:cubicBezTo>
                    <a:cubicBezTo>
                      <a:pt x="3922" y="30928"/>
                      <a:pt x="4045" y="30894"/>
                      <a:pt x="4175" y="30894"/>
                    </a:cubicBezTo>
                    <a:cubicBezTo>
                      <a:pt x="4355" y="30894"/>
                      <a:pt x="4547" y="30960"/>
                      <a:pt x="4676" y="31063"/>
                    </a:cubicBezTo>
                    <a:cubicBezTo>
                      <a:pt x="5484" y="31750"/>
                      <a:pt x="5318" y="33090"/>
                      <a:pt x="5462" y="34131"/>
                    </a:cubicBezTo>
                    <a:cubicBezTo>
                      <a:pt x="5628" y="35405"/>
                      <a:pt x="5407" y="36712"/>
                      <a:pt x="5518" y="37986"/>
                    </a:cubicBezTo>
                    <a:cubicBezTo>
                      <a:pt x="5651" y="39338"/>
                      <a:pt x="6005" y="40667"/>
                      <a:pt x="6204" y="42008"/>
                    </a:cubicBezTo>
                    <a:cubicBezTo>
                      <a:pt x="6382" y="43193"/>
                      <a:pt x="6492" y="44389"/>
                      <a:pt x="6681" y="45586"/>
                    </a:cubicBezTo>
                    <a:cubicBezTo>
                      <a:pt x="6836" y="46560"/>
                      <a:pt x="7002" y="47535"/>
                      <a:pt x="7212" y="48499"/>
                    </a:cubicBezTo>
                    <a:cubicBezTo>
                      <a:pt x="7423" y="49419"/>
                      <a:pt x="7689" y="50327"/>
                      <a:pt x="7933" y="51235"/>
                    </a:cubicBezTo>
                    <a:cubicBezTo>
                      <a:pt x="8221" y="52277"/>
                      <a:pt x="8198" y="53473"/>
                      <a:pt x="8830" y="54337"/>
                    </a:cubicBezTo>
                    <a:cubicBezTo>
                      <a:pt x="9173" y="54802"/>
                      <a:pt x="9694" y="55245"/>
                      <a:pt x="10270" y="55301"/>
                    </a:cubicBezTo>
                    <a:cubicBezTo>
                      <a:pt x="10338" y="55308"/>
                      <a:pt x="10411" y="55311"/>
                      <a:pt x="10485" y="55311"/>
                    </a:cubicBezTo>
                    <a:cubicBezTo>
                      <a:pt x="10999" y="55311"/>
                      <a:pt x="11613" y="55137"/>
                      <a:pt x="11788" y="54692"/>
                    </a:cubicBezTo>
                    <a:cubicBezTo>
                      <a:pt x="12164" y="53750"/>
                      <a:pt x="10813" y="52908"/>
                      <a:pt x="10525" y="51933"/>
                    </a:cubicBezTo>
                    <a:cubicBezTo>
                      <a:pt x="10048" y="50349"/>
                      <a:pt x="9506" y="48665"/>
                      <a:pt x="9794" y="47037"/>
                    </a:cubicBezTo>
                    <a:cubicBezTo>
                      <a:pt x="9838" y="46760"/>
                      <a:pt x="9904" y="46317"/>
                      <a:pt x="10181" y="46317"/>
                    </a:cubicBezTo>
                    <a:cubicBezTo>
                      <a:pt x="10188" y="46317"/>
                      <a:pt x="10194" y="46316"/>
                      <a:pt x="10200" y="46316"/>
                    </a:cubicBezTo>
                    <a:cubicBezTo>
                      <a:pt x="10892" y="46316"/>
                      <a:pt x="10982" y="47508"/>
                      <a:pt x="11300" y="48145"/>
                    </a:cubicBezTo>
                    <a:cubicBezTo>
                      <a:pt x="11754" y="49053"/>
                      <a:pt x="11522" y="50493"/>
                      <a:pt x="12419" y="50969"/>
                    </a:cubicBezTo>
                    <a:cubicBezTo>
                      <a:pt x="12565" y="51046"/>
                      <a:pt x="12745" y="51083"/>
                      <a:pt x="12931" y="51083"/>
                    </a:cubicBezTo>
                    <a:cubicBezTo>
                      <a:pt x="13308" y="51083"/>
                      <a:pt x="13710" y="50930"/>
                      <a:pt x="13903" y="50648"/>
                    </a:cubicBezTo>
                    <a:cubicBezTo>
                      <a:pt x="14380" y="49917"/>
                      <a:pt x="13638" y="48909"/>
                      <a:pt x="13427" y="48067"/>
                    </a:cubicBezTo>
                    <a:cubicBezTo>
                      <a:pt x="13084" y="46671"/>
                      <a:pt x="12552" y="45331"/>
                      <a:pt x="12164" y="43957"/>
                    </a:cubicBezTo>
                    <a:cubicBezTo>
                      <a:pt x="11898" y="43049"/>
                      <a:pt x="11610" y="42140"/>
                      <a:pt x="11444" y="41221"/>
                    </a:cubicBezTo>
                    <a:cubicBezTo>
                      <a:pt x="11223" y="40047"/>
                      <a:pt x="11223" y="38861"/>
                      <a:pt x="11068" y="37687"/>
                    </a:cubicBezTo>
                    <a:cubicBezTo>
                      <a:pt x="10968" y="36890"/>
                      <a:pt x="11156" y="35959"/>
                      <a:pt x="10691" y="35306"/>
                    </a:cubicBezTo>
                    <a:cubicBezTo>
                      <a:pt x="10491" y="35036"/>
                      <a:pt x="10138" y="34775"/>
                      <a:pt x="9803" y="34775"/>
                    </a:cubicBezTo>
                    <a:cubicBezTo>
                      <a:pt x="9766" y="34775"/>
                      <a:pt x="9730" y="34778"/>
                      <a:pt x="9694" y="34785"/>
                    </a:cubicBezTo>
                    <a:cubicBezTo>
                      <a:pt x="9350" y="34851"/>
                      <a:pt x="9140" y="35250"/>
                      <a:pt x="9018" y="35571"/>
                    </a:cubicBezTo>
                    <a:cubicBezTo>
                      <a:pt x="8619" y="36635"/>
                      <a:pt x="8963" y="37853"/>
                      <a:pt x="8985" y="38983"/>
                    </a:cubicBezTo>
                    <a:cubicBezTo>
                      <a:pt x="9018" y="40556"/>
                      <a:pt x="10048" y="42340"/>
                      <a:pt x="9240" y="43680"/>
                    </a:cubicBezTo>
                    <a:cubicBezTo>
                      <a:pt x="9140" y="43834"/>
                      <a:pt x="8937" y="43981"/>
                      <a:pt x="8757" y="43981"/>
                    </a:cubicBezTo>
                    <a:cubicBezTo>
                      <a:pt x="8717" y="43981"/>
                      <a:pt x="8678" y="43973"/>
                      <a:pt x="8641" y="43957"/>
                    </a:cubicBezTo>
                    <a:cubicBezTo>
                      <a:pt x="7755" y="43547"/>
                      <a:pt x="8021" y="42107"/>
                      <a:pt x="7888" y="41143"/>
                    </a:cubicBezTo>
                    <a:cubicBezTo>
                      <a:pt x="7578" y="38983"/>
                      <a:pt x="7910" y="36779"/>
                      <a:pt x="7755" y="34608"/>
                    </a:cubicBezTo>
                    <a:cubicBezTo>
                      <a:pt x="7622" y="32724"/>
                      <a:pt x="7091" y="30863"/>
                      <a:pt x="7046" y="28980"/>
                    </a:cubicBezTo>
                    <a:cubicBezTo>
                      <a:pt x="7013" y="27186"/>
                      <a:pt x="6492" y="25092"/>
                      <a:pt x="7512" y="23619"/>
                    </a:cubicBezTo>
                    <a:cubicBezTo>
                      <a:pt x="7688" y="23364"/>
                      <a:pt x="8019" y="23153"/>
                      <a:pt x="8331" y="23153"/>
                    </a:cubicBezTo>
                    <a:cubicBezTo>
                      <a:pt x="8372" y="23153"/>
                      <a:pt x="8413" y="23157"/>
                      <a:pt x="8453" y="23164"/>
                    </a:cubicBezTo>
                    <a:cubicBezTo>
                      <a:pt x="8819" y="23231"/>
                      <a:pt x="9051" y="23641"/>
                      <a:pt x="9229" y="23973"/>
                    </a:cubicBezTo>
                    <a:cubicBezTo>
                      <a:pt x="10104" y="25568"/>
                      <a:pt x="10159" y="27485"/>
                      <a:pt x="10525" y="29268"/>
                    </a:cubicBezTo>
                    <a:cubicBezTo>
                      <a:pt x="10724" y="30210"/>
                      <a:pt x="10846" y="31162"/>
                      <a:pt x="11023" y="32104"/>
                    </a:cubicBezTo>
                    <a:cubicBezTo>
                      <a:pt x="11234" y="33223"/>
                      <a:pt x="11455" y="34342"/>
                      <a:pt x="11688" y="35461"/>
                    </a:cubicBezTo>
                    <a:cubicBezTo>
                      <a:pt x="11998" y="36890"/>
                      <a:pt x="12353" y="38319"/>
                      <a:pt x="12663" y="39748"/>
                    </a:cubicBezTo>
                    <a:cubicBezTo>
                      <a:pt x="12906" y="40900"/>
                      <a:pt x="13117" y="42063"/>
                      <a:pt x="13361" y="43215"/>
                    </a:cubicBezTo>
                    <a:cubicBezTo>
                      <a:pt x="13660" y="44677"/>
                      <a:pt x="13804" y="46173"/>
                      <a:pt x="14291" y="47580"/>
                    </a:cubicBezTo>
                    <a:cubicBezTo>
                      <a:pt x="14679" y="48710"/>
                      <a:pt x="15255" y="49751"/>
                      <a:pt x="15820" y="50814"/>
                    </a:cubicBezTo>
                    <a:cubicBezTo>
                      <a:pt x="16097" y="51346"/>
                      <a:pt x="16529" y="52232"/>
                      <a:pt x="16717" y="52808"/>
                    </a:cubicBezTo>
                    <a:cubicBezTo>
                      <a:pt x="16939" y="53473"/>
                      <a:pt x="17127" y="54171"/>
                      <a:pt x="17470" y="54725"/>
                    </a:cubicBezTo>
                    <a:cubicBezTo>
                      <a:pt x="17781" y="55234"/>
                      <a:pt x="18656" y="55788"/>
                      <a:pt x="19254" y="55888"/>
                    </a:cubicBezTo>
                    <a:cubicBezTo>
                      <a:pt x="19332" y="55899"/>
                      <a:pt x="19420" y="55910"/>
                      <a:pt x="19509" y="55910"/>
                    </a:cubicBezTo>
                    <a:cubicBezTo>
                      <a:pt x="19520" y="55911"/>
                      <a:pt x="19530" y="55911"/>
                      <a:pt x="19541" y="55911"/>
                    </a:cubicBezTo>
                    <a:cubicBezTo>
                      <a:pt x="20112" y="55911"/>
                      <a:pt x="20814" y="55068"/>
                      <a:pt x="20716" y="54503"/>
                    </a:cubicBezTo>
                    <a:cubicBezTo>
                      <a:pt x="20605" y="53816"/>
                      <a:pt x="20107" y="53074"/>
                      <a:pt x="19686" y="52343"/>
                    </a:cubicBezTo>
                    <a:cubicBezTo>
                      <a:pt x="19376" y="51822"/>
                      <a:pt x="19021" y="50903"/>
                      <a:pt x="18789" y="50338"/>
                    </a:cubicBezTo>
                    <a:cubicBezTo>
                      <a:pt x="18390" y="49374"/>
                      <a:pt x="17947" y="48433"/>
                      <a:pt x="17526" y="47469"/>
                    </a:cubicBezTo>
                    <a:cubicBezTo>
                      <a:pt x="17293" y="46915"/>
                      <a:pt x="16928" y="45996"/>
                      <a:pt x="16695" y="45431"/>
                    </a:cubicBezTo>
                    <a:cubicBezTo>
                      <a:pt x="15853" y="43359"/>
                      <a:pt x="14945" y="41288"/>
                      <a:pt x="14435" y="39105"/>
                    </a:cubicBezTo>
                    <a:cubicBezTo>
                      <a:pt x="13903" y="36779"/>
                      <a:pt x="14136" y="34320"/>
                      <a:pt x="13671" y="31971"/>
                    </a:cubicBezTo>
                    <a:cubicBezTo>
                      <a:pt x="13150" y="29312"/>
                      <a:pt x="11422" y="26864"/>
                      <a:pt x="11422" y="24161"/>
                    </a:cubicBezTo>
                    <a:cubicBezTo>
                      <a:pt x="11422" y="22588"/>
                      <a:pt x="12109" y="21082"/>
                      <a:pt x="12718" y="19631"/>
                    </a:cubicBezTo>
                    <a:cubicBezTo>
                      <a:pt x="13261" y="18357"/>
                      <a:pt x="13859" y="17049"/>
                      <a:pt x="14790" y="16008"/>
                    </a:cubicBezTo>
                    <a:cubicBezTo>
                      <a:pt x="15864" y="14812"/>
                      <a:pt x="17282" y="13970"/>
                      <a:pt x="18667" y="13117"/>
                    </a:cubicBezTo>
                    <a:cubicBezTo>
                      <a:pt x="19187" y="12796"/>
                      <a:pt x="19996" y="12231"/>
                      <a:pt x="20428" y="11821"/>
                    </a:cubicBezTo>
                    <a:cubicBezTo>
                      <a:pt x="20943" y="11325"/>
                      <a:pt x="21473" y="10837"/>
                      <a:pt x="22039" y="10837"/>
                    </a:cubicBezTo>
                    <a:cubicBezTo>
                      <a:pt x="22143" y="10837"/>
                      <a:pt x="22249" y="10854"/>
                      <a:pt x="22356" y="10890"/>
                    </a:cubicBezTo>
                    <a:cubicBezTo>
                      <a:pt x="22511" y="10946"/>
                      <a:pt x="22644" y="11056"/>
                      <a:pt x="22732" y="11212"/>
                    </a:cubicBezTo>
                    <a:cubicBezTo>
                      <a:pt x="23054" y="11710"/>
                      <a:pt x="22788" y="12773"/>
                      <a:pt x="22400" y="13228"/>
                    </a:cubicBezTo>
                    <a:cubicBezTo>
                      <a:pt x="21702" y="14058"/>
                      <a:pt x="20506" y="14568"/>
                      <a:pt x="19487" y="15211"/>
                    </a:cubicBezTo>
                    <a:cubicBezTo>
                      <a:pt x="18977" y="15543"/>
                      <a:pt x="18246" y="16208"/>
                      <a:pt x="17803" y="16617"/>
                    </a:cubicBezTo>
                    <a:cubicBezTo>
                      <a:pt x="17260" y="17116"/>
                      <a:pt x="16728" y="17614"/>
                      <a:pt x="16241" y="18157"/>
                    </a:cubicBezTo>
                    <a:cubicBezTo>
                      <a:pt x="15831" y="18611"/>
                      <a:pt x="15244" y="19398"/>
                      <a:pt x="14911" y="19908"/>
                    </a:cubicBezTo>
                    <a:cubicBezTo>
                      <a:pt x="14402" y="20705"/>
                      <a:pt x="13959" y="21558"/>
                      <a:pt x="13660" y="22455"/>
                    </a:cubicBezTo>
                    <a:cubicBezTo>
                      <a:pt x="13327" y="23430"/>
                      <a:pt x="13161" y="24472"/>
                      <a:pt x="13217" y="25502"/>
                    </a:cubicBezTo>
                    <a:cubicBezTo>
                      <a:pt x="13250" y="26244"/>
                      <a:pt x="13161" y="27241"/>
                      <a:pt x="13770" y="27684"/>
                    </a:cubicBezTo>
                    <a:cubicBezTo>
                      <a:pt x="13872" y="27755"/>
                      <a:pt x="14004" y="27787"/>
                      <a:pt x="14143" y="27787"/>
                    </a:cubicBezTo>
                    <a:cubicBezTo>
                      <a:pt x="14350" y="27787"/>
                      <a:pt x="14570" y="27715"/>
                      <a:pt x="14723" y="27595"/>
                    </a:cubicBezTo>
                    <a:cubicBezTo>
                      <a:pt x="15587" y="26964"/>
                      <a:pt x="15654" y="25734"/>
                      <a:pt x="15931" y="24638"/>
                    </a:cubicBezTo>
                    <a:cubicBezTo>
                      <a:pt x="16075" y="24051"/>
                      <a:pt x="16551" y="23175"/>
                      <a:pt x="16806" y="22633"/>
                    </a:cubicBezTo>
                    <a:cubicBezTo>
                      <a:pt x="17061" y="22090"/>
                      <a:pt x="17338" y="21536"/>
                      <a:pt x="17692" y="21148"/>
                    </a:cubicBezTo>
                    <a:cubicBezTo>
                      <a:pt x="17905" y="20924"/>
                      <a:pt x="18308" y="20804"/>
                      <a:pt x="18698" y="20804"/>
                    </a:cubicBezTo>
                    <a:cubicBezTo>
                      <a:pt x="19060" y="20804"/>
                      <a:pt x="19410" y="20907"/>
                      <a:pt x="19586" y="21126"/>
                    </a:cubicBezTo>
                    <a:cubicBezTo>
                      <a:pt x="19775" y="21370"/>
                      <a:pt x="19908" y="22167"/>
                      <a:pt x="19620" y="22688"/>
                    </a:cubicBezTo>
                    <a:cubicBezTo>
                      <a:pt x="19420" y="23065"/>
                      <a:pt x="19121" y="23419"/>
                      <a:pt x="18833" y="23785"/>
                    </a:cubicBezTo>
                    <a:cubicBezTo>
                      <a:pt x="18456" y="24261"/>
                      <a:pt x="17991" y="25136"/>
                      <a:pt x="17714" y="25668"/>
                    </a:cubicBezTo>
                    <a:cubicBezTo>
                      <a:pt x="17459" y="26155"/>
                      <a:pt x="17216" y="26643"/>
                      <a:pt x="17005" y="27141"/>
                    </a:cubicBezTo>
                    <a:cubicBezTo>
                      <a:pt x="16761" y="27706"/>
                      <a:pt x="17083" y="28316"/>
                      <a:pt x="17670" y="28471"/>
                    </a:cubicBezTo>
                    <a:cubicBezTo>
                      <a:pt x="19066" y="28858"/>
                      <a:pt x="20461" y="29202"/>
                      <a:pt x="21868" y="29523"/>
                    </a:cubicBezTo>
                    <a:cubicBezTo>
                      <a:pt x="22455" y="29667"/>
                      <a:pt x="22821" y="30254"/>
                      <a:pt x="22666" y="30841"/>
                    </a:cubicBezTo>
                    <a:lnTo>
                      <a:pt x="22522" y="31417"/>
                    </a:lnTo>
                    <a:cubicBezTo>
                      <a:pt x="22400" y="31916"/>
                      <a:pt x="21949" y="32247"/>
                      <a:pt x="21450" y="32247"/>
                    </a:cubicBezTo>
                    <a:cubicBezTo>
                      <a:pt x="21362" y="32247"/>
                      <a:pt x="21271" y="32237"/>
                      <a:pt x="21181" y="32215"/>
                    </a:cubicBezTo>
                    <a:lnTo>
                      <a:pt x="17016" y="31151"/>
                    </a:lnTo>
                    <a:cubicBezTo>
                      <a:pt x="16928" y="31130"/>
                      <a:pt x="16841" y="31119"/>
                      <a:pt x="16755" y="31119"/>
                    </a:cubicBezTo>
                    <a:cubicBezTo>
                      <a:pt x="16271" y="31119"/>
                      <a:pt x="15854" y="31453"/>
                      <a:pt x="15798" y="31971"/>
                    </a:cubicBezTo>
                    <a:cubicBezTo>
                      <a:pt x="15798" y="32038"/>
                      <a:pt x="15787" y="32115"/>
                      <a:pt x="15776" y="32182"/>
                    </a:cubicBezTo>
                    <a:cubicBezTo>
                      <a:pt x="15720" y="32791"/>
                      <a:pt x="15709" y="33777"/>
                      <a:pt x="15742" y="34375"/>
                    </a:cubicBezTo>
                    <a:cubicBezTo>
                      <a:pt x="15809" y="35582"/>
                      <a:pt x="15986" y="36790"/>
                      <a:pt x="16285" y="37964"/>
                    </a:cubicBezTo>
                    <a:cubicBezTo>
                      <a:pt x="16429" y="38562"/>
                      <a:pt x="16717" y="39504"/>
                      <a:pt x="16917" y="40069"/>
                    </a:cubicBezTo>
                    <a:cubicBezTo>
                      <a:pt x="17000" y="40326"/>
                      <a:pt x="17253" y="40465"/>
                      <a:pt x="17564" y="40465"/>
                    </a:cubicBezTo>
                    <a:cubicBezTo>
                      <a:pt x="17749" y="40465"/>
                      <a:pt x="17955" y="40416"/>
                      <a:pt x="18157" y="40313"/>
                    </a:cubicBezTo>
                    <a:lnTo>
                      <a:pt x="22068" y="38341"/>
                    </a:lnTo>
                    <a:cubicBezTo>
                      <a:pt x="22226" y="38263"/>
                      <a:pt x="22395" y="38226"/>
                      <a:pt x="22562" y="38226"/>
                    </a:cubicBezTo>
                    <a:cubicBezTo>
                      <a:pt x="22966" y="38226"/>
                      <a:pt x="23356" y="38444"/>
                      <a:pt x="23552" y="38828"/>
                    </a:cubicBezTo>
                    <a:lnTo>
                      <a:pt x="23807" y="39360"/>
                    </a:lnTo>
                    <a:cubicBezTo>
                      <a:pt x="24084" y="39903"/>
                      <a:pt x="23862" y="40556"/>
                      <a:pt x="23319" y="40833"/>
                    </a:cubicBezTo>
                    <a:lnTo>
                      <a:pt x="19276" y="42872"/>
                    </a:lnTo>
                    <a:cubicBezTo>
                      <a:pt x="18733" y="43137"/>
                      <a:pt x="18512" y="43802"/>
                      <a:pt x="18811" y="44334"/>
                    </a:cubicBezTo>
                    <a:cubicBezTo>
                      <a:pt x="19010" y="44699"/>
                      <a:pt x="19221" y="45065"/>
                      <a:pt x="19442" y="45419"/>
                    </a:cubicBezTo>
                    <a:cubicBezTo>
                      <a:pt x="19752" y="45940"/>
                      <a:pt x="20306" y="46760"/>
                      <a:pt x="20672" y="47236"/>
                    </a:cubicBezTo>
                    <a:cubicBezTo>
                      <a:pt x="21569" y="48388"/>
                      <a:pt x="22577" y="49396"/>
                      <a:pt x="23696" y="50283"/>
                    </a:cubicBezTo>
                    <a:cubicBezTo>
                      <a:pt x="24172" y="50659"/>
                      <a:pt x="24981" y="51224"/>
                      <a:pt x="25491" y="51545"/>
                    </a:cubicBezTo>
                    <a:cubicBezTo>
                      <a:pt x="26942" y="52454"/>
                      <a:pt x="28537" y="53207"/>
                      <a:pt x="30121" y="53717"/>
                    </a:cubicBezTo>
                    <a:cubicBezTo>
                      <a:pt x="30220" y="53747"/>
                      <a:pt x="30319" y="53762"/>
                      <a:pt x="30415" y="53762"/>
                    </a:cubicBezTo>
                    <a:cubicBezTo>
                      <a:pt x="30878" y="53762"/>
                      <a:pt x="31281" y="53426"/>
                      <a:pt x="31373" y="52930"/>
                    </a:cubicBezTo>
                    <a:lnTo>
                      <a:pt x="32027" y="49153"/>
                    </a:lnTo>
                    <a:cubicBezTo>
                      <a:pt x="32116" y="48615"/>
                      <a:pt x="32582" y="48229"/>
                      <a:pt x="33110" y="48229"/>
                    </a:cubicBezTo>
                    <a:cubicBezTo>
                      <a:pt x="33169" y="48229"/>
                      <a:pt x="33229" y="48234"/>
                      <a:pt x="33289" y="48244"/>
                    </a:cubicBezTo>
                    <a:lnTo>
                      <a:pt x="33877" y="48344"/>
                    </a:lnTo>
                    <a:cubicBezTo>
                      <a:pt x="34475" y="48444"/>
                      <a:pt x="34874" y="49009"/>
                      <a:pt x="34774" y="49607"/>
                    </a:cubicBezTo>
                    <a:lnTo>
                      <a:pt x="34098" y="53639"/>
                    </a:lnTo>
                    <a:cubicBezTo>
                      <a:pt x="33998" y="54237"/>
                      <a:pt x="34408" y="54802"/>
                      <a:pt x="35018" y="54847"/>
                    </a:cubicBezTo>
                    <a:cubicBezTo>
                      <a:pt x="35139" y="54858"/>
                      <a:pt x="35261" y="54858"/>
                      <a:pt x="35383" y="54869"/>
                    </a:cubicBezTo>
                    <a:cubicBezTo>
                      <a:pt x="35758" y="54890"/>
                      <a:pt x="36286" y="54919"/>
                      <a:pt x="36775" y="54919"/>
                    </a:cubicBezTo>
                    <a:cubicBezTo>
                      <a:pt x="37066" y="54919"/>
                      <a:pt x="37342" y="54909"/>
                      <a:pt x="37565" y="54880"/>
                    </a:cubicBezTo>
                    <a:cubicBezTo>
                      <a:pt x="37929" y="54829"/>
                      <a:pt x="38303" y="54779"/>
                      <a:pt x="38626" y="54779"/>
                    </a:cubicBezTo>
                    <a:cubicBezTo>
                      <a:pt x="38657" y="54779"/>
                      <a:pt x="38688" y="54779"/>
                      <a:pt x="38718" y="54780"/>
                    </a:cubicBezTo>
                    <a:cubicBezTo>
                      <a:pt x="39294" y="54813"/>
                      <a:pt x="39659" y="55866"/>
                      <a:pt x="39249" y="56253"/>
                    </a:cubicBezTo>
                    <a:cubicBezTo>
                      <a:pt x="38961" y="56530"/>
                      <a:pt x="38585" y="56763"/>
                      <a:pt x="38297" y="56940"/>
                    </a:cubicBezTo>
                    <a:cubicBezTo>
                      <a:pt x="37023" y="57749"/>
                      <a:pt x="35405" y="57871"/>
                      <a:pt x="33899" y="58015"/>
                    </a:cubicBezTo>
                    <a:cubicBezTo>
                      <a:pt x="33760" y="58028"/>
                      <a:pt x="33620" y="58035"/>
                      <a:pt x="33479" y="58035"/>
                    </a:cubicBezTo>
                    <a:cubicBezTo>
                      <a:pt x="32137" y="58035"/>
                      <a:pt x="30728" y="57475"/>
                      <a:pt x="29410" y="57475"/>
                    </a:cubicBezTo>
                    <a:cubicBezTo>
                      <a:pt x="28951" y="57475"/>
                      <a:pt x="28502" y="57543"/>
                      <a:pt x="28072" y="57727"/>
                    </a:cubicBezTo>
                    <a:cubicBezTo>
                      <a:pt x="27584" y="57926"/>
                      <a:pt x="27119" y="58403"/>
                      <a:pt x="27019" y="58923"/>
                    </a:cubicBezTo>
                    <a:cubicBezTo>
                      <a:pt x="26909" y="59477"/>
                      <a:pt x="27152" y="60153"/>
                      <a:pt x="27584" y="60518"/>
                    </a:cubicBezTo>
                    <a:cubicBezTo>
                      <a:pt x="28345" y="61139"/>
                      <a:pt x="29365" y="61251"/>
                      <a:pt x="30406" y="61251"/>
                    </a:cubicBezTo>
                    <a:cubicBezTo>
                      <a:pt x="30987" y="61251"/>
                      <a:pt x="31574" y="61216"/>
                      <a:pt x="32127" y="61216"/>
                    </a:cubicBezTo>
                    <a:cubicBezTo>
                      <a:pt x="32156" y="61216"/>
                      <a:pt x="32186" y="61216"/>
                      <a:pt x="32215" y="61216"/>
                    </a:cubicBezTo>
                    <a:cubicBezTo>
                      <a:pt x="32225" y="61216"/>
                      <a:pt x="32236" y="61216"/>
                      <a:pt x="32247" y="61216"/>
                    </a:cubicBezTo>
                    <a:cubicBezTo>
                      <a:pt x="33965" y="61216"/>
                      <a:pt x="35647" y="60406"/>
                      <a:pt x="37350" y="60406"/>
                    </a:cubicBezTo>
                    <a:cubicBezTo>
                      <a:pt x="37514" y="60406"/>
                      <a:pt x="37678" y="60413"/>
                      <a:pt x="37842" y="60430"/>
                    </a:cubicBezTo>
                    <a:cubicBezTo>
                      <a:pt x="38540" y="60507"/>
                      <a:pt x="39626" y="60474"/>
                      <a:pt x="39836" y="61150"/>
                    </a:cubicBezTo>
                    <a:cubicBezTo>
                      <a:pt x="39958" y="61560"/>
                      <a:pt x="39460" y="61981"/>
                      <a:pt x="39094" y="62202"/>
                    </a:cubicBezTo>
                    <a:cubicBezTo>
                      <a:pt x="38676" y="62447"/>
                      <a:pt x="38195" y="62497"/>
                      <a:pt x="37698" y="62497"/>
                    </a:cubicBezTo>
                    <a:cubicBezTo>
                      <a:pt x="37352" y="62497"/>
                      <a:pt x="36998" y="62473"/>
                      <a:pt x="36652" y="62473"/>
                    </a:cubicBezTo>
                    <a:cubicBezTo>
                      <a:pt x="36412" y="62473"/>
                      <a:pt x="36176" y="62484"/>
                      <a:pt x="35948" y="62523"/>
                    </a:cubicBezTo>
                    <a:cubicBezTo>
                      <a:pt x="34907" y="62701"/>
                      <a:pt x="33389" y="62346"/>
                      <a:pt x="32880" y="63266"/>
                    </a:cubicBezTo>
                    <a:cubicBezTo>
                      <a:pt x="32580" y="63831"/>
                      <a:pt x="33057" y="64661"/>
                      <a:pt x="33533" y="65094"/>
                    </a:cubicBezTo>
                    <a:cubicBezTo>
                      <a:pt x="34227" y="65709"/>
                      <a:pt x="35265" y="65842"/>
                      <a:pt x="36230" y="65842"/>
                    </a:cubicBezTo>
                    <a:cubicBezTo>
                      <a:pt x="36360" y="65842"/>
                      <a:pt x="36487" y="65840"/>
                      <a:pt x="36613" y="65836"/>
                    </a:cubicBezTo>
                    <a:cubicBezTo>
                      <a:pt x="38086" y="65802"/>
                      <a:pt x="39482" y="65071"/>
                      <a:pt x="40867" y="64562"/>
                    </a:cubicBezTo>
                    <a:cubicBezTo>
                      <a:pt x="42728" y="63875"/>
                      <a:pt x="44544" y="63044"/>
                      <a:pt x="46328" y="62158"/>
                    </a:cubicBezTo>
                    <a:cubicBezTo>
                      <a:pt x="47546" y="61549"/>
                      <a:pt x="48665" y="60740"/>
                      <a:pt x="49906" y="60164"/>
                    </a:cubicBezTo>
                    <a:cubicBezTo>
                      <a:pt x="51091" y="59610"/>
                      <a:pt x="52498" y="59466"/>
                      <a:pt x="53672" y="58912"/>
                    </a:cubicBezTo>
                    <a:cubicBezTo>
                      <a:pt x="54226" y="58657"/>
                      <a:pt x="55013" y="58037"/>
                      <a:pt x="55356" y="57539"/>
                    </a:cubicBezTo>
                    <a:cubicBezTo>
                      <a:pt x="55356" y="57527"/>
                      <a:pt x="55367" y="57516"/>
                      <a:pt x="55367" y="57516"/>
                    </a:cubicBezTo>
                    <a:cubicBezTo>
                      <a:pt x="55711" y="57018"/>
                      <a:pt x="55766" y="55932"/>
                      <a:pt x="55378" y="55478"/>
                    </a:cubicBezTo>
                    <a:cubicBezTo>
                      <a:pt x="55261" y="55333"/>
                      <a:pt x="54788" y="55122"/>
                      <a:pt x="54305" y="55122"/>
                    </a:cubicBezTo>
                    <a:cubicBezTo>
                      <a:pt x="54197" y="55122"/>
                      <a:pt x="54088" y="55132"/>
                      <a:pt x="53983" y="55157"/>
                    </a:cubicBezTo>
                    <a:cubicBezTo>
                      <a:pt x="53839" y="55190"/>
                      <a:pt x="53706" y="55234"/>
                      <a:pt x="53573" y="55279"/>
                    </a:cubicBezTo>
                    <a:cubicBezTo>
                      <a:pt x="52997" y="55467"/>
                      <a:pt x="52066" y="55799"/>
                      <a:pt x="51512" y="56054"/>
                    </a:cubicBezTo>
                    <a:cubicBezTo>
                      <a:pt x="50670" y="56442"/>
                      <a:pt x="49862" y="56918"/>
                      <a:pt x="49020" y="57328"/>
                    </a:cubicBezTo>
                    <a:cubicBezTo>
                      <a:pt x="47857" y="57871"/>
                      <a:pt x="46716" y="58447"/>
                      <a:pt x="45552" y="58979"/>
                    </a:cubicBezTo>
                    <a:cubicBezTo>
                      <a:pt x="44644" y="59400"/>
                      <a:pt x="43769" y="59931"/>
                      <a:pt x="42805" y="60219"/>
                    </a:cubicBezTo>
                    <a:cubicBezTo>
                      <a:pt x="42488" y="60309"/>
                      <a:pt x="42129" y="60494"/>
                      <a:pt x="41812" y="60494"/>
                    </a:cubicBezTo>
                    <a:cubicBezTo>
                      <a:pt x="41697" y="60494"/>
                      <a:pt x="41587" y="60469"/>
                      <a:pt x="41487" y="60408"/>
                    </a:cubicBezTo>
                    <a:cubicBezTo>
                      <a:pt x="41221" y="60230"/>
                      <a:pt x="41088" y="59765"/>
                      <a:pt x="41232" y="59466"/>
                    </a:cubicBezTo>
                    <a:cubicBezTo>
                      <a:pt x="41587" y="58702"/>
                      <a:pt x="42761" y="58757"/>
                      <a:pt x="43525" y="58414"/>
                    </a:cubicBezTo>
                    <a:cubicBezTo>
                      <a:pt x="44179" y="58115"/>
                      <a:pt x="44855" y="57860"/>
                      <a:pt x="45497" y="57550"/>
                    </a:cubicBezTo>
                    <a:cubicBezTo>
                      <a:pt x="46505" y="57062"/>
                      <a:pt x="47668" y="56763"/>
                      <a:pt x="48466" y="55977"/>
                    </a:cubicBezTo>
                    <a:cubicBezTo>
                      <a:pt x="48831" y="55622"/>
                      <a:pt x="49241" y="55201"/>
                      <a:pt x="49496" y="54747"/>
                    </a:cubicBezTo>
                    <a:cubicBezTo>
                      <a:pt x="49784" y="54226"/>
                      <a:pt x="49540" y="53285"/>
                      <a:pt x="49097" y="53118"/>
                    </a:cubicBezTo>
                    <a:cubicBezTo>
                      <a:pt x="47979" y="52986"/>
                      <a:pt x="47923" y="52986"/>
                      <a:pt x="47879" y="52986"/>
                    </a:cubicBezTo>
                    <a:cubicBezTo>
                      <a:pt x="47281" y="53041"/>
                      <a:pt x="46317" y="53285"/>
                      <a:pt x="45785" y="53584"/>
                    </a:cubicBezTo>
                    <a:cubicBezTo>
                      <a:pt x="45076" y="53971"/>
                      <a:pt x="44400" y="54525"/>
                      <a:pt x="43691" y="54802"/>
                    </a:cubicBezTo>
                    <a:cubicBezTo>
                      <a:pt x="43474" y="54888"/>
                      <a:pt x="43170" y="54934"/>
                      <a:pt x="42879" y="54934"/>
                    </a:cubicBezTo>
                    <a:cubicBezTo>
                      <a:pt x="42416" y="54934"/>
                      <a:pt x="41985" y="54817"/>
                      <a:pt x="41985" y="54559"/>
                    </a:cubicBezTo>
                    <a:cubicBezTo>
                      <a:pt x="42949" y="53373"/>
                      <a:pt x="43547" y="53185"/>
                      <a:pt x="44112" y="52963"/>
                    </a:cubicBezTo>
                    <a:cubicBezTo>
                      <a:pt x="44677" y="52753"/>
                      <a:pt x="45508" y="52221"/>
                      <a:pt x="46018" y="51889"/>
                    </a:cubicBezTo>
                    <a:cubicBezTo>
                      <a:pt x="47081" y="51202"/>
                      <a:pt x="48178" y="50560"/>
                      <a:pt x="49208" y="49839"/>
                    </a:cubicBezTo>
                    <a:cubicBezTo>
                      <a:pt x="49718" y="49496"/>
                      <a:pt x="49773" y="48843"/>
                      <a:pt x="49363" y="48388"/>
                    </a:cubicBezTo>
                    <a:lnTo>
                      <a:pt x="46461" y="45264"/>
                    </a:lnTo>
                    <a:cubicBezTo>
                      <a:pt x="46051" y="44821"/>
                      <a:pt x="46073" y="44123"/>
                      <a:pt x="46516" y="43714"/>
                    </a:cubicBezTo>
                    <a:lnTo>
                      <a:pt x="46948" y="43315"/>
                    </a:lnTo>
                    <a:cubicBezTo>
                      <a:pt x="47164" y="43115"/>
                      <a:pt x="47432" y="43018"/>
                      <a:pt x="47699" y="43018"/>
                    </a:cubicBezTo>
                    <a:cubicBezTo>
                      <a:pt x="47994" y="43018"/>
                      <a:pt x="48289" y="43137"/>
                      <a:pt x="48510" y="43370"/>
                    </a:cubicBezTo>
                    <a:lnTo>
                      <a:pt x="51435" y="46527"/>
                    </a:lnTo>
                    <a:cubicBezTo>
                      <a:pt x="51641" y="46750"/>
                      <a:pt x="51914" y="46864"/>
                      <a:pt x="52186" y="46864"/>
                    </a:cubicBezTo>
                    <a:cubicBezTo>
                      <a:pt x="52454" y="46864"/>
                      <a:pt x="52721" y="46753"/>
                      <a:pt x="52919" y="46527"/>
                    </a:cubicBezTo>
                    <a:cubicBezTo>
                      <a:pt x="54060" y="45242"/>
                      <a:pt x="55090" y="43835"/>
                      <a:pt x="55833" y="42296"/>
                    </a:cubicBezTo>
                    <a:cubicBezTo>
                      <a:pt x="56098" y="41753"/>
                      <a:pt x="56453" y="40833"/>
                      <a:pt x="56619" y="40246"/>
                    </a:cubicBezTo>
                    <a:cubicBezTo>
                      <a:pt x="56652" y="40146"/>
                      <a:pt x="56686" y="40036"/>
                      <a:pt x="56719" y="39925"/>
                    </a:cubicBezTo>
                    <a:cubicBezTo>
                      <a:pt x="56885" y="39338"/>
                      <a:pt x="56497" y="38784"/>
                      <a:pt x="55899" y="38684"/>
                    </a:cubicBezTo>
                    <a:lnTo>
                      <a:pt x="51357" y="37931"/>
                    </a:lnTo>
                    <a:cubicBezTo>
                      <a:pt x="50759" y="37831"/>
                      <a:pt x="50349" y="37266"/>
                      <a:pt x="50449" y="36668"/>
                    </a:cubicBezTo>
                    <a:lnTo>
                      <a:pt x="50549" y="36092"/>
                    </a:lnTo>
                    <a:cubicBezTo>
                      <a:pt x="50638" y="35554"/>
                      <a:pt x="51104" y="35169"/>
                      <a:pt x="51632" y="35169"/>
                    </a:cubicBezTo>
                    <a:cubicBezTo>
                      <a:pt x="51691" y="35169"/>
                      <a:pt x="51751" y="35174"/>
                      <a:pt x="51811" y="35184"/>
                    </a:cubicBezTo>
                    <a:lnTo>
                      <a:pt x="56287" y="35926"/>
                    </a:lnTo>
                    <a:cubicBezTo>
                      <a:pt x="56347" y="35936"/>
                      <a:pt x="56407" y="35941"/>
                      <a:pt x="56465" y="35941"/>
                    </a:cubicBezTo>
                    <a:cubicBezTo>
                      <a:pt x="56987" y="35941"/>
                      <a:pt x="57419" y="35554"/>
                      <a:pt x="57439" y="35006"/>
                    </a:cubicBezTo>
                    <a:cubicBezTo>
                      <a:pt x="57472" y="34253"/>
                      <a:pt x="57472" y="33489"/>
                      <a:pt x="57461" y="32736"/>
                    </a:cubicBezTo>
                    <a:cubicBezTo>
                      <a:pt x="57439" y="32137"/>
                      <a:pt x="57372" y="31140"/>
                      <a:pt x="57162" y="30575"/>
                    </a:cubicBezTo>
                    <a:cubicBezTo>
                      <a:pt x="56741" y="29468"/>
                      <a:pt x="55999" y="28371"/>
                      <a:pt x="56453" y="27363"/>
                    </a:cubicBezTo>
                    <a:cubicBezTo>
                      <a:pt x="56578" y="27084"/>
                      <a:pt x="56920" y="26847"/>
                      <a:pt x="57232" y="26847"/>
                    </a:cubicBezTo>
                    <a:cubicBezTo>
                      <a:pt x="57280" y="26847"/>
                      <a:pt x="57327" y="26853"/>
                      <a:pt x="57372" y="26864"/>
                    </a:cubicBezTo>
                    <a:cubicBezTo>
                      <a:pt x="58192" y="27097"/>
                      <a:pt x="58425" y="28249"/>
                      <a:pt x="58702" y="29058"/>
                    </a:cubicBezTo>
                    <a:cubicBezTo>
                      <a:pt x="59101" y="30232"/>
                      <a:pt x="59056" y="31506"/>
                      <a:pt x="59134" y="32758"/>
                    </a:cubicBezTo>
                    <a:cubicBezTo>
                      <a:pt x="59178" y="33367"/>
                      <a:pt x="59311" y="34342"/>
                      <a:pt x="59333" y="34951"/>
                    </a:cubicBezTo>
                    <a:cubicBezTo>
                      <a:pt x="59355" y="35339"/>
                      <a:pt x="59377" y="35726"/>
                      <a:pt x="59455" y="36081"/>
                    </a:cubicBezTo>
                    <a:cubicBezTo>
                      <a:pt x="59578" y="36623"/>
                      <a:pt x="60305" y="37212"/>
                      <a:pt x="60860" y="37212"/>
                    </a:cubicBezTo>
                    <a:cubicBezTo>
                      <a:pt x="60907" y="37212"/>
                      <a:pt x="60952" y="37208"/>
                      <a:pt x="60995" y="37200"/>
                    </a:cubicBezTo>
                    <a:cubicBezTo>
                      <a:pt x="62103" y="36602"/>
                      <a:pt x="62413" y="35992"/>
                      <a:pt x="62413" y="35394"/>
                    </a:cubicBezTo>
                    <a:cubicBezTo>
                      <a:pt x="62413" y="35029"/>
                      <a:pt x="62346" y="34652"/>
                      <a:pt x="62269" y="34264"/>
                    </a:cubicBezTo>
                    <a:cubicBezTo>
                      <a:pt x="62158" y="33677"/>
                      <a:pt x="62014" y="32702"/>
                      <a:pt x="61881" y="32104"/>
                    </a:cubicBezTo>
                    <a:cubicBezTo>
                      <a:pt x="61848" y="31949"/>
                      <a:pt x="61815" y="31794"/>
                      <a:pt x="61781" y="31639"/>
                    </a:cubicBezTo>
                    <a:cubicBezTo>
                      <a:pt x="61637" y="31052"/>
                      <a:pt x="61383" y="30099"/>
                      <a:pt x="61216" y="29512"/>
                    </a:cubicBezTo>
                    <a:cubicBezTo>
                      <a:pt x="61072" y="29002"/>
                      <a:pt x="60906" y="28493"/>
                      <a:pt x="60729" y="27994"/>
                    </a:cubicBezTo>
                    <a:cubicBezTo>
                      <a:pt x="60352" y="26920"/>
                      <a:pt x="59898" y="25878"/>
                      <a:pt x="59455" y="24815"/>
                    </a:cubicBezTo>
                    <a:cubicBezTo>
                      <a:pt x="59067" y="23873"/>
                      <a:pt x="58680" y="22921"/>
                      <a:pt x="58248" y="21990"/>
                    </a:cubicBezTo>
                    <a:cubicBezTo>
                      <a:pt x="57771" y="20960"/>
                      <a:pt x="57328" y="19919"/>
                      <a:pt x="56741" y="18955"/>
                    </a:cubicBezTo>
                    <a:cubicBezTo>
                      <a:pt x="56154" y="17958"/>
                      <a:pt x="55545" y="16961"/>
                      <a:pt x="54825" y="16052"/>
                    </a:cubicBezTo>
                    <a:cubicBezTo>
                      <a:pt x="54448" y="15576"/>
                      <a:pt x="53794" y="14790"/>
                      <a:pt x="53252" y="14524"/>
                    </a:cubicBezTo>
                    <a:cubicBezTo>
                      <a:pt x="53193" y="14499"/>
                      <a:pt x="52849" y="14309"/>
                      <a:pt x="52441" y="14309"/>
                    </a:cubicBezTo>
                    <a:cubicBezTo>
                      <a:pt x="52309" y="14309"/>
                      <a:pt x="52171" y="14328"/>
                      <a:pt x="52033" y="14380"/>
                    </a:cubicBezTo>
                    <a:cubicBezTo>
                      <a:pt x="51955" y="14413"/>
                      <a:pt x="51446" y="14834"/>
                      <a:pt x="51468" y="15421"/>
                    </a:cubicBezTo>
                    <a:cubicBezTo>
                      <a:pt x="51468" y="15454"/>
                      <a:pt x="51534" y="15997"/>
                      <a:pt x="51867" y="16496"/>
                    </a:cubicBezTo>
                    <a:cubicBezTo>
                      <a:pt x="52011" y="16706"/>
                      <a:pt x="52188" y="16905"/>
                      <a:pt x="52365" y="17116"/>
                    </a:cubicBezTo>
                    <a:cubicBezTo>
                      <a:pt x="52753" y="17581"/>
                      <a:pt x="53307" y="18390"/>
                      <a:pt x="53650" y="18899"/>
                    </a:cubicBezTo>
                    <a:cubicBezTo>
                      <a:pt x="53938" y="19343"/>
                      <a:pt x="54237" y="19786"/>
                      <a:pt x="54503" y="20240"/>
                    </a:cubicBezTo>
                    <a:cubicBezTo>
                      <a:pt x="55035" y="21159"/>
                      <a:pt x="55567" y="22090"/>
                      <a:pt x="55943" y="23087"/>
                    </a:cubicBezTo>
                    <a:cubicBezTo>
                      <a:pt x="56198" y="23774"/>
                      <a:pt x="56785" y="24560"/>
                      <a:pt x="56486" y="25236"/>
                    </a:cubicBezTo>
                    <a:cubicBezTo>
                      <a:pt x="56411" y="25406"/>
                      <a:pt x="56189" y="25560"/>
                      <a:pt x="55995" y="25560"/>
                    </a:cubicBezTo>
                    <a:cubicBezTo>
                      <a:pt x="55962" y="25560"/>
                      <a:pt x="55930" y="25556"/>
                      <a:pt x="55899" y="25546"/>
                    </a:cubicBezTo>
                    <a:cubicBezTo>
                      <a:pt x="54359" y="25092"/>
                      <a:pt x="54570" y="22688"/>
                      <a:pt x="53551" y="21325"/>
                    </a:cubicBezTo>
                    <a:cubicBezTo>
                      <a:pt x="52786" y="20295"/>
                      <a:pt x="51955" y="19298"/>
                      <a:pt x="51025" y="18401"/>
                    </a:cubicBezTo>
                    <a:cubicBezTo>
                      <a:pt x="50834" y="18219"/>
                      <a:pt x="50602" y="18133"/>
                      <a:pt x="50371" y="18133"/>
                    </a:cubicBezTo>
                    <a:cubicBezTo>
                      <a:pt x="50066" y="18133"/>
                      <a:pt x="49764" y="18284"/>
                      <a:pt x="49563" y="18567"/>
                    </a:cubicBezTo>
                    <a:lnTo>
                      <a:pt x="46893" y="22345"/>
                    </a:lnTo>
                    <a:cubicBezTo>
                      <a:pt x="46677" y="22642"/>
                      <a:pt x="46341" y="22803"/>
                      <a:pt x="45998" y="22803"/>
                    </a:cubicBezTo>
                    <a:cubicBezTo>
                      <a:pt x="45780" y="22803"/>
                      <a:pt x="45558" y="22738"/>
                      <a:pt x="45364" y="22599"/>
                    </a:cubicBezTo>
                    <a:lnTo>
                      <a:pt x="44888" y="22256"/>
                    </a:lnTo>
                    <a:cubicBezTo>
                      <a:pt x="44389" y="21913"/>
                      <a:pt x="44267" y="21226"/>
                      <a:pt x="44622" y="20727"/>
                    </a:cubicBezTo>
                    <a:lnTo>
                      <a:pt x="47247" y="17016"/>
                    </a:lnTo>
                    <a:cubicBezTo>
                      <a:pt x="47602" y="16518"/>
                      <a:pt x="47458" y="15875"/>
                      <a:pt x="46926" y="15587"/>
                    </a:cubicBezTo>
                    <a:cubicBezTo>
                      <a:pt x="45442" y="14790"/>
                      <a:pt x="44788" y="14479"/>
                      <a:pt x="43924" y="14203"/>
                    </a:cubicBezTo>
                    <a:cubicBezTo>
                      <a:pt x="43348" y="14025"/>
                      <a:pt x="42395" y="13759"/>
                      <a:pt x="41808" y="13626"/>
                    </a:cubicBezTo>
                    <a:cubicBezTo>
                      <a:pt x="40678" y="13383"/>
                      <a:pt x="39471" y="13206"/>
                      <a:pt x="38418" y="13172"/>
                    </a:cubicBezTo>
                    <a:cubicBezTo>
                      <a:pt x="38412" y="13172"/>
                      <a:pt x="38406" y="13172"/>
                      <a:pt x="38400" y="13172"/>
                    </a:cubicBezTo>
                    <a:cubicBezTo>
                      <a:pt x="37799" y="13172"/>
                      <a:pt x="37322" y="13699"/>
                      <a:pt x="37333" y="14302"/>
                    </a:cubicBezTo>
                    <a:lnTo>
                      <a:pt x="37377" y="18767"/>
                    </a:lnTo>
                    <a:cubicBezTo>
                      <a:pt x="37388" y="19376"/>
                      <a:pt x="36901" y="19874"/>
                      <a:pt x="36292" y="19885"/>
                    </a:cubicBezTo>
                    <a:lnTo>
                      <a:pt x="35704" y="19885"/>
                    </a:lnTo>
                    <a:cubicBezTo>
                      <a:pt x="35698" y="19885"/>
                      <a:pt x="35691" y="19886"/>
                      <a:pt x="35684" y="19886"/>
                    </a:cubicBezTo>
                    <a:cubicBezTo>
                      <a:pt x="35084" y="19886"/>
                      <a:pt x="34597" y="19402"/>
                      <a:pt x="34597" y="18800"/>
                    </a:cubicBezTo>
                    <a:lnTo>
                      <a:pt x="34541" y="14380"/>
                    </a:lnTo>
                    <a:cubicBezTo>
                      <a:pt x="34541" y="13826"/>
                      <a:pt x="34115" y="13396"/>
                      <a:pt x="33568" y="13396"/>
                    </a:cubicBezTo>
                    <a:cubicBezTo>
                      <a:pt x="33524" y="13396"/>
                      <a:pt x="33479" y="13399"/>
                      <a:pt x="33433" y="13405"/>
                    </a:cubicBezTo>
                    <a:cubicBezTo>
                      <a:pt x="32004" y="13593"/>
                      <a:pt x="30586" y="13892"/>
                      <a:pt x="29257" y="14413"/>
                    </a:cubicBezTo>
                    <a:cubicBezTo>
                      <a:pt x="28692" y="14635"/>
                      <a:pt x="27806" y="15067"/>
                      <a:pt x="27307" y="15410"/>
                    </a:cubicBezTo>
                    <a:cubicBezTo>
                      <a:pt x="26222" y="16130"/>
                      <a:pt x="25280" y="17083"/>
                      <a:pt x="24294" y="17958"/>
                    </a:cubicBezTo>
                    <a:cubicBezTo>
                      <a:pt x="23851" y="18368"/>
                      <a:pt x="23120" y="19021"/>
                      <a:pt x="22710" y="19475"/>
                    </a:cubicBezTo>
                    <a:cubicBezTo>
                      <a:pt x="22666" y="19509"/>
                      <a:pt x="22633" y="19553"/>
                      <a:pt x="22588" y="19597"/>
                    </a:cubicBezTo>
                    <a:cubicBezTo>
                      <a:pt x="22312" y="19882"/>
                      <a:pt x="21742" y="20075"/>
                      <a:pt x="21244" y="20075"/>
                    </a:cubicBezTo>
                    <a:cubicBezTo>
                      <a:pt x="21005" y="20075"/>
                      <a:pt x="20782" y="20030"/>
                      <a:pt x="20617" y="19930"/>
                    </a:cubicBezTo>
                    <a:cubicBezTo>
                      <a:pt x="20317" y="19764"/>
                      <a:pt x="20029" y="18955"/>
                      <a:pt x="20262" y="18412"/>
                    </a:cubicBezTo>
                    <a:cubicBezTo>
                      <a:pt x="20306" y="18312"/>
                      <a:pt x="20351" y="18202"/>
                      <a:pt x="20406" y="18102"/>
                    </a:cubicBezTo>
                    <a:cubicBezTo>
                      <a:pt x="20705" y="17570"/>
                      <a:pt x="21325" y="16795"/>
                      <a:pt x="21735" y="16363"/>
                    </a:cubicBezTo>
                    <a:cubicBezTo>
                      <a:pt x="22876" y="15177"/>
                      <a:pt x="24316" y="14280"/>
                      <a:pt x="25779" y="13460"/>
                    </a:cubicBezTo>
                    <a:cubicBezTo>
                      <a:pt x="26299" y="13172"/>
                      <a:pt x="27163" y="12696"/>
                      <a:pt x="27717" y="12441"/>
                    </a:cubicBezTo>
                    <a:cubicBezTo>
                      <a:pt x="29335" y="11666"/>
                      <a:pt x="31052" y="11079"/>
                      <a:pt x="32802" y="10713"/>
                    </a:cubicBezTo>
                    <a:cubicBezTo>
                      <a:pt x="33865" y="10494"/>
                      <a:pt x="34957" y="10400"/>
                      <a:pt x="36044" y="10400"/>
                    </a:cubicBezTo>
                    <a:cubicBezTo>
                      <a:pt x="36442" y="10400"/>
                      <a:pt x="36839" y="10412"/>
                      <a:pt x="37233" y="10436"/>
                    </a:cubicBezTo>
                    <a:cubicBezTo>
                      <a:pt x="38640" y="10525"/>
                      <a:pt x="40014" y="10923"/>
                      <a:pt x="41387" y="11223"/>
                    </a:cubicBezTo>
                    <a:cubicBezTo>
                      <a:pt x="42728" y="11511"/>
                      <a:pt x="44112" y="11655"/>
                      <a:pt x="45364" y="12197"/>
                    </a:cubicBezTo>
                    <a:cubicBezTo>
                      <a:pt x="46693" y="12773"/>
                      <a:pt x="47546" y="14468"/>
                      <a:pt x="48998" y="14579"/>
                    </a:cubicBezTo>
                    <a:cubicBezTo>
                      <a:pt x="49021" y="14581"/>
                      <a:pt x="49045" y="14582"/>
                      <a:pt x="49069" y="14582"/>
                    </a:cubicBezTo>
                    <a:cubicBezTo>
                      <a:pt x="49446" y="14582"/>
                      <a:pt x="49834" y="14341"/>
                      <a:pt x="50105" y="14070"/>
                    </a:cubicBezTo>
                    <a:cubicBezTo>
                      <a:pt x="50283" y="13881"/>
                      <a:pt x="50482" y="13626"/>
                      <a:pt x="50427" y="13372"/>
                    </a:cubicBezTo>
                    <a:cubicBezTo>
                      <a:pt x="50227" y="12463"/>
                      <a:pt x="49064" y="12098"/>
                      <a:pt x="48311" y="11555"/>
                    </a:cubicBezTo>
                    <a:cubicBezTo>
                      <a:pt x="46549" y="10270"/>
                      <a:pt x="44799" y="8786"/>
                      <a:pt x="42694" y="8187"/>
                    </a:cubicBezTo>
                    <a:cubicBezTo>
                      <a:pt x="41520" y="7850"/>
                      <a:pt x="40295" y="7727"/>
                      <a:pt x="39057" y="7727"/>
                    </a:cubicBezTo>
                    <a:cubicBezTo>
                      <a:pt x="37737" y="7727"/>
                      <a:pt x="36404" y="7866"/>
                      <a:pt x="35106" y="8032"/>
                    </a:cubicBezTo>
                    <a:cubicBezTo>
                      <a:pt x="33012" y="8309"/>
                      <a:pt x="30863" y="9096"/>
                      <a:pt x="28759" y="9694"/>
                    </a:cubicBezTo>
                    <a:cubicBezTo>
                      <a:pt x="27728" y="9971"/>
                      <a:pt x="26765" y="10525"/>
                      <a:pt x="25701" y="10602"/>
                    </a:cubicBezTo>
                    <a:cubicBezTo>
                      <a:pt x="25529" y="10613"/>
                      <a:pt x="25300" y="10658"/>
                      <a:pt x="25100" y="10658"/>
                    </a:cubicBezTo>
                    <a:cubicBezTo>
                      <a:pt x="24901" y="10658"/>
                      <a:pt x="24732" y="10613"/>
                      <a:pt x="24682" y="10447"/>
                    </a:cubicBezTo>
                    <a:cubicBezTo>
                      <a:pt x="24427" y="9572"/>
                      <a:pt x="25923" y="9040"/>
                      <a:pt x="26720" y="8608"/>
                    </a:cubicBezTo>
                    <a:cubicBezTo>
                      <a:pt x="28925" y="7412"/>
                      <a:pt x="31528" y="7201"/>
                      <a:pt x="33976" y="6703"/>
                    </a:cubicBezTo>
                    <a:cubicBezTo>
                      <a:pt x="35863" y="6323"/>
                      <a:pt x="37769" y="5824"/>
                      <a:pt x="39686" y="5824"/>
                    </a:cubicBezTo>
                    <a:cubicBezTo>
                      <a:pt x="39784" y="5824"/>
                      <a:pt x="39882" y="5825"/>
                      <a:pt x="39980" y="5828"/>
                    </a:cubicBezTo>
                    <a:cubicBezTo>
                      <a:pt x="41486" y="5865"/>
                      <a:pt x="43008" y="7049"/>
                      <a:pt x="44447" y="7049"/>
                    </a:cubicBezTo>
                    <a:cubicBezTo>
                      <a:pt x="44723" y="7049"/>
                      <a:pt x="44996" y="7006"/>
                      <a:pt x="45264" y="6902"/>
                    </a:cubicBezTo>
                    <a:cubicBezTo>
                      <a:pt x="45641" y="6769"/>
                      <a:pt x="46062" y="6337"/>
                      <a:pt x="45996" y="5939"/>
                    </a:cubicBezTo>
                    <a:cubicBezTo>
                      <a:pt x="45841" y="4975"/>
                      <a:pt x="44522" y="4554"/>
                      <a:pt x="43592" y="4255"/>
                    </a:cubicBezTo>
                    <a:cubicBezTo>
                      <a:pt x="42663" y="3953"/>
                      <a:pt x="41695" y="3856"/>
                      <a:pt x="40713" y="3856"/>
                    </a:cubicBezTo>
                    <a:cubicBezTo>
                      <a:pt x="39282" y="3856"/>
                      <a:pt x="37821" y="4061"/>
                      <a:pt x="36402" y="4133"/>
                    </a:cubicBezTo>
                    <a:cubicBezTo>
                      <a:pt x="35802" y="4168"/>
                      <a:pt x="35174" y="4496"/>
                      <a:pt x="34589" y="4496"/>
                    </a:cubicBezTo>
                    <a:cubicBezTo>
                      <a:pt x="34429" y="4496"/>
                      <a:pt x="34272" y="4472"/>
                      <a:pt x="34120" y="4410"/>
                    </a:cubicBezTo>
                    <a:cubicBezTo>
                      <a:pt x="33821" y="4288"/>
                      <a:pt x="33445" y="3978"/>
                      <a:pt x="33522" y="3668"/>
                    </a:cubicBezTo>
                    <a:cubicBezTo>
                      <a:pt x="33600" y="3335"/>
                      <a:pt x="34142" y="3380"/>
                      <a:pt x="34464" y="3269"/>
                    </a:cubicBezTo>
                    <a:cubicBezTo>
                      <a:pt x="35771" y="2859"/>
                      <a:pt x="37233" y="2948"/>
                      <a:pt x="38474" y="2372"/>
                    </a:cubicBezTo>
                    <a:cubicBezTo>
                      <a:pt x="38873" y="2183"/>
                      <a:pt x="39438" y="1962"/>
                      <a:pt x="39715" y="1629"/>
                    </a:cubicBezTo>
                    <a:cubicBezTo>
                      <a:pt x="39936" y="1363"/>
                      <a:pt x="40102" y="965"/>
                      <a:pt x="39980" y="632"/>
                    </a:cubicBezTo>
                    <a:cubicBezTo>
                      <a:pt x="39814" y="200"/>
                      <a:pt x="39150" y="189"/>
                      <a:pt x="38695" y="101"/>
                    </a:cubicBezTo>
                    <a:cubicBezTo>
                      <a:pt x="38363" y="34"/>
                      <a:pt x="38031" y="12"/>
                      <a:pt x="37588" y="1"/>
                    </a:cubicBezTo>
                    <a:close/>
                  </a:path>
                </a:pathLst>
              </a:custGeom>
              <a:solidFill>
                <a:srgbClr val="DED9E2"/>
              </a:solidFill>
              <a:ln w="13025" cap="flat" cmpd="sng">
                <a:solidFill>
                  <a:srgbClr val="B1A5BB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2204100" y="2084800"/>
                <a:ext cx="958250" cy="929175"/>
              </a:xfrm>
              <a:custGeom>
                <a:avLst/>
                <a:gdLst/>
                <a:ahLst/>
                <a:cxnLst/>
                <a:rect l="l" t="t" r="r" b="b"/>
                <a:pathLst>
                  <a:path w="38330" h="37167" extrusionOk="0">
                    <a:moveTo>
                      <a:pt x="19539" y="1"/>
                    </a:moveTo>
                    <a:cubicBezTo>
                      <a:pt x="17326" y="1"/>
                      <a:pt x="15113" y="385"/>
                      <a:pt x="13039" y="1153"/>
                    </a:cubicBezTo>
                    <a:cubicBezTo>
                      <a:pt x="8586" y="2804"/>
                      <a:pt x="4797" y="6194"/>
                      <a:pt x="2659" y="10437"/>
                    </a:cubicBezTo>
                    <a:cubicBezTo>
                      <a:pt x="466" y="14768"/>
                      <a:pt x="1" y="19974"/>
                      <a:pt x="1530" y="24594"/>
                    </a:cubicBezTo>
                    <a:cubicBezTo>
                      <a:pt x="2770" y="28360"/>
                      <a:pt x="5296" y="31684"/>
                      <a:pt x="8575" y="33921"/>
                    </a:cubicBezTo>
                    <a:cubicBezTo>
                      <a:pt x="11681" y="36041"/>
                      <a:pt x="15443" y="37167"/>
                      <a:pt x="19201" y="37167"/>
                    </a:cubicBezTo>
                    <a:cubicBezTo>
                      <a:pt x="19411" y="37167"/>
                      <a:pt x="19621" y="37163"/>
                      <a:pt x="19830" y="37156"/>
                    </a:cubicBezTo>
                    <a:cubicBezTo>
                      <a:pt x="24394" y="37001"/>
                      <a:pt x="28880" y="35151"/>
                      <a:pt x="32204" y="32016"/>
                    </a:cubicBezTo>
                    <a:cubicBezTo>
                      <a:pt x="35527" y="28892"/>
                      <a:pt x="37654" y="24505"/>
                      <a:pt x="38020" y="19952"/>
                    </a:cubicBezTo>
                    <a:cubicBezTo>
                      <a:pt x="38330" y="16142"/>
                      <a:pt x="37410" y="12242"/>
                      <a:pt x="35438" y="8963"/>
                    </a:cubicBezTo>
                    <a:cubicBezTo>
                      <a:pt x="33478" y="5684"/>
                      <a:pt x="30453" y="3037"/>
                      <a:pt x="26953" y="1519"/>
                    </a:cubicBezTo>
                    <a:cubicBezTo>
                      <a:pt x="24621" y="507"/>
                      <a:pt x="22079" y="1"/>
                      <a:pt x="19539" y="1"/>
                    </a:cubicBezTo>
                    <a:close/>
                  </a:path>
                </a:pathLst>
              </a:custGeom>
              <a:solidFill>
                <a:srgbClr val="A373C6"/>
              </a:solidFill>
              <a:ln w="13025" cap="flat" cmpd="sng">
                <a:solidFill>
                  <a:srgbClr val="532D6F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1755725" y="2780950"/>
                <a:ext cx="1159050" cy="838150"/>
              </a:xfrm>
              <a:custGeom>
                <a:avLst/>
                <a:gdLst/>
                <a:ahLst/>
                <a:cxnLst/>
                <a:rect l="l" t="t" r="r" b="b"/>
                <a:pathLst>
                  <a:path w="46362" h="33526" extrusionOk="0">
                    <a:moveTo>
                      <a:pt x="1624" y="1"/>
                    </a:moveTo>
                    <a:cubicBezTo>
                      <a:pt x="1205" y="1"/>
                      <a:pt x="754" y="177"/>
                      <a:pt x="455" y="459"/>
                    </a:cubicBezTo>
                    <a:cubicBezTo>
                      <a:pt x="101" y="802"/>
                      <a:pt x="34" y="1367"/>
                      <a:pt x="23" y="1866"/>
                    </a:cubicBezTo>
                    <a:cubicBezTo>
                      <a:pt x="1" y="3849"/>
                      <a:pt x="854" y="5787"/>
                      <a:pt x="1685" y="7593"/>
                    </a:cubicBezTo>
                    <a:cubicBezTo>
                      <a:pt x="2493" y="9376"/>
                      <a:pt x="3723" y="10949"/>
                      <a:pt x="4864" y="12534"/>
                    </a:cubicBezTo>
                    <a:cubicBezTo>
                      <a:pt x="5795" y="13819"/>
                      <a:pt x="6925" y="14937"/>
                      <a:pt x="7833" y="16222"/>
                    </a:cubicBezTo>
                    <a:cubicBezTo>
                      <a:pt x="8376" y="16987"/>
                      <a:pt x="8475" y="18172"/>
                      <a:pt x="9295" y="18615"/>
                    </a:cubicBezTo>
                    <a:cubicBezTo>
                      <a:pt x="9648" y="18810"/>
                      <a:pt x="10050" y="18887"/>
                      <a:pt x="10464" y="18887"/>
                    </a:cubicBezTo>
                    <a:cubicBezTo>
                      <a:pt x="11038" y="18887"/>
                      <a:pt x="11637" y="18740"/>
                      <a:pt x="12164" y="18560"/>
                    </a:cubicBezTo>
                    <a:cubicBezTo>
                      <a:pt x="12530" y="18438"/>
                      <a:pt x="13039" y="18239"/>
                      <a:pt x="13106" y="17851"/>
                    </a:cubicBezTo>
                    <a:cubicBezTo>
                      <a:pt x="13217" y="17120"/>
                      <a:pt x="12353" y="16533"/>
                      <a:pt x="11799" y="16023"/>
                    </a:cubicBezTo>
                    <a:cubicBezTo>
                      <a:pt x="11267" y="15525"/>
                      <a:pt x="10469" y="15381"/>
                      <a:pt x="9927" y="14893"/>
                    </a:cubicBezTo>
                    <a:cubicBezTo>
                      <a:pt x="9007" y="14073"/>
                      <a:pt x="8343" y="12999"/>
                      <a:pt x="7667" y="11969"/>
                    </a:cubicBezTo>
                    <a:cubicBezTo>
                      <a:pt x="6769" y="10584"/>
                      <a:pt x="5916" y="9166"/>
                      <a:pt x="5307" y="7637"/>
                    </a:cubicBezTo>
                    <a:cubicBezTo>
                      <a:pt x="4853" y="6474"/>
                      <a:pt x="4742" y="5200"/>
                      <a:pt x="4366" y="4015"/>
                    </a:cubicBezTo>
                    <a:cubicBezTo>
                      <a:pt x="4100" y="3195"/>
                      <a:pt x="3889" y="2331"/>
                      <a:pt x="3435" y="1600"/>
                    </a:cubicBezTo>
                    <a:cubicBezTo>
                      <a:pt x="3058" y="1002"/>
                      <a:pt x="2671" y="248"/>
                      <a:pt x="1984" y="49"/>
                    </a:cubicBezTo>
                    <a:cubicBezTo>
                      <a:pt x="1870" y="16"/>
                      <a:pt x="1748" y="1"/>
                      <a:pt x="1624" y="1"/>
                    </a:cubicBezTo>
                    <a:close/>
                    <a:moveTo>
                      <a:pt x="42436" y="27748"/>
                    </a:moveTo>
                    <a:cubicBezTo>
                      <a:pt x="40987" y="27748"/>
                      <a:pt x="39575" y="28338"/>
                      <a:pt x="38153" y="28652"/>
                    </a:cubicBezTo>
                    <a:cubicBezTo>
                      <a:pt x="37211" y="28862"/>
                      <a:pt x="36269" y="29073"/>
                      <a:pt x="35350" y="29338"/>
                    </a:cubicBezTo>
                    <a:cubicBezTo>
                      <a:pt x="34641" y="29538"/>
                      <a:pt x="33843" y="29571"/>
                      <a:pt x="33256" y="30025"/>
                    </a:cubicBezTo>
                    <a:cubicBezTo>
                      <a:pt x="32636" y="30491"/>
                      <a:pt x="31739" y="31233"/>
                      <a:pt x="31971" y="31975"/>
                    </a:cubicBezTo>
                    <a:cubicBezTo>
                      <a:pt x="32270" y="32894"/>
                      <a:pt x="33711" y="32972"/>
                      <a:pt x="34674" y="33050"/>
                    </a:cubicBezTo>
                    <a:cubicBezTo>
                      <a:pt x="34787" y="33059"/>
                      <a:pt x="34900" y="33063"/>
                      <a:pt x="35013" y="33063"/>
                    </a:cubicBezTo>
                    <a:cubicBezTo>
                      <a:pt x="36477" y="33063"/>
                      <a:pt x="37899" y="32310"/>
                      <a:pt x="39349" y="32053"/>
                    </a:cubicBezTo>
                    <a:cubicBezTo>
                      <a:pt x="41044" y="31753"/>
                      <a:pt x="43027" y="32274"/>
                      <a:pt x="44456" y="31332"/>
                    </a:cubicBezTo>
                    <a:cubicBezTo>
                      <a:pt x="45298" y="30779"/>
                      <a:pt x="46361" y="29682"/>
                      <a:pt x="46007" y="28740"/>
                    </a:cubicBezTo>
                    <a:cubicBezTo>
                      <a:pt x="45586" y="27666"/>
                      <a:pt x="43847" y="27810"/>
                      <a:pt x="42695" y="27754"/>
                    </a:cubicBezTo>
                    <a:cubicBezTo>
                      <a:pt x="42608" y="27750"/>
                      <a:pt x="42522" y="27748"/>
                      <a:pt x="42436" y="27748"/>
                    </a:cubicBezTo>
                    <a:close/>
                    <a:moveTo>
                      <a:pt x="14917" y="12141"/>
                    </a:moveTo>
                    <a:cubicBezTo>
                      <a:pt x="14814" y="12141"/>
                      <a:pt x="14712" y="12156"/>
                      <a:pt x="14613" y="12190"/>
                    </a:cubicBezTo>
                    <a:cubicBezTo>
                      <a:pt x="14147" y="12334"/>
                      <a:pt x="13715" y="12844"/>
                      <a:pt x="13715" y="13331"/>
                    </a:cubicBezTo>
                    <a:cubicBezTo>
                      <a:pt x="13726" y="14483"/>
                      <a:pt x="15465" y="14960"/>
                      <a:pt x="15875" y="16034"/>
                    </a:cubicBezTo>
                    <a:cubicBezTo>
                      <a:pt x="16064" y="16533"/>
                      <a:pt x="16174" y="17131"/>
                      <a:pt x="15975" y="17618"/>
                    </a:cubicBezTo>
                    <a:cubicBezTo>
                      <a:pt x="15898" y="17796"/>
                      <a:pt x="15698" y="17917"/>
                      <a:pt x="15521" y="18006"/>
                    </a:cubicBezTo>
                    <a:cubicBezTo>
                      <a:pt x="15371" y="18079"/>
                      <a:pt x="15195" y="18090"/>
                      <a:pt x="15016" y="18090"/>
                    </a:cubicBezTo>
                    <a:cubicBezTo>
                      <a:pt x="14941" y="18090"/>
                      <a:pt x="14864" y="18088"/>
                      <a:pt x="14789" y="18088"/>
                    </a:cubicBezTo>
                    <a:cubicBezTo>
                      <a:pt x="14556" y="18088"/>
                      <a:pt x="14335" y="18106"/>
                      <a:pt x="14180" y="18261"/>
                    </a:cubicBezTo>
                    <a:cubicBezTo>
                      <a:pt x="13859" y="18571"/>
                      <a:pt x="13826" y="19125"/>
                      <a:pt x="13892" y="19568"/>
                    </a:cubicBezTo>
                    <a:cubicBezTo>
                      <a:pt x="13948" y="19978"/>
                      <a:pt x="14557" y="20244"/>
                      <a:pt x="14480" y="20654"/>
                    </a:cubicBezTo>
                    <a:cubicBezTo>
                      <a:pt x="14424" y="21019"/>
                      <a:pt x="14025" y="21385"/>
                      <a:pt x="13649" y="21396"/>
                    </a:cubicBezTo>
                    <a:cubicBezTo>
                      <a:pt x="13641" y="21396"/>
                      <a:pt x="13634" y="21396"/>
                      <a:pt x="13626" y="21396"/>
                    </a:cubicBezTo>
                    <a:cubicBezTo>
                      <a:pt x="13121" y="21396"/>
                      <a:pt x="12866" y="20661"/>
                      <a:pt x="12397" y="20443"/>
                    </a:cubicBezTo>
                    <a:cubicBezTo>
                      <a:pt x="11859" y="20184"/>
                      <a:pt x="11258" y="19970"/>
                      <a:pt x="10666" y="19970"/>
                    </a:cubicBezTo>
                    <a:cubicBezTo>
                      <a:pt x="10601" y="19970"/>
                      <a:pt x="10535" y="19972"/>
                      <a:pt x="10469" y="19978"/>
                    </a:cubicBezTo>
                    <a:cubicBezTo>
                      <a:pt x="9838" y="20022"/>
                      <a:pt x="9007" y="20133"/>
                      <a:pt x="8719" y="20687"/>
                    </a:cubicBezTo>
                    <a:cubicBezTo>
                      <a:pt x="8331" y="21462"/>
                      <a:pt x="8763" y="22559"/>
                      <a:pt x="9340" y="23201"/>
                    </a:cubicBezTo>
                    <a:cubicBezTo>
                      <a:pt x="9860" y="23777"/>
                      <a:pt x="10824" y="23667"/>
                      <a:pt x="11522" y="24010"/>
                    </a:cubicBezTo>
                    <a:cubicBezTo>
                      <a:pt x="12364" y="24420"/>
                      <a:pt x="13139" y="24985"/>
                      <a:pt x="13926" y="25517"/>
                    </a:cubicBezTo>
                    <a:cubicBezTo>
                      <a:pt x="14989" y="26226"/>
                      <a:pt x="15997" y="27045"/>
                      <a:pt x="17050" y="27777"/>
                    </a:cubicBezTo>
                    <a:cubicBezTo>
                      <a:pt x="18534" y="28796"/>
                      <a:pt x="19996" y="29881"/>
                      <a:pt x="21580" y="30734"/>
                    </a:cubicBezTo>
                    <a:cubicBezTo>
                      <a:pt x="22965" y="31488"/>
                      <a:pt x="24427" y="32064"/>
                      <a:pt x="25901" y="32617"/>
                    </a:cubicBezTo>
                    <a:cubicBezTo>
                      <a:pt x="26853" y="32972"/>
                      <a:pt x="27806" y="33526"/>
                      <a:pt x="28836" y="33526"/>
                    </a:cubicBezTo>
                    <a:cubicBezTo>
                      <a:pt x="29423" y="33526"/>
                      <a:pt x="30221" y="33515"/>
                      <a:pt x="30542" y="33005"/>
                    </a:cubicBezTo>
                    <a:cubicBezTo>
                      <a:pt x="30864" y="32496"/>
                      <a:pt x="30620" y="31698"/>
                      <a:pt x="30265" y="31211"/>
                    </a:cubicBezTo>
                    <a:cubicBezTo>
                      <a:pt x="29811" y="30579"/>
                      <a:pt x="28903" y="30491"/>
                      <a:pt x="28216" y="30158"/>
                    </a:cubicBezTo>
                    <a:cubicBezTo>
                      <a:pt x="27285" y="29704"/>
                      <a:pt x="26366" y="29250"/>
                      <a:pt x="25413" y="28873"/>
                    </a:cubicBezTo>
                    <a:cubicBezTo>
                      <a:pt x="24339" y="28452"/>
                      <a:pt x="23231" y="28087"/>
                      <a:pt x="22112" y="27788"/>
                    </a:cubicBezTo>
                    <a:cubicBezTo>
                      <a:pt x="21281" y="27555"/>
                      <a:pt x="20373" y="27599"/>
                      <a:pt x="19597" y="27223"/>
                    </a:cubicBezTo>
                    <a:cubicBezTo>
                      <a:pt x="18279" y="26591"/>
                      <a:pt x="17315" y="25384"/>
                      <a:pt x="16163" y="24475"/>
                    </a:cubicBezTo>
                    <a:cubicBezTo>
                      <a:pt x="15654" y="24077"/>
                      <a:pt x="14768" y="23933"/>
                      <a:pt x="14624" y="23290"/>
                    </a:cubicBezTo>
                    <a:cubicBezTo>
                      <a:pt x="14513" y="22825"/>
                      <a:pt x="14834" y="22171"/>
                      <a:pt x="15288" y="21994"/>
                    </a:cubicBezTo>
                    <a:cubicBezTo>
                      <a:pt x="15336" y="21976"/>
                      <a:pt x="15384" y="21968"/>
                      <a:pt x="15432" y="21968"/>
                    </a:cubicBezTo>
                    <a:cubicBezTo>
                      <a:pt x="15680" y="21968"/>
                      <a:pt x="15939" y="22176"/>
                      <a:pt x="16152" y="22315"/>
                    </a:cubicBezTo>
                    <a:cubicBezTo>
                      <a:pt x="17016" y="22891"/>
                      <a:pt x="17415" y="24032"/>
                      <a:pt x="18290" y="24586"/>
                    </a:cubicBezTo>
                    <a:cubicBezTo>
                      <a:pt x="19509" y="25362"/>
                      <a:pt x="21004" y="25672"/>
                      <a:pt x="22422" y="25927"/>
                    </a:cubicBezTo>
                    <a:cubicBezTo>
                      <a:pt x="23407" y="26096"/>
                      <a:pt x="24518" y="26484"/>
                      <a:pt x="25520" y="26484"/>
                    </a:cubicBezTo>
                    <a:cubicBezTo>
                      <a:pt x="26029" y="26484"/>
                      <a:pt x="26509" y="26384"/>
                      <a:pt x="26931" y="26104"/>
                    </a:cubicBezTo>
                    <a:cubicBezTo>
                      <a:pt x="27418" y="25771"/>
                      <a:pt x="27740" y="25007"/>
                      <a:pt x="27540" y="24464"/>
                    </a:cubicBezTo>
                    <a:cubicBezTo>
                      <a:pt x="27407" y="24121"/>
                      <a:pt x="26920" y="24021"/>
                      <a:pt x="26565" y="23921"/>
                    </a:cubicBezTo>
                    <a:cubicBezTo>
                      <a:pt x="26365" y="23870"/>
                      <a:pt x="26161" y="23851"/>
                      <a:pt x="25954" y="23851"/>
                    </a:cubicBezTo>
                    <a:cubicBezTo>
                      <a:pt x="25297" y="23851"/>
                      <a:pt x="24616" y="24047"/>
                      <a:pt x="23967" y="24047"/>
                    </a:cubicBezTo>
                    <a:cubicBezTo>
                      <a:pt x="23712" y="24047"/>
                      <a:pt x="23462" y="24017"/>
                      <a:pt x="23220" y="23933"/>
                    </a:cubicBezTo>
                    <a:cubicBezTo>
                      <a:pt x="21436" y="23301"/>
                      <a:pt x="20439" y="21307"/>
                      <a:pt x="18789" y="20377"/>
                    </a:cubicBezTo>
                    <a:cubicBezTo>
                      <a:pt x="18346" y="20133"/>
                      <a:pt x="17703" y="20233"/>
                      <a:pt x="17371" y="19856"/>
                    </a:cubicBezTo>
                    <a:cubicBezTo>
                      <a:pt x="16928" y="19357"/>
                      <a:pt x="16651" y="18516"/>
                      <a:pt x="16917" y="17906"/>
                    </a:cubicBezTo>
                    <a:cubicBezTo>
                      <a:pt x="17016" y="17674"/>
                      <a:pt x="17304" y="17530"/>
                      <a:pt x="17548" y="17519"/>
                    </a:cubicBezTo>
                    <a:cubicBezTo>
                      <a:pt x="17576" y="17518"/>
                      <a:pt x="17604" y="17517"/>
                      <a:pt x="17632" y="17517"/>
                    </a:cubicBezTo>
                    <a:cubicBezTo>
                      <a:pt x="19252" y="17517"/>
                      <a:pt x="20498" y="19082"/>
                      <a:pt x="21957" y="19823"/>
                    </a:cubicBezTo>
                    <a:cubicBezTo>
                      <a:pt x="23153" y="20421"/>
                      <a:pt x="24294" y="21163"/>
                      <a:pt x="25568" y="21584"/>
                    </a:cubicBezTo>
                    <a:cubicBezTo>
                      <a:pt x="26964" y="22038"/>
                      <a:pt x="28453" y="22634"/>
                      <a:pt x="29909" y="22634"/>
                    </a:cubicBezTo>
                    <a:cubicBezTo>
                      <a:pt x="30266" y="22634"/>
                      <a:pt x="30622" y="22598"/>
                      <a:pt x="30974" y="22515"/>
                    </a:cubicBezTo>
                    <a:cubicBezTo>
                      <a:pt x="31240" y="22459"/>
                      <a:pt x="31584" y="22293"/>
                      <a:pt x="31650" y="22027"/>
                    </a:cubicBezTo>
                    <a:cubicBezTo>
                      <a:pt x="31838" y="21252"/>
                      <a:pt x="31140" y="20465"/>
                      <a:pt x="30576" y="19900"/>
                    </a:cubicBezTo>
                    <a:cubicBezTo>
                      <a:pt x="29900" y="19236"/>
                      <a:pt x="28892" y="19003"/>
                      <a:pt x="28005" y="18649"/>
                    </a:cubicBezTo>
                    <a:cubicBezTo>
                      <a:pt x="27219" y="18327"/>
                      <a:pt x="26355" y="18228"/>
                      <a:pt x="25579" y="17873"/>
                    </a:cubicBezTo>
                    <a:cubicBezTo>
                      <a:pt x="24461" y="17375"/>
                      <a:pt x="23563" y="16455"/>
                      <a:pt x="22444" y="15979"/>
                    </a:cubicBezTo>
                    <a:cubicBezTo>
                      <a:pt x="21459" y="15569"/>
                      <a:pt x="20295" y="15635"/>
                      <a:pt x="19354" y="15148"/>
                    </a:cubicBezTo>
                    <a:cubicBezTo>
                      <a:pt x="18191" y="14561"/>
                      <a:pt x="17471" y="13276"/>
                      <a:pt x="16307" y="12678"/>
                    </a:cubicBezTo>
                    <a:cubicBezTo>
                      <a:pt x="15880" y="12451"/>
                      <a:pt x="15386" y="12141"/>
                      <a:pt x="14917" y="12141"/>
                    </a:cubicBezTo>
                    <a:close/>
                  </a:path>
                </a:pathLst>
              </a:custGeom>
              <a:solidFill>
                <a:srgbClr val="F4F2F5"/>
              </a:solidFill>
              <a:ln w="13025" cap="flat" cmpd="sng">
                <a:solidFill>
                  <a:srgbClr val="C9C1D0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2671025" y="1688800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2" y="0"/>
                    </a:moveTo>
                    <a:cubicBezTo>
                      <a:pt x="234" y="0"/>
                      <a:pt x="1" y="233"/>
                      <a:pt x="1" y="521"/>
                    </a:cubicBezTo>
                    <a:cubicBezTo>
                      <a:pt x="1" y="809"/>
                      <a:pt x="234" y="1042"/>
                      <a:pt x="522" y="1042"/>
                    </a:cubicBezTo>
                    <a:cubicBezTo>
                      <a:pt x="810" y="1042"/>
                      <a:pt x="1042" y="809"/>
                      <a:pt x="1042" y="521"/>
                    </a:cubicBezTo>
                    <a:cubicBezTo>
                      <a:pt x="1042" y="233"/>
                      <a:pt x="810" y="0"/>
                      <a:pt x="5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2599300" y="1701250"/>
                <a:ext cx="2607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3" extrusionOk="0">
                    <a:moveTo>
                      <a:pt x="521" y="1"/>
                    </a:moveTo>
                    <a:cubicBezTo>
                      <a:pt x="233" y="1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2526200" y="1718975"/>
                <a:ext cx="263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042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53" y="809"/>
                      <a:pt x="1053" y="521"/>
                    </a:cubicBezTo>
                    <a:cubicBezTo>
                      <a:pt x="1053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2468025" y="1745850"/>
                <a:ext cx="263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42" extrusionOk="0">
                    <a:moveTo>
                      <a:pt x="533" y="0"/>
                    </a:moveTo>
                    <a:cubicBezTo>
                      <a:pt x="245" y="0"/>
                      <a:pt x="1" y="233"/>
                      <a:pt x="1" y="521"/>
                    </a:cubicBezTo>
                    <a:cubicBezTo>
                      <a:pt x="1" y="809"/>
                      <a:pt x="245" y="1042"/>
                      <a:pt x="533" y="1042"/>
                    </a:cubicBezTo>
                    <a:cubicBezTo>
                      <a:pt x="821" y="1042"/>
                      <a:pt x="1053" y="809"/>
                      <a:pt x="1053" y="521"/>
                    </a:cubicBezTo>
                    <a:cubicBezTo>
                      <a:pt x="1053" y="233"/>
                      <a:pt x="821" y="0"/>
                      <a:pt x="5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2468875" y="1797625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1" y="809"/>
                      <a:pt x="1041" y="521"/>
                    </a:cubicBezTo>
                    <a:cubicBezTo>
                      <a:pt x="1041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2529250" y="1783500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1" y="809"/>
                      <a:pt x="1041" y="521"/>
                    </a:cubicBezTo>
                    <a:cubicBezTo>
                      <a:pt x="1041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2643075" y="176385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1" y="809"/>
                      <a:pt x="1041" y="521"/>
                    </a:cubicBezTo>
                    <a:cubicBezTo>
                      <a:pt x="1041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2713950" y="1748325"/>
                <a:ext cx="2607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54" extrusionOk="0">
                    <a:moveTo>
                      <a:pt x="522" y="1"/>
                    </a:moveTo>
                    <a:cubicBezTo>
                      <a:pt x="234" y="1"/>
                      <a:pt x="1" y="245"/>
                      <a:pt x="1" y="533"/>
                    </a:cubicBezTo>
                    <a:cubicBezTo>
                      <a:pt x="1" y="821"/>
                      <a:pt x="234" y="1053"/>
                      <a:pt x="522" y="1053"/>
                    </a:cubicBezTo>
                    <a:cubicBezTo>
                      <a:pt x="810" y="1053"/>
                      <a:pt x="1042" y="821"/>
                      <a:pt x="1042" y="533"/>
                    </a:cubicBezTo>
                    <a:cubicBezTo>
                      <a:pt x="1042" y="245"/>
                      <a:pt x="810" y="1"/>
                      <a:pt x="5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2738875" y="1695175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2" y="0"/>
                    </a:moveTo>
                    <a:cubicBezTo>
                      <a:pt x="234" y="0"/>
                      <a:pt x="1" y="233"/>
                      <a:pt x="1" y="521"/>
                    </a:cubicBezTo>
                    <a:cubicBezTo>
                      <a:pt x="1" y="809"/>
                      <a:pt x="234" y="1041"/>
                      <a:pt x="522" y="1041"/>
                    </a:cubicBezTo>
                    <a:cubicBezTo>
                      <a:pt x="810" y="1041"/>
                      <a:pt x="1042" y="809"/>
                      <a:pt x="1042" y="521"/>
                    </a:cubicBezTo>
                    <a:cubicBezTo>
                      <a:pt x="1042" y="233"/>
                      <a:pt x="810" y="0"/>
                      <a:pt x="5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2702875" y="1794575"/>
                <a:ext cx="2607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3" extrusionOk="0">
                    <a:moveTo>
                      <a:pt x="521" y="1"/>
                    </a:moveTo>
                    <a:cubicBezTo>
                      <a:pt x="233" y="1"/>
                      <a:pt x="1" y="234"/>
                      <a:pt x="1" y="522"/>
                    </a:cubicBezTo>
                    <a:cubicBezTo>
                      <a:pt x="1" y="810"/>
                      <a:pt x="233" y="1042"/>
                      <a:pt x="521" y="1042"/>
                    </a:cubicBezTo>
                    <a:cubicBezTo>
                      <a:pt x="809" y="1042"/>
                      <a:pt x="1042" y="810"/>
                      <a:pt x="1042" y="522"/>
                    </a:cubicBezTo>
                    <a:cubicBezTo>
                      <a:pt x="1042" y="234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2780425" y="1785725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2846900" y="179570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2907000" y="183780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1"/>
                      <a:pt x="521" y="1041"/>
                    </a:cubicBezTo>
                    <a:cubicBezTo>
                      <a:pt x="809" y="1041"/>
                      <a:pt x="1041" y="809"/>
                      <a:pt x="1041" y="521"/>
                    </a:cubicBezTo>
                    <a:cubicBezTo>
                      <a:pt x="1041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800375" y="1841100"/>
                <a:ext cx="263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043" extrusionOk="0">
                    <a:moveTo>
                      <a:pt x="521" y="1"/>
                    </a:moveTo>
                    <a:cubicBezTo>
                      <a:pt x="233" y="1"/>
                      <a:pt x="0" y="234"/>
                      <a:pt x="0" y="522"/>
                    </a:cubicBezTo>
                    <a:cubicBezTo>
                      <a:pt x="0" y="810"/>
                      <a:pt x="233" y="1042"/>
                      <a:pt x="521" y="1042"/>
                    </a:cubicBezTo>
                    <a:cubicBezTo>
                      <a:pt x="809" y="1042"/>
                      <a:pt x="1053" y="810"/>
                      <a:pt x="1053" y="522"/>
                    </a:cubicBezTo>
                    <a:cubicBezTo>
                      <a:pt x="1053" y="234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2857150" y="1865475"/>
                <a:ext cx="260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54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53"/>
                      <a:pt x="521" y="1053"/>
                    </a:cubicBezTo>
                    <a:cubicBezTo>
                      <a:pt x="809" y="1053"/>
                      <a:pt x="1041" y="809"/>
                      <a:pt x="1041" y="521"/>
                    </a:cubicBezTo>
                    <a:cubicBezTo>
                      <a:pt x="1041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2726150" y="1836950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2654425" y="184665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2566900" y="1865200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2496000" y="1882100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2425100" y="1904525"/>
                <a:ext cx="2607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3" extrusionOk="0">
                    <a:moveTo>
                      <a:pt x="522" y="1"/>
                    </a:moveTo>
                    <a:cubicBezTo>
                      <a:pt x="233" y="1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2" y="1042"/>
                    </a:cubicBezTo>
                    <a:cubicBezTo>
                      <a:pt x="810" y="1042"/>
                      <a:pt x="1042" y="809"/>
                      <a:pt x="1042" y="521"/>
                    </a:cubicBezTo>
                    <a:cubicBezTo>
                      <a:pt x="1042" y="233"/>
                      <a:pt x="810" y="1"/>
                      <a:pt x="5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2413475" y="184500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1"/>
                    </a:cubicBezTo>
                    <a:cubicBezTo>
                      <a:pt x="1" y="809"/>
                      <a:pt x="233" y="1041"/>
                      <a:pt x="521" y="1041"/>
                    </a:cubicBezTo>
                    <a:cubicBezTo>
                      <a:pt x="809" y="1041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2355875" y="1876000"/>
                <a:ext cx="263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043" extrusionOk="0">
                    <a:moveTo>
                      <a:pt x="532" y="1"/>
                    </a:moveTo>
                    <a:cubicBezTo>
                      <a:pt x="244" y="1"/>
                      <a:pt x="0" y="233"/>
                      <a:pt x="0" y="521"/>
                    </a:cubicBezTo>
                    <a:cubicBezTo>
                      <a:pt x="0" y="809"/>
                      <a:pt x="244" y="1042"/>
                      <a:pt x="532" y="1042"/>
                    </a:cubicBezTo>
                    <a:cubicBezTo>
                      <a:pt x="820" y="1042"/>
                      <a:pt x="1053" y="809"/>
                      <a:pt x="1053" y="521"/>
                    </a:cubicBezTo>
                    <a:cubicBezTo>
                      <a:pt x="1053" y="233"/>
                      <a:pt x="820" y="1"/>
                      <a:pt x="5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2292450" y="1915050"/>
                <a:ext cx="260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54" extrusionOk="0">
                    <a:moveTo>
                      <a:pt x="521" y="1"/>
                    </a:moveTo>
                    <a:cubicBezTo>
                      <a:pt x="233" y="1"/>
                      <a:pt x="1" y="244"/>
                      <a:pt x="1" y="532"/>
                    </a:cubicBezTo>
                    <a:cubicBezTo>
                      <a:pt x="1" y="820"/>
                      <a:pt x="233" y="1053"/>
                      <a:pt x="521" y="1053"/>
                    </a:cubicBezTo>
                    <a:cubicBezTo>
                      <a:pt x="809" y="1053"/>
                      <a:pt x="1042" y="820"/>
                      <a:pt x="1042" y="532"/>
                    </a:cubicBezTo>
                    <a:cubicBezTo>
                      <a:pt x="1042" y="244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2212425" y="1954925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0" y="234"/>
                      <a:pt x="0" y="522"/>
                    </a:cubicBezTo>
                    <a:cubicBezTo>
                      <a:pt x="0" y="810"/>
                      <a:pt x="233" y="1042"/>
                      <a:pt x="521" y="1042"/>
                    </a:cubicBezTo>
                    <a:cubicBezTo>
                      <a:pt x="809" y="1042"/>
                      <a:pt x="1041" y="810"/>
                      <a:pt x="1041" y="522"/>
                    </a:cubicBezTo>
                    <a:cubicBezTo>
                      <a:pt x="1041" y="234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2310175" y="186077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0"/>
                    </a:moveTo>
                    <a:cubicBezTo>
                      <a:pt x="211" y="0"/>
                      <a:pt x="1" y="222"/>
                      <a:pt x="1" y="488"/>
                    </a:cubicBezTo>
                    <a:cubicBezTo>
                      <a:pt x="1" y="754"/>
                      <a:pt x="211" y="975"/>
                      <a:pt x="477" y="975"/>
                    </a:cubicBezTo>
                    <a:cubicBezTo>
                      <a:pt x="754" y="975"/>
                      <a:pt x="964" y="754"/>
                      <a:pt x="964" y="488"/>
                    </a:cubicBezTo>
                    <a:cubicBezTo>
                      <a:pt x="964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2239275" y="18956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2185825" y="1923375"/>
                <a:ext cx="241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5" extrusionOk="0">
                    <a:moveTo>
                      <a:pt x="488" y="0"/>
                    </a:moveTo>
                    <a:cubicBezTo>
                      <a:pt x="211" y="0"/>
                      <a:pt x="1" y="222"/>
                      <a:pt x="1" y="487"/>
                    </a:cubicBezTo>
                    <a:cubicBezTo>
                      <a:pt x="1" y="753"/>
                      <a:pt x="211" y="975"/>
                      <a:pt x="488" y="975"/>
                    </a:cubicBezTo>
                    <a:cubicBezTo>
                      <a:pt x="754" y="975"/>
                      <a:pt x="964" y="753"/>
                      <a:pt x="964" y="487"/>
                    </a:cubicBezTo>
                    <a:cubicBezTo>
                      <a:pt x="964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2136525" y="197127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88" y="0"/>
                    </a:moveTo>
                    <a:cubicBezTo>
                      <a:pt x="211" y="0"/>
                      <a:pt x="1" y="222"/>
                      <a:pt x="1" y="488"/>
                    </a:cubicBezTo>
                    <a:cubicBezTo>
                      <a:pt x="1" y="754"/>
                      <a:pt x="211" y="975"/>
                      <a:pt x="488" y="975"/>
                    </a:cubicBezTo>
                    <a:cubicBezTo>
                      <a:pt x="754" y="975"/>
                      <a:pt x="965" y="754"/>
                      <a:pt x="965" y="488"/>
                    </a:cubicBezTo>
                    <a:cubicBezTo>
                      <a:pt x="96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2088075" y="2003675"/>
                <a:ext cx="241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6" extrusionOk="0">
                    <a:moveTo>
                      <a:pt x="477" y="1"/>
                    </a:moveTo>
                    <a:cubicBezTo>
                      <a:pt x="211" y="1"/>
                      <a:pt x="0" y="222"/>
                      <a:pt x="0" y="488"/>
                    </a:cubicBezTo>
                    <a:cubicBezTo>
                      <a:pt x="0" y="754"/>
                      <a:pt x="211" y="975"/>
                      <a:pt x="477" y="975"/>
                    </a:cubicBezTo>
                    <a:cubicBezTo>
                      <a:pt x="754" y="975"/>
                      <a:pt x="964" y="754"/>
                      <a:pt x="964" y="488"/>
                    </a:cubicBezTo>
                    <a:cubicBezTo>
                      <a:pt x="964" y="222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2044875" y="2046875"/>
                <a:ext cx="241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6" extrusionOk="0">
                    <a:moveTo>
                      <a:pt x="488" y="1"/>
                    </a:moveTo>
                    <a:cubicBezTo>
                      <a:pt x="211" y="1"/>
                      <a:pt x="0" y="222"/>
                      <a:pt x="0" y="488"/>
                    </a:cubicBezTo>
                    <a:cubicBezTo>
                      <a:pt x="0" y="754"/>
                      <a:pt x="211" y="976"/>
                      <a:pt x="488" y="976"/>
                    </a:cubicBezTo>
                    <a:cubicBezTo>
                      <a:pt x="753" y="976"/>
                      <a:pt x="964" y="754"/>
                      <a:pt x="964" y="488"/>
                    </a:cubicBezTo>
                    <a:cubicBezTo>
                      <a:pt x="964" y="222"/>
                      <a:pt x="753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2021050" y="2080400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3"/>
                      <a:pt x="222" y="975"/>
                      <a:pt x="488" y="975"/>
                    </a:cubicBezTo>
                    <a:cubicBezTo>
                      <a:pt x="754" y="975"/>
                      <a:pt x="975" y="753"/>
                      <a:pt x="975" y="488"/>
                    </a:cubicBezTo>
                    <a:cubicBezTo>
                      <a:pt x="97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1981725" y="21191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3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3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1957350" y="2161250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88" y="1"/>
                    </a:moveTo>
                    <a:cubicBezTo>
                      <a:pt x="211" y="1"/>
                      <a:pt x="1" y="211"/>
                      <a:pt x="1" y="488"/>
                    </a:cubicBezTo>
                    <a:cubicBezTo>
                      <a:pt x="1" y="754"/>
                      <a:pt x="211" y="965"/>
                      <a:pt x="488" y="965"/>
                    </a:cubicBezTo>
                    <a:cubicBezTo>
                      <a:pt x="754" y="965"/>
                      <a:pt x="964" y="754"/>
                      <a:pt x="964" y="488"/>
                    </a:cubicBezTo>
                    <a:cubicBezTo>
                      <a:pt x="964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2011350" y="217260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11" y="1"/>
                      <a:pt x="1" y="211"/>
                      <a:pt x="1" y="477"/>
                    </a:cubicBezTo>
                    <a:cubicBezTo>
                      <a:pt x="1" y="754"/>
                      <a:pt x="211" y="965"/>
                      <a:pt x="488" y="965"/>
                    </a:cubicBezTo>
                    <a:cubicBezTo>
                      <a:pt x="754" y="965"/>
                      <a:pt x="976" y="754"/>
                      <a:pt x="976" y="477"/>
                    </a:cubicBezTo>
                    <a:cubicBezTo>
                      <a:pt x="976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2102475" y="205020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5"/>
                      <a:pt x="488" y="975"/>
                    </a:cubicBezTo>
                    <a:cubicBezTo>
                      <a:pt x="765" y="975"/>
                      <a:pt x="975" y="754"/>
                      <a:pt x="975" y="488"/>
                    </a:cubicBezTo>
                    <a:cubicBezTo>
                      <a:pt x="975" y="222"/>
                      <a:pt x="765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2064525" y="20817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65" y="975"/>
                      <a:pt x="975" y="754"/>
                      <a:pt x="975" y="488"/>
                    </a:cubicBezTo>
                    <a:cubicBezTo>
                      <a:pt x="975" y="222"/>
                      <a:pt x="765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2035450" y="212747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0"/>
                    </a:moveTo>
                    <a:cubicBezTo>
                      <a:pt x="211" y="0"/>
                      <a:pt x="0" y="222"/>
                      <a:pt x="0" y="488"/>
                    </a:cubicBezTo>
                    <a:cubicBezTo>
                      <a:pt x="0" y="754"/>
                      <a:pt x="211" y="975"/>
                      <a:pt x="477" y="975"/>
                    </a:cubicBezTo>
                    <a:cubicBezTo>
                      <a:pt x="754" y="975"/>
                      <a:pt x="964" y="754"/>
                      <a:pt x="964" y="488"/>
                    </a:cubicBezTo>
                    <a:cubicBezTo>
                      <a:pt x="964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2137650" y="2017800"/>
                <a:ext cx="241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5" extrusionOk="0">
                    <a:moveTo>
                      <a:pt x="477" y="1"/>
                    </a:moveTo>
                    <a:cubicBezTo>
                      <a:pt x="211" y="1"/>
                      <a:pt x="0" y="211"/>
                      <a:pt x="0" y="477"/>
                    </a:cubicBezTo>
                    <a:cubicBezTo>
                      <a:pt x="0" y="754"/>
                      <a:pt x="211" y="964"/>
                      <a:pt x="477" y="964"/>
                    </a:cubicBezTo>
                    <a:cubicBezTo>
                      <a:pt x="753" y="964"/>
                      <a:pt x="964" y="754"/>
                      <a:pt x="964" y="477"/>
                    </a:cubicBezTo>
                    <a:cubicBezTo>
                      <a:pt x="964" y="211"/>
                      <a:pt x="753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2184725" y="1990950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22" y="0"/>
                      <a:pt x="0" y="222"/>
                      <a:pt x="0" y="487"/>
                    </a:cubicBezTo>
                    <a:cubicBezTo>
                      <a:pt x="0" y="753"/>
                      <a:pt x="222" y="975"/>
                      <a:pt x="488" y="975"/>
                    </a:cubicBezTo>
                    <a:cubicBezTo>
                      <a:pt x="754" y="975"/>
                      <a:pt x="975" y="753"/>
                      <a:pt x="975" y="487"/>
                    </a:cubicBezTo>
                    <a:cubicBezTo>
                      <a:pt x="97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2268625" y="18145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2314875" y="1802900"/>
                <a:ext cx="244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4" extrusionOk="0">
                    <a:moveTo>
                      <a:pt x="488" y="0"/>
                    </a:moveTo>
                    <a:cubicBezTo>
                      <a:pt x="222" y="0"/>
                      <a:pt x="1" y="211"/>
                      <a:pt x="1" y="488"/>
                    </a:cubicBezTo>
                    <a:cubicBezTo>
                      <a:pt x="1" y="754"/>
                      <a:pt x="222" y="964"/>
                      <a:pt x="488" y="964"/>
                    </a:cubicBezTo>
                    <a:cubicBezTo>
                      <a:pt x="754" y="964"/>
                      <a:pt x="976" y="754"/>
                      <a:pt x="976" y="488"/>
                    </a:cubicBezTo>
                    <a:cubicBezTo>
                      <a:pt x="976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2357525" y="18189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2183325" y="185330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3" y="0"/>
                      <a:pt x="1" y="222"/>
                      <a:pt x="1" y="488"/>
                    </a:cubicBezTo>
                    <a:cubicBezTo>
                      <a:pt x="1" y="754"/>
                      <a:pt x="223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2080325" y="1925025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7" y="1"/>
                    </a:moveTo>
                    <a:cubicBezTo>
                      <a:pt x="222" y="1"/>
                      <a:pt x="0" y="211"/>
                      <a:pt x="0" y="488"/>
                    </a:cubicBezTo>
                    <a:cubicBezTo>
                      <a:pt x="0" y="754"/>
                      <a:pt x="222" y="964"/>
                      <a:pt x="487" y="964"/>
                    </a:cubicBezTo>
                    <a:cubicBezTo>
                      <a:pt x="753" y="964"/>
                      <a:pt x="975" y="754"/>
                      <a:pt x="975" y="488"/>
                    </a:cubicBezTo>
                    <a:cubicBezTo>
                      <a:pt x="975" y="211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1990575" y="19942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2134325" y="1894550"/>
                <a:ext cx="241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6" extrusionOk="0">
                    <a:moveTo>
                      <a:pt x="488" y="1"/>
                    </a:moveTo>
                    <a:cubicBezTo>
                      <a:pt x="211" y="1"/>
                      <a:pt x="0" y="223"/>
                      <a:pt x="0" y="488"/>
                    </a:cubicBezTo>
                    <a:cubicBezTo>
                      <a:pt x="0" y="754"/>
                      <a:pt x="211" y="976"/>
                      <a:pt x="488" y="976"/>
                    </a:cubicBezTo>
                    <a:cubicBezTo>
                      <a:pt x="754" y="976"/>
                      <a:pt x="964" y="754"/>
                      <a:pt x="964" y="488"/>
                    </a:cubicBezTo>
                    <a:cubicBezTo>
                      <a:pt x="964" y="223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2042925" y="196545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1" y="211"/>
                      <a:pt x="1" y="477"/>
                    </a:cubicBezTo>
                    <a:cubicBezTo>
                      <a:pt x="1" y="754"/>
                      <a:pt x="222" y="965"/>
                      <a:pt x="488" y="965"/>
                    </a:cubicBezTo>
                    <a:cubicBezTo>
                      <a:pt x="754" y="965"/>
                      <a:pt x="975" y="754"/>
                      <a:pt x="975" y="477"/>
                    </a:cubicBezTo>
                    <a:cubicBezTo>
                      <a:pt x="975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1944900" y="2075950"/>
                <a:ext cx="243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6" extrusionOk="0">
                    <a:moveTo>
                      <a:pt x="487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7" y="976"/>
                    </a:cubicBezTo>
                    <a:cubicBezTo>
                      <a:pt x="753" y="976"/>
                      <a:pt x="975" y="754"/>
                      <a:pt x="975" y="488"/>
                    </a:cubicBezTo>
                    <a:cubicBezTo>
                      <a:pt x="975" y="222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1909450" y="2126650"/>
                <a:ext cx="243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5" extrusionOk="0">
                    <a:moveTo>
                      <a:pt x="488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3"/>
                      <a:pt x="222" y="975"/>
                      <a:pt x="488" y="975"/>
                    </a:cubicBezTo>
                    <a:cubicBezTo>
                      <a:pt x="753" y="975"/>
                      <a:pt x="975" y="753"/>
                      <a:pt x="975" y="488"/>
                    </a:cubicBezTo>
                    <a:cubicBezTo>
                      <a:pt x="975" y="222"/>
                      <a:pt x="753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1888125" y="2195050"/>
                <a:ext cx="243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6" extrusionOk="0">
                    <a:moveTo>
                      <a:pt x="488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4"/>
                      <a:pt x="222" y="975"/>
                      <a:pt x="488" y="975"/>
                    </a:cubicBezTo>
                    <a:cubicBezTo>
                      <a:pt x="753" y="975"/>
                      <a:pt x="975" y="754"/>
                      <a:pt x="975" y="488"/>
                    </a:cubicBezTo>
                    <a:cubicBezTo>
                      <a:pt x="975" y="222"/>
                      <a:pt x="753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1887000" y="2255700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0"/>
                    </a:moveTo>
                    <a:cubicBezTo>
                      <a:pt x="211" y="0"/>
                      <a:pt x="1" y="222"/>
                      <a:pt x="1" y="488"/>
                    </a:cubicBezTo>
                    <a:cubicBezTo>
                      <a:pt x="1" y="754"/>
                      <a:pt x="211" y="975"/>
                      <a:pt x="477" y="975"/>
                    </a:cubicBezTo>
                    <a:cubicBezTo>
                      <a:pt x="754" y="975"/>
                      <a:pt x="965" y="754"/>
                      <a:pt x="965" y="488"/>
                    </a:cubicBezTo>
                    <a:cubicBezTo>
                      <a:pt x="965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1871500" y="2325200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88" y="1"/>
                    </a:moveTo>
                    <a:cubicBezTo>
                      <a:pt x="211" y="1"/>
                      <a:pt x="0" y="211"/>
                      <a:pt x="0" y="477"/>
                    </a:cubicBezTo>
                    <a:cubicBezTo>
                      <a:pt x="0" y="754"/>
                      <a:pt x="211" y="965"/>
                      <a:pt x="488" y="965"/>
                    </a:cubicBezTo>
                    <a:cubicBezTo>
                      <a:pt x="754" y="965"/>
                      <a:pt x="964" y="754"/>
                      <a:pt x="964" y="477"/>
                    </a:cubicBezTo>
                    <a:cubicBezTo>
                      <a:pt x="964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1868175" y="238280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3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3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1863750" y="2429625"/>
                <a:ext cx="241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5" extrusionOk="0">
                    <a:moveTo>
                      <a:pt x="477" y="0"/>
                    </a:moveTo>
                    <a:cubicBezTo>
                      <a:pt x="211" y="0"/>
                      <a:pt x="0" y="222"/>
                      <a:pt x="0" y="488"/>
                    </a:cubicBezTo>
                    <a:cubicBezTo>
                      <a:pt x="0" y="753"/>
                      <a:pt x="211" y="975"/>
                      <a:pt x="477" y="975"/>
                    </a:cubicBezTo>
                    <a:cubicBezTo>
                      <a:pt x="754" y="975"/>
                      <a:pt x="964" y="753"/>
                      <a:pt x="964" y="488"/>
                    </a:cubicBezTo>
                    <a:cubicBezTo>
                      <a:pt x="964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1823300" y="24005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1828850" y="234210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11" y="1"/>
                      <a:pt x="0" y="222"/>
                      <a:pt x="0" y="488"/>
                    </a:cubicBezTo>
                    <a:cubicBezTo>
                      <a:pt x="0" y="754"/>
                      <a:pt x="211" y="975"/>
                      <a:pt x="488" y="975"/>
                    </a:cubicBezTo>
                    <a:cubicBezTo>
                      <a:pt x="754" y="975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1830225" y="2286725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7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6" y="753"/>
                      <a:pt x="976" y="487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1827200" y="2242400"/>
                <a:ext cx="243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6" extrusionOk="0">
                    <a:moveTo>
                      <a:pt x="487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5"/>
                      <a:pt x="487" y="975"/>
                    </a:cubicBezTo>
                    <a:cubicBezTo>
                      <a:pt x="753" y="975"/>
                      <a:pt x="975" y="754"/>
                      <a:pt x="975" y="488"/>
                    </a:cubicBezTo>
                    <a:cubicBezTo>
                      <a:pt x="975" y="222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1783150" y="226510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1" y="211"/>
                      <a:pt x="1" y="477"/>
                    </a:cubicBezTo>
                    <a:cubicBezTo>
                      <a:pt x="1" y="754"/>
                      <a:pt x="222" y="965"/>
                      <a:pt x="488" y="965"/>
                    </a:cubicBezTo>
                    <a:cubicBezTo>
                      <a:pt x="754" y="965"/>
                      <a:pt x="976" y="754"/>
                      <a:pt x="976" y="477"/>
                    </a:cubicBezTo>
                    <a:cubicBezTo>
                      <a:pt x="976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1767650" y="233435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0"/>
                    </a:moveTo>
                    <a:cubicBezTo>
                      <a:pt x="211" y="0"/>
                      <a:pt x="0" y="211"/>
                      <a:pt x="0" y="488"/>
                    </a:cubicBezTo>
                    <a:cubicBezTo>
                      <a:pt x="0" y="754"/>
                      <a:pt x="211" y="964"/>
                      <a:pt x="488" y="964"/>
                    </a:cubicBezTo>
                    <a:cubicBezTo>
                      <a:pt x="754" y="964"/>
                      <a:pt x="975" y="754"/>
                      <a:pt x="975" y="488"/>
                    </a:cubicBezTo>
                    <a:cubicBezTo>
                      <a:pt x="975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1765150" y="2419375"/>
                <a:ext cx="24125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4" extrusionOk="0">
                    <a:moveTo>
                      <a:pt x="488" y="0"/>
                    </a:moveTo>
                    <a:cubicBezTo>
                      <a:pt x="211" y="0"/>
                      <a:pt x="1" y="211"/>
                      <a:pt x="1" y="488"/>
                    </a:cubicBezTo>
                    <a:cubicBezTo>
                      <a:pt x="1" y="754"/>
                      <a:pt x="211" y="964"/>
                      <a:pt x="488" y="964"/>
                    </a:cubicBezTo>
                    <a:cubicBezTo>
                      <a:pt x="754" y="964"/>
                      <a:pt x="964" y="754"/>
                      <a:pt x="964" y="488"/>
                    </a:cubicBezTo>
                    <a:cubicBezTo>
                      <a:pt x="964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1765700" y="246922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88" y="0"/>
                    </a:moveTo>
                    <a:cubicBezTo>
                      <a:pt x="211" y="0"/>
                      <a:pt x="1" y="222"/>
                      <a:pt x="1" y="488"/>
                    </a:cubicBezTo>
                    <a:cubicBezTo>
                      <a:pt x="1" y="753"/>
                      <a:pt x="211" y="975"/>
                      <a:pt x="488" y="975"/>
                    </a:cubicBezTo>
                    <a:cubicBezTo>
                      <a:pt x="754" y="975"/>
                      <a:pt x="965" y="753"/>
                      <a:pt x="965" y="488"/>
                    </a:cubicBezTo>
                    <a:cubicBezTo>
                      <a:pt x="96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1767375" y="25179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1774025" y="2576400"/>
                <a:ext cx="241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6" extrusionOk="0">
                    <a:moveTo>
                      <a:pt x="488" y="0"/>
                    </a:moveTo>
                    <a:cubicBezTo>
                      <a:pt x="211" y="0"/>
                      <a:pt x="0" y="222"/>
                      <a:pt x="0" y="488"/>
                    </a:cubicBezTo>
                    <a:cubicBezTo>
                      <a:pt x="0" y="754"/>
                      <a:pt x="211" y="975"/>
                      <a:pt x="488" y="975"/>
                    </a:cubicBezTo>
                    <a:cubicBezTo>
                      <a:pt x="753" y="975"/>
                      <a:pt x="964" y="754"/>
                      <a:pt x="964" y="488"/>
                    </a:cubicBezTo>
                    <a:cubicBezTo>
                      <a:pt x="964" y="222"/>
                      <a:pt x="753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1780650" y="264950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3" y="1"/>
                      <a:pt x="1" y="211"/>
                      <a:pt x="1" y="477"/>
                    </a:cubicBezTo>
                    <a:cubicBezTo>
                      <a:pt x="1" y="754"/>
                      <a:pt x="223" y="965"/>
                      <a:pt x="488" y="965"/>
                    </a:cubicBezTo>
                    <a:cubicBezTo>
                      <a:pt x="754" y="965"/>
                      <a:pt x="976" y="754"/>
                      <a:pt x="976" y="477"/>
                    </a:cubicBezTo>
                    <a:cubicBezTo>
                      <a:pt x="976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1815000" y="2686075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7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5" y="753"/>
                      <a:pt x="975" y="487"/>
                    </a:cubicBezTo>
                    <a:cubicBezTo>
                      <a:pt x="97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1860425" y="2688275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88"/>
                    </a:cubicBezTo>
                    <a:cubicBezTo>
                      <a:pt x="0" y="754"/>
                      <a:pt x="222" y="964"/>
                      <a:pt x="488" y="964"/>
                    </a:cubicBezTo>
                    <a:cubicBezTo>
                      <a:pt x="754" y="964"/>
                      <a:pt x="975" y="754"/>
                      <a:pt x="975" y="488"/>
                    </a:cubicBezTo>
                    <a:cubicBezTo>
                      <a:pt x="975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1857375" y="26204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1849625" y="25536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1844350" y="24980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1884525" y="2489425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77"/>
                    </a:cubicBezTo>
                    <a:cubicBezTo>
                      <a:pt x="0" y="754"/>
                      <a:pt x="222" y="965"/>
                      <a:pt x="488" y="965"/>
                    </a:cubicBezTo>
                    <a:cubicBezTo>
                      <a:pt x="753" y="965"/>
                      <a:pt x="975" y="754"/>
                      <a:pt x="975" y="477"/>
                    </a:cubicBezTo>
                    <a:cubicBezTo>
                      <a:pt x="975" y="211"/>
                      <a:pt x="753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1892275" y="254952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88" y="1"/>
                    </a:moveTo>
                    <a:cubicBezTo>
                      <a:pt x="211" y="1"/>
                      <a:pt x="0" y="222"/>
                      <a:pt x="0" y="488"/>
                    </a:cubicBezTo>
                    <a:cubicBezTo>
                      <a:pt x="0" y="754"/>
                      <a:pt x="211" y="976"/>
                      <a:pt x="488" y="976"/>
                    </a:cubicBezTo>
                    <a:cubicBezTo>
                      <a:pt x="754" y="976"/>
                      <a:pt x="964" y="754"/>
                      <a:pt x="964" y="488"/>
                    </a:cubicBezTo>
                    <a:cubicBezTo>
                      <a:pt x="964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1894200" y="26173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1918025" y="2677200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1"/>
                    </a:moveTo>
                    <a:cubicBezTo>
                      <a:pt x="211" y="1"/>
                      <a:pt x="1" y="222"/>
                      <a:pt x="1" y="488"/>
                    </a:cubicBezTo>
                    <a:cubicBezTo>
                      <a:pt x="1" y="754"/>
                      <a:pt x="211" y="975"/>
                      <a:pt x="477" y="975"/>
                    </a:cubicBezTo>
                    <a:cubicBezTo>
                      <a:pt x="754" y="975"/>
                      <a:pt x="964" y="754"/>
                      <a:pt x="964" y="488"/>
                    </a:cubicBezTo>
                    <a:cubicBezTo>
                      <a:pt x="964" y="222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1915250" y="275087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0"/>
                    </a:moveTo>
                    <a:cubicBezTo>
                      <a:pt x="211" y="0"/>
                      <a:pt x="1" y="222"/>
                      <a:pt x="1" y="488"/>
                    </a:cubicBezTo>
                    <a:cubicBezTo>
                      <a:pt x="1" y="754"/>
                      <a:pt x="211" y="975"/>
                      <a:pt x="477" y="975"/>
                    </a:cubicBezTo>
                    <a:cubicBezTo>
                      <a:pt x="754" y="975"/>
                      <a:pt x="965" y="754"/>
                      <a:pt x="965" y="488"/>
                    </a:cubicBezTo>
                    <a:cubicBezTo>
                      <a:pt x="965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1921625" y="27926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3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3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1938800" y="2884075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88"/>
                    </a:cubicBezTo>
                    <a:cubicBezTo>
                      <a:pt x="0" y="754"/>
                      <a:pt x="222" y="964"/>
                      <a:pt x="488" y="964"/>
                    </a:cubicBezTo>
                    <a:cubicBezTo>
                      <a:pt x="754" y="964"/>
                      <a:pt x="975" y="754"/>
                      <a:pt x="975" y="488"/>
                    </a:cubicBezTo>
                    <a:cubicBezTo>
                      <a:pt x="975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1944900" y="2949150"/>
                <a:ext cx="243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6" extrusionOk="0">
                    <a:moveTo>
                      <a:pt x="487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7" y="976"/>
                    </a:cubicBezTo>
                    <a:cubicBezTo>
                      <a:pt x="753" y="976"/>
                      <a:pt x="975" y="754"/>
                      <a:pt x="975" y="488"/>
                    </a:cubicBezTo>
                    <a:cubicBezTo>
                      <a:pt x="975" y="222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1970375" y="2995675"/>
                <a:ext cx="241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5" extrusionOk="0">
                    <a:moveTo>
                      <a:pt x="477" y="1"/>
                    </a:moveTo>
                    <a:cubicBezTo>
                      <a:pt x="211" y="1"/>
                      <a:pt x="0" y="211"/>
                      <a:pt x="0" y="477"/>
                    </a:cubicBezTo>
                    <a:cubicBezTo>
                      <a:pt x="0" y="754"/>
                      <a:pt x="211" y="965"/>
                      <a:pt x="477" y="965"/>
                    </a:cubicBezTo>
                    <a:cubicBezTo>
                      <a:pt x="754" y="965"/>
                      <a:pt x="964" y="754"/>
                      <a:pt x="964" y="477"/>
                    </a:cubicBezTo>
                    <a:cubicBezTo>
                      <a:pt x="964" y="211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1982550" y="30480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2029075" y="3080425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77" y="1"/>
                    </a:moveTo>
                    <a:cubicBezTo>
                      <a:pt x="211" y="1"/>
                      <a:pt x="1" y="211"/>
                      <a:pt x="1" y="477"/>
                    </a:cubicBezTo>
                    <a:cubicBezTo>
                      <a:pt x="1" y="754"/>
                      <a:pt x="211" y="964"/>
                      <a:pt x="477" y="964"/>
                    </a:cubicBezTo>
                    <a:cubicBezTo>
                      <a:pt x="754" y="964"/>
                      <a:pt x="964" y="754"/>
                      <a:pt x="964" y="477"/>
                    </a:cubicBezTo>
                    <a:cubicBezTo>
                      <a:pt x="964" y="211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2036275" y="3008425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77" y="1"/>
                    </a:moveTo>
                    <a:cubicBezTo>
                      <a:pt x="211" y="1"/>
                      <a:pt x="1" y="211"/>
                      <a:pt x="1" y="477"/>
                    </a:cubicBezTo>
                    <a:cubicBezTo>
                      <a:pt x="1" y="754"/>
                      <a:pt x="211" y="964"/>
                      <a:pt x="477" y="964"/>
                    </a:cubicBezTo>
                    <a:cubicBezTo>
                      <a:pt x="754" y="964"/>
                      <a:pt x="964" y="754"/>
                      <a:pt x="964" y="477"/>
                    </a:cubicBezTo>
                    <a:cubicBezTo>
                      <a:pt x="964" y="211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2018550" y="295552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1"/>
                    </a:moveTo>
                    <a:cubicBezTo>
                      <a:pt x="211" y="1"/>
                      <a:pt x="1" y="222"/>
                      <a:pt x="1" y="488"/>
                    </a:cubicBezTo>
                    <a:cubicBezTo>
                      <a:pt x="1" y="765"/>
                      <a:pt x="211" y="976"/>
                      <a:pt x="477" y="976"/>
                    </a:cubicBezTo>
                    <a:cubicBezTo>
                      <a:pt x="754" y="976"/>
                      <a:pt x="965" y="765"/>
                      <a:pt x="965" y="488"/>
                    </a:cubicBezTo>
                    <a:cubicBezTo>
                      <a:pt x="965" y="222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2002775" y="2903750"/>
                <a:ext cx="244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4" extrusionOk="0">
                    <a:moveTo>
                      <a:pt x="488" y="0"/>
                    </a:moveTo>
                    <a:cubicBezTo>
                      <a:pt x="222" y="0"/>
                      <a:pt x="0" y="211"/>
                      <a:pt x="0" y="476"/>
                    </a:cubicBezTo>
                    <a:cubicBezTo>
                      <a:pt x="0" y="753"/>
                      <a:pt x="222" y="964"/>
                      <a:pt x="488" y="964"/>
                    </a:cubicBezTo>
                    <a:cubicBezTo>
                      <a:pt x="754" y="964"/>
                      <a:pt x="975" y="753"/>
                      <a:pt x="975" y="476"/>
                    </a:cubicBezTo>
                    <a:cubicBezTo>
                      <a:pt x="975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2012750" y="2866075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88"/>
                    </a:cubicBezTo>
                    <a:cubicBezTo>
                      <a:pt x="0" y="754"/>
                      <a:pt x="222" y="964"/>
                      <a:pt x="488" y="964"/>
                    </a:cubicBezTo>
                    <a:cubicBezTo>
                      <a:pt x="753" y="964"/>
                      <a:pt x="975" y="754"/>
                      <a:pt x="975" y="488"/>
                    </a:cubicBezTo>
                    <a:cubicBezTo>
                      <a:pt x="975" y="211"/>
                      <a:pt x="753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2048750" y="28995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3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3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2064525" y="295302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1"/>
                    </a:moveTo>
                    <a:cubicBezTo>
                      <a:pt x="211" y="1"/>
                      <a:pt x="1" y="223"/>
                      <a:pt x="1" y="488"/>
                    </a:cubicBezTo>
                    <a:cubicBezTo>
                      <a:pt x="1" y="754"/>
                      <a:pt x="211" y="976"/>
                      <a:pt x="477" y="976"/>
                    </a:cubicBezTo>
                    <a:cubicBezTo>
                      <a:pt x="754" y="976"/>
                      <a:pt x="964" y="754"/>
                      <a:pt x="964" y="488"/>
                    </a:cubicBezTo>
                    <a:cubicBezTo>
                      <a:pt x="964" y="223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2114100" y="2946400"/>
                <a:ext cx="241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5" extrusionOk="0">
                    <a:moveTo>
                      <a:pt x="477" y="0"/>
                    </a:moveTo>
                    <a:cubicBezTo>
                      <a:pt x="211" y="0"/>
                      <a:pt x="1" y="222"/>
                      <a:pt x="1" y="488"/>
                    </a:cubicBezTo>
                    <a:cubicBezTo>
                      <a:pt x="1" y="753"/>
                      <a:pt x="211" y="975"/>
                      <a:pt x="477" y="975"/>
                    </a:cubicBezTo>
                    <a:cubicBezTo>
                      <a:pt x="754" y="975"/>
                      <a:pt x="964" y="753"/>
                      <a:pt x="964" y="488"/>
                    </a:cubicBezTo>
                    <a:cubicBezTo>
                      <a:pt x="964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2087250" y="2875775"/>
                <a:ext cx="241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6" extrusionOk="0">
                    <a:moveTo>
                      <a:pt x="487" y="0"/>
                    </a:moveTo>
                    <a:cubicBezTo>
                      <a:pt x="210" y="0"/>
                      <a:pt x="0" y="222"/>
                      <a:pt x="0" y="488"/>
                    </a:cubicBezTo>
                    <a:cubicBezTo>
                      <a:pt x="0" y="754"/>
                      <a:pt x="210" y="975"/>
                      <a:pt x="487" y="975"/>
                    </a:cubicBezTo>
                    <a:cubicBezTo>
                      <a:pt x="753" y="975"/>
                      <a:pt x="964" y="754"/>
                      <a:pt x="964" y="488"/>
                    </a:cubicBezTo>
                    <a:cubicBezTo>
                      <a:pt x="964" y="222"/>
                      <a:pt x="753" y="0"/>
                      <a:pt x="4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2070625" y="28098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2049575" y="27464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3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3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2042375" y="267137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1"/>
                    </a:moveTo>
                    <a:cubicBezTo>
                      <a:pt x="211" y="1"/>
                      <a:pt x="0" y="222"/>
                      <a:pt x="0" y="488"/>
                    </a:cubicBezTo>
                    <a:cubicBezTo>
                      <a:pt x="0" y="754"/>
                      <a:pt x="211" y="976"/>
                      <a:pt x="477" y="976"/>
                    </a:cubicBezTo>
                    <a:cubicBezTo>
                      <a:pt x="754" y="976"/>
                      <a:pt x="964" y="754"/>
                      <a:pt x="964" y="488"/>
                    </a:cubicBezTo>
                    <a:cubicBezTo>
                      <a:pt x="964" y="222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2036000" y="25924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65"/>
                      <a:pt x="222" y="976"/>
                      <a:pt x="488" y="976"/>
                    </a:cubicBezTo>
                    <a:cubicBezTo>
                      <a:pt x="754" y="976"/>
                      <a:pt x="975" y="765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2002500" y="2571125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88"/>
                    </a:cubicBezTo>
                    <a:cubicBezTo>
                      <a:pt x="0" y="754"/>
                      <a:pt x="222" y="965"/>
                      <a:pt x="488" y="965"/>
                    </a:cubicBezTo>
                    <a:cubicBezTo>
                      <a:pt x="754" y="965"/>
                      <a:pt x="975" y="754"/>
                      <a:pt x="975" y="488"/>
                    </a:cubicBezTo>
                    <a:cubicBezTo>
                      <a:pt x="975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1982275" y="26312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1996125" y="269437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0"/>
                    </a:moveTo>
                    <a:cubicBezTo>
                      <a:pt x="211" y="0"/>
                      <a:pt x="0" y="222"/>
                      <a:pt x="0" y="488"/>
                    </a:cubicBezTo>
                    <a:cubicBezTo>
                      <a:pt x="0" y="754"/>
                      <a:pt x="211" y="975"/>
                      <a:pt x="477" y="975"/>
                    </a:cubicBezTo>
                    <a:cubicBezTo>
                      <a:pt x="754" y="975"/>
                      <a:pt x="964" y="754"/>
                      <a:pt x="964" y="488"/>
                    </a:cubicBezTo>
                    <a:cubicBezTo>
                      <a:pt x="964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2000550" y="276305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1" y="211"/>
                      <a:pt x="1" y="488"/>
                    </a:cubicBezTo>
                    <a:cubicBezTo>
                      <a:pt x="1" y="754"/>
                      <a:pt x="222" y="964"/>
                      <a:pt x="488" y="964"/>
                    </a:cubicBezTo>
                    <a:cubicBezTo>
                      <a:pt x="754" y="964"/>
                      <a:pt x="976" y="754"/>
                      <a:pt x="976" y="488"/>
                    </a:cubicBezTo>
                    <a:cubicBezTo>
                      <a:pt x="976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1962625" y="2725675"/>
                <a:ext cx="243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6" extrusionOk="0">
                    <a:moveTo>
                      <a:pt x="487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3"/>
                      <a:pt x="222" y="975"/>
                      <a:pt x="487" y="975"/>
                    </a:cubicBezTo>
                    <a:cubicBezTo>
                      <a:pt x="753" y="975"/>
                      <a:pt x="975" y="753"/>
                      <a:pt x="975" y="488"/>
                    </a:cubicBezTo>
                    <a:cubicBezTo>
                      <a:pt x="975" y="222"/>
                      <a:pt x="753" y="0"/>
                      <a:pt x="4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1958175" y="2668075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7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6" y="753"/>
                      <a:pt x="976" y="487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>
                <a:off x="1955425" y="2583050"/>
                <a:ext cx="243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5" extrusionOk="0">
                    <a:moveTo>
                      <a:pt x="487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3"/>
                      <a:pt x="222" y="975"/>
                      <a:pt x="487" y="975"/>
                    </a:cubicBezTo>
                    <a:cubicBezTo>
                      <a:pt x="753" y="975"/>
                      <a:pt x="975" y="753"/>
                      <a:pt x="975" y="488"/>
                    </a:cubicBezTo>
                    <a:cubicBezTo>
                      <a:pt x="975" y="222"/>
                      <a:pt x="753" y="0"/>
                      <a:pt x="4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>
                <a:off x="1947375" y="2518525"/>
                <a:ext cx="241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5" extrusionOk="0">
                    <a:moveTo>
                      <a:pt x="477" y="0"/>
                    </a:moveTo>
                    <a:cubicBezTo>
                      <a:pt x="211" y="0"/>
                      <a:pt x="1" y="222"/>
                      <a:pt x="1" y="487"/>
                    </a:cubicBezTo>
                    <a:cubicBezTo>
                      <a:pt x="1" y="753"/>
                      <a:pt x="211" y="975"/>
                      <a:pt x="477" y="975"/>
                    </a:cubicBezTo>
                    <a:cubicBezTo>
                      <a:pt x="754" y="975"/>
                      <a:pt x="965" y="753"/>
                      <a:pt x="965" y="487"/>
                    </a:cubicBezTo>
                    <a:cubicBezTo>
                      <a:pt x="965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>
                <a:off x="1941575" y="2446500"/>
                <a:ext cx="241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5" extrusionOk="0">
                    <a:moveTo>
                      <a:pt x="476" y="1"/>
                    </a:moveTo>
                    <a:cubicBezTo>
                      <a:pt x="211" y="1"/>
                      <a:pt x="0" y="211"/>
                      <a:pt x="0" y="488"/>
                    </a:cubicBezTo>
                    <a:cubicBezTo>
                      <a:pt x="0" y="754"/>
                      <a:pt x="211" y="965"/>
                      <a:pt x="476" y="965"/>
                    </a:cubicBezTo>
                    <a:cubicBezTo>
                      <a:pt x="753" y="965"/>
                      <a:pt x="964" y="754"/>
                      <a:pt x="964" y="488"/>
                    </a:cubicBezTo>
                    <a:cubicBezTo>
                      <a:pt x="964" y="211"/>
                      <a:pt x="753" y="1"/>
                      <a:pt x="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1938800" y="2397775"/>
                <a:ext cx="241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5" extrusionOk="0">
                    <a:moveTo>
                      <a:pt x="477" y="0"/>
                    </a:moveTo>
                    <a:cubicBezTo>
                      <a:pt x="211" y="0"/>
                      <a:pt x="0" y="222"/>
                      <a:pt x="0" y="488"/>
                    </a:cubicBezTo>
                    <a:cubicBezTo>
                      <a:pt x="0" y="753"/>
                      <a:pt x="211" y="975"/>
                      <a:pt x="477" y="975"/>
                    </a:cubicBezTo>
                    <a:cubicBezTo>
                      <a:pt x="754" y="975"/>
                      <a:pt x="964" y="753"/>
                      <a:pt x="964" y="488"/>
                    </a:cubicBezTo>
                    <a:cubicBezTo>
                      <a:pt x="964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5"/>
              <p:cNvSpPr/>
              <p:nvPr/>
            </p:nvSpPr>
            <p:spPr>
              <a:xfrm>
                <a:off x="1936300" y="2324100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0"/>
                    </a:moveTo>
                    <a:cubicBezTo>
                      <a:pt x="211" y="0"/>
                      <a:pt x="1" y="222"/>
                      <a:pt x="1" y="488"/>
                    </a:cubicBezTo>
                    <a:cubicBezTo>
                      <a:pt x="1" y="754"/>
                      <a:pt x="211" y="975"/>
                      <a:pt x="477" y="975"/>
                    </a:cubicBezTo>
                    <a:cubicBezTo>
                      <a:pt x="754" y="975"/>
                      <a:pt x="964" y="754"/>
                      <a:pt x="964" y="488"/>
                    </a:cubicBezTo>
                    <a:cubicBezTo>
                      <a:pt x="964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5"/>
              <p:cNvSpPr/>
              <p:nvPr/>
            </p:nvSpPr>
            <p:spPr>
              <a:xfrm>
                <a:off x="1950975" y="2283400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7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6" y="753"/>
                      <a:pt x="976" y="487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5"/>
              <p:cNvSpPr/>
              <p:nvPr/>
            </p:nvSpPr>
            <p:spPr>
              <a:xfrm>
                <a:off x="2004425" y="23343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5"/>
              <p:cNvSpPr/>
              <p:nvPr/>
            </p:nvSpPr>
            <p:spPr>
              <a:xfrm>
                <a:off x="2015225" y="24016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5"/>
              <p:cNvSpPr/>
              <p:nvPr/>
            </p:nvSpPr>
            <p:spPr>
              <a:xfrm>
                <a:off x="2023825" y="24800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4"/>
                      <a:pt x="222" y="975"/>
                      <a:pt x="488" y="975"/>
                    </a:cubicBezTo>
                    <a:cubicBezTo>
                      <a:pt x="754" y="975"/>
                      <a:pt x="975" y="754"/>
                      <a:pt x="975" y="488"/>
                    </a:cubicBezTo>
                    <a:cubicBezTo>
                      <a:pt x="97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2042375" y="253900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77"/>
                    </a:cubicBezTo>
                    <a:cubicBezTo>
                      <a:pt x="0" y="754"/>
                      <a:pt x="222" y="965"/>
                      <a:pt x="488" y="965"/>
                    </a:cubicBezTo>
                    <a:cubicBezTo>
                      <a:pt x="754" y="965"/>
                      <a:pt x="975" y="754"/>
                      <a:pt x="975" y="477"/>
                    </a:cubicBezTo>
                    <a:cubicBezTo>
                      <a:pt x="975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2062875" y="2625700"/>
                <a:ext cx="24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4" extrusionOk="0">
                    <a:moveTo>
                      <a:pt x="488" y="0"/>
                    </a:moveTo>
                    <a:cubicBezTo>
                      <a:pt x="211" y="0"/>
                      <a:pt x="0" y="211"/>
                      <a:pt x="0" y="488"/>
                    </a:cubicBezTo>
                    <a:cubicBezTo>
                      <a:pt x="0" y="753"/>
                      <a:pt x="211" y="964"/>
                      <a:pt x="488" y="964"/>
                    </a:cubicBezTo>
                    <a:cubicBezTo>
                      <a:pt x="753" y="964"/>
                      <a:pt x="964" y="753"/>
                      <a:pt x="964" y="488"/>
                    </a:cubicBezTo>
                    <a:cubicBezTo>
                      <a:pt x="964" y="211"/>
                      <a:pt x="753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2081425" y="2707400"/>
                <a:ext cx="24125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4" extrusionOk="0">
                    <a:moveTo>
                      <a:pt x="488" y="0"/>
                    </a:moveTo>
                    <a:cubicBezTo>
                      <a:pt x="211" y="0"/>
                      <a:pt x="0" y="211"/>
                      <a:pt x="0" y="487"/>
                    </a:cubicBezTo>
                    <a:cubicBezTo>
                      <a:pt x="0" y="753"/>
                      <a:pt x="211" y="964"/>
                      <a:pt x="488" y="964"/>
                    </a:cubicBezTo>
                    <a:cubicBezTo>
                      <a:pt x="754" y="964"/>
                      <a:pt x="964" y="753"/>
                      <a:pt x="964" y="487"/>
                    </a:cubicBezTo>
                    <a:cubicBezTo>
                      <a:pt x="964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2095550" y="27702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5"/>
              <p:cNvSpPr/>
              <p:nvPr/>
            </p:nvSpPr>
            <p:spPr>
              <a:xfrm>
                <a:off x="2131000" y="2884625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77"/>
                    </a:cubicBezTo>
                    <a:cubicBezTo>
                      <a:pt x="0" y="754"/>
                      <a:pt x="222" y="965"/>
                      <a:pt x="488" y="965"/>
                    </a:cubicBezTo>
                    <a:cubicBezTo>
                      <a:pt x="754" y="965"/>
                      <a:pt x="975" y="754"/>
                      <a:pt x="975" y="477"/>
                    </a:cubicBezTo>
                    <a:cubicBezTo>
                      <a:pt x="975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5"/>
              <p:cNvSpPr/>
              <p:nvPr/>
            </p:nvSpPr>
            <p:spPr>
              <a:xfrm>
                <a:off x="2102750" y="28314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2155650" y="29397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4"/>
                      <a:pt x="222" y="975"/>
                      <a:pt x="488" y="975"/>
                    </a:cubicBezTo>
                    <a:cubicBezTo>
                      <a:pt x="754" y="975"/>
                      <a:pt x="975" y="754"/>
                      <a:pt x="975" y="488"/>
                    </a:cubicBezTo>
                    <a:cubicBezTo>
                      <a:pt x="97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2168100" y="3003175"/>
                <a:ext cx="24125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4" extrusionOk="0">
                    <a:moveTo>
                      <a:pt x="488" y="0"/>
                    </a:moveTo>
                    <a:cubicBezTo>
                      <a:pt x="211" y="0"/>
                      <a:pt x="1" y="211"/>
                      <a:pt x="1" y="487"/>
                    </a:cubicBezTo>
                    <a:cubicBezTo>
                      <a:pt x="1" y="753"/>
                      <a:pt x="211" y="964"/>
                      <a:pt x="488" y="964"/>
                    </a:cubicBezTo>
                    <a:cubicBezTo>
                      <a:pt x="754" y="964"/>
                      <a:pt x="964" y="753"/>
                      <a:pt x="964" y="487"/>
                    </a:cubicBezTo>
                    <a:cubicBezTo>
                      <a:pt x="964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2189700" y="30366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2247875" y="3082925"/>
                <a:ext cx="243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6" extrusionOk="0">
                    <a:moveTo>
                      <a:pt x="488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4"/>
                      <a:pt x="222" y="975"/>
                      <a:pt x="488" y="975"/>
                    </a:cubicBezTo>
                    <a:cubicBezTo>
                      <a:pt x="753" y="975"/>
                      <a:pt x="975" y="754"/>
                      <a:pt x="975" y="488"/>
                    </a:cubicBezTo>
                    <a:cubicBezTo>
                      <a:pt x="975" y="222"/>
                      <a:pt x="753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2229875" y="2960225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7" y="1"/>
                    </a:moveTo>
                    <a:cubicBezTo>
                      <a:pt x="222" y="1"/>
                      <a:pt x="0" y="211"/>
                      <a:pt x="0" y="488"/>
                    </a:cubicBezTo>
                    <a:cubicBezTo>
                      <a:pt x="0" y="754"/>
                      <a:pt x="222" y="965"/>
                      <a:pt x="487" y="965"/>
                    </a:cubicBezTo>
                    <a:cubicBezTo>
                      <a:pt x="753" y="965"/>
                      <a:pt x="975" y="754"/>
                      <a:pt x="975" y="488"/>
                    </a:cubicBezTo>
                    <a:cubicBezTo>
                      <a:pt x="975" y="211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2195250" y="287300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5"/>
                      <a:pt x="488" y="975"/>
                    </a:cubicBezTo>
                    <a:cubicBezTo>
                      <a:pt x="754" y="975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2150100" y="27602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5"/>
              <p:cNvSpPr/>
              <p:nvPr/>
            </p:nvSpPr>
            <p:spPr>
              <a:xfrm>
                <a:off x="2124075" y="2686075"/>
                <a:ext cx="241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5" extrusionOk="0">
                    <a:moveTo>
                      <a:pt x="477" y="0"/>
                    </a:moveTo>
                    <a:cubicBezTo>
                      <a:pt x="211" y="0"/>
                      <a:pt x="0" y="222"/>
                      <a:pt x="0" y="487"/>
                    </a:cubicBezTo>
                    <a:cubicBezTo>
                      <a:pt x="0" y="753"/>
                      <a:pt x="211" y="975"/>
                      <a:pt x="477" y="975"/>
                    </a:cubicBezTo>
                    <a:cubicBezTo>
                      <a:pt x="754" y="975"/>
                      <a:pt x="964" y="753"/>
                      <a:pt x="964" y="487"/>
                    </a:cubicBezTo>
                    <a:cubicBezTo>
                      <a:pt x="964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5"/>
              <p:cNvSpPr/>
              <p:nvPr/>
            </p:nvSpPr>
            <p:spPr>
              <a:xfrm>
                <a:off x="2101925" y="2564475"/>
                <a:ext cx="241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6" extrusionOk="0">
                    <a:moveTo>
                      <a:pt x="476" y="1"/>
                    </a:moveTo>
                    <a:cubicBezTo>
                      <a:pt x="211" y="1"/>
                      <a:pt x="0" y="222"/>
                      <a:pt x="0" y="488"/>
                    </a:cubicBezTo>
                    <a:cubicBezTo>
                      <a:pt x="0" y="754"/>
                      <a:pt x="211" y="976"/>
                      <a:pt x="476" y="976"/>
                    </a:cubicBezTo>
                    <a:cubicBezTo>
                      <a:pt x="753" y="976"/>
                      <a:pt x="964" y="754"/>
                      <a:pt x="964" y="488"/>
                    </a:cubicBezTo>
                    <a:cubicBezTo>
                      <a:pt x="964" y="222"/>
                      <a:pt x="753" y="1"/>
                      <a:pt x="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5"/>
              <p:cNvSpPr/>
              <p:nvPr/>
            </p:nvSpPr>
            <p:spPr>
              <a:xfrm>
                <a:off x="2090850" y="2499125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7" y="1"/>
                    </a:moveTo>
                    <a:cubicBezTo>
                      <a:pt x="222" y="1"/>
                      <a:pt x="0" y="211"/>
                      <a:pt x="0" y="488"/>
                    </a:cubicBezTo>
                    <a:cubicBezTo>
                      <a:pt x="0" y="754"/>
                      <a:pt x="222" y="964"/>
                      <a:pt x="487" y="964"/>
                    </a:cubicBezTo>
                    <a:cubicBezTo>
                      <a:pt x="753" y="964"/>
                      <a:pt x="975" y="754"/>
                      <a:pt x="975" y="488"/>
                    </a:cubicBezTo>
                    <a:cubicBezTo>
                      <a:pt x="975" y="211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5"/>
              <p:cNvSpPr/>
              <p:nvPr/>
            </p:nvSpPr>
            <p:spPr>
              <a:xfrm>
                <a:off x="2077275" y="2417150"/>
                <a:ext cx="241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6" extrusionOk="0">
                    <a:moveTo>
                      <a:pt x="477" y="1"/>
                    </a:moveTo>
                    <a:cubicBezTo>
                      <a:pt x="211" y="1"/>
                      <a:pt x="0" y="222"/>
                      <a:pt x="0" y="488"/>
                    </a:cubicBezTo>
                    <a:cubicBezTo>
                      <a:pt x="0" y="754"/>
                      <a:pt x="211" y="975"/>
                      <a:pt x="477" y="975"/>
                    </a:cubicBezTo>
                    <a:cubicBezTo>
                      <a:pt x="754" y="975"/>
                      <a:pt x="964" y="754"/>
                      <a:pt x="964" y="488"/>
                    </a:cubicBezTo>
                    <a:cubicBezTo>
                      <a:pt x="964" y="222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5"/>
              <p:cNvSpPr/>
              <p:nvPr/>
            </p:nvSpPr>
            <p:spPr>
              <a:xfrm>
                <a:off x="2036550" y="23238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5"/>
              <p:cNvSpPr/>
              <p:nvPr/>
            </p:nvSpPr>
            <p:spPr>
              <a:xfrm>
                <a:off x="2043750" y="2255150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6" y="753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5"/>
              <p:cNvSpPr/>
              <p:nvPr/>
            </p:nvSpPr>
            <p:spPr>
              <a:xfrm>
                <a:off x="2081150" y="2185350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88" y="1"/>
                    </a:moveTo>
                    <a:cubicBezTo>
                      <a:pt x="211" y="1"/>
                      <a:pt x="0" y="211"/>
                      <a:pt x="0" y="488"/>
                    </a:cubicBezTo>
                    <a:cubicBezTo>
                      <a:pt x="0" y="754"/>
                      <a:pt x="211" y="964"/>
                      <a:pt x="488" y="964"/>
                    </a:cubicBezTo>
                    <a:cubicBezTo>
                      <a:pt x="754" y="964"/>
                      <a:pt x="964" y="754"/>
                      <a:pt x="964" y="488"/>
                    </a:cubicBezTo>
                    <a:cubicBezTo>
                      <a:pt x="964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2110775" y="2134125"/>
                <a:ext cx="244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4" extrusionOk="0">
                    <a:moveTo>
                      <a:pt x="488" y="0"/>
                    </a:moveTo>
                    <a:cubicBezTo>
                      <a:pt x="222" y="0"/>
                      <a:pt x="1" y="211"/>
                      <a:pt x="1" y="477"/>
                    </a:cubicBezTo>
                    <a:cubicBezTo>
                      <a:pt x="1" y="753"/>
                      <a:pt x="222" y="964"/>
                      <a:pt x="488" y="964"/>
                    </a:cubicBezTo>
                    <a:cubicBezTo>
                      <a:pt x="754" y="964"/>
                      <a:pt x="975" y="753"/>
                      <a:pt x="975" y="477"/>
                    </a:cubicBezTo>
                    <a:cubicBezTo>
                      <a:pt x="975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5"/>
              <p:cNvSpPr/>
              <p:nvPr/>
            </p:nvSpPr>
            <p:spPr>
              <a:xfrm>
                <a:off x="2130175" y="2082875"/>
                <a:ext cx="243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6" extrusionOk="0">
                    <a:moveTo>
                      <a:pt x="487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7" y="976"/>
                    </a:cubicBezTo>
                    <a:cubicBezTo>
                      <a:pt x="753" y="976"/>
                      <a:pt x="975" y="754"/>
                      <a:pt x="975" y="488"/>
                    </a:cubicBezTo>
                    <a:cubicBezTo>
                      <a:pt x="975" y="222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5"/>
              <p:cNvSpPr/>
              <p:nvPr/>
            </p:nvSpPr>
            <p:spPr>
              <a:xfrm>
                <a:off x="2171150" y="20529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11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5" y="754"/>
                      <a:pt x="975" y="488"/>
                    </a:cubicBezTo>
                    <a:cubicBezTo>
                      <a:pt x="975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2235125" y="200590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5" y="753"/>
                      <a:pt x="975" y="488"/>
                    </a:cubicBezTo>
                    <a:cubicBezTo>
                      <a:pt x="97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2274450" y="1982900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88" y="1"/>
                    </a:moveTo>
                    <a:cubicBezTo>
                      <a:pt x="211" y="1"/>
                      <a:pt x="1" y="222"/>
                      <a:pt x="1" y="488"/>
                    </a:cubicBezTo>
                    <a:cubicBezTo>
                      <a:pt x="1" y="754"/>
                      <a:pt x="211" y="976"/>
                      <a:pt x="488" y="976"/>
                    </a:cubicBezTo>
                    <a:cubicBezTo>
                      <a:pt x="754" y="976"/>
                      <a:pt x="964" y="754"/>
                      <a:pt x="964" y="488"/>
                    </a:cubicBezTo>
                    <a:cubicBezTo>
                      <a:pt x="964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2328450" y="197652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88" y="1"/>
                    </a:moveTo>
                    <a:cubicBezTo>
                      <a:pt x="211" y="1"/>
                      <a:pt x="1" y="223"/>
                      <a:pt x="1" y="488"/>
                    </a:cubicBezTo>
                    <a:cubicBezTo>
                      <a:pt x="1" y="754"/>
                      <a:pt x="211" y="976"/>
                      <a:pt x="488" y="976"/>
                    </a:cubicBezTo>
                    <a:cubicBezTo>
                      <a:pt x="754" y="976"/>
                      <a:pt x="964" y="754"/>
                      <a:pt x="964" y="488"/>
                    </a:cubicBezTo>
                    <a:cubicBezTo>
                      <a:pt x="964" y="223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2322375" y="2015850"/>
                <a:ext cx="243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6" extrusionOk="0">
                    <a:moveTo>
                      <a:pt x="487" y="1"/>
                    </a:moveTo>
                    <a:cubicBezTo>
                      <a:pt x="222" y="1"/>
                      <a:pt x="0" y="223"/>
                      <a:pt x="0" y="488"/>
                    </a:cubicBezTo>
                    <a:cubicBezTo>
                      <a:pt x="0" y="754"/>
                      <a:pt x="222" y="976"/>
                      <a:pt x="487" y="976"/>
                    </a:cubicBezTo>
                    <a:cubicBezTo>
                      <a:pt x="764" y="976"/>
                      <a:pt x="975" y="754"/>
                      <a:pt x="975" y="488"/>
                    </a:cubicBezTo>
                    <a:cubicBezTo>
                      <a:pt x="975" y="223"/>
                      <a:pt x="764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2290225" y="2046600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1"/>
                    </a:moveTo>
                    <a:cubicBezTo>
                      <a:pt x="211" y="1"/>
                      <a:pt x="1" y="222"/>
                      <a:pt x="1" y="488"/>
                    </a:cubicBezTo>
                    <a:cubicBezTo>
                      <a:pt x="1" y="754"/>
                      <a:pt x="211" y="975"/>
                      <a:pt x="477" y="975"/>
                    </a:cubicBezTo>
                    <a:cubicBezTo>
                      <a:pt x="754" y="975"/>
                      <a:pt x="965" y="754"/>
                      <a:pt x="965" y="488"/>
                    </a:cubicBezTo>
                    <a:cubicBezTo>
                      <a:pt x="965" y="222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2247600" y="2079000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7" y="1"/>
                    </a:moveTo>
                    <a:cubicBezTo>
                      <a:pt x="222" y="1"/>
                      <a:pt x="0" y="211"/>
                      <a:pt x="0" y="488"/>
                    </a:cubicBezTo>
                    <a:cubicBezTo>
                      <a:pt x="0" y="754"/>
                      <a:pt x="222" y="964"/>
                      <a:pt x="487" y="964"/>
                    </a:cubicBezTo>
                    <a:cubicBezTo>
                      <a:pt x="753" y="964"/>
                      <a:pt x="975" y="754"/>
                      <a:pt x="975" y="488"/>
                    </a:cubicBezTo>
                    <a:cubicBezTo>
                      <a:pt x="975" y="211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2214350" y="21044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2176125" y="213550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3" y="1"/>
                      <a:pt x="1" y="211"/>
                      <a:pt x="1" y="488"/>
                    </a:cubicBezTo>
                    <a:cubicBezTo>
                      <a:pt x="1" y="754"/>
                      <a:pt x="223" y="964"/>
                      <a:pt x="488" y="964"/>
                    </a:cubicBezTo>
                    <a:cubicBezTo>
                      <a:pt x="754" y="964"/>
                      <a:pt x="976" y="754"/>
                      <a:pt x="976" y="488"/>
                    </a:cubicBezTo>
                    <a:cubicBezTo>
                      <a:pt x="976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2147325" y="21737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2114375" y="2215825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5" y="753"/>
                      <a:pt x="975" y="488"/>
                    </a:cubicBezTo>
                    <a:cubicBezTo>
                      <a:pt x="97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2095000" y="227785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77"/>
                    </a:cubicBezTo>
                    <a:cubicBezTo>
                      <a:pt x="0" y="754"/>
                      <a:pt x="222" y="964"/>
                      <a:pt x="488" y="964"/>
                    </a:cubicBezTo>
                    <a:cubicBezTo>
                      <a:pt x="753" y="964"/>
                      <a:pt x="975" y="754"/>
                      <a:pt x="975" y="477"/>
                    </a:cubicBezTo>
                    <a:cubicBezTo>
                      <a:pt x="975" y="211"/>
                      <a:pt x="753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2090850" y="2353725"/>
                <a:ext cx="241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5" extrusionOk="0">
                    <a:moveTo>
                      <a:pt x="487" y="1"/>
                    </a:moveTo>
                    <a:cubicBezTo>
                      <a:pt x="211" y="1"/>
                      <a:pt x="0" y="211"/>
                      <a:pt x="0" y="488"/>
                    </a:cubicBezTo>
                    <a:cubicBezTo>
                      <a:pt x="0" y="754"/>
                      <a:pt x="211" y="965"/>
                      <a:pt x="487" y="965"/>
                    </a:cubicBezTo>
                    <a:cubicBezTo>
                      <a:pt x="753" y="965"/>
                      <a:pt x="964" y="754"/>
                      <a:pt x="964" y="488"/>
                    </a:cubicBezTo>
                    <a:cubicBezTo>
                      <a:pt x="964" y="211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2157575" y="23016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6" y="753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5"/>
              <p:cNvSpPr/>
              <p:nvPr/>
            </p:nvSpPr>
            <p:spPr>
              <a:xfrm>
                <a:off x="2176425" y="2260950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7" y="1"/>
                    </a:moveTo>
                    <a:cubicBezTo>
                      <a:pt x="222" y="1"/>
                      <a:pt x="0" y="211"/>
                      <a:pt x="0" y="477"/>
                    </a:cubicBezTo>
                    <a:cubicBezTo>
                      <a:pt x="0" y="754"/>
                      <a:pt x="222" y="965"/>
                      <a:pt x="487" y="965"/>
                    </a:cubicBezTo>
                    <a:cubicBezTo>
                      <a:pt x="753" y="965"/>
                      <a:pt x="975" y="754"/>
                      <a:pt x="975" y="477"/>
                    </a:cubicBezTo>
                    <a:cubicBezTo>
                      <a:pt x="975" y="211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>
                <a:off x="2196350" y="2224400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77" y="1"/>
                    </a:moveTo>
                    <a:cubicBezTo>
                      <a:pt x="211" y="1"/>
                      <a:pt x="1" y="211"/>
                      <a:pt x="1" y="477"/>
                    </a:cubicBezTo>
                    <a:cubicBezTo>
                      <a:pt x="1" y="754"/>
                      <a:pt x="211" y="964"/>
                      <a:pt x="477" y="964"/>
                    </a:cubicBezTo>
                    <a:cubicBezTo>
                      <a:pt x="754" y="964"/>
                      <a:pt x="964" y="754"/>
                      <a:pt x="964" y="477"/>
                    </a:cubicBezTo>
                    <a:cubicBezTo>
                      <a:pt x="964" y="211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5"/>
              <p:cNvSpPr/>
              <p:nvPr/>
            </p:nvSpPr>
            <p:spPr>
              <a:xfrm>
                <a:off x="2233175" y="220945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0"/>
                    </a:moveTo>
                    <a:cubicBezTo>
                      <a:pt x="223" y="0"/>
                      <a:pt x="1" y="211"/>
                      <a:pt x="1" y="477"/>
                    </a:cubicBezTo>
                    <a:cubicBezTo>
                      <a:pt x="1" y="754"/>
                      <a:pt x="223" y="964"/>
                      <a:pt x="488" y="964"/>
                    </a:cubicBezTo>
                    <a:cubicBezTo>
                      <a:pt x="754" y="964"/>
                      <a:pt x="976" y="754"/>
                      <a:pt x="976" y="477"/>
                    </a:cubicBezTo>
                    <a:cubicBezTo>
                      <a:pt x="976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5"/>
              <p:cNvSpPr/>
              <p:nvPr/>
            </p:nvSpPr>
            <p:spPr>
              <a:xfrm>
                <a:off x="2283325" y="2124700"/>
                <a:ext cx="241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6" extrusionOk="0">
                    <a:moveTo>
                      <a:pt x="487" y="1"/>
                    </a:moveTo>
                    <a:cubicBezTo>
                      <a:pt x="211" y="1"/>
                      <a:pt x="0" y="222"/>
                      <a:pt x="0" y="488"/>
                    </a:cubicBezTo>
                    <a:cubicBezTo>
                      <a:pt x="0" y="754"/>
                      <a:pt x="211" y="975"/>
                      <a:pt x="487" y="975"/>
                    </a:cubicBezTo>
                    <a:cubicBezTo>
                      <a:pt x="753" y="975"/>
                      <a:pt x="964" y="754"/>
                      <a:pt x="964" y="488"/>
                    </a:cubicBezTo>
                    <a:cubicBezTo>
                      <a:pt x="964" y="222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5"/>
              <p:cNvSpPr/>
              <p:nvPr/>
            </p:nvSpPr>
            <p:spPr>
              <a:xfrm>
                <a:off x="2418175" y="201780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>
                <a:off x="2484650" y="1982350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88" y="1"/>
                    </a:moveTo>
                    <a:cubicBezTo>
                      <a:pt x="211" y="1"/>
                      <a:pt x="1" y="211"/>
                      <a:pt x="1" y="488"/>
                    </a:cubicBezTo>
                    <a:cubicBezTo>
                      <a:pt x="1" y="754"/>
                      <a:pt x="211" y="964"/>
                      <a:pt x="488" y="964"/>
                    </a:cubicBezTo>
                    <a:cubicBezTo>
                      <a:pt x="754" y="964"/>
                      <a:pt x="964" y="754"/>
                      <a:pt x="964" y="488"/>
                    </a:cubicBezTo>
                    <a:cubicBezTo>
                      <a:pt x="964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5"/>
              <p:cNvSpPr/>
              <p:nvPr/>
            </p:nvSpPr>
            <p:spPr>
              <a:xfrm>
                <a:off x="2536725" y="1969325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77"/>
                    </a:cubicBezTo>
                    <a:cubicBezTo>
                      <a:pt x="0" y="754"/>
                      <a:pt x="222" y="965"/>
                      <a:pt x="488" y="965"/>
                    </a:cubicBezTo>
                    <a:cubicBezTo>
                      <a:pt x="753" y="965"/>
                      <a:pt x="975" y="754"/>
                      <a:pt x="975" y="477"/>
                    </a:cubicBezTo>
                    <a:cubicBezTo>
                      <a:pt x="975" y="211"/>
                      <a:pt x="753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2580750" y="1955775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5" y="753"/>
                      <a:pt x="975" y="488"/>
                    </a:cubicBezTo>
                    <a:cubicBezTo>
                      <a:pt x="97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2637250" y="19527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4"/>
                      <a:pt x="222" y="975"/>
                      <a:pt x="488" y="975"/>
                    </a:cubicBezTo>
                    <a:cubicBezTo>
                      <a:pt x="754" y="975"/>
                      <a:pt x="975" y="754"/>
                      <a:pt x="975" y="488"/>
                    </a:cubicBezTo>
                    <a:cubicBezTo>
                      <a:pt x="975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2709250" y="188127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0"/>
                    </a:moveTo>
                    <a:cubicBezTo>
                      <a:pt x="211" y="0"/>
                      <a:pt x="1" y="222"/>
                      <a:pt x="1" y="488"/>
                    </a:cubicBezTo>
                    <a:cubicBezTo>
                      <a:pt x="1" y="754"/>
                      <a:pt x="211" y="975"/>
                      <a:pt x="477" y="975"/>
                    </a:cubicBezTo>
                    <a:cubicBezTo>
                      <a:pt x="754" y="975"/>
                      <a:pt x="964" y="754"/>
                      <a:pt x="964" y="488"/>
                    </a:cubicBezTo>
                    <a:cubicBezTo>
                      <a:pt x="964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2699275" y="1954100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1"/>
                    </a:moveTo>
                    <a:cubicBezTo>
                      <a:pt x="211" y="1"/>
                      <a:pt x="1" y="222"/>
                      <a:pt x="1" y="488"/>
                    </a:cubicBezTo>
                    <a:cubicBezTo>
                      <a:pt x="1" y="754"/>
                      <a:pt x="211" y="976"/>
                      <a:pt x="477" y="976"/>
                    </a:cubicBezTo>
                    <a:cubicBezTo>
                      <a:pt x="754" y="976"/>
                      <a:pt x="965" y="754"/>
                      <a:pt x="965" y="488"/>
                    </a:cubicBezTo>
                    <a:cubicBezTo>
                      <a:pt x="965" y="222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2758275" y="1962975"/>
                <a:ext cx="241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5" extrusionOk="0">
                    <a:moveTo>
                      <a:pt x="488" y="0"/>
                    </a:moveTo>
                    <a:cubicBezTo>
                      <a:pt x="211" y="0"/>
                      <a:pt x="0" y="222"/>
                      <a:pt x="0" y="488"/>
                    </a:cubicBezTo>
                    <a:cubicBezTo>
                      <a:pt x="0" y="753"/>
                      <a:pt x="211" y="975"/>
                      <a:pt x="488" y="975"/>
                    </a:cubicBezTo>
                    <a:cubicBezTo>
                      <a:pt x="754" y="975"/>
                      <a:pt x="964" y="753"/>
                      <a:pt x="964" y="488"/>
                    </a:cubicBezTo>
                    <a:cubicBezTo>
                      <a:pt x="964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>
                <a:off x="2806725" y="1971825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3" y="1"/>
                      <a:pt x="1" y="211"/>
                      <a:pt x="1" y="477"/>
                    </a:cubicBezTo>
                    <a:cubicBezTo>
                      <a:pt x="1" y="754"/>
                      <a:pt x="223" y="964"/>
                      <a:pt x="488" y="964"/>
                    </a:cubicBezTo>
                    <a:cubicBezTo>
                      <a:pt x="754" y="964"/>
                      <a:pt x="976" y="754"/>
                      <a:pt x="976" y="477"/>
                    </a:cubicBezTo>
                    <a:cubicBezTo>
                      <a:pt x="976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>
                <a:off x="2865450" y="198622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88" y="1"/>
                    </a:moveTo>
                    <a:cubicBezTo>
                      <a:pt x="211" y="1"/>
                      <a:pt x="0" y="222"/>
                      <a:pt x="0" y="488"/>
                    </a:cubicBezTo>
                    <a:cubicBezTo>
                      <a:pt x="0" y="754"/>
                      <a:pt x="211" y="976"/>
                      <a:pt x="488" y="976"/>
                    </a:cubicBezTo>
                    <a:cubicBezTo>
                      <a:pt x="754" y="976"/>
                      <a:pt x="964" y="754"/>
                      <a:pt x="964" y="488"/>
                    </a:cubicBezTo>
                    <a:cubicBezTo>
                      <a:pt x="964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2932750" y="20291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2971800" y="2055475"/>
                <a:ext cx="241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5" extrusionOk="0">
                    <a:moveTo>
                      <a:pt x="488" y="0"/>
                    </a:moveTo>
                    <a:cubicBezTo>
                      <a:pt x="211" y="0"/>
                      <a:pt x="0" y="222"/>
                      <a:pt x="0" y="488"/>
                    </a:cubicBezTo>
                    <a:cubicBezTo>
                      <a:pt x="0" y="753"/>
                      <a:pt x="211" y="975"/>
                      <a:pt x="488" y="975"/>
                    </a:cubicBezTo>
                    <a:cubicBezTo>
                      <a:pt x="754" y="975"/>
                      <a:pt x="964" y="753"/>
                      <a:pt x="964" y="488"/>
                    </a:cubicBezTo>
                    <a:cubicBezTo>
                      <a:pt x="964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5"/>
              <p:cNvSpPr/>
              <p:nvPr/>
            </p:nvSpPr>
            <p:spPr>
              <a:xfrm>
                <a:off x="3006400" y="200477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1"/>
                    </a:moveTo>
                    <a:cubicBezTo>
                      <a:pt x="211" y="1"/>
                      <a:pt x="1" y="222"/>
                      <a:pt x="1" y="488"/>
                    </a:cubicBezTo>
                    <a:cubicBezTo>
                      <a:pt x="1" y="754"/>
                      <a:pt x="211" y="976"/>
                      <a:pt x="477" y="976"/>
                    </a:cubicBezTo>
                    <a:cubicBezTo>
                      <a:pt x="754" y="976"/>
                      <a:pt x="965" y="754"/>
                      <a:pt x="965" y="488"/>
                    </a:cubicBezTo>
                    <a:cubicBezTo>
                      <a:pt x="965" y="222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2966800" y="1966575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6" y="753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5"/>
              <p:cNvSpPr/>
              <p:nvPr/>
            </p:nvSpPr>
            <p:spPr>
              <a:xfrm>
                <a:off x="2881800" y="1920325"/>
                <a:ext cx="243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6" extrusionOk="0">
                    <a:moveTo>
                      <a:pt x="487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3"/>
                      <a:pt x="222" y="975"/>
                      <a:pt x="487" y="975"/>
                    </a:cubicBezTo>
                    <a:cubicBezTo>
                      <a:pt x="753" y="975"/>
                      <a:pt x="975" y="753"/>
                      <a:pt x="975" y="488"/>
                    </a:cubicBezTo>
                    <a:cubicBezTo>
                      <a:pt x="975" y="222"/>
                      <a:pt x="753" y="0"/>
                      <a:pt x="4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2808675" y="189372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88" y="1"/>
                    </a:moveTo>
                    <a:cubicBezTo>
                      <a:pt x="211" y="1"/>
                      <a:pt x="1" y="222"/>
                      <a:pt x="1" y="488"/>
                    </a:cubicBezTo>
                    <a:cubicBezTo>
                      <a:pt x="1" y="754"/>
                      <a:pt x="211" y="976"/>
                      <a:pt x="488" y="976"/>
                    </a:cubicBezTo>
                    <a:cubicBezTo>
                      <a:pt x="754" y="976"/>
                      <a:pt x="964" y="754"/>
                      <a:pt x="964" y="488"/>
                    </a:cubicBezTo>
                    <a:cubicBezTo>
                      <a:pt x="964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2759925" y="188347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1"/>
                    </a:moveTo>
                    <a:cubicBezTo>
                      <a:pt x="211" y="1"/>
                      <a:pt x="1" y="222"/>
                      <a:pt x="1" y="488"/>
                    </a:cubicBezTo>
                    <a:cubicBezTo>
                      <a:pt x="1" y="754"/>
                      <a:pt x="211" y="976"/>
                      <a:pt x="477" y="976"/>
                    </a:cubicBezTo>
                    <a:cubicBezTo>
                      <a:pt x="754" y="976"/>
                      <a:pt x="965" y="754"/>
                      <a:pt x="965" y="488"/>
                    </a:cubicBezTo>
                    <a:cubicBezTo>
                      <a:pt x="965" y="222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2667700" y="18834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2622850" y="1887075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88"/>
                    </a:cubicBezTo>
                    <a:cubicBezTo>
                      <a:pt x="0" y="754"/>
                      <a:pt x="222" y="965"/>
                      <a:pt x="488" y="965"/>
                    </a:cubicBezTo>
                    <a:cubicBezTo>
                      <a:pt x="754" y="965"/>
                      <a:pt x="975" y="754"/>
                      <a:pt x="975" y="488"/>
                    </a:cubicBezTo>
                    <a:cubicBezTo>
                      <a:pt x="975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2563025" y="1911175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88" y="1"/>
                    </a:moveTo>
                    <a:cubicBezTo>
                      <a:pt x="211" y="1"/>
                      <a:pt x="1" y="211"/>
                      <a:pt x="1" y="488"/>
                    </a:cubicBezTo>
                    <a:cubicBezTo>
                      <a:pt x="1" y="754"/>
                      <a:pt x="211" y="964"/>
                      <a:pt x="488" y="964"/>
                    </a:cubicBezTo>
                    <a:cubicBezTo>
                      <a:pt x="754" y="964"/>
                      <a:pt x="964" y="754"/>
                      <a:pt x="964" y="488"/>
                    </a:cubicBezTo>
                    <a:cubicBezTo>
                      <a:pt x="964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2489925" y="1926975"/>
                <a:ext cx="24375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4" extrusionOk="0">
                    <a:moveTo>
                      <a:pt x="487" y="0"/>
                    </a:moveTo>
                    <a:cubicBezTo>
                      <a:pt x="222" y="0"/>
                      <a:pt x="0" y="211"/>
                      <a:pt x="0" y="476"/>
                    </a:cubicBezTo>
                    <a:cubicBezTo>
                      <a:pt x="0" y="753"/>
                      <a:pt x="222" y="964"/>
                      <a:pt x="487" y="964"/>
                    </a:cubicBezTo>
                    <a:cubicBezTo>
                      <a:pt x="753" y="964"/>
                      <a:pt x="975" y="753"/>
                      <a:pt x="975" y="476"/>
                    </a:cubicBezTo>
                    <a:cubicBezTo>
                      <a:pt x="975" y="211"/>
                      <a:pt x="753" y="0"/>
                      <a:pt x="4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3164825" y="228200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3136575" y="2225225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88" y="1"/>
                    </a:moveTo>
                    <a:cubicBezTo>
                      <a:pt x="211" y="1"/>
                      <a:pt x="1" y="211"/>
                      <a:pt x="1" y="477"/>
                    </a:cubicBezTo>
                    <a:cubicBezTo>
                      <a:pt x="1" y="754"/>
                      <a:pt x="211" y="965"/>
                      <a:pt x="488" y="965"/>
                    </a:cubicBezTo>
                    <a:cubicBezTo>
                      <a:pt x="754" y="965"/>
                      <a:pt x="964" y="754"/>
                      <a:pt x="964" y="477"/>
                    </a:cubicBezTo>
                    <a:cubicBezTo>
                      <a:pt x="964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3106950" y="2172900"/>
                <a:ext cx="244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5" extrusionOk="0">
                    <a:moveTo>
                      <a:pt x="488" y="0"/>
                    </a:moveTo>
                    <a:cubicBezTo>
                      <a:pt x="211" y="0"/>
                      <a:pt x="0" y="222"/>
                      <a:pt x="0" y="487"/>
                    </a:cubicBezTo>
                    <a:cubicBezTo>
                      <a:pt x="0" y="753"/>
                      <a:pt x="211" y="975"/>
                      <a:pt x="488" y="975"/>
                    </a:cubicBezTo>
                    <a:cubicBezTo>
                      <a:pt x="753" y="975"/>
                      <a:pt x="975" y="753"/>
                      <a:pt x="975" y="487"/>
                    </a:cubicBezTo>
                    <a:cubicBezTo>
                      <a:pt x="975" y="222"/>
                      <a:pt x="753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3067900" y="21183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2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3046300" y="2078175"/>
                <a:ext cx="241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5" extrusionOk="0">
                    <a:moveTo>
                      <a:pt x="477" y="0"/>
                    </a:moveTo>
                    <a:cubicBezTo>
                      <a:pt x="211" y="0"/>
                      <a:pt x="0" y="211"/>
                      <a:pt x="0" y="477"/>
                    </a:cubicBezTo>
                    <a:cubicBezTo>
                      <a:pt x="0" y="754"/>
                      <a:pt x="211" y="964"/>
                      <a:pt x="477" y="964"/>
                    </a:cubicBezTo>
                    <a:cubicBezTo>
                      <a:pt x="753" y="964"/>
                      <a:pt x="964" y="754"/>
                      <a:pt x="964" y="477"/>
                    </a:cubicBezTo>
                    <a:cubicBezTo>
                      <a:pt x="964" y="211"/>
                      <a:pt x="753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3087825" y="2046325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1"/>
                    </a:moveTo>
                    <a:cubicBezTo>
                      <a:pt x="211" y="1"/>
                      <a:pt x="1" y="222"/>
                      <a:pt x="1" y="488"/>
                    </a:cubicBezTo>
                    <a:cubicBezTo>
                      <a:pt x="1" y="754"/>
                      <a:pt x="211" y="975"/>
                      <a:pt x="477" y="975"/>
                    </a:cubicBezTo>
                    <a:cubicBezTo>
                      <a:pt x="754" y="975"/>
                      <a:pt x="965" y="754"/>
                      <a:pt x="965" y="488"/>
                    </a:cubicBezTo>
                    <a:cubicBezTo>
                      <a:pt x="965" y="222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3119400" y="208787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3"/>
                      <a:pt x="222" y="975"/>
                      <a:pt x="488" y="975"/>
                    </a:cubicBezTo>
                    <a:cubicBezTo>
                      <a:pt x="754" y="975"/>
                      <a:pt x="976" y="753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3186975" y="2173450"/>
                <a:ext cx="244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4" extrusionOk="0">
                    <a:moveTo>
                      <a:pt x="488" y="0"/>
                    </a:moveTo>
                    <a:cubicBezTo>
                      <a:pt x="222" y="0"/>
                      <a:pt x="1" y="211"/>
                      <a:pt x="1" y="477"/>
                    </a:cubicBezTo>
                    <a:cubicBezTo>
                      <a:pt x="1" y="754"/>
                      <a:pt x="222" y="964"/>
                      <a:pt x="488" y="964"/>
                    </a:cubicBezTo>
                    <a:cubicBezTo>
                      <a:pt x="754" y="964"/>
                      <a:pt x="976" y="754"/>
                      <a:pt x="976" y="477"/>
                    </a:cubicBezTo>
                    <a:cubicBezTo>
                      <a:pt x="976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3217175" y="2241025"/>
                <a:ext cx="241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6" extrusionOk="0">
                    <a:moveTo>
                      <a:pt x="488" y="0"/>
                    </a:moveTo>
                    <a:cubicBezTo>
                      <a:pt x="211" y="0"/>
                      <a:pt x="0" y="222"/>
                      <a:pt x="0" y="488"/>
                    </a:cubicBezTo>
                    <a:cubicBezTo>
                      <a:pt x="0" y="753"/>
                      <a:pt x="211" y="975"/>
                      <a:pt x="488" y="975"/>
                    </a:cubicBezTo>
                    <a:cubicBezTo>
                      <a:pt x="753" y="975"/>
                      <a:pt x="964" y="753"/>
                      <a:pt x="964" y="488"/>
                    </a:cubicBezTo>
                    <a:cubicBezTo>
                      <a:pt x="964" y="222"/>
                      <a:pt x="753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3260375" y="2323550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77" y="0"/>
                    </a:moveTo>
                    <a:cubicBezTo>
                      <a:pt x="211" y="0"/>
                      <a:pt x="0" y="222"/>
                      <a:pt x="0" y="488"/>
                    </a:cubicBezTo>
                    <a:cubicBezTo>
                      <a:pt x="0" y="754"/>
                      <a:pt x="211" y="975"/>
                      <a:pt x="477" y="975"/>
                    </a:cubicBezTo>
                    <a:cubicBezTo>
                      <a:pt x="754" y="975"/>
                      <a:pt x="964" y="754"/>
                      <a:pt x="964" y="488"/>
                    </a:cubicBezTo>
                    <a:cubicBezTo>
                      <a:pt x="964" y="222"/>
                      <a:pt x="754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3154025" y="2125250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77" y="1"/>
                    </a:moveTo>
                    <a:cubicBezTo>
                      <a:pt x="211" y="1"/>
                      <a:pt x="0" y="211"/>
                      <a:pt x="0" y="488"/>
                    </a:cubicBezTo>
                    <a:cubicBezTo>
                      <a:pt x="0" y="754"/>
                      <a:pt x="211" y="964"/>
                      <a:pt x="477" y="964"/>
                    </a:cubicBezTo>
                    <a:cubicBezTo>
                      <a:pt x="754" y="964"/>
                      <a:pt x="964" y="754"/>
                      <a:pt x="964" y="488"/>
                    </a:cubicBezTo>
                    <a:cubicBezTo>
                      <a:pt x="964" y="211"/>
                      <a:pt x="754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3292775" y="2442900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88" y="1"/>
                    </a:moveTo>
                    <a:cubicBezTo>
                      <a:pt x="211" y="1"/>
                      <a:pt x="0" y="211"/>
                      <a:pt x="0" y="488"/>
                    </a:cubicBezTo>
                    <a:cubicBezTo>
                      <a:pt x="0" y="754"/>
                      <a:pt x="211" y="965"/>
                      <a:pt x="488" y="965"/>
                    </a:cubicBezTo>
                    <a:cubicBezTo>
                      <a:pt x="754" y="965"/>
                      <a:pt x="964" y="754"/>
                      <a:pt x="964" y="488"/>
                    </a:cubicBezTo>
                    <a:cubicBezTo>
                      <a:pt x="964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3304675" y="249110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0"/>
                    </a:moveTo>
                    <a:cubicBezTo>
                      <a:pt x="222" y="0"/>
                      <a:pt x="1" y="222"/>
                      <a:pt x="1" y="488"/>
                    </a:cubicBezTo>
                    <a:cubicBezTo>
                      <a:pt x="1" y="754"/>
                      <a:pt x="222" y="975"/>
                      <a:pt x="488" y="975"/>
                    </a:cubicBezTo>
                    <a:cubicBezTo>
                      <a:pt x="754" y="975"/>
                      <a:pt x="976" y="754"/>
                      <a:pt x="976" y="488"/>
                    </a:cubicBezTo>
                    <a:cubicBezTo>
                      <a:pt x="976" y="222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3316600" y="2562275"/>
                <a:ext cx="243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76" extrusionOk="0">
                    <a:moveTo>
                      <a:pt x="487" y="0"/>
                    </a:moveTo>
                    <a:cubicBezTo>
                      <a:pt x="222" y="0"/>
                      <a:pt x="0" y="222"/>
                      <a:pt x="0" y="488"/>
                    </a:cubicBezTo>
                    <a:cubicBezTo>
                      <a:pt x="0" y="754"/>
                      <a:pt x="222" y="975"/>
                      <a:pt x="487" y="975"/>
                    </a:cubicBezTo>
                    <a:cubicBezTo>
                      <a:pt x="753" y="975"/>
                      <a:pt x="975" y="754"/>
                      <a:pt x="975" y="488"/>
                    </a:cubicBezTo>
                    <a:cubicBezTo>
                      <a:pt x="975" y="222"/>
                      <a:pt x="753" y="0"/>
                      <a:pt x="4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5"/>
              <p:cNvSpPr/>
              <p:nvPr/>
            </p:nvSpPr>
            <p:spPr>
              <a:xfrm>
                <a:off x="3310225" y="259965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1"/>
                    </a:moveTo>
                    <a:cubicBezTo>
                      <a:pt x="222" y="1"/>
                      <a:pt x="0" y="211"/>
                      <a:pt x="0" y="477"/>
                    </a:cubicBezTo>
                    <a:cubicBezTo>
                      <a:pt x="0" y="754"/>
                      <a:pt x="222" y="965"/>
                      <a:pt x="488" y="965"/>
                    </a:cubicBezTo>
                    <a:cubicBezTo>
                      <a:pt x="754" y="965"/>
                      <a:pt x="975" y="754"/>
                      <a:pt x="975" y="477"/>
                    </a:cubicBezTo>
                    <a:cubicBezTo>
                      <a:pt x="975" y="211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3270350" y="2616825"/>
                <a:ext cx="241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6" extrusionOk="0">
                    <a:moveTo>
                      <a:pt x="487" y="1"/>
                    </a:moveTo>
                    <a:cubicBezTo>
                      <a:pt x="211" y="1"/>
                      <a:pt x="0" y="222"/>
                      <a:pt x="0" y="488"/>
                    </a:cubicBezTo>
                    <a:cubicBezTo>
                      <a:pt x="0" y="754"/>
                      <a:pt x="211" y="975"/>
                      <a:pt x="487" y="975"/>
                    </a:cubicBezTo>
                    <a:cubicBezTo>
                      <a:pt x="753" y="975"/>
                      <a:pt x="964" y="754"/>
                      <a:pt x="964" y="488"/>
                    </a:cubicBezTo>
                    <a:cubicBezTo>
                      <a:pt x="964" y="222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5"/>
              <p:cNvSpPr/>
              <p:nvPr/>
            </p:nvSpPr>
            <p:spPr>
              <a:xfrm>
                <a:off x="3242100" y="2590525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8" y="0"/>
                    </a:moveTo>
                    <a:cubicBezTo>
                      <a:pt x="222" y="0"/>
                      <a:pt x="0" y="211"/>
                      <a:pt x="0" y="477"/>
                    </a:cubicBezTo>
                    <a:cubicBezTo>
                      <a:pt x="0" y="754"/>
                      <a:pt x="222" y="964"/>
                      <a:pt x="488" y="964"/>
                    </a:cubicBezTo>
                    <a:cubicBezTo>
                      <a:pt x="753" y="964"/>
                      <a:pt x="975" y="754"/>
                      <a:pt x="975" y="477"/>
                    </a:cubicBezTo>
                    <a:cubicBezTo>
                      <a:pt x="975" y="211"/>
                      <a:pt x="753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5"/>
              <p:cNvSpPr/>
              <p:nvPr/>
            </p:nvSpPr>
            <p:spPr>
              <a:xfrm>
                <a:off x="3239600" y="25467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0" y="223"/>
                      <a:pt x="0" y="488"/>
                    </a:cubicBezTo>
                    <a:cubicBezTo>
                      <a:pt x="0" y="754"/>
                      <a:pt x="222" y="976"/>
                      <a:pt x="488" y="976"/>
                    </a:cubicBezTo>
                    <a:cubicBezTo>
                      <a:pt x="754" y="976"/>
                      <a:pt x="975" y="754"/>
                      <a:pt x="975" y="488"/>
                    </a:cubicBezTo>
                    <a:cubicBezTo>
                      <a:pt x="975" y="223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3237100" y="2507150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5"/>
              <p:cNvSpPr/>
              <p:nvPr/>
            </p:nvSpPr>
            <p:spPr>
              <a:xfrm>
                <a:off x="3231025" y="2470600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7" y="1"/>
                    </a:moveTo>
                    <a:cubicBezTo>
                      <a:pt x="222" y="1"/>
                      <a:pt x="0" y="211"/>
                      <a:pt x="0" y="477"/>
                    </a:cubicBezTo>
                    <a:cubicBezTo>
                      <a:pt x="0" y="754"/>
                      <a:pt x="222" y="964"/>
                      <a:pt x="487" y="964"/>
                    </a:cubicBezTo>
                    <a:cubicBezTo>
                      <a:pt x="753" y="964"/>
                      <a:pt x="975" y="754"/>
                      <a:pt x="975" y="477"/>
                    </a:cubicBezTo>
                    <a:cubicBezTo>
                      <a:pt x="975" y="211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5"/>
              <p:cNvSpPr/>
              <p:nvPr/>
            </p:nvSpPr>
            <p:spPr>
              <a:xfrm>
                <a:off x="3226575" y="2424625"/>
                <a:ext cx="24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488" y="1"/>
                    </a:moveTo>
                    <a:cubicBezTo>
                      <a:pt x="222" y="1"/>
                      <a:pt x="1" y="222"/>
                      <a:pt x="1" y="488"/>
                    </a:cubicBezTo>
                    <a:cubicBezTo>
                      <a:pt x="1" y="754"/>
                      <a:pt x="222" y="976"/>
                      <a:pt x="488" y="976"/>
                    </a:cubicBezTo>
                    <a:cubicBezTo>
                      <a:pt x="754" y="976"/>
                      <a:pt x="976" y="754"/>
                      <a:pt x="976" y="488"/>
                    </a:cubicBezTo>
                    <a:cubicBezTo>
                      <a:pt x="976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2725325" y="3091225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1" y="809"/>
                      <a:pt x="1041" y="521"/>
                    </a:cubicBezTo>
                    <a:cubicBezTo>
                      <a:pt x="1041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5"/>
              <p:cNvSpPr/>
              <p:nvPr/>
            </p:nvSpPr>
            <p:spPr>
              <a:xfrm>
                <a:off x="2695950" y="3111725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2" y="1"/>
                    </a:moveTo>
                    <a:cubicBezTo>
                      <a:pt x="233" y="1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2" y="1042"/>
                    </a:cubicBezTo>
                    <a:cubicBezTo>
                      <a:pt x="810" y="1042"/>
                      <a:pt x="1042" y="809"/>
                      <a:pt x="1042" y="521"/>
                    </a:cubicBezTo>
                    <a:cubicBezTo>
                      <a:pt x="1042" y="233"/>
                      <a:pt x="810" y="1"/>
                      <a:pt x="5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5"/>
              <p:cNvSpPr/>
              <p:nvPr/>
            </p:nvSpPr>
            <p:spPr>
              <a:xfrm>
                <a:off x="2672975" y="3122525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2638625" y="3128350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1"/>
                    </a:cubicBezTo>
                    <a:cubicBezTo>
                      <a:pt x="1" y="809"/>
                      <a:pt x="233" y="1041"/>
                      <a:pt x="521" y="1041"/>
                    </a:cubicBezTo>
                    <a:cubicBezTo>
                      <a:pt x="809" y="1041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2600700" y="3130825"/>
                <a:ext cx="260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54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2"/>
                    </a:cubicBezTo>
                    <a:cubicBezTo>
                      <a:pt x="0" y="810"/>
                      <a:pt x="233" y="1053"/>
                      <a:pt x="521" y="1053"/>
                    </a:cubicBezTo>
                    <a:cubicBezTo>
                      <a:pt x="809" y="1053"/>
                      <a:pt x="1041" y="810"/>
                      <a:pt x="1041" y="522"/>
                    </a:cubicBezTo>
                    <a:cubicBezTo>
                      <a:pt x="1041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2560800" y="3126950"/>
                <a:ext cx="2607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3" extrusionOk="0">
                    <a:moveTo>
                      <a:pt x="522" y="1"/>
                    </a:moveTo>
                    <a:cubicBezTo>
                      <a:pt x="234" y="1"/>
                      <a:pt x="1" y="233"/>
                      <a:pt x="1" y="521"/>
                    </a:cubicBezTo>
                    <a:cubicBezTo>
                      <a:pt x="1" y="809"/>
                      <a:pt x="234" y="1042"/>
                      <a:pt x="522" y="1042"/>
                    </a:cubicBezTo>
                    <a:cubicBezTo>
                      <a:pt x="810" y="1042"/>
                      <a:pt x="1042" y="809"/>
                      <a:pt x="1042" y="521"/>
                    </a:cubicBezTo>
                    <a:cubicBezTo>
                      <a:pt x="1042" y="233"/>
                      <a:pt x="810" y="1"/>
                      <a:pt x="5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5"/>
              <p:cNvSpPr/>
              <p:nvPr/>
            </p:nvSpPr>
            <p:spPr>
              <a:xfrm>
                <a:off x="2488250" y="3127225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1" y="233"/>
                      <a:pt x="1" y="522"/>
                    </a:cubicBezTo>
                    <a:cubicBezTo>
                      <a:pt x="1" y="810"/>
                      <a:pt x="233" y="1042"/>
                      <a:pt x="521" y="1042"/>
                    </a:cubicBezTo>
                    <a:cubicBezTo>
                      <a:pt x="809" y="1042"/>
                      <a:pt x="1042" y="810"/>
                      <a:pt x="1042" y="522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2460825" y="3136100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2" y="0"/>
                    </a:moveTo>
                    <a:cubicBezTo>
                      <a:pt x="234" y="0"/>
                      <a:pt x="1" y="233"/>
                      <a:pt x="1" y="521"/>
                    </a:cubicBezTo>
                    <a:cubicBezTo>
                      <a:pt x="1" y="809"/>
                      <a:pt x="234" y="1042"/>
                      <a:pt x="522" y="1042"/>
                    </a:cubicBezTo>
                    <a:cubicBezTo>
                      <a:pt x="810" y="1042"/>
                      <a:pt x="1042" y="809"/>
                      <a:pt x="1042" y="521"/>
                    </a:cubicBezTo>
                    <a:cubicBezTo>
                      <a:pt x="1042" y="233"/>
                      <a:pt x="810" y="0"/>
                      <a:pt x="5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2444500" y="3182625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2625350" y="320700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1" y="809"/>
                      <a:pt x="1041" y="521"/>
                    </a:cubicBezTo>
                    <a:cubicBezTo>
                      <a:pt x="1041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2690425" y="3200075"/>
                <a:ext cx="263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53" y="809"/>
                      <a:pt x="1053" y="521"/>
                    </a:cubicBezTo>
                    <a:cubicBezTo>
                      <a:pt x="1053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2734450" y="3244100"/>
                <a:ext cx="260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54" extrusionOk="0">
                    <a:moveTo>
                      <a:pt x="521" y="1"/>
                    </a:moveTo>
                    <a:cubicBezTo>
                      <a:pt x="233" y="1"/>
                      <a:pt x="1" y="244"/>
                      <a:pt x="1" y="532"/>
                    </a:cubicBezTo>
                    <a:cubicBezTo>
                      <a:pt x="1" y="820"/>
                      <a:pt x="233" y="1053"/>
                      <a:pt x="521" y="1053"/>
                    </a:cubicBezTo>
                    <a:cubicBezTo>
                      <a:pt x="809" y="1053"/>
                      <a:pt x="1042" y="820"/>
                      <a:pt x="1042" y="532"/>
                    </a:cubicBezTo>
                    <a:cubicBezTo>
                      <a:pt x="1042" y="244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2689600" y="325020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1" y="809"/>
                      <a:pt x="1041" y="521"/>
                    </a:cubicBezTo>
                    <a:cubicBezTo>
                      <a:pt x="1041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2648600" y="3251850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2610375" y="3254900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2" y="1"/>
                    </a:moveTo>
                    <a:cubicBezTo>
                      <a:pt x="233" y="1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2" y="1042"/>
                    </a:cubicBezTo>
                    <a:cubicBezTo>
                      <a:pt x="810" y="1042"/>
                      <a:pt x="1042" y="809"/>
                      <a:pt x="1042" y="521"/>
                    </a:cubicBezTo>
                    <a:cubicBezTo>
                      <a:pt x="1042" y="233"/>
                      <a:pt x="810" y="1"/>
                      <a:pt x="5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2579100" y="3270975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1"/>
                      <a:pt x="521" y="1041"/>
                    </a:cubicBezTo>
                    <a:cubicBezTo>
                      <a:pt x="809" y="1041"/>
                      <a:pt x="1041" y="809"/>
                      <a:pt x="1041" y="521"/>
                    </a:cubicBezTo>
                    <a:cubicBezTo>
                      <a:pt x="1041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5"/>
              <p:cNvSpPr/>
              <p:nvPr/>
            </p:nvSpPr>
            <p:spPr>
              <a:xfrm>
                <a:off x="2599025" y="3315275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1"/>
                    </a:moveTo>
                    <a:cubicBezTo>
                      <a:pt x="233" y="1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2666600" y="3329950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2725325" y="3326075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1" y="809"/>
                      <a:pt x="1041" y="521"/>
                    </a:cubicBezTo>
                    <a:cubicBezTo>
                      <a:pt x="1041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2777650" y="3305300"/>
                <a:ext cx="2607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54" extrusionOk="0">
                    <a:moveTo>
                      <a:pt x="521" y="1"/>
                    </a:moveTo>
                    <a:cubicBezTo>
                      <a:pt x="233" y="1"/>
                      <a:pt x="1" y="233"/>
                      <a:pt x="1" y="521"/>
                    </a:cubicBezTo>
                    <a:cubicBezTo>
                      <a:pt x="1" y="809"/>
                      <a:pt x="233" y="1053"/>
                      <a:pt x="521" y="1053"/>
                    </a:cubicBezTo>
                    <a:cubicBezTo>
                      <a:pt x="809" y="1053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2823350" y="3287850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1" y="234"/>
                      <a:pt x="1" y="522"/>
                    </a:cubicBezTo>
                    <a:cubicBezTo>
                      <a:pt x="1" y="810"/>
                      <a:pt x="233" y="1042"/>
                      <a:pt x="521" y="1042"/>
                    </a:cubicBezTo>
                    <a:cubicBezTo>
                      <a:pt x="809" y="1042"/>
                      <a:pt x="1042" y="810"/>
                      <a:pt x="1042" y="522"/>
                    </a:cubicBezTo>
                    <a:cubicBezTo>
                      <a:pt x="1042" y="234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5"/>
              <p:cNvSpPr/>
              <p:nvPr/>
            </p:nvSpPr>
            <p:spPr>
              <a:xfrm>
                <a:off x="2875975" y="326350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1"/>
                      <a:pt x="521" y="1041"/>
                    </a:cubicBezTo>
                    <a:cubicBezTo>
                      <a:pt x="809" y="1041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5"/>
              <p:cNvSpPr/>
              <p:nvPr/>
            </p:nvSpPr>
            <p:spPr>
              <a:xfrm>
                <a:off x="2920550" y="3246875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2" y="0"/>
                    </a:moveTo>
                    <a:cubicBezTo>
                      <a:pt x="234" y="0"/>
                      <a:pt x="1" y="233"/>
                      <a:pt x="1" y="521"/>
                    </a:cubicBezTo>
                    <a:cubicBezTo>
                      <a:pt x="1" y="809"/>
                      <a:pt x="234" y="1042"/>
                      <a:pt x="522" y="1042"/>
                    </a:cubicBezTo>
                    <a:cubicBezTo>
                      <a:pt x="810" y="1042"/>
                      <a:pt x="1042" y="809"/>
                      <a:pt x="1042" y="521"/>
                    </a:cubicBezTo>
                    <a:cubicBezTo>
                      <a:pt x="1042" y="233"/>
                      <a:pt x="810" y="0"/>
                      <a:pt x="5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5"/>
              <p:cNvSpPr/>
              <p:nvPr/>
            </p:nvSpPr>
            <p:spPr>
              <a:xfrm>
                <a:off x="3003650" y="3216400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0" y="234"/>
                      <a:pt x="0" y="522"/>
                    </a:cubicBezTo>
                    <a:cubicBezTo>
                      <a:pt x="0" y="810"/>
                      <a:pt x="233" y="1042"/>
                      <a:pt x="521" y="1042"/>
                    </a:cubicBezTo>
                    <a:cubicBezTo>
                      <a:pt x="809" y="1042"/>
                      <a:pt x="1042" y="810"/>
                      <a:pt x="1042" y="522"/>
                    </a:cubicBezTo>
                    <a:cubicBezTo>
                      <a:pt x="1042" y="234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5"/>
              <p:cNvSpPr/>
              <p:nvPr/>
            </p:nvSpPr>
            <p:spPr>
              <a:xfrm>
                <a:off x="3068175" y="318290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5"/>
              <p:cNvSpPr/>
              <p:nvPr/>
            </p:nvSpPr>
            <p:spPr>
              <a:xfrm>
                <a:off x="3112750" y="3145500"/>
                <a:ext cx="2607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3" extrusionOk="0">
                    <a:moveTo>
                      <a:pt x="521" y="1"/>
                    </a:moveTo>
                    <a:cubicBezTo>
                      <a:pt x="233" y="1"/>
                      <a:pt x="1" y="234"/>
                      <a:pt x="1" y="522"/>
                    </a:cubicBezTo>
                    <a:cubicBezTo>
                      <a:pt x="1" y="810"/>
                      <a:pt x="233" y="1042"/>
                      <a:pt x="521" y="1042"/>
                    </a:cubicBezTo>
                    <a:cubicBezTo>
                      <a:pt x="810" y="1042"/>
                      <a:pt x="1042" y="810"/>
                      <a:pt x="1042" y="522"/>
                    </a:cubicBezTo>
                    <a:cubicBezTo>
                      <a:pt x="1042" y="234"/>
                      <a:pt x="810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5"/>
              <p:cNvSpPr/>
              <p:nvPr/>
            </p:nvSpPr>
            <p:spPr>
              <a:xfrm>
                <a:off x="3138800" y="3111725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1" y="809"/>
                      <a:pt x="1041" y="521"/>
                    </a:cubicBezTo>
                    <a:cubicBezTo>
                      <a:pt x="1041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3133250" y="3081825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1"/>
                    </a:cubicBezTo>
                    <a:cubicBezTo>
                      <a:pt x="1" y="809"/>
                      <a:pt x="233" y="1041"/>
                      <a:pt x="521" y="1041"/>
                    </a:cubicBezTo>
                    <a:cubicBezTo>
                      <a:pt x="809" y="1041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5"/>
              <p:cNvSpPr/>
              <p:nvPr/>
            </p:nvSpPr>
            <p:spPr>
              <a:xfrm>
                <a:off x="3106950" y="3066300"/>
                <a:ext cx="263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043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53" y="809"/>
                      <a:pt x="1053" y="521"/>
                    </a:cubicBezTo>
                    <a:cubicBezTo>
                      <a:pt x="1053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5"/>
              <p:cNvSpPr/>
              <p:nvPr/>
            </p:nvSpPr>
            <p:spPr>
              <a:xfrm>
                <a:off x="3074275" y="3076275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1" y="809"/>
                      <a:pt x="1041" y="521"/>
                    </a:cubicBezTo>
                    <a:cubicBezTo>
                      <a:pt x="1041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5"/>
              <p:cNvSpPr/>
              <p:nvPr/>
            </p:nvSpPr>
            <p:spPr>
              <a:xfrm>
                <a:off x="3031900" y="3094825"/>
                <a:ext cx="263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043" extrusionOk="0">
                    <a:moveTo>
                      <a:pt x="532" y="1"/>
                    </a:moveTo>
                    <a:cubicBezTo>
                      <a:pt x="244" y="1"/>
                      <a:pt x="0" y="233"/>
                      <a:pt x="0" y="521"/>
                    </a:cubicBezTo>
                    <a:cubicBezTo>
                      <a:pt x="0" y="809"/>
                      <a:pt x="244" y="1042"/>
                      <a:pt x="532" y="1042"/>
                    </a:cubicBezTo>
                    <a:cubicBezTo>
                      <a:pt x="820" y="1042"/>
                      <a:pt x="1053" y="809"/>
                      <a:pt x="1053" y="521"/>
                    </a:cubicBezTo>
                    <a:cubicBezTo>
                      <a:pt x="1053" y="233"/>
                      <a:pt x="820" y="1"/>
                      <a:pt x="5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5"/>
              <p:cNvSpPr/>
              <p:nvPr/>
            </p:nvSpPr>
            <p:spPr>
              <a:xfrm>
                <a:off x="2959875" y="3132500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2" y="0"/>
                    </a:moveTo>
                    <a:cubicBezTo>
                      <a:pt x="234" y="0"/>
                      <a:pt x="1" y="233"/>
                      <a:pt x="1" y="521"/>
                    </a:cubicBezTo>
                    <a:cubicBezTo>
                      <a:pt x="1" y="809"/>
                      <a:pt x="234" y="1042"/>
                      <a:pt x="522" y="1042"/>
                    </a:cubicBezTo>
                    <a:cubicBezTo>
                      <a:pt x="810" y="1042"/>
                      <a:pt x="1042" y="809"/>
                      <a:pt x="1042" y="521"/>
                    </a:cubicBezTo>
                    <a:cubicBezTo>
                      <a:pt x="1042" y="233"/>
                      <a:pt x="810" y="0"/>
                      <a:pt x="5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5"/>
              <p:cNvSpPr/>
              <p:nvPr/>
            </p:nvSpPr>
            <p:spPr>
              <a:xfrm>
                <a:off x="2933300" y="3148275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5"/>
              <p:cNvSpPr/>
              <p:nvPr/>
            </p:nvSpPr>
            <p:spPr>
              <a:xfrm>
                <a:off x="2866550" y="3175700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1"/>
                    </a:cubicBezTo>
                    <a:cubicBezTo>
                      <a:pt x="1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5"/>
              <p:cNvSpPr/>
              <p:nvPr/>
            </p:nvSpPr>
            <p:spPr>
              <a:xfrm>
                <a:off x="2826950" y="3194525"/>
                <a:ext cx="260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54" extrusionOk="0">
                    <a:moveTo>
                      <a:pt x="521" y="1"/>
                    </a:moveTo>
                    <a:cubicBezTo>
                      <a:pt x="233" y="1"/>
                      <a:pt x="1" y="233"/>
                      <a:pt x="1" y="521"/>
                    </a:cubicBezTo>
                    <a:cubicBezTo>
                      <a:pt x="1" y="809"/>
                      <a:pt x="233" y="1053"/>
                      <a:pt x="521" y="1053"/>
                    </a:cubicBezTo>
                    <a:cubicBezTo>
                      <a:pt x="809" y="1053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5"/>
              <p:cNvSpPr/>
              <p:nvPr/>
            </p:nvSpPr>
            <p:spPr>
              <a:xfrm>
                <a:off x="2752725" y="3218075"/>
                <a:ext cx="263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42" extrusionOk="0">
                    <a:moveTo>
                      <a:pt x="533" y="0"/>
                    </a:moveTo>
                    <a:cubicBezTo>
                      <a:pt x="245" y="0"/>
                      <a:pt x="1" y="233"/>
                      <a:pt x="1" y="521"/>
                    </a:cubicBezTo>
                    <a:cubicBezTo>
                      <a:pt x="1" y="809"/>
                      <a:pt x="245" y="1042"/>
                      <a:pt x="533" y="1042"/>
                    </a:cubicBezTo>
                    <a:cubicBezTo>
                      <a:pt x="821" y="1042"/>
                      <a:pt x="1053" y="809"/>
                      <a:pt x="1053" y="521"/>
                    </a:cubicBezTo>
                    <a:cubicBezTo>
                      <a:pt x="1053" y="233"/>
                      <a:pt x="821" y="0"/>
                      <a:pt x="5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5"/>
              <p:cNvSpPr/>
              <p:nvPr/>
            </p:nvSpPr>
            <p:spPr>
              <a:xfrm>
                <a:off x="2816975" y="3152725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1"/>
                    </a:cubicBezTo>
                    <a:cubicBezTo>
                      <a:pt x="1" y="809"/>
                      <a:pt x="233" y="1041"/>
                      <a:pt x="521" y="1041"/>
                    </a:cubicBezTo>
                    <a:cubicBezTo>
                      <a:pt x="810" y="1041"/>
                      <a:pt x="1042" y="809"/>
                      <a:pt x="1042" y="521"/>
                    </a:cubicBezTo>
                    <a:cubicBezTo>
                      <a:pt x="1042" y="233"/>
                      <a:pt x="810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5"/>
              <p:cNvSpPr/>
              <p:nvPr/>
            </p:nvSpPr>
            <p:spPr>
              <a:xfrm>
                <a:off x="2871550" y="3133050"/>
                <a:ext cx="26050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53" extrusionOk="0">
                    <a:moveTo>
                      <a:pt x="521" y="0"/>
                    </a:moveTo>
                    <a:cubicBezTo>
                      <a:pt x="233" y="0"/>
                      <a:pt x="0" y="244"/>
                      <a:pt x="0" y="532"/>
                    </a:cubicBezTo>
                    <a:cubicBezTo>
                      <a:pt x="0" y="820"/>
                      <a:pt x="233" y="1053"/>
                      <a:pt x="521" y="1053"/>
                    </a:cubicBezTo>
                    <a:cubicBezTo>
                      <a:pt x="809" y="1053"/>
                      <a:pt x="1041" y="820"/>
                      <a:pt x="1041" y="532"/>
                    </a:cubicBezTo>
                    <a:cubicBezTo>
                      <a:pt x="1041" y="244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5"/>
              <p:cNvSpPr/>
              <p:nvPr/>
            </p:nvSpPr>
            <p:spPr>
              <a:xfrm>
                <a:off x="2905325" y="3115325"/>
                <a:ext cx="263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042" extrusionOk="0">
                    <a:moveTo>
                      <a:pt x="532" y="1"/>
                    </a:moveTo>
                    <a:cubicBezTo>
                      <a:pt x="244" y="1"/>
                      <a:pt x="1" y="233"/>
                      <a:pt x="1" y="521"/>
                    </a:cubicBezTo>
                    <a:cubicBezTo>
                      <a:pt x="1" y="809"/>
                      <a:pt x="244" y="1042"/>
                      <a:pt x="532" y="1042"/>
                    </a:cubicBezTo>
                    <a:cubicBezTo>
                      <a:pt x="820" y="1042"/>
                      <a:pt x="1053" y="809"/>
                      <a:pt x="1053" y="521"/>
                    </a:cubicBezTo>
                    <a:cubicBezTo>
                      <a:pt x="1053" y="233"/>
                      <a:pt x="820" y="1"/>
                      <a:pt x="5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5"/>
              <p:cNvSpPr/>
              <p:nvPr/>
            </p:nvSpPr>
            <p:spPr>
              <a:xfrm>
                <a:off x="2932200" y="3105900"/>
                <a:ext cx="263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054" extrusionOk="0">
                    <a:moveTo>
                      <a:pt x="521" y="1"/>
                    </a:moveTo>
                    <a:cubicBezTo>
                      <a:pt x="233" y="1"/>
                      <a:pt x="0" y="245"/>
                      <a:pt x="0" y="533"/>
                    </a:cubicBezTo>
                    <a:cubicBezTo>
                      <a:pt x="0" y="821"/>
                      <a:pt x="233" y="1053"/>
                      <a:pt x="521" y="1053"/>
                    </a:cubicBezTo>
                    <a:cubicBezTo>
                      <a:pt x="809" y="1053"/>
                      <a:pt x="1053" y="821"/>
                      <a:pt x="1053" y="533"/>
                    </a:cubicBezTo>
                    <a:cubicBezTo>
                      <a:pt x="1053" y="245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5"/>
              <p:cNvSpPr/>
              <p:nvPr/>
            </p:nvSpPr>
            <p:spPr>
              <a:xfrm>
                <a:off x="2977325" y="3071025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1"/>
                    </a:cubicBezTo>
                    <a:cubicBezTo>
                      <a:pt x="1" y="809"/>
                      <a:pt x="233" y="1041"/>
                      <a:pt x="521" y="1041"/>
                    </a:cubicBezTo>
                    <a:cubicBezTo>
                      <a:pt x="810" y="1041"/>
                      <a:pt x="1042" y="809"/>
                      <a:pt x="1042" y="521"/>
                    </a:cubicBezTo>
                    <a:cubicBezTo>
                      <a:pt x="1042" y="233"/>
                      <a:pt x="810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5"/>
              <p:cNvSpPr/>
              <p:nvPr/>
            </p:nvSpPr>
            <p:spPr>
              <a:xfrm>
                <a:off x="3000050" y="304110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5"/>
              <p:cNvSpPr/>
              <p:nvPr/>
            </p:nvSpPr>
            <p:spPr>
              <a:xfrm>
                <a:off x="2958225" y="3010650"/>
                <a:ext cx="26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0"/>
                    </a:moveTo>
                    <a:cubicBezTo>
                      <a:pt x="233" y="0"/>
                      <a:pt x="0" y="233"/>
                      <a:pt x="0" y="521"/>
                    </a:cubicBezTo>
                    <a:cubicBezTo>
                      <a:pt x="0" y="809"/>
                      <a:pt x="233" y="1041"/>
                      <a:pt x="521" y="1041"/>
                    </a:cubicBezTo>
                    <a:cubicBezTo>
                      <a:pt x="809" y="1041"/>
                      <a:pt x="1042" y="809"/>
                      <a:pt x="1042" y="521"/>
                    </a:cubicBezTo>
                    <a:cubicBezTo>
                      <a:pt x="1042" y="233"/>
                      <a:pt x="809" y="0"/>
                      <a:pt x="5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5"/>
              <p:cNvSpPr/>
              <p:nvPr/>
            </p:nvSpPr>
            <p:spPr>
              <a:xfrm>
                <a:off x="2899225" y="3028100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2" y="0"/>
                    </a:moveTo>
                    <a:cubicBezTo>
                      <a:pt x="234" y="0"/>
                      <a:pt x="1" y="233"/>
                      <a:pt x="1" y="521"/>
                    </a:cubicBezTo>
                    <a:cubicBezTo>
                      <a:pt x="1" y="809"/>
                      <a:pt x="234" y="1041"/>
                      <a:pt x="522" y="1041"/>
                    </a:cubicBezTo>
                    <a:cubicBezTo>
                      <a:pt x="810" y="1041"/>
                      <a:pt x="1042" y="809"/>
                      <a:pt x="1042" y="521"/>
                    </a:cubicBezTo>
                    <a:cubicBezTo>
                      <a:pt x="1042" y="233"/>
                      <a:pt x="810" y="0"/>
                      <a:pt x="5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5"/>
              <p:cNvSpPr/>
              <p:nvPr/>
            </p:nvSpPr>
            <p:spPr>
              <a:xfrm>
                <a:off x="2850775" y="3048850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2"/>
                    </a:cubicBezTo>
                    <a:cubicBezTo>
                      <a:pt x="0" y="810"/>
                      <a:pt x="233" y="1042"/>
                      <a:pt x="521" y="1042"/>
                    </a:cubicBezTo>
                    <a:cubicBezTo>
                      <a:pt x="809" y="1042"/>
                      <a:pt x="1042" y="810"/>
                      <a:pt x="1042" y="522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5"/>
              <p:cNvSpPr/>
              <p:nvPr/>
            </p:nvSpPr>
            <p:spPr>
              <a:xfrm>
                <a:off x="2303525" y="3626750"/>
                <a:ext cx="1010600" cy="592700"/>
              </a:xfrm>
              <a:custGeom>
                <a:avLst/>
                <a:gdLst/>
                <a:ahLst/>
                <a:cxnLst/>
                <a:rect l="l" t="t" r="r" b="b"/>
                <a:pathLst>
                  <a:path w="40424" h="23708" extrusionOk="0">
                    <a:moveTo>
                      <a:pt x="37950" y="1274"/>
                    </a:moveTo>
                    <a:cubicBezTo>
                      <a:pt x="37377" y="1274"/>
                      <a:pt x="36769" y="1466"/>
                      <a:pt x="36358" y="1832"/>
                    </a:cubicBezTo>
                    <a:cubicBezTo>
                      <a:pt x="35870" y="2275"/>
                      <a:pt x="35593" y="3006"/>
                      <a:pt x="35627" y="3660"/>
                    </a:cubicBezTo>
                    <a:cubicBezTo>
                      <a:pt x="35660" y="4590"/>
                      <a:pt x="35992" y="5831"/>
                      <a:pt x="36867" y="6174"/>
                    </a:cubicBezTo>
                    <a:cubicBezTo>
                      <a:pt x="37050" y="6243"/>
                      <a:pt x="37244" y="6274"/>
                      <a:pt x="37443" y="6274"/>
                    </a:cubicBezTo>
                    <a:cubicBezTo>
                      <a:pt x="38307" y="6274"/>
                      <a:pt x="39267" y="5685"/>
                      <a:pt x="39781" y="5000"/>
                    </a:cubicBezTo>
                    <a:cubicBezTo>
                      <a:pt x="40302" y="4313"/>
                      <a:pt x="40423" y="3194"/>
                      <a:pt x="40047" y="2408"/>
                    </a:cubicBezTo>
                    <a:cubicBezTo>
                      <a:pt x="39748" y="1788"/>
                      <a:pt x="38983" y="1411"/>
                      <a:pt x="38308" y="1300"/>
                    </a:cubicBezTo>
                    <a:cubicBezTo>
                      <a:pt x="38191" y="1283"/>
                      <a:pt x="38071" y="1274"/>
                      <a:pt x="37950" y="1274"/>
                    </a:cubicBezTo>
                    <a:close/>
                    <a:moveTo>
                      <a:pt x="32508" y="0"/>
                    </a:moveTo>
                    <a:cubicBezTo>
                      <a:pt x="30989" y="0"/>
                      <a:pt x="29360" y="574"/>
                      <a:pt x="27828" y="669"/>
                    </a:cubicBezTo>
                    <a:cubicBezTo>
                      <a:pt x="25502" y="824"/>
                      <a:pt x="23164" y="824"/>
                      <a:pt x="20871" y="1212"/>
                    </a:cubicBezTo>
                    <a:cubicBezTo>
                      <a:pt x="18600" y="1599"/>
                      <a:pt x="16363" y="2231"/>
                      <a:pt x="14202" y="3006"/>
                    </a:cubicBezTo>
                    <a:cubicBezTo>
                      <a:pt x="12430" y="3638"/>
                      <a:pt x="10669" y="4369"/>
                      <a:pt x="9051" y="5321"/>
                    </a:cubicBezTo>
                    <a:cubicBezTo>
                      <a:pt x="6791" y="6651"/>
                      <a:pt x="4653" y="8213"/>
                      <a:pt x="2759" y="10018"/>
                    </a:cubicBezTo>
                    <a:cubicBezTo>
                      <a:pt x="2061" y="10672"/>
                      <a:pt x="1097" y="11292"/>
                      <a:pt x="909" y="12234"/>
                    </a:cubicBezTo>
                    <a:cubicBezTo>
                      <a:pt x="809" y="12799"/>
                      <a:pt x="987" y="13541"/>
                      <a:pt x="1452" y="13884"/>
                    </a:cubicBezTo>
                    <a:cubicBezTo>
                      <a:pt x="1686" y="14057"/>
                      <a:pt x="1978" y="14123"/>
                      <a:pt x="2282" y="14123"/>
                    </a:cubicBezTo>
                    <a:cubicBezTo>
                      <a:pt x="2641" y="14123"/>
                      <a:pt x="3017" y="14032"/>
                      <a:pt x="3335" y="13918"/>
                    </a:cubicBezTo>
                    <a:cubicBezTo>
                      <a:pt x="5650" y="13054"/>
                      <a:pt x="6769" y="10262"/>
                      <a:pt x="8896" y="8988"/>
                    </a:cubicBezTo>
                    <a:cubicBezTo>
                      <a:pt x="10813" y="7858"/>
                      <a:pt x="13106" y="7526"/>
                      <a:pt x="15166" y="6706"/>
                    </a:cubicBezTo>
                    <a:cubicBezTo>
                      <a:pt x="16872" y="6030"/>
                      <a:pt x="18456" y="5022"/>
                      <a:pt x="20229" y="4535"/>
                    </a:cubicBezTo>
                    <a:cubicBezTo>
                      <a:pt x="23098" y="3748"/>
                      <a:pt x="26111" y="3582"/>
                      <a:pt x="29091" y="3350"/>
                    </a:cubicBezTo>
                    <a:cubicBezTo>
                      <a:pt x="29217" y="3340"/>
                      <a:pt x="29344" y="3336"/>
                      <a:pt x="29473" y="3336"/>
                    </a:cubicBezTo>
                    <a:cubicBezTo>
                      <a:pt x="30323" y="3336"/>
                      <a:pt x="31210" y="3520"/>
                      <a:pt x="32057" y="3520"/>
                    </a:cubicBezTo>
                    <a:cubicBezTo>
                      <a:pt x="32549" y="3520"/>
                      <a:pt x="33028" y="3458"/>
                      <a:pt x="33478" y="3261"/>
                    </a:cubicBezTo>
                    <a:cubicBezTo>
                      <a:pt x="34231" y="2940"/>
                      <a:pt x="35150" y="2319"/>
                      <a:pt x="35195" y="1500"/>
                    </a:cubicBezTo>
                    <a:cubicBezTo>
                      <a:pt x="35217" y="1012"/>
                      <a:pt x="34718" y="547"/>
                      <a:pt x="34275" y="347"/>
                    </a:cubicBezTo>
                    <a:cubicBezTo>
                      <a:pt x="33713" y="93"/>
                      <a:pt x="33119" y="0"/>
                      <a:pt x="32508" y="0"/>
                    </a:cubicBezTo>
                    <a:close/>
                    <a:moveTo>
                      <a:pt x="32688" y="4652"/>
                    </a:moveTo>
                    <a:cubicBezTo>
                      <a:pt x="31945" y="4652"/>
                      <a:pt x="31124" y="4952"/>
                      <a:pt x="30376" y="4967"/>
                    </a:cubicBezTo>
                    <a:cubicBezTo>
                      <a:pt x="30252" y="4969"/>
                      <a:pt x="30128" y="4970"/>
                      <a:pt x="30003" y="4970"/>
                    </a:cubicBezTo>
                    <a:cubicBezTo>
                      <a:pt x="29343" y="4970"/>
                      <a:pt x="28681" y="4945"/>
                      <a:pt x="28019" y="4945"/>
                    </a:cubicBezTo>
                    <a:cubicBezTo>
                      <a:pt x="27515" y="4945"/>
                      <a:pt x="27012" y="4959"/>
                      <a:pt x="26510" y="5011"/>
                    </a:cubicBezTo>
                    <a:cubicBezTo>
                      <a:pt x="24959" y="5166"/>
                      <a:pt x="23386" y="5388"/>
                      <a:pt x="21912" y="5897"/>
                    </a:cubicBezTo>
                    <a:cubicBezTo>
                      <a:pt x="20406" y="6407"/>
                      <a:pt x="19077" y="7337"/>
                      <a:pt x="17636" y="8024"/>
                    </a:cubicBezTo>
                    <a:cubicBezTo>
                      <a:pt x="15521" y="9032"/>
                      <a:pt x="13272" y="9797"/>
                      <a:pt x="11222" y="10938"/>
                    </a:cubicBezTo>
                    <a:cubicBezTo>
                      <a:pt x="9649" y="11813"/>
                      <a:pt x="7977" y="12633"/>
                      <a:pt x="6747" y="13940"/>
                    </a:cubicBezTo>
                    <a:cubicBezTo>
                      <a:pt x="5883" y="14848"/>
                      <a:pt x="5119" y="15956"/>
                      <a:pt x="4842" y="17174"/>
                    </a:cubicBezTo>
                    <a:cubicBezTo>
                      <a:pt x="4742" y="17562"/>
                      <a:pt x="4853" y="17983"/>
                      <a:pt x="4930" y="18382"/>
                    </a:cubicBezTo>
                    <a:cubicBezTo>
                      <a:pt x="4975" y="18637"/>
                      <a:pt x="4930" y="19036"/>
                      <a:pt x="5174" y="19102"/>
                    </a:cubicBezTo>
                    <a:cubicBezTo>
                      <a:pt x="5308" y="19140"/>
                      <a:pt x="5437" y="19158"/>
                      <a:pt x="5562" y="19158"/>
                    </a:cubicBezTo>
                    <a:cubicBezTo>
                      <a:pt x="7098" y="19158"/>
                      <a:pt x="7984" y="16446"/>
                      <a:pt x="9439" y="15524"/>
                    </a:cubicBezTo>
                    <a:cubicBezTo>
                      <a:pt x="11234" y="14394"/>
                      <a:pt x="13360" y="13884"/>
                      <a:pt x="15244" y="12887"/>
                    </a:cubicBezTo>
                    <a:cubicBezTo>
                      <a:pt x="16673" y="12123"/>
                      <a:pt x="17947" y="11071"/>
                      <a:pt x="19387" y="10328"/>
                    </a:cubicBezTo>
                    <a:cubicBezTo>
                      <a:pt x="20893" y="9542"/>
                      <a:pt x="22422" y="8767"/>
                      <a:pt x="24050" y="8312"/>
                    </a:cubicBezTo>
                    <a:cubicBezTo>
                      <a:pt x="25956" y="7792"/>
                      <a:pt x="27972" y="7836"/>
                      <a:pt x="29911" y="7526"/>
                    </a:cubicBezTo>
                    <a:cubicBezTo>
                      <a:pt x="30140" y="7491"/>
                      <a:pt x="30387" y="7479"/>
                      <a:pt x="30643" y="7479"/>
                    </a:cubicBezTo>
                    <a:cubicBezTo>
                      <a:pt x="31233" y="7479"/>
                      <a:pt x="31874" y="7543"/>
                      <a:pt x="32469" y="7543"/>
                    </a:cubicBezTo>
                    <a:cubicBezTo>
                      <a:pt x="33359" y="7543"/>
                      <a:pt x="34146" y="7401"/>
                      <a:pt x="34508" y="6695"/>
                    </a:cubicBezTo>
                    <a:cubicBezTo>
                      <a:pt x="34807" y="6097"/>
                      <a:pt x="34198" y="5244"/>
                      <a:pt x="33633" y="4889"/>
                    </a:cubicBezTo>
                    <a:cubicBezTo>
                      <a:pt x="33343" y="4714"/>
                      <a:pt x="33024" y="4652"/>
                      <a:pt x="32688" y="4652"/>
                    </a:cubicBezTo>
                    <a:close/>
                    <a:moveTo>
                      <a:pt x="32075" y="9618"/>
                    </a:moveTo>
                    <a:cubicBezTo>
                      <a:pt x="31013" y="9618"/>
                      <a:pt x="29932" y="9877"/>
                      <a:pt x="28869" y="10018"/>
                    </a:cubicBezTo>
                    <a:cubicBezTo>
                      <a:pt x="27197" y="10251"/>
                      <a:pt x="25502" y="10528"/>
                      <a:pt x="23884" y="11049"/>
                    </a:cubicBezTo>
                    <a:cubicBezTo>
                      <a:pt x="22843" y="11381"/>
                      <a:pt x="21791" y="11769"/>
                      <a:pt x="20871" y="12367"/>
                    </a:cubicBezTo>
                    <a:cubicBezTo>
                      <a:pt x="19575" y="13198"/>
                      <a:pt x="18744" y="14638"/>
                      <a:pt x="17448" y="15469"/>
                    </a:cubicBezTo>
                    <a:cubicBezTo>
                      <a:pt x="16141" y="16299"/>
                      <a:pt x="14634" y="16731"/>
                      <a:pt x="13183" y="17263"/>
                    </a:cubicBezTo>
                    <a:cubicBezTo>
                      <a:pt x="12286" y="17595"/>
                      <a:pt x="11211" y="17540"/>
                      <a:pt x="10458" y="18116"/>
                    </a:cubicBezTo>
                    <a:cubicBezTo>
                      <a:pt x="9649" y="18736"/>
                      <a:pt x="8564" y="19689"/>
                      <a:pt x="8808" y="20675"/>
                    </a:cubicBezTo>
                    <a:cubicBezTo>
                      <a:pt x="9051" y="21694"/>
                      <a:pt x="10480" y="22171"/>
                      <a:pt x="11522" y="22259"/>
                    </a:cubicBezTo>
                    <a:cubicBezTo>
                      <a:pt x="11559" y="22263"/>
                      <a:pt x="11597" y="22265"/>
                      <a:pt x="11635" y="22265"/>
                    </a:cubicBezTo>
                    <a:cubicBezTo>
                      <a:pt x="12158" y="22265"/>
                      <a:pt x="12652" y="21920"/>
                      <a:pt x="13117" y="21672"/>
                    </a:cubicBezTo>
                    <a:cubicBezTo>
                      <a:pt x="14524" y="20897"/>
                      <a:pt x="15698" y="19756"/>
                      <a:pt x="16961" y="18770"/>
                    </a:cubicBezTo>
                    <a:cubicBezTo>
                      <a:pt x="18567" y="17529"/>
                      <a:pt x="19907" y="15856"/>
                      <a:pt x="21735" y="14970"/>
                    </a:cubicBezTo>
                    <a:cubicBezTo>
                      <a:pt x="22965" y="14383"/>
                      <a:pt x="24405" y="14449"/>
                      <a:pt x="25701" y="14062"/>
                    </a:cubicBezTo>
                    <a:cubicBezTo>
                      <a:pt x="27152" y="13619"/>
                      <a:pt x="28482" y="12732"/>
                      <a:pt x="29977" y="12478"/>
                    </a:cubicBezTo>
                    <a:cubicBezTo>
                      <a:pt x="30119" y="12453"/>
                      <a:pt x="30265" y="12442"/>
                      <a:pt x="30413" y="12442"/>
                    </a:cubicBezTo>
                    <a:cubicBezTo>
                      <a:pt x="31417" y="12442"/>
                      <a:pt x="32548" y="12931"/>
                      <a:pt x="33500" y="12931"/>
                    </a:cubicBezTo>
                    <a:cubicBezTo>
                      <a:pt x="33935" y="12931"/>
                      <a:pt x="34332" y="12829"/>
                      <a:pt x="34663" y="12533"/>
                    </a:cubicBezTo>
                    <a:cubicBezTo>
                      <a:pt x="35139" y="12112"/>
                      <a:pt x="35161" y="11193"/>
                      <a:pt x="34862" y="10628"/>
                    </a:cubicBezTo>
                    <a:cubicBezTo>
                      <a:pt x="34552" y="10063"/>
                      <a:pt x="33777" y="9852"/>
                      <a:pt x="33134" y="9719"/>
                    </a:cubicBezTo>
                    <a:cubicBezTo>
                      <a:pt x="32784" y="9647"/>
                      <a:pt x="32431" y="9618"/>
                      <a:pt x="32075" y="9618"/>
                    </a:cubicBezTo>
                    <a:close/>
                    <a:moveTo>
                      <a:pt x="2383" y="19564"/>
                    </a:moveTo>
                    <a:cubicBezTo>
                      <a:pt x="2082" y="19564"/>
                      <a:pt x="1783" y="19608"/>
                      <a:pt x="1518" y="19689"/>
                    </a:cubicBezTo>
                    <a:cubicBezTo>
                      <a:pt x="898" y="19877"/>
                      <a:pt x="222" y="20420"/>
                      <a:pt x="134" y="21074"/>
                    </a:cubicBezTo>
                    <a:cubicBezTo>
                      <a:pt x="1" y="22060"/>
                      <a:pt x="632" y="23511"/>
                      <a:pt x="1618" y="23688"/>
                    </a:cubicBezTo>
                    <a:cubicBezTo>
                      <a:pt x="1689" y="23701"/>
                      <a:pt x="1760" y="23707"/>
                      <a:pt x="1830" y="23707"/>
                    </a:cubicBezTo>
                    <a:cubicBezTo>
                      <a:pt x="2787" y="23707"/>
                      <a:pt x="3642" y="22559"/>
                      <a:pt x="4044" y="21661"/>
                    </a:cubicBezTo>
                    <a:cubicBezTo>
                      <a:pt x="4243" y="21207"/>
                      <a:pt x="4299" y="20542"/>
                      <a:pt x="3967" y="20165"/>
                    </a:cubicBezTo>
                    <a:cubicBezTo>
                      <a:pt x="3604" y="19744"/>
                      <a:pt x="2989" y="19564"/>
                      <a:pt x="2383" y="19564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5"/>
              <p:cNvSpPr/>
              <p:nvPr/>
            </p:nvSpPr>
            <p:spPr>
              <a:xfrm>
                <a:off x="2669375" y="4195100"/>
                <a:ext cx="120775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5001" extrusionOk="0">
                    <a:moveTo>
                      <a:pt x="2090" y="0"/>
                    </a:moveTo>
                    <a:cubicBezTo>
                      <a:pt x="1916" y="0"/>
                      <a:pt x="1742" y="19"/>
                      <a:pt x="1573" y="57"/>
                    </a:cubicBezTo>
                    <a:cubicBezTo>
                      <a:pt x="1130" y="157"/>
                      <a:pt x="720" y="400"/>
                      <a:pt x="444" y="755"/>
                    </a:cubicBezTo>
                    <a:cubicBezTo>
                      <a:pt x="133" y="1165"/>
                      <a:pt x="0" y="1707"/>
                      <a:pt x="45" y="2217"/>
                    </a:cubicBezTo>
                    <a:cubicBezTo>
                      <a:pt x="78" y="2738"/>
                      <a:pt x="277" y="3236"/>
                      <a:pt x="565" y="3668"/>
                    </a:cubicBezTo>
                    <a:cubicBezTo>
                      <a:pt x="842" y="4089"/>
                      <a:pt x="1208" y="4466"/>
                      <a:pt x="1640" y="4710"/>
                    </a:cubicBezTo>
                    <a:cubicBezTo>
                      <a:pt x="1973" y="4893"/>
                      <a:pt x="2356" y="5001"/>
                      <a:pt x="2738" y="5001"/>
                    </a:cubicBezTo>
                    <a:cubicBezTo>
                      <a:pt x="2864" y="5001"/>
                      <a:pt x="2990" y="4989"/>
                      <a:pt x="3113" y="4964"/>
                    </a:cubicBezTo>
                    <a:cubicBezTo>
                      <a:pt x="3412" y="4909"/>
                      <a:pt x="3700" y="4765"/>
                      <a:pt x="3944" y="4577"/>
                    </a:cubicBezTo>
                    <a:cubicBezTo>
                      <a:pt x="4188" y="4377"/>
                      <a:pt x="4376" y="4133"/>
                      <a:pt x="4520" y="3845"/>
                    </a:cubicBezTo>
                    <a:cubicBezTo>
                      <a:pt x="4797" y="3292"/>
                      <a:pt x="4830" y="2638"/>
                      <a:pt x="4664" y="2040"/>
                    </a:cubicBezTo>
                    <a:cubicBezTo>
                      <a:pt x="4420" y="1176"/>
                      <a:pt x="3756" y="445"/>
                      <a:pt x="2914" y="146"/>
                    </a:cubicBezTo>
                    <a:cubicBezTo>
                      <a:pt x="2653" y="50"/>
                      <a:pt x="2372" y="0"/>
                      <a:pt x="2090" y="0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5"/>
              <p:cNvSpPr/>
              <p:nvPr/>
            </p:nvSpPr>
            <p:spPr>
              <a:xfrm>
                <a:off x="2944650" y="4056650"/>
                <a:ext cx="128525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919" extrusionOk="0">
                    <a:moveTo>
                      <a:pt x="2759" y="1"/>
                    </a:moveTo>
                    <a:cubicBezTo>
                      <a:pt x="2128" y="1"/>
                      <a:pt x="1474" y="111"/>
                      <a:pt x="942" y="455"/>
                    </a:cubicBezTo>
                    <a:cubicBezTo>
                      <a:pt x="676" y="632"/>
                      <a:pt x="444" y="854"/>
                      <a:pt x="278" y="1120"/>
                    </a:cubicBezTo>
                    <a:cubicBezTo>
                      <a:pt x="111" y="1385"/>
                      <a:pt x="12" y="1707"/>
                      <a:pt x="12" y="2017"/>
                    </a:cubicBezTo>
                    <a:cubicBezTo>
                      <a:pt x="1" y="2382"/>
                      <a:pt x="134" y="2737"/>
                      <a:pt x="344" y="3036"/>
                    </a:cubicBezTo>
                    <a:cubicBezTo>
                      <a:pt x="555" y="3324"/>
                      <a:pt x="854" y="3557"/>
                      <a:pt x="1186" y="3701"/>
                    </a:cubicBezTo>
                    <a:cubicBezTo>
                      <a:pt x="1522" y="3852"/>
                      <a:pt x="1883" y="3918"/>
                      <a:pt x="2249" y="3918"/>
                    </a:cubicBezTo>
                    <a:cubicBezTo>
                      <a:pt x="2606" y="3918"/>
                      <a:pt x="2968" y="3855"/>
                      <a:pt x="3313" y="3745"/>
                    </a:cubicBezTo>
                    <a:cubicBezTo>
                      <a:pt x="3834" y="3579"/>
                      <a:pt x="4332" y="3313"/>
                      <a:pt x="4687" y="2892"/>
                    </a:cubicBezTo>
                    <a:cubicBezTo>
                      <a:pt x="4853" y="2681"/>
                      <a:pt x="4997" y="2427"/>
                      <a:pt x="5063" y="2172"/>
                    </a:cubicBezTo>
                    <a:cubicBezTo>
                      <a:pt x="5130" y="1906"/>
                      <a:pt x="5141" y="1618"/>
                      <a:pt x="5063" y="1352"/>
                    </a:cubicBezTo>
                    <a:cubicBezTo>
                      <a:pt x="4997" y="1131"/>
                      <a:pt x="4875" y="909"/>
                      <a:pt x="4720" y="732"/>
                    </a:cubicBezTo>
                    <a:cubicBezTo>
                      <a:pt x="4565" y="555"/>
                      <a:pt x="4365" y="411"/>
                      <a:pt x="4155" y="300"/>
                    </a:cubicBezTo>
                    <a:cubicBezTo>
                      <a:pt x="3723" y="89"/>
                      <a:pt x="3246" y="12"/>
                      <a:pt x="2759" y="1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5"/>
              <p:cNvSpPr/>
              <p:nvPr/>
            </p:nvSpPr>
            <p:spPr>
              <a:xfrm>
                <a:off x="3209975" y="3872475"/>
                <a:ext cx="94725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849" extrusionOk="0">
                    <a:moveTo>
                      <a:pt x="1894" y="1"/>
                    </a:moveTo>
                    <a:cubicBezTo>
                      <a:pt x="1540" y="12"/>
                      <a:pt x="1185" y="123"/>
                      <a:pt x="886" y="322"/>
                    </a:cubicBezTo>
                    <a:cubicBezTo>
                      <a:pt x="587" y="511"/>
                      <a:pt x="355" y="799"/>
                      <a:pt x="200" y="1120"/>
                    </a:cubicBezTo>
                    <a:cubicBezTo>
                      <a:pt x="67" y="1419"/>
                      <a:pt x="0" y="1740"/>
                      <a:pt x="22" y="2073"/>
                    </a:cubicBezTo>
                    <a:cubicBezTo>
                      <a:pt x="44" y="2394"/>
                      <a:pt x="144" y="2704"/>
                      <a:pt x="321" y="2981"/>
                    </a:cubicBezTo>
                    <a:cubicBezTo>
                      <a:pt x="499" y="3258"/>
                      <a:pt x="742" y="3479"/>
                      <a:pt x="1019" y="3634"/>
                    </a:cubicBezTo>
                    <a:cubicBezTo>
                      <a:pt x="1275" y="3772"/>
                      <a:pt x="1565" y="3849"/>
                      <a:pt x="1852" y="3849"/>
                    </a:cubicBezTo>
                    <a:cubicBezTo>
                      <a:pt x="1888" y="3849"/>
                      <a:pt x="1925" y="3847"/>
                      <a:pt x="1961" y="3845"/>
                    </a:cubicBezTo>
                    <a:cubicBezTo>
                      <a:pt x="2426" y="3823"/>
                      <a:pt x="2880" y="3623"/>
                      <a:pt x="3202" y="3291"/>
                    </a:cubicBezTo>
                    <a:cubicBezTo>
                      <a:pt x="3534" y="2959"/>
                      <a:pt x="3722" y="2505"/>
                      <a:pt x="3755" y="2039"/>
                    </a:cubicBezTo>
                    <a:cubicBezTo>
                      <a:pt x="3789" y="1530"/>
                      <a:pt x="3611" y="998"/>
                      <a:pt x="3268" y="621"/>
                    </a:cubicBezTo>
                    <a:cubicBezTo>
                      <a:pt x="2914" y="234"/>
                      <a:pt x="2404" y="1"/>
                      <a:pt x="1894" y="1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5"/>
              <p:cNvSpPr/>
              <p:nvPr/>
            </p:nvSpPr>
            <p:spPr>
              <a:xfrm>
                <a:off x="2235400" y="3949425"/>
                <a:ext cx="8255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258" extrusionOk="0">
                    <a:moveTo>
                      <a:pt x="1637" y="0"/>
                    </a:moveTo>
                    <a:cubicBezTo>
                      <a:pt x="1353" y="0"/>
                      <a:pt x="1071" y="71"/>
                      <a:pt x="831" y="213"/>
                    </a:cubicBezTo>
                    <a:cubicBezTo>
                      <a:pt x="588" y="357"/>
                      <a:pt x="377" y="556"/>
                      <a:pt x="233" y="789"/>
                    </a:cubicBezTo>
                    <a:cubicBezTo>
                      <a:pt x="100" y="1033"/>
                      <a:pt x="12" y="1310"/>
                      <a:pt x="12" y="1587"/>
                    </a:cubicBezTo>
                    <a:cubicBezTo>
                      <a:pt x="1" y="1864"/>
                      <a:pt x="67" y="2141"/>
                      <a:pt x="200" y="2395"/>
                    </a:cubicBezTo>
                    <a:cubicBezTo>
                      <a:pt x="322" y="2639"/>
                      <a:pt x="521" y="2850"/>
                      <a:pt x="754" y="2994"/>
                    </a:cubicBezTo>
                    <a:cubicBezTo>
                      <a:pt x="1024" y="3168"/>
                      <a:pt x="1339" y="3257"/>
                      <a:pt x="1655" y="3257"/>
                    </a:cubicBezTo>
                    <a:cubicBezTo>
                      <a:pt x="1780" y="3257"/>
                      <a:pt x="1905" y="3243"/>
                      <a:pt x="2028" y="3215"/>
                    </a:cubicBezTo>
                    <a:cubicBezTo>
                      <a:pt x="2460" y="3104"/>
                      <a:pt x="2848" y="2805"/>
                      <a:pt x="3058" y="2418"/>
                    </a:cubicBezTo>
                    <a:cubicBezTo>
                      <a:pt x="3235" y="2118"/>
                      <a:pt x="3302" y="1753"/>
                      <a:pt x="3246" y="1398"/>
                    </a:cubicBezTo>
                    <a:cubicBezTo>
                      <a:pt x="3202" y="1055"/>
                      <a:pt x="3036" y="723"/>
                      <a:pt x="2781" y="468"/>
                    </a:cubicBezTo>
                    <a:cubicBezTo>
                      <a:pt x="2526" y="224"/>
                      <a:pt x="2194" y="58"/>
                      <a:pt x="1851" y="14"/>
                    </a:cubicBezTo>
                    <a:cubicBezTo>
                      <a:pt x="1780" y="5"/>
                      <a:pt x="1708" y="0"/>
                      <a:pt x="1637" y="0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5"/>
              <p:cNvSpPr/>
              <p:nvPr/>
            </p:nvSpPr>
            <p:spPr>
              <a:xfrm>
                <a:off x="1098275" y="2676775"/>
                <a:ext cx="299950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24480" extrusionOk="0">
                    <a:moveTo>
                      <a:pt x="5018" y="0"/>
                    </a:moveTo>
                    <a:cubicBezTo>
                      <a:pt x="4400" y="0"/>
                      <a:pt x="3780" y="134"/>
                      <a:pt x="3213" y="383"/>
                    </a:cubicBezTo>
                    <a:cubicBezTo>
                      <a:pt x="2216" y="837"/>
                      <a:pt x="1385" y="1646"/>
                      <a:pt x="865" y="2610"/>
                    </a:cubicBezTo>
                    <a:cubicBezTo>
                      <a:pt x="211" y="3806"/>
                      <a:pt x="0" y="5202"/>
                      <a:pt x="56" y="6553"/>
                    </a:cubicBezTo>
                    <a:cubicBezTo>
                      <a:pt x="111" y="7916"/>
                      <a:pt x="410" y="9245"/>
                      <a:pt x="709" y="10575"/>
                    </a:cubicBezTo>
                    <a:cubicBezTo>
                      <a:pt x="1396" y="13588"/>
                      <a:pt x="2094" y="16601"/>
                      <a:pt x="3047" y="19537"/>
                    </a:cubicBezTo>
                    <a:cubicBezTo>
                      <a:pt x="3412" y="20666"/>
                      <a:pt x="3822" y="21796"/>
                      <a:pt x="4542" y="22749"/>
                    </a:cubicBezTo>
                    <a:cubicBezTo>
                      <a:pt x="4897" y="23214"/>
                      <a:pt x="5329" y="23635"/>
                      <a:pt x="5838" y="23945"/>
                    </a:cubicBezTo>
                    <a:cubicBezTo>
                      <a:pt x="6337" y="24256"/>
                      <a:pt x="6924" y="24455"/>
                      <a:pt x="7511" y="24477"/>
                    </a:cubicBezTo>
                    <a:cubicBezTo>
                      <a:pt x="7548" y="24478"/>
                      <a:pt x="7584" y="24479"/>
                      <a:pt x="7621" y="24479"/>
                    </a:cubicBezTo>
                    <a:cubicBezTo>
                      <a:pt x="8503" y="24479"/>
                      <a:pt x="9367" y="24098"/>
                      <a:pt x="10037" y="23513"/>
                    </a:cubicBezTo>
                    <a:cubicBezTo>
                      <a:pt x="10724" y="22904"/>
                      <a:pt x="11200" y="22073"/>
                      <a:pt x="11499" y="21198"/>
                    </a:cubicBezTo>
                    <a:cubicBezTo>
                      <a:pt x="11998" y="19725"/>
                      <a:pt x="11998" y="18130"/>
                      <a:pt x="11809" y="16579"/>
                    </a:cubicBezTo>
                    <a:cubicBezTo>
                      <a:pt x="11621" y="15039"/>
                      <a:pt x="11244" y="13521"/>
                      <a:pt x="10990" y="11981"/>
                    </a:cubicBezTo>
                    <a:cubicBezTo>
                      <a:pt x="10569" y="9467"/>
                      <a:pt x="10491" y="6886"/>
                      <a:pt x="9738" y="4449"/>
                    </a:cubicBezTo>
                    <a:cubicBezTo>
                      <a:pt x="9461" y="3562"/>
                      <a:pt x="9095" y="2709"/>
                      <a:pt x="8564" y="1956"/>
                    </a:cubicBezTo>
                    <a:cubicBezTo>
                      <a:pt x="8021" y="1214"/>
                      <a:pt x="7290" y="583"/>
                      <a:pt x="6426" y="250"/>
                    </a:cubicBezTo>
                    <a:cubicBezTo>
                      <a:pt x="5975" y="81"/>
                      <a:pt x="5497" y="0"/>
                      <a:pt x="5018" y="0"/>
                    </a:cubicBezTo>
                    <a:close/>
                  </a:path>
                </a:pathLst>
              </a:custGeom>
              <a:solidFill>
                <a:srgbClr val="F8F1E1"/>
              </a:solidFill>
              <a:ln w="14400" cap="flat" cmpd="sng">
                <a:solidFill>
                  <a:srgbClr val="BD9431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5"/>
              <p:cNvSpPr/>
              <p:nvPr/>
            </p:nvSpPr>
            <p:spPr>
              <a:xfrm>
                <a:off x="1133175" y="2705450"/>
                <a:ext cx="233475" cy="555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22233" extrusionOk="0">
                    <a:moveTo>
                      <a:pt x="4254" y="0"/>
                    </a:moveTo>
                    <a:cubicBezTo>
                      <a:pt x="3686" y="22"/>
                      <a:pt x="3128" y="178"/>
                      <a:pt x="2560" y="178"/>
                    </a:cubicBezTo>
                    <a:cubicBezTo>
                      <a:pt x="2542" y="178"/>
                      <a:pt x="2523" y="178"/>
                      <a:pt x="2504" y="178"/>
                    </a:cubicBezTo>
                    <a:cubicBezTo>
                      <a:pt x="2399" y="178"/>
                      <a:pt x="2291" y="172"/>
                      <a:pt x="2183" y="172"/>
                    </a:cubicBezTo>
                    <a:cubicBezTo>
                      <a:pt x="2075" y="172"/>
                      <a:pt x="1967" y="178"/>
                      <a:pt x="1861" y="200"/>
                    </a:cubicBezTo>
                    <a:cubicBezTo>
                      <a:pt x="1762" y="222"/>
                      <a:pt x="1662" y="266"/>
                      <a:pt x="1573" y="322"/>
                    </a:cubicBezTo>
                    <a:cubicBezTo>
                      <a:pt x="1496" y="388"/>
                      <a:pt x="1418" y="477"/>
                      <a:pt x="1396" y="588"/>
                    </a:cubicBezTo>
                    <a:cubicBezTo>
                      <a:pt x="1374" y="654"/>
                      <a:pt x="1374" y="732"/>
                      <a:pt x="1385" y="809"/>
                    </a:cubicBezTo>
                    <a:cubicBezTo>
                      <a:pt x="1407" y="887"/>
                      <a:pt x="1440" y="953"/>
                      <a:pt x="1485" y="1020"/>
                    </a:cubicBezTo>
                    <a:cubicBezTo>
                      <a:pt x="1573" y="1142"/>
                      <a:pt x="1695" y="1241"/>
                      <a:pt x="1828" y="1319"/>
                    </a:cubicBezTo>
                    <a:cubicBezTo>
                      <a:pt x="2061" y="1452"/>
                      <a:pt x="2327" y="1540"/>
                      <a:pt x="2581" y="1651"/>
                    </a:cubicBezTo>
                    <a:cubicBezTo>
                      <a:pt x="2825" y="1751"/>
                      <a:pt x="3069" y="1895"/>
                      <a:pt x="3246" y="2105"/>
                    </a:cubicBezTo>
                    <a:cubicBezTo>
                      <a:pt x="3324" y="2194"/>
                      <a:pt x="3390" y="2305"/>
                      <a:pt x="3412" y="2427"/>
                    </a:cubicBezTo>
                    <a:cubicBezTo>
                      <a:pt x="3434" y="2548"/>
                      <a:pt x="3423" y="2681"/>
                      <a:pt x="3357" y="2792"/>
                    </a:cubicBezTo>
                    <a:cubicBezTo>
                      <a:pt x="3290" y="2914"/>
                      <a:pt x="3157" y="2991"/>
                      <a:pt x="3024" y="3036"/>
                    </a:cubicBezTo>
                    <a:cubicBezTo>
                      <a:pt x="2914" y="3075"/>
                      <a:pt x="2800" y="3091"/>
                      <a:pt x="2684" y="3091"/>
                    </a:cubicBezTo>
                    <a:cubicBezTo>
                      <a:pt x="2603" y="3091"/>
                      <a:pt x="2520" y="3083"/>
                      <a:pt x="2437" y="3069"/>
                    </a:cubicBezTo>
                    <a:cubicBezTo>
                      <a:pt x="2238" y="3036"/>
                      <a:pt x="2061" y="2969"/>
                      <a:pt x="1872" y="2914"/>
                    </a:cubicBezTo>
                    <a:cubicBezTo>
                      <a:pt x="1592" y="2823"/>
                      <a:pt x="1304" y="2733"/>
                      <a:pt x="1015" y="2733"/>
                    </a:cubicBezTo>
                    <a:cubicBezTo>
                      <a:pt x="950" y="2733"/>
                      <a:pt x="885" y="2738"/>
                      <a:pt x="820" y="2748"/>
                    </a:cubicBezTo>
                    <a:cubicBezTo>
                      <a:pt x="687" y="2759"/>
                      <a:pt x="554" y="2803"/>
                      <a:pt x="443" y="2859"/>
                    </a:cubicBezTo>
                    <a:cubicBezTo>
                      <a:pt x="321" y="2925"/>
                      <a:pt x="222" y="3025"/>
                      <a:pt x="144" y="3135"/>
                    </a:cubicBezTo>
                    <a:cubicBezTo>
                      <a:pt x="22" y="3324"/>
                      <a:pt x="0" y="3568"/>
                      <a:pt x="56" y="3789"/>
                    </a:cubicBezTo>
                    <a:cubicBezTo>
                      <a:pt x="100" y="3955"/>
                      <a:pt x="200" y="4099"/>
                      <a:pt x="321" y="4232"/>
                    </a:cubicBezTo>
                    <a:cubicBezTo>
                      <a:pt x="443" y="4354"/>
                      <a:pt x="587" y="4454"/>
                      <a:pt x="742" y="4531"/>
                    </a:cubicBezTo>
                    <a:cubicBezTo>
                      <a:pt x="1295" y="4803"/>
                      <a:pt x="1924" y="4820"/>
                      <a:pt x="2540" y="4820"/>
                    </a:cubicBezTo>
                    <a:cubicBezTo>
                      <a:pt x="2628" y="4820"/>
                      <a:pt x="2716" y="4819"/>
                      <a:pt x="2803" y="4819"/>
                    </a:cubicBezTo>
                    <a:cubicBezTo>
                      <a:pt x="3080" y="4819"/>
                      <a:pt x="3357" y="4819"/>
                      <a:pt x="3612" y="4919"/>
                    </a:cubicBezTo>
                    <a:cubicBezTo>
                      <a:pt x="3733" y="4974"/>
                      <a:pt x="3855" y="5041"/>
                      <a:pt x="3944" y="5141"/>
                    </a:cubicBezTo>
                    <a:cubicBezTo>
                      <a:pt x="4033" y="5251"/>
                      <a:pt x="4099" y="5373"/>
                      <a:pt x="4110" y="5517"/>
                    </a:cubicBezTo>
                    <a:cubicBezTo>
                      <a:pt x="4121" y="5650"/>
                      <a:pt x="4077" y="5783"/>
                      <a:pt x="3999" y="5905"/>
                    </a:cubicBezTo>
                    <a:cubicBezTo>
                      <a:pt x="3933" y="6016"/>
                      <a:pt x="3822" y="6104"/>
                      <a:pt x="3700" y="6171"/>
                    </a:cubicBezTo>
                    <a:cubicBezTo>
                      <a:pt x="3468" y="6304"/>
                      <a:pt x="3180" y="6337"/>
                      <a:pt x="2914" y="6348"/>
                    </a:cubicBezTo>
                    <a:cubicBezTo>
                      <a:pt x="2762" y="6355"/>
                      <a:pt x="2611" y="6357"/>
                      <a:pt x="2460" y="6357"/>
                    </a:cubicBezTo>
                    <a:cubicBezTo>
                      <a:pt x="2384" y="6357"/>
                      <a:pt x="2308" y="6356"/>
                      <a:pt x="2232" y="6356"/>
                    </a:cubicBezTo>
                    <a:cubicBezTo>
                      <a:pt x="2005" y="6356"/>
                      <a:pt x="1778" y="6359"/>
                      <a:pt x="1551" y="6381"/>
                    </a:cubicBezTo>
                    <a:cubicBezTo>
                      <a:pt x="1330" y="6403"/>
                      <a:pt x="1097" y="6437"/>
                      <a:pt x="886" y="6536"/>
                    </a:cubicBezTo>
                    <a:cubicBezTo>
                      <a:pt x="676" y="6636"/>
                      <a:pt x="488" y="6802"/>
                      <a:pt x="399" y="7013"/>
                    </a:cubicBezTo>
                    <a:cubicBezTo>
                      <a:pt x="344" y="7157"/>
                      <a:pt x="321" y="7312"/>
                      <a:pt x="355" y="7467"/>
                    </a:cubicBezTo>
                    <a:cubicBezTo>
                      <a:pt x="377" y="7622"/>
                      <a:pt x="443" y="7755"/>
                      <a:pt x="532" y="7888"/>
                    </a:cubicBezTo>
                    <a:cubicBezTo>
                      <a:pt x="731" y="8165"/>
                      <a:pt x="1053" y="8353"/>
                      <a:pt x="1396" y="8431"/>
                    </a:cubicBezTo>
                    <a:cubicBezTo>
                      <a:pt x="1560" y="8468"/>
                      <a:pt x="1727" y="8482"/>
                      <a:pt x="1894" y="8482"/>
                    </a:cubicBezTo>
                    <a:cubicBezTo>
                      <a:pt x="2078" y="8482"/>
                      <a:pt x="2263" y="8465"/>
                      <a:pt x="2448" y="8442"/>
                    </a:cubicBezTo>
                    <a:cubicBezTo>
                      <a:pt x="3180" y="8337"/>
                      <a:pt x="3912" y="8084"/>
                      <a:pt x="4654" y="8084"/>
                    </a:cubicBezTo>
                    <a:cubicBezTo>
                      <a:pt x="4698" y="8084"/>
                      <a:pt x="4742" y="8085"/>
                      <a:pt x="4786" y="8087"/>
                    </a:cubicBezTo>
                    <a:cubicBezTo>
                      <a:pt x="5140" y="8109"/>
                      <a:pt x="5495" y="8187"/>
                      <a:pt x="5849" y="8253"/>
                    </a:cubicBezTo>
                    <a:cubicBezTo>
                      <a:pt x="6093" y="8298"/>
                      <a:pt x="6359" y="8342"/>
                      <a:pt x="6580" y="8486"/>
                    </a:cubicBezTo>
                    <a:cubicBezTo>
                      <a:pt x="6691" y="8552"/>
                      <a:pt x="6780" y="8641"/>
                      <a:pt x="6846" y="8763"/>
                    </a:cubicBezTo>
                    <a:cubicBezTo>
                      <a:pt x="6902" y="8874"/>
                      <a:pt x="6924" y="9007"/>
                      <a:pt x="6891" y="9140"/>
                    </a:cubicBezTo>
                    <a:cubicBezTo>
                      <a:pt x="6868" y="9228"/>
                      <a:pt x="6813" y="9317"/>
                      <a:pt x="6747" y="9383"/>
                    </a:cubicBezTo>
                    <a:cubicBezTo>
                      <a:pt x="6680" y="9450"/>
                      <a:pt x="6591" y="9494"/>
                      <a:pt x="6503" y="9527"/>
                    </a:cubicBezTo>
                    <a:cubicBezTo>
                      <a:pt x="6326" y="9594"/>
                      <a:pt x="6126" y="9605"/>
                      <a:pt x="5938" y="9605"/>
                    </a:cubicBezTo>
                    <a:cubicBezTo>
                      <a:pt x="5713" y="9605"/>
                      <a:pt x="5486" y="9598"/>
                      <a:pt x="5258" y="9598"/>
                    </a:cubicBezTo>
                    <a:cubicBezTo>
                      <a:pt x="4993" y="9598"/>
                      <a:pt x="4727" y="9607"/>
                      <a:pt x="4465" y="9649"/>
                    </a:cubicBezTo>
                    <a:cubicBezTo>
                      <a:pt x="3900" y="9738"/>
                      <a:pt x="3357" y="9993"/>
                      <a:pt x="2792" y="10126"/>
                    </a:cubicBezTo>
                    <a:cubicBezTo>
                      <a:pt x="2526" y="10181"/>
                      <a:pt x="2249" y="10225"/>
                      <a:pt x="1983" y="10303"/>
                    </a:cubicBezTo>
                    <a:cubicBezTo>
                      <a:pt x="1717" y="10380"/>
                      <a:pt x="1451" y="10502"/>
                      <a:pt x="1274" y="10713"/>
                    </a:cubicBezTo>
                    <a:cubicBezTo>
                      <a:pt x="1119" y="10901"/>
                      <a:pt x="1030" y="11145"/>
                      <a:pt x="1042" y="11388"/>
                    </a:cubicBezTo>
                    <a:cubicBezTo>
                      <a:pt x="1042" y="11632"/>
                      <a:pt x="1141" y="11876"/>
                      <a:pt x="1307" y="12053"/>
                    </a:cubicBezTo>
                    <a:cubicBezTo>
                      <a:pt x="1507" y="12264"/>
                      <a:pt x="1795" y="12385"/>
                      <a:pt x="2083" y="12430"/>
                    </a:cubicBezTo>
                    <a:cubicBezTo>
                      <a:pt x="2160" y="12439"/>
                      <a:pt x="2238" y="12443"/>
                      <a:pt x="2316" y="12443"/>
                    </a:cubicBezTo>
                    <a:cubicBezTo>
                      <a:pt x="2530" y="12443"/>
                      <a:pt x="2747" y="12412"/>
                      <a:pt x="2958" y="12363"/>
                    </a:cubicBezTo>
                    <a:cubicBezTo>
                      <a:pt x="3523" y="12241"/>
                      <a:pt x="4077" y="12020"/>
                      <a:pt x="4653" y="11998"/>
                    </a:cubicBezTo>
                    <a:cubicBezTo>
                      <a:pt x="4688" y="11996"/>
                      <a:pt x="4724" y="11995"/>
                      <a:pt x="4759" y="11995"/>
                    </a:cubicBezTo>
                    <a:cubicBezTo>
                      <a:pt x="4959" y="11995"/>
                      <a:pt x="5161" y="12024"/>
                      <a:pt x="5340" y="12108"/>
                    </a:cubicBezTo>
                    <a:cubicBezTo>
                      <a:pt x="5450" y="12164"/>
                      <a:pt x="5539" y="12241"/>
                      <a:pt x="5617" y="12330"/>
                    </a:cubicBezTo>
                    <a:cubicBezTo>
                      <a:pt x="5683" y="12430"/>
                      <a:pt x="5727" y="12540"/>
                      <a:pt x="5739" y="12662"/>
                    </a:cubicBezTo>
                    <a:cubicBezTo>
                      <a:pt x="5750" y="12773"/>
                      <a:pt x="5716" y="12884"/>
                      <a:pt x="5661" y="12995"/>
                    </a:cubicBezTo>
                    <a:cubicBezTo>
                      <a:pt x="5606" y="13094"/>
                      <a:pt x="5539" y="13183"/>
                      <a:pt x="5450" y="13249"/>
                    </a:cubicBezTo>
                    <a:cubicBezTo>
                      <a:pt x="5218" y="13449"/>
                      <a:pt x="4930" y="13537"/>
                      <a:pt x="4642" y="13582"/>
                    </a:cubicBezTo>
                    <a:cubicBezTo>
                      <a:pt x="4343" y="13637"/>
                      <a:pt x="4055" y="13637"/>
                      <a:pt x="3756" y="13659"/>
                    </a:cubicBezTo>
                    <a:cubicBezTo>
                      <a:pt x="3412" y="13693"/>
                      <a:pt x="3069" y="13759"/>
                      <a:pt x="2759" y="13903"/>
                    </a:cubicBezTo>
                    <a:cubicBezTo>
                      <a:pt x="2448" y="14047"/>
                      <a:pt x="2171" y="14291"/>
                      <a:pt x="2016" y="14601"/>
                    </a:cubicBezTo>
                    <a:cubicBezTo>
                      <a:pt x="1872" y="14889"/>
                      <a:pt x="1850" y="15221"/>
                      <a:pt x="1883" y="15543"/>
                    </a:cubicBezTo>
                    <a:cubicBezTo>
                      <a:pt x="1906" y="15753"/>
                      <a:pt x="1961" y="15963"/>
                      <a:pt x="2061" y="16163"/>
                    </a:cubicBezTo>
                    <a:cubicBezTo>
                      <a:pt x="2149" y="16351"/>
                      <a:pt x="2293" y="16528"/>
                      <a:pt x="2471" y="16650"/>
                    </a:cubicBezTo>
                    <a:cubicBezTo>
                      <a:pt x="2648" y="16761"/>
                      <a:pt x="2847" y="16828"/>
                      <a:pt x="3047" y="16850"/>
                    </a:cubicBezTo>
                    <a:cubicBezTo>
                      <a:pt x="3102" y="16856"/>
                      <a:pt x="3159" y="16859"/>
                      <a:pt x="3216" y="16859"/>
                    </a:cubicBezTo>
                    <a:cubicBezTo>
                      <a:pt x="3363" y="16859"/>
                      <a:pt x="3512" y="16840"/>
                      <a:pt x="3656" y="16816"/>
                    </a:cubicBezTo>
                    <a:cubicBezTo>
                      <a:pt x="4055" y="16750"/>
                      <a:pt x="4442" y="16606"/>
                      <a:pt x="4852" y="16551"/>
                    </a:cubicBezTo>
                    <a:cubicBezTo>
                      <a:pt x="5015" y="16529"/>
                      <a:pt x="5180" y="16521"/>
                      <a:pt x="5346" y="16521"/>
                    </a:cubicBezTo>
                    <a:cubicBezTo>
                      <a:pt x="5700" y="16521"/>
                      <a:pt x="6060" y="16561"/>
                      <a:pt x="6414" y="16606"/>
                    </a:cubicBezTo>
                    <a:cubicBezTo>
                      <a:pt x="6636" y="16628"/>
                      <a:pt x="6846" y="16650"/>
                      <a:pt x="7046" y="16739"/>
                    </a:cubicBezTo>
                    <a:cubicBezTo>
                      <a:pt x="7145" y="16783"/>
                      <a:pt x="7234" y="16850"/>
                      <a:pt x="7312" y="16927"/>
                    </a:cubicBezTo>
                    <a:cubicBezTo>
                      <a:pt x="7378" y="17016"/>
                      <a:pt x="7433" y="17116"/>
                      <a:pt x="7444" y="17226"/>
                    </a:cubicBezTo>
                    <a:cubicBezTo>
                      <a:pt x="7456" y="17304"/>
                      <a:pt x="7444" y="17381"/>
                      <a:pt x="7411" y="17459"/>
                    </a:cubicBezTo>
                    <a:cubicBezTo>
                      <a:pt x="7389" y="17537"/>
                      <a:pt x="7345" y="17614"/>
                      <a:pt x="7300" y="17669"/>
                    </a:cubicBezTo>
                    <a:cubicBezTo>
                      <a:pt x="7190" y="17802"/>
                      <a:pt x="7057" y="17891"/>
                      <a:pt x="6913" y="17957"/>
                    </a:cubicBezTo>
                    <a:cubicBezTo>
                      <a:pt x="6447" y="18190"/>
                      <a:pt x="5927" y="18245"/>
                      <a:pt x="5406" y="18290"/>
                    </a:cubicBezTo>
                    <a:cubicBezTo>
                      <a:pt x="4897" y="18334"/>
                      <a:pt x="4376" y="18367"/>
                      <a:pt x="3900" y="18545"/>
                    </a:cubicBezTo>
                    <a:cubicBezTo>
                      <a:pt x="3711" y="18622"/>
                      <a:pt x="3545" y="18711"/>
                      <a:pt x="3390" y="18833"/>
                    </a:cubicBezTo>
                    <a:cubicBezTo>
                      <a:pt x="3246" y="18954"/>
                      <a:pt x="3124" y="19121"/>
                      <a:pt x="3069" y="19309"/>
                    </a:cubicBezTo>
                    <a:cubicBezTo>
                      <a:pt x="3013" y="19519"/>
                      <a:pt x="3036" y="19752"/>
                      <a:pt x="3113" y="19951"/>
                    </a:cubicBezTo>
                    <a:cubicBezTo>
                      <a:pt x="3191" y="20162"/>
                      <a:pt x="3335" y="20339"/>
                      <a:pt x="3490" y="20483"/>
                    </a:cubicBezTo>
                    <a:cubicBezTo>
                      <a:pt x="3822" y="20782"/>
                      <a:pt x="4232" y="20960"/>
                      <a:pt x="4620" y="21170"/>
                    </a:cubicBezTo>
                    <a:cubicBezTo>
                      <a:pt x="5018" y="21380"/>
                      <a:pt x="5395" y="21635"/>
                      <a:pt x="5783" y="21846"/>
                    </a:cubicBezTo>
                    <a:cubicBezTo>
                      <a:pt x="6027" y="21979"/>
                      <a:pt x="6281" y="22101"/>
                      <a:pt x="6547" y="22167"/>
                    </a:cubicBezTo>
                    <a:cubicBezTo>
                      <a:pt x="6695" y="22210"/>
                      <a:pt x="6850" y="22233"/>
                      <a:pt x="7005" y="22233"/>
                    </a:cubicBezTo>
                    <a:cubicBezTo>
                      <a:pt x="7127" y="22233"/>
                      <a:pt x="7249" y="22219"/>
                      <a:pt x="7367" y="22189"/>
                    </a:cubicBezTo>
                    <a:cubicBezTo>
                      <a:pt x="7566" y="22134"/>
                      <a:pt x="7755" y="22034"/>
                      <a:pt x="7877" y="21879"/>
                    </a:cubicBezTo>
                    <a:cubicBezTo>
                      <a:pt x="7943" y="21801"/>
                      <a:pt x="7998" y="21713"/>
                      <a:pt x="8021" y="21613"/>
                    </a:cubicBezTo>
                    <a:cubicBezTo>
                      <a:pt x="8054" y="21513"/>
                      <a:pt x="8054" y="21414"/>
                      <a:pt x="8032" y="21314"/>
                    </a:cubicBezTo>
                    <a:cubicBezTo>
                      <a:pt x="8009" y="21214"/>
                      <a:pt x="7965" y="21126"/>
                      <a:pt x="7899" y="21048"/>
                    </a:cubicBezTo>
                    <a:cubicBezTo>
                      <a:pt x="7843" y="20971"/>
                      <a:pt x="7766" y="20915"/>
                      <a:pt x="7677" y="20860"/>
                    </a:cubicBezTo>
                    <a:cubicBezTo>
                      <a:pt x="7511" y="20771"/>
                      <a:pt x="7312" y="20738"/>
                      <a:pt x="7123" y="20727"/>
                    </a:cubicBezTo>
                    <a:cubicBezTo>
                      <a:pt x="7060" y="20723"/>
                      <a:pt x="6998" y="20722"/>
                      <a:pt x="6935" y="20722"/>
                    </a:cubicBezTo>
                    <a:cubicBezTo>
                      <a:pt x="6809" y="20722"/>
                      <a:pt x="6684" y="20727"/>
                      <a:pt x="6558" y="20727"/>
                    </a:cubicBezTo>
                    <a:cubicBezTo>
                      <a:pt x="6370" y="20727"/>
                      <a:pt x="6182" y="20705"/>
                      <a:pt x="6004" y="20638"/>
                    </a:cubicBezTo>
                    <a:cubicBezTo>
                      <a:pt x="5827" y="20572"/>
                      <a:pt x="5661" y="20450"/>
                      <a:pt x="5583" y="20273"/>
                    </a:cubicBezTo>
                    <a:cubicBezTo>
                      <a:pt x="5517" y="20140"/>
                      <a:pt x="5506" y="19985"/>
                      <a:pt x="5539" y="19852"/>
                    </a:cubicBezTo>
                    <a:cubicBezTo>
                      <a:pt x="5572" y="19708"/>
                      <a:pt x="5639" y="19575"/>
                      <a:pt x="5727" y="19464"/>
                    </a:cubicBezTo>
                    <a:cubicBezTo>
                      <a:pt x="5960" y="19187"/>
                      <a:pt x="6292" y="19021"/>
                      <a:pt x="6636" y="18932"/>
                    </a:cubicBezTo>
                    <a:cubicBezTo>
                      <a:pt x="6979" y="18844"/>
                      <a:pt x="7334" y="18810"/>
                      <a:pt x="7688" y="18755"/>
                    </a:cubicBezTo>
                    <a:cubicBezTo>
                      <a:pt x="7987" y="18700"/>
                      <a:pt x="8286" y="18622"/>
                      <a:pt x="8563" y="18478"/>
                    </a:cubicBezTo>
                    <a:cubicBezTo>
                      <a:pt x="8829" y="18334"/>
                      <a:pt x="9073" y="18124"/>
                      <a:pt x="9206" y="17847"/>
                    </a:cubicBezTo>
                    <a:cubicBezTo>
                      <a:pt x="9306" y="17625"/>
                      <a:pt x="9339" y="17370"/>
                      <a:pt x="9306" y="17127"/>
                    </a:cubicBezTo>
                    <a:cubicBezTo>
                      <a:pt x="9261" y="16894"/>
                      <a:pt x="9162" y="16661"/>
                      <a:pt x="9006" y="16473"/>
                    </a:cubicBezTo>
                    <a:cubicBezTo>
                      <a:pt x="8718" y="16096"/>
                      <a:pt x="8275" y="15864"/>
                      <a:pt x="7810" y="15764"/>
                    </a:cubicBezTo>
                    <a:cubicBezTo>
                      <a:pt x="7566" y="15711"/>
                      <a:pt x="7317" y="15689"/>
                      <a:pt x="7064" y="15689"/>
                    </a:cubicBezTo>
                    <a:cubicBezTo>
                      <a:pt x="6845" y="15689"/>
                      <a:pt x="6624" y="15705"/>
                      <a:pt x="6403" y="15731"/>
                    </a:cubicBezTo>
                    <a:cubicBezTo>
                      <a:pt x="6261" y="15745"/>
                      <a:pt x="6119" y="15764"/>
                      <a:pt x="5978" y="15764"/>
                    </a:cubicBezTo>
                    <a:cubicBezTo>
                      <a:pt x="5898" y="15764"/>
                      <a:pt x="5818" y="15758"/>
                      <a:pt x="5739" y="15742"/>
                    </a:cubicBezTo>
                    <a:cubicBezTo>
                      <a:pt x="5628" y="15720"/>
                      <a:pt x="5528" y="15664"/>
                      <a:pt x="5439" y="15598"/>
                    </a:cubicBezTo>
                    <a:cubicBezTo>
                      <a:pt x="5351" y="15531"/>
                      <a:pt x="5284" y="15432"/>
                      <a:pt x="5262" y="15321"/>
                    </a:cubicBezTo>
                    <a:cubicBezTo>
                      <a:pt x="5240" y="15232"/>
                      <a:pt x="5251" y="15155"/>
                      <a:pt x="5284" y="15066"/>
                    </a:cubicBezTo>
                    <a:cubicBezTo>
                      <a:pt x="5306" y="14989"/>
                      <a:pt x="5351" y="14922"/>
                      <a:pt x="5417" y="14856"/>
                    </a:cubicBezTo>
                    <a:cubicBezTo>
                      <a:pt x="5528" y="14745"/>
                      <a:pt x="5694" y="14678"/>
                      <a:pt x="5860" y="14656"/>
                    </a:cubicBezTo>
                    <a:cubicBezTo>
                      <a:pt x="5911" y="14650"/>
                      <a:pt x="5961" y="14647"/>
                      <a:pt x="6011" y="14647"/>
                    </a:cubicBezTo>
                    <a:cubicBezTo>
                      <a:pt x="6299" y="14647"/>
                      <a:pt x="6574" y="14744"/>
                      <a:pt x="6857" y="14800"/>
                    </a:cubicBezTo>
                    <a:cubicBezTo>
                      <a:pt x="7010" y="14835"/>
                      <a:pt x="7162" y="14852"/>
                      <a:pt x="7314" y="14852"/>
                    </a:cubicBezTo>
                    <a:cubicBezTo>
                      <a:pt x="7406" y="14852"/>
                      <a:pt x="7497" y="14846"/>
                      <a:pt x="7588" y="14834"/>
                    </a:cubicBezTo>
                    <a:cubicBezTo>
                      <a:pt x="7832" y="14800"/>
                      <a:pt x="8076" y="14712"/>
                      <a:pt x="8264" y="14568"/>
                    </a:cubicBezTo>
                    <a:cubicBezTo>
                      <a:pt x="8309" y="14534"/>
                      <a:pt x="8353" y="14490"/>
                      <a:pt x="8386" y="14446"/>
                    </a:cubicBezTo>
                    <a:cubicBezTo>
                      <a:pt x="8430" y="14402"/>
                      <a:pt x="8453" y="14357"/>
                      <a:pt x="8475" y="14302"/>
                    </a:cubicBezTo>
                    <a:cubicBezTo>
                      <a:pt x="8486" y="14224"/>
                      <a:pt x="8486" y="14147"/>
                      <a:pt x="8453" y="14069"/>
                    </a:cubicBezTo>
                    <a:cubicBezTo>
                      <a:pt x="8419" y="14003"/>
                      <a:pt x="8375" y="13936"/>
                      <a:pt x="8309" y="13892"/>
                    </a:cubicBezTo>
                    <a:cubicBezTo>
                      <a:pt x="8205" y="13807"/>
                      <a:pt x="8070" y="13779"/>
                      <a:pt x="7936" y="13779"/>
                    </a:cubicBezTo>
                    <a:cubicBezTo>
                      <a:pt x="7913" y="13779"/>
                      <a:pt x="7889" y="13779"/>
                      <a:pt x="7865" y="13781"/>
                    </a:cubicBezTo>
                    <a:cubicBezTo>
                      <a:pt x="7544" y="13803"/>
                      <a:pt x="7267" y="13969"/>
                      <a:pt x="6946" y="14003"/>
                    </a:cubicBezTo>
                    <a:cubicBezTo>
                      <a:pt x="6916" y="14005"/>
                      <a:pt x="6886" y="14007"/>
                      <a:pt x="6856" y="14007"/>
                    </a:cubicBezTo>
                    <a:cubicBezTo>
                      <a:pt x="6754" y="14007"/>
                      <a:pt x="6653" y="13990"/>
                      <a:pt x="6558" y="13947"/>
                    </a:cubicBezTo>
                    <a:cubicBezTo>
                      <a:pt x="6492" y="13914"/>
                      <a:pt x="6436" y="13881"/>
                      <a:pt x="6392" y="13825"/>
                    </a:cubicBezTo>
                    <a:cubicBezTo>
                      <a:pt x="6348" y="13781"/>
                      <a:pt x="6315" y="13715"/>
                      <a:pt x="6303" y="13648"/>
                    </a:cubicBezTo>
                    <a:cubicBezTo>
                      <a:pt x="6281" y="13582"/>
                      <a:pt x="6281" y="13504"/>
                      <a:pt x="6303" y="13427"/>
                    </a:cubicBezTo>
                    <a:cubicBezTo>
                      <a:pt x="6326" y="13349"/>
                      <a:pt x="6359" y="13283"/>
                      <a:pt x="6403" y="13227"/>
                    </a:cubicBezTo>
                    <a:cubicBezTo>
                      <a:pt x="6470" y="13139"/>
                      <a:pt x="6558" y="13072"/>
                      <a:pt x="6658" y="13028"/>
                    </a:cubicBezTo>
                    <a:cubicBezTo>
                      <a:pt x="6747" y="12984"/>
                      <a:pt x="6846" y="12950"/>
                      <a:pt x="6957" y="12928"/>
                    </a:cubicBezTo>
                    <a:cubicBezTo>
                      <a:pt x="7156" y="12884"/>
                      <a:pt x="7378" y="12873"/>
                      <a:pt x="7577" y="12817"/>
                    </a:cubicBezTo>
                    <a:cubicBezTo>
                      <a:pt x="7744" y="12773"/>
                      <a:pt x="7899" y="12707"/>
                      <a:pt x="8009" y="12585"/>
                    </a:cubicBezTo>
                    <a:cubicBezTo>
                      <a:pt x="8065" y="12529"/>
                      <a:pt x="8109" y="12452"/>
                      <a:pt x="8131" y="12374"/>
                    </a:cubicBezTo>
                    <a:cubicBezTo>
                      <a:pt x="8165" y="12297"/>
                      <a:pt x="8165" y="12208"/>
                      <a:pt x="8142" y="12131"/>
                    </a:cubicBezTo>
                    <a:cubicBezTo>
                      <a:pt x="8120" y="12042"/>
                      <a:pt x="8065" y="11964"/>
                      <a:pt x="7998" y="11909"/>
                    </a:cubicBezTo>
                    <a:cubicBezTo>
                      <a:pt x="7932" y="11854"/>
                      <a:pt x="7854" y="11809"/>
                      <a:pt x="7766" y="11776"/>
                    </a:cubicBezTo>
                    <a:cubicBezTo>
                      <a:pt x="7600" y="11721"/>
                      <a:pt x="7422" y="11710"/>
                      <a:pt x="7245" y="11687"/>
                    </a:cubicBezTo>
                    <a:cubicBezTo>
                      <a:pt x="6780" y="11643"/>
                      <a:pt x="6326" y="11499"/>
                      <a:pt x="5871" y="11433"/>
                    </a:cubicBezTo>
                    <a:cubicBezTo>
                      <a:pt x="5650" y="11399"/>
                      <a:pt x="5439" y="11377"/>
                      <a:pt x="5229" y="11344"/>
                    </a:cubicBezTo>
                    <a:cubicBezTo>
                      <a:pt x="5018" y="11300"/>
                      <a:pt x="4808" y="11244"/>
                      <a:pt x="4620" y="11123"/>
                    </a:cubicBezTo>
                    <a:cubicBezTo>
                      <a:pt x="4564" y="11089"/>
                      <a:pt x="4509" y="11045"/>
                      <a:pt x="4465" y="10990"/>
                    </a:cubicBezTo>
                    <a:cubicBezTo>
                      <a:pt x="4420" y="10923"/>
                      <a:pt x="4387" y="10857"/>
                      <a:pt x="4376" y="10790"/>
                    </a:cubicBezTo>
                    <a:cubicBezTo>
                      <a:pt x="4376" y="10713"/>
                      <a:pt x="4409" y="10624"/>
                      <a:pt x="4453" y="10569"/>
                    </a:cubicBezTo>
                    <a:cubicBezTo>
                      <a:pt x="4509" y="10502"/>
                      <a:pt x="4575" y="10458"/>
                      <a:pt x="4642" y="10425"/>
                    </a:cubicBezTo>
                    <a:cubicBezTo>
                      <a:pt x="4749" y="10386"/>
                      <a:pt x="4861" y="10375"/>
                      <a:pt x="4972" y="10375"/>
                    </a:cubicBezTo>
                    <a:cubicBezTo>
                      <a:pt x="5021" y="10375"/>
                      <a:pt x="5070" y="10377"/>
                      <a:pt x="5118" y="10380"/>
                    </a:cubicBezTo>
                    <a:cubicBezTo>
                      <a:pt x="5606" y="10380"/>
                      <a:pt x="6093" y="10369"/>
                      <a:pt x="6569" y="10258"/>
                    </a:cubicBezTo>
                    <a:cubicBezTo>
                      <a:pt x="6868" y="10192"/>
                      <a:pt x="7156" y="10092"/>
                      <a:pt x="7400" y="9904"/>
                    </a:cubicBezTo>
                    <a:cubicBezTo>
                      <a:pt x="7644" y="9727"/>
                      <a:pt x="7832" y="9461"/>
                      <a:pt x="7877" y="9162"/>
                    </a:cubicBezTo>
                    <a:cubicBezTo>
                      <a:pt x="7910" y="8951"/>
                      <a:pt x="7865" y="8730"/>
                      <a:pt x="7788" y="8530"/>
                    </a:cubicBezTo>
                    <a:cubicBezTo>
                      <a:pt x="7710" y="8331"/>
                      <a:pt x="7588" y="8132"/>
                      <a:pt x="7444" y="7976"/>
                    </a:cubicBezTo>
                    <a:cubicBezTo>
                      <a:pt x="7289" y="7821"/>
                      <a:pt x="7101" y="7700"/>
                      <a:pt x="6891" y="7622"/>
                    </a:cubicBezTo>
                    <a:cubicBezTo>
                      <a:pt x="6525" y="7511"/>
                      <a:pt x="6126" y="7555"/>
                      <a:pt x="5750" y="7478"/>
                    </a:cubicBezTo>
                    <a:cubicBezTo>
                      <a:pt x="5639" y="7456"/>
                      <a:pt x="5517" y="7411"/>
                      <a:pt x="5417" y="7356"/>
                    </a:cubicBezTo>
                    <a:cubicBezTo>
                      <a:pt x="5306" y="7290"/>
                      <a:pt x="5207" y="7212"/>
                      <a:pt x="5140" y="7112"/>
                    </a:cubicBezTo>
                    <a:cubicBezTo>
                      <a:pt x="5074" y="7002"/>
                      <a:pt x="5030" y="6880"/>
                      <a:pt x="5041" y="6758"/>
                    </a:cubicBezTo>
                    <a:cubicBezTo>
                      <a:pt x="5041" y="6636"/>
                      <a:pt x="5096" y="6514"/>
                      <a:pt x="5185" y="6437"/>
                    </a:cubicBezTo>
                    <a:cubicBezTo>
                      <a:pt x="5284" y="6337"/>
                      <a:pt x="5417" y="6304"/>
                      <a:pt x="5561" y="6293"/>
                    </a:cubicBezTo>
                    <a:cubicBezTo>
                      <a:pt x="5600" y="6289"/>
                      <a:pt x="5640" y="6288"/>
                      <a:pt x="5680" y="6288"/>
                    </a:cubicBezTo>
                    <a:cubicBezTo>
                      <a:pt x="5778" y="6288"/>
                      <a:pt x="5877" y="6296"/>
                      <a:pt x="5971" y="6304"/>
                    </a:cubicBezTo>
                    <a:cubicBezTo>
                      <a:pt x="6270" y="6304"/>
                      <a:pt x="6569" y="6248"/>
                      <a:pt x="6835" y="6115"/>
                    </a:cubicBezTo>
                    <a:cubicBezTo>
                      <a:pt x="7101" y="5994"/>
                      <a:pt x="7345" y="5805"/>
                      <a:pt x="7522" y="5573"/>
                    </a:cubicBezTo>
                    <a:cubicBezTo>
                      <a:pt x="7732" y="5296"/>
                      <a:pt x="7854" y="4941"/>
                      <a:pt x="7821" y="4598"/>
                    </a:cubicBezTo>
                    <a:cubicBezTo>
                      <a:pt x="7799" y="4432"/>
                      <a:pt x="7744" y="4265"/>
                      <a:pt x="7644" y="4121"/>
                    </a:cubicBezTo>
                    <a:cubicBezTo>
                      <a:pt x="7544" y="3977"/>
                      <a:pt x="7411" y="3867"/>
                      <a:pt x="7256" y="3800"/>
                    </a:cubicBezTo>
                    <a:cubicBezTo>
                      <a:pt x="7138" y="3745"/>
                      <a:pt x="7015" y="3724"/>
                      <a:pt x="6890" y="3724"/>
                    </a:cubicBezTo>
                    <a:cubicBezTo>
                      <a:pt x="6839" y="3724"/>
                      <a:pt x="6787" y="3727"/>
                      <a:pt x="6736" y="3734"/>
                    </a:cubicBezTo>
                    <a:cubicBezTo>
                      <a:pt x="6569" y="3745"/>
                      <a:pt x="6392" y="3800"/>
                      <a:pt x="6237" y="3867"/>
                    </a:cubicBezTo>
                    <a:cubicBezTo>
                      <a:pt x="5827" y="4022"/>
                      <a:pt x="5462" y="4243"/>
                      <a:pt x="5052" y="4387"/>
                    </a:cubicBezTo>
                    <a:cubicBezTo>
                      <a:pt x="4900" y="4448"/>
                      <a:pt x="4730" y="4499"/>
                      <a:pt x="4558" y="4499"/>
                    </a:cubicBezTo>
                    <a:cubicBezTo>
                      <a:pt x="4541" y="4499"/>
                      <a:pt x="4525" y="4499"/>
                      <a:pt x="4509" y="4498"/>
                    </a:cubicBezTo>
                    <a:cubicBezTo>
                      <a:pt x="4420" y="4498"/>
                      <a:pt x="4332" y="4465"/>
                      <a:pt x="4243" y="4421"/>
                    </a:cubicBezTo>
                    <a:cubicBezTo>
                      <a:pt x="4165" y="4376"/>
                      <a:pt x="4099" y="4321"/>
                      <a:pt x="4055" y="4232"/>
                    </a:cubicBezTo>
                    <a:cubicBezTo>
                      <a:pt x="4010" y="4166"/>
                      <a:pt x="3999" y="4088"/>
                      <a:pt x="3999" y="4000"/>
                    </a:cubicBezTo>
                    <a:cubicBezTo>
                      <a:pt x="3999" y="3922"/>
                      <a:pt x="4010" y="3844"/>
                      <a:pt x="4044" y="3767"/>
                    </a:cubicBezTo>
                    <a:cubicBezTo>
                      <a:pt x="4099" y="3623"/>
                      <a:pt x="4199" y="3501"/>
                      <a:pt x="4309" y="3379"/>
                    </a:cubicBezTo>
                    <a:cubicBezTo>
                      <a:pt x="4575" y="3113"/>
                      <a:pt x="4874" y="2892"/>
                      <a:pt x="5151" y="2648"/>
                    </a:cubicBezTo>
                    <a:cubicBezTo>
                      <a:pt x="5439" y="2404"/>
                      <a:pt x="5705" y="2127"/>
                      <a:pt x="5849" y="1784"/>
                    </a:cubicBezTo>
                    <a:cubicBezTo>
                      <a:pt x="5971" y="1474"/>
                      <a:pt x="6004" y="1108"/>
                      <a:pt x="5871" y="809"/>
                    </a:cubicBezTo>
                    <a:cubicBezTo>
                      <a:pt x="5739" y="510"/>
                      <a:pt x="5484" y="289"/>
                      <a:pt x="5196" y="156"/>
                    </a:cubicBezTo>
                    <a:cubicBezTo>
                      <a:pt x="4897" y="34"/>
                      <a:pt x="4575" y="0"/>
                      <a:pt x="4254" y="0"/>
                    </a:cubicBezTo>
                    <a:close/>
                  </a:path>
                </a:pathLst>
              </a:custGeom>
              <a:solidFill>
                <a:srgbClr val="FCF9F2"/>
              </a:solidFill>
              <a:ln w="14400" cap="flat" cmpd="sng">
                <a:solidFill>
                  <a:srgbClr val="BD9431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2556375" y="1119725"/>
                <a:ext cx="557525" cy="415900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16636" extrusionOk="0">
                    <a:moveTo>
                      <a:pt x="3857" y="0"/>
                    </a:moveTo>
                    <a:cubicBezTo>
                      <a:pt x="3374" y="0"/>
                      <a:pt x="2889" y="64"/>
                      <a:pt x="2427" y="209"/>
                    </a:cubicBezTo>
                    <a:cubicBezTo>
                      <a:pt x="1862" y="397"/>
                      <a:pt x="1330" y="708"/>
                      <a:pt x="931" y="1140"/>
                    </a:cubicBezTo>
                    <a:cubicBezTo>
                      <a:pt x="300" y="1804"/>
                      <a:pt x="1" y="2757"/>
                      <a:pt x="12" y="3676"/>
                    </a:cubicBezTo>
                    <a:cubicBezTo>
                      <a:pt x="34" y="4596"/>
                      <a:pt x="344" y="5493"/>
                      <a:pt x="809" y="6291"/>
                    </a:cubicBezTo>
                    <a:cubicBezTo>
                      <a:pt x="1607" y="7631"/>
                      <a:pt x="2814" y="8683"/>
                      <a:pt x="4111" y="9548"/>
                    </a:cubicBezTo>
                    <a:cubicBezTo>
                      <a:pt x="5407" y="10412"/>
                      <a:pt x="6802" y="11109"/>
                      <a:pt x="8132" y="11918"/>
                    </a:cubicBezTo>
                    <a:cubicBezTo>
                      <a:pt x="10303" y="13247"/>
                      <a:pt x="12319" y="14876"/>
                      <a:pt x="14657" y="15884"/>
                    </a:cubicBezTo>
                    <a:cubicBezTo>
                      <a:pt x="15498" y="16261"/>
                      <a:pt x="16396" y="16538"/>
                      <a:pt x="17315" y="16615"/>
                    </a:cubicBezTo>
                    <a:cubicBezTo>
                      <a:pt x="17478" y="16629"/>
                      <a:pt x="17641" y="16636"/>
                      <a:pt x="17805" y="16636"/>
                    </a:cubicBezTo>
                    <a:cubicBezTo>
                      <a:pt x="18567" y="16636"/>
                      <a:pt x="19330" y="16481"/>
                      <a:pt x="19996" y="16117"/>
                    </a:cubicBezTo>
                    <a:cubicBezTo>
                      <a:pt x="20960" y="15585"/>
                      <a:pt x="21669" y="14643"/>
                      <a:pt x="21990" y="13591"/>
                    </a:cubicBezTo>
                    <a:cubicBezTo>
                      <a:pt x="22300" y="12538"/>
                      <a:pt x="22223" y="11386"/>
                      <a:pt x="21835" y="10356"/>
                    </a:cubicBezTo>
                    <a:cubicBezTo>
                      <a:pt x="21359" y="9082"/>
                      <a:pt x="20439" y="8019"/>
                      <a:pt x="19376" y="7177"/>
                    </a:cubicBezTo>
                    <a:cubicBezTo>
                      <a:pt x="18312" y="6335"/>
                      <a:pt x="17105" y="5681"/>
                      <a:pt x="15908" y="5050"/>
                    </a:cubicBezTo>
                    <a:cubicBezTo>
                      <a:pt x="13172" y="3599"/>
                      <a:pt x="10436" y="2170"/>
                      <a:pt x="7589" y="973"/>
                    </a:cubicBezTo>
                    <a:cubicBezTo>
                      <a:pt x="6492" y="508"/>
                      <a:pt x="5362" y="87"/>
                      <a:pt x="4177" y="10"/>
                    </a:cubicBezTo>
                    <a:cubicBezTo>
                      <a:pt x="4071" y="4"/>
                      <a:pt x="3964" y="0"/>
                      <a:pt x="3857" y="0"/>
                    </a:cubicBezTo>
                    <a:close/>
                  </a:path>
                </a:pathLst>
              </a:custGeom>
              <a:solidFill>
                <a:srgbClr val="F8F1E1"/>
              </a:solidFill>
              <a:ln w="14400" cap="flat" cmpd="sng">
                <a:solidFill>
                  <a:srgbClr val="BD9431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>
                <a:off x="2577425" y="1144425"/>
                <a:ext cx="512375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0495" h="14704" extrusionOk="0">
                    <a:moveTo>
                      <a:pt x="4179" y="1"/>
                    </a:moveTo>
                    <a:cubicBezTo>
                      <a:pt x="4103" y="1"/>
                      <a:pt x="4028" y="7"/>
                      <a:pt x="3955" y="19"/>
                    </a:cubicBezTo>
                    <a:cubicBezTo>
                      <a:pt x="3512" y="63"/>
                      <a:pt x="3113" y="273"/>
                      <a:pt x="2704" y="428"/>
                    </a:cubicBezTo>
                    <a:cubicBezTo>
                      <a:pt x="2283" y="584"/>
                      <a:pt x="1851" y="705"/>
                      <a:pt x="1430" y="861"/>
                    </a:cubicBezTo>
                    <a:cubicBezTo>
                      <a:pt x="1164" y="960"/>
                      <a:pt x="909" y="1071"/>
                      <a:pt x="687" y="1226"/>
                    </a:cubicBezTo>
                    <a:cubicBezTo>
                      <a:pt x="455" y="1392"/>
                      <a:pt x="255" y="1592"/>
                      <a:pt x="134" y="1835"/>
                    </a:cubicBezTo>
                    <a:cubicBezTo>
                      <a:pt x="45" y="2024"/>
                      <a:pt x="1" y="2234"/>
                      <a:pt x="34" y="2434"/>
                    </a:cubicBezTo>
                    <a:cubicBezTo>
                      <a:pt x="45" y="2533"/>
                      <a:pt x="89" y="2622"/>
                      <a:pt x="145" y="2710"/>
                    </a:cubicBezTo>
                    <a:cubicBezTo>
                      <a:pt x="200" y="2799"/>
                      <a:pt x="278" y="2866"/>
                      <a:pt x="366" y="2910"/>
                    </a:cubicBezTo>
                    <a:cubicBezTo>
                      <a:pt x="455" y="2965"/>
                      <a:pt x="554" y="2987"/>
                      <a:pt x="643" y="2987"/>
                    </a:cubicBezTo>
                    <a:cubicBezTo>
                      <a:pt x="743" y="2987"/>
                      <a:pt x="843" y="2976"/>
                      <a:pt x="942" y="2932"/>
                    </a:cubicBezTo>
                    <a:cubicBezTo>
                      <a:pt x="1119" y="2866"/>
                      <a:pt x="1263" y="2744"/>
                      <a:pt x="1396" y="2611"/>
                    </a:cubicBezTo>
                    <a:cubicBezTo>
                      <a:pt x="1529" y="2478"/>
                      <a:pt x="1640" y="2323"/>
                      <a:pt x="1773" y="2179"/>
                    </a:cubicBezTo>
                    <a:cubicBezTo>
                      <a:pt x="1895" y="2035"/>
                      <a:pt x="2039" y="1902"/>
                      <a:pt x="2205" y="1813"/>
                    </a:cubicBezTo>
                    <a:cubicBezTo>
                      <a:pt x="2321" y="1751"/>
                      <a:pt x="2453" y="1711"/>
                      <a:pt x="2582" y="1711"/>
                    </a:cubicBezTo>
                    <a:cubicBezTo>
                      <a:pt x="2638" y="1711"/>
                      <a:pt x="2694" y="1719"/>
                      <a:pt x="2748" y="1736"/>
                    </a:cubicBezTo>
                    <a:cubicBezTo>
                      <a:pt x="2892" y="1780"/>
                      <a:pt x="3014" y="1869"/>
                      <a:pt x="3102" y="1979"/>
                    </a:cubicBezTo>
                    <a:cubicBezTo>
                      <a:pt x="3191" y="2101"/>
                      <a:pt x="3246" y="2234"/>
                      <a:pt x="3269" y="2378"/>
                    </a:cubicBezTo>
                    <a:cubicBezTo>
                      <a:pt x="3335" y="2733"/>
                      <a:pt x="3235" y="3098"/>
                      <a:pt x="3080" y="3408"/>
                    </a:cubicBezTo>
                    <a:cubicBezTo>
                      <a:pt x="2925" y="3730"/>
                      <a:pt x="2715" y="4018"/>
                      <a:pt x="2526" y="4328"/>
                    </a:cubicBezTo>
                    <a:cubicBezTo>
                      <a:pt x="2371" y="4583"/>
                      <a:pt x="2227" y="4860"/>
                      <a:pt x="2161" y="5159"/>
                    </a:cubicBezTo>
                    <a:cubicBezTo>
                      <a:pt x="2094" y="5458"/>
                      <a:pt x="2105" y="5779"/>
                      <a:pt x="2227" y="6067"/>
                    </a:cubicBezTo>
                    <a:cubicBezTo>
                      <a:pt x="2327" y="6289"/>
                      <a:pt x="2504" y="6477"/>
                      <a:pt x="2704" y="6599"/>
                    </a:cubicBezTo>
                    <a:cubicBezTo>
                      <a:pt x="2914" y="6732"/>
                      <a:pt x="3158" y="6798"/>
                      <a:pt x="3401" y="6820"/>
                    </a:cubicBezTo>
                    <a:cubicBezTo>
                      <a:pt x="3426" y="6821"/>
                      <a:pt x="3451" y="6822"/>
                      <a:pt x="3476" y="6822"/>
                    </a:cubicBezTo>
                    <a:cubicBezTo>
                      <a:pt x="3916" y="6822"/>
                      <a:pt x="4352" y="6639"/>
                      <a:pt x="4709" y="6366"/>
                    </a:cubicBezTo>
                    <a:cubicBezTo>
                      <a:pt x="5096" y="6089"/>
                      <a:pt x="5384" y="5713"/>
                      <a:pt x="5650" y="5325"/>
                    </a:cubicBezTo>
                    <a:cubicBezTo>
                      <a:pt x="5783" y="5137"/>
                      <a:pt x="5905" y="4948"/>
                      <a:pt x="6082" y="4815"/>
                    </a:cubicBezTo>
                    <a:cubicBezTo>
                      <a:pt x="6171" y="4749"/>
                      <a:pt x="6282" y="4693"/>
                      <a:pt x="6392" y="4671"/>
                    </a:cubicBezTo>
                    <a:cubicBezTo>
                      <a:pt x="6417" y="4669"/>
                      <a:pt x="6442" y="4667"/>
                      <a:pt x="6467" y="4667"/>
                    </a:cubicBezTo>
                    <a:cubicBezTo>
                      <a:pt x="6552" y="4667"/>
                      <a:pt x="6636" y="4684"/>
                      <a:pt x="6714" y="4727"/>
                    </a:cubicBezTo>
                    <a:cubicBezTo>
                      <a:pt x="6791" y="4771"/>
                      <a:pt x="6847" y="4826"/>
                      <a:pt x="6891" y="4904"/>
                    </a:cubicBezTo>
                    <a:cubicBezTo>
                      <a:pt x="6935" y="4970"/>
                      <a:pt x="6957" y="5059"/>
                      <a:pt x="6968" y="5137"/>
                    </a:cubicBezTo>
                    <a:cubicBezTo>
                      <a:pt x="6980" y="5303"/>
                      <a:pt x="6924" y="5480"/>
                      <a:pt x="6824" y="5613"/>
                    </a:cubicBezTo>
                    <a:cubicBezTo>
                      <a:pt x="6636" y="5901"/>
                      <a:pt x="6326" y="6067"/>
                      <a:pt x="6060" y="6266"/>
                    </a:cubicBezTo>
                    <a:cubicBezTo>
                      <a:pt x="5872" y="6422"/>
                      <a:pt x="5695" y="6599"/>
                      <a:pt x="5562" y="6809"/>
                    </a:cubicBezTo>
                    <a:cubicBezTo>
                      <a:pt x="5429" y="7009"/>
                      <a:pt x="5340" y="7252"/>
                      <a:pt x="5329" y="7496"/>
                    </a:cubicBezTo>
                    <a:cubicBezTo>
                      <a:pt x="5318" y="7551"/>
                      <a:pt x="5318" y="7607"/>
                      <a:pt x="5329" y="7662"/>
                    </a:cubicBezTo>
                    <a:cubicBezTo>
                      <a:pt x="5340" y="7718"/>
                      <a:pt x="5362" y="7773"/>
                      <a:pt x="5395" y="7817"/>
                    </a:cubicBezTo>
                    <a:cubicBezTo>
                      <a:pt x="5440" y="7884"/>
                      <a:pt x="5506" y="7939"/>
                      <a:pt x="5584" y="7961"/>
                    </a:cubicBezTo>
                    <a:cubicBezTo>
                      <a:pt x="5623" y="7974"/>
                      <a:pt x="5669" y="7980"/>
                      <a:pt x="5717" y="7980"/>
                    </a:cubicBezTo>
                    <a:cubicBezTo>
                      <a:pt x="5750" y="7980"/>
                      <a:pt x="5784" y="7977"/>
                      <a:pt x="5816" y="7972"/>
                    </a:cubicBezTo>
                    <a:cubicBezTo>
                      <a:pt x="5960" y="7939"/>
                      <a:pt x="6093" y="7828"/>
                      <a:pt x="6193" y="7707"/>
                    </a:cubicBezTo>
                    <a:cubicBezTo>
                      <a:pt x="6370" y="7452"/>
                      <a:pt x="6426" y="7119"/>
                      <a:pt x="6614" y="6865"/>
                    </a:cubicBezTo>
                    <a:cubicBezTo>
                      <a:pt x="6692" y="6754"/>
                      <a:pt x="6791" y="6654"/>
                      <a:pt x="6913" y="6599"/>
                    </a:cubicBezTo>
                    <a:cubicBezTo>
                      <a:pt x="6968" y="6577"/>
                      <a:pt x="7035" y="6566"/>
                      <a:pt x="7101" y="6554"/>
                    </a:cubicBezTo>
                    <a:cubicBezTo>
                      <a:pt x="7168" y="6554"/>
                      <a:pt x="7245" y="6577"/>
                      <a:pt x="7301" y="6599"/>
                    </a:cubicBezTo>
                    <a:cubicBezTo>
                      <a:pt x="7367" y="6632"/>
                      <a:pt x="7434" y="6687"/>
                      <a:pt x="7467" y="6743"/>
                    </a:cubicBezTo>
                    <a:cubicBezTo>
                      <a:pt x="7511" y="6809"/>
                      <a:pt x="7545" y="6887"/>
                      <a:pt x="7556" y="6953"/>
                    </a:cubicBezTo>
                    <a:cubicBezTo>
                      <a:pt x="7578" y="7064"/>
                      <a:pt x="7567" y="7175"/>
                      <a:pt x="7545" y="7274"/>
                    </a:cubicBezTo>
                    <a:cubicBezTo>
                      <a:pt x="7511" y="7374"/>
                      <a:pt x="7478" y="7474"/>
                      <a:pt x="7423" y="7563"/>
                    </a:cubicBezTo>
                    <a:cubicBezTo>
                      <a:pt x="7323" y="7751"/>
                      <a:pt x="7190" y="7928"/>
                      <a:pt x="7101" y="8116"/>
                    </a:cubicBezTo>
                    <a:cubicBezTo>
                      <a:pt x="7024" y="8260"/>
                      <a:pt x="6980" y="8427"/>
                      <a:pt x="7002" y="8593"/>
                    </a:cubicBezTo>
                    <a:cubicBezTo>
                      <a:pt x="7002" y="8670"/>
                      <a:pt x="7035" y="8759"/>
                      <a:pt x="7068" y="8825"/>
                    </a:cubicBezTo>
                    <a:cubicBezTo>
                      <a:pt x="7112" y="8892"/>
                      <a:pt x="7179" y="8947"/>
                      <a:pt x="7257" y="8992"/>
                    </a:cubicBezTo>
                    <a:cubicBezTo>
                      <a:pt x="7315" y="9016"/>
                      <a:pt x="7379" y="9029"/>
                      <a:pt x="7445" y="9029"/>
                    </a:cubicBezTo>
                    <a:cubicBezTo>
                      <a:pt x="7467" y="9029"/>
                      <a:pt x="7489" y="9028"/>
                      <a:pt x="7511" y="9025"/>
                    </a:cubicBezTo>
                    <a:cubicBezTo>
                      <a:pt x="7600" y="9014"/>
                      <a:pt x="7689" y="8980"/>
                      <a:pt x="7766" y="8936"/>
                    </a:cubicBezTo>
                    <a:cubicBezTo>
                      <a:pt x="7921" y="8848"/>
                      <a:pt x="8043" y="8715"/>
                      <a:pt x="8176" y="8593"/>
                    </a:cubicBezTo>
                    <a:cubicBezTo>
                      <a:pt x="8519" y="8271"/>
                      <a:pt x="8918" y="8028"/>
                      <a:pt x="9273" y="7718"/>
                    </a:cubicBezTo>
                    <a:cubicBezTo>
                      <a:pt x="9428" y="7585"/>
                      <a:pt x="9583" y="7430"/>
                      <a:pt x="9749" y="7297"/>
                    </a:cubicBezTo>
                    <a:cubicBezTo>
                      <a:pt x="9915" y="7153"/>
                      <a:pt x="10103" y="7042"/>
                      <a:pt x="10314" y="6975"/>
                    </a:cubicBezTo>
                    <a:cubicBezTo>
                      <a:pt x="10380" y="6953"/>
                      <a:pt x="10447" y="6942"/>
                      <a:pt x="10524" y="6942"/>
                    </a:cubicBezTo>
                    <a:cubicBezTo>
                      <a:pt x="10591" y="6953"/>
                      <a:pt x="10668" y="6975"/>
                      <a:pt x="10724" y="7009"/>
                    </a:cubicBezTo>
                    <a:cubicBezTo>
                      <a:pt x="10790" y="7064"/>
                      <a:pt x="10824" y="7142"/>
                      <a:pt x="10846" y="7219"/>
                    </a:cubicBezTo>
                    <a:cubicBezTo>
                      <a:pt x="10857" y="7297"/>
                      <a:pt x="10846" y="7374"/>
                      <a:pt x="10824" y="7452"/>
                    </a:cubicBezTo>
                    <a:cubicBezTo>
                      <a:pt x="10768" y="7596"/>
                      <a:pt x="10657" y="7718"/>
                      <a:pt x="10558" y="7839"/>
                    </a:cubicBezTo>
                    <a:cubicBezTo>
                      <a:pt x="10236" y="8205"/>
                      <a:pt x="9926" y="8582"/>
                      <a:pt x="9694" y="9014"/>
                    </a:cubicBezTo>
                    <a:cubicBezTo>
                      <a:pt x="9550" y="9280"/>
                      <a:pt x="9439" y="9568"/>
                      <a:pt x="9428" y="9878"/>
                    </a:cubicBezTo>
                    <a:cubicBezTo>
                      <a:pt x="9406" y="10177"/>
                      <a:pt x="9483" y="10487"/>
                      <a:pt x="9671" y="10720"/>
                    </a:cubicBezTo>
                    <a:cubicBezTo>
                      <a:pt x="9815" y="10886"/>
                      <a:pt x="10004" y="10997"/>
                      <a:pt x="10214" y="11063"/>
                    </a:cubicBezTo>
                    <a:cubicBezTo>
                      <a:pt x="10389" y="11131"/>
                      <a:pt x="10580" y="11165"/>
                      <a:pt x="10774" y="11165"/>
                    </a:cubicBezTo>
                    <a:cubicBezTo>
                      <a:pt x="10801" y="11165"/>
                      <a:pt x="10829" y="11164"/>
                      <a:pt x="10857" y="11163"/>
                    </a:cubicBezTo>
                    <a:cubicBezTo>
                      <a:pt x="11078" y="11152"/>
                      <a:pt x="11289" y="11096"/>
                      <a:pt x="11477" y="10974"/>
                    </a:cubicBezTo>
                    <a:cubicBezTo>
                      <a:pt x="11809" y="10786"/>
                      <a:pt x="12031" y="10443"/>
                      <a:pt x="12341" y="10210"/>
                    </a:cubicBezTo>
                    <a:cubicBezTo>
                      <a:pt x="12430" y="10144"/>
                      <a:pt x="12541" y="10077"/>
                      <a:pt x="12651" y="10033"/>
                    </a:cubicBezTo>
                    <a:cubicBezTo>
                      <a:pt x="12752" y="10006"/>
                      <a:pt x="12852" y="9986"/>
                      <a:pt x="12952" y="9986"/>
                    </a:cubicBezTo>
                    <a:cubicBezTo>
                      <a:pt x="12974" y="9986"/>
                      <a:pt x="12995" y="9987"/>
                      <a:pt x="13017" y="9989"/>
                    </a:cubicBezTo>
                    <a:cubicBezTo>
                      <a:pt x="13139" y="10011"/>
                      <a:pt x="13261" y="10055"/>
                      <a:pt x="13349" y="10144"/>
                    </a:cubicBezTo>
                    <a:cubicBezTo>
                      <a:pt x="13438" y="10221"/>
                      <a:pt x="13493" y="10343"/>
                      <a:pt x="13504" y="10465"/>
                    </a:cubicBezTo>
                    <a:cubicBezTo>
                      <a:pt x="13504" y="10598"/>
                      <a:pt x="13449" y="10731"/>
                      <a:pt x="13360" y="10842"/>
                    </a:cubicBezTo>
                    <a:cubicBezTo>
                      <a:pt x="13283" y="10952"/>
                      <a:pt x="13183" y="11041"/>
                      <a:pt x="13094" y="11152"/>
                    </a:cubicBezTo>
                    <a:cubicBezTo>
                      <a:pt x="12895" y="11373"/>
                      <a:pt x="12740" y="11639"/>
                      <a:pt x="12662" y="11916"/>
                    </a:cubicBezTo>
                    <a:cubicBezTo>
                      <a:pt x="12585" y="12204"/>
                      <a:pt x="12574" y="12503"/>
                      <a:pt x="12629" y="12802"/>
                    </a:cubicBezTo>
                    <a:cubicBezTo>
                      <a:pt x="12707" y="13135"/>
                      <a:pt x="12884" y="13456"/>
                      <a:pt x="13172" y="13655"/>
                    </a:cubicBezTo>
                    <a:cubicBezTo>
                      <a:pt x="13316" y="13755"/>
                      <a:pt x="13482" y="13821"/>
                      <a:pt x="13648" y="13833"/>
                    </a:cubicBezTo>
                    <a:cubicBezTo>
                      <a:pt x="13691" y="13838"/>
                      <a:pt x="13734" y="13841"/>
                      <a:pt x="13777" y="13841"/>
                    </a:cubicBezTo>
                    <a:cubicBezTo>
                      <a:pt x="13910" y="13841"/>
                      <a:pt x="14038" y="13814"/>
                      <a:pt x="14147" y="13755"/>
                    </a:cubicBezTo>
                    <a:cubicBezTo>
                      <a:pt x="14313" y="13677"/>
                      <a:pt x="14435" y="13544"/>
                      <a:pt x="14535" y="13400"/>
                    </a:cubicBezTo>
                    <a:cubicBezTo>
                      <a:pt x="14634" y="13256"/>
                      <a:pt x="14701" y="13101"/>
                      <a:pt x="14767" y="12935"/>
                    </a:cubicBezTo>
                    <a:cubicBezTo>
                      <a:pt x="14911" y="12525"/>
                      <a:pt x="14989" y="12104"/>
                      <a:pt x="15133" y="11695"/>
                    </a:cubicBezTo>
                    <a:cubicBezTo>
                      <a:pt x="15199" y="11517"/>
                      <a:pt x="15277" y="11351"/>
                      <a:pt x="15399" y="11218"/>
                    </a:cubicBezTo>
                    <a:cubicBezTo>
                      <a:pt x="15465" y="11152"/>
                      <a:pt x="15543" y="11096"/>
                      <a:pt x="15631" y="11063"/>
                    </a:cubicBezTo>
                    <a:cubicBezTo>
                      <a:pt x="15689" y="11042"/>
                      <a:pt x="15750" y="11029"/>
                      <a:pt x="15811" y="11029"/>
                    </a:cubicBezTo>
                    <a:cubicBezTo>
                      <a:pt x="15844" y="11029"/>
                      <a:pt x="15877" y="11033"/>
                      <a:pt x="15908" y="11041"/>
                    </a:cubicBezTo>
                    <a:cubicBezTo>
                      <a:pt x="15986" y="11052"/>
                      <a:pt x="16052" y="11096"/>
                      <a:pt x="16119" y="11152"/>
                    </a:cubicBezTo>
                    <a:cubicBezTo>
                      <a:pt x="16174" y="11196"/>
                      <a:pt x="16229" y="11262"/>
                      <a:pt x="16263" y="11329"/>
                    </a:cubicBezTo>
                    <a:cubicBezTo>
                      <a:pt x="16340" y="11473"/>
                      <a:pt x="16362" y="11639"/>
                      <a:pt x="16385" y="11794"/>
                    </a:cubicBezTo>
                    <a:cubicBezTo>
                      <a:pt x="16418" y="12160"/>
                      <a:pt x="16385" y="12536"/>
                      <a:pt x="16385" y="12913"/>
                    </a:cubicBezTo>
                    <a:cubicBezTo>
                      <a:pt x="16396" y="13290"/>
                      <a:pt x="16429" y="13666"/>
                      <a:pt x="16595" y="13999"/>
                    </a:cubicBezTo>
                    <a:cubicBezTo>
                      <a:pt x="16750" y="14298"/>
                      <a:pt x="17005" y="14553"/>
                      <a:pt x="17315" y="14652"/>
                    </a:cubicBezTo>
                    <a:cubicBezTo>
                      <a:pt x="17424" y="14687"/>
                      <a:pt x="17537" y="14703"/>
                      <a:pt x="17648" y="14703"/>
                    </a:cubicBezTo>
                    <a:cubicBezTo>
                      <a:pt x="17854" y="14703"/>
                      <a:pt x="18059" y="14650"/>
                      <a:pt x="18246" y="14564"/>
                    </a:cubicBezTo>
                    <a:cubicBezTo>
                      <a:pt x="18534" y="14420"/>
                      <a:pt x="18777" y="14198"/>
                      <a:pt x="18977" y="13954"/>
                    </a:cubicBezTo>
                    <a:cubicBezTo>
                      <a:pt x="19353" y="13500"/>
                      <a:pt x="19608" y="12946"/>
                      <a:pt x="19996" y="12503"/>
                    </a:cubicBezTo>
                    <a:cubicBezTo>
                      <a:pt x="20129" y="12348"/>
                      <a:pt x="20284" y="12204"/>
                      <a:pt x="20395" y="12016"/>
                    </a:cubicBezTo>
                    <a:cubicBezTo>
                      <a:pt x="20439" y="11916"/>
                      <a:pt x="20472" y="11816"/>
                      <a:pt x="20483" y="11706"/>
                    </a:cubicBezTo>
                    <a:cubicBezTo>
                      <a:pt x="20494" y="11606"/>
                      <a:pt x="20472" y="11495"/>
                      <a:pt x="20406" y="11406"/>
                    </a:cubicBezTo>
                    <a:cubicBezTo>
                      <a:pt x="20361" y="11340"/>
                      <a:pt x="20306" y="11296"/>
                      <a:pt x="20240" y="11251"/>
                    </a:cubicBezTo>
                    <a:cubicBezTo>
                      <a:pt x="20173" y="11218"/>
                      <a:pt x="20096" y="11196"/>
                      <a:pt x="20018" y="11185"/>
                    </a:cubicBezTo>
                    <a:cubicBezTo>
                      <a:pt x="19998" y="11183"/>
                      <a:pt x="19978" y="11183"/>
                      <a:pt x="19958" y="11183"/>
                    </a:cubicBezTo>
                    <a:cubicBezTo>
                      <a:pt x="19823" y="11183"/>
                      <a:pt x="19689" y="11214"/>
                      <a:pt x="19564" y="11262"/>
                    </a:cubicBezTo>
                    <a:cubicBezTo>
                      <a:pt x="19309" y="11351"/>
                      <a:pt x="19076" y="11495"/>
                      <a:pt x="18833" y="11606"/>
                    </a:cubicBezTo>
                    <a:cubicBezTo>
                      <a:pt x="18601" y="11722"/>
                      <a:pt x="18350" y="11817"/>
                      <a:pt x="18089" y="11817"/>
                    </a:cubicBezTo>
                    <a:cubicBezTo>
                      <a:pt x="18074" y="11817"/>
                      <a:pt x="18060" y="11817"/>
                      <a:pt x="18046" y="11816"/>
                    </a:cubicBezTo>
                    <a:cubicBezTo>
                      <a:pt x="17924" y="11816"/>
                      <a:pt x="17803" y="11794"/>
                      <a:pt x="17692" y="11728"/>
                    </a:cubicBezTo>
                    <a:cubicBezTo>
                      <a:pt x="17581" y="11672"/>
                      <a:pt x="17492" y="11573"/>
                      <a:pt x="17459" y="11462"/>
                    </a:cubicBezTo>
                    <a:cubicBezTo>
                      <a:pt x="17404" y="11329"/>
                      <a:pt x="17426" y="11174"/>
                      <a:pt x="17481" y="11041"/>
                    </a:cubicBezTo>
                    <a:cubicBezTo>
                      <a:pt x="17559" y="10853"/>
                      <a:pt x="17692" y="10709"/>
                      <a:pt x="17847" y="10576"/>
                    </a:cubicBezTo>
                    <a:cubicBezTo>
                      <a:pt x="17991" y="10454"/>
                      <a:pt x="18168" y="10354"/>
                      <a:pt x="18334" y="10243"/>
                    </a:cubicBezTo>
                    <a:cubicBezTo>
                      <a:pt x="18633" y="10066"/>
                      <a:pt x="18944" y="9867"/>
                      <a:pt x="19143" y="9568"/>
                    </a:cubicBezTo>
                    <a:cubicBezTo>
                      <a:pt x="19220" y="9457"/>
                      <a:pt x="19276" y="9324"/>
                      <a:pt x="19298" y="9191"/>
                    </a:cubicBezTo>
                    <a:cubicBezTo>
                      <a:pt x="19331" y="9058"/>
                      <a:pt x="19331" y="8925"/>
                      <a:pt x="19287" y="8792"/>
                    </a:cubicBezTo>
                    <a:cubicBezTo>
                      <a:pt x="19220" y="8582"/>
                      <a:pt x="19054" y="8393"/>
                      <a:pt x="18855" y="8305"/>
                    </a:cubicBezTo>
                    <a:cubicBezTo>
                      <a:pt x="18715" y="8239"/>
                      <a:pt x="18567" y="8213"/>
                      <a:pt x="18425" y="8213"/>
                    </a:cubicBezTo>
                    <a:cubicBezTo>
                      <a:pt x="18398" y="8213"/>
                      <a:pt x="18372" y="8214"/>
                      <a:pt x="18345" y="8216"/>
                    </a:cubicBezTo>
                    <a:cubicBezTo>
                      <a:pt x="18168" y="8227"/>
                      <a:pt x="18002" y="8271"/>
                      <a:pt x="17836" y="8338"/>
                    </a:cubicBezTo>
                    <a:cubicBezTo>
                      <a:pt x="17193" y="8615"/>
                      <a:pt x="16728" y="9180"/>
                      <a:pt x="16274" y="9712"/>
                    </a:cubicBezTo>
                    <a:cubicBezTo>
                      <a:pt x="16097" y="9922"/>
                      <a:pt x="15919" y="10133"/>
                      <a:pt x="15676" y="10254"/>
                    </a:cubicBezTo>
                    <a:cubicBezTo>
                      <a:pt x="15554" y="10321"/>
                      <a:pt x="15421" y="10365"/>
                      <a:pt x="15288" y="10365"/>
                    </a:cubicBezTo>
                    <a:cubicBezTo>
                      <a:pt x="15155" y="10365"/>
                      <a:pt x="15011" y="10332"/>
                      <a:pt x="14900" y="10243"/>
                    </a:cubicBezTo>
                    <a:cubicBezTo>
                      <a:pt x="14789" y="10166"/>
                      <a:pt x="14712" y="10044"/>
                      <a:pt x="14679" y="9911"/>
                    </a:cubicBezTo>
                    <a:cubicBezTo>
                      <a:pt x="14634" y="9789"/>
                      <a:pt x="14634" y="9645"/>
                      <a:pt x="14668" y="9512"/>
                    </a:cubicBezTo>
                    <a:cubicBezTo>
                      <a:pt x="14712" y="9246"/>
                      <a:pt x="14878" y="9003"/>
                      <a:pt x="15044" y="8792"/>
                    </a:cubicBezTo>
                    <a:cubicBezTo>
                      <a:pt x="15321" y="8438"/>
                      <a:pt x="15642" y="8116"/>
                      <a:pt x="15908" y="7751"/>
                    </a:cubicBezTo>
                    <a:cubicBezTo>
                      <a:pt x="16041" y="7563"/>
                      <a:pt x="16163" y="7352"/>
                      <a:pt x="16229" y="7130"/>
                    </a:cubicBezTo>
                    <a:cubicBezTo>
                      <a:pt x="16285" y="6909"/>
                      <a:pt x="16285" y="6665"/>
                      <a:pt x="16185" y="6455"/>
                    </a:cubicBezTo>
                    <a:cubicBezTo>
                      <a:pt x="16108" y="6322"/>
                      <a:pt x="15997" y="6200"/>
                      <a:pt x="15875" y="6122"/>
                    </a:cubicBezTo>
                    <a:cubicBezTo>
                      <a:pt x="15742" y="6045"/>
                      <a:pt x="15587" y="6001"/>
                      <a:pt x="15443" y="5989"/>
                    </a:cubicBezTo>
                    <a:cubicBezTo>
                      <a:pt x="15406" y="5986"/>
                      <a:pt x="15370" y="5984"/>
                      <a:pt x="15333" y="5984"/>
                    </a:cubicBezTo>
                    <a:cubicBezTo>
                      <a:pt x="15016" y="5984"/>
                      <a:pt x="14705" y="6110"/>
                      <a:pt x="14457" y="6289"/>
                    </a:cubicBezTo>
                    <a:cubicBezTo>
                      <a:pt x="14180" y="6499"/>
                      <a:pt x="13959" y="6787"/>
                      <a:pt x="13770" y="7075"/>
                    </a:cubicBezTo>
                    <a:cubicBezTo>
                      <a:pt x="13338" y="7740"/>
                      <a:pt x="13050" y="8504"/>
                      <a:pt x="12507" y="9080"/>
                    </a:cubicBezTo>
                    <a:cubicBezTo>
                      <a:pt x="12264" y="9346"/>
                      <a:pt x="11965" y="9557"/>
                      <a:pt x="11688" y="9778"/>
                    </a:cubicBezTo>
                    <a:cubicBezTo>
                      <a:pt x="11488" y="9933"/>
                      <a:pt x="11289" y="10110"/>
                      <a:pt x="11034" y="10188"/>
                    </a:cubicBezTo>
                    <a:cubicBezTo>
                      <a:pt x="10963" y="10207"/>
                      <a:pt x="10889" y="10219"/>
                      <a:pt x="10815" y="10219"/>
                    </a:cubicBezTo>
                    <a:cubicBezTo>
                      <a:pt x="10761" y="10219"/>
                      <a:pt x="10708" y="10213"/>
                      <a:pt x="10657" y="10199"/>
                    </a:cubicBezTo>
                    <a:cubicBezTo>
                      <a:pt x="10524" y="10177"/>
                      <a:pt x="10414" y="10099"/>
                      <a:pt x="10336" y="10000"/>
                    </a:cubicBezTo>
                    <a:cubicBezTo>
                      <a:pt x="10281" y="9922"/>
                      <a:pt x="10259" y="9822"/>
                      <a:pt x="10247" y="9723"/>
                    </a:cubicBezTo>
                    <a:cubicBezTo>
                      <a:pt x="10247" y="9634"/>
                      <a:pt x="10259" y="9534"/>
                      <a:pt x="10292" y="9446"/>
                    </a:cubicBezTo>
                    <a:cubicBezTo>
                      <a:pt x="10358" y="9268"/>
                      <a:pt x="10480" y="9113"/>
                      <a:pt x="10613" y="8969"/>
                    </a:cubicBezTo>
                    <a:cubicBezTo>
                      <a:pt x="10923" y="8593"/>
                      <a:pt x="11278" y="8238"/>
                      <a:pt x="11533" y="7828"/>
                    </a:cubicBezTo>
                    <a:cubicBezTo>
                      <a:pt x="11832" y="7330"/>
                      <a:pt x="11998" y="6754"/>
                      <a:pt x="12264" y="6244"/>
                    </a:cubicBezTo>
                    <a:cubicBezTo>
                      <a:pt x="12397" y="6001"/>
                      <a:pt x="12541" y="5768"/>
                      <a:pt x="12662" y="5513"/>
                    </a:cubicBezTo>
                    <a:cubicBezTo>
                      <a:pt x="12773" y="5258"/>
                      <a:pt x="12840" y="4981"/>
                      <a:pt x="12806" y="4704"/>
                    </a:cubicBezTo>
                    <a:cubicBezTo>
                      <a:pt x="12762" y="4461"/>
                      <a:pt x="12640" y="4239"/>
                      <a:pt x="12452" y="4084"/>
                    </a:cubicBezTo>
                    <a:cubicBezTo>
                      <a:pt x="12264" y="3929"/>
                      <a:pt x="12020" y="3851"/>
                      <a:pt x="11776" y="3851"/>
                    </a:cubicBezTo>
                    <a:cubicBezTo>
                      <a:pt x="11477" y="3863"/>
                      <a:pt x="11200" y="4007"/>
                      <a:pt x="10979" y="4206"/>
                    </a:cubicBezTo>
                    <a:cubicBezTo>
                      <a:pt x="10757" y="4405"/>
                      <a:pt x="10602" y="4649"/>
                      <a:pt x="10458" y="4904"/>
                    </a:cubicBezTo>
                    <a:cubicBezTo>
                      <a:pt x="10181" y="5413"/>
                      <a:pt x="9993" y="5978"/>
                      <a:pt x="9627" y="6433"/>
                    </a:cubicBezTo>
                    <a:cubicBezTo>
                      <a:pt x="9483" y="6621"/>
                      <a:pt x="9317" y="6787"/>
                      <a:pt x="9095" y="6876"/>
                    </a:cubicBezTo>
                    <a:cubicBezTo>
                      <a:pt x="8985" y="6920"/>
                      <a:pt x="8863" y="6942"/>
                      <a:pt x="8752" y="6942"/>
                    </a:cubicBezTo>
                    <a:cubicBezTo>
                      <a:pt x="8630" y="6931"/>
                      <a:pt x="8519" y="6898"/>
                      <a:pt x="8420" y="6820"/>
                    </a:cubicBezTo>
                    <a:cubicBezTo>
                      <a:pt x="8331" y="6754"/>
                      <a:pt x="8265" y="6654"/>
                      <a:pt x="8220" y="6554"/>
                    </a:cubicBezTo>
                    <a:cubicBezTo>
                      <a:pt x="8176" y="6444"/>
                      <a:pt x="8154" y="6322"/>
                      <a:pt x="8165" y="6211"/>
                    </a:cubicBezTo>
                    <a:cubicBezTo>
                      <a:pt x="8165" y="5912"/>
                      <a:pt x="8276" y="5635"/>
                      <a:pt x="8431" y="5380"/>
                    </a:cubicBezTo>
                    <a:cubicBezTo>
                      <a:pt x="8586" y="5137"/>
                      <a:pt x="8785" y="4904"/>
                      <a:pt x="8951" y="4671"/>
                    </a:cubicBezTo>
                    <a:cubicBezTo>
                      <a:pt x="9151" y="4383"/>
                      <a:pt x="9328" y="4084"/>
                      <a:pt x="9417" y="3752"/>
                    </a:cubicBezTo>
                    <a:cubicBezTo>
                      <a:pt x="9516" y="3419"/>
                      <a:pt x="9516" y="3054"/>
                      <a:pt x="9383" y="2733"/>
                    </a:cubicBezTo>
                    <a:cubicBezTo>
                      <a:pt x="9251" y="2445"/>
                      <a:pt x="9018" y="2201"/>
                      <a:pt x="8752" y="2024"/>
                    </a:cubicBezTo>
                    <a:cubicBezTo>
                      <a:pt x="8575" y="1902"/>
                      <a:pt x="8375" y="1802"/>
                      <a:pt x="8165" y="1747"/>
                    </a:cubicBezTo>
                    <a:cubicBezTo>
                      <a:pt x="8060" y="1719"/>
                      <a:pt x="7952" y="1705"/>
                      <a:pt x="7844" y="1705"/>
                    </a:cubicBezTo>
                    <a:cubicBezTo>
                      <a:pt x="7736" y="1705"/>
                      <a:pt x="7628" y="1719"/>
                      <a:pt x="7522" y="1747"/>
                    </a:cubicBezTo>
                    <a:cubicBezTo>
                      <a:pt x="7334" y="1802"/>
                      <a:pt x="7157" y="1913"/>
                      <a:pt x="7002" y="2046"/>
                    </a:cubicBezTo>
                    <a:cubicBezTo>
                      <a:pt x="6858" y="2190"/>
                      <a:pt x="6736" y="2356"/>
                      <a:pt x="6625" y="2533"/>
                    </a:cubicBezTo>
                    <a:cubicBezTo>
                      <a:pt x="6415" y="2877"/>
                      <a:pt x="6271" y="3264"/>
                      <a:pt x="6049" y="3608"/>
                    </a:cubicBezTo>
                    <a:cubicBezTo>
                      <a:pt x="5772" y="4051"/>
                      <a:pt x="5373" y="4405"/>
                      <a:pt x="4986" y="4760"/>
                    </a:cubicBezTo>
                    <a:cubicBezTo>
                      <a:pt x="4830" y="4915"/>
                      <a:pt x="4675" y="5059"/>
                      <a:pt x="4476" y="5148"/>
                    </a:cubicBezTo>
                    <a:cubicBezTo>
                      <a:pt x="4376" y="5192"/>
                      <a:pt x="4266" y="5225"/>
                      <a:pt x="4155" y="5225"/>
                    </a:cubicBezTo>
                    <a:cubicBezTo>
                      <a:pt x="4044" y="5225"/>
                      <a:pt x="3944" y="5192"/>
                      <a:pt x="3845" y="5137"/>
                    </a:cubicBezTo>
                    <a:cubicBezTo>
                      <a:pt x="3778" y="5092"/>
                      <a:pt x="3723" y="5026"/>
                      <a:pt x="3689" y="4959"/>
                    </a:cubicBezTo>
                    <a:cubicBezTo>
                      <a:pt x="3645" y="4893"/>
                      <a:pt x="3623" y="4815"/>
                      <a:pt x="3601" y="4727"/>
                    </a:cubicBezTo>
                    <a:cubicBezTo>
                      <a:pt x="3579" y="4572"/>
                      <a:pt x="3601" y="4405"/>
                      <a:pt x="3634" y="4250"/>
                    </a:cubicBezTo>
                    <a:cubicBezTo>
                      <a:pt x="3767" y="3752"/>
                      <a:pt x="4066" y="3320"/>
                      <a:pt x="4365" y="2899"/>
                    </a:cubicBezTo>
                    <a:cubicBezTo>
                      <a:pt x="4664" y="2489"/>
                      <a:pt x="4986" y="2068"/>
                      <a:pt x="5163" y="1581"/>
                    </a:cubicBezTo>
                    <a:cubicBezTo>
                      <a:pt x="5229" y="1403"/>
                      <a:pt x="5274" y="1215"/>
                      <a:pt x="5274" y="1016"/>
                    </a:cubicBezTo>
                    <a:cubicBezTo>
                      <a:pt x="5274" y="827"/>
                      <a:pt x="5229" y="628"/>
                      <a:pt x="5119" y="462"/>
                    </a:cubicBezTo>
                    <a:cubicBezTo>
                      <a:pt x="5008" y="284"/>
                      <a:pt x="4808" y="140"/>
                      <a:pt x="4609" y="74"/>
                    </a:cubicBezTo>
                    <a:cubicBezTo>
                      <a:pt x="4471" y="23"/>
                      <a:pt x="4324" y="1"/>
                      <a:pt x="4179" y="1"/>
                    </a:cubicBezTo>
                    <a:close/>
                  </a:path>
                </a:pathLst>
              </a:custGeom>
              <a:solidFill>
                <a:srgbClr val="FCF9F2"/>
              </a:solidFill>
              <a:ln w="14400" cap="flat" cmpd="sng">
                <a:solidFill>
                  <a:srgbClr val="BD9431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5"/>
              <p:cNvSpPr/>
              <p:nvPr/>
            </p:nvSpPr>
            <p:spPr>
              <a:xfrm>
                <a:off x="3572750" y="2567475"/>
                <a:ext cx="278075" cy="615450"/>
              </a:xfrm>
              <a:custGeom>
                <a:avLst/>
                <a:gdLst/>
                <a:ahLst/>
                <a:cxnLst/>
                <a:rect l="l" t="t" r="r" b="b"/>
                <a:pathLst>
                  <a:path w="11123" h="24618" extrusionOk="0">
                    <a:moveTo>
                      <a:pt x="5154" y="0"/>
                    </a:moveTo>
                    <a:cubicBezTo>
                      <a:pt x="4637" y="0"/>
                      <a:pt x="4119" y="92"/>
                      <a:pt x="3634" y="269"/>
                    </a:cubicBezTo>
                    <a:cubicBezTo>
                      <a:pt x="2604" y="634"/>
                      <a:pt x="1729" y="1388"/>
                      <a:pt x="1131" y="2307"/>
                    </a:cubicBezTo>
                    <a:cubicBezTo>
                      <a:pt x="389" y="3448"/>
                      <a:pt x="90" y="4833"/>
                      <a:pt x="45" y="6184"/>
                    </a:cubicBezTo>
                    <a:cubicBezTo>
                      <a:pt x="1" y="7547"/>
                      <a:pt x="200" y="8898"/>
                      <a:pt x="400" y="10239"/>
                    </a:cubicBezTo>
                    <a:cubicBezTo>
                      <a:pt x="865" y="13296"/>
                      <a:pt x="1352" y="16353"/>
                      <a:pt x="2084" y="19356"/>
                    </a:cubicBezTo>
                    <a:cubicBezTo>
                      <a:pt x="2372" y="20508"/>
                      <a:pt x="2693" y="21660"/>
                      <a:pt x="3346" y="22657"/>
                    </a:cubicBezTo>
                    <a:cubicBezTo>
                      <a:pt x="3668" y="23155"/>
                      <a:pt x="4066" y="23598"/>
                      <a:pt x="4554" y="23953"/>
                    </a:cubicBezTo>
                    <a:cubicBezTo>
                      <a:pt x="5030" y="24296"/>
                      <a:pt x="5595" y="24529"/>
                      <a:pt x="6182" y="24595"/>
                    </a:cubicBezTo>
                    <a:cubicBezTo>
                      <a:pt x="6304" y="24610"/>
                      <a:pt x="6425" y="24617"/>
                      <a:pt x="6547" y="24617"/>
                    </a:cubicBezTo>
                    <a:cubicBezTo>
                      <a:pt x="7344" y="24617"/>
                      <a:pt x="8129" y="24310"/>
                      <a:pt x="8763" y="23820"/>
                    </a:cubicBezTo>
                    <a:cubicBezTo>
                      <a:pt x="9495" y="23255"/>
                      <a:pt x="10037" y="22468"/>
                      <a:pt x="10392" y="21615"/>
                    </a:cubicBezTo>
                    <a:cubicBezTo>
                      <a:pt x="11001" y="20186"/>
                      <a:pt x="11123" y="18591"/>
                      <a:pt x="11045" y="17029"/>
                    </a:cubicBezTo>
                    <a:cubicBezTo>
                      <a:pt x="10968" y="15478"/>
                      <a:pt x="10691" y="13939"/>
                      <a:pt x="10547" y="12388"/>
                    </a:cubicBezTo>
                    <a:cubicBezTo>
                      <a:pt x="10325" y="9851"/>
                      <a:pt x="10425" y="7270"/>
                      <a:pt x="9849" y="4788"/>
                    </a:cubicBezTo>
                    <a:cubicBezTo>
                      <a:pt x="9639" y="3880"/>
                      <a:pt x="9339" y="2994"/>
                      <a:pt x="8852" y="2218"/>
                    </a:cubicBezTo>
                    <a:cubicBezTo>
                      <a:pt x="8365" y="1432"/>
                      <a:pt x="7689" y="745"/>
                      <a:pt x="6847" y="357"/>
                    </a:cubicBezTo>
                    <a:cubicBezTo>
                      <a:pt x="6319" y="117"/>
                      <a:pt x="5737" y="0"/>
                      <a:pt x="5154" y="0"/>
                    </a:cubicBezTo>
                    <a:close/>
                  </a:path>
                </a:pathLst>
              </a:custGeom>
              <a:solidFill>
                <a:srgbClr val="F8F1E1"/>
              </a:solidFill>
              <a:ln w="14400" cap="flat" cmpd="sng">
                <a:solidFill>
                  <a:srgbClr val="BD9431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5"/>
              <p:cNvSpPr/>
              <p:nvPr/>
            </p:nvSpPr>
            <p:spPr>
              <a:xfrm>
                <a:off x="3610425" y="2597375"/>
                <a:ext cx="208000" cy="559450"/>
              </a:xfrm>
              <a:custGeom>
                <a:avLst/>
                <a:gdLst/>
                <a:ahLst/>
                <a:cxnLst/>
                <a:rect l="l" t="t" r="r" b="b"/>
                <a:pathLst>
                  <a:path w="8320" h="22378" extrusionOk="0">
                    <a:moveTo>
                      <a:pt x="4349" y="0"/>
                    </a:moveTo>
                    <a:cubicBezTo>
                      <a:pt x="3903" y="0"/>
                      <a:pt x="3457" y="68"/>
                      <a:pt x="3012" y="68"/>
                    </a:cubicBezTo>
                    <a:cubicBezTo>
                      <a:pt x="2920" y="68"/>
                      <a:pt x="2828" y="65"/>
                      <a:pt x="2737" y="59"/>
                    </a:cubicBezTo>
                    <a:cubicBezTo>
                      <a:pt x="2580" y="42"/>
                      <a:pt x="2424" y="13"/>
                      <a:pt x="2267" y="13"/>
                    </a:cubicBezTo>
                    <a:cubicBezTo>
                      <a:pt x="2213" y="13"/>
                      <a:pt x="2159" y="17"/>
                      <a:pt x="2105" y="25"/>
                    </a:cubicBezTo>
                    <a:cubicBezTo>
                      <a:pt x="1995" y="48"/>
                      <a:pt x="1895" y="81"/>
                      <a:pt x="1806" y="136"/>
                    </a:cubicBezTo>
                    <a:cubicBezTo>
                      <a:pt x="1718" y="192"/>
                      <a:pt x="1640" y="280"/>
                      <a:pt x="1607" y="380"/>
                    </a:cubicBezTo>
                    <a:cubicBezTo>
                      <a:pt x="1585" y="446"/>
                      <a:pt x="1574" y="524"/>
                      <a:pt x="1585" y="601"/>
                    </a:cubicBezTo>
                    <a:cubicBezTo>
                      <a:pt x="1596" y="679"/>
                      <a:pt x="1629" y="756"/>
                      <a:pt x="1662" y="823"/>
                    </a:cubicBezTo>
                    <a:cubicBezTo>
                      <a:pt x="1740" y="945"/>
                      <a:pt x="1862" y="1056"/>
                      <a:pt x="1983" y="1144"/>
                    </a:cubicBezTo>
                    <a:cubicBezTo>
                      <a:pt x="2216" y="1288"/>
                      <a:pt x="2471" y="1399"/>
                      <a:pt x="2715" y="1521"/>
                    </a:cubicBezTo>
                    <a:cubicBezTo>
                      <a:pt x="2947" y="1643"/>
                      <a:pt x="3191" y="1798"/>
                      <a:pt x="3346" y="2019"/>
                    </a:cubicBezTo>
                    <a:cubicBezTo>
                      <a:pt x="3412" y="2119"/>
                      <a:pt x="3468" y="2241"/>
                      <a:pt x="3479" y="2363"/>
                    </a:cubicBezTo>
                    <a:cubicBezTo>
                      <a:pt x="3501" y="2485"/>
                      <a:pt x="3479" y="2618"/>
                      <a:pt x="3412" y="2717"/>
                    </a:cubicBezTo>
                    <a:cubicBezTo>
                      <a:pt x="3324" y="2839"/>
                      <a:pt x="3191" y="2906"/>
                      <a:pt x="3058" y="2939"/>
                    </a:cubicBezTo>
                    <a:cubicBezTo>
                      <a:pt x="2974" y="2962"/>
                      <a:pt x="2890" y="2972"/>
                      <a:pt x="2807" y="2972"/>
                    </a:cubicBezTo>
                    <a:cubicBezTo>
                      <a:pt x="2693" y="2972"/>
                      <a:pt x="2580" y="2953"/>
                      <a:pt x="2471" y="2928"/>
                    </a:cubicBezTo>
                    <a:cubicBezTo>
                      <a:pt x="2283" y="2883"/>
                      <a:pt x="2094" y="2806"/>
                      <a:pt x="1917" y="2728"/>
                    </a:cubicBezTo>
                    <a:cubicBezTo>
                      <a:pt x="1599" y="2601"/>
                      <a:pt x="1270" y="2484"/>
                      <a:pt x="932" y="2484"/>
                    </a:cubicBezTo>
                    <a:cubicBezTo>
                      <a:pt x="917" y="2484"/>
                      <a:pt x="902" y="2484"/>
                      <a:pt x="887" y="2485"/>
                    </a:cubicBezTo>
                    <a:cubicBezTo>
                      <a:pt x="743" y="2496"/>
                      <a:pt x="610" y="2529"/>
                      <a:pt x="488" y="2584"/>
                    </a:cubicBezTo>
                    <a:cubicBezTo>
                      <a:pt x="366" y="2640"/>
                      <a:pt x="255" y="2728"/>
                      <a:pt x="178" y="2828"/>
                    </a:cubicBezTo>
                    <a:cubicBezTo>
                      <a:pt x="45" y="3016"/>
                      <a:pt x="1" y="3249"/>
                      <a:pt x="45" y="3471"/>
                    </a:cubicBezTo>
                    <a:cubicBezTo>
                      <a:pt x="78" y="3648"/>
                      <a:pt x="167" y="3803"/>
                      <a:pt x="277" y="3936"/>
                    </a:cubicBezTo>
                    <a:cubicBezTo>
                      <a:pt x="388" y="4069"/>
                      <a:pt x="532" y="4179"/>
                      <a:pt x="676" y="4268"/>
                    </a:cubicBezTo>
                    <a:cubicBezTo>
                      <a:pt x="1274" y="4623"/>
                      <a:pt x="2006" y="4656"/>
                      <a:pt x="2715" y="4700"/>
                    </a:cubicBezTo>
                    <a:cubicBezTo>
                      <a:pt x="2980" y="4722"/>
                      <a:pt x="3257" y="4744"/>
                      <a:pt x="3501" y="4855"/>
                    </a:cubicBezTo>
                    <a:cubicBezTo>
                      <a:pt x="3623" y="4922"/>
                      <a:pt x="3734" y="4999"/>
                      <a:pt x="3822" y="5110"/>
                    </a:cubicBezTo>
                    <a:cubicBezTo>
                      <a:pt x="3900" y="5221"/>
                      <a:pt x="3955" y="5354"/>
                      <a:pt x="3955" y="5487"/>
                    </a:cubicBezTo>
                    <a:cubicBezTo>
                      <a:pt x="3955" y="5620"/>
                      <a:pt x="3911" y="5764"/>
                      <a:pt x="3822" y="5863"/>
                    </a:cubicBezTo>
                    <a:cubicBezTo>
                      <a:pt x="3745" y="5974"/>
                      <a:pt x="3634" y="6063"/>
                      <a:pt x="3512" y="6118"/>
                    </a:cubicBezTo>
                    <a:cubicBezTo>
                      <a:pt x="3304" y="6218"/>
                      <a:pt x="3081" y="6243"/>
                      <a:pt x="2855" y="6243"/>
                    </a:cubicBezTo>
                    <a:cubicBezTo>
                      <a:pt x="2805" y="6243"/>
                      <a:pt x="2754" y="6242"/>
                      <a:pt x="2703" y="6240"/>
                    </a:cubicBezTo>
                    <a:cubicBezTo>
                      <a:pt x="2284" y="6230"/>
                      <a:pt x="1874" y="6172"/>
                      <a:pt x="1456" y="6172"/>
                    </a:cubicBezTo>
                    <a:cubicBezTo>
                      <a:pt x="1421" y="6172"/>
                      <a:pt x="1387" y="6173"/>
                      <a:pt x="1352" y="6173"/>
                    </a:cubicBezTo>
                    <a:cubicBezTo>
                      <a:pt x="1119" y="6173"/>
                      <a:pt x="887" y="6196"/>
                      <a:pt x="665" y="6284"/>
                    </a:cubicBezTo>
                    <a:cubicBezTo>
                      <a:pt x="455" y="6362"/>
                      <a:pt x="255" y="6517"/>
                      <a:pt x="145" y="6716"/>
                    </a:cubicBezTo>
                    <a:cubicBezTo>
                      <a:pt x="78" y="6860"/>
                      <a:pt x="56" y="7015"/>
                      <a:pt x="67" y="7170"/>
                    </a:cubicBezTo>
                    <a:cubicBezTo>
                      <a:pt x="89" y="7314"/>
                      <a:pt x="133" y="7470"/>
                      <a:pt x="222" y="7591"/>
                    </a:cubicBezTo>
                    <a:cubicBezTo>
                      <a:pt x="399" y="7891"/>
                      <a:pt x="710" y="8101"/>
                      <a:pt x="1042" y="8201"/>
                    </a:cubicBezTo>
                    <a:cubicBezTo>
                      <a:pt x="1292" y="8273"/>
                      <a:pt x="1548" y="8299"/>
                      <a:pt x="1801" y="8299"/>
                    </a:cubicBezTo>
                    <a:cubicBezTo>
                      <a:pt x="1896" y="8299"/>
                      <a:pt x="1990" y="8295"/>
                      <a:pt x="2083" y="8289"/>
                    </a:cubicBezTo>
                    <a:cubicBezTo>
                      <a:pt x="2750" y="8243"/>
                      <a:pt x="3410" y="8080"/>
                      <a:pt x="4068" y="8080"/>
                    </a:cubicBezTo>
                    <a:cubicBezTo>
                      <a:pt x="4197" y="8080"/>
                      <a:pt x="4325" y="8087"/>
                      <a:pt x="4454" y="8101"/>
                    </a:cubicBezTo>
                    <a:cubicBezTo>
                      <a:pt x="4808" y="8145"/>
                      <a:pt x="5152" y="8256"/>
                      <a:pt x="5495" y="8345"/>
                    </a:cubicBezTo>
                    <a:cubicBezTo>
                      <a:pt x="5739" y="8411"/>
                      <a:pt x="6005" y="8478"/>
                      <a:pt x="6204" y="8633"/>
                    </a:cubicBezTo>
                    <a:cubicBezTo>
                      <a:pt x="6315" y="8710"/>
                      <a:pt x="6403" y="8810"/>
                      <a:pt x="6459" y="8921"/>
                    </a:cubicBezTo>
                    <a:cubicBezTo>
                      <a:pt x="6503" y="9043"/>
                      <a:pt x="6514" y="9176"/>
                      <a:pt x="6481" y="9297"/>
                    </a:cubicBezTo>
                    <a:cubicBezTo>
                      <a:pt x="6448" y="9397"/>
                      <a:pt x="6392" y="9475"/>
                      <a:pt x="6315" y="9530"/>
                    </a:cubicBezTo>
                    <a:cubicBezTo>
                      <a:pt x="6237" y="9596"/>
                      <a:pt x="6149" y="9641"/>
                      <a:pt x="6060" y="9663"/>
                    </a:cubicBezTo>
                    <a:cubicBezTo>
                      <a:pt x="5949" y="9696"/>
                      <a:pt x="5837" y="9705"/>
                      <a:pt x="5723" y="9705"/>
                    </a:cubicBezTo>
                    <a:cubicBezTo>
                      <a:pt x="5645" y="9705"/>
                      <a:pt x="5565" y="9701"/>
                      <a:pt x="5484" y="9696"/>
                    </a:cubicBezTo>
                    <a:cubicBezTo>
                      <a:pt x="5112" y="9671"/>
                      <a:pt x="4740" y="9626"/>
                      <a:pt x="4367" y="9626"/>
                    </a:cubicBezTo>
                    <a:cubicBezTo>
                      <a:pt x="4252" y="9626"/>
                      <a:pt x="4137" y="9630"/>
                      <a:pt x="4022" y="9641"/>
                    </a:cubicBezTo>
                    <a:cubicBezTo>
                      <a:pt x="3446" y="9685"/>
                      <a:pt x="2892" y="9896"/>
                      <a:pt x="2316" y="9995"/>
                    </a:cubicBezTo>
                    <a:cubicBezTo>
                      <a:pt x="2039" y="10040"/>
                      <a:pt x="1762" y="10051"/>
                      <a:pt x="1496" y="10106"/>
                    </a:cubicBezTo>
                    <a:cubicBezTo>
                      <a:pt x="1219" y="10173"/>
                      <a:pt x="953" y="10283"/>
                      <a:pt x="765" y="10472"/>
                    </a:cubicBezTo>
                    <a:cubicBezTo>
                      <a:pt x="588" y="10649"/>
                      <a:pt x="488" y="10882"/>
                      <a:pt x="477" y="11125"/>
                    </a:cubicBezTo>
                    <a:cubicBezTo>
                      <a:pt x="455" y="11369"/>
                      <a:pt x="543" y="11624"/>
                      <a:pt x="687" y="11812"/>
                    </a:cubicBezTo>
                    <a:cubicBezTo>
                      <a:pt x="876" y="12045"/>
                      <a:pt x="1153" y="12178"/>
                      <a:pt x="1441" y="12233"/>
                    </a:cubicBezTo>
                    <a:cubicBezTo>
                      <a:pt x="1571" y="12263"/>
                      <a:pt x="1703" y="12275"/>
                      <a:pt x="1835" y="12275"/>
                    </a:cubicBezTo>
                    <a:cubicBezTo>
                      <a:pt x="1996" y="12275"/>
                      <a:pt x="2158" y="12257"/>
                      <a:pt x="2316" y="12233"/>
                    </a:cubicBezTo>
                    <a:cubicBezTo>
                      <a:pt x="2874" y="12158"/>
                      <a:pt x="3423" y="11989"/>
                      <a:pt x="3981" y="11989"/>
                    </a:cubicBezTo>
                    <a:cubicBezTo>
                      <a:pt x="3998" y="11989"/>
                      <a:pt x="4015" y="11989"/>
                      <a:pt x="4033" y="11989"/>
                    </a:cubicBezTo>
                    <a:cubicBezTo>
                      <a:pt x="4277" y="12000"/>
                      <a:pt x="4509" y="12034"/>
                      <a:pt x="4720" y="12155"/>
                    </a:cubicBezTo>
                    <a:cubicBezTo>
                      <a:pt x="4819" y="12222"/>
                      <a:pt x="4908" y="12299"/>
                      <a:pt x="4963" y="12399"/>
                    </a:cubicBezTo>
                    <a:cubicBezTo>
                      <a:pt x="5030" y="12499"/>
                      <a:pt x="5074" y="12610"/>
                      <a:pt x="5074" y="12731"/>
                    </a:cubicBezTo>
                    <a:cubicBezTo>
                      <a:pt x="5074" y="12842"/>
                      <a:pt x="5030" y="12964"/>
                      <a:pt x="4974" y="13053"/>
                    </a:cubicBezTo>
                    <a:cubicBezTo>
                      <a:pt x="4908" y="13152"/>
                      <a:pt x="4830" y="13241"/>
                      <a:pt x="4731" y="13308"/>
                    </a:cubicBezTo>
                    <a:cubicBezTo>
                      <a:pt x="4498" y="13485"/>
                      <a:pt x="4199" y="13551"/>
                      <a:pt x="3911" y="13584"/>
                    </a:cubicBezTo>
                    <a:cubicBezTo>
                      <a:pt x="3811" y="13592"/>
                      <a:pt x="3712" y="13594"/>
                      <a:pt x="3612" y="13594"/>
                    </a:cubicBezTo>
                    <a:cubicBezTo>
                      <a:pt x="3414" y="13594"/>
                      <a:pt x="3217" y="13584"/>
                      <a:pt x="3025" y="13584"/>
                    </a:cubicBezTo>
                    <a:cubicBezTo>
                      <a:pt x="2681" y="13596"/>
                      <a:pt x="2327" y="13640"/>
                      <a:pt x="2006" y="13762"/>
                    </a:cubicBezTo>
                    <a:cubicBezTo>
                      <a:pt x="1684" y="13884"/>
                      <a:pt x="1396" y="14105"/>
                      <a:pt x="1219" y="14393"/>
                    </a:cubicBezTo>
                    <a:cubicBezTo>
                      <a:pt x="1053" y="14670"/>
                      <a:pt x="998" y="15002"/>
                      <a:pt x="1020" y="15335"/>
                    </a:cubicBezTo>
                    <a:cubicBezTo>
                      <a:pt x="1031" y="15545"/>
                      <a:pt x="1064" y="15756"/>
                      <a:pt x="1142" y="15966"/>
                    </a:cubicBezTo>
                    <a:cubicBezTo>
                      <a:pt x="1230" y="16166"/>
                      <a:pt x="1352" y="16343"/>
                      <a:pt x="1529" y="16476"/>
                    </a:cubicBezTo>
                    <a:cubicBezTo>
                      <a:pt x="1684" y="16598"/>
                      <a:pt x="1884" y="16675"/>
                      <a:pt x="2083" y="16719"/>
                    </a:cubicBezTo>
                    <a:cubicBezTo>
                      <a:pt x="2193" y="16738"/>
                      <a:pt x="2306" y="16746"/>
                      <a:pt x="2419" y="16746"/>
                    </a:cubicBezTo>
                    <a:cubicBezTo>
                      <a:pt x="2511" y="16746"/>
                      <a:pt x="2603" y="16740"/>
                      <a:pt x="2692" y="16731"/>
                    </a:cubicBezTo>
                    <a:cubicBezTo>
                      <a:pt x="3102" y="16697"/>
                      <a:pt x="3490" y="16587"/>
                      <a:pt x="3900" y="16553"/>
                    </a:cubicBezTo>
                    <a:cubicBezTo>
                      <a:pt x="3970" y="16549"/>
                      <a:pt x="4039" y="16547"/>
                      <a:pt x="4109" y="16547"/>
                    </a:cubicBezTo>
                    <a:cubicBezTo>
                      <a:pt x="4560" y="16547"/>
                      <a:pt x="5011" y="16633"/>
                      <a:pt x="5462" y="16719"/>
                    </a:cubicBezTo>
                    <a:cubicBezTo>
                      <a:pt x="5672" y="16753"/>
                      <a:pt x="5894" y="16797"/>
                      <a:pt x="6082" y="16897"/>
                    </a:cubicBezTo>
                    <a:cubicBezTo>
                      <a:pt x="6171" y="16952"/>
                      <a:pt x="6259" y="17019"/>
                      <a:pt x="6326" y="17107"/>
                    </a:cubicBezTo>
                    <a:cubicBezTo>
                      <a:pt x="6392" y="17196"/>
                      <a:pt x="6437" y="17295"/>
                      <a:pt x="6437" y="17406"/>
                    </a:cubicBezTo>
                    <a:cubicBezTo>
                      <a:pt x="6448" y="17484"/>
                      <a:pt x="6426" y="17572"/>
                      <a:pt x="6392" y="17650"/>
                    </a:cubicBezTo>
                    <a:cubicBezTo>
                      <a:pt x="6370" y="17716"/>
                      <a:pt x="6315" y="17783"/>
                      <a:pt x="6259" y="17849"/>
                    </a:cubicBezTo>
                    <a:cubicBezTo>
                      <a:pt x="6149" y="17960"/>
                      <a:pt x="6005" y="18049"/>
                      <a:pt x="5850" y="18104"/>
                    </a:cubicBezTo>
                    <a:cubicBezTo>
                      <a:pt x="5384" y="18304"/>
                      <a:pt x="4853" y="18326"/>
                      <a:pt x="4343" y="18326"/>
                    </a:cubicBezTo>
                    <a:cubicBezTo>
                      <a:pt x="3822" y="18337"/>
                      <a:pt x="3302" y="18326"/>
                      <a:pt x="2803" y="18470"/>
                    </a:cubicBezTo>
                    <a:cubicBezTo>
                      <a:pt x="2626" y="18525"/>
                      <a:pt x="2449" y="18603"/>
                      <a:pt x="2283" y="18725"/>
                    </a:cubicBezTo>
                    <a:cubicBezTo>
                      <a:pt x="2127" y="18835"/>
                      <a:pt x="2006" y="18990"/>
                      <a:pt x="1928" y="19168"/>
                    </a:cubicBezTo>
                    <a:cubicBezTo>
                      <a:pt x="1851" y="19378"/>
                      <a:pt x="1862" y="19611"/>
                      <a:pt x="1928" y="19821"/>
                    </a:cubicBezTo>
                    <a:cubicBezTo>
                      <a:pt x="1995" y="20032"/>
                      <a:pt x="2116" y="20220"/>
                      <a:pt x="2271" y="20375"/>
                    </a:cubicBezTo>
                    <a:cubicBezTo>
                      <a:pt x="2571" y="20696"/>
                      <a:pt x="2969" y="20907"/>
                      <a:pt x="3346" y="21139"/>
                    </a:cubicBezTo>
                    <a:cubicBezTo>
                      <a:pt x="3723" y="21383"/>
                      <a:pt x="4077" y="21660"/>
                      <a:pt x="4454" y="21904"/>
                    </a:cubicBezTo>
                    <a:cubicBezTo>
                      <a:pt x="4686" y="22048"/>
                      <a:pt x="4930" y="22192"/>
                      <a:pt x="5196" y="22280"/>
                    </a:cubicBezTo>
                    <a:cubicBezTo>
                      <a:pt x="5375" y="22343"/>
                      <a:pt x="5570" y="22378"/>
                      <a:pt x="5762" y="22378"/>
                    </a:cubicBezTo>
                    <a:cubicBezTo>
                      <a:pt x="5844" y="22378"/>
                      <a:pt x="5925" y="22371"/>
                      <a:pt x="6005" y="22358"/>
                    </a:cubicBezTo>
                    <a:cubicBezTo>
                      <a:pt x="6204" y="22325"/>
                      <a:pt x="6403" y="22236"/>
                      <a:pt x="6547" y="22081"/>
                    </a:cubicBezTo>
                    <a:cubicBezTo>
                      <a:pt x="6614" y="22015"/>
                      <a:pt x="6669" y="21926"/>
                      <a:pt x="6703" y="21826"/>
                    </a:cubicBezTo>
                    <a:cubicBezTo>
                      <a:pt x="6736" y="21738"/>
                      <a:pt x="6747" y="21627"/>
                      <a:pt x="6736" y="21527"/>
                    </a:cubicBezTo>
                    <a:cubicBezTo>
                      <a:pt x="6725" y="21439"/>
                      <a:pt x="6680" y="21339"/>
                      <a:pt x="6625" y="21261"/>
                    </a:cubicBezTo>
                    <a:cubicBezTo>
                      <a:pt x="6570" y="21173"/>
                      <a:pt x="6492" y="21106"/>
                      <a:pt x="6403" y="21051"/>
                    </a:cubicBezTo>
                    <a:cubicBezTo>
                      <a:pt x="6248" y="20951"/>
                      <a:pt x="6060" y="20907"/>
                      <a:pt x="5872" y="20885"/>
                    </a:cubicBezTo>
                    <a:cubicBezTo>
                      <a:pt x="5683" y="20863"/>
                      <a:pt x="5495" y="20851"/>
                      <a:pt x="5307" y="20840"/>
                    </a:cubicBezTo>
                    <a:cubicBezTo>
                      <a:pt x="5118" y="20829"/>
                      <a:pt x="4930" y="20796"/>
                      <a:pt x="4753" y="20707"/>
                    </a:cubicBezTo>
                    <a:cubicBezTo>
                      <a:pt x="4587" y="20630"/>
                      <a:pt x="4432" y="20497"/>
                      <a:pt x="4365" y="20320"/>
                    </a:cubicBezTo>
                    <a:cubicBezTo>
                      <a:pt x="4310" y="20187"/>
                      <a:pt x="4310" y="20032"/>
                      <a:pt x="4354" y="19888"/>
                    </a:cubicBezTo>
                    <a:cubicBezTo>
                      <a:pt x="4398" y="19744"/>
                      <a:pt x="4476" y="19622"/>
                      <a:pt x="4576" y="19511"/>
                    </a:cubicBezTo>
                    <a:cubicBezTo>
                      <a:pt x="4819" y="19256"/>
                      <a:pt x="5163" y="19123"/>
                      <a:pt x="5517" y="19057"/>
                    </a:cubicBezTo>
                    <a:cubicBezTo>
                      <a:pt x="5861" y="18990"/>
                      <a:pt x="6226" y="18990"/>
                      <a:pt x="6581" y="18957"/>
                    </a:cubicBezTo>
                    <a:cubicBezTo>
                      <a:pt x="6880" y="18924"/>
                      <a:pt x="7190" y="18869"/>
                      <a:pt x="7467" y="18747"/>
                    </a:cubicBezTo>
                    <a:cubicBezTo>
                      <a:pt x="7744" y="18625"/>
                      <a:pt x="7999" y="18425"/>
                      <a:pt x="8154" y="18160"/>
                    </a:cubicBezTo>
                    <a:cubicBezTo>
                      <a:pt x="8276" y="17949"/>
                      <a:pt x="8320" y="17694"/>
                      <a:pt x="8298" y="17451"/>
                    </a:cubicBezTo>
                    <a:cubicBezTo>
                      <a:pt x="8276" y="17207"/>
                      <a:pt x="8198" y="16974"/>
                      <a:pt x="8054" y="16764"/>
                    </a:cubicBezTo>
                    <a:cubicBezTo>
                      <a:pt x="7799" y="16376"/>
                      <a:pt x="7367" y="16110"/>
                      <a:pt x="6913" y="15977"/>
                    </a:cubicBezTo>
                    <a:cubicBezTo>
                      <a:pt x="6549" y="15868"/>
                      <a:pt x="6155" y="15841"/>
                      <a:pt x="5768" y="15841"/>
                    </a:cubicBezTo>
                    <a:cubicBezTo>
                      <a:pt x="5684" y="15841"/>
                      <a:pt x="5600" y="15842"/>
                      <a:pt x="5517" y="15844"/>
                    </a:cubicBezTo>
                    <a:cubicBezTo>
                      <a:pt x="5422" y="15849"/>
                      <a:pt x="5329" y="15853"/>
                      <a:pt x="5238" y="15853"/>
                    </a:cubicBezTo>
                    <a:cubicBezTo>
                      <a:pt x="5106" y="15853"/>
                      <a:pt x="4977" y="15844"/>
                      <a:pt x="4853" y="15811"/>
                    </a:cubicBezTo>
                    <a:cubicBezTo>
                      <a:pt x="4742" y="15778"/>
                      <a:pt x="4642" y="15722"/>
                      <a:pt x="4553" y="15645"/>
                    </a:cubicBezTo>
                    <a:cubicBezTo>
                      <a:pt x="4476" y="15567"/>
                      <a:pt x="4421" y="15468"/>
                      <a:pt x="4398" y="15357"/>
                    </a:cubicBezTo>
                    <a:cubicBezTo>
                      <a:pt x="4387" y="15268"/>
                      <a:pt x="4409" y="15180"/>
                      <a:pt x="4443" y="15102"/>
                    </a:cubicBezTo>
                    <a:cubicBezTo>
                      <a:pt x="4476" y="15025"/>
                      <a:pt x="4520" y="14958"/>
                      <a:pt x="4587" y="14903"/>
                    </a:cubicBezTo>
                    <a:cubicBezTo>
                      <a:pt x="4720" y="14792"/>
                      <a:pt x="4886" y="14737"/>
                      <a:pt x="5052" y="14737"/>
                    </a:cubicBezTo>
                    <a:cubicBezTo>
                      <a:pt x="5075" y="14735"/>
                      <a:pt x="5098" y="14734"/>
                      <a:pt x="5121" y="14734"/>
                    </a:cubicBezTo>
                    <a:cubicBezTo>
                      <a:pt x="5429" y="14734"/>
                      <a:pt x="5728" y="14865"/>
                      <a:pt x="6027" y="14958"/>
                    </a:cubicBezTo>
                    <a:cubicBezTo>
                      <a:pt x="6227" y="15004"/>
                      <a:pt x="6426" y="15041"/>
                      <a:pt x="6626" y="15041"/>
                    </a:cubicBezTo>
                    <a:cubicBezTo>
                      <a:pt x="6670" y="15041"/>
                      <a:pt x="6714" y="15040"/>
                      <a:pt x="6758" y="15036"/>
                    </a:cubicBezTo>
                    <a:cubicBezTo>
                      <a:pt x="7002" y="15025"/>
                      <a:pt x="7245" y="14947"/>
                      <a:pt x="7456" y="14814"/>
                    </a:cubicBezTo>
                    <a:cubicBezTo>
                      <a:pt x="7500" y="14781"/>
                      <a:pt x="7544" y="14748"/>
                      <a:pt x="7589" y="14714"/>
                    </a:cubicBezTo>
                    <a:cubicBezTo>
                      <a:pt x="7622" y="14670"/>
                      <a:pt x="7655" y="14626"/>
                      <a:pt x="7677" y="14570"/>
                    </a:cubicBezTo>
                    <a:cubicBezTo>
                      <a:pt x="7700" y="14493"/>
                      <a:pt x="7700" y="14415"/>
                      <a:pt x="7677" y="14338"/>
                    </a:cubicBezTo>
                    <a:cubicBezTo>
                      <a:pt x="7655" y="14260"/>
                      <a:pt x="7600" y="14194"/>
                      <a:pt x="7544" y="14149"/>
                    </a:cubicBezTo>
                    <a:cubicBezTo>
                      <a:pt x="7423" y="14039"/>
                      <a:pt x="7268" y="14005"/>
                      <a:pt x="7101" y="14005"/>
                    </a:cubicBezTo>
                    <a:cubicBezTo>
                      <a:pt x="6791" y="14005"/>
                      <a:pt x="6492" y="14161"/>
                      <a:pt x="6182" y="14161"/>
                    </a:cubicBezTo>
                    <a:cubicBezTo>
                      <a:pt x="6165" y="14162"/>
                      <a:pt x="6148" y="14163"/>
                      <a:pt x="6131" y="14163"/>
                    </a:cubicBezTo>
                    <a:cubicBezTo>
                      <a:pt x="6013" y="14163"/>
                      <a:pt x="5891" y="14130"/>
                      <a:pt x="5794" y="14072"/>
                    </a:cubicBezTo>
                    <a:cubicBezTo>
                      <a:pt x="5739" y="14039"/>
                      <a:pt x="5683" y="13994"/>
                      <a:pt x="5639" y="13950"/>
                    </a:cubicBezTo>
                    <a:cubicBezTo>
                      <a:pt x="5606" y="13895"/>
                      <a:pt x="5573" y="13828"/>
                      <a:pt x="5562" y="13762"/>
                    </a:cubicBezTo>
                    <a:cubicBezTo>
                      <a:pt x="5539" y="13684"/>
                      <a:pt x="5550" y="13607"/>
                      <a:pt x="5573" y="13540"/>
                    </a:cubicBezTo>
                    <a:cubicBezTo>
                      <a:pt x="5595" y="13463"/>
                      <a:pt x="5639" y="13396"/>
                      <a:pt x="5694" y="13341"/>
                    </a:cubicBezTo>
                    <a:cubicBezTo>
                      <a:pt x="5761" y="13263"/>
                      <a:pt x="5861" y="13208"/>
                      <a:pt x="5960" y="13175"/>
                    </a:cubicBezTo>
                    <a:cubicBezTo>
                      <a:pt x="6049" y="13130"/>
                      <a:pt x="6160" y="13108"/>
                      <a:pt x="6259" y="13086"/>
                    </a:cubicBezTo>
                    <a:cubicBezTo>
                      <a:pt x="6470" y="13064"/>
                      <a:pt x="6691" y="13064"/>
                      <a:pt x="6891" y="13020"/>
                    </a:cubicBezTo>
                    <a:cubicBezTo>
                      <a:pt x="7057" y="12997"/>
                      <a:pt x="7223" y="12931"/>
                      <a:pt x="7334" y="12820"/>
                    </a:cubicBezTo>
                    <a:cubicBezTo>
                      <a:pt x="7400" y="12765"/>
                      <a:pt x="7445" y="12698"/>
                      <a:pt x="7478" y="12621"/>
                    </a:cubicBezTo>
                    <a:cubicBezTo>
                      <a:pt x="7511" y="12543"/>
                      <a:pt x="7522" y="12466"/>
                      <a:pt x="7511" y="12377"/>
                    </a:cubicBezTo>
                    <a:cubicBezTo>
                      <a:pt x="7489" y="12288"/>
                      <a:pt x="7445" y="12211"/>
                      <a:pt x="7378" y="12144"/>
                    </a:cubicBezTo>
                    <a:cubicBezTo>
                      <a:pt x="7323" y="12078"/>
                      <a:pt x="7245" y="12034"/>
                      <a:pt x="7157" y="12000"/>
                    </a:cubicBezTo>
                    <a:cubicBezTo>
                      <a:pt x="6991" y="11934"/>
                      <a:pt x="6813" y="11912"/>
                      <a:pt x="6636" y="11878"/>
                    </a:cubicBezTo>
                    <a:cubicBezTo>
                      <a:pt x="6182" y="11790"/>
                      <a:pt x="5739" y="11613"/>
                      <a:pt x="5285" y="11513"/>
                    </a:cubicBezTo>
                    <a:cubicBezTo>
                      <a:pt x="5074" y="11469"/>
                      <a:pt x="4864" y="11435"/>
                      <a:pt x="4653" y="11380"/>
                    </a:cubicBezTo>
                    <a:cubicBezTo>
                      <a:pt x="4443" y="11325"/>
                      <a:pt x="4243" y="11247"/>
                      <a:pt x="4066" y="11125"/>
                    </a:cubicBezTo>
                    <a:cubicBezTo>
                      <a:pt x="4011" y="11081"/>
                      <a:pt x="3955" y="11026"/>
                      <a:pt x="3911" y="10970"/>
                    </a:cubicBezTo>
                    <a:cubicBezTo>
                      <a:pt x="3878" y="10915"/>
                      <a:pt x="3845" y="10837"/>
                      <a:pt x="3856" y="10771"/>
                    </a:cubicBezTo>
                    <a:cubicBezTo>
                      <a:pt x="3856" y="10693"/>
                      <a:pt x="3889" y="10616"/>
                      <a:pt x="3944" y="10549"/>
                    </a:cubicBezTo>
                    <a:cubicBezTo>
                      <a:pt x="4000" y="10494"/>
                      <a:pt x="4066" y="10461"/>
                      <a:pt x="4144" y="10427"/>
                    </a:cubicBezTo>
                    <a:cubicBezTo>
                      <a:pt x="4221" y="10405"/>
                      <a:pt x="4299" y="10397"/>
                      <a:pt x="4378" y="10397"/>
                    </a:cubicBezTo>
                    <a:cubicBezTo>
                      <a:pt x="4457" y="10397"/>
                      <a:pt x="4537" y="10405"/>
                      <a:pt x="4620" y="10416"/>
                    </a:cubicBezTo>
                    <a:cubicBezTo>
                      <a:pt x="4871" y="10434"/>
                      <a:pt x="5128" y="10448"/>
                      <a:pt x="5385" y="10448"/>
                    </a:cubicBezTo>
                    <a:cubicBezTo>
                      <a:pt x="5616" y="10448"/>
                      <a:pt x="5846" y="10437"/>
                      <a:pt x="6071" y="10405"/>
                    </a:cubicBezTo>
                    <a:cubicBezTo>
                      <a:pt x="6370" y="10361"/>
                      <a:pt x="6669" y="10272"/>
                      <a:pt x="6924" y="10106"/>
                    </a:cubicBezTo>
                    <a:cubicBezTo>
                      <a:pt x="7179" y="9951"/>
                      <a:pt x="7389" y="9696"/>
                      <a:pt x="7456" y="9408"/>
                    </a:cubicBezTo>
                    <a:cubicBezTo>
                      <a:pt x="7500" y="9198"/>
                      <a:pt x="7478" y="8976"/>
                      <a:pt x="7412" y="8766"/>
                    </a:cubicBezTo>
                    <a:cubicBezTo>
                      <a:pt x="7345" y="8555"/>
                      <a:pt x="7245" y="8356"/>
                      <a:pt x="7101" y="8190"/>
                    </a:cubicBezTo>
                    <a:cubicBezTo>
                      <a:pt x="6968" y="8023"/>
                      <a:pt x="6791" y="7879"/>
                      <a:pt x="6581" y="7802"/>
                    </a:cubicBezTo>
                    <a:cubicBezTo>
                      <a:pt x="6226" y="7647"/>
                      <a:pt x="5827" y="7669"/>
                      <a:pt x="5462" y="7569"/>
                    </a:cubicBezTo>
                    <a:cubicBezTo>
                      <a:pt x="5340" y="7536"/>
                      <a:pt x="5229" y="7481"/>
                      <a:pt x="5130" y="7414"/>
                    </a:cubicBezTo>
                    <a:cubicBezTo>
                      <a:pt x="5030" y="7348"/>
                      <a:pt x="4941" y="7259"/>
                      <a:pt x="4875" y="7148"/>
                    </a:cubicBezTo>
                    <a:cubicBezTo>
                      <a:pt x="4819" y="7049"/>
                      <a:pt x="4786" y="6927"/>
                      <a:pt x="4797" y="6805"/>
                    </a:cubicBezTo>
                    <a:cubicBezTo>
                      <a:pt x="4808" y="6683"/>
                      <a:pt x="4864" y="6561"/>
                      <a:pt x="4963" y="6484"/>
                    </a:cubicBezTo>
                    <a:cubicBezTo>
                      <a:pt x="5074" y="6395"/>
                      <a:pt x="5218" y="6373"/>
                      <a:pt x="5351" y="6373"/>
                    </a:cubicBezTo>
                    <a:cubicBezTo>
                      <a:pt x="5484" y="6373"/>
                      <a:pt x="5628" y="6395"/>
                      <a:pt x="5761" y="6406"/>
                    </a:cubicBezTo>
                    <a:cubicBezTo>
                      <a:pt x="5819" y="6410"/>
                      <a:pt x="5876" y="6413"/>
                      <a:pt x="5934" y="6413"/>
                    </a:cubicBezTo>
                    <a:cubicBezTo>
                      <a:pt x="6174" y="6413"/>
                      <a:pt x="6412" y="6374"/>
                      <a:pt x="6636" y="6284"/>
                    </a:cubicBezTo>
                    <a:cubicBezTo>
                      <a:pt x="6913" y="6185"/>
                      <a:pt x="7168" y="6007"/>
                      <a:pt x="7356" y="5786"/>
                    </a:cubicBezTo>
                    <a:cubicBezTo>
                      <a:pt x="7589" y="5531"/>
                      <a:pt x="7733" y="5188"/>
                      <a:pt x="7722" y="4844"/>
                    </a:cubicBezTo>
                    <a:cubicBezTo>
                      <a:pt x="7722" y="4678"/>
                      <a:pt x="7677" y="4501"/>
                      <a:pt x="7589" y="4357"/>
                    </a:cubicBezTo>
                    <a:cubicBezTo>
                      <a:pt x="7500" y="4202"/>
                      <a:pt x="7367" y="4080"/>
                      <a:pt x="7212" y="4002"/>
                    </a:cubicBezTo>
                    <a:cubicBezTo>
                      <a:pt x="7076" y="3934"/>
                      <a:pt x="6924" y="3900"/>
                      <a:pt x="6776" y="3900"/>
                    </a:cubicBezTo>
                    <a:cubicBezTo>
                      <a:pt x="6755" y="3900"/>
                      <a:pt x="6734" y="3901"/>
                      <a:pt x="6714" y="3903"/>
                    </a:cubicBezTo>
                    <a:cubicBezTo>
                      <a:pt x="6536" y="3903"/>
                      <a:pt x="6359" y="3947"/>
                      <a:pt x="6193" y="3991"/>
                    </a:cubicBezTo>
                    <a:cubicBezTo>
                      <a:pt x="5783" y="4124"/>
                      <a:pt x="5395" y="4312"/>
                      <a:pt x="4986" y="4434"/>
                    </a:cubicBezTo>
                    <a:cubicBezTo>
                      <a:pt x="4840" y="4480"/>
                      <a:pt x="4687" y="4518"/>
                      <a:pt x="4533" y="4518"/>
                    </a:cubicBezTo>
                    <a:cubicBezTo>
                      <a:pt x="4499" y="4518"/>
                      <a:pt x="4466" y="4516"/>
                      <a:pt x="4432" y="4512"/>
                    </a:cubicBezTo>
                    <a:cubicBezTo>
                      <a:pt x="4343" y="4490"/>
                      <a:pt x="4254" y="4468"/>
                      <a:pt x="4177" y="4412"/>
                    </a:cubicBezTo>
                    <a:cubicBezTo>
                      <a:pt x="4099" y="4368"/>
                      <a:pt x="4033" y="4290"/>
                      <a:pt x="4000" y="4213"/>
                    </a:cubicBezTo>
                    <a:cubicBezTo>
                      <a:pt x="3966" y="4135"/>
                      <a:pt x="3944" y="4058"/>
                      <a:pt x="3955" y="3980"/>
                    </a:cubicBezTo>
                    <a:cubicBezTo>
                      <a:pt x="3955" y="3891"/>
                      <a:pt x="3989" y="3814"/>
                      <a:pt x="4022" y="3747"/>
                    </a:cubicBezTo>
                    <a:cubicBezTo>
                      <a:pt x="4088" y="3603"/>
                      <a:pt x="4199" y="3482"/>
                      <a:pt x="4321" y="3382"/>
                    </a:cubicBezTo>
                    <a:cubicBezTo>
                      <a:pt x="4598" y="3127"/>
                      <a:pt x="4908" y="2928"/>
                      <a:pt x="5207" y="2706"/>
                    </a:cubicBezTo>
                    <a:cubicBezTo>
                      <a:pt x="5506" y="2485"/>
                      <a:pt x="5794" y="2219"/>
                      <a:pt x="5960" y="1886"/>
                    </a:cubicBezTo>
                    <a:cubicBezTo>
                      <a:pt x="6115" y="1587"/>
                      <a:pt x="6160" y="1233"/>
                      <a:pt x="6049" y="923"/>
                    </a:cubicBezTo>
                    <a:cubicBezTo>
                      <a:pt x="5949" y="624"/>
                      <a:pt x="5706" y="380"/>
                      <a:pt x="5429" y="225"/>
                    </a:cubicBezTo>
                    <a:cubicBezTo>
                      <a:pt x="5141" y="81"/>
                      <a:pt x="4819" y="14"/>
                      <a:pt x="4498" y="3"/>
                    </a:cubicBezTo>
                    <a:cubicBezTo>
                      <a:pt x="4448" y="1"/>
                      <a:pt x="4399" y="0"/>
                      <a:pt x="4349" y="0"/>
                    </a:cubicBezTo>
                    <a:close/>
                  </a:path>
                </a:pathLst>
              </a:custGeom>
              <a:solidFill>
                <a:srgbClr val="FCF9F2"/>
              </a:solidFill>
              <a:ln w="14400" cap="flat" cmpd="sng">
                <a:solidFill>
                  <a:srgbClr val="BD9431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>
                <a:off x="3252625" y="1467225"/>
                <a:ext cx="210500" cy="220125"/>
              </a:xfrm>
              <a:custGeom>
                <a:avLst/>
                <a:gdLst/>
                <a:ahLst/>
                <a:cxnLst/>
                <a:rect l="l" t="t" r="r" b="b"/>
                <a:pathLst>
                  <a:path w="8420" h="8805" extrusionOk="0">
                    <a:moveTo>
                      <a:pt x="4611" y="0"/>
                    </a:moveTo>
                    <a:cubicBezTo>
                      <a:pt x="3987" y="0"/>
                      <a:pt x="3360" y="154"/>
                      <a:pt x="2803" y="433"/>
                    </a:cubicBezTo>
                    <a:cubicBezTo>
                      <a:pt x="1939" y="876"/>
                      <a:pt x="1230" y="1596"/>
                      <a:pt x="742" y="2438"/>
                    </a:cubicBezTo>
                    <a:cubicBezTo>
                      <a:pt x="344" y="3136"/>
                      <a:pt x="89" y="3911"/>
                      <a:pt x="44" y="4709"/>
                    </a:cubicBezTo>
                    <a:cubicBezTo>
                      <a:pt x="0" y="5518"/>
                      <a:pt x="177" y="6338"/>
                      <a:pt x="598" y="7013"/>
                    </a:cubicBezTo>
                    <a:cubicBezTo>
                      <a:pt x="1030" y="7733"/>
                      <a:pt x="1739" y="8298"/>
                      <a:pt x="2526" y="8575"/>
                    </a:cubicBezTo>
                    <a:cubicBezTo>
                      <a:pt x="2954" y="8730"/>
                      <a:pt x="3409" y="8805"/>
                      <a:pt x="3864" y="8805"/>
                    </a:cubicBezTo>
                    <a:cubicBezTo>
                      <a:pt x="4257" y="8805"/>
                      <a:pt x="4650" y="8749"/>
                      <a:pt x="5029" y="8642"/>
                    </a:cubicBezTo>
                    <a:cubicBezTo>
                      <a:pt x="5838" y="8409"/>
                      <a:pt x="6569" y="7922"/>
                      <a:pt x="7123" y="7290"/>
                    </a:cubicBezTo>
                    <a:cubicBezTo>
                      <a:pt x="7688" y="6648"/>
                      <a:pt x="8054" y="5861"/>
                      <a:pt x="8220" y="5030"/>
                    </a:cubicBezTo>
                    <a:cubicBezTo>
                      <a:pt x="8419" y="4044"/>
                      <a:pt x="8319" y="2981"/>
                      <a:pt x="7865" y="2073"/>
                    </a:cubicBezTo>
                    <a:cubicBezTo>
                      <a:pt x="7411" y="1175"/>
                      <a:pt x="6602" y="444"/>
                      <a:pt x="5628" y="145"/>
                    </a:cubicBezTo>
                    <a:cubicBezTo>
                      <a:pt x="5297" y="47"/>
                      <a:pt x="4955" y="0"/>
                      <a:pt x="4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025" cap="flat" cmpd="sng">
                <a:solidFill>
                  <a:srgbClr val="BD9393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>
                <a:off x="3660000" y="1991500"/>
                <a:ext cx="167850" cy="3170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12681" extrusionOk="0">
                    <a:moveTo>
                      <a:pt x="2471" y="0"/>
                    </a:moveTo>
                    <a:cubicBezTo>
                      <a:pt x="2150" y="11"/>
                      <a:pt x="1828" y="89"/>
                      <a:pt x="1540" y="233"/>
                    </a:cubicBezTo>
                    <a:cubicBezTo>
                      <a:pt x="1230" y="410"/>
                      <a:pt x="975" y="665"/>
                      <a:pt x="776" y="964"/>
                    </a:cubicBezTo>
                    <a:cubicBezTo>
                      <a:pt x="576" y="1252"/>
                      <a:pt x="444" y="1595"/>
                      <a:pt x="366" y="1939"/>
                    </a:cubicBezTo>
                    <a:cubicBezTo>
                      <a:pt x="189" y="2626"/>
                      <a:pt x="200" y="3346"/>
                      <a:pt x="167" y="4055"/>
                    </a:cubicBezTo>
                    <a:cubicBezTo>
                      <a:pt x="133" y="5029"/>
                      <a:pt x="34" y="6004"/>
                      <a:pt x="12" y="6979"/>
                    </a:cubicBezTo>
                    <a:cubicBezTo>
                      <a:pt x="0" y="7954"/>
                      <a:pt x="78" y="8940"/>
                      <a:pt x="388" y="9870"/>
                    </a:cubicBezTo>
                    <a:cubicBezTo>
                      <a:pt x="709" y="10790"/>
                      <a:pt x="1285" y="11643"/>
                      <a:pt x="2105" y="12175"/>
                    </a:cubicBezTo>
                    <a:cubicBezTo>
                      <a:pt x="2515" y="12440"/>
                      <a:pt x="2991" y="12618"/>
                      <a:pt x="3468" y="12662"/>
                    </a:cubicBezTo>
                    <a:cubicBezTo>
                      <a:pt x="3577" y="12674"/>
                      <a:pt x="3688" y="12681"/>
                      <a:pt x="3798" y="12681"/>
                    </a:cubicBezTo>
                    <a:cubicBezTo>
                      <a:pt x="4177" y="12681"/>
                      <a:pt x="4553" y="12606"/>
                      <a:pt x="4897" y="12452"/>
                    </a:cubicBezTo>
                    <a:cubicBezTo>
                      <a:pt x="5517" y="12163"/>
                      <a:pt x="5993" y="11643"/>
                      <a:pt x="6293" y="11045"/>
                    </a:cubicBezTo>
                    <a:cubicBezTo>
                      <a:pt x="6592" y="10435"/>
                      <a:pt x="6714" y="9760"/>
                      <a:pt x="6714" y="9084"/>
                    </a:cubicBezTo>
                    <a:cubicBezTo>
                      <a:pt x="6714" y="7732"/>
                      <a:pt x="6270" y="6436"/>
                      <a:pt x="5971" y="5118"/>
                    </a:cubicBezTo>
                    <a:cubicBezTo>
                      <a:pt x="5683" y="3866"/>
                      <a:pt x="5528" y="2537"/>
                      <a:pt x="4841" y="1451"/>
                    </a:cubicBezTo>
                    <a:cubicBezTo>
                      <a:pt x="4487" y="909"/>
                      <a:pt x="4011" y="443"/>
                      <a:pt x="3412" y="188"/>
                    </a:cubicBezTo>
                    <a:cubicBezTo>
                      <a:pt x="3113" y="67"/>
                      <a:pt x="2792" y="0"/>
                      <a:pt x="24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025" cap="flat" cmpd="sng">
                <a:solidFill>
                  <a:srgbClr val="BD9393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>
                <a:off x="1120700" y="1910075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0"/>
                    </a:moveTo>
                    <a:cubicBezTo>
                      <a:pt x="222" y="0"/>
                      <a:pt x="1" y="211"/>
                      <a:pt x="1" y="488"/>
                    </a:cubicBezTo>
                    <a:cubicBezTo>
                      <a:pt x="1" y="754"/>
                      <a:pt x="222" y="964"/>
                      <a:pt x="488" y="964"/>
                    </a:cubicBezTo>
                    <a:cubicBezTo>
                      <a:pt x="754" y="964"/>
                      <a:pt x="976" y="754"/>
                      <a:pt x="976" y="488"/>
                    </a:cubicBezTo>
                    <a:cubicBezTo>
                      <a:pt x="976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>
                <a:off x="4028600" y="2598000"/>
                <a:ext cx="244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65" extrusionOk="0">
                    <a:moveTo>
                      <a:pt x="488" y="0"/>
                    </a:moveTo>
                    <a:cubicBezTo>
                      <a:pt x="222" y="0"/>
                      <a:pt x="1" y="211"/>
                      <a:pt x="1" y="488"/>
                    </a:cubicBezTo>
                    <a:cubicBezTo>
                      <a:pt x="1" y="754"/>
                      <a:pt x="222" y="964"/>
                      <a:pt x="488" y="964"/>
                    </a:cubicBezTo>
                    <a:cubicBezTo>
                      <a:pt x="754" y="964"/>
                      <a:pt x="976" y="754"/>
                      <a:pt x="976" y="488"/>
                    </a:cubicBezTo>
                    <a:cubicBezTo>
                      <a:pt x="976" y="211"/>
                      <a:pt x="754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>
                <a:off x="1250050" y="1739750"/>
                <a:ext cx="24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65" extrusionOk="0">
                    <a:moveTo>
                      <a:pt x="487" y="1"/>
                    </a:moveTo>
                    <a:cubicBezTo>
                      <a:pt x="222" y="1"/>
                      <a:pt x="0" y="211"/>
                      <a:pt x="0" y="488"/>
                    </a:cubicBezTo>
                    <a:cubicBezTo>
                      <a:pt x="0" y="754"/>
                      <a:pt x="222" y="964"/>
                      <a:pt x="487" y="964"/>
                    </a:cubicBezTo>
                    <a:cubicBezTo>
                      <a:pt x="753" y="964"/>
                      <a:pt x="975" y="754"/>
                      <a:pt x="975" y="488"/>
                    </a:cubicBezTo>
                    <a:cubicBezTo>
                      <a:pt x="975" y="211"/>
                      <a:pt x="753" y="1"/>
                      <a:pt x="4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>
                <a:off x="3073700" y="1661650"/>
                <a:ext cx="241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6" extrusionOk="0">
                    <a:moveTo>
                      <a:pt x="488" y="1"/>
                    </a:moveTo>
                    <a:cubicBezTo>
                      <a:pt x="211" y="1"/>
                      <a:pt x="1" y="222"/>
                      <a:pt x="1" y="488"/>
                    </a:cubicBezTo>
                    <a:cubicBezTo>
                      <a:pt x="1" y="765"/>
                      <a:pt x="211" y="975"/>
                      <a:pt x="488" y="975"/>
                    </a:cubicBezTo>
                    <a:cubicBezTo>
                      <a:pt x="754" y="975"/>
                      <a:pt x="965" y="765"/>
                      <a:pt x="965" y="488"/>
                    </a:cubicBezTo>
                    <a:cubicBezTo>
                      <a:pt x="965" y="222"/>
                      <a:pt x="75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>
                <a:off x="1062550" y="2042175"/>
                <a:ext cx="421800" cy="134050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5362" extrusionOk="0">
                    <a:moveTo>
                      <a:pt x="16628" y="0"/>
                    </a:moveTo>
                    <a:lnTo>
                      <a:pt x="0" y="4454"/>
                    </a:lnTo>
                    <a:lnTo>
                      <a:pt x="244" y="5362"/>
                    </a:lnTo>
                    <a:lnTo>
                      <a:pt x="16872" y="909"/>
                    </a:lnTo>
                    <a:lnTo>
                      <a:pt x="16628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5"/>
              <p:cNvSpPr/>
              <p:nvPr/>
            </p:nvSpPr>
            <p:spPr>
              <a:xfrm>
                <a:off x="1064775" y="2070425"/>
                <a:ext cx="421800" cy="134050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5362" extrusionOk="0">
                    <a:moveTo>
                      <a:pt x="16628" y="0"/>
                    </a:moveTo>
                    <a:lnTo>
                      <a:pt x="0" y="4454"/>
                    </a:lnTo>
                    <a:lnTo>
                      <a:pt x="244" y="5362"/>
                    </a:lnTo>
                    <a:lnTo>
                      <a:pt x="16871" y="909"/>
                    </a:lnTo>
                    <a:lnTo>
                      <a:pt x="16628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>
                <a:off x="1066975" y="2098125"/>
                <a:ext cx="421825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16873" h="5351" extrusionOk="0">
                    <a:moveTo>
                      <a:pt x="16628" y="0"/>
                    </a:moveTo>
                    <a:lnTo>
                      <a:pt x="1" y="4453"/>
                    </a:lnTo>
                    <a:lnTo>
                      <a:pt x="244" y="5351"/>
                    </a:lnTo>
                    <a:lnTo>
                      <a:pt x="16872" y="897"/>
                    </a:lnTo>
                    <a:lnTo>
                      <a:pt x="16628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>
                <a:off x="1096050" y="2116675"/>
                <a:ext cx="421825" cy="134050"/>
              </a:xfrm>
              <a:custGeom>
                <a:avLst/>
                <a:gdLst/>
                <a:ahLst/>
                <a:cxnLst/>
                <a:rect l="l" t="t" r="r" b="b"/>
                <a:pathLst>
                  <a:path w="16873" h="5362" extrusionOk="0">
                    <a:moveTo>
                      <a:pt x="16628" y="0"/>
                    </a:moveTo>
                    <a:lnTo>
                      <a:pt x="1" y="4465"/>
                    </a:lnTo>
                    <a:lnTo>
                      <a:pt x="245" y="5362"/>
                    </a:lnTo>
                    <a:lnTo>
                      <a:pt x="16872" y="909"/>
                    </a:lnTo>
                    <a:lnTo>
                      <a:pt x="16628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>
                <a:off x="1095500" y="2145750"/>
                <a:ext cx="421825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16873" h="5363" extrusionOk="0">
                    <a:moveTo>
                      <a:pt x="16628" y="0"/>
                    </a:moveTo>
                    <a:lnTo>
                      <a:pt x="1" y="4465"/>
                    </a:lnTo>
                    <a:lnTo>
                      <a:pt x="244" y="5362"/>
                    </a:lnTo>
                    <a:lnTo>
                      <a:pt x="16872" y="909"/>
                    </a:lnTo>
                    <a:lnTo>
                      <a:pt x="16628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>
                <a:off x="1086375" y="2174825"/>
                <a:ext cx="42180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5363" extrusionOk="0">
                    <a:moveTo>
                      <a:pt x="16628" y="1"/>
                    </a:moveTo>
                    <a:lnTo>
                      <a:pt x="0" y="4454"/>
                    </a:lnTo>
                    <a:lnTo>
                      <a:pt x="244" y="5362"/>
                    </a:lnTo>
                    <a:lnTo>
                      <a:pt x="16871" y="909"/>
                    </a:lnTo>
                    <a:lnTo>
                      <a:pt x="16628" y="1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>
                <a:off x="1108800" y="2198375"/>
                <a:ext cx="421525" cy="134050"/>
              </a:xfrm>
              <a:custGeom>
                <a:avLst/>
                <a:gdLst/>
                <a:ahLst/>
                <a:cxnLst/>
                <a:rect l="l" t="t" r="r" b="b"/>
                <a:pathLst>
                  <a:path w="16861" h="5362" extrusionOk="0">
                    <a:moveTo>
                      <a:pt x="16628" y="0"/>
                    </a:moveTo>
                    <a:lnTo>
                      <a:pt x="0" y="4465"/>
                    </a:lnTo>
                    <a:lnTo>
                      <a:pt x="244" y="5362"/>
                    </a:lnTo>
                    <a:lnTo>
                      <a:pt x="16861" y="909"/>
                    </a:lnTo>
                    <a:lnTo>
                      <a:pt x="16628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>
                <a:off x="1099650" y="2227450"/>
                <a:ext cx="421825" cy="134050"/>
              </a:xfrm>
              <a:custGeom>
                <a:avLst/>
                <a:gdLst/>
                <a:ahLst/>
                <a:cxnLst/>
                <a:rect l="l" t="t" r="r" b="b"/>
                <a:pathLst>
                  <a:path w="16873" h="5362" extrusionOk="0">
                    <a:moveTo>
                      <a:pt x="16629" y="0"/>
                    </a:moveTo>
                    <a:lnTo>
                      <a:pt x="1" y="4454"/>
                    </a:lnTo>
                    <a:lnTo>
                      <a:pt x="245" y="5362"/>
                    </a:lnTo>
                    <a:lnTo>
                      <a:pt x="16872" y="909"/>
                    </a:lnTo>
                    <a:lnTo>
                      <a:pt x="16629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1417600" y="2013925"/>
                <a:ext cx="134050" cy="421525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16861" extrusionOk="0">
                    <a:moveTo>
                      <a:pt x="908" y="0"/>
                    </a:moveTo>
                    <a:lnTo>
                      <a:pt x="0" y="244"/>
                    </a:lnTo>
                    <a:lnTo>
                      <a:pt x="4464" y="16861"/>
                    </a:lnTo>
                    <a:lnTo>
                      <a:pt x="5362" y="16628"/>
                    </a:lnTo>
                    <a:lnTo>
                      <a:pt x="908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1389350" y="2016150"/>
                <a:ext cx="134050" cy="4218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16872" extrusionOk="0">
                    <a:moveTo>
                      <a:pt x="909" y="0"/>
                    </a:moveTo>
                    <a:lnTo>
                      <a:pt x="0" y="244"/>
                    </a:lnTo>
                    <a:lnTo>
                      <a:pt x="4464" y="16871"/>
                    </a:lnTo>
                    <a:lnTo>
                      <a:pt x="5362" y="16628"/>
                    </a:lnTo>
                    <a:lnTo>
                      <a:pt x="909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5"/>
              <p:cNvSpPr/>
              <p:nvPr/>
            </p:nvSpPr>
            <p:spPr>
              <a:xfrm>
                <a:off x="1361925" y="2018350"/>
                <a:ext cx="134075" cy="421525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6861" extrusionOk="0">
                    <a:moveTo>
                      <a:pt x="898" y="1"/>
                    </a:moveTo>
                    <a:lnTo>
                      <a:pt x="0" y="244"/>
                    </a:lnTo>
                    <a:lnTo>
                      <a:pt x="4454" y="16861"/>
                    </a:lnTo>
                    <a:lnTo>
                      <a:pt x="5362" y="16628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>
                <a:off x="1343100" y="2047425"/>
                <a:ext cx="134050" cy="421825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16873" extrusionOk="0">
                    <a:moveTo>
                      <a:pt x="909" y="1"/>
                    </a:moveTo>
                    <a:lnTo>
                      <a:pt x="0" y="245"/>
                    </a:lnTo>
                    <a:lnTo>
                      <a:pt x="4453" y="16872"/>
                    </a:lnTo>
                    <a:lnTo>
                      <a:pt x="5362" y="16629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>
                <a:off x="1314025" y="2046875"/>
                <a:ext cx="134050" cy="421825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16873" extrusionOk="0">
                    <a:moveTo>
                      <a:pt x="908" y="1"/>
                    </a:moveTo>
                    <a:lnTo>
                      <a:pt x="0" y="244"/>
                    </a:lnTo>
                    <a:lnTo>
                      <a:pt x="4453" y="16872"/>
                    </a:lnTo>
                    <a:lnTo>
                      <a:pt x="5362" y="16628"/>
                    </a:lnTo>
                    <a:lnTo>
                      <a:pt x="908" y="1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>
                <a:off x="1285200" y="2037750"/>
                <a:ext cx="133800" cy="421800"/>
              </a:xfrm>
              <a:custGeom>
                <a:avLst/>
                <a:gdLst/>
                <a:ahLst/>
                <a:cxnLst/>
                <a:rect l="l" t="t" r="r" b="b"/>
                <a:pathLst>
                  <a:path w="5352" h="16872" extrusionOk="0">
                    <a:moveTo>
                      <a:pt x="898" y="0"/>
                    </a:moveTo>
                    <a:lnTo>
                      <a:pt x="1" y="244"/>
                    </a:lnTo>
                    <a:lnTo>
                      <a:pt x="4454" y="16871"/>
                    </a:lnTo>
                    <a:lnTo>
                      <a:pt x="5351" y="16628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>
                <a:off x="1261400" y="2060175"/>
                <a:ext cx="134050" cy="421525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16861" extrusionOk="0">
                    <a:moveTo>
                      <a:pt x="909" y="0"/>
                    </a:moveTo>
                    <a:lnTo>
                      <a:pt x="0" y="244"/>
                    </a:lnTo>
                    <a:lnTo>
                      <a:pt x="4453" y="16861"/>
                    </a:lnTo>
                    <a:lnTo>
                      <a:pt x="5362" y="16617"/>
                    </a:lnTo>
                    <a:lnTo>
                      <a:pt x="909" y="0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>
                <a:off x="1232600" y="2051025"/>
                <a:ext cx="133775" cy="421825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6873" extrusionOk="0">
                    <a:moveTo>
                      <a:pt x="897" y="1"/>
                    </a:moveTo>
                    <a:lnTo>
                      <a:pt x="0" y="245"/>
                    </a:lnTo>
                    <a:lnTo>
                      <a:pt x="4453" y="16872"/>
                    </a:lnTo>
                    <a:lnTo>
                      <a:pt x="5351" y="16629"/>
                    </a:lnTo>
                    <a:lnTo>
                      <a:pt x="897" y="1"/>
                    </a:lnTo>
                    <a:close/>
                  </a:path>
                </a:pathLst>
              </a:custGeom>
              <a:solidFill>
                <a:srgbClr val="EEE8AA"/>
              </a:solidFill>
              <a:ln w="7200" cap="rnd" cmpd="sng">
                <a:solidFill>
                  <a:srgbClr val="BDB7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>
                <a:off x="1559100" y="2762225"/>
                <a:ext cx="747225" cy="923800"/>
              </a:xfrm>
              <a:custGeom>
                <a:avLst/>
                <a:gdLst/>
                <a:ahLst/>
                <a:cxnLst/>
                <a:rect l="l" t="t" r="r" b="b"/>
                <a:pathLst>
                  <a:path w="29889" h="36952" extrusionOk="0">
                    <a:moveTo>
                      <a:pt x="2083" y="0"/>
                    </a:moveTo>
                    <a:cubicBezTo>
                      <a:pt x="1829" y="0"/>
                      <a:pt x="1574" y="67"/>
                      <a:pt x="1352" y="178"/>
                    </a:cubicBezTo>
                    <a:cubicBezTo>
                      <a:pt x="1053" y="333"/>
                      <a:pt x="798" y="588"/>
                      <a:pt x="632" y="887"/>
                    </a:cubicBezTo>
                    <a:cubicBezTo>
                      <a:pt x="355" y="1374"/>
                      <a:pt x="300" y="1961"/>
                      <a:pt x="377" y="2515"/>
                    </a:cubicBezTo>
                    <a:cubicBezTo>
                      <a:pt x="466" y="3069"/>
                      <a:pt x="677" y="3601"/>
                      <a:pt x="909" y="4110"/>
                    </a:cubicBezTo>
                    <a:cubicBezTo>
                      <a:pt x="2460" y="7555"/>
                      <a:pt x="4919" y="10546"/>
                      <a:pt x="6426" y="14014"/>
                    </a:cubicBezTo>
                    <a:cubicBezTo>
                      <a:pt x="7046" y="15454"/>
                      <a:pt x="7511" y="16960"/>
                      <a:pt x="8243" y="18345"/>
                    </a:cubicBezTo>
                    <a:cubicBezTo>
                      <a:pt x="8364" y="18567"/>
                      <a:pt x="8486" y="18788"/>
                      <a:pt x="8630" y="19010"/>
                    </a:cubicBezTo>
                    <a:lnTo>
                      <a:pt x="7412" y="19874"/>
                    </a:lnTo>
                    <a:cubicBezTo>
                      <a:pt x="5695" y="18279"/>
                      <a:pt x="4321" y="16318"/>
                      <a:pt x="3413" y="14147"/>
                    </a:cubicBezTo>
                    <a:cubicBezTo>
                      <a:pt x="3191" y="13615"/>
                      <a:pt x="2992" y="13050"/>
                      <a:pt x="2604" y="12618"/>
                    </a:cubicBezTo>
                    <a:cubicBezTo>
                      <a:pt x="2416" y="12396"/>
                      <a:pt x="2172" y="12208"/>
                      <a:pt x="1895" y="12108"/>
                    </a:cubicBezTo>
                    <a:cubicBezTo>
                      <a:pt x="1755" y="12056"/>
                      <a:pt x="1602" y="12028"/>
                      <a:pt x="1449" y="12028"/>
                    </a:cubicBezTo>
                    <a:cubicBezTo>
                      <a:pt x="1311" y="12028"/>
                      <a:pt x="1173" y="12050"/>
                      <a:pt x="1042" y="12097"/>
                    </a:cubicBezTo>
                    <a:cubicBezTo>
                      <a:pt x="821" y="12186"/>
                      <a:pt x="632" y="12341"/>
                      <a:pt x="488" y="12540"/>
                    </a:cubicBezTo>
                    <a:cubicBezTo>
                      <a:pt x="344" y="12729"/>
                      <a:pt x="245" y="12950"/>
                      <a:pt x="178" y="13183"/>
                    </a:cubicBezTo>
                    <a:cubicBezTo>
                      <a:pt x="1" y="13792"/>
                      <a:pt x="34" y="14446"/>
                      <a:pt x="211" y="15055"/>
                    </a:cubicBezTo>
                    <a:cubicBezTo>
                      <a:pt x="389" y="15664"/>
                      <a:pt x="699" y="16218"/>
                      <a:pt x="1086" y="16728"/>
                    </a:cubicBezTo>
                    <a:cubicBezTo>
                      <a:pt x="1840" y="17747"/>
                      <a:pt x="2837" y="18556"/>
                      <a:pt x="3690" y="19497"/>
                    </a:cubicBezTo>
                    <a:cubicBezTo>
                      <a:pt x="4831" y="20749"/>
                      <a:pt x="5695" y="22256"/>
                      <a:pt x="6869" y="23485"/>
                    </a:cubicBezTo>
                    <a:cubicBezTo>
                      <a:pt x="8099" y="24770"/>
                      <a:pt x="9616" y="25723"/>
                      <a:pt x="11079" y="26720"/>
                    </a:cubicBezTo>
                    <a:cubicBezTo>
                      <a:pt x="13150" y="28127"/>
                      <a:pt x="15155" y="29633"/>
                      <a:pt x="17182" y="31096"/>
                    </a:cubicBezTo>
                    <a:cubicBezTo>
                      <a:pt x="19309" y="32635"/>
                      <a:pt x="21469" y="34131"/>
                      <a:pt x="23763" y="35405"/>
                    </a:cubicBezTo>
                    <a:cubicBezTo>
                      <a:pt x="25014" y="36103"/>
                      <a:pt x="26333" y="36745"/>
                      <a:pt x="27751" y="36922"/>
                    </a:cubicBezTo>
                    <a:cubicBezTo>
                      <a:pt x="27914" y="36940"/>
                      <a:pt x="28081" y="36952"/>
                      <a:pt x="28248" y="36952"/>
                    </a:cubicBezTo>
                    <a:cubicBezTo>
                      <a:pt x="28510" y="36952"/>
                      <a:pt x="28770" y="36922"/>
                      <a:pt x="29013" y="36834"/>
                    </a:cubicBezTo>
                    <a:cubicBezTo>
                      <a:pt x="29213" y="36756"/>
                      <a:pt x="29401" y="36645"/>
                      <a:pt x="29556" y="36501"/>
                    </a:cubicBezTo>
                    <a:cubicBezTo>
                      <a:pt x="29700" y="36346"/>
                      <a:pt x="29811" y="36158"/>
                      <a:pt x="29855" y="35948"/>
                    </a:cubicBezTo>
                    <a:cubicBezTo>
                      <a:pt x="29889" y="35781"/>
                      <a:pt x="29889" y="35604"/>
                      <a:pt x="29844" y="35427"/>
                    </a:cubicBezTo>
                    <a:cubicBezTo>
                      <a:pt x="29800" y="35261"/>
                      <a:pt x="29722" y="35106"/>
                      <a:pt x="29623" y="34962"/>
                    </a:cubicBezTo>
                    <a:cubicBezTo>
                      <a:pt x="29423" y="34674"/>
                      <a:pt x="29157" y="34441"/>
                      <a:pt x="28892" y="34219"/>
                    </a:cubicBezTo>
                    <a:cubicBezTo>
                      <a:pt x="27252" y="32901"/>
                      <a:pt x="25435" y="31805"/>
                      <a:pt x="23596" y="30774"/>
                    </a:cubicBezTo>
                    <a:cubicBezTo>
                      <a:pt x="21769" y="29733"/>
                      <a:pt x="19907" y="28736"/>
                      <a:pt x="17991" y="27850"/>
                    </a:cubicBezTo>
                    <a:cubicBezTo>
                      <a:pt x="15753" y="26831"/>
                      <a:pt x="13416" y="25944"/>
                      <a:pt x="11455" y="24460"/>
                    </a:cubicBezTo>
                    <a:cubicBezTo>
                      <a:pt x="10746" y="23917"/>
                      <a:pt x="10093" y="23297"/>
                      <a:pt x="9517" y="22621"/>
                    </a:cubicBezTo>
                    <a:lnTo>
                      <a:pt x="10746" y="21203"/>
                    </a:lnTo>
                    <a:cubicBezTo>
                      <a:pt x="10990" y="21358"/>
                      <a:pt x="11245" y="21480"/>
                      <a:pt x="11499" y="21591"/>
                    </a:cubicBezTo>
                    <a:cubicBezTo>
                      <a:pt x="11853" y="21729"/>
                      <a:pt x="12226" y="21827"/>
                      <a:pt x="12599" y="21827"/>
                    </a:cubicBezTo>
                    <a:cubicBezTo>
                      <a:pt x="12706" y="21827"/>
                      <a:pt x="12812" y="21819"/>
                      <a:pt x="12917" y="21801"/>
                    </a:cubicBezTo>
                    <a:cubicBezTo>
                      <a:pt x="13150" y="21768"/>
                      <a:pt x="13394" y="21691"/>
                      <a:pt x="13593" y="21569"/>
                    </a:cubicBezTo>
                    <a:cubicBezTo>
                      <a:pt x="13793" y="21436"/>
                      <a:pt x="13970" y="21259"/>
                      <a:pt x="14081" y="21037"/>
                    </a:cubicBezTo>
                    <a:cubicBezTo>
                      <a:pt x="14191" y="20838"/>
                      <a:pt x="14236" y="20605"/>
                      <a:pt x="14236" y="20383"/>
                    </a:cubicBezTo>
                    <a:cubicBezTo>
                      <a:pt x="14236" y="20151"/>
                      <a:pt x="14191" y="19929"/>
                      <a:pt x="14114" y="19708"/>
                    </a:cubicBezTo>
                    <a:cubicBezTo>
                      <a:pt x="13959" y="19287"/>
                      <a:pt x="13704" y="18899"/>
                      <a:pt x="13449" y="18522"/>
                    </a:cubicBezTo>
                    <a:cubicBezTo>
                      <a:pt x="11943" y="16307"/>
                      <a:pt x="10569" y="14003"/>
                      <a:pt x="8985" y="11831"/>
                    </a:cubicBezTo>
                    <a:cubicBezTo>
                      <a:pt x="8010" y="10513"/>
                      <a:pt x="6969" y="9239"/>
                      <a:pt x="6071" y="7866"/>
                    </a:cubicBezTo>
                    <a:cubicBezTo>
                      <a:pt x="5174" y="6492"/>
                      <a:pt x="4432" y="4985"/>
                      <a:pt x="4144" y="3368"/>
                    </a:cubicBezTo>
                    <a:cubicBezTo>
                      <a:pt x="4022" y="2703"/>
                      <a:pt x="3978" y="2017"/>
                      <a:pt x="3734" y="1385"/>
                    </a:cubicBezTo>
                    <a:cubicBezTo>
                      <a:pt x="3612" y="1064"/>
                      <a:pt x="3446" y="765"/>
                      <a:pt x="3213" y="521"/>
                    </a:cubicBezTo>
                    <a:cubicBezTo>
                      <a:pt x="2970" y="277"/>
                      <a:pt x="2671" y="89"/>
                      <a:pt x="2338" y="23"/>
                    </a:cubicBezTo>
                    <a:cubicBezTo>
                      <a:pt x="2250" y="12"/>
                      <a:pt x="2172" y="0"/>
                      <a:pt x="2083" y="0"/>
                    </a:cubicBezTo>
                    <a:close/>
                  </a:path>
                </a:pathLst>
              </a:custGeom>
              <a:solidFill>
                <a:srgbClr val="F4F2F5"/>
              </a:solidFill>
              <a:ln w="13025" cap="flat" cmpd="sng">
                <a:solidFill>
                  <a:srgbClr val="C9C1D0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>
                <a:off x="1875650" y="3741475"/>
                <a:ext cx="210500" cy="220125"/>
              </a:xfrm>
              <a:custGeom>
                <a:avLst/>
                <a:gdLst/>
                <a:ahLst/>
                <a:cxnLst/>
                <a:rect l="l" t="t" r="r" b="b"/>
                <a:pathLst>
                  <a:path w="8420" h="8805" extrusionOk="0">
                    <a:moveTo>
                      <a:pt x="4612" y="0"/>
                    </a:moveTo>
                    <a:cubicBezTo>
                      <a:pt x="3987" y="0"/>
                      <a:pt x="3361" y="155"/>
                      <a:pt x="2803" y="433"/>
                    </a:cubicBezTo>
                    <a:cubicBezTo>
                      <a:pt x="1939" y="876"/>
                      <a:pt x="1230" y="1596"/>
                      <a:pt x="743" y="2438"/>
                    </a:cubicBezTo>
                    <a:cubicBezTo>
                      <a:pt x="344" y="3125"/>
                      <a:pt x="89" y="3912"/>
                      <a:pt x="45" y="4709"/>
                    </a:cubicBezTo>
                    <a:cubicBezTo>
                      <a:pt x="1" y="5507"/>
                      <a:pt x="178" y="6327"/>
                      <a:pt x="599" y="7013"/>
                    </a:cubicBezTo>
                    <a:cubicBezTo>
                      <a:pt x="1031" y="7733"/>
                      <a:pt x="1729" y="8287"/>
                      <a:pt x="2526" y="8575"/>
                    </a:cubicBezTo>
                    <a:cubicBezTo>
                      <a:pt x="2955" y="8730"/>
                      <a:pt x="3409" y="8805"/>
                      <a:pt x="3865" y="8805"/>
                    </a:cubicBezTo>
                    <a:cubicBezTo>
                      <a:pt x="4257" y="8805"/>
                      <a:pt x="4651" y="8749"/>
                      <a:pt x="5030" y="8642"/>
                    </a:cubicBezTo>
                    <a:cubicBezTo>
                      <a:pt x="5839" y="8409"/>
                      <a:pt x="6570" y="7922"/>
                      <a:pt x="7124" y="7290"/>
                    </a:cubicBezTo>
                    <a:cubicBezTo>
                      <a:pt x="7678" y="6648"/>
                      <a:pt x="8054" y="5861"/>
                      <a:pt x="8220" y="5030"/>
                    </a:cubicBezTo>
                    <a:cubicBezTo>
                      <a:pt x="8420" y="4034"/>
                      <a:pt x="8320" y="2981"/>
                      <a:pt x="7866" y="2073"/>
                    </a:cubicBezTo>
                    <a:cubicBezTo>
                      <a:pt x="7412" y="1175"/>
                      <a:pt x="6603" y="444"/>
                      <a:pt x="5628" y="145"/>
                    </a:cubicBezTo>
                    <a:cubicBezTo>
                      <a:pt x="5298" y="47"/>
                      <a:pt x="4955" y="0"/>
                      <a:pt x="46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025" cap="flat" cmpd="sng">
                <a:solidFill>
                  <a:srgbClr val="BD9393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1483225" y="1273000"/>
                <a:ext cx="956300" cy="773475"/>
              </a:xfrm>
              <a:custGeom>
                <a:avLst/>
                <a:gdLst/>
                <a:ahLst/>
                <a:cxnLst/>
                <a:rect l="l" t="t" r="r" b="b"/>
                <a:pathLst>
                  <a:path w="38252" h="30939" extrusionOk="0">
                    <a:moveTo>
                      <a:pt x="36451" y="1"/>
                    </a:moveTo>
                    <a:cubicBezTo>
                      <a:pt x="35498" y="1"/>
                      <a:pt x="34592" y="1110"/>
                      <a:pt x="34164" y="1976"/>
                    </a:cubicBezTo>
                    <a:cubicBezTo>
                      <a:pt x="33943" y="2420"/>
                      <a:pt x="33865" y="3073"/>
                      <a:pt x="34175" y="3428"/>
                    </a:cubicBezTo>
                    <a:cubicBezTo>
                      <a:pt x="34511" y="3829"/>
                      <a:pt x="35111" y="3995"/>
                      <a:pt x="35715" y="3995"/>
                    </a:cubicBezTo>
                    <a:cubicBezTo>
                      <a:pt x="36029" y="3995"/>
                      <a:pt x="36344" y="3950"/>
                      <a:pt x="36623" y="3871"/>
                    </a:cubicBezTo>
                    <a:cubicBezTo>
                      <a:pt x="37266" y="3682"/>
                      <a:pt x="37986" y="3195"/>
                      <a:pt x="38097" y="2552"/>
                    </a:cubicBezTo>
                    <a:cubicBezTo>
                      <a:pt x="38252" y="1600"/>
                      <a:pt x="37643" y="215"/>
                      <a:pt x="36701" y="27"/>
                    </a:cubicBezTo>
                    <a:cubicBezTo>
                      <a:pt x="36618" y="9"/>
                      <a:pt x="36534" y="1"/>
                      <a:pt x="36451" y="1"/>
                    </a:cubicBezTo>
                    <a:close/>
                    <a:moveTo>
                      <a:pt x="27278" y="1764"/>
                    </a:moveTo>
                    <a:cubicBezTo>
                      <a:pt x="26596" y="1764"/>
                      <a:pt x="25902" y="2137"/>
                      <a:pt x="25302" y="2486"/>
                    </a:cubicBezTo>
                    <a:cubicBezTo>
                      <a:pt x="23851" y="3328"/>
                      <a:pt x="22821" y="4746"/>
                      <a:pt x="21646" y="5953"/>
                    </a:cubicBezTo>
                    <a:cubicBezTo>
                      <a:pt x="20140" y="7482"/>
                      <a:pt x="19054" y="9476"/>
                      <a:pt x="17304" y="10728"/>
                    </a:cubicBezTo>
                    <a:cubicBezTo>
                      <a:pt x="16252" y="11481"/>
                      <a:pt x="14889" y="11703"/>
                      <a:pt x="13726" y="12290"/>
                    </a:cubicBezTo>
                    <a:cubicBezTo>
                      <a:pt x="12396" y="12966"/>
                      <a:pt x="11289" y="14129"/>
                      <a:pt x="9849" y="14550"/>
                    </a:cubicBezTo>
                    <a:cubicBezTo>
                      <a:pt x="9634" y="14613"/>
                      <a:pt x="9407" y="14638"/>
                      <a:pt x="9172" y="14638"/>
                    </a:cubicBezTo>
                    <a:cubicBezTo>
                      <a:pt x="8327" y="14638"/>
                      <a:pt x="7385" y="14316"/>
                      <a:pt x="6581" y="14316"/>
                    </a:cubicBezTo>
                    <a:cubicBezTo>
                      <a:pt x="6123" y="14316"/>
                      <a:pt x="5709" y="14421"/>
                      <a:pt x="5384" y="14749"/>
                    </a:cubicBezTo>
                    <a:cubicBezTo>
                      <a:pt x="4875" y="15248"/>
                      <a:pt x="4941" y="16267"/>
                      <a:pt x="5285" y="16887"/>
                    </a:cubicBezTo>
                    <a:cubicBezTo>
                      <a:pt x="5606" y="17463"/>
                      <a:pt x="6381" y="17718"/>
                      <a:pt x="7002" y="17840"/>
                    </a:cubicBezTo>
                    <a:cubicBezTo>
                      <a:pt x="7235" y="17884"/>
                      <a:pt x="7469" y="17904"/>
                      <a:pt x="7702" y="17904"/>
                    </a:cubicBezTo>
                    <a:cubicBezTo>
                      <a:pt x="8808" y="17904"/>
                      <a:pt x="9908" y="17466"/>
                      <a:pt x="10979" y="17164"/>
                    </a:cubicBezTo>
                    <a:cubicBezTo>
                      <a:pt x="12540" y="16732"/>
                      <a:pt x="14058" y="16145"/>
                      <a:pt x="15476" y="15369"/>
                    </a:cubicBezTo>
                    <a:cubicBezTo>
                      <a:pt x="16440" y="14838"/>
                      <a:pt x="17359" y="14206"/>
                      <a:pt x="18146" y="13442"/>
                    </a:cubicBezTo>
                    <a:cubicBezTo>
                      <a:pt x="19342" y="12301"/>
                      <a:pt x="19985" y="10650"/>
                      <a:pt x="21214" y="9542"/>
                    </a:cubicBezTo>
                    <a:cubicBezTo>
                      <a:pt x="22366" y="8501"/>
                      <a:pt x="23795" y="7803"/>
                      <a:pt x="25158" y="7061"/>
                    </a:cubicBezTo>
                    <a:cubicBezTo>
                      <a:pt x="26000" y="6607"/>
                      <a:pt x="27052" y="6518"/>
                      <a:pt x="27761" y="5887"/>
                    </a:cubicBezTo>
                    <a:cubicBezTo>
                      <a:pt x="28559" y="5178"/>
                      <a:pt x="29633" y="4192"/>
                      <a:pt x="29423" y="3151"/>
                    </a:cubicBezTo>
                    <a:cubicBezTo>
                      <a:pt x="29279" y="2397"/>
                      <a:pt x="28326" y="1921"/>
                      <a:pt x="27573" y="1788"/>
                    </a:cubicBezTo>
                    <a:cubicBezTo>
                      <a:pt x="27475" y="1771"/>
                      <a:pt x="27377" y="1764"/>
                      <a:pt x="27278" y="1764"/>
                    </a:cubicBezTo>
                    <a:close/>
                    <a:moveTo>
                      <a:pt x="32645" y="4405"/>
                    </a:moveTo>
                    <a:cubicBezTo>
                      <a:pt x="32570" y="4405"/>
                      <a:pt x="32496" y="4411"/>
                      <a:pt x="32425" y="4425"/>
                    </a:cubicBezTo>
                    <a:cubicBezTo>
                      <a:pt x="30630" y="4768"/>
                      <a:pt x="30077" y="7249"/>
                      <a:pt x="28681" y="8424"/>
                    </a:cubicBezTo>
                    <a:cubicBezTo>
                      <a:pt x="27019" y="9808"/>
                      <a:pt x="24948" y="10628"/>
                      <a:pt x="23242" y="11957"/>
                    </a:cubicBezTo>
                    <a:cubicBezTo>
                      <a:pt x="21912" y="12999"/>
                      <a:pt x="20838" y="14328"/>
                      <a:pt x="19531" y="15403"/>
                    </a:cubicBezTo>
                    <a:cubicBezTo>
                      <a:pt x="18223" y="16477"/>
                      <a:pt x="16938" y="17618"/>
                      <a:pt x="15421" y="18371"/>
                    </a:cubicBezTo>
                    <a:cubicBezTo>
                      <a:pt x="13770" y="19202"/>
                      <a:pt x="11898" y="19490"/>
                      <a:pt x="10114" y="20011"/>
                    </a:cubicBezTo>
                    <a:cubicBezTo>
                      <a:pt x="8685" y="20421"/>
                      <a:pt x="6359" y="19823"/>
                      <a:pt x="5805" y="21207"/>
                    </a:cubicBezTo>
                    <a:cubicBezTo>
                      <a:pt x="5506" y="21983"/>
                      <a:pt x="6337" y="23002"/>
                      <a:pt x="7090" y="23345"/>
                    </a:cubicBezTo>
                    <a:cubicBezTo>
                      <a:pt x="7252" y="23415"/>
                      <a:pt x="7417" y="23444"/>
                      <a:pt x="7586" y="23444"/>
                    </a:cubicBezTo>
                    <a:cubicBezTo>
                      <a:pt x="8295" y="23444"/>
                      <a:pt x="9057" y="22930"/>
                      <a:pt x="9782" y="22814"/>
                    </a:cubicBezTo>
                    <a:cubicBezTo>
                      <a:pt x="10956" y="22614"/>
                      <a:pt x="12175" y="22647"/>
                      <a:pt x="13316" y="22304"/>
                    </a:cubicBezTo>
                    <a:cubicBezTo>
                      <a:pt x="14856" y="21839"/>
                      <a:pt x="16307" y="21085"/>
                      <a:pt x="17681" y="20244"/>
                    </a:cubicBezTo>
                    <a:cubicBezTo>
                      <a:pt x="18932" y="19479"/>
                      <a:pt x="19985" y="18427"/>
                      <a:pt x="21159" y="17552"/>
                    </a:cubicBezTo>
                    <a:cubicBezTo>
                      <a:pt x="23064" y="16134"/>
                      <a:pt x="25080" y="14849"/>
                      <a:pt x="26953" y="13386"/>
                    </a:cubicBezTo>
                    <a:cubicBezTo>
                      <a:pt x="28426" y="12234"/>
                      <a:pt x="29977" y="11160"/>
                      <a:pt x="31229" y="9786"/>
                    </a:cubicBezTo>
                    <a:cubicBezTo>
                      <a:pt x="32104" y="8822"/>
                      <a:pt x="32868" y="7737"/>
                      <a:pt x="33433" y="6563"/>
                    </a:cubicBezTo>
                    <a:cubicBezTo>
                      <a:pt x="33655" y="6108"/>
                      <a:pt x="34098" y="5577"/>
                      <a:pt x="33898" y="5100"/>
                    </a:cubicBezTo>
                    <a:cubicBezTo>
                      <a:pt x="33706" y="4678"/>
                      <a:pt x="33139" y="4405"/>
                      <a:pt x="32645" y="4405"/>
                    </a:cubicBezTo>
                    <a:close/>
                    <a:moveTo>
                      <a:pt x="2915" y="21687"/>
                    </a:moveTo>
                    <a:cubicBezTo>
                      <a:pt x="2060" y="21687"/>
                      <a:pt x="1109" y="22256"/>
                      <a:pt x="610" y="22924"/>
                    </a:cubicBezTo>
                    <a:cubicBezTo>
                      <a:pt x="67" y="23644"/>
                      <a:pt x="0" y="24808"/>
                      <a:pt x="377" y="25616"/>
                    </a:cubicBezTo>
                    <a:cubicBezTo>
                      <a:pt x="687" y="26270"/>
                      <a:pt x="1452" y="26713"/>
                      <a:pt x="2172" y="26846"/>
                    </a:cubicBezTo>
                    <a:cubicBezTo>
                      <a:pt x="2302" y="26868"/>
                      <a:pt x="2439" y="26879"/>
                      <a:pt x="2578" y="26879"/>
                    </a:cubicBezTo>
                    <a:cubicBezTo>
                      <a:pt x="3132" y="26879"/>
                      <a:pt x="3723" y="26702"/>
                      <a:pt x="4121" y="26347"/>
                    </a:cubicBezTo>
                    <a:cubicBezTo>
                      <a:pt x="4620" y="25904"/>
                      <a:pt x="4841" y="25129"/>
                      <a:pt x="4808" y="24464"/>
                    </a:cubicBezTo>
                    <a:cubicBezTo>
                      <a:pt x="4764" y="23478"/>
                      <a:pt x="4432" y="22160"/>
                      <a:pt x="3512" y="21794"/>
                    </a:cubicBezTo>
                    <a:cubicBezTo>
                      <a:pt x="3324" y="21721"/>
                      <a:pt x="3122" y="21687"/>
                      <a:pt x="2915" y="21687"/>
                    </a:cubicBezTo>
                    <a:close/>
                    <a:moveTo>
                      <a:pt x="35699" y="9314"/>
                    </a:moveTo>
                    <a:cubicBezTo>
                      <a:pt x="35319" y="9314"/>
                      <a:pt x="34915" y="9425"/>
                      <a:pt x="34585" y="9565"/>
                    </a:cubicBezTo>
                    <a:cubicBezTo>
                      <a:pt x="32215" y="10595"/>
                      <a:pt x="31118" y="13431"/>
                      <a:pt x="29135" y="15081"/>
                    </a:cubicBezTo>
                    <a:cubicBezTo>
                      <a:pt x="27451" y="16488"/>
                      <a:pt x="25546" y="17607"/>
                      <a:pt x="23707" y="18803"/>
                    </a:cubicBezTo>
                    <a:cubicBezTo>
                      <a:pt x="22145" y="19823"/>
                      <a:pt x="20539" y="20753"/>
                      <a:pt x="18954" y="21739"/>
                    </a:cubicBezTo>
                    <a:cubicBezTo>
                      <a:pt x="16617" y="23190"/>
                      <a:pt x="14379" y="24819"/>
                      <a:pt x="11953" y="26115"/>
                    </a:cubicBezTo>
                    <a:cubicBezTo>
                      <a:pt x="10812" y="26713"/>
                      <a:pt x="9428" y="26868"/>
                      <a:pt x="8442" y="27688"/>
                    </a:cubicBezTo>
                    <a:cubicBezTo>
                      <a:pt x="7766" y="28242"/>
                      <a:pt x="6913" y="28951"/>
                      <a:pt x="6946" y="29815"/>
                    </a:cubicBezTo>
                    <a:cubicBezTo>
                      <a:pt x="6957" y="30269"/>
                      <a:pt x="7356" y="30767"/>
                      <a:pt x="7799" y="30878"/>
                    </a:cubicBezTo>
                    <a:cubicBezTo>
                      <a:pt x="7979" y="30920"/>
                      <a:pt x="8157" y="30939"/>
                      <a:pt x="8333" y="30939"/>
                    </a:cubicBezTo>
                    <a:cubicBezTo>
                      <a:pt x="9987" y="30939"/>
                      <a:pt x="11475" y="29242"/>
                      <a:pt x="13017" y="28441"/>
                    </a:cubicBezTo>
                    <a:cubicBezTo>
                      <a:pt x="14878" y="27488"/>
                      <a:pt x="16661" y="26381"/>
                      <a:pt x="18489" y="25339"/>
                    </a:cubicBezTo>
                    <a:cubicBezTo>
                      <a:pt x="20605" y="24143"/>
                      <a:pt x="22765" y="23013"/>
                      <a:pt x="24826" y="21728"/>
                    </a:cubicBezTo>
                    <a:cubicBezTo>
                      <a:pt x="26266" y="20842"/>
                      <a:pt x="27706" y="19944"/>
                      <a:pt x="29035" y="18903"/>
                    </a:cubicBezTo>
                    <a:cubicBezTo>
                      <a:pt x="31173" y="17241"/>
                      <a:pt x="33200" y="15403"/>
                      <a:pt x="35073" y="13442"/>
                    </a:cubicBezTo>
                    <a:cubicBezTo>
                      <a:pt x="35759" y="12733"/>
                      <a:pt x="36779" y="12124"/>
                      <a:pt x="36967" y="11149"/>
                    </a:cubicBezTo>
                    <a:cubicBezTo>
                      <a:pt x="37078" y="10595"/>
                      <a:pt x="36923" y="9864"/>
                      <a:pt x="36468" y="9531"/>
                    </a:cubicBezTo>
                    <a:cubicBezTo>
                      <a:pt x="36251" y="9375"/>
                      <a:pt x="35981" y="9314"/>
                      <a:pt x="35699" y="9314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1962050" y="1179125"/>
                <a:ext cx="120775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5010" extrusionOk="0">
                    <a:moveTo>
                      <a:pt x="2098" y="1"/>
                    </a:moveTo>
                    <a:cubicBezTo>
                      <a:pt x="1974" y="1"/>
                      <a:pt x="1850" y="13"/>
                      <a:pt x="1729" y="37"/>
                    </a:cubicBezTo>
                    <a:cubicBezTo>
                      <a:pt x="1419" y="104"/>
                      <a:pt x="1131" y="237"/>
                      <a:pt x="887" y="436"/>
                    </a:cubicBezTo>
                    <a:cubicBezTo>
                      <a:pt x="654" y="625"/>
                      <a:pt x="455" y="879"/>
                      <a:pt x="311" y="1156"/>
                    </a:cubicBezTo>
                    <a:cubicBezTo>
                      <a:pt x="45" y="1710"/>
                      <a:pt x="1" y="2375"/>
                      <a:pt x="178" y="2973"/>
                    </a:cubicBezTo>
                    <a:cubicBezTo>
                      <a:pt x="411" y="3826"/>
                      <a:pt x="1075" y="4568"/>
                      <a:pt x="1917" y="4856"/>
                    </a:cubicBezTo>
                    <a:cubicBezTo>
                      <a:pt x="2193" y="4955"/>
                      <a:pt x="2483" y="5009"/>
                      <a:pt x="2772" y="5009"/>
                    </a:cubicBezTo>
                    <a:cubicBezTo>
                      <a:pt x="2935" y="5009"/>
                      <a:pt x="3098" y="4992"/>
                      <a:pt x="3258" y="4956"/>
                    </a:cubicBezTo>
                    <a:cubicBezTo>
                      <a:pt x="3701" y="4856"/>
                      <a:pt x="4111" y="4613"/>
                      <a:pt x="4388" y="4247"/>
                    </a:cubicBezTo>
                    <a:cubicBezTo>
                      <a:pt x="4709" y="3837"/>
                      <a:pt x="4831" y="3305"/>
                      <a:pt x="4798" y="2785"/>
                    </a:cubicBezTo>
                    <a:cubicBezTo>
                      <a:pt x="4753" y="2264"/>
                      <a:pt x="4554" y="1777"/>
                      <a:pt x="4266" y="1345"/>
                    </a:cubicBezTo>
                    <a:cubicBezTo>
                      <a:pt x="3989" y="913"/>
                      <a:pt x="3634" y="547"/>
                      <a:pt x="3191" y="292"/>
                    </a:cubicBezTo>
                    <a:cubicBezTo>
                      <a:pt x="2858" y="109"/>
                      <a:pt x="2475" y="1"/>
                      <a:pt x="2098" y="1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>
                <a:off x="1679300" y="1344875"/>
                <a:ext cx="128250" cy="97750"/>
              </a:xfrm>
              <a:custGeom>
                <a:avLst/>
                <a:gdLst/>
                <a:ahLst/>
                <a:cxnLst/>
                <a:rect l="l" t="t" r="r" b="b"/>
                <a:pathLst>
                  <a:path w="5130" h="3910" extrusionOk="0">
                    <a:moveTo>
                      <a:pt x="2881" y="0"/>
                    </a:moveTo>
                    <a:cubicBezTo>
                      <a:pt x="2524" y="0"/>
                      <a:pt x="2162" y="61"/>
                      <a:pt x="1817" y="165"/>
                    </a:cubicBezTo>
                    <a:cubicBezTo>
                      <a:pt x="1297" y="331"/>
                      <a:pt x="798" y="608"/>
                      <a:pt x="455" y="1029"/>
                    </a:cubicBezTo>
                    <a:cubicBezTo>
                      <a:pt x="277" y="1239"/>
                      <a:pt x="145" y="1483"/>
                      <a:pt x="67" y="1749"/>
                    </a:cubicBezTo>
                    <a:cubicBezTo>
                      <a:pt x="1" y="2015"/>
                      <a:pt x="1" y="2292"/>
                      <a:pt x="67" y="2558"/>
                    </a:cubicBezTo>
                    <a:cubicBezTo>
                      <a:pt x="133" y="2790"/>
                      <a:pt x="255" y="3001"/>
                      <a:pt x="410" y="3178"/>
                    </a:cubicBezTo>
                    <a:cubicBezTo>
                      <a:pt x="577" y="3355"/>
                      <a:pt x="765" y="3499"/>
                      <a:pt x="975" y="3610"/>
                    </a:cubicBezTo>
                    <a:cubicBezTo>
                      <a:pt x="1407" y="3832"/>
                      <a:pt x="1895" y="3898"/>
                      <a:pt x="2371" y="3909"/>
                    </a:cubicBezTo>
                    <a:cubicBezTo>
                      <a:pt x="2397" y="3910"/>
                      <a:pt x="2423" y="3910"/>
                      <a:pt x="2449" y="3910"/>
                    </a:cubicBezTo>
                    <a:cubicBezTo>
                      <a:pt x="3056" y="3910"/>
                      <a:pt x="3678" y="3784"/>
                      <a:pt x="4188" y="3455"/>
                    </a:cubicBezTo>
                    <a:cubicBezTo>
                      <a:pt x="4454" y="3289"/>
                      <a:pt x="4686" y="3056"/>
                      <a:pt x="4853" y="2790"/>
                    </a:cubicBezTo>
                    <a:cubicBezTo>
                      <a:pt x="5019" y="2524"/>
                      <a:pt x="5118" y="2214"/>
                      <a:pt x="5130" y="1893"/>
                    </a:cubicBezTo>
                    <a:cubicBezTo>
                      <a:pt x="5130" y="1527"/>
                      <a:pt x="4997" y="1173"/>
                      <a:pt x="4786" y="874"/>
                    </a:cubicBezTo>
                    <a:cubicBezTo>
                      <a:pt x="4576" y="586"/>
                      <a:pt x="4277" y="353"/>
                      <a:pt x="3944" y="209"/>
                    </a:cubicBezTo>
                    <a:cubicBezTo>
                      <a:pt x="3608" y="64"/>
                      <a:pt x="3247" y="0"/>
                      <a:pt x="2881" y="0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1447775" y="1530625"/>
                <a:ext cx="94475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846" extrusionOk="0">
                    <a:moveTo>
                      <a:pt x="1878" y="1"/>
                    </a:moveTo>
                    <a:cubicBezTo>
                      <a:pt x="1858" y="1"/>
                      <a:pt x="1838" y="1"/>
                      <a:pt x="1817" y="2"/>
                    </a:cubicBezTo>
                    <a:cubicBezTo>
                      <a:pt x="1352" y="24"/>
                      <a:pt x="898" y="234"/>
                      <a:pt x="577" y="567"/>
                    </a:cubicBezTo>
                    <a:cubicBezTo>
                      <a:pt x="255" y="899"/>
                      <a:pt x="56" y="1353"/>
                      <a:pt x="23" y="1808"/>
                    </a:cubicBezTo>
                    <a:cubicBezTo>
                      <a:pt x="1" y="2328"/>
                      <a:pt x="178" y="2849"/>
                      <a:pt x="521" y="3237"/>
                    </a:cubicBezTo>
                    <a:cubicBezTo>
                      <a:pt x="865" y="3613"/>
                      <a:pt x="1374" y="3846"/>
                      <a:pt x="1884" y="3846"/>
                    </a:cubicBezTo>
                    <a:cubicBezTo>
                      <a:pt x="2238" y="3846"/>
                      <a:pt x="2593" y="3735"/>
                      <a:pt x="2892" y="3536"/>
                    </a:cubicBezTo>
                    <a:cubicBezTo>
                      <a:pt x="3191" y="3336"/>
                      <a:pt x="3424" y="3048"/>
                      <a:pt x="3579" y="2727"/>
                    </a:cubicBezTo>
                    <a:cubicBezTo>
                      <a:pt x="3712" y="2439"/>
                      <a:pt x="3778" y="2107"/>
                      <a:pt x="3756" y="1785"/>
                    </a:cubicBezTo>
                    <a:cubicBezTo>
                      <a:pt x="3734" y="1464"/>
                      <a:pt x="3634" y="1143"/>
                      <a:pt x="3457" y="866"/>
                    </a:cubicBezTo>
                    <a:cubicBezTo>
                      <a:pt x="3291" y="600"/>
                      <a:pt x="3047" y="367"/>
                      <a:pt x="2759" y="212"/>
                    </a:cubicBezTo>
                    <a:cubicBezTo>
                      <a:pt x="2489" y="77"/>
                      <a:pt x="2180" y="1"/>
                      <a:pt x="1878" y="1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2434525" y="1468500"/>
                <a:ext cx="82275" cy="81350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254" extrusionOk="0">
                    <a:moveTo>
                      <a:pt x="1659" y="0"/>
                    </a:moveTo>
                    <a:cubicBezTo>
                      <a:pt x="1526" y="0"/>
                      <a:pt x="1393" y="17"/>
                      <a:pt x="1263" y="50"/>
                    </a:cubicBezTo>
                    <a:cubicBezTo>
                      <a:pt x="831" y="161"/>
                      <a:pt x="455" y="449"/>
                      <a:pt x="233" y="836"/>
                    </a:cubicBezTo>
                    <a:cubicBezTo>
                      <a:pt x="67" y="1146"/>
                      <a:pt x="0" y="1512"/>
                      <a:pt x="45" y="1855"/>
                    </a:cubicBezTo>
                    <a:cubicBezTo>
                      <a:pt x="100" y="2210"/>
                      <a:pt x="266" y="2542"/>
                      <a:pt x="510" y="2786"/>
                    </a:cubicBezTo>
                    <a:cubicBezTo>
                      <a:pt x="765" y="3030"/>
                      <a:pt x="1097" y="3196"/>
                      <a:pt x="1452" y="3240"/>
                    </a:cubicBezTo>
                    <a:cubicBezTo>
                      <a:pt x="1520" y="3249"/>
                      <a:pt x="1590" y="3253"/>
                      <a:pt x="1660" y="3253"/>
                    </a:cubicBezTo>
                    <a:cubicBezTo>
                      <a:pt x="1939" y="3253"/>
                      <a:pt x="2223" y="3183"/>
                      <a:pt x="2471" y="3041"/>
                    </a:cubicBezTo>
                    <a:cubicBezTo>
                      <a:pt x="2703" y="2908"/>
                      <a:pt x="2914" y="2708"/>
                      <a:pt x="3058" y="2465"/>
                    </a:cubicBezTo>
                    <a:cubicBezTo>
                      <a:pt x="3202" y="2221"/>
                      <a:pt x="3279" y="1955"/>
                      <a:pt x="3291" y="1667"/>
                    </a:cubicBezTo>
                    <a:cubicBezTo>
                      <a:pt x="3291" y="1390"/>
                      <a:pt x="3224" y="1113"/>
                      <a:pt x="3102" y="870"/>
                    </a:cubicBezTo>
                    <a:cubicBezTo>
                      <a:pt x="2969" y="626"/>
                      <a:pt x="2770" y="415"/>
                      <a:pt x="2537" y="260"/>
                    </a:cubicBezTo>
                    <a:cubicBezTo>
                      <a:pt x="2281" y="89"/>
                      <a:pt x="1971" y="0"/>
                      <a:pt x="1659" y="0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2281650" y="2175100"/>
                <a:ext cx="800675" cy="732275"/>
              </a:xfrm>
              <a:custGeom>
                <a:avLst/>
                <a:gdLst/>
                <a:ahLst/>
                <a:cxnLst/>
                <a:rect l="l" t="t" r="r" b="b"/>
                <a:pathLst>
                  <a:path w="32027" h="29291" fill="none" extrusionOk="0">
                    <a:moveTo>
                      <a:pt x="1" y="10824"/>
                    </a:moveTo>
                    <a:cubicBezTo>
                      <a:pt x="1075" y="10569"/>
                      <a:pt x="2227" y="10635"/>
                      <a:pt x="3269" y="11001"/>
                    </a:cubicBezTo>
                    <a:cubicBezTo>
                      <a:pt x="4310" y="11366"/>
                      <a:pt x="5251" y="12031"/>
                      <a:pt x="5927" y="12906"/>
                    </a:cubicBezTo>
                    <a:cubicBezTo>
                      <a:pt x="6758" y="13959"/>
                      <a:pt x="7201" y="15266"/>
                      <a:pt x="7556" y="16562"/>
                    </a:cubicBezTo>
                    <a:cubicBezTo>
                      <a:pt x="7899" y="17858"/>
                      <a:pt x="8165" y="19187"/>
                      <a:pt x="8697" y="20417"/>
                    </a:cubicBezTo>
                    <a:cubicBezTo>
                      <a:pt x="9782" y="22887"/>
                      <a:pt x="11976" y="24815"/>
                      <a:pt x="14535" y="25635"/>
                    </a:cubicBezTo>
                    <a:cubicBezTo>
                      <a:pt x="17094" y="26454"/>
                      <a:pt x="19985" y="26155"/>
                      <a:pt x="22355" y="24870"/>
                    </a:cubicBezTo>
                    <a:cubicBezTo>
                      <a:pt x="25114" y="23364"/>
                      <a:pt x="27019" y="20705"/>
                      <a:pt x="28980" y="18246"/>
                    </a:cubicBezTo>
                    <a:cubicBezTo>
                      <a:pt x="30154" y="16761"/>
                      <a:pt x="31428" y="15233"/>
                      <a:pt x="31827" y="13383"/>
                    </a:cubicBezTo>
                    <a:cubicBezTo>
                      <a:pt x="32026" y="12452"/>
                      <a:pt x="31993" y="11466"/>
                      <a:pt x="31605" y="10591"/>
                    </a:cubicBezTo>
                    <a:cubicBezTo>
                      <a:pt x="31417" y="10159"/>
                      <a:pt x="31140" y="9760"/>
                      <a:pt x="30797" y="9439"/>
                    </a:cubicBezTo>
                    <a:cubicBezTo>
                      <a:pt x="30453" y="9118"/>
                      <a:pt x="30032" y="8874"/>
                      <a:pt x="29567" y="8752"/>
                    </a:cubicBezTo>
                    <a:cubicBezTo>
                      <a:pt x="29080" y="8608"/>
                      <a:pt x="28559" y="8619"/>
                      <a:pt x="28072" y="8730"/>
                    </a:cubicBezTo>
                    <a:cubicBezTo>
                      <a:pt x="27573" y="8852"/>
                      <a:pt x="27108" y="9073"/>
                      <a:pt x="26709" y="9372"/>
                    </a:cubicBezTo>
                    <a:cubicBezTo>
                      <a:pt x="25889" y="9982"/>
                      <a:pt x="25324" y="10868"/>
                      <a:pt x="24948" y="11798"/>
                    </a:cubicBezTo>
                    <a:cubicBezTo>
                      <a:pt x="24183" y="13682"/>
                      <a:pt x="24117" y="15775"/>
                      <a:pt x="23341" y="17647"/>
                    </a:cubicBezTo>
                    <a:cubicBezTo>
                      <a:pt x="22821" y="18921"/>
                      <a:pt x="21968" y="20051"/>
                      <a:pt x="20882" y="20893"/>
                    </a:cubicBezTo>
                    <a:cubicBezTo>
                      <a:pt x="19796" y="21735"/>
                      <a:pt x="18478" y="22267"/>
                      <a:pt x="17105" y="22400"/>
                    </a:cubicBezTo>
                    <a:cubicBezTo>
                      <a:pt x="15166" y="22577"/>
                      <a:pt x="13238" y="21935"/>
                      <a:pt x="11289" y="22034"/>
                    </a:cubicBezTo>
                    <a:cubicBezTo>
                      <a:pt x="10314" y="22079"/>
                      <a:pt x="9328" y="22322"/>
                      <a:pt x="8542" y="22887"/>
                    </a:cubicBezTo>
                    <a:cubicBezTo>
                      <a:pt x="8143" y="23175"/>
                      <a:pt x="7810" y="23541"/>
                      <a:pt x="7567" y="23962"/>
                    </a:cubicBezTo>
                    <a:cubicBezTo>
                      <a:pt x="7334" y="24394"/>
                      <a:pt x="7201" y="24881"/>
                      <a:pt x="7212" y="25369"/>
                    </a:cubicBezTo>
                    <a:cubicBezTo>
                      <a:pt x="7234" y="25790"/>
                      <a:pt x="7356" y="26222"/>
                      <a:pt x="7556" y="26598"/>
                    </a:cubicBezTo>
                    <a:cubicBezTo>
                      <a:pt x="7766" y="26975"/>
                      <a:pt x="8054" y="27307"/>
                      <a:pt x="8375" y="27595"/>
                    </a:cubicBezTo>
                    <a:cubicBezTo>
                      <a:pt x="9029" y="28149"/>
                      <a:pt x="9849" y="28493"/>
                      <a:pt x="10680" y="28725"/>
                    </a:cubicBezTo>
                    <a:cubicBezTo>
                      <a:pt x="12308" y="29190"/>
                      <a:pt x="14069" y="29290"/>
                      <a:pt x="15676" y="28792"/>
                    </a:cubicBezTo>
                    <a:cubicBezTo>
                      <a:pt x="16484" y="28537"/>
                      <a:pt x="17249" y="28127"/>
                      <a:pt x="17891" y="27584"/>
                    </a:cubicBezTo>
                    <a:cubicBezTo>
                      <a:pt x="18534" y="27041"/>
                      <a:pt x="19065" y="26343"/>
                      <a:pt x="19387" y="25557"/>
                    </a:cubicBezTo>
                    <a:cubicBezTo>
                      <a:pt x="19730" y="24715"/>
                      <a:pt x="19841" y="23773"/>
                      <a:pt x="19741" y="22854"/>
                    </a:cubicBezTo>
                    <a:cubicBezTo>
                      <a:pt x="19641" y="21935"/>
                      <a:pt x="19331" y="21048"/>
                      <a:pt x="18888" y="20251"/>
                    </a:cubicBezTo>
                    <a:cubicBezTo>
                      <a:pt x="17991" y="18633"/>
                      <a:pt x="16562" y="17382"/>
                      <a:pt x="15033" y="16362"/>
                    </a:cubicBezTo>
                    <a:cubicBezTo>
                      <a:pt x="13349" y="15244"/>
                      <a:pt x="11499" y="14368"/>
                      <a:pt x="9904" y="13128"/>
                    </a:cubicBezTo>
                    <a:cubicBezTo>
                      <a:pt x="9106" y="12507"/>
                      <a:pt x="8364" y="11798"/>
                      <a:pt x="7799" y="10957"/>
                    </a:cubicBezTo>
                    <a:cubicBezTo>
                      <a:pt x="7223" y="10126"/>
                      <a:pt x="6824" y="9162"/>
                      <a:pt x="6725" y="8154"/>
                    </a:cubicBezTo>
                    <a:cubicBezTo>
                      <a:pt x="6581" y="6769"/>
                      <a:pt x="7013" y="5351"/>
                      <a:pt x="7810" y="4199"/>
                    </a:cubicBezTo>
                    <a:cubicBezTo>
                      <a:pt x="8597" y="3047"/>
                      <a:pt x="9727" y="2161"/>
                      <a:pt x="10979" y="1529"/>
                    </a:cubicBezTo>
                    <a:cubicBezTo>
                      <a:pt x="13094" y="455"/>
                      <a:pt x="15520" y="134"/>
                      <a:pt x="17902" y="45"/>
                    </a:cubicBezTo>
                    <a:cubicBezTo>
                      <a:pt x="19065" y="1"/>
                      <a:pt x="20240" y="12"/>
                      <a:pt x="21392" y="189"/>
                    </a:cubicBezTo>
                    <a:cubicBezTo>
                      <a:pt x="22544" y="377"/>
                      <a:pt x="23674" y="743"/>
                      <a:pt x="24660" y="1363"/>
                    </a:cubicBezTo>
                    <a:cubicBezTo>
                      <a:pt x="25646" y="1984"/>
                      <a:pt x="26476" y="2881"/>
                      <a:pt x="26919" y="3967"/>
                    </a:cubicBezTo>
                    <a:cubicBezTo>
                      <a:pt x="27363" y="5041"/>
                      <a:pt x="27396" y="6304"/>
                      <a:pt x="26897" y="7367"/>
                    </a:cubicBezTo>
                    <a:cubicBezTo>
                      <a:pt x="26609" y="7988"/>
                      <a:pt x="26144" y="8519"/>
                      <a:pt x="25601" y="8929"/>
                    </a:cubicBezTo>
                    <a:cubicBezTo>
                      <a:pt x="25047" y="9328"/>
                      <a:pt x="24405" y="9616"/>
                      <a:pt x="23740" y="9771"/>
                    </a:cubicBezTo>
                    <a:cubicBezTo>
                      <a:pt x="22411" y="10104"/>
                      <a:pt x="21004" y="9971"/>
                      <a:pt x="19675" y="9638"/>
                    </a:cubicBezTo>
                    <a:cubicBezTo>
                      <a:pt x="18523" y="9350"/>
                      <a:pt x="17404" y="8929"/>
                      <a:pt x="16263" y="8586"/>
                    </a:cubicBezTo>
                    <a:cubicBezTo>
                      <a:pt x="15133" y="8254"/>
                      <a:pt x="13947" y="7988"/>
                      <a:pt x="12751" y="8054"/>
                    </a:cubicBezTo>
                    <a:cubicBezTo>
                      <a:pt x="11499" y="8121"/>
                      <a:pt x="10259" y="8564"/>
                      <a:pt x="9239" y="9306"/>
                    </a:cubicBezTo>
                    <a:cubicBezTo>
                      <a:pt x="8220" y="10059"/>
                      <a:pt x="7434" y="11112"/>
                      <a:pt x="7024" y="12308"/>
                    </a:cubicBezTo>
                    <a:cubicBezTo>
                      <a:pt x="6592" y="13538"/>
                      <a:pt x="6559" y="14867"/>
                      <a:pt x="6536" y="16163"/>
                    </a:cubicBezTo>
                    <a:cubicBezTo>
                      <a:pt x="6503" y="17470"/>
                      <a:pt x="6470" y="18800"/>
                      <a:pt x="6027" y="20018"/>
                    </a:cubicBezTo>
                    <a:cubicBezTo>
                      <a:pt x="5916" y="20362"/>
                      <a:pt x="5761" y="20683"/>
                      <a:pt x="5562" y="20971"/>
                    </a:cubicBezTo>
                    <a:cubicBezTo>
                      <a:pt x="5362" y="21270"/>
                      <a:pt x="5096" y="21525"/>
                      <a:pt x="4786" y="21691"/>
                    </a:cubicBezTo>
                    <a:cubicBezTo>
                      <a:pt x="4476" y="21868"/>
                      <a:pt x="4121" y="21957"/>
                      <a:pt x="3767" y="21912"/>
                    </a:cubicBezTo>
                    <a:cubicBezTo>
                      <a:pt x="3413" y="21879"/>
                      <a:pt x="3080" y="21691"/>
                      <a:pt x="2870" y="21403"/>
                    </a:cubicBezTo>
                    <a:cubicBezTo>
                      <a:pt x="2637" y="21093"/>
                      <a:pt x="2571" y="20683"/>
                      <a:pt x="2637" y="20306"/>
                    </a:cubicBezTo>
                    <a:cubicBezTo>
                      <a:pt x="2692" y="19918"/>
                      <a:pt x="2870" y="19564"/>
                      <a:pt x="3058" y="19232"/>
                    </a:cubicBezTo>
                    <a:cubicBezTo>
                      <a:pt x="3811" y="17980"/>
                      <a:pt x="4986" y="17005"/>
                      <a:pt x="6315" y="16407"/>
                    </a:cubicBezTo>
                    <a:cubicBezTo>
                      <a:pt x="7644" y="15809"/>
                      <a:pt x="9129" y="15587"/>
                      <a:pt x="10580" y="15676"/>
                    </a:cubicBezTo>
                    <a:cubicBezTo>
                      <a:pt x="13526" y="15842"/>
                      <a:pt x="16252" y="17238"/>
                      <a:pt x="19088" y="18046"/>
                    </a:cubicBezTo>
                    <a:cubicBezTo>
                      <a:pt x="20339" y="18401"/>
                      <a:pt x="21658" y="18644"/>
                      <a:pt x="22954" y="18523"/>
                    </a:cubicBezTo>
                    <a:cubicBezTo>
                      <a:pt x="24261" y="18390"/>
                      <a:pt x="25557" y="17858"/>
                      <a:pt x="26410" y="16861"/>
                    </a:cubicBezTo>
                    <a:cubicBezTo>
                      <a:pt x="26964" y="16196"/>
                      <a:pt x="27307" y="15354"/>
                      <a:pt x="27440" y="14501"/>
                    </a:cubicBezTo>
                    <a:cubicBezTo>
                      <a:pt x="27562" y="13637"/>
                      <a:pt x="27496" y="12762"/>
                      <a:pt x="27296" y="11909"/>
                    </a:cubicBezTo>
                    <a:cubicBezTo>
                      <a:pt x="26875" y="10104"/>
                      <a:pt x="25889" y="8453"/>
                      <a:pt x="24649" y="7068"/>
                    </a:cubicBezTo>
                    <a:cubicBezTo>
                      <a:pt x="23408" y="5684"/>
                      <a:pt x="21912" y="4543"/>
                      <a:pt x="20373" y="3501"/>
                    </a:cubicBezTo>
                    <a:cubicBezTo>
                      <a:pt x="18955" y="2560"/>
                      <a:pt x="17481" y="1673"/>
                      <a:pt x="15886" y="1075"/>
                    </a:cubicBezTo>
                    <a:cubicBezTo>
                      <a:pt x="14291" y="477"/>
                      <a:pt x="12574" y="156"/>
                      <a:pt x="10879" y="344"/>
                    </a:cubicBezTo>
                    <a:cubicBezTo>
                      <a:pt x="8242" y="632"/>
                      <a:pt x="5816" y="2161"/>
                      <a:pt x="4254" y="4299"/>
                    </a:cubicBezTo>
                    <a:cubicBezTo>
                      <a:pt x="3490" y="5340"/>
                      <a:pt x="2914" y="6525"/>
                      <a:pt x="2626" y="7788"/>
                    </a:cubicBezTo>
                    <a:cubicBezTo>
                      <a:pt x="2349" y="9051"/>
                      <a:pt x="2382" y="10380"/>
                      <a:pt x="2770" y="11621"/>
                    </a:cubicBezTo>
                    <a:cubicBezTo>
                      <a:pt x="3025" y="12430"/>
                      <a:pt x="3424" y="13183"/>
                      <a:pt x="3767" y="13959"/>
                    </a:cubicBezTo>
                    <a:cubicBezTo>
                      <a:pt x="4110" y="14734"/>
                      <a:pt x="4387" y="15565"/>
                      <a:pt x="4365" y="16407"/>
                    </a:cubicBezTo>
                    <a:cubicBezTo>
                      <a:pt x="4365" y="16828"/>
                      <a:pt x="4277" y="17260"/>
                      <a:pt x="4088" y="17636"/>
                    </a:cubicBezTo>
                    <a:cubicBezTo>
                      <a:pt x="3911" y="18024"/>
                      <a:pt x="3623" y="18368"/>
                      <a:pt x="3269" y="18589"/>
                    </a:cubicBezTo>
                    <a:cubicBezTo>
                      <a:pt x="2903" y="18822"/>
                      <a:pt x="2471" y="18932"/>
                      <a:pt x="2050" y="18877"/>
                    </a:cubicBezTo>
                    <a:cubicBezTo>
                      <a:pt x="1629" y="18822"/>
                      <a:pt x="1230" y="18589"/>
                      <a:pt x="987" y="18246"/>
                    </a:cubicBezTo>
                    <a:cubicBezTo>
                      <a:pt x="721" y="17869"/>
                      <a:pt x="654" y="17382"/>
                      <a:pt x="743" y="16927"/>
                    </a:cubicBezTo>
                    <a:cubicBezTo>
                      <a:pt x="820" y="16473"/>
                      <a:pt x="1031" y="16052"/>
                      <a:pt x="1286" y="15676"/>
                    </a:cubicBezTo>
                    <a:cubicBezTo>
                      <a:pt x="2338" y="14069"/>
                      <a:pt x="4077" y="13028"/>
                      <a:pt x="5905" y="12463"/>
                    </a:cubicBezTo>
                    <a:cubicBezTo>
                      <a:pt x="7733" y="11909"/>
                      <a:pt x="9660" y="11787"/>
                      <a:pt x="11566" y="11710"/>
                    </a:cubicBezTo>
                    <a:cubicBezTo>
                      <a:pt x="12984" y="11654"/>
                      <a:pt x="14424" y="11621"/>
                      <a:pt x="15764" y="12064"/>
                    </a:cubicBezTo>
                    <a:cubicBezTo>
                      <a:pt x="16440" y="12286"/>
                      <a:pt x="17082" y="12618"/>
                      <a:pt x="17603" y="13095"/>
                    </a:cubicBezTo>
                    <a:cubicBezTo>
                      <a:pt x="18124" y="13571"/>
                      <a:pt x="18523" y="14191"/>
                      <a:pt x="18689" y="14878"/>
                    </a:cubicBezTo>
                    <a:cubicBezTo>
                      <a:pt x="18833" y="15465"/>
                      <a:pt x="18811" y="16074"/>
                      <a:pt x="18689" y="16662"/>
                    </a:cubicBezTo>
                    <a:cubicBezTo>
                      <a:pt x="18578" y="17249"/>
                      <a:pt x="18367" y="17814"/>
                      <a:pt x="18146" y="18368"/>
                    </a:cubicBezTo>
                    <a:cubicBezTo>
                      <a:pt x="17703" y="19475"/>
                      <a:pt x="17182" y="20605"/>
                      <a:pt x="17204" y="21802"/>
                    </a:cubicBezTo>
                    <a:cubicBezTo>
                      <a:pt x="17226" y="22865"/>
                      <a:pt x="17692" y="23895"/>
                      <a:pt x="18401" y="24682"/>
                    </a:cubicBezTo>
                    <a:cubicBezTo>
                      <a:pt x="19110" y="25468"/>
                      <a:pt x="20051" y="26022"/>
                      <a:pt x="21059" y="26355"/>
                    </a:cubicBezTo>
                    <a:cubicBezTo>
                      <a:pt x="23020" y="26986"/>
                      <a:pt x="25202" y="26764"/>
                      <a:pt x="27097" y="25956"/>
                    </a:cubicBezTo>
                    <a:cubicBezTo>
                      <a:pt x="28792" y="25236"/>
                      <a:pt x="30309" y="24028"/>
                      <a:pt x="31151" y="22400"/>
                    </a:cubicBezTo>
                    <a:cubicBezTo>
                      <a:pt x="31805" y="21126"/>
                      <a:pt x="32026" y="19641"/>
                      <a:pt x="31760" y="18235"/>
                    </a:cubicBezTo>
                    <a:cubicBezTo>
                      <a:pt x="31495" y="16828"/>
                      <a:pt x="30741" y="15521"/>
                      <a:pt x="29667" y="14579"/>
                    </a:cubicBezTo>
                  </a:path>
                </a:pathLst>
              </a:custGeom>
              <a:noFill/>
              <a:ln w="6650" cap="flat" cmpd="sng">
                <a:solidFill>
                  <a:srgbClr val="CDB3E0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2266150" y="2173725"/>
                <a:ext cx="713975" cy="794575"/>
              </a:xfrm>
              <a:custGeom>
                <a:avLst/>
                <a:gdLst/>
                <a:ahLst/>
                <a:cxnLst/>
                <a:rect l="l" t="t" r="r" b="b"/>
                <a:pathLst>
                  <a:path w="28559" h="31783" fill="none" extrusionOk="0">
                    <a:moveTo>
                      <a:pt x="17337" y="0"/>
                    </a:moveTo>
                    <a:cubicBezTo>
                      <a:pt x="17935" y="632"/>
                      <a:pt x="18334" y="1429"/>
                      <a:pt x="18500" y="2271"/>
                    </a:cubicBezTo>
                    <a:cubicBezTo>
                      <a:pt x="18655" y="3113"/>
                      <a:pt x="18567" y="4010"/>
                      <a:pt x="18245" y="4808"/>
                    </a:cubicBezTo>
                    <a:cubicBezTo>
                      <a:pt x="17924" y="5606"/>
                      <a:pt x="17370" y="6304"/>
                      <a:pt x="16672" y="6802"/>
                    </a:cubicBezTo>
                    <a:cubicBezTo>
                      <a:pt x="15963" y="7301"/>
                      <a:pt x="15121" y="7589"/>
                      <a:pt x="14257" y="7633"/>
                    </a:cubicBezTo>
                    <a:cubicBezTo>
                      <a:pt x="13404" y="7666"/>
                      <a:pt x="12540" y="7456"/>
                      <a:pt x="11820" y="6990"/>
                    </a:cubicBezTo>
                    <a:cubicBezTo>
                      <a:pt x="11111" y="6514"/>
                      <a:pt x="10557" y="5794"/>
                      <a:pt x="10347" y="4974"/>
                    </a:cubicBezTo>
                    <a:cubicBezTo>
                      <a:pt x="10170" y="4321"/>
                      <a:pt x="10214" y="3623"/>
                      <a:pt x="10424" y="2991"/>
                    </a:cubicBezTo>
                    <a:cubicBezTo>
                      <a:pt x="10646" y="2349"/>
                      <a:pt x="11034" y="1784"/>
                      <a:pt x="11532" y="1330"/>
                    </a:cubicBezTo>
                    <a:cubicBezTo>
                      <a:pt x="12518" y="421"/>
                      <a:pt x="13903" y="11"/>
                      <a:pt x="15243" y="45"/>
                    </a:cubicBezTo>
                    <a:cubicBezTo>
                      <a:pt x="16584" y="78"/>
                      <a:pt x="17891" y="510"/>
                      <a:pt x="19087" y="1119"/>
                    </a:cubicBezTo>
                    <a:cubicBezTo>
                      <a:pt x="20284" y="1717"/>
                      <a:pt x="21391" y="2482"/>
                      <a:pt x="22510" y="3224"/>
                    </a:cubicBezTo>
                    <a:cubicBezTo>
                      <a:pt x="23540" y="3900"/>
                      <a:pt x="24593" y="4575"/>
                      <a:pt x="25534" y="5373"/>
                    </a:cubicBezTo>
                    <a:cubicBezTo>
                      <a:pt x="26476" y="6182"/>
                      <a:pt x="27318" y="7134"/>
                      <a:pt x="27827" y="8253"/>
                    </a:cubicBezTo>
                    <a:cubicBezTo>
                      <a:pt x="28548" y="9837"/>
                      <a:pt x="28559" y="11709"/>
                      <a:pt x="27905" y="13316"/>
                    </a:cubicBezTo>
                    <a:cubicBezTo>
                      <a:pt x="27263" y="14933"/>
                      <a:pt x="25966" y="16262"/>
                      <a:pt x="24404" y="17005"/>
                    </a:cubicBezTo>
                    <a:cubicBezTo>
                      <a:pt x="22931" y="17702"/>
                      <a:pt x="21269" y="17880"/>
                      <a:pt x="19652" y="18090"/>
                    </a:cubicBezTo>
                    <a:cubicBezTo>
                      <a:pt x="18035" y="18290"/>
                      <a:pt x="16373" y="18555"/>
                      <a:pt x="14955" y="19375"/>
                    </a:cubicBezTo>
                    <a:cubicBezTo>
                      <a:pt x="14069" y="19896"/>
                      <a:pt x="13316" y="20627"/>
                      <a:pt x="12651" y="21402"/>
                    </a:cubicBezTo>
                    <a:cubicBezTo>
                      <a:pt x="11787" y="22411"/>
                      <a:pt x="11034" y="23563"/>
                      <a:pt x="10735" y="24859"/>
                    </a:cubicBezTo>
                    <a:cubicBezTo>
                      <a:pt x="10591" y="25501"/>
                      <a:pt x="10557" y="26177"/>
                      <a:pt x="10679" y="26831"/>
                    </a:cubicBezTo>
                    <a:cubicBezTo>
                      <a:pt x="10801" y="27484"/>
                      <a:pt x="11089" y="28116"/>
                      <a:pt x="11532" y="28614"/>
                    </a:cubicBezTo>
                    <a:cubicBezTo>
                      <a:pt x="11986" y="29113"/>
                      <a:pt x="12585" y="29478"/>
                      <a:pt x="13227" y="29700"/>
                    </a:cubicBezTo>
                    <a:cubicBezTo>
                      <a:pt x="13870" y="29932"/>
                      <a:pt x="14545" y="30021"/>
                      <a:pt x="15221" y="30043"/>
                    </a:cubicBezTo>
                    <a:cubicBezTo>
                      <a:pt x="16584" y="30087"/>
                      <a:pt x="17935" y="29844"/>
                      <a:pt x="19298" y="29866"/>
                    </a:cubicBezTo>
                    <a:cubicBezTo>
                      <a:pt x="20239" y="29888"/>
                      <a:pt x="21170" y="30021"/>
                      <a:pt x="22111" y="30076"/>
                    </a:cubicBezTo>
                    <a:cubicBezTo>
                      <a:pt x="23053" y="30121"/>
                      <a:pt x="24017" y="30076"/>
                      <a:pt x="24892" y="29733"/>
                    </a:cubicBezTo>
                    <a:cubicBezTo>
                      <a:pt x="25390" y="29533"/>
                      <a:pt x="25856" y="29234"/>
                      <a:pt x="26232" y="28858"/>
                    </a:cubicBezTo>
                    <a:cubicBezTo>
                      <a:pt x="26609" y="28470"/>
                      <a:pt x="26897" y="28005"/>
                      <a:pt x="27052" y="27495"/>
                    </a:cubicBezTo>
                    <a:cubicBezTo>
                      <a:pt x="27218" y="26986"/>
                      <a:pt x="27240" y="26432"/>
                      <a:pt x="27107" y="25911"/>
                    </a:cubicBezTo>
                    <a:cubicBezTo>
                      <a:pt x="26986" y="25390"/>
                      <a:pt x="26698" y="24903"/>
                      <a:pt x="26288" y="24549"/>
                    </a:cubicBezTo>
                    <a:cubicBezTo>
                      <a:pt x="25900" y="24216"/>
                      <a:pt x="25413" y="24006"/>
                      <a:pt x="24914" y="23928"/>
                    </a:cubicBezTo>
                    <a:cubicBezTo>
                      <a:pt x="24404" y="23851"/>
                      <a:pt x="23884" y="23906"/>
                      <a:pt x="23396" y="24061"/>
                    </a:cubicBezTo>
                    <a:cubicBezTo>
                      <a:pt x="22422" y="24360"/>
                      <a:pt x="21602" y="25036"/>
                      <a:pt x="20937" y="25822"/>
                    </a:cubicBezTo>
                    <a:cubicBezTo>
                      <a:pt x="20284" y="26609"/>
                      <a:pt x="19763" y="27495"/>
                      <a:pt x="19209" y="28348"/>
                    </a:cubicBezTo>
                    <a:cubicBezTo>
                      <a:pt x="18655" y="29212"/>
                      <a:pt x="18057" y="30054"/>
                      <a:pt x="17270" y="30708"/>
                    </a:cubicBezTo>
                    <a:cubicBezTo>
                      <a:pt x="16650" y="31217"/>
                      <a:pt x="15897" y="31605"/>
                      <a:pt x="15099" y="31683"/>
                    </a:cubicBezTo>
                    <a:cubicBezTo>
                      <a:pt x="14224" y="31782"/>
                      <a:pt x="13338" y="31516"/>
                      <a:pt x="12585" y="31062"/>
                    </a:cubicBezTo>
                    <a:cubicBezTo>
                      <a:pt x="11831" y="30608"/>
                      <a:pt x="11189" y="29977"/>
                      <a:pt x="10624" y="29312"/>
                    </a:cubicBezTo>
                    <a:cubicBezTo>
                      <a:pt x="8652" y="26986"/>
                      <a:pt x="7367" y="24128"/>
                      <a:pt x="5373" y="21823"/>
                    </a:cubicBezTo>
                    <a:cubicBezTo>
                      <a:pt x="4520" y="20826"/>
                      <a:pt x="3534" y="19951"/>
                      <a:pt x="2648" y="18976"/>
                    </a:cubicBezTo>
                    <a:cubicBezTo>
                      <a:pt x="1762" y="18002"/>
                      <a:pt x="953" y="16916"/>
                      <a:pt x="554" y="15675"/>
                    </a:cubicBezTo>
                    <a:cubicBezTo>
                      <a:pt x="0" y="13958"/>
                      <a:pt x="255" y="12031"/>
                      <a:pt x="1097" y="10447"/>
                    </a:cubicBezTo>
                    <a:cubicBezTo>
                      <a:pt x="1939" y="8851"/>
                      <a:pt x="3346" y="7600"/>
                      <a:pt x="4952" y="6802"/>
                    </a:cubicBezTo>
                    <a:cubicBezTo>
                      <a:pt x="6569" y="5993"/>
                      <a:pt x="8375" y="5628"/>
                      <a:pt x="10170" y="5572"/>
                    </a:cubicBezTo>
                    <a:cubicBezTo>
                      <a:pt x="11964" y="5517"/>
                      <a:pt x="13759" y="5772"/>
                      <a:pt x="15520" y="6160"/>
                    </a:cubicBezTo>
                    <a:cubicBezTo>
                      <a:pt x="17658" y="6636"/>
                      <a:pt x="19785" y="7334"/>
                      <a:pt x="21591" y="8586"/>
                    </a:cubicBezTo>
                    <a:cubicBezTo>
                      <a:pt x="23396" y="9837"/>
                      <a:pt x="24848" y="11698"/>
                      <a:pt x="25246" y="13847"/>
                    </a:cubicBezTo>
                    <a:cubicBezTo>
                      <a:pt x="25557" y="15587"/>
                      <a:pt x="25158" y="17448"/>
                      <a:pt x="24150" y="18899"/>
                    </a:cubicBezTo>
                    <a:cubicBezTo>
                      <a:pt x="23131" y="20361"/>
                      <a:pt x="21524" y="21380"/>
                      <a:pt x="19785" y="21690"/>
                    </a:cubicBezTo>
                    <a:cubicBezTo>
                      <a:pt x="18987" y="21823"/>
                      <a:pt x="18168" y="21823"/>
                      <a:pt x="17381" y="21635"/>
                    </a:cubicBezTo>
                    <a:cubicBezTo>
                      <a:pt x="16595" y="21458"/>
                      <a:pt x="15852" y="21092"/>
                      <a:pt x="15243" y="20561"/>
                    </a:cubicBezTo>
                    <a:cubicBezTo>
                      <a:pt x="14124" y="19608"/>
                      <a:pt x="13526" y="18090"/>
                      <a:pt x="13670" y="16628"/>
                    </a:cubicBezTo>
                    <a:cubicBezTo>
                      <a:pt x="13825" y="15166"/>
                      <a:pt x="14723" y="13792"/>
                      <a:pt x="16008" y="13083"/>
                    </a:cubicBezTo>
                  </a:path>
                </a:pathLst>
              </a:custGeom>
              <a:noFill/>
              <a:ln w="6650" cap="flat" cmpd="sng">
                <a:solidFill>
                  <a:srgbClr val="CDB3E0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2351175" y="2341550"/>
                <a:ext cx="739450" cy="423200"/>
              </a:xfrm>
              <a:custGeom>
                <a:avLst/>
                <a:gdLst/>
                <a:ahLst/>
                <a:cxnLst/>
                <a:rect l="l" t="t" r="r" b="b"/>
                <a:pathLst>
                  <a:path w="29578" h="16928" fill="none" extrusionOk="0">
                    <a:moveTo>
                      <a:pt x="443" y="16927"/>
                    </a:moveTo>
                    <a:cubicBezTo>
                      <a:pt x="0" y="15886"/>
                      <a:pt x="78" y="14645"/>
                      <a:pt x="620" y="13648"/>
                    </a:cubicBezTo>
                    <a:cubicBezTo>
                      <a:pt x="1174" y="12662"/>
                      <a:pt x="2193" y="11942"/>
                      <a:pt x="3301" y="11754"/>
                    </a:cubicBezTo>
                    <a:cubicBezTo>
                      <a:pt x="4143" y="11610"/>
                      <a:pt x="5007" y="11765"/>
                      <a:pt x="5849" y="11831"/>
                    </a:cubicBezTo>
                    <a:cubicBezTo>
                      <a:pt x="6281" y="11865"/>
                      <a:pt x="6702" y="11887"/>
                      <a:pt x="7123" y="11842"/>
                    </a:cubicBezTo>
                    <a:cubicBezTo>
                      <a:pt x="7555" y="11798"/>
                      <a:pt x="7976" y="11687"/>
                      <a:pt x="8342" y="11477"/>
                    </a:cubicBezTo>
                    <a:cubicBezTo>
                      <a:pt x="8995" y="11111"/>
                      <a:pt x="9438" y="10480"/>
                      <a:pt x="9826" y="9848"/>
                    </a:cubicBezTo>
                    <a:cubicBezTo>
                      <a:pt x="10225" y="9217"/>
                      <a:pt x="10590" y="8552"/>
                      <a:pt x="11144" y="8043"/>
                    </a:cubicBezTo>
                    <a:cubicBezTo>
                      <a:pt x="11598" y="7633"/>
                      <a:pt x="12175" y="7345"/>
                      <a:pt x="12762" y="7168"/>
                    </a:cubicBezTo>
                    <a:cubicBezTo>
                      <a:pt x="13360" y="6990"/>
                      <a:pt x="13980" y="6913"/>
                      <a:pt x="14601" y="6857"/>
                    </a:cubicBezTo>
                    <a:cubicBezTo>
                      <a:pt x="15830" y="6769"/>
                      <a:pt x="17104" y="6780"/>
                      <a:pt x="18278" y="6370"/>
                    </a:cubicBezTo>
                    <a:cubicBezTo>
                      <a:pt x="19419" y="5960"/>
                      <a:pt x="20372" y="5174"/>
                      <a:pt x="21214" y="4299"/>
                    </a:cubicBezTo>
                    <a:cubicBezTo>
                      <a:pt x="22056" y="3434"/>
                      <a:pt x="22798" y="2471"/>
                      <a:pt x="23662" y="1618"/>
                    </a:cubicBezTo>
                    <a:cubicBezTo>
                      <a:pt x="24083" y="1197"/>
                      <a:pt x="24526" y="798"/>
                      <a:pt x="25047" y="499"/>
                    </a:cubicBezTo>
                    <a:cubicBezTo>
                      <a:pt x="25556" y="211"/>
                      <a:pt x="26144" y="11"/>
                      <a:pt x="26731" y="0"/>
                    </a:cubicBezTo>
                    <a:cubicBezTo>
                      <a:pt x="27528" y="0"/>
                      <a:pt x="28304" y="355"/>
                      <a:pt x="28824" y="953"/>
                    </a:cubicBezTo>
                    <a:cubicBezTo>
                      <a:pt x="29334" y="1551"/>
                      <a:pt x="29578" y="2371"/>
                      <a:pt x="29467" y="3158"/>
                    </a:cubicBezTo>
                  </a:path>
                </a:pathLst>
              </a:custGeom>
              <a:noFill/>
              <a:ln w="6650" cap="flat" cmpd="sng">
                <a:solidFill>
                  <a:srgbClr val="CDB3E0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2311000" y="2125525"/>
                <a:ext cx="768550" cy="810650"/>
              </a:xfrm>
              <a:custGeom>
                <a:avLst/>
                <a:gdLst/>
                <a:ahLst/>
                <a:cxnLst/>
                <a:rect l="l" t="t" r="r" b="b"/>
                <a:pathLst>
                  <a:path w="30742" h="32426" fill="none" extrusionOk="0">
                    <a:moveTo>
                      <a:pt x="4775" y="30044"/>
                    </a:moveTo>
                    <a:cubicBezTo>
                      <a:pt x="5584" y="29933"/>
                      <a:pt x="6359" y="29611"/>
                      <a:pt x="7002" y="29113"/>
                    </a:cubicBezTo>
                    <a:cubicBezTo>
                      <a:pt x="7656" y="28626"/>
                      <a:pt x="8165" y="27961"/>
                      <a:pt x="8486" y="27208"/>
                    </a:cubicBezTo>
                    <a:cubicBezTo>
                      <a:pt x="8808" y="26465"/>
                      <a:pt x="8941" y="25635"/>
                      <a:pt x="8852" y="24826"/>
                    </a:cubicBezTo>
                    <a:cubicBezTo>
                      <a:pt x="8763" y="24017"/>
                      <a:pt x="8464" y="23231"/>
                      <a:pt x="7988" y="22566"/>
                    </a:cubicBezTo>
                    <a:cubicBezTo>
                      <a:pt x="7445" y="21802"/>
                      <a:pt x="6692" y="21226"/>
                      <a:pt x="6027" y="20572"/>
                    </a:cubicBezTo>
                    <a:cubicBezTo>
                      <a:pt x="5684" y="20251"/>
                      <a:pt x="5362" y="19896"/>
                      <a:pt x="5108" y="19509"/>
                    </a:cubicBezTo>
                    <a:cubicBezTo>
                      <a:pt x="4842" y="19121"/>
                      <a:pt x="4642" y="18689"/>
                      <a:pt x="4565" y="18224"/>
                    </a:cubicBezTo>
                    <a:cubicBezTo>
                      <a:pt x="4476" y="17714"/>
                      <a:pt x="4532" y="17182"/>
                      <a:pt x="4709" y="16684"/>
                    </a:cubicBezTo>
                    <a:cubicBezTo>
                      <a:pt x="4875" y="16196"/>
                      <a:pt x="5163" y="15742"/>
                      <a:pt x="5495" y="15343"/>
                    </a:cubicBezTo>
                    <a:cubicBezTo>
                      <a:pt x="6182" y="14557"/>
                      <a:pt x="7091" y="14003"/>
                      <a:pt x="8010" y="13493"/>
                    </a:cubicBezTo>
                    <a:cubicBezTo>
                      <a:pt x="8918" y="12984"/>
                      <a:pt x="9860" y="12519"/>
                      <a:pt x="10669" y="11854"/>
                    </a:cubicBezTo>
                    <a:cubicBezTo>
                      <a:pt x="11477" y="11189"/>
                      <a:pt x="12153" y="10303"/>
                      <a:pt x="12330" y="9273"/>
                    </a:cubicBezTo>
                    <a:cubicBezTo>
                      <a:pt x="12441" y="8597"/>
                      <a:pt x="12330" y="7899"/>
                      <a:pt x="12142" y="7246"/>
                    </a:cubicBezTo>
                    <a:cubicBezTo>
                      <a:pt x="11943" y="6592"/>
                      <a:pt x="11655" y="5961"/>
                      <a:pt x="11400" y="5329"/>
                    </a:cubicBezTo>
                    <a:cubicBezTo>
                      <a:pt x="11156" y="4687"/>
                      <a:pt x="10923" y="4033"/>
                      <a:pt x="10868" y="3346"/>
                    </a:cubicBezTo>
                    <a:cubicBezTo>
                      <a:pt x="10802" y="2671"/>
                      <a:pt x="10912" y="1950"/>
                      <a:pt x="11278" y="1374"/>
                    </a:cubicBezTo>
                    <a:cubicBezTo>
                      <a:pt x="11544" y="942"/>
                      <a:pt x="11954" y="610"/>
                      <a:pt x="12408" y="388"/>
                    </a:cubicBezTo>
                    <a:cubicBezTo>
                      <a:pt x="12862" y="167"/>
                      <a:pt x="13361" y="56"/>
                      <a:pt x="13870" y="45"/>
                    </a:cubicBezTo>
                    <a:cubicBezTo>
                      <a:pt x="14878" y="1"/>
                      <a:pt x="15864" y="311"/>
                      <a:pt x="16806" y="677"/>
                    </a:cubicBezTo>
                    <a:cubicBezTo>
                      <a:pt x="20428" y="2083"/>
                      <a:pt x="23652" y="4410"/>
                      <a:pt x="26388" y="7179"/>
                    </a:cubicBezTo>
                    <a:cubicBezTo>
                      <a:pt x="27950" y="8763"/>
                      <a:pt x="29401" y="10536"/>
                      <a:pt x="30165" y="12629"/>
                    </a:cubicBezTo>
                    <a:cubicBezTo>
                      <a:pt x="30542" y="13682"/>
                      <a:pt x="30742" y="14801"/>
                      <a:pt x="30664" y="15908"/>
                    </a:cubicBezTo>
                    <a:cubicBezTo>
                      <a:pt x="30586" y="17027"/>
                      <a:pt x="30210" y="18124"/>
                      <a:pt x="29534" y="19010"/>
                    </a:cubicBezTo>
                    <a:cubicBezTo>
                      <a:pt x="28858" y="19885"/>
                      <a:pt x="27861" y="20539"/>
                      <a:pt x="26765" y="20716"/>
                    </a:cubicBezTo>
                    <a:cubicBezTo>
                      <a:pt x="25657" y="20904"/>
                      <a:pt x="24472" y="20594"/>
                      <a:pt x="23652" y="19841"/>
                    </a:cubicBezTo>
                    <a:cubicBezTo>
                      <a:pt x="22987" y="19210"/>
                      <a:pt x="22588" y="18334"/>
                      <a:pt x="22367" y="17437"/>
                    </a:cubicBezTo>
                    <a:cubicBezTo>
                      <a:pt x="22134" y="16551"/>
                      <a:pt x="22046" y="15620"/>
                      <a:pt x="21868" y="14723"/>
                    </a:cubicBezTo>
                    <a:cubicBezTo>
                      <a:pt x="21702" y="13815"/>
                      <a:pt x="21425" y="12906"/>
                      <a:pt x="20882" y="12164"/>
                    </a:cubicBezTo>
                    <a:cubicBezTo>
                      <a:pt x="20605" y="11799"/>
                      <a:pt x="20273" y="11466"/>
                      <a:pt x="19874" y="11245"/>
                    </a:cubicBezTo>
                    <a:cubicBezTo>
                      <a:pt x="19475" y="11012"/>
                      <a:pt x="19010" y="10879"/>
                      <a:pt x="18556" y="10879"/>
                    </a:cubicBezTo>
                    <a:cubicBezTo>
                      <a:pt x="17792" y="10901"/>
                      <a:pt x="17072" y="11289"/>
                      <a:pt x="16551" y="11843"/>
                    </a:cubicBezTo>
                    <a:cubicBezTo>
                      <a:pt x="16030" y="12386"/>
                      <a:pt x="15676" y="13084"/>
                      <a:pt x="15399" y="13781"/>
                    </a:cubicBezTo>
                    <a:cubicBezTo>
                      <a:pt x="15122" y="14490"/>
                      <a:pt x="14900" y="15222"/>
                      <a:pt x="14612" y="15919"/>
                    </a:cubicBezTo>
                    <a:cubicBezTo>
                      <a:pt x="14313" y="16617"/>
                      <a:pt x="13937" y="17293"/>
                      <a:pt x="13372" y="17803"/>
                    </a:cubicBezTo>
                    <a:cubicBezTo>
                      <a:pt x="12906" y="18235"/>
                      <a:pt x="12330" y="18545"/>
                      <a:pt x="11710" y="18689"/>
                    </a:cubicBezTo>
                    <a:cubicBezTo>
                      <a:pt x="11090" y="18844"/>
                      <a:pt x="10436" y="18833"/>
                      <a:pt x="9816" y="18667"/>
                    </a:cubicBezTo>
                    <a:cubicBezTo>
                      <a:pt x="8586" y="18345"/>
                      <a:pt x="7545" y="17426"/>
                      <a:pt x="7013" y="16274"/>
                    </a:cubicBezTo>
                    <a:cubicBezTo>
                      <a:pt x="6426" y="14978"/>
                      <a:pt x="6459" y="13505"/>
                      <a:pt x="6215" y="12109"/>
                    </a:cubicBezTo>
                    <a:cubicBezTo>
                      <a:pt x="6094" y="11422"/>
                      <a:pt x="5894" y="10724"/>
                      <a:pt x="5529" y="10115"/>
                    </a:cubicBezTo>
                    <a:cubicBezTo>
                      <a:pt x="5163" y="9517"/>
                      <a:pt x="4609" y="9007"/>
                      <a:pt x="3933" y="8785"/>
                    </a:cubicBezTo>
                    <a:cubicBezTo>
                      <a:pt x="3457" y="8630"/>
                      <a:pt x="2936" y="8630"/>
                      <a:pt x="2449" y="8763"/>
                    </a:cubicBezTo>
                    <a:cubicBezTo>
                      <a:pt x="1973" y="8896"/>
                      <a:pt x="1530" y="9162"/>
                      <a:pt x="1164" y="9517"/>
                    </a:cubicBezTo>
                    <a:cubicBezTo>
                      <a:pt x="444" y="10214"/>
                      <a:pt x="89" y="11222"/>
                      <a:pt x="45" y="12231"/>
                    </a:cubicBezTo>
                    <a:cubicBezTo>
                      <a:pt x="1" y="13228"/>
                      <a:pt x="267" y="14225"/>
                      <a:pt x="654" y="15144"/>
                    </a:cubicBezTo>
                    <a:cubicBezTo>
                      <a:pt x="1042" y="16063"/>
                      <a:pt x="1552" y="16939"/>
                      <a:pt x="2050" y="17803"/>
                    </a:cubicBezTo>
                    <a:cubicBezTo>
                      <a:pt x="3047" y="19586"/>
                      <a:pt x="3978" y="21436"/>
                      <a:pt x="5396" y="22909"/>
                    </a:cubicBezTo>
                    <a:cubicBezTo>
                      <a:pt x="6105" y="23641"/>
                      <a:pt x="6935" y="24261"/>
                      <a:pt x="7866" y="24671"/>
                    </a:cubicBezTo>
                    <a:cubicBezTo>
                      <a:pt x="8808" y="25070"/>
                      <a:pt x="9849" y="25247"/>
                      <a:pt x="10857" y="25081"/>
                    </a:cubicBezTo>
                    <a:cubicBezTo>
                      <a:pt x="11765" y="24937"/>
                      <a:pt x="12607" y="24516"/>
                      <a:pt x="13394" y="24028"/>
                    </a:cubicBezTo>
                    <a:cubicBezTo>
                      <a:pt x="14169" y="23541"/>
                      <a:pt x="14911" y="22976"/>
                      <a:pt x="15687" y="22489"/>
                    </a:cubicBezTo>
                    <a:cubicBezTo>
                      <a:pt x="16473" y="22001"/>
                      <a:pt x="17326" y="21602"/>
                      <a:pt x="18235" y="21469"/>
                    </a:cubicBezTo>
                    <a:cubicBezTo>
                      <a:pt x="18700" y="21403"/>
                      <a:pt x="19165" y="21403"/>
                      <a:pt x="19619" y="21503"/>
                    </a:cubicBezTo>
                    <a:cubicBezTo>
                      <a:pt x="20063" y="21602"/>
                      <a:pt x="20495" y="21791"/>
                      <a:pt x="20860" y="22079"/>
                    </a:cubicBezTo>
                    <a:cubicBezTo>
                      <a:pt x="21359" y="22466"/>
                      <a:pt x="21713" y="23031"/>
                      <a:pt x="21879" y="23641"/>
                    </a:cubicBezTo>
                    <a:cubicBezTo>
                      <a:pt x="22057" y="24250"/>
                      <a:pt x="22057" y="24903"/>
                      <a:pt x="21935" y="25524"/>
                    </a:cubicBezTo>
                    <a:cubicBezTo>
                      <a:pt x="21680" y="26765"/>
                      <a:pt x="20938" y="27850"/>
                      <a:pt x="20085" y="28792"/>
                    </a:cubicBezTo>
                    <a:cubicBezTo>
                      <a:pt x="18733" y="30298"/>
                      <a:pt x="17094" y="31539"/>
                      <a:pt x="15266" y="32425"/>
                    </a:cubicBezTo>
                  </a:path>
                </a:pathLst>
              </a:custGeom>
              <a:noFill/>
              <a:ln w="6650" cap="flat" cmpd="sng">
                <a:solidFill>
                  <a:srgbClr val="CDB3E0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3419600" y="2117700"/>
                <a:ext cx="277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969" extrusionOk="0">
                    <a:moveTo>
                      <a:pt x="561" y="0"/>
                    </a:moveTo>
                    <a:cubicBezTo>
                      <a:pt x="500" y="0"/>
                      <a:pt x="438" y="12"/>
                      <a:pt x="378" y="37"/>
                    </a:cubicBezTo>
                    <a:cubicBezTo>
                      <a:pt x="123" y="137"/>
                      <a:pt x="1" y="413"/>
                      <a:pt x="112" y="668"/>
                    </a:cubicBezTo>
                    <a:cubicBezTo>
                      <a:pt x="188" y="854"/>
                      <a:pt x="367" y="969"/>
                      <a:pt x="560" y="969"/>
                    </a:cubicBezTo>
                    <a:cubicBezTo>
                      <a:pt x="621" y="969"/>
                      <a:pt x="683" y="958"/>
                      <a:pt x="743" y="934"/>
                    </a:cubicBezTo>
                    <a:cubicBezTo>
                      <a:pt x="987" y="834"/>
                      <a:pt x="1109" y="546"/>
                      <a:pt x="1009" y="303"/>
                    </a:cubicBezTo>
                    <a:cubicBezTo>
                      <a:pt x="926" y="111"/>
                      <a:pt x="748" y="0"/>
                      <a:pt x="5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3385275" y="3023775"/>
                <a:ext cx="271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970" extrusionOk="0">
                    <a:moveTo>
                      <a:pt x="548" y="0"/>
                    </a:moveTo>
                    <a:cubicBezTo>
                      <a:pt x="407" y="0"/>
                      <a:pt x="267" y="60"/>
                      <a:pt x="167" y="173"/>
                    </a:cubicBezTo>
                    <a:cubicBezTo>
                      <a:pt x="0" y="384"/>
                      <a:pt x="22" y="694"/>
                      <a:pt x="233" y="860"/>
                    </a:cubicBezTo>
                    <a:cubicBezTo>
                      <a:pt x="326" y="933"/>
                      <a:pt x="436" y="970"/>
                      <a:pt x="545" y="970"/>
                    </a:cubicBezTo>
                    <a:cubicBezTo>
                      <a:pt x="684" y="970"/>
                      <a:pt x="821" y="911"/>
                      <a:pt x="920" y="793"/>
                    </a:cubicBezTo>
                    <a:cubicBezTo>
                      <a:pt x="1086" y="594"/>
                      <a:pt x="1064" y="284"/>
                      <a:pt x="853" y="107"/>
                    </a:cubicBezTo>
                    <a:cubicBezTo>
                      <a:pt x="762" y="35"/>
                      <a:pt x="655" y="0"/>
                      <a:pt x="5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3397725" y="3072150"/>
                <a:ext cx="277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972" extrusionOk="0">
                    <a:moveTo>
                      <a:pt x="560" y="0"/>
                    </a:moveTo>
                    <a:cubicBezTo>
                      <a:pt x="484" y="0"/>
                      <a:pt x="407" y="18"/>
                      <a:pt x="333" y="55"/>
                    </a:cubicBezTo>
                    <a:cubicBezTo>
                      <a:pt x="101" y="177"/>
                      <a:pt x="1" y="465"/>
                      <a:pt x="123" y="708"/>
                    </a:cubicBezTo>
                    <a:cubicBezTo>
                      <a:pt x="209" y="873"/>
                      <a:pt x="384" y="971"/>
                      <a:pt x="562" y="971"/>
                    </a:cubicBezTo>
                    <a:cubicBezTo>
                      <a:pt x="635" y="971"/>
                      <a:pt x="708" y="954"/>
                      <a:pt x="776" y="919"/>
                    </a:cubicBezTo>
                    <a:cubicBezTo>
                      <a:pt x="1020" y="797"/>
                      <a:pt x="1109" y="509"/>
                      <a:pt x="987" y="265"/>
                    </a:cubicBezTo>
                    <a:cubicBezTo>
                      <a:pt x="902" y="95"/>
                      <a:pt x="735" y="0"/>
                      <a:pt x="5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3360350" y="3138700"/>
                <a:ext cx="260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975" extrusionOk="0">
                    <a:moveTo>
                      <a:pt x="521" y="1"/>
                    </a:moveTo>
                    <a:cubicBezTo>
                      <a:pt x="285" y="1"/>
                      <a:pt x="74" y="177"/>
                      <a:pt x="34" y="417"/>
                    </a:cubicBezTo>
                    <a:cubicBezTo>
                      <a:pt x="0" y="672"/>
                      <a:pt x="178" y="927"/>
                      <a:pt x="443" y="971"/>
                    </a:cubicBezTo>
                    <a:cubicBezTo>
                      <a:pt x="465" y="974"/>
                      <a:pt x="486" y="975"/>
                      <a:pt x="507" y="975"/>
                    </a:cubicBezTo>
                    <a:cubicBezTo>
                      <a:pt x="747" y="975"/>
                      <a:pt x="957" y="805"/>
                      <a:pt x="997" y="561"/>
                    </a:cubicBezTo>
                    <a:cubicBezTo>
                      <a:pt x="1042" y="295"/>
                      <a:pt x="853" y="51"/>
                      <a:pt x="599" y="7"/>
                    </a:cubicBezTo>
                    <a:cubicBezTo>
                      <a:pt x="572" y="3"/>
                      <a:pt x="546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3536200" y="3713250"/>
                <a:ext cx="26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68" extrusionOk="0">
                    <a:moveTo>
                      <a:pt x="539" y="0"/>
                    </a:moveTo>
                    <a:cubicBezTo>
                      <a:pt x="320" y="0"/>
                      <a:pt x="115" y="147"/>
                      <a:pt x="67" y="377"/>
                    </a:cubicBezTo>
                    <a:cubicBezTo>
                      <a:pt x="1" y="643"/>
                      <a:pt x="167" y="898"/>
                      <a:pt x="422" y="953"/>
                    </a:cubicBezTo>
                    <a:cubicBezTo>
                      <a:pt x="461" y="963"/>
                      <a:pt x="501" y="968"/>
                      <a:pt x="540" y="968"/>
                    </a:cubicBezTo>
                    <a:cubicBezTo>
                      <a:pt x="762" y="968"/>
                      <a:pt x="962" y="815"/>
                      <a:pt x="1009" y="598"/>
                    </a:cubicBezTo>
                    <a:cubicBezTo>
                      <a:pt x="1064" y="333"/>
                      <a:pt x="909" y="78"/>
                      <a:pt x="643" y="11"/>
                    </a:cubicBezTo>
                    <a:cubicBezTo>
                      <a:pt x="609" y="4"/>
                      <a:pt x="574" y="0"/>
                      <a:pt x="5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922700" y="2825650"/>
                <a:ext cx="2495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976" extrusionOk="0">
                    <a:moveTo>
                      <a:pt x="510" y="0"/>
                    </a:moveTo>
                    <a:cubicBezTo>
                      <a:pt x="244" y="0"/>
                      <a:pt x="22" y="211"/>
                      <a:pt x="11" y="477"/>
                    </a:cubicBezTo>
                    <a:cubicBezTo>
                      <a:pt x="0" y="742"/>
                      <a:pt x="211" y="964"/>
                      <a:pt x="488" y="975"/>
                    </a:cubicBezTo>
                    <a:cubicBezTo>
                      <a:pt x="494" y="975"/>
                      <a:pt x="501" y="975"/>
                      <a:pt x="508" y="975"/>
                    </a:cubicBezTo>
                    <a:cubicBezTo>
                      <a:pt x="765" y="975"/>
                      <a:pt x="975" y="769"/>
                      <a:pt x="986" y="510"/>
                    </a:cubicBezTo>
                    <a:cubicBezTo>
                      <a:pt x="997" y="244"/>
                      <a:pt x="787" y="11"/>
                      <a:pt x="5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961750" y="2794150"/>
                <a:ext cx="277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73" extrusionOk="0">
                    <a:moveTo>
                      <a:pt x="552" y="1"/>
                    </a:moveTo>
                    <a:cubicBezTo>
                      <a:pt x="374" y="1"/>
                      <a:pt x="201" y="101"/>
                      <a:pt x="122" y="274"/>
                    </a:cubicBezTo>
                    <a:cubicBezTo>
                      <a:pt x="0" y="518"/>
                      <a:pt x="100" y="806"/>
                      <a:pt x="344" y="928"/>
                    </a:cubicBezTo>
                    <a:cubicBezTo>
                      <a:pt x="411" y="958"/>
                      <a:pt x="481" y="973"/>
                      <a:pt x="550" y="973"/>
                    </a:cubicBezTo>
                    <a:cubicBezTo>
                      <a:pt x="733" y="973"/>
                      <a:pt x="909" y="872"/>
                      <a:pt x="997" y="695"/>
                    </a:cubicBezTo>
                    <a:cubicBezTo>
                      <a:pt x="1108" y="452"/>
                      <a:pt x="1008" y="164"/>
                      <a:pt x="764" y="53"/>
                    </a:cubicBezTo>
                    <a:cubicBezTo>
                      <a:pt x="697" y="17"/>
                      <a:pt x="624" y="1"/>
                      <a:pt x="5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1287975" y="3531775"/>
                <a:ext cx="413500" cy="303500"/>
              </a:xfrm>
              <a:custGeom>
                <a:avLst/>
                <a:gdLst/>
                <a:ahLst/>
                <a:cxnLst/>
                <a:rect l="l" t="t" r="r" b="b"/>
                <a:pathLst>
                  <a:path w="16540" h="12140" extrusionOk="0">
                    <a:moveTo>
                      <a:pt x="7637" y="1"/>
                    </a:moveTo>
                    <a:cubicBezTo>
                      <a:pt x="7565" y="1"/>
                      <a:pt x="7494" y="2"/>
                      <a:pt x="7423" y="3"/>
                    </a:cubicBezTo>
                    <a:cubicBezTo>
                      <a:pt x="5606" y="37"/>
                      <a:pt x="3800" y="635"/>
                      <a:pt x="2393" y="1787"/>
                    </a:cubicBezTo>
                    <a:cubicBezTo>
                      <a:pt x="1618" y="2418"/>
                      <a:pt x="976" y="3227"/>
                      <a:pt x="566" y="4146"/>
                    </a:cubicBezTo>
                    <a:cubicBezTo>
                      <a:pt x="156" y="5066"/>
                      <a:pt x="1" y="6107"/>
                      <a:pt x="156" y="7093"/>
                    </a:cubicBezTo>
                    <a:cubicBezTo>
                      <a:pt x="322" y="8079"/>
                      <a:pt x="798" y="9010"/>
                      <a:pt x="1463" y="9752"/>
                    </a:cubicBezTo>
                    <a:cubicBezTo>
                      <a:pt x="2128" y="10494"/>
                      <a:pt x="2981" y="11070"/>
                      <a:pt x="3911" y="11447"/>
                    </a:cubicBezTo>
                    <a:cubicBezTo>
                      <a:pt x="5102" y="11949"/>
                      <a:pt x="6395" y="12140"/>
                      <a:pt x="7697" y="12140"/>
                    </a:cubicBezTo>
                    <a:cubicBezTo>
                      <a:pt x="8405" y="12140"/>
                      <a:pt x="9117" y="12083"/>
                      <a:pt x="9816" y="11989"/>
                    </a:cubicBezTo>
                    <a:cubicBezTo>
                      <a:pt x="11178" y="11812"/>
                      <a:pt x="12552" y="11502"/>
                      <a:pt x="13748" y="10804"/>
                    </a:cubicBezTo>
                    <a:cubicBezTo>
                      <a:pt x="14335" y="10461"/>
                      <a:pt x="14878" y="10018"/>
                      <a:pt x="15321" y="9486"/>
                    </a:cubicBezTo>
                    <a:cubicBezTo>
                      <a:pt x="15764" y="8954"/>
                      <a:pt x="16086" y="8323"/>
                      <a:pt x="16241" y="7658"/>
                    </a:cubicBezTo>
                    <a:cubicBezTo>
                      <a:pt x="16540" y="6395"/>
                      <a:pt x="16207" y="5022"/>
                      <a:pt x="15498" y="3936"/>
                    </a:cubicBezTo>
                    <a:cubicBezTo>
                      <a:pt x="14789" y="2839"/>
                      <a:pt x="13748" y="1997"/>
                      <a:pt x="12607" y="1366"/>
                    </a:cubicBezTo>
                    <a:cubicBezTo>
                      <a:pt x="11096" y="515"/>
                      <a:pt x="9371" y="1"/>
                      <a:pt x="76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025" cap="flat" cmpd="sng">
                <a:solidFill>
                  <a:srgbClr val="E5D4D4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3555600" y="1772225"/>
                <a:ext cx="2687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70" extrusionOk="0">
                    <a:moveTo>
                      <a:pt x="543" y="0"/>
                    </a:moveTo>
                    <a:cubicBezTo>
                      <a:pt x="418" y="0"/>
                      <a:pt x="294" y="47"/>
                      <a:pt x="200" y="142"/>
                    </a:cubicBezTo>
                    <a:cubicBezTo>
                      <a:pt x="0" y="330"/>
                      <a:pt x="0" y="629"/>
                      <a:pt x="188" y="828"/>
                    </a:cubicBezTo>
                    <a:cubicBezTo>
                      <a:pt x="283" y="923"/>
                      <a:pt x="407" y="970"/>
                      <a:pt x="532" y="970"/>
                    </a:cubicBezTo>
                    <a:cubicBezTo>
                      <a:pt x="656" y="970"/>
                      <a:pt x="781" y="923"/>
                      <a:pt x="875" y="828"/>
                    </a:cubicBezTo>
                    <a:cubicBezTo>
                      <a:pt x="1064" y="651"/>
                      <a:pt x="1075" y="341"/>
                      <a:pt x="886" y="142"/>
                    </a:cubicBezTo>
                    <a:cubicBezTo>
                      <a:pt x="792" y="47"/>
                      <a:pt x="668" y="0"/>
                      <a:pt x="5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3528725" y="1825800"/>
                <a:ext cx="277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971" extrusionOk="0">
                    <a:moveTo>
                      <a:pt x="557" y="0"/>
                    </a:moveTo>
                    <a:cubicBezTo>
                      <a:pt x="368" y="0"/>
                      <a:pt x="186" y="108"/>
                      <a:pt x="111" y="292"/>
                    </a:cubicBezTo>
                    <a:cubicBezTo>
                      <a:pt x="1" y="535"/>
                      <a:pt x="111" y="823"/>
                      <a:pt x="355" y="934"/>
                    </a:cubicBezTo>
                    <a:cubicBezTo>
                      <a:pt x="418" y="959"/>
                      <a:pt x="483" y="971"/>
                      <a:pt x="546" y="971"/>
                    </a:cubicBezTo>
                    <a:cubicBezTo>
                      <a:pt x="737" y="971"/>
                      <a:pt x="914" y="863"/>
                      <a:pt x="998" y="679"/>
                    </a:cubicBezTo>
                    <a:cubicBezTo>
                      <a:pt x="1108" y="436"/>
                      <a:pt x="987" y="148"/>
                      <a:pt x="743" y="37"/>
                    </a:cubicBezTo>
                    <a:cubicBezTo>
                      <a:pt x="682" y="12"/>
                      <a:pt x="619" y="0"/>
                      <a:pt x="5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3243475" y="1834700"/>
                <a:ext cx="274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66" extrusionOk="0">
                    <a:moveTo>
                      <a:pt x="552" y="0"/>
                    </a:moveTo>
                    <a:cubicBezTo>
                      <a:pt x="396" y="0"/>
                      <a:pt x="242" y="74"/>
                      <a:pt x="145" y="213"/>
                    </a:cubicBezTo>
                    <a:cubicBezTo>
                      <a:pt x="1" y="423"/>
                      <a:pt x="56" y="733"/>
                      <a:pt x="266" y="877"/>
                    </a:cubicBezTo>
                    <a:cubicBezTo>
                      <a:pt x="351" y="937"/>
                      <a:pt x="450" y="965"/>
                      <a:pt x="546" y="965"/>
                    </a:cubicBezTo>
                    <a:cubicBezTo>
                      <a:pt x="702" y="965"/>
                      <a:pt x="853" y="892"/>
                      <a:pt x="942" y="755"/>
                    </a:cubicBezTo>
                    <a:cubicBezTo>
                      <a:pt x="1097" y="534"/>
                      <a:pt x="1042" y="235"/>
                      <a:pt x="820" y="80"/>
                    </a:cubicBezTo>
                    <a:cubicBezTo>
                      <a:pt x="738" y="26"/>
                      <a:pt x="644" y="0"/>
                      <a:pt x="5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3206650" y="1295075"/>
                <a:ext cx="277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75" extrusionOk="0">
                    <a:moveTo>
                      <a:pt x="547" y="0"/>
                    </a:moveTo>
                    <a:cubicBezTo>
                      <a:pt x="368" y="0"/>
                      <a:pt x="198" y="101"/>
                      <a:pt x="111" y="274"/>
                    </a:cubicBezTo>
                    <a:cubicBezTo>
                      <a:pt x="0" y="517"/>
                      <a:pt x="100" y="805"/>
                      <a:pt x="333" y="927"/>
                    </a:cubicBezTo>
                    <a:cubicBezTo>
                      <a:pt x="402" y="959"/>
                      <a:pt x="476" y="974"/>
                      <a:pt x="548" y="974"/>
                    </a:cubicBezTo>
                    <a:cubicBezTo>
                      <a:pt x="728" y="974"/>
                      <a:pt x="899" y="879"/>
                      <a:pt x="986" y="706"/>
                    </a:cubicBezTo>
                    <a:cubicBezTo>
                      <a:pt x="1108" y="462"/>
                      <a:pt x="1008" y="174"/>
                      <a:pt x="765" y="52"/>
                    </a:cubicBezTo>
                    <a:cubicBezTo>
                      <a:pt x="694" y="17"/>
                      <a:pt x="620" y="0"/>
                      <a:pt x="5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2555000" y="2254900"/>
                <a:ext cx="279725" cy="298750"/>
              </a:xfrm>
              <a:custGeom>
                <a:avLst/>
                <a:gdLst/>
                <a:ahLst/>
                <a:cxnLst/>
                <a:rect l="l" t="t" r="r" b="b"/>
                <a:pathLst>
                  <a:path w="11189" h="11950" extrusionOk="0">
                    <a:moveTo>
                      <a:pt x="4913" y="0"/>
                    </a:moveTo>
                    <a:cubicBezTo>
                      <a:pt x="4826" y="0"/>
                      <a:pt x="4739" y="7"/>
                      <a:pt x="4653" y="21"/>
                    </a:cubicBezTo>
                    <a:cubicBezTo>
                      <a:pt x="4321" y="88"/>
                      <a:pt x="4022" y="265"/>
                      <a:pt x="3745" y="475"/>
                    </a:cubicBezTo>
                    <a:cubicBezTo>
                      <a:pt x="3479" y="675"/>
                      <a:pt x="3224" y="907"/>
                      <a:pt x="2936" y="1085"/>
                    </a:cubicBezTo>
                    <a:cubicBezTo>
                      <a:pt x="2670" y="1251"/>
                      <a:pt x="2382" y="1373"/>
                      <a:pt x="2105" y="1517"/>
                    </a:cubicBezTo>
                    <a:cubicBezTo>
                      <a:pt x="1828" y="1661"/>
                      <a:pt x="1562" y="1838"/>
                      <a:pt x="1385" y="2082"/>
                    </a:cubicBezTo>
                    <a:cubicBezTo>
                      <a:pt x="1219" y="2303"/>
                      <a:pt x="1130" y="2558"/>
                      <a:pt x="1053" y="2824"/>
                    </a:cubicBezTo>
                    <a:cubicBezTo>
                      <a:pt x="975" y="3079"/>
                      <a:pt x="920" y="3345"/>
                      <a:pt x="809" y="3588"/>
                    </a:cubicBezTo>
                    <a:cubicBezTo>
                      <a:pt x="687" y="3843"/>
                      <a:pt x="532" y="4076"/>
                      <a:pt x="377" y="4319"/>
                    </a:cubicBezTo>
                    <a:cubicBezTo>
                      <a:pt x="233" y="4563"/>
                      <a:pt x="100" y="4818"/>
                      <a:pt x="56" y="5095"/>
                    </a:cubicBezTo>
                    <a:cubicBezTo>
                      <a:pt x="0" y="5449"/>
                      <a:pt x="89" y="5804"/>
                      <a:pt x="222" y="6136"/>
                    </a:cubicBezTo>
                    <a:cubicBezTo>
                      <a:pt x="344" y="6468"/>
                      <a:pt x="510" y="6790"/>
                      <a:pt x="610" y="7133"/>
                    </a:cubicBezTo>
                    <a:cubicBezTo>
                      <a:pt x="720" y="7532"/>
                      <a:pt x="731" y="7953"/>
                      <a:pt x="765" y="8374"/>
                    </a:cubicBezTo>
                    <a:cubicBezTo>
                      <a:pt x="798" y="8784"/>
                      <a:pt x="842" y="9216"/>
                      <a:pt x="1031" y="9592"/>
                    </a:cubicBezTo>
                    <a:cubicBezTo>
                      <a:pt x="1241" y="10024"/>
                      <a:pt x="1607" y="10368"/>
                      <a:pt x="2005" y="10623"/>
                    </a:cubicBezTo>
                    <a:cubicBezTo>
                      <a:pt x="2415" y="10888"/>
                      <a:pt x="2869" y="11077"/>
                      <a:pt x="3313" y="11276"/>
                    </a:cubicBezTo>
                    <a:cubicBezTo>
                      <a:pt x="3756" y="11464"/>
                      <a:pt x="4188" y="11675"/>
                      <a:pt x="4653" y="11808"/>
                    </a:cubicBezTo>
                    <a:cubicBezTo>
                      <a:pt x="4954" y="11892"/>
                      <a:pt x="5265" y="11950"/>
                      <a:pt x="5570" y="11950"/>
                    </a:cubicBezTo>
                    <a:cubicBezTo>
                      <a:pt x="5747" y="11950"/>
                      <a:pt x="5922" y="11930"/>
                      <a:pt x="6093" y="11885"/>
                    </a:cubicBezTo>
                    <a:cubicBezTo>
                      <a:pt x="6492" y="11797"/>
                      <a:pt x="6846" y="11586"/>
                      <a:pt x="7190" y="11376"/>
                    </a:cubicBezTo>
                    <a:cubicBezTo>
                      <a:pt x="7522" y="11154"/>
                      <a:pt x="7854" y="10911"/>
                      <a:pt x="8220" y="10744"/>
                    </a:cubicBezTo>
                    <a:cubicBezTo>
                      <a:pt x="8508" y="10600"/>
                      <a:pt x="8818" y="10512"/>
                      <a:pt x="9106" y="10379"/>
                    </a:cubicBezTo>
                    <a:cubicBezTo>
                      <a:pt x="9394" y="10246"/>
                      <a:pt x="9671" y="10058"/>
                      <a:pt x="9837" y="9792"/>
                    </a:cubicBezTo>
                    <a:cubicBezTo>
                      <a:pt x="9981" y="9559"/>
                      <a:pt x="10026" y="9282"/>
                      <a:pt x="10048" y="9005"/>
                    </a:cubicBezTo>
                    <a:cubicBezTo>
                      <a:pt x="10059" y="8739"/>
                      <a:pt x="10048" y="8462"/>
                      <a:pt x="10081" y="8197"/>
                    </a:cubicBezTo>
                    <a:cubicBezTo>
                      <a:pt x="10159" y="7454"/>
                      <a:pt x="10535" y="6790"/>
                      <a:pt x="10834" y="6114"/>
                    </a:cubicBezTo>
                    <a:cubicBezTo>
                      <a:pt x="10967" y="5804"/>
                      <a:pt x="11089" y="5483"/>
                      <a:pt x="11133" y="5150"/>
                    </a:cubicBezTo>
                    <a:cubicBezTo>
                      <a:pt x="11189" y="4807"/>
                      <a:pt x="11178" y="4463"/>
                      <a:pt x="11056" y="4142"/>
                    </a:cubicBezTo>
                    <a:cubicBezTo>
                      <a:pt x="10945" y="3854"/>
                      <a:pt x="10746" y="3610"/>
                      <a:pt x="10546" y="3378"/>
                    </a:cubicBezTo>
                    <a:cubicBezTo>
                      <a:pt x="10347" y="3145"/>
                      <a:pt x="10136" y="2913"/>
                      <a:pt x="9992" y="2636"/>
                    </a:cubicBezTo>
                    <a:cubicBezTo>
                      <a:pt x="9882" y="2436"/>
                      <a:pt x="9815" y="2226"/>
                      <a:pt x="9738" y="2015"/>
                    </a:cubicBezTo>
                    <a:cubicBezTo>
                      <a:pt x="9649" y="1805"/>
                      <a:pt x="9560" y="1594"/>
                      <a:pt x="9416" y="1417"/>
                    </a:cubicBezTo>
                    <a:cubicBezTo>
                      <a:pt x="9272" y="1251"/>
                      <a:pt x="9095" y="1129"/>
                      <a:pt x="8896" y="1040"/>
                    </a:cubicBezTo>
                    <a:cubicBezTo>
                      <a:pt x="8696" y="941"/>
                      <a:pt x="8486" y="885"/>
                      <a:pt x="8275" y="852"/>
                    </a:cubicBezTo>
                    <a:cubicBezTo>
                      <a:pt x="7843" y="775"/>
                      <a:pt x="7400" y="763"/>
                      <a:pt x="6979" y="642"/>
                    </a:cubicBezTo>
                    <a:cubicBezTo>
                      <a:pt x="6592" y="542"/>
                      <a:pt x="6226" y="354"/>
                      <a:pt x="5849" y="210"/>
                    </a:cubicBezTo>
                    <a:cubicBezTo>
                      <a:pt x="5554" y="88"/>
                      <a:pt x="5231" y="0"/>
                      <a:pt x="4913" y="0"/>
                    </a:cubicBezTo>
                    <a:close/>
                  </a:path>
                </a:pathLst>
              </a:custGeom>
              <a:solidFill>
                <a:srgbClr val="6E3C93"/>
              </a:solidFill>
              <a:ln w="13025" cap="flat" cmpd="sng">
                <a:solidFill>
                  <a:srgbClr val="532D6F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2562475" y="3219725"/>
                <a:ext cx="260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3" extrusionOk="0">
                    <a:moveTo>
                      <a:pt x="521" y="1"/>
                    </a:moveTo>
                    <a:cubicBezTo>
                      <a:pt x="233" y="1"/>
                      <a:pt x="0" y="233"/>
                      <a:pt x="0" y="521"/>
                    </a:cubicBezTo>
                    <a:cubicBezTo>
                      <a:pt x="0" y="809"/>
                      <a:pt x="233" y="1042"/>
                      <a:pt x="521" y="1042"/>
                    </a:cubicBezTo>
                    <a:cubicBezTo>
                      <a:pt x="809" y="1042"/>
                      <a:pt x="1042" y="809"/>
                      <a:pt x="1042" y="521"/>
                    </a:cubicBezTo>
                    <a:cubicBezTo>
                      <a:pt x="1042" y="233"/>
                      <a:pt x="809" y="1"/>
                      <a:pt x="5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5"/>
              <p:cNvSpPr/>
              <p:nvPr/>
            </p:nvSpPr>
            <p:spPr>
              <a:xfrm>
                <a:off x="2489625" y="3219175"/>
                <a:ext cx="2607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2" extrusionOk="0">
                    <a:moveTo>
                      <a:pt x="522" y="1"/>
                    </a:moveTo>
                    <a:cubicBezTo>
                      <a:pt x="234" y="1"/>
                      <a:pt x="1" y="233"/>
                      <a:pt x="1" y="521"/>
                    </a:cubicBezTo>
                    <a:cubicBezTo>
                      <a:pt x="1" y="809"/>
                      <a:pt x="234" y="1042"/>
                      <a:pt x="522" y="1042"/>
                    </a:cubicBezTo>
                    <a:cubicBezTo>
                      <a:pt x="810" y="1042"/>
                      <a:pt x="1042" y="809"/>
                      <a:pt x="1042" y="521"/>
                    </a:cubicBezTo>
                    <a:cubicBezTo>
                      <a:pt x="1042" y="233"/>
                      <a:pt x="810" y="1"/>
                      <a:pt x="5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5"/>
              <p:cNvSpPr/>
              <p:nvPr/>
            </p:nvSpPr>
            <p:spPr>
              <a:xfrm>
                <a:off x="886975" y="1057925"/>
                <a:ext cx="3172400" cy="3255750"/>
              </a:xfrm>
              <a:custGeom>
                <a:avLst/>
                <a:gdLst/>
                <a:ahLst/>
                <a:cxnLst/>
                <a:rect l="l" t="t" r="r" b="b"/>
                <a:pathLst>
                  <a:path w="126896" h="130230" fill="none" extrusionOk="0">
                    <a:moveTo>
                      <a:pt x="56220" y="0"/>
                    </a:moveTo>
                    <a:cubicBezTo>
                      <a:pt x="59222" y="2936"/>
                      <a:pt x="61847" y="6270"/>
                      <a:pt x="63985" y="9893"/>
                    </a:cubicBezTo>
                    <a:cubicBezTo>
                      <a:pt x="66345" y="13903"/>
                      <a:pt x="68128" y="18267"/>
                      <a:pt x="69236" y="22787"/>
                    </a:cubicBezTo>
                    <a:moveTo>
                      <a:pt x="10635" y="54215"/>
                    </a:moveTo>
                    <a:cubicBezTo>
                      <a:pt x="8785" y="54635"/>
                      <a:pt x="6968" y="55267"/>
                      <a:pt x="5251" y="56098"/>
                    </a:cubicBezTo>
                    <a:cubicBezTo>
                      <a:pt x="3368" y="56995"/>
                      <a:pt x="1595" y="58136"/>
                      <a:pt x="0" y="59476"/>
                    </a:cubicBezTo>
                    <a:moveTo>
                      <a:pt x="19774" y="58978"/>
                    </a:moveTo>
                    <a:cubicBezTo>
                      <a:pt x="21192" y="62312"/>
                      <a:pt x="22233" y="65813"/>
                      <a:pt x="22876" y="69380"/>
                    </a:cubicBezTo>
                    <a:cubicBezTo>
                      <a:pt x="24504" y="78486"/>
                      <a:pt x="23463" y="88068"/>
                      <a:pt x="19907" y="96620"/>
                    </a:cubicBezTo>
                    <a:moveTo>
                      <a:pt x="27794" y="45330"/>
                    </a:moveTo>
                    <a:cubicBezTo>
                      <a:pt x="29256" y="44311"/>
                      <a:pt x="30863" y="43502"/>
                      <a:pt x="32547" y="42948"/>
                    </a:cubicBezTo>
                    <a:cubicBezTo>
                      <a:pt x="34762" y="42217"/>
                      <a:pt x="37111" y="41918"/>
                      <a:pt x="39437" y="42073"/>
                    </a:cubicBezTo>
                    <a:moveTo>
                      <a:pt x="100475" y="57095"/>
                    </a:moveTo>
                    <a:cubicBezTo>
                      <a:pt x="103677" y="55987"/>
                      <a:pt x="106967" y="55156"/>
                      <a:pt x="110312" y="54591"/>
                    </a:cubicBezTo>
                    <a:cubicBezTo>
                      <a:pt x="115785" y="53672"/>
                      <a:pt x="121379" y="53506"/>
                      <a:pt x="126896" y="54093"/>
                    </a:cubicBezTo>
                    <a:moveTo>
                      <a:pt x="93596" y="39692"/>
                    </a:moveTo>
                    <a:cubicBezTo>
                      <a:pt x="95357" y="37099"/>
                      <a:pt x="97329" y="34651"/>
                      <a:pt x="99478" y="32369"/>
                    </a:cubicBezTo>
                    <a:cubicBezTo>
                      <a:pt x="102347" y="29312"/>
                      <a:pt x="105549" y="26553"/>
                      <a:pt x="108994" y="24161"/>
                    </a:cubicBezTo>
                    <a:moveTo>
                      <a:pt x="86739" y="92134"/>
                    </a:moveTo>
                    <a:cubicBezTo>
                      <a:pt x="90982" y="94006"/>
                      <a:pt x="95102" y="96166"/>
                      <a:pt x="99046" y="98592"/>
                    </a:cubicBezTo>
                    <a:cubicBezTo>
                      <a:pt x="103654" y="101428"/>
                      <a:pt x="108041" y="104629"/>
                      <a:pt x="112151" y="108152"/>
                    </a:cubicBezTo>
                    <a:moveTo>
                      <a:pt x="51456" y="130230"/>
                    </a:moveTo>
                    <a:cubicBezTo>
                      <a:pt x="50792" y="128025"/>
                      <a:pt x="50404" y="125732"/>
                      <a:pt x="50304" y="123428"/>
                    </a:cubicBezTo>
                    <a:cubicBezTo>
                      <a:pt x="50160" y="119806"/>
                      <a:pt x="50725" y="116161"/>
                      <a:pt x="51966" y="112749"/>
                    </a:cubicBezTo>
                    <a:moveTo>
                      <a:pt x="23274" y="114632"/>
                    </a:moveTo>
                    <a:cubicBezTo>
                      <a:pt x="25789" y="116693"/>
                      <a:pt x="28780" y="118155"/>
                      <a:pt x="31948" y="118886"/>
                    </a:cubicBezTo>
                    <a:cubicBezTo>
                      <a:pt x="35050" y="119595"/>
                      <a:pt x="38318" y="119595"/>
                      <a:pt x="41420" y="118886"/>
                    </a:cubicBezTo>
                  </a:path>
                </a:pathLst>
              </a:custGeom>
              <a:noFill/>
              <a:ln w="10525" cap="rnd" cmpd="sng">
                <a:solidFill>
                  <a:srgbClr val="BD93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1210425" y="1829475"/>
                <a:ext cx="230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99" extrusionOk="0">
                    <a:moveTo>
                      <a:pt x="468" y="0"/>
                    </a:moveTo>
                    <a:cubicBezTo>
                      <a:pt x="233" y="0"/>
                      <a:pt x="34" y="185"/>
                      <a:pt x="23" y="422"/>
                    </a:cubicBezTo>
                    <a:cubicBezTo>
                      <a:pt x="1" y="665"/>
                      <a:pt x="189" y="876"/>
                      <a:pt x="433" y="898"/>
                    </a:cubicBezTo>
                    <a:cubicBezTo>
                      <a:pt x="440" y="898"/>
                      <a:pt x="447" y="898"/>
                      <a:pt x="453" y="898"/>
                    </a:cubicBezTo>
                    <a:cubicBezTo>
                      <a:pt x="688" y="898"/>
                      <a:pt x="888" y="714"/>
                      <a:pt x="909" y="477"/>
                    </a:cubicBezTo>
                    <a:cubicBezTo>
                      <a:pt x="920" y="233"/>
                      <a:pt x="732" y="23"/>
                      <a:pt x="488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>
                <a:off x="1159200" y="1859475"/>
                <a:ext cx="2440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95" extrusionOk="0">
                    <a:moveTo>
                      <a:pt x="493" y="1"/>
                    </a:moveTo>
                    <a:cubicBezTo>
                      <a:pt x="282" y="1"/>
                      <a:pt x="95" y="147"/>
                      <a:pt x="56" y="363"/>
                    </a:cubicBezTo>
                    <a:cubicBezTo>
                      <a:pt x="1" y="606"/>
                      <a:pt x="156" y="839"/>
                      <a:pt x="399" y="883"/>
                    </a:cubicBezTo>
                    <a:cubicBezTo>
                      <a:pt x="431" y="891"/>
                      <a:pt x="463" y="894"/>
                      <a:pt x="494" y="894"/>
                    </a:cubicBezTo>
                    <a:cubicBezTo>
                      <a:pt x="701" y="894"/>
                      <a:pt x="881" y="742"/>
                      <a:pt x="920" y="540"/>
                    </a:cubicBezTo>
                    <a:cubicBezTo>
                      <a:pt x="975" y="296"/>
                      <a:pt x="820" y="64"/>
                      <a:pt x="577" y="8"/>
                    </a:cubicBezTo>
                    <a:cubicBezTo>
                      <a:pt x="549" y="3"/>
                      <a:pt x="521" y="1"/>
                      <a:pt x="4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5"/>
              <p:cNvSpPr/>
              <p:nvPr/>
            </p:nvSpPr>
            <p:spPr>
              <a:xfrm>
                <a:off x="1205725" y="1890550"/>
                <a:ext cx="2550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892" extrusionOk="0">
                    <a:moveTo>
                      <a:pt x="510" y="0"/>
                    </a:moveTo>
                    <a:cubicBezTo>
                      <a:pt x="439" y="0"/>
                      <a:pt x="367" y="16"/>
                      <a:pt x="300" y="50"/>
                    </a:cubicBezTo>
                    <a:cubicBezTo>
                      <a:pt x="89" y="172"/>
                      <a:pt x="1" y="438"/>
                      <a:pt x="122" y="659"/>
                    </a:cubicBezTo>
                    <a:cubicBezTo>
                      <a:pt x="199" y="805"/>
                      <a:pt x="355" y="892"/>
                      <a:pt x="513" y="892"/>
                    </a:cubicBezTo>
                    <a:cubicBezTo>
                      <a:pt x="584" y="892"/>
                      <a:pt x="655" y="874"/>
                      <a:pt x="721" y="837"/>
                    </a:cubicBezTo>
                    <a:cubicBezTo>
                      <a:pt x="942" y="726"/>
                      <a:pt x="1020" y="460"/>
                      <a:pt x="909" y="239"/>
                    </a:cubicBezTo>
                    <a:cubicBezTo>
                      <a:pt x="824" y="85"/>
                      <a:pt x="670" y="0"/>
                      <a:pt x="5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1296000" y="1903000"/>
                <a:ext cx="255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888" extrusionOk="0">
                    <a:moveTo>
                      <a:pt x="512" y="1"/>
                    </a:moveTo>
                    <a:cubicBezTo>
                      <a:pt x="352" y="1"/>
                      <a:pt x="200" y="85"/>
                      <a:pt x="123" y="239"/>
                    </a:cubicBezTo>
                    <a:cubicBezTo>
                      <a:pt x="1" y="449"/>
                      <a:pt x="90" y="726"/>
                      <a:pt x="300" y="837"/>
                    </a:cubicBezTo>
                    <a:cubicBezTo>
                      <a:pt x="368" y="871"/>
                      <a:pt x="439" y="887"/>
                      <a:pt x="510" y="887"/>
                    </a:cubicBezTo>
                    <a:cubicBezTo>
                      <a:pt x="670" y="887"/>
                      <a:pt x="825" y="803"/>
                      <a:pt x="909" y="649"/>
                    </a:cubicBezTo>
                    <a:cubicBezTo>
                      <a:pt x="1020" y="438"/>
                      <a:pt x="931" y="161"/>
                      <a:pt x="721" y="51"/>
                    </a:cubicBezTo>
                    <a:cubicBezTo>
                      <a:pt x="653" y="17"/>
                      <a:pt x="582" y="1"/>
                      <a:pt x="5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5"/>
              <p:cNvSpPr/>
              <p:nvPr/>
            </p:nvSpPr>
            <p:spPr>
              <a:xfrm>
                <a:off x="1298775" y="1852000"/>
                <a:ext cx="2385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88" extrusionOk="0">
                    <a:moveTo>
                      <a:pt x="465" y="1"/>
                    </a:moveTo>
                    <a:cubicBezTo>
                      <a:pt x="254" y="1"/>
                      <a:pt x="73" y="156"/>
                      <a:pt x="34" y="374"/>
                    </a:cubicBezTo>
                    <a:cubicBezTo>
                      <a:pt x="1" y="617"/>
                      <a:pt x="167" y="850"/>
                      <a:pt x="411" y="883"/>
                    </a:cubicBezTo>
                    <a:cubicBezTo>
                      <a:pt x="432" y="886"/>
                      <a:pt x="452" y="887"/>
                      <a:pt x="473" y="887"/>
                    </a:cubicBezTo>
                    <a:cubicBezTo>
                      <a:pt x="691" y="887"/>
                      <a:pt x="880" y="730"/>
                      <a:pt x="920" y="518"/>
                    </a:cubicBezTo>
                    <a:cubicBezTo>
                      <a:pt x="953" y="274"/>
                      <a:pt x="787" y="41"/>
                      <a:pt x="544" y="8"/>
                    </a:cubicBezTo>
                    <a:cubicBezTo>
                      <a:pt x="517" y="3"/>
                      <a:pt x="491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5"/>
              <p:cNvSpPr/>
              <p:nvPr/>
            </p:nvSpPr>
            <p:spPr>
              <a:xfrm>
                <a:off x="1602300" y="2511175"/>
                <a:ext cx="2467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893" extrusionOk="0">
                    <a:moveTo>
                      <a:pt x="494" y="0"/>
                    </a:moveTo>
                    <a:cubicBezTo>
                      <a:pt x="384" y="0"/>
                      <a:pt x="275" y="42"/>
                      <a:pt x="189" y="128"/>
                    </a:cubicBezTo>
                    <a:cubicBezTo>
                      <a:pt x="12" y="294"/>
                      <a:pt x="1" y="571"/>
                      <a:pt x="167" y="748"/>
                    </a:cubicBezTo>
                    <a:cubicBezTo>
                      <a:pt x="258" y="845"/>
                      <a:pt x="376" y="892"/>
                      <a:pt x="493" y="892"/>
                    </a:cubicBezTo>
                    <a:cubicBezTo>
                      <a:pt x="603" y="892"/>
                      <a:pt x="713" y="851"/>
                      <a:pt x="799" y="770"/>
                    </a:cubicBezTo>
                    <a:cubicBezTo>
                      <a:pt x="976" y="604"/>
                      <a:pt x="987" y="316"/>
                      <a:pt x="821" y="139"/>
                    </a:cubicBezTo>
                    <a:cubicBezTo>
                      <a:pt x="729" y="48"/>
                      <a:pt x="611" y="0"/>
                      <a:pt x="4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990000" y="3016450"/>
                <a:ext cx="2245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898" h="888" extrusionOk="0">
                    <a:moveTo>
                      <a:pt x="454" y="1"/>
                    </a:moveTo>
                    <a:cubicBezTo>
                      <a:pt x="211" y="1"/>
                      <a:pt x="11" y="189"/>
                      <a:pt x="11" y="444"/>
                    </a:cubicBezTo>
                    <a:cubicBezTo>
                      <a:pt x="0" y="688"/>
                      <a:pt x="199" y="887"/>
                      <a:pt x="443" y="887"/>
                    </a:cubicBezTo>
                    <a:cubicBezTo>
                      <a:pt x="450" y="887"/>
                      <a:pt x="457" y="887"/>
                      <a:pt x="463" y="887"/>
                    </a:cubicBezTo>
                    <a:cubicBezTo>
                      <a:pt x="708" y="887"/>
                      <a:pt x="897" y="692"/>
                      <a:pt x="897" y="455"/>
                    </a:cubicBezTo>
                    <a:cubicBezTo>
                      <a:pt x="897" y="211"/>
                      <a:pt x="709" y="1"/>
                      <a:pt x="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5"/>
              <p:cNvSpPr/>
              <p:nvPr/>
            </p:nvSpPr>
            <p:spPr>
              <a:xfrm>
                <a:off x="1023775" y="2993475"/>
                <a:ext cx="252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892" extrusionOk="0">
                    <a:moveTo>
                      <a:pt x="496" y="0"/>
                    </a:moveTo>
                    <a:cubicBezTo>
                      <a:pt x="403" y="0"/>
                      <a:pt x="311" y="30"/>
                      <a:pt x="233" y="89"/>
                    </a:cubicBezTo>
                    <a:cubicBezTo>
                      <a:pt x="34" y="244"/>
                      <a:pt x="1" y="521"/>
                      <a:pt x="145" y="720"/>
                    </a:cubicBezTo>
                    <a:cubicBezTo>
                      <a:pt x="236" y="831"/>
                      <a:pt x="369" y="892"/>
                      <a:pt x="504" y="892"/>
                    </a:cubicBezTo>
                    <a:cubicBezTo>
                      <a:pt x="598" y="892"/>
                      <a:pt x="694" y="862"/>
                      <a:pt x="776" y="798"/>
                    </a:cubicBezTo>
                    <a:cubicBezTo>
                      <a:pt x="964" y="654"/>
                      <a:pt x="1009" y="366"/>
                      <a:pt x="854" y="178"/>
                    </a:cubicBezTo>
                    <a:cubicBezTo>
                      <a:pt x="762" y="60"/>
                      <a:pt x="629" y="0"/>
                      <a:pt x="4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5"/>
              <p:cNvSpPr/>
              <p:nvPr/>
            </p:nvSpPr>
            <p:spPr>
              <a:xfrm>
                <a:off x="1028475" y="3082275"/>
                <a:ext cx="2550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894" extrusionOk="0">
                    <a:moveTo>
                      <a:pt x="506" y="1"/>
                    </a:moveTo>
                    <a:cubicBezTo>
                      <a:pt x="419" y="1"/>
                      <a:pt x="332" y="27"/>
                      <a:pt x="256" y="82"/>
                    </a:cubicBezTo>
                    <a:cubicBezTo>
                      <a:pt x="56" y="226"/>
                      <a:pt x="1" y="503"/>
                      <a:pt x="145" y="702"/>
                    </a:cubicBezTo>
                    <a:cubicBezTo>
                      <a:pt x="234" y="826"/>
                      <a:pt x="374" y="894"/>
                      <a:pt x="515" y="894"/>
                    </a:cubicBezTo>
                    <a:cubicBezTo>
                      <a:pt x="602" y="894"/>
                      <a:pt x="689" y="868"/>
                      <a:pt x="765" y="813"/>
                    </a:cubicBezTo>
                    <a:cubicBezTo>
                      <a:pt x="965" y="669"/>
                      <a:pt x="1020" y="392"/>
                      <a:pt x="876" y="193"/>
                    </a:cubicBezTo>
                    <a:cubicBezTo>
                      <a:pt x="787" y="69"/>
                      <a:pt x="647" y="1"/>
                      <a:pt x="5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168075" y="3476475"/>
                <a:ext cx="2550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892" extrusionOk="0">
                    <a:moveTo>
                      <a:pt x="514" y="1"/>
                    </a:moveTo>
                    <a:cubicBezTo>
                      <a:pt x="338" y="1"/>
                      <a:pt x="175" y="99"/>
                      <a:pt x="100" y="266"/>
                    </a:cubicBezTo>
                    <a:cubicBezTo>
                      <a:pt x="0" y="498"/>
                      <a:pt x="111" y="753"/>
                      <a:pt x="332" y="853"/>
                    </a:cubicBezTo>
                    <a:cubicBezTo>
                      <a:pt x="390" y="879"/>
                      <a:pt x="451" y="891"/>
                      <a:pt x="511" y="891"/>
                    </a:cubicBezTo>
                    <a:cubicBezTo>
                      <a:pt x="682" y="891"/>
                      <a:pt x="846" y="792"/>
                      <a:pt x="919" y="620"/>
                    </a:cubicBezTo>
                    <a:cubicBezTo>
                      <a:pt x="1019" y="399"/>
                      <a:pt x="908" y="133"/>
                      <a:pt x="687" y="33"/>
                    </a:cubicBezTo>
                    <a:cubicBezTo>
                      <a:pt x="630" y="11"/>
                      <a:pt x="571" y="1"/>
                      <a:pt x="5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5"/>
              <p:cNvSpPr/>
              <p:nvPr/>
            </p:nvSpPr>
            <p:spPr>
              <a:xfrm>
                <a:off x="1152275" y="3393475"/>
                <a:ext cx="2412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90" extrusionOk="0">
                    <a:moveTo>
                      <a:pt x="483" y="0"/>
                    </a:moveTo>
                    <a:cubicBezTo>
                      <a:pt x="273" y="0"/>
                      <a:pt x="94" y="146"/>
                      <a:pt x="45" y="362"/>
                    </a:cubicBezTo>
                    <a:cubicBezTo>
                      <a:pt x="1" y="606"/>
                      <a:pt x="167" y="838"/>
                      <a:pt x="399" y="883"/>
                    </a:cubicBezTo>
                    <a:cubicBezTo>
                      <a:pt x="426" y="888"/>
                      <a:pt x="453" y="890"/>
                      <a:pt x="479" y="890"/>
                    </a:cubicBezTo>
                    <a:cubicBezTo>
                      <a:pt x="692" y="890"/>
                      <a:pt x="881" y="735"/>
                      <a:pt x="920" y="528"/>
                    </a:cubicBezTo>
                    <a:cubicBezTo>
                      <a:pt x="964" y="285"/>
                      <a:pt x="809" y="52"/>
                      <a:pt x="566" y="8"/>
                    </a:cubicBezTo>
                    <a:cubicBezTo>
                      <a:pt x="538" y="3"/>
                      <a:pt x="510" y="0"/>
                      <a:pt x="4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5"/>
              <p:cNvSpPr/>
              <p:nvPr/>
            </p:nvSpPr>
            <p:spPr>
              <a:xfrm>
                <a:off x="1794225" y="3581250"/>
                <a:ext cx="249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90" extrusionOk="0">
                    <a:moveTo>
                      <a:pt x="498" y="0"/>
                    </a:moveTo>
                    <a:cubicBezTo>
                      <a:pt x="317" y="0"/>
                      <a:pt x="147" y="114"/>
                      <a:pt x="78" y="295"/>
                    </a:cubicBezTo>
                    <a:cubicBezTo>
                      <a:pt x="1" y="528"/>
                      <a:pt x="112" y="783"/>
                      <a:pt x="344" y="860"/>
                    </a:cubicBezTo>
                    <a:cubicBezTo>
                      <a:pt x="396" y="880"/>
                      <a:pt x="449" y="889"/>
                      <a:pt x="500" y="889"/>
                    </a:cubicBezTo>
                    <a:cubicBezTo>
                      <a:pt x="682" y="889"/>
                      <a:pt x="851" y="775"/>
                      <a:pt x="920" y="594"/>
                    </a:cubicBezTo>
                    <a:cubicBezTo>
                      <a:pt x="998" y="373"/>
                      <a:pt x="887" y="118"/>
                      <a:pt x="654" y="29"/>
                    </a:cubicBezTo>
                    <a:cubicBezTo>
                      <a:pt x="603" y="10"/>
                      <a:pt x="550" y="0"/>
                      <a:pt x="4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818875" y="3551200"/>
                <a:ext cx="2550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894" extrusionOk="0">
                    <a:moveTo>
                      <a:pt x="514" y="1"/>
                    </a:moveTo>
                    <a:cubicBezTo>
                      <a:pt x="449" y="1"/>
                      <a:pt x="384" y="15"/>
                      <a:pt x="322" y="46"/>
                    </a:cubicBezTo>
                    <a:cubicBezTo>
                      <a:pt x="100" y="146"/>
                      <a:pt x="1" y="412"/>
                      <a:pt x="111" y="633"/>
                    </a:cubicBezTo>
                    <a:cubicBezTo>
                      <a:pt x="185" y="796"/>
                      <a:pt x="348" y="894"/>
                      <a:pt x="518" y="894"/>
                    </a:cubicBezTo>
                    <a:cubicBezTo>
                      <a:pt x="579" y="894"/>
                      <a:pt x="640" y="881"/>
                      <a:pt x="699" y="855"/>
                    </a:cubicBezTo>
                    <a:cubicBezTo>
                      <a:pt x="920" y="744"/>
                      <a:pt x="1020" y="478"/>
                      <a:pt x="920" y="257"/>
                    </a:cubicBezTo>
                    <a:cubicBezTo>
                      <a:pt x="840" y="97"/>
                      <a:pt x="680" y="1"/>
                      <a:pt x="5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5"/>
              <p:cNvSpPr/>
              <p:nvPr/>
            </p:nvSpPr>
            <p:spPr>
              <a:xfrm>
                <a:off x="3403550" y="2826600"/>
                <a:ext cx="2550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888" extrusionOk="0">
                    <a:moveTo>
                      <a:pt x="520" y="0"/>
                    </a:moveTo>
                    <a:cubicBezTo>
                      <a:pt x="360" y="0"/>
                      <a:pt x="207" y="82"/>
                      <a:pt x="122" y="228"/>
                    </a:cubicBezTo>
                    <a:cubicBezTo>
                      <a:pt x="0" y="439"/>
                      <a:pt x="78" y="716"/>
                      <a:pt x="300" y="837"/>
                    </a:cubicBezTo>
                    <a:cubicBezTo>
                      <a:pt x="364" y="871"/>
                      <a:pt x="436" y="888"/>
                      <a:pt x="506" y="888"/>
                    </a:cubicBezTo>
                    <a:cubicBezTo>
                      <a:pt x="665" y="888"/>
                      <a:pt x="821" y="806"/>
                      <a:pt x="898" y="660"/>
                    </a:cubicBezTo>
                    <a:cubicBezTo>
                      <a:pt x="1020" y="450"/>
                      <a:pt x="942" y="173"/>
                      <a:pt x="732" y="51"/>
                    </a:cubicBezTo>
                    <a:cubicBezTo>
                      <a:pt x="663" y="17"/>
                      <a:pt x="591" y="0"/>
                      <a:pt x="5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5"/>
              <p:cNvSpPr/>
              <p:nvPr/>
            </p:nvSpPr>
            <p:spPr>
              <a:xfrm>
                <a:off x="3419325" y="2771775"/>
                <a:ext cx="255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888" extrusionOk="0">
                    <a:moveTo>
                      <a:pt x="509" y="0"/>
                    </a:moveTo>
                    <a:cubicBezTo>
                      <a:pt x="424" y="0"/>
                      <a:pt x="340" y="24"/>
                      <a:pt x="267" y="73"/>
                    </a:cubicBezTo>
                    <a:cubicBezTo>
                      <a:pt x="56" y="217"/>
                      <a:pt x="1" y="494"/>
                      <a:pt x="145" y="693"/>
                    </a:cubicBezTo>
                    <a:cubicBezTo>
                      <a:pt x="229" y="819"/>
                      <a:pt x="370" y="887"/>
                      <a:pt x="513" y="887"/>
                    </a:cubicBezTo>
                    <a:cubicBezTo>
                      <a:pt x="596" y="887"/>
                      <a:pt x="681" y="864"/>
                      <a:pt x="754" y="815"/>
                    </a:cubicBezTo>
                    <a:cubicBezTo>
                      <a:pt x="965" y="682"/>
                      <a:pt x="1020" y="405"/>
                      <a:pt x="887" y="194"/>
                    </a:cubicBezTo>
                    <a:cubicBezTo>
                      <a:pt x="796" y="69"/>
                      <a:pt x="652" y="0"/>
                      <a:pt x="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3604050" y="3477800"/>
                <a:ext cx="244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90" extrusionOk="0">
                    <a:moveTo>
                      <a:pt x="488" y="1"/>
                    </a:moveTo>
                    <a:cubicBezTo>
                      <a:pt x="376" y="1"/>
                      <a:pt x="265" y="42"/>
                      <a:pt x="178" y="124"/>
                    </a:cubicBezTo>
                    <a:cubicBezTo>
                      <a:pt x="1" y="290"/>
                      <a:pt x="1" y="578"/>
                      <a:pt x="167" y="756"/>
                    </a:cubicBezTo>
                    <a:cubicBezTo>
                      <a:pt x="251" y="846"/>
                      <a:pt x="367" y="890"/>
                      <a:pt x="484" y="890"/>
                    </a:cubicBezTo>
                    <a:cubicBezTo>
                      <a:pt x="597" y="890"/>
                      <a:pt x="711" y="848"/>
                      <a:pt x="798" y="767"/>
                    </a:cubicBezTo>
                    <a:cubicBezTo>
                      <a:pt x="976" y="589"/>
                      <a:pt x="976" y="312"/>
                      <a:pt x="809" y="135"/>
                    </a:cubicBezTo>
                    <a:cubicBezTo>
                      <a:pt x="719" y="45"/>
                      <a:pt x="604" y="1"/>
                      <a:pt x="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5"/>
              <p:cNvSpPr/>
              <p:nvPr/>
            </p:nvSpPr>
            <p:spPr>
              <a:xfrm>
                <a:off x="3675225" y="3377500"/>
                <a:ext cx="2357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93" extrusionOk="0">
                    <a:moveTo>
                      <a:pt x="481" y="0"/>
                    </a:moveTo>
                    <a:cubicBezTo>
                      <a:pt x="461" y="0"/>
                      <a:pt x="441" y="1"/>
                      <a:pt x="422" y="4"/>
                    </a:cubicBezTo>
                    <a:cubicBezTo>
                      <a:pt x="178" y="26"/>
                      <a:pt x="1" y="248"/>
                      <a:pt x="23" y="492"/>
                    </a:cubicBezTo>
                    <a:cubicBezTo>
                      <a:pt x="54" y="721"/>
                      <a:pt x="253" y="892"/>
                      <a:pt x="480" y="892"/>
                    </a:cubicBezTo>
                    <a:cubicBezTo>
                      <a:pt x="494" y="892"/>
                      <a:pt x="508" y="892"/>
                      <a:pt x="521" y="890"/>
                    </a:cubicBezTo>
                    <a:cubicBezTo>
                      <a:pt x="765" y="857"/>
                      <a:pt x="942" y="636"/>
                      <a:pt x="909" y="392"/>
                    </a:cubicBezTo>
                    <a:cubicBezTo>
                      <a:pt x="889" y="168"/>
                      <a:pt x="700" y="0"/>
                      <a:pt x="4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5"/>
              <p:cNvSpPr/>
              <p:nvPr/>
            </p:nvSpPr>
            <p:spPr>
              <a:xfrm>
                <a:off x="3820075" y="3442650"/>
                <a:ext cx="249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89" extrusionOk="0">
                    <a:moveTo>
                      <a:pt x="500" y="0"/>
                    </a:moveTo>
                    <a:cubicBezTo>
                      <a:pt x="314" y="0"/>
                      <a:pt x="140" y="115"/>
                      <a:pt x="78" y="300"/>
                    </a:cubicBezTo>
                    <a:cubicBezTo>
                      <a:pt x="0" y="533"/>
                      <a:pt x="122" y="788"/>
                      <a:pt x="355" y="865"/>
                    </a:cubicBezTo>
                    <a:cubicBezTo>
                      <a:pt x="402" y="881"/>
                      <a:pt x="451" y="889"/>
                      <a:pt x="498" y="889"/>
                    </a:cubicBezTo>
                    <a:cubicBezTo>
                      <a:pt x="684" y="889"/>
                      <a:pt x="858" y="774"/>
                      <a:pt x="920" y="588"/>
                    </a:cubicBezTo>
                    <a:cubicBezTo>
                      <a:pt x="997" y="356"/>
                      <a:pt x="876" y="101"/>
                      <a:pt x="643" y="24"/>
                    </a:cubicBezTo>
                    <a:cubicBezTo>
                      <a:pt x="596" y="8"/>
                      <a:pt x="547" y="0"/>
                      <a:pt x="5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3795150" y="3310475"/>
                <a:ext cx="23850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87" extrusionOk="0">
                    <a:moveTo>
                      <a:pt x="472" y="0"/>
                    </a:moveTo>
                    <a:cubicBezTo>
                      <a:pt x="452" y="0"/>
                      <a:pt x="431" y="1"/>
                      <a:pt x="410" y="4"/>
                    </a:cubicBezTo>
                    <a:cubicBezTo>
                      <a:pt x="167" y="38"/>
                      <a:pt x="0" y="270"/>
                      <a:pt x="34" y="514"/>
                    </a:cubicBezTo>
                    <a:cubicBezTo>
                      <a:pt x="63" y="731"/>
                      <a:pt x="251" y="887"/>
                      <a:pt x="464" y="887"/>
                    </a:cubicBezTo>
                    <a:cubicBezTo>
                      <a:pt x="490" y="887"/>
                      <a:pt x="517" y="884"/>
                      <a:pt x="543" y="879"/>
                    </a:cubicBezTo>
                    <a:cubicBezTo>
                      <a:pt x="787" y="846"/>
                      <a:pt x="953" y="625"/>
                      <a:pt x="909" y="381"/>
                    </a:cubicBezTo>
                    <a:cubicBezTo>
                      <a:pt x="878" y="158"/>
                      <a:pt x="691" y="0"/>
                      <a:pt x="4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3702925" y="3506000"/>
                <a:ext cx="25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889" extrusionOk="0">
                    <a:moveTo>
                      <a:pt x="502" y="0"/>
                    </a:moveTo>
                    <a:cubicBezTo>
                      <a:pt x="373" y="0"/>
                      <a:pt x="244" y="56"/>
                      <a:pt x="156" y="170"/>
                    </a:cubicBezTo>
                    <a:cubicBezTo>
                      <a:pt x="0" y="359"/>
                      <a:pt x="34" y="647"/>
                      <a:pt x="233" y="791"/>
                    </a:cubicBezTo>
                    <a:cubicBezTo>
                      <a:pt x="314" y="857"/>
                      <a:pt x="411" y="889"/>
                      <a:pt x="507" y="889"/>
                    </a:cubicBezTo>
                    <a:cubicBezTo>
                      <a:pt x="636" y="889"/>
                      <a:pt x="765" y="832"/>
                      <a:pt x="853" y="724"/>
                    </a:cubicBezTo>
                    <a:cubicBezTo>
                      <a:pt x="1009" y="525"/>
                      <a:pt x="975" y="248"/>
                      <a:pt x="776" y="93"/>
                    </a:cubicBezTo>
                    <a:cubicBezTo>
                      <a:pt x="695" y="31"/>
                      <a:pt x="599" y="0"/>
                      <a:pt x="5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3545075" y="2040050"/>
                <a:ext cx="2467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890" extrusionOk="0">
                    <a:moveTo>
                      <a:pt x="490" y="1"/>
                    </a:moveTo>
                    <a:cubicBezTo>
                      <a:pt x="371" y="1"/>
                      <a:pt x="253" y="48"/>
                      <a:pt x="166" y="141"/>
                    </a:cubicBezTo>
                    <a:cubicBezTo>
                      <a:pt x="0" y="329"/>
                      <a:pt x="11" y="606"/>
                      <a:pt x="200" y="772"/>
                    </a:cubicBezTo>
                    <a:cubicBezTo>
                      <a:pt x="283" y="850"/>
                      <a:pt x="390" y="889"/>
                      <a:pt x="497" y="889"/>
                    </a:cubicBezTo>
                    <a:cubicBezTo>
                      <a:pt x="618" y="889"/>
                      <a:pt x="738" y="839"/>
                      <a:pt x="820" y="739"/>
                    </a:cubicBezTo>
                    <a:cubicBezTo>
                      <a:pt x="986" y="562"/>
                      <a:pt x="975" y="285"/>
                      <a:pt x="798" y="119"/>
                    </a:cubicBezTo>
                    <a:cubicBezTo>
                      <a:pt x="708" y="40"/>
                      <a:pt x="599" y="1"/>
                      <a:pt x="4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2925825" y="1709200"/>
                <a:ext cx="24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94" extrusionOk="0">
                    <a:moveTo>
                      <a:pt x="498" y="1"/>
                    </a:moveTo>
                    <a:cubicBezTo>
                      <a:pt x="369" y="1"/>
                      <a:pt x="242" y="54"/>
                      <a:pt x="155" y="159"/>
                    </a:cubicBezTo>
                    <a:cubicBezTo>
                      <a:pt x="0" y="347"/>
                      <a:pt x="23" y="624"/>
                      <a:pt x="211" y="790"/>
                    </a:cubicBezTo>
                    <a:cubicBezTo>
                      <a:pt x="294" y="859"/>
                      <a:pt x="395" y="893"/>
                      <a:pt x="496" y="893"/>
                    </a:cubicBezTo>
                    <a:cubicBezTo>
                      <a:pt x="623" y="893"/>
                      <a:pt x="750" y="840"/>
                      <a:pt x="842" y="735"/>
                    </a:cubicBezTo>
                    <a:cubicBezTo>
                      <a:pt x="997" y="547"/>
                      <a:pt x="975" y="259"/>
                      <a:pt x="787" y="104"/>
                    </a:cubicBezTo>
                    <a:cubicBezTo>
                      <a:pt x="703" y="35"/>
                      <a:pt x="600" y="1"/>
                      <a:pt x="4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5"/>
              <p:cNvSpPr/>
              <p:nvPr/>
            </p:nvSpPr>
            <p:spPr>
              <a:xfrm>
                <a:off x="2227650" y="1148300"/>
                <a:ext cx="2522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890" extrusionOk="0">
                    <a:moveTo>
                      <a:pt x="501" y="1"/>
                    </a:moveTo>
                    <a:cubicBezTo>
                      <a:pt x="449" y="1"/>
                      <a:pt x="396" y="10"/>
                      <a:pt x="344" y="30"/>
                    </a:cubicBezTo>
                    <a:cubicBezTo>
                      <a:pt x="111" y="118"/>
                      <a:pt x="0" y="373"/>
                      <a:pt x="89" y="606"/>
                    </a:cubicBezTo>
                    <a:cubicBezTo>
                      <a:pt x="158" y="778"/>
                      <a:pt x="327" y="890"/>
                      <a:pt x="503" y="890"/>
                    </a:cubicBezTo>
                    <a:cubicBezTo>
                      <a:pt x="553" y="890"/>
                      <a:pt x="604" y="880"/>
                      <a:pt x="654" y="861"/>
                    </a:cubicBezTo>
                    <a:cubicBezTo>
                      <a:pt x="887" y="772"/>
                      <a:pt x="1009" y="517"/>
                      <a:pt x="920" y="285"/>
                    </a:cubicBezTo>
                    <a:cubicBezTo>
                      <a:pt x="851" y="113"/>
                      <a:pt x="682" y="1"/>
                      <a:pt x="5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5"/>
              <p:cNvSpPr/>
              <p:nvPr/>
            </p:nvSpPr>
            <p:spPr>
              <a:xfrm>
                <a:off x="2210750" y="1064375"/>
                <a:ext cx="252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891" extrusionOk="0">
                    <a:moveTo>
                      <a:pt x="500" y="1"/>
                    </a:moveTo>
                    <a:cubicBezTo>
                      <a:pt x="436" y="1"/>
                      <a:pt x="372" y="14"/>
                      <a:pt x="311" y="41"/>
                    </a:cubicBezTo>
                    <a:cubicBezTo>
                      <a:pt x="89" y="152"/>
                      <a:pt x="1" y="418"/>
                      <a:pt x="100" y="639"/>
                    </a:cubicBezTo>
                    <a:cubicBezTo>
                      <a:pt x="181" y="800"/>
                      <a:pt x="342" y="891"/>
                      <a:pt x="509" y="891"/>
                    </a:cubicBezTo>
                    <a:cubicBezTo>
                      <a:pt x="573" y="891"/>
                      <a:pt x="637" y="877"/>
                      <a:pt x="699" y="850"/>
                    </a:cubicBezTo>
                    <a:cubicBezTo>
                      <a:pt x="920" y="739"/>
                      <a:pt x="1009" y="473"/>
                      <a:pt x="909" y="252"/>
                    </a:cubicBezTo>
                    <a:cubicBezTo>
                      <a:pt x="829" y="91"/>
                      <a:pt x="667" y="1"/>
                      <a:pt x="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5"/>
              <p:cNvSpPr/>
              <p:nvPr/>
            </p:nvSpPr>
            <p:spPr>
              <a:xfrm>
                <a:off x="3349275" y="3289825"/>
                <a:ext cx="11052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4585" extrusionOk="0">
                    <a:moveTo>
                      <a:pt x="1905" y="1"/>
                    </a:moveTo>
                    <a:cubicBezTo>
                      <a:pt x="1749" y="1"/>
                      <a:pt x="1593" y="18"/>
                      <a:pt x="1440" y="55"/>
                    </a:cubicBezTo>
                    <a:cubicBezTo>
                      <a:pt x="1042" y="143"/>
                      <a:pt x="665" y="365"/>
                      <a:pt x="410" y="697"/>
                    </a:cubicBezTo>
                    <a:cubicBezTo>
                      <a:pt x="122" y="1074"/>
                      <a:pt x="0" y="1561"/>
                      <a:pt x="33" y="2038"/>
                    </a:cubicBezTo>
                    <a:cubicBezTo>
                      <a:pt x="78" y="2514"/>
                      <a:pt x="255" y="2968"/>
                      <a:pt x="521" y="3356"/>
                    </a:cubicBezTo>
                    <a:cubicBezTo>
                      <a:pt x="776" y="3744"/>
                      <a:pt x="1108" y="4087"/>
                      <a:pt x="1507" y="4320"/>
                    </a:cubicBezTo>
                    <a:cubicBezTo>
                      <a:pt x="1816" y="4487"/>
                      <a:pt x="2163" y="4585"/>
                      <a:pt x="2509" y="4585"/>
                    </a:cubicBezTo>
                    <a:cubicBezTo>
                      <a:pt x="2622" y="4585"/>
                      <a:pt x="2735" y="4574"/>
                      <a:pt x="2847" y="4552"/>
                    </a:cubicBezTo>
                    <a:cubicBezTo>
                      <a:pt x="3124" y="4497"/>
                      <a:pt x="3390" y="4375"/>
                      <a:pt x="3612" y="4187"/>
                    </a:cubicBezTo>
                    <a:cubicBezTo>
                      <a:pt x="3833" y="4010"/>
                      <a:pt x="4010" y="3788"/>
                      <a:pt x="4143" y="3533"/>
                    </a:cubicBezTo>
                    <a:cubicBezTo>
                      <a:pt x="4398" y="3024"/>
                      <a:pt x="4420" y="2414"/>
                      <a:pt x="4276" y="1872"/>
                    </a:cubicBezTo>
                    <a:cubicBezTo>
                      <a:pt x="4055" y="1085"/>
                      <a:pt x="3445" y="409"/>
                      <a:pt x="2670" y="132"/>
                    </a:cubicBezTo>
                    <a:cubicBezTo>
                      <a:pt x="2427" y="49"/>
                      <a:pt x="2166" y="1"/>
                      <a:pt x="1905" y="1"/>
                    </a:cubicBezTo>
                    <a:close/>
                  </a:path>
                </a:pathLst>
              </a:custGeom>
              <a:solidFill>
                <a:srgbClr val="EFE4D5"/>
              </a:solidFill>
              <a:ln w="13025" cap="flat" cmpd="sng">
                <a:solidFill>
                  <a:srgbClr val="C5A068"/>
                </a:solidFill>
                <a:prstDash val="solid"/>
                <a:miter lim="110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5"/>
              <p:cNvSpPr/>
              <p:nvPr/>
            </p:nvSpPr>
            <p:spPr>
              <a:xfrm>
                <a:off x="1338375" y="1504350"/>
                <a:ext cx="68450" cy="44617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7847" fill="none" extrusionOk="0">
                    <a:moveTo>
                      <a:pt x="2737" y="17847"/>
                    </a:moveTo>
                    <a:cubicBezTo>
                      <a:pt x="1275" y="14723"/>
                      <a:pt x="400" y="11333"/>
                      <a:pt x="178" y="7888"/>
                    </a:cubicBezTo>
                    <a:cubicBezTo>
                      <a:pt x="1" y="5251"/>
                      <a:pt x="211" y="2582"/>
                      <a:pt x="798" y="0"/>
                    </a:cubicBezTo>
                  </a:path>
                </a:pathLst>
              </a:custGeom>
              <a:noFill/>
              <a:ln w="10525" cap="rnd" cmpd="sng">
                <a:solidFill>
                  <a:srgbClr val="BD93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" name="Google Shape;399;p15"/>
            <p:cNvSpPr txBox="1"/>
            <p:nvPr/>
          </p:nvSpPr>
          <p:spPr>
            <a:xfrm>
              <a:off x="5793775" y="3716225"/>
              <a:ext cx="2597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Aerobic respiration takes place inside the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mitochondria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a cell, whilst anaerobic respiration takes place in the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cytoplasm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05" name="Google Shape;405;p16"/>
          <p:cNvSpPr txBox="1"/>
          <p:nvPr/>
        </p:nvSpPr>
        <p:spPr>
          <a:xfrm>
            <a:off x="1476750" y="284263"/>
            <a:ext cx="619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mitochondrion is the site of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aerobic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respiration.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6" name="Google Shape;406;p16"/>
          <p:cNvSpPr txBox="1"/>
          <p:nvPr/>
        </p:nvSpPr>
        <p:spPr>
          <a:xfrm>
            <a:off x="6290463" y="3408038"/>
            <a:ext cx="179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ATP SYNTHASE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07" name="Google Shape;407;p16"/>
          <p:cNvSpPr txBox="1"/>
          <p:nvPr/>
        </p:nvSpPr>
        <p:spPr>
          <a:xfrm>
            <a:off x="6162510" y="1235513"/>
            <a:ext cx="179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RIBOSOME</a:t>
            </a:r>
            <a:endParaRPr sz="9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08" name="Google Shape;408;p16"/>
          <p:cNvSpPr txBox="1"/>
          <p:nvPr/>
        </p:nvSpPr>
        <p:spPr>
          <a:xfrm>
            <a:off x="1087962" y="1688188"/>
            <a:ext cx="179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MATRIX</a:t>
            </a:r>
            <a:endParaRPr sz="9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1498825" y="1005663"/>
            <a:ext cx="6220475" cy="2769300"/>
          </a:xfrm>
          <a:custGeom>
            <a:avLst/>
            <a:gdLst/>
            <a:ahLst/>
            <a:cxnLst/>
            <a:rect l="l" t="t" r="r" b="b"/>
            <a:pathLst>
              <a:path w="248819" h="110772" extrusionOk="0">
                <a:moveTo>
                  <a:pt x="109425" y="25359"/>
                </a:moveTo>
                <a:cubicBezTo>
                  <a:pt x="109425" y="25359"/>
                  <a:pt x="200384" y="0"/>
                  <a:pt x="224601" y="35288"/>
                </a:cubicBezTo>
                <a:cubicBezTo>
                  <a:pt x="248819" y="70576"/>
                  <a:pt x="179110" y="65600"/>
                  <a:pt x="179110" y="65600"/>
                </a:cubicBezTo>
                <a:cubicBezTo>
                  <a:pt x="179110" y="65600"/>
                  <a:pt x="156239" y="62245"/>
                  <a:pt x="146105" y="67814"/>
                </a:cubicBezTo>
                <a:cubicBezTo>
                  <a:pt x="133460" y="74753"/>
                  <a:pt x="131109" y="76488"/>
                  <a:pt x="131109" y="76488"/>
                </a:cubicBezTo>
                <a:cubicBezTo>
                  <a:pt x="131109" y="76488"/>
                  <a:pt x="86896" y="106526"/>
                  <a:pt x="62450" y="108603"/>
                </a:cubicBezTo>
                <a:cubicBezTo>
                  <a:pt x="36954" y="110772"/>
                  <a:pt x="19584" y="98902"/>
                  <a:pt x="19447" y="98629"/>
                </a:cubicBezTo>
                <a:cubicBezTo>
                  <a:pt x="19447" y="98629"/>
                  <a:pt x="0" y="76260"/>
                  <a:pt x="22848" y="61743"/>
                </a:cubicBezTo>
                <a:cubicBezTo>
                  <a:pt x="41154" y="50102"/>
                  <a:pt x="82993" y="31979"/>
                  <a:pt x="109425" y="25359"/>
                </a:cubicBezTo>
                <a:close/>
              </a:path>
            </a:pathLst>
          </a:custGeom>
          <a:solidFill>
            <a:srgbClr val="CD6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>
            <a:off x="6168875" y="1781713"/>
            <a:ext cx="923300" cy="929600"/>
          </a:xfrm>
          <a:custGeom>
            <a:avLst/>
            <a:gdLst/>
            <a:ahLst/>
            <a:cxnLst/>
            <a:rect l="l" t="t" r="r" b="b"/>
            <a:pathLst>
              <a:path w="36932" h="37184" extrusionOk="0">
                <a:moveTo>
                  <a:pt x="36932" y="13947"/>
                </a:moveTo>
                <a:cubicBezTo>
                  <a:pt x="35836" y="27391"/>
                  <a:pt x="32412" y="37183"/>
                  <a:pt x="9724" y="25816"/>
                </a:cubicBezTo>
                <a:lnTo>
                  <a:pt x="0" y="4406"/>
                </a:lnTo>
                <a:lnTo>
                  <a:pt x="4817" y="1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>
            <a:off x="6206525" y="1956338"/>
            <a:ext cx="691650" cy="823450"/>
          </a:xfrm>
          <a:custGeom>
            <a:avLst/>
            <a:gdLst/>
            <a:ahLst/>
            <a:cxnLst/>
            <a:rect l="l" t="t" r="r" b="b"/>
            <a:pathLst>
              <a:path w="27666" h="32938" extrusionOk="0">
                <a:moveTo>
                  <a:pt x="27072" y="10591"/>
                </a:moveTo>
                <a:cubicBezTo>
                  <a:pt x="27665" y="18580"/>
                  <a:pt x="26318" y="23145"/>
                  <a:pt x="24127" y="30130"/>
                </a:cubicBezTo>
                <a:lnTo>
                  <a:pt x="7191" y="32937"/>
                </a:lnTo>
                <a:lnTo>
                  <a:pt x="1" y="9359"/>
                </a:lnTo>
                <a:lnTo>
                  <a:pt x="15294" y="0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>
            <a:off x="5171400" y="1720663"/>
            <a:ext cx="1398650" cy="1138525"/>
          </a:xfrm>
          <a:custGeom>
            <a:avLst/>
            <a:gdLst/>
            <a:ahLst/>
            <a:cxnLst/>
            <a:rect l="l" t="t" r="r" b="b"/>
            <a:pathLst>
              <a:path w="55946" h="45541" extrusionOk="0">
                <a:moveTo>
                  <a:pt x="17325" y="1"/>
                </a:moveTo>
                <a:lnTo>
                  <a:pt x="1" y="1302"/>
                </a:lnTo>
                <a:lnTo>
                  <a:pt x="7624" y="15225"/>
                </a:lnTo>
                <a:lnTo>
                  <a:pt x="8903" y="31134"/>
                </a:lnTo>
                <a:cubicBezTo>
                  <a:pt x="10980" y="34261"/>
                  <a:pt x="12532" y="38507"/>
                  <a:pt x="15454" y="41428"/>
                </a:cubicBezTo>
                <a:cubicBezTo>
                  <a:pt x="18446" y="44421"/>
                  <a:pt x="24609" y="45540"/>
                  <a:pt x="31325" y="45540"/>
                </a:cubicBezTo>
                <a:cubicBezTo>
                  <a:pt x="40336" y="45540"/>
                  <a:pt x="50341" y="43525"/>
                  <a:pt x="55010" y="41314"/>
                </a:cubicBezTo>
                <a:cubicBezTo>
                  <a:pt x="55946" y="36612"/>
                  <a:pt x="55763" y="31180"/>
                  <a:pt x="55740" y="26250"/>
                </a:cubicBezTo>
                <a:lnTo>
                  <a:pt x="42022" y="22598"/>
                </a:lnTo>
                <a:lnTo>
                  <a:pt x="173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>
            <a:off x="5141175" y="1732638"/>
            <a:ext cx="1398625" cy="1210925"/>
          </a:xfrm>
          <a:custGeom>
            <a:avLst/>
            <a:gdLst/>
            <a:ahLst/>
            <a:cxnLst/>
            <a:rect l="l" t="t" r="r" b="b"/>
            <a:pathLst>
              <a:path w="55945" h="48437" extrusionOk="0">
                <a:moveTo>
                  <a:pt x="55739" y="26250"/>
                </a:moveTo>
                <a:cubicBezTo>
                  <a:pt x="55762" y="31180"/>
                  <a:pt x="55945" y="36613"/>
                  <a:pt x="55009" y="41315"/>
                </a:cubicBezTo>
                <a:cubicBezTo>
                  <a:pt x="46860" y="45172"/>
                  <a:pt x="22437" y="48436"/>
                  <a:pt x="15453" y="41429"/>
                </a:cubicBezTo>
                <a:cubicBezTo>
                  <a:pt x="12508" y="38507"/>
                  <a:pt x="10956" y="34262"/>
                  <a:pt x="8879" y="31135"/>
                </a:cubicBezTo>
                <a:lnTo>
                  <a:pt x="7601" y="15225"/>
                </a:lnTo>
                <a:lnTo>
                  <a:pt x="0" y="1302"/>
                </a:lnTo>
                <a:lnTo>
                  <a:pt x="17324" y="1"/>
                </a:lnTo>
                <a:lnTo>
                  <a:pt x="41999" y="22598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4042700" y="2024813"/>
            <a:ext cx="1707925" cy="921600"/>
          </a:xfrm>
          <a:custGeom>
            <a:avLst/>
            <a:gdLst/>
            <a:ahLst/>
            <a:cxnLst/>
            <a:rect l="l" t="t" r="r" b="b"/>
            <a:pathLst>
              <a:path w="68317" h="36864" extrusionOk="0">
                <a:moveTo>
                  <a:pt x="13741" y="0"/>
                </a:moveTo>
                <a:lnTo>
                  <a:pt x="0" y="13239"/>
                </a:lnTo>
                <a:lnTo>
                  <a:pt x="19950" y="32778"/>
                </a:lnTo>
                <a:lnTo>
                  <a:pt x="36681" y="36863"/>
                </a:lnTo>
                <a:lnTo>
                  <a:pt x="60670" y="32435"/>
                </a:lnTo>
                <a:cubicBezTo>
                  <a:pt x="65737" y="28692"/>
                  <a:pt x="68088" y="21388"/>
                  <a:pt x="68202" y="14403"/>
                </a:cubicBezTo>
                <a:lnTo>
                  <a:pt x="68316" y="10181"/>
                </a:lnTo>
                <a:lnTo>
                  <a:pt x="64254" y="8674"/>
                </a:lnTo>
                <a:lnTo>
                  <a:pt x="37868" y="13239"/>
                </a:lnTo>
                <a:lnTo>
                  <a:pt x="137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>
            <a:off x="4014175" y="2045363"/>
            <a:ext cx="1707925" cy="921600"/>
          </a:xfrm>
          <a:custGeom>
            <a:avLst/>
            <a:gdLst/>
            <a:ahLst/>
            <a:cxnLst/>
            <a:rect l="l" t="t" r="r" b="b"/>
            <a:pathLst>
              <a:path w="68317" h="36864" extrusionOk="0">
                <a:moveTo>
                  <a:pt x="68316" y="10180"/>
                </a:moveTo>
                <a:lnTo>
                  <a:pt x="68202" y="14403"/>
                </a:lnTo>
                <a:cubicBezTo>
                  <a:pt x="68088" y="21387"/>
                  <a:pt x="65737" y="28692"/>
                  <a:pt x="60670" y="32435"/>
                </a:cubicBezTo>
                <a:lnTo>
                  <a:pt x="36658" y="36863"/>
                </a:lnTo>
                <a:lnTo>
                  <a:pt x="19949" y="32777"/>
                </a:lnTo>
                <a:lnTo>
                  <a:pt x="0" y="13239"/>
                </a:lnTo>
                <a:lnTo>
                  <a:pt x="13741" y="0"/>
                </a:lnTo>
                <a:lnTo>
                  <a:pt x="37867" y="13239"/>
                </a:lnTo>
                <a:lnTo>
                  <a:pt x="64253" y="8674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3653525" y="2231388"/>
            <a:ext cx="1154425" cy="947750"/>
          </a:xfrm>
          <a:custGeom>
            <a:avLst/>
            <a:gdLst/>
            <a:ahLst/>
            <a:cxnLst/>
            <a:rect l="l" t="t" r="r" b="b"/>
            <a:pathLst>
              <a:path w="46177" h="37910" extrusionOk="0">
                <a:moveTo>
                  <a:pt x="137" y="0"/>
                </a:moveTo>
                <a:lnTo>
                  <a:pt x="0" y="5319"/>
                </a:lnTo>
                <a:lnTo>
                  <a:pt x="19790" y="32823"/>
                </a:lnTo>
                <a:cubicBezTo>
                  <a:pt x="26764" y="36313"/>
                  <a:pt x="31893" y="37910"/>
                  <a:pt x="35668" y="37910"/>
                </a:cubicBezTo>
                <a:cubicBezTo>
                  <a:pt x="44188" y="37910"/>
                  <a:pt x="45812" y="29780"/>
                  <a:pt x="46176" y="16937"/>
                </a:cubicBez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3747675" y="1929513"/>
            <a:ext cx="397750" cy="567800"/>
          </a:xfrm>
          <a:custGeom>
            <a:avLst/>
            <a:gdLst/>
            <a:ahLst/>
            <a:cxnLst/>
            <a:rect l="l" t="t" r="r" b="b"/>
            <a:pathLst>
              <a:path w="15910" h="22712" extrusionOk="0">
                <a:moveTo>
                  <a:pt x="1" y="1"/>
                </a:moveTo>
                <a:lnTo>
                  <a:pt x="69" y="22712"/>
                </a:lnTo>
                <a:lnTo>
                  <a:pt x="15910" y="22118"/>
                </a:lnTo>
                <a:lnTo>
                  <a:pt x="14974" y="6848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>
            <a:off x="3726000" y="1922088"/>
            <a:ext cx="397750" cy="567825"/>
          </a:xfrm>
          <a:custGeom>
            <a:avLst/>
            <a:gdLst/>
            <a:ahLst/>
            <a:cxnLst/>
            <a:rect l="l" t="t" r="r" b="b"/>
            <a:pathLst>
              <a:path w="15910" h="22713" extrusionOk="0">
                <a:moveTo>
                  <a:pt x="0" y="1"/>
                </a:moveTo>
                <a:lnTo>
                  <a:pt x="46" y="22712"/>
                </a:lnTo>
                <a:lnTo>
                  <a:pt x="15910" y="22119"/>
                </a:lnTo>
                <a:lnTo>
                  <a:pt x="14974" y="6849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>
            <a:off x="3631850" y="2260488"/>
            <a:ext cx="1153825" cy="1104775"/>
          </a:xfrm>
          <a:custGeom>
            <a:avLst/>
            <a:gdLst/>
            <a:ahLst/>
            <a:cxnLst/>
            <a:rect l="l" t="t" r="r" b="b"/>
            <a:pathLst>
              <a:path w="46153" h="44191" extrusionOk="0">
                <a:moveTo>
                  <a:pt x="46153" y="16960"/>
                </a:moveTo>
                <a:cubicBezTo>
                  <a:pt x="45628" y="35471"/>
                  <a:pt x="42478" y="44190"/>
                  <a:pt x="19767" y="32823"/>
                </a:cubicBezTo>
                <a:lnTo>
                  <a:pt x="0" y="5341"/>
                </a:lnTo>
                <a:lnTo>
                  <a:pt x="114" y="0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>
            <a:off x="3398450" y="2448213"/>
            <a:ext cx="923300" cy="880800"/>
          </a:xfrm>
          <a:custGeom>
            <a:avLst/>
            <a:gdLst/>
            <a:ahLst/>
            <a:cxnLst/>
            <a:rect l="l" t="t" r="r" b="b"/>
            <a:pathLst>
              <a:path w="36932" h="35232" extrusionOk="0">
                <a:moveTo>
                  <a:pt x="4794" y="1"/>
                </a:moveTo>
                <a:lnTo>
                  <a:pt x="1" y="4406"/>
                </a:lnTo>
                <a:lnTo>
                  <a:pt x="10409" y="30244"/>
                </a:lnTo>
                <a:cubicBezTo>
                  <a:pt x="17257" y="33672"/>
                  <a:pt x="22297" y="35231"/>
                  <a:pt x="26024" y="35231"/>
                </a:cubicBezTo>
                <a:cubicBezTo>
                  <a:pt x="34659" y="35231"/>
                  <a:pt x="36246" y="26861"/>
                  <a:pt x="36932" y="13947"/>
                </a:cubicBezTo>
                <a:lnTo>
                  <a:pt x="479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>
            <a:off x="3385325" y="2475038"/>
            <a:ext cx="922750" cy="1040300"/>
          </a:xfrm>
          <a:custGeom>
            <a:avLst/>
            <a:gdLst/>
            <a:ahLst/>
            <a:cxnLst/>
            <a:rect l="l" t="t" r="r" b="b"/>
            <a:pathLst>
              <a:path w="36910" h="41612" extrusionOk="0">
                <a:moveTo>
                  <a:pt x="36909" y="13924"/>
                </a:moveTo>
                <a:cubicBezTo>
                  <a:pt x="35950" y="32413"/>
                  <a:pt x="33120" y="41611"/>
                  <a:pt x="10409" y="30244"/>
                </a:cubicBezTo>
                <a:lnTo>
                  <a:pt x="1" y="4383"/>
                </a:lnTo>
                <a:lnTo>
                  <a:pt x="4794" y="1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>
            <a:off x="2725675" y="2557788"/>
            <a:ext cx="1188075" cy="1109300"/>
          </a:xfrm>
          <a:custGeom>
            <a:avLst/>
            <a:gdLst/>
            <a:ahLst/>
            <a:cxnLst/>
            <a:rect l="l" t="t" r="r" b="b"/>
            <a:pathLst>
              <a:path w="47523" h="44372" extrusionOk="0">
                <a:moveTo>
                  <a:pt x="1" y="0"/>
                </a:moveTo>
                <a:lnTo>
                  <a:pt x="20589" y="39557"/>
                </a:lnTo>
                <a:cubicBezTo>
                  <a:pt x="27220" y="42876"/>
                  <a:pt x="32023" y="44371"/>
                  <a:pt x="35572" y="44371"/>
                </a:cubicBezTo>
                <a:cubicBezTo>
                  <a:pt x="44179" y="44371"/>
                  <a:pt x="45422" y="35578"/>
                  <a:pt x="47523" y="22666"/>
                </a:cubicBezTo>
                <a:lnTo>
                  <a:pt x="12281" y="868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>
            <a:off x="3037250" y="2257063"/>
            <a:ext cx="397750" cy="567225"/>
          </a:xfrm>
          <a:custGeom>
            <a:avLst/>
            <a:gdLst/>
            <a:ahLst/>
            <a:cxnLst/>
            <a:rect l="l" t="t" r="r" b="b"/>
            <a:pathLst>
              <a:path w="15910" h="22689" extrusionOk="0">
                <a:moveTo>
                  <a:pt x="0" y="0"/>
                </a:moveTo>
                <a:lnTo>
                  <a:pt x="46" y="22689"/>
                </a:lnTo>
                <a:lnTo>
                  <a:pt x="15909" y="22118"/>
                </a:lnTo>
                <a:lnTo>
                  <a:pt x="14974" y="6848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"/>
          <p:cNvSpPr/>
          <p:nvPr/>
        </p:nvSpPr>
        <p:spPr>
          <a:xfrm>
            <a:off x="3037250" y="2257063"/>
            <a:ext cx="397750" cy="567225"/>
          </a:xfrm>
          <a:custGeom>
            <a:avLst/>
            <a:gdLst/>
            <a:ahLst/>
            <a:cxnLst/>
            <a:rect l="l" t="t" r="r" b="b"/>
            <a:pathLst>
              <a:path w="15910" h="22689" extrusionOk="0">
                <a:moveTo>
                  <a:pt x="0" y="0"/>
                </a:moveTo>
                <a:lnTo>
                  <a:pt x="46" y="22689"/>
                </a:lnTo>
                <a:lnTo>
                  <a:pt x="15909" y="22118"/>
                </a:lnTo>
                <a:lnTo>
                  <a:pt x="14974" y="684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"/>
          <p:cNvSpPr/>
          <p:nvPr/>
        </p:nvSpPr>
        <p:spPr>
          <a:xfrm>
            <a:off x="2714275" y="2593163"/>
            <a:ext cx="1187500" cy="1273675"/>
          </a:xfrm>
          <a:custGeom>
            <a:avLst/>
            <a:gdLst/>
            <a:ahLst/>
            <a:cxnLst/>
            <a:rect l="l" t="t" r="r" b="b"/>
            <a:pathLst>
              <a:path w="47500" h="50947" extrusionOk="0">
                <a:moveTo>
                  <a:pt x="47500" y="22689"/>
                </a:moveTo>
                <a:cubicBezTo>
                  <a:pt x="44555" y="40903"/>
                  <a:pt x="43300" y="50947"/>
                  <a:pt x="20588" y="39557"/>
                </a:cubicBezTo>
                <a:lnTo>
                  <a:pt x="0" y="0"/>
                </a:lnTo>
                <a:lnTo>
                  <a:pt x="11458" y="0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"/>
          <p:cNvSpPr/>
          <p:nvPr/>
        </p:nvSpPr>
        <p:spPr>
          <a:xfrm>
            <a:off x="2725675" y="3017138"/>
            <a:ext cx="617725" cy="786875"/>
          </a:xfrm>
          <a:custGeom>
            <a:avLst/>
            <a:gdLst/>
            <a:ahLst/>
            <a:cxnLst/>
            <a:rect l="l" t="t" r="r" b="b"/>
            <a:pathLst>
              <a:path w="24709" h="31475" extrusionOk="0">
                <a:moveTo>
                  <a:pt x="14152" y="1"/>
                </a:moveTo>
                <a:lnTo>
                  <a:pt x="1" y="5981"/>
                </a:lnTo>
                <a:lnTo>
                  <a:pt x="229" y="28669"/>
                </a:lnTo>
                <a:cubicBezTo>
                  <a:pt x="3196" y="30609"/>
                  <a:pt x="6300" y="29628"/>
                  <a:pt x="9587" y="30860"/>
                </a:cubicBezTo>
                <a:cubicBezTo>
                  <a:pt x="10708" y="31282"/>
                  <a:pt x="11758" y="31475"/>
                  <a:pt x="12739" y="31475"/>
                </a:cubicBezTo>
                <a:cubicBezTo>
                  <a:pt x="21478" y="31475"/>
                  <a:pt x="24708" y="16156"/>
                  <a:pt x="23990" y="10820"/>
                </a:cubicBezTo>
                <a:lnTo>
                  <a:pt x="1415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6"/>
          <p:cNvSpPr/>
          <p:nvPr/>
        </p:nvSpPr>
        <p:spPr>
          <a:xfrm>
            <a:off x="2761625" y="2982338"/>
            <a:ext cx="619725" cy="875950"/>
          </a:xfrm>
          <a:custGeom>
            <a:avLst/>
            <a:gdLst/>
            <a:ahLst/>
            <a:cxnLst/>
            <a:rect l="l" t="t" r="r" b="b"/>
            <a:pathLst>
              <a:path w="24789" h="35038" extrusionOk="0">
                <a:moveTo>
                  <a:pt x="23990" y="10819"/>
                </a:moveTo>
                <a:cubicBezTo>
                  <a:pt x="24789" y="16777"/>
                  <a:pt x="20703" y="35037"/>
                  <a:pt x="9587" y="30860"/>
                </a:cubicBezTo>
                <a:cubicBezTo>
                  <a:pt x="6300" y="29628"/>
                  <a:pt x="3196" y="30609"/>
                  <a:pt x="229" y="28669"/>
                </a:cubicBezTo>
                <a:lnTo>
                  <a:pt x="1" y="5981"/>
                </a:lnTo>
                <a:lnTo>
                  <a:pt x="14152" y="0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6"/>
          <p:cNvSpPr/>
          <p:nvPr/>
        </p:nvSpPr>
        <p:spPr>
          <a:xfrm>
            <a:off x="2337650" y="2588038"/>
            <a:ext cx="598050" cy="703600"/>
          </a:xfrm>
          <a:custGeom>
            <a:avLst/>
            <a:gdLst/>
            <a:ahLst/>
            <a:cxnLst/>
            <a:rect l="l" t="t" r="r" b="b"/>
            <a:pathLst>
              <a:path w="23922" h="28144" extrusionOk="0">
                <a:moveTo>
                  <a:pt x="1096" y="0"/>
                </a:moveTo>
                <a:cubicBezTo>
                  <a:pt x="982" y="10249"/>
                  <a:pt x="0" y="20383"/>
                  <a:pt x="7761" y="28144"/>
                </a:cubicBezTo>
                <a:lnTo>
                  <a:pt x="23921" y="19630"/>
                </a:lnTo>
                <a:close/>
              </a:path>
            </a:pathLst>
          </a:custGeom>
          <a:solidFill>
            <a:srgbClr val="D46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6"/>
          <p:cNvSpPr/>
          <p:nvPr/>
        </p:nvSpPr>
        <p:spPr>
          <a:xfrm>
            <a:off x="2198975" y="2851663"/>
            <a:ext cx="729250" cy="930750"/>
          </a:xfrm>
          <a:custGeom>
            <a:avLst/>
            <a:gdLst/>
            <a:ahLst/>
            <a:cxnLst/>
            <a:rect l="l" t="t" r="r" b="b"/>
            <a:pathLst>
              <a:path w="29170" h="37230" extrusionOk="0">
                <a:moveTo>
                  <a:pt x="1165" y="0"/>
                </a:moveTo>
                <a:lnTo>
                  <a:pt x="1165" y="0"/>
                </a:lnTo>
                <a:cubicBezTo>
                  <a:pt x="1" y="9382"/>
                  <a:pt x="6780" y="33942"/>
                  <a:pt x="18718" y="36932"/>
                </a:cubicBezTo>
                <a:cubicBezTo>
                  <a:pt x="19529" y="37135"/>
                  <a:pt x="20278" y="37230"/>
                  <a:pt x="20969" y="37230"/>
                </a:cubicBezTo>
                <a:cubicBezTo>
                  <a:pt x="29042" y="37230"/>
                  <a:pt x="29169" y="24282"/>
                  <a:pt x="28076" y="20224"/>
                </a:cubicBezTo>
                <a:lnTo>
                  <a:pt x="11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6"/>
          <p:cNvSpPr/>
          <p:nvPr/>
        </p:nvSpPr>
        <p:spPr>
          <a:xfrm>
            <a:off x="2142500" y="2927563"/>
            <a:ext cx="763525" cy="958675"/>
          </a:xfrm>
          <a:custGeom>
            <a:avLst/>
            <a:gdLst/>
            <a:ahLst/>
            <a:cxnLst/>
            <a:rect l="l" t="t" r="r" b="b"/>
            <a:pathLst>
              <a:path w="30541" h="38347" extrusionOk="0">
                <a:moveTo>
                  <a:pt x="1164" y="0"/>
                </a:moveTo>
                <a:cubicBezTo>
                  <a:pt x="0" y="9381"/>
                  <a:pt x="7510" y="32777"/>
                  <a:pt x="19470" y="35767"/>
                </a:cubicBezTo>
                <a:cubicBezTo>
                  <a:pt x="29764" y="38347"/>
                  <a:pt x="30540" y="23259"/>
                  <a:pt x="29376" y="18854"/>
                </a:cubicBezTo>
              </a:path>
            </a:pathLst>
          </a:custGeom>
          <a:solidFill>
            <a:srgbClr val="DE76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"/>
          <p:cNvSpPr/>
          <p:nvPr/>
        </p:nvSpPr>
        <p:spPr>
          <a:xfrm>
            <a:off x="5867000" y="1647063"/>
            <a:ext cx="423450" cy="430275"/>
          </a:xfrm>
          <a:custGeom>
            <a:avLst/>
            <a:gdLst/>
            <a:ahLst/>
            <a:cxnLst/>
            <a:rect l="l" t="t" r="r" b="b"/>
            <a:pathLst>
              <a:path w="16938" h="17211" extrusionOk="0">
                <a:moveTo>
                  <a:pt x="1" y="0"/>
                </a:moveTo>
                <a:lnTo>
                  <a:pt x="115" y="17210"/>
                </a:lnTo>
                <a:lnTo>
                  <a:pt x="16937" y="17210"/>
                </a:lnTo>
                <a:lnTo>
                  <a:pt x="13810" y="69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6"/>
          <p:cNvSpPr/>
          <p:nvPr/>
        </p:nvSpPr>
        <p:spPr>
          <a:xfrm>
            <a:off x="4711475" y="1753763"/>
            <a:ext cx="570100" cy="567225"/>
          </a:xfrm>
          <a:custGeom>
            <a:avLst/>
            <a:gdLst/>
            <a:ahLst/>
            <a:cxnLst/>
            <a:rect l="l" t="t" r="r" b="b"/>
            <a:pathLst>
              <a:path w="22804" h="22689" extrusionOk="0">
                <a:moveTo>
                  <a:pt x="1" y="0"/>
                </a:moveTo>
                <a:lnTo>
                  <a:pt x="92" y="22689"/>
                </a:lnTo>
                <a:lnTo>
                  <a:pt x="22803" y="22118"/>
                </a:lnTo>
                <a:lnTo>
                  <a:pt x="21479" y="6848"/>
                </a:lnTo>
                <a:close/>
              </a:path>
            </a:pathLst>
          </a:custGeom>
          <a:solidFill>
            <a:srgbClr val="BD5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4711475" y="1753763"/>
            <a:ext cx="570100" cy="567225"/>
          </a:xfrm>
          <a:custGeom>
            <a:avLst/>
            <a:gdLst/>
            <a:ahLst/>
            <a:cxnLst/>
            <a:rect l="l" t="t" r="r" b="b"/>
            <a:pathLst>
              <a:path w="22804" h="22689" extrusionOk="0">
                <a:moveTo>
                  <a:pt x="1" y="0"/>
                </a:moveTo>
                <a:lnTo>
                  <a:pt x="92" y="22689"/>
                </a:lnTo>
                <a:lnTo>
                  <a:pt x="22803" y="22118"/>
                </a:lnTo>
                <a:lnTo>
                  <a:pt x="21479" y="684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2156175" y="1590538"/>
            <a:ext cx="4930875" cy="1930850"/>
          </a:xfrm>
          <a:custGeom>
            <a:avLst/>
            <a:gdLst/>
            <a:ahLst/>
            <a:cxnLst/>
            <a:rect l="l" t="t" r="r" b="b"/>
            <a:pathLst>
              <a:path w="197235" h="77234" extrusionOk="0">
                <a:moveTo>
                  <a:pt x="152935" y="1"/>
                </a:moveTo>
                <a:cubicBezTo>
                  <a:pt x="148627" y="1"/>
                  <a:pt x="146391" y="2214"/>
                  <a:pt x="154003" y="10798"/>
                </a:cubicBezTo>
                <a:cubicBezTo>
                  <a:pt x="158066" y="15386"/>
                  <a:pt x="157518" y="18353"/>
                  <a:pt x="157518" y="18353"/>
                </a:cubicBezTo>
                <a:cubicBezTo>
                  <a:pt x="157518" y="18353"/>
                  <a:pt x="157307" y="18543"/>
                  <a:pt x="156868" y="18543"/>
                </a:cubicBezTo>
                <a:cubicBezTo>
                  <a:pt x="156211" y="18543"/>
                  <a:pt x="155044" y="18116"/>
                  <a:pt x="153318" y="15979"/>
                </a:cubicBezTo>
                <a:cubicBezTo>
                  <a:pt x="150420" y="12418"/>
                  <a:pt x="144439" y="4909"/>
                  <a:pt x="142340" y="3539"/>
                </a:cubicBezTo>
                <a:cubicBezTo>
                  <a:pt x="140841" y="2546"/>
                  <a:pt x="133405" y="146"/>
                  <a:pt x="125454" y="146"/>
                </a:cubicBezTo>
                <a:cubicBezTo>
                  <a:pt x="122261" y="146"/>
                  <a:pt x="118984" y="533"/>
                  <a:pt x="115976" y="1554"/>
                </a:cubicBezTo>
                <a:cubicBezTo>
                  <a:pt x="105454" y="5114"/>
                  <a:pt x="99747" y="5868"/>
                  <a:pt x="104221" y="9588"/>
                </a:cubicBezTo>
                <a:cubicBezTo>
                  <a:pt x="109631" y="14062"/>
                  <a:pt x="112644" y="17029"/>
                  <a:pt x="115794" y="19996"/>
                </a:cubicBezTo>
                <a:cubicBezTo>
                  <a:pt x="118966" y="22941"/>
                  <a:pt x="119765" y="24059"/>
                  <a:pt x="117802" y="24790"/>
                </a:cubicBezTo>
                <a:cubicBezTo>
                  <a:pt x="117483" y="24910"/>
                  <a:pt x="117184" y="24964"/>
                  <a:pt x="116900" y="24964"/>
                </a:cubicBezTo>
                <a:cubicBezTo>
                  <a:pt x="115295" y="24964"/>
                  <a:pt x="114169" y="23239"/>
                  <a:pt x="112598" y="21959"/>
                </a:cubicBezTo>
                <a:cubicBezTo>
                  <a:pt x="109060" y="19129"/>
                  <a:pt x="104974" y="16048"/>
                  <a:pt x="98629" y="12008"/>
                </a:cubicBezTo>
                <a:cubicBezTo>
                  <a:pt x="95656" y="10106"/>
                  <a:pt x="89655" y="9400"/>
                  <a:pt x="83510" y="9400"/>
                </a:cubicBezTo>
                <a:cubicBezTo>
                  <a:pt x="75268" y="9400"/>
                  <a:pt x="66766" y="10670"/>
                  <a:pt x="64962" y="12030"/>
                </a:cubicBezTo>
                <a:cubicBezTo>
                  <a:pt x="61789" y="14404"/>
                  <a:pt x="65738" y="17326"/>
                  <a:pt x="67746" y="20019"/>
                </a:cubicBezTo>
                <a:cubicBezTo>
                  <a:pt x="68842" y="21480"/>
                  <a:pt x="71992" y="25018"/>
                  <a:pt x="69162" y="25269"/>
                </a:cubicBezTo>
                <a:cubicBezTo>
                  <a:pt x="69136" y="25271"/>
                  <a:pt x="69111" y="25272"/>
                  <a:pt x="69085" y="25272"/>
                </a:cubicBezTo>
                <a:cubicBezTo>
                  <a:pt x="67744" y="25272"/>
                  <a:pt x="65884" y="22385"/>
                  <a:pt x="64003" y="20750"/>
                </a:cubicBezTo>
                <a:cubicBezTo>
                  <a:pt x="62824" y="19727"/>
                  <a:pt x="61840" y="19076"/>
                  <a:pt x="59033" y="19076"/>
                </a:cubicBezTo>
                <a:cubicBezTo>
                  <a:pt x="57328" y="19076"/>
                  <a:pt x="54951" y="19316"/>
                  <a:pt x="51449" y="19859"/>
                </a:cubicBezTo>
                <a:cubicBezTo>
                  <a:pt x="47272" y="20499"/>
                  <a:pt x="41292" y="22096"/>
                  <a:pt x="39169" y="23101"/>
                </a:cubicBezTo>
                <a:cubicBezTo>
                  <a:pt x="37069" y="24082"/>
                  <a:pt x="34695" y="26707"/>
                  <a:pt x="35928" y="28373"/>
                </a:cubicBezTo>
                <a:cubicBezTo>
                  <a:pt x="38074" y="31295"/>
                  <a:pt x="42342" y="34742"/>
                  <a:pt x="44442" y="36134"/>
                </a:cubicBezTo>
                <a:cubicBezTo>
                  <a:pt x="46542" y="37526"/>
                  <a:pt x="46816" y="39489"/>
                  <a:pt x="44967" y="40676"/>
                </a:cubicBezTo>
                <a:cubicBezTo>
                  <a:pt x="44655" y="40876"/>
                  <a:pt x="44320" y="40960"/>
                  <a:pt x="43979" y="40960"/>
                </a:cubicBezTo>
                <a:cubicBezTo>
                  <a:pt x="42299" y="40960"/>
                  <a:pt x="40470" y="38941"/>
                  <a:pt x="40470" y="38941"/>
                </a:cubicBezTo>
                <a:cubicBezTo>
                  <a:pt x="40470" y="38941"/>
                  <a:pt x="34262" y="33167"/>
                  <a:pt x="28533" y="30450"/>
                </a:cubicBezTo>
                <a:cubicBezTo>
                  <a:pt x="28076" y="30235"/>
                  <a:pt x="27397" y="30090"/>
                  <a:pt x="26467" y="30090"/>
                </a:cubicBezTo>
                <a:cubicBezTo>
                  <a:pt x="24049" y="30090"/>
                  <a:pt x="19939" y="31072"/>
                  <a:pt x="13673" y="34353"/>
                </a:cubicBezTo>
                <a:cubicBezTo>
                  <a:pt x="5000" y="38896"/>
                  <a:pt x="11048" y="46017"/>
                  <a:pt x="11048" y="46017"/>
                </a:cubicBezTo>
                <a:cubicBezTo>
                  <a:pt x="11048" y="46017"/>
                  <a:pt x="18672" y="52933"/>
                  <a:pt x="21023" y="54896"/>
                </a:cubicBezTo>
                <a:cubicBezTo>
                  <a:pt x="23397" y="56882"/>
                  <a:pt x="25246" y="59050"/>
                  <a:pt x="22621" y="60443"/>
                </a:cubicBezTo>
                <a:cubicBezTo>
                  <a:pt x="22191" y="60665"/>
                  <a:pt x="21775" y="60758"/>
                  <a:pt x="21378" y="60758"/>
                </a:cubicBezTo>
                <a:cubicBezTo>
                  <a:pt x="19327" y="60758"/>
                  <a:pt x="17805" y="58274"/>
                  <a:pt x="17805" y="58274"/>
                </a:cubicBezTo>
                <a:cubicBezTo>
                  <a:pt x="17805" y="58274"/>
                  <a:pt x="6392" y="48642"/>
                  <a:pt x="4771" y="46862"/>
                </a:cubicBezTo>
                <a:cubicBezTo>
                  <a:pt x="4516" y="46580"/>
                  <a:pt x="4251" y="46454"/>
                  <a:pt x="3985" y="46454"/>
                </a:cubicBezTo>
                <a:cubicBezTo>
                  <a:pt x="2418" y="46454"/>
                  <a:pt x="817" y="50841"/>
                  <a:pt x="1051" y="53709"/>
                </a:cubicBezTo>
                <a:cubicBezTo>
                  <a:pt x="1302" y="57087"/>
                  <a:pt x="1" y="67153"/>
                  <a:pt x="14198" y="74458"/>
                </a:cubicBezTo>
                <a:cubicBezTo>
                  <a:pt x="18151" y="76497"/>
                  <a:pt x="21003" y="77233"/>
                  <a:pt x="23061" y="77233"/>
                </a:cubicBezTo>
                <a:cubicBezTo>
                  <a:pt x="28396" y="77233"/>
                  <a:pt x="28396" y="72289"/>
                  <a:pt x="28396" y="72289"/>
                </a:cubicBezTo>
                <a:cubicBezTo>
                  <a:pt x="28396" y="72289"/>
                  <a:pt x="24721" y="68934"/>
                  <a:pt x="27072" y="66948"/>
                </a:cubicBezTo>
                <a:cubicBezTo>
                  <a:pt x="28039" y="66148"/>
                  <a:pt x="28764" y="65651"/>
                  <a:pt x="29392" y="65651"/>
                </a:cubicBezTo>
                <a:cubicBezTo>
                  <a:pt x="30304" y="65651"/>
                  <a:pt x="31010" y="66700"/>
                  <a:pt x="31956" y="69390"/>
                </a:cubicBezTo>
                <a:cubicBezTo>
                  <a:pt x="33274" y="73208"/>
                  <a:pt x="34830" y="75765"/>
                  <a:pt x="38256" y="75765"/>
                </a:cubicBezTo>
                <a:cubicBezTo>
                  <a:pt x="38926" y="75765"/>
                  <a:pt x="39668" y="75667"/>
                  <a:pt x="40493" y="75462"/>
                </a:cubicBezTo>
                <a:cubicBezTo>
                  <a:pt x="42570" y="74937"/>
                  <a:pt x="48527" y="68911"/>
                  <a:pt x="47980" y="65168"/>
                </a:cubicBezTo>
                <a:cubicBezTo>
                  <a:pt x="47455" y="61401"/>
                  <a:pt x="37914" y="53664"/>
                  <a:pt x="30153" y="46770"/>
                </a:cubicBezTo>
                <a:cubicBezTo>
                  <a:pt x="28926" y="45685"/>
                  <a:pt x="28631" y="43916"/>
                  <a:pt x="30032" y="43916"/>
                </a:cubicBezTo>
                <a:cubicBezTo>
                  <a:pt x="30664" y="43916"/>
                  <a:pt x="31639" y="44275"/>
                  <a:pt x="33029" y="45218"/>
                </a:cubicBezTo>
                <a:cubicBezTo>
                  <a:pt x="39763" y="49738"/>
                  <a:pt x="46724" y="57955"/>
                  <a:pt x="53115" y="63410"/>
                </a:cubicBezTo>
                <a:cubicBezTo>
                  <a:pt x="56748" y="66494"/>
                  <a:pt x="58515" y="69076"/>
                  <a:pt x="61704" y="69076"/>
                </a:cubicBezTo>
                <a:cubicBezTo>
                  <a:pt x="62362" y="69076"/>
                  <a:pt x="63081" y="68967"/>
                  <a:pt x="63889" y="68728"/>
                </a:cubicBezTo>
                <a:cubicBezTo>
                  <a:pt x="68637" y="67359"/>
                  <a:pt x="71261" y="61424"/>
                  <a:pt x="67587" y="57681"/>
                </a:cubicBezTo>
                <a:cubicBezTo>
                  <a:pt x="63889" y="53915"/>
                  <a:pt x="58639" y="49030"/>
                  <a:pt x="58639" y="49030"/>
                </a:cubicBezTo>
                <a:cubicBezTo>
                  <a:pt x="58639" y="49030"/>
                  <a:pt x="55215" y="47204"/>
                  <a:pt x="57589" y="46223"/>
                </a:cubicBezTo>
                <a:cubicBezTo>
                  <a:pt x="57953" y="46069"/>
                  <a:pt x="58333" y="45998"/>
                  <a:pt x="58722" y="45998"/>
                </a:cubicBezTo>
                <a:cubicBezTo>
                  <a:pt x="60866" y="45998"/>
                  <a:pt x="63279" y="48139"/>
                  <a:pt x="64825" y="50149"/>
                </a:cubicBezTo>
                <a:cubicBezTo>
                  <a:pt x="66570" y="52390"/>
                  <a:pt x="73567" y="56931"/>
                  <a:pt x="77666" y="56931"/>
                </a:cubicBezTo>
                <a:cubicBezTo>
                  <a:pt x="77908" y="56931"/>
                  <a:pt x="78140" y="56915"/>
                  <a:pt x="78360" y="56882"/>
                </a:cubicBezTo>
                <a:cubicBezTo>
                  <a:pt x="82309" y="56289"/>
                  <a:pt x="86258" y="51952"/>
                  <a:pt x="85459" y="48779"/>
                </a:cubicBezTo>
                <a:cubicBezTo>
                  <a:pt x="84683" y="45629"/>
                  <a:pt x="83359" y="43643"/>
                  <a:pt x="76785" y="40676"/>
                </a:cubicBezTo>
                <a:cubicBezTo>
                  <a:pt x="70212" y="37709"/>
                  <a:pt x="60488" y="32391"/>
                  <a:pt x="60739" y="30610"/>
                </a:cubicBezTo>
                <a:cubicBezTo>
                  <a:pt x="61013" y="28830"/>
                  <a:pt x="59689" y="27848"/>
                  <a:pt x="61013" y="27848"/>
                </a:cubicBezTo>
                <a:cubicBezTo>
                  <a:pt x="62314" y="27848"/>
                  <a:pt x="64414" y="29423"/>
                  <a:pt x="66012" y="30793"/>
                </a:cubicBezTo>
                <a:cubicBezTo>
                  <a:pt x="67587" y="32185"/>
                  <a:pt x="86509" y="42844"/>
                  <a:pt x="86509" y="42844"/>
                </a:cubicBezTo>
                <a:cubicBezTo>
                  <a:pt x="86509" y="42844"/>
                  <a:pt x="92555" y="47795"/>
                  <a:pt x="98358" y="47795"/>
                </a:cubicBezTo>
                <a:cubicBezTo>
                  <a:pt x="99615" y="47795"/>
                  <a:pt x="100860" y="47563"/>
                  <a:pt x="102030" y="46999"/>
                </a:cubicBezTo>
                <a:cubicBezTo>
                  <a:pt x="108604" y="43849"/>
                  <a:pt x="100706" y="37526"/>
                  <a:pt x="100706" y="37526"/>
                </a:cubicBezTo>
                <a:lnTo>
                  <a:pt x="88358" y="28236"/>
                </a:lnTo>
                <a:cubicBezTo>
                  <a:pt x="88358" y="28236"/>
                  <a:pt x="85459" y="26251"/>
                  <a:pt x="87308" y="24881"/>
                </a:cubicBezTo>
                <a:cubicBezTo>
                  <a:pt x="87695" y="24586"/>
                  <a:pt x="88036" y="24460"/>
                  <a:pt x="88361" y="24460"/>
                </a:cubicBezTo>
                <a:cubicBezTo>
                  <a:pt x="89567" y="24460"/>
                  <a:pt x="90547" y="26197"/>
                  <a:pt x="92831" y="27437"/>
                </a:cubicBezTo>
                <a:cubicBezTo>
                  <a:pt x="95188" y="28718"/>
                  <a:pt x="101711" y="35371"/>
                  <a:pt x="113257" y="35371"/>
                </a:cubicBezTo>
                <a:cubicBezTo>
                  <a:pt x="115911" y="35371"/>
                  <a:pt x="118830" y="35020"/>
                  <a:pt x="122025" y="34171"/>
                </a:cubicBezTo>
                <a:cubicBezTo>
                  <a:pt x="139098" y="29606"/>
                  <a:pt x="147703" y="31295"/>
                  <a:pt x="138231" y="22598"/>
                </a:cubicBezTo>
                <a:cubicBezTo>
                  <a:pt x="128781" y="13902"/>
                  <a:pt x="126430" y="11642"/>
                  <a:pt x="128325" y="9474"/>
                </a:cubicBezTo>
                <a:cubicBezTo>
                  <a:pt x="128406" y="9377"/>
                  <a:pt x="128508" y="9333"/>
                  <a:pt x="128627" y="9333"/>
                </a:cubicBezTo>
                <a:cubicBezTo>
                  <a:pt x="129574" y="9333"/>
                  <a:pt x="131602" y="12140"/>
                  <a:pt x="132981" y="13560"/>
                </a:cubicBezTo>
                <a:cubicBezTo>
                  <a:pt x="134784" y="15386"/>
                  <a:pt x="142157" y="22051"/>
                  <a:pt x="147772" y="26547"/>
                </a:cubicBezTo>
                <a:cubicBezTo>
                  <a:pt x="153798" y="31363"/>
                  <a:pt x="163681" y="33714"/>
                  <a:pt x="170666" y="33760"/>
                </a:cubicBezTo>
                <a:cubicBezTo>
                  <a:pt x="176463" y="33760"/>
                  <a:pt x="174866" y="31204"/>
                  <a:pt x="173040" y="29423"/>
                </a:cubicBezTo>
                <a:cubicBezTo>
                  <a:pt x="171191" y="27643"/>
                  <a:pt x="170940" y="24881"/>
                  <a:pt x="170940" y="24881"/>
                </a:cubicBezTo>
                <a:cubicBezTo>
                  <a:pt x="170940" y="24881"/>
                  <a:pt x="169616" y="22895"/>
                  <a:pt x="171990" y="21320"/>
                </a:cubicBezTo>
                <a:cubicBezTo>
                  <a:pt x="172061" y="21295"/>
                  <a:pt x="172131" y="21283"/>
                  <a:pt x="172199" y="21283"/>
                </a:cubicBezTo>
                <a:cubicBezTo>
                  <a:pt x="173728" y="21283"/>
                  <a:pt x="174316" y="27456"/>
                  <a:pt x="176349" y="28898"/>
                </a:cubicBezTo>
                <a:cubicBezTo>
                  <a:pt x="176349" y="28898"/>
                  <a:pt x="177320" y="28958"/>
                  <a:pt x="178710" y="28958"/>
                </a:cubicBezTo>
                <a:cubicBezTo>
                  <a:pt x="180164" y="28958"/>
                  <a:pt x="182075" y="28893"/>
                  <a:pt x="183813" y="28624"/>
                </a:cubicBezTo>
                <a:cubicBezTo>
                  <a:pt x="193103" y="27209"/>
                  <a:pt x="186963" y="23283"/>
                  <a:pt x="186438" y="20932"/>
                </a:cubicBezTo>
                <a:cubicBezTo>
                  <a:pt x="186237" y="20025"/>
                  <a:pt x="186690" y="19665"/>
                  <a:pt x="187384" y="19665"/>
                </a:cubicBezTo>
                <a:cubicBezTo>
                  <a:pt x="188507" y="19665"/>
                  <a:pt x="190263" y="20608"/>
                  <a:pt x="190912" y="21708"/>
                </a:cubicBezTo>
                <a:cubicBezTo>
                  <a:pt x="191962" y="23489"/>
                  <a:pt x="194062" y="25269"/>
                  <a:pt x="194062" y="25269"/>
                </a:cubicBezTo>
                <a:cubicBezTo>
                  <a:pt x="194062" y="25269"/>
                  <a:pt x="194724" y="25862"/>
                  <a:pt x="195417" y="25862"/>
                </a:cubicBezTo>
                <a:cubicBezTo>
                  <a:pt x="196110" y="25862"/>
                  <a:pt x="196835" y="25269"/>
                  <a:pt x="196960" y="22895"/>
                </a:cubicBezTo>
                <a:cubicBezTo>
                  <a:pt x="197234" y="18148"/>
                  <a:pt x="191711" y="14016"/>
                  <a:pt x="191711" y="14016"/>
                </a:cubicBezTo>
                <a:cubicBezTo>
                  <a:pt x="191711" y="14016"/>
                  <a:pt x="187488" y="10455"/>
                  <a:pt x="184612" y="7488"/>
                </a:cubicBezTo>
                <a:cubicBezTo>
                  <a:pt x="183620" y="6264"/>
                  <a:pt x="180083" y="5345"/>
                  <a:pt x="177792" y="5345"/>
                </a:cubicBezTo>
                <a:cubicBezTo>
                  <a:pt x="176708" y="5345"/>
                  <a:pt x="175903" y="5551"/>
                  <a:pt x="175779" y="6027"/>
                </a:cubicBezTo>
                <a:cubicBezTo>
                  <a:pt x="175505" y="7602"/>
                  <a:pt x="176463" y="10638"/>
                  <a:pt x="174866" y="11049"/>
                </a:cubicBezTo>
                <a:cubicBezTo>
                  <a:pt x="174693" y="11091"/>
                  <a:pt x="174533" y="11110"/>
                  <a:pt x="174385" y="11110"/>
                </a:cubicBezTo>
                <a:cubicBezTo>
                  <a:pt x="173182" y="11110"/>
                  <a:pt x="172766" y="9862"/>
                  <a:pt x="172766" y="9862"/>
                </a:cubicBezTo>
                <a:cubicBezTo>
                  <a:pt x="166375" y="70"/>
                  <a:pt x="160257" y="800"/>
                  <a:pt x="155008" y="138"/>
                </a:cubicBezTo>
                <a:cubicBezTo>
                  <a:pt x="154287" y="51"/>
                  <a:pt x="153587" y="1"/>
                  <a:pt x="152935" y="1"/>
                </a:cubicBezTo>
                <a:close/>
              </a:path>
            </a:pathLst>
          </a:custGeom>
          <a:solidFill>
            <a:srgbClr val="FF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4187075" y="2343213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3" y="1"/>
                </a:moveTo>
                <a:cubicBezTo>
                  <a:pt x="548" y="1"/>
                  <a:pt x="0" y="549"/>
                  <a:pt x="0" y="1234"/>
                </a:cubicBezTo>
                <a:cubicBezTo>
                  <a:pt x="0" y="1918"/>
                  <a:pt x="548" y="2489"/>
                  <a:pt x="1233" y="2489"/>
                </a:cubicBezTo>
                <a:cubicBezTo>
                  <a:pt x="1917" y="2489"/>
                  <a:pt x="2488" y="1918"/>
                  <a:pt x="2488" y="1234"/>
                </a:cubicBezTo>
                <a:cubicBezTo>
                  <a:pt x="2488" y="549"/>
                  <a:pt x="1917" y="1"/>
                  <a:pt x="1233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6"/>
          <p:cNvSpPr/>
          <p:nvPr/>
        </p:nvSpPr>
        <p:spPr>
          <a:xfrm>
            <a:off x="5304925" y="2105263"/>
            <a:ext cx="131275" cy="215150"/>
          </a:xfrm>
          <a:custGeom>
            <a:avLst/>
            <a:gdLst/>
            <a:ahLst/>
            <a:cxnLst/>
            <a:rect l="l" t="t" r="r" b="b"/>
            <a:pathLst>
              <a:path w="5251" h="8606" fill="none" extrusionOk="0">
                <a:moveTo>
                  <a:pt x="115" y="7647"/>
                </a:moveTo>
                <a:cubicBezTo>
                  <a:pt x="47" y="7761"/>
                  <a:pt x="24" y="7876"/>
                  <a:pt x="1" y="7990"/>
                </a:cubicBezTo>
                <a:cubicBezTo>
                  <a:pt x="1" y="8104"/>
                  <a:pt x="24" y="8218"/>
                  <a:pt x="69" y="8309"/>
                </a:cubicBezTo>
                <a:cubicBezTo>
                  <a:pt x="115" y="8423"/>
                  <a:pt x="206" y="8492"/>
                  <a:pt x="343" y="8537"/>
                </a:cubicBezTo>
                <a:cubicBezTo>
                  <a:pt x="526" y="8606"/>
                  <a:pt x="663" y="8560"/>
                  <a:pt x="800" y="8469"/>
                </a:cubicBezTo>
                <a:cubicBezTo>
                  <a:pt x="914" y="8401"/>
                  <a:pt x="1028" y="8264"/>
                  <a:pt x="1142" y="8127"/>
                </a:cubicBezTo>
                <a:cubicBezTo>
                  <a:pt x="1233" y="7990"/>
                  <a:pt x="1348" y="7830"/>
                  <a:pt x="1462" y="7739"/>
                </a:cubicBezTo>
                <a:cubicBezTo>
                  <a:pt x="1576" y="7647"/>
                  <a:pt x="1690" y="7579"/>
                  <a:pt x="1827" y="7624"/>
                </a:cubicBezTo>
                <a:cubicBezTo>
                  <a:pt x="2603" y="7807"/>
                  <a:pt x="4452" y="5159"/>
                  <a:pt x="4612" y="5068"/>
                </a:cubicBezTo>
                <a:cubicBezTo>
                  <a:pt x="5000" y="4817"/>
                  <a:pt x="4703" y="4429"/>
                  <a:pt x="4292" y="4018"/>
                </a:cubicBezTo>
                <a:cubicBezTo>
                  <a:pt x="3881" y="3630"/>
                  <a:pt x="3356" y="3219"/>
                  <a:pt x="3219" y="2945"/>
                </a:cubicBezTo>
                <a:cubicBezTo>
                  <a:pt x="3060" y="2603"/>
                  <a:pt x="2991" y="2329"/>
                  <a:pt x="3014" y="2055"/>
                </a:cubicBezTo>
                <a:cubicBezTo>
                  <a:pt x="3060" y="1804"/>
                  <a:pt x="3174" y="1530"/>
                  <a:pt x="3379" y="1165"/>
                </a:cubicBezTo>
                <a:cubicBezTo>
                  <a:pt x="3767" y="526"/>
                  <a:pt x="4109" y="206"/>
                  <a:pt x="4406" y="92"/>
                </a:cubicBezTo>
                <a:cubicBezTo>
                  <a:pt x="4726" y="1"/>
                  <a:pt x="4931" y="24"/>
                  <a:pt x="5251" y="480"/>
                </a:cubicBezTo>
              </a:path>
            </a:pathLst>
          </a:custGeom>
          <a:noFill/>
          <a:ln w="10275" cap="flat" cmpd="sng">
            <a:solidFill>
              <a:srgbClr val="900053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"/>
          <p:cNvSpPr/>
          <p:nvPr/>
        </p:nvSpPr>
        <p:spPr>
          <a:xfrm>
            <a:off x="1674575" y="2207413"/>
            <a:ext cx="5668675" cy="2304800"/>
          </a:xfrm>
          <a:custGeom>
            <a:avLst/>
            <a:gdLst/>
            <a:ahLst/>
            <a:cxnLst/>
            <a:rect l="l" t="t" r="r" b="b"/>
            <a:pathLst>
              <a:path w="226747" h="92192" extrusionOk="0">
                <a:moveTo>
                  <a:pt x="223871" y="1"/>
                </a:moveTo>
                <a:cubicBezTo>
                  <a:pt x="226747" y="38552"/>
                  <a:pt x="203305" y="52339"/>
                  <a:pt x="184543" y="49303"/>
                </a:cubicBezTo>
                <a:cubicBezTo>
                  <a:pt x="170756" y="47066"/>
                  <a:pt x="155852" y="41999"/>
                  <a:pt x="141951" y="50330"/>
                </a:cubicBezTo>
                <a:cubicBezTo>
                  <a:pt x="108284" y="70485"/>
                  <a:pt x="101938" y="90115"/>
                  <a:pt x="62291" y="91462"/>
                </a:cubicBezTo>
                <a:cubicBezTo>
                  <a:pt x="40287" y="92192"/>
                  <a:pt x="26272" y="85618"/>
                  <a:pt x="13307" y="72174"/>
                </a:cubicBezTo>
                <a:cubicBezTo>
                  <a:pt x="7099" y="65760"/>
                  <a:pt x="0" y="45309"/>
                  <a:pt x="3378" y="29103"/>
                </a:cubicBezTo>
                <a:cubicBezTo>
                  <a:pt x="3630" y="31728"/>
                  <a:pt x="4223" y="38552"/>
                  <a:pt x="5364" y="40949"/>
                </a:cubicBezTo>
                <a:cubicBezTo>
                  <a:pt x="9085" y="48459"/>
                  <a:pt x="18534" y="55215"/>
                  <a:pt x="29034" y="58799"/>
                </a:cubicBezTo>
                <a:cubicBezTo>
                  <a:pt x="39716" y="60967"/>
                  <a:pt x="44259" y="62314"/>
                  <a:pt x="55717" y="61241"/>
                </a:cubicBezTo>
                <a:cubicBezTo>
                  <a:pt x="68636" y="60054"/>
                  <a:pt x="84682" y="52088"/>
                  <a:pt x="98880" y="44304"/>
                </a:cubicBezTo>
                <a:cubicBezTo>
                  <a:pt x="110726" y="37731"/>
                  <a:pt x="124102" y="28235"/>
                  <a:pt x="139029" y="20520"/>
                </a:cubicBezTo>
                <a:cubicBezTo>
                  <a:pt x="143526" y="18033"/>
                  <a:pt x="152473" y="16868"/>
                  <a:pt x="159321" y="17005"/>
                </a:cubicBezTo>
                <a:cubicBezTo>
                  <a:pt x="187487" y="18763"/>
                  <a:pt x="217274" y="18877"/>
                  <a:pt x="223871" y="1"/>
                </a:cubicBezTo>
                <a:close/>
              </a:path>
            </a:pathLst>
          </a:custGeom>
          <a:solidFill>
            <a:srgbClr val="F07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"/>
          <p:cNvSpPr/>
          <p:nvPr/>
        </p:nvSpPr>
        <p:spPr>
          <a:xfrm>
            <a:off x="3569075" y="3117013"/>
            <a:ext cx="182050" cy="179775"/>
          </a:xfrm>
          <a:custGeom>
            <a:avLst/>
            <a:gdLst/>
            <a:ahLst/>
            <a:cxnLst/>
            <a:rect l="l" t="t" r="r" b="b"/>
            <a:pathLst>
              <a:path w="7282" h="7191" extrusionOk="0">
                <a:moveTo>
                  <a:pt x="3652" y="0"/>
                </a:moveTo>
                <a:cubicBezTo>
                  <a:pt x="1644" y="0"/>
                  <a:pt x="0" y="1598"/>
                  <a:pt x="0" y="3584"/>
                </a:cubicBezTo>
                <a:cubicBezTo>
                  <a:pt x="0" y="5569"/>
                  <a:pt x="1644" y="7190"/>
                  <a:pt x="3652" y="7190"/>
                </a:cubicBezTo>
                <a:cubicBezTo>
                  <a:pt x="5661" y="7190"/>
                  <a:pt x="7282" y="5569"/>
                  <a:pt x="7282" y="3584"/>
                </a:cubicBezTo>
                <a:cubicBezTo>
                  <a:pt x="7282" y="1598"/>
                  <a:pt x="5661" y="0"/>
                  <a:pt x="3652" y="0"/>
                </a:cubicBezTo>
                <a:close/>
              </a:path>
            </a:pathLst>
          </a:custGeom>
          <a:solidFill>
            <a:srgbClr val="FFD9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>
            <a:off x="1694550" y="1005663"/>
            <a:ext cx="6024750" cy="2765300"/>
          </a:xfrm>
          <a:custGeom>
            <a:avLst/>
            <a:gdLst/>
            <a:ahLst/>
            <a:cxnLst/>
            <a:rect l="l" t="t" r="r" b="b"/>
            <a:pathLst>
              <a:path w="240990" h="110612" fill="none" extrusionOk="0">
                <a:moveTo>
                  <a:pt x="101596" y="25359"/>
                </a:moveTo>
                <a:cubicBezTo>
                  <a:pt x="101596" y="25359"/>
                  <a:pt x="192555" y="0"/>
                  <a:pt x="216772" y="35288"/>
                </a:cubicBezTo>
                <a:cubicBezTo>
                  <a:pt x="240990" y="70576"/>
                  <a:pt x="171281" y="65600"/>
                  <a:pt x="171281" y="65600"/>
                </a:cubicBezTo>
                <a:cubicBezTo>
                  <a:pt x="171281" y="65600"/>
                  <a:pt x="148410" y="62245"/>
                  <a:pt x="138276" y="67814"/>
                </a:cubicBezTo>
                <a:cubicBezTo>
                  <a:pt x="125631" y="74753"/>
                  <a:pt x="123280" y="76488"/>
                  <a:pt x="123280" y="76488"/>
                </a:cubicBezTo>
                <a:cubicBezTo>
                  <a:pt x="123280" y="76488"/>
                  <a:pt x="79044" y="106344"/>
                  <a:pt x="54621" y="108603"/>
                </a:cubicBezTo>
                <a:cubicBezTo>
                  <a:pt x="32777" y="110612"/>
                  <a:pt x="18808" y="105750"/>
                  <a:pt x="11002" y="98218"/>
                </a:cubicBezTo>
                <a:cubicBezTo>
                  <a:pt x="753" y="88312"/>
                  <a:pt x="0" y="71444"/>
                  <a:pt x="15019" y="61743"/>
                </a:cubicBezTo>
                <a:cubicBezTo>
                  <a:pt x="33234" y="49965"/>
                  <a:pt x="75164" y="31979"/>
                  <a:pt x="101596" y="25359"/>
                </a:cubicBezTo>
                <a:close/>
              </a:path>
            </a:pathLst>
          </a:custGeom>
          <a:noFill/>
          <a:ln w="64475" cap="flat" cmpd="sng">
            <a:solidFill>
              <a:srgbClr val="ED9479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>
            <a:off x="6712825" y="5445950"/>
            <a:ext cx="138100" cy="126150"/>
          </a:xfrm>
          <a:custGeom>
            <a:avLst/>
            <a:gdLst/>
            <a:ahLst/>
            <a:cxnLst/>
            <a:rect l="l" t="t" r="r" b="b"/>
            <a:pathLst>
              <a:path w="5524" h="5046" extrusionOk="0">
                <a:moveTo>
                  <a:pt x="2762" y="1"/>
                </a:moveTo>
                <a:cubicBezTo>
                  <a:pt x="1233" y="1"/>
                  <a:pt x="0" y="1119"/>
                  <a:pt x="0" y="2511"/>
                </a:cubicBezTo>
                <a:cubicBezTo>
                  <a:pt x="0" y="3927"/>
                  <a:pt x="1233" y="5045"/>
                  <a:pt x="2762" y="5045"/>
                </a:cubicBezTo>
                <a:cubicBezTo>
                  <a:pt x="4291" y="5045"/>
                  <a:pt x="5524" y="3927"/>
                  <a:pt x="5524" y="2511"/>
                </a:cubicBezTo>
                <a:cubicBezTo>
                  <a:pt x="5524" y="1119"/>
                  <a:pt x="4291" y="1"/>
                  <a:pt x="27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"/>
          <p:cNvSpPr/>
          <p:nvPr/>
        </p:nvSpPr>
        <p:spPr>
          <a:xfrm>
            <a:off x="3454950" y="286193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6" y="0"/>
                </a:moveTo>
                <a:cubicBezTo>
                  <a:pt x="571" y="0"/>
                  <a:pt x="0" y="571"/>
                  <a:pt x="0" y="1256"/>
                </a:cubicBezTo>
                <a:cubicBezTo>
                  <a:pt x="0" y="1940"/>
                  <a:pt x="571" y="2488"/>
                  <a:pt x="1256" y="2488"/>
                </a:cubicBezTo>
                <a:cubicBezTo>
                  <a:pt x="1940" y="2488"/>
                  <a:pt x="2488" y="1940"/>
                  <a:pt x="2488" y="1256"/>
                </a:cubicBezTo>
                <a:cubicBezTo>
                  <a:pt x="2488" y="571"/>
                  <a:pt x="1940" y="0"/>
                  <a:pt x="1256" y="0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"/>
          <p:cNvSpPr/>
          <p:nvPr/>
        </p:nvSpPr>
        <p:spPr>
          <a:xfrm>
            <a:off x="3407575" y="2366613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3" y="1"/>
                </a:moveTo>
                <a:cubicBezTo>
                  <a:pt x="549" y="1"/>
                  <a:pt x="1" y="571"/>
                  <a:pt x="1" y="1256"/>
                </a:cubicBezTo>
                <a:cubicBezTo>
                  <a:pt x="1" y="1941"/>
                  <a:pt x="549" y="2489"/>
                  <a:pt x="1233" y="2489"/>
                </a:cubicBezTo>
                <a:cubicBezTo>
                  <a:pt x="1918" y="2489"/>
                  <a:pt x="2489" y="1941"/>
                  <a:pt x="2489" y="1256"/>
                </a:cubicBezTo>
                <a:cubicBezTo>
                  <a:pt x="2489" y="571"/>
                  <a:pt x="1918" y="1"/>
                  <a:pt x="1233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"/>
          <p:cNvSpPr/>
          <p:nvPr/>
        </p:nvSpPr>
        <p:spPr>
          <a:xfrm>
            <a:off x="3990775" y="2763213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3" y="0"/>
                </a:moveTo>
                <a:cubicBezTo>
                  <a:pt x="548" y="0"/>
                  <a:pt x="0" y="548"/>
                  <a:pt x="0" y="1233"/>
                </a:cubicBezTo>
                <a:cubicBezTo>
                  <a:pt x="0" y="1918"/>
                  <a:pt x="548" y="2488"/>
                  <a:pt x="1233" y="2488"/>
                </a:cubicBezTo>
                <a:cubicBezTo>
                  <a:pt x="1940" y="2488"/>
                  <a:pt x="2488" y="1918"/>
                  <a:pt x="2488" y="1233"/>
                </a:cubicBezTo>
                <a:cubicBezTo>
                  <a:pt x="2488" y="548"/>
                  <a:pt x="1940" y="0"/>
                  <a:pt x="1233" y="0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5454450" y="2253063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3" y="1"/>
                </a:moveTo>
                <a:cubicBezTo>
                  <a:pt x="548" y="1"/>
                  <a:pt x="0" y="571"/>
                  <a:pt x="0" y="1256"/>
                </a:cubicBezTo>
                <a:cubicBezTo>
                  <a:pt x="0" y="1941"/>
                  <a:pt x="548" y="2489"/>
                  <a:pt x="1233" y="2489"/>
                </a:cubicBezTo>
                <a:cubicBezTo>
                  <a:pt x="1940" y="2489"/>
                  <a:pt x="2488" y="1941"/>
                  <a:pt x="2488" y="1256"/>
                </a:cubicBezTo>
                <a:cubicBezTo>
                  <a:pt x="2488" y="571"/>
                  <a:pt x="1940" y="1"/>
                  <a:pt x="1233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>
            <a:off x="2581875" y="262738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6" y="1"/>
                </a:moveTo>
                <a:cubicBezTo>
                  <a:pt x="571" y="1"/>
                  <a:pt x="1" y="549"/>
                  <a:pt x="1" y="1234"/>
                </a:cubicBezTo>
                <a:cubicBezTo>
                  <a:pt x="1" y="1918"/>
                  <a:pt x="571" y="2489"/>
                  <a:pt x="1256" y="2489"/>
                </a:cubicBezTo>
                <a:cubicBezTo>
                  <a:pt x="1941" y="2489"/>
                  <a:pt x="2489" y="1918"/>
                  <a:pt x="2489" y="1234"/>
                </a:cubicBezTo>
                <a:cubicBezTo>
                  <a:pt x="2489" y="549"/>
                  <a:pt x="1941" y="1"/>
                  <a:pt x="1256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>
            <a:off x="2666325" y="266048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6" y="1"/>
                </a:moveTo>
                <a:cubicBezTo>
                  <a:pt x="571" y="1"/>
                  <a:pt x="1" y="549"/>
                  <a:pt x="1" y="1233"/>
                </a:cubicBezTo>
                <a:cubicBezTo>
                  <a:pt x="1" y="1918"/>
                  <a:pt x="571" y="2489"/>
                  <a:pt x="1256" y="2489"/>
                </a:cubicBezTo>
                <a:cubicBezTo>
                  <a:pt x="1941" y="2489"/>
                  <a:pt x="2489" y="1918"/>
                  <a:pt x="2489" y="1233"/>
                </a:cubicBezTo>
                <a:cubicBezTo>
                  <a:pt x="2489" y="549"/>
                  <a:pt x="1941" y="1"/>
                  <a:pt x="1256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6"/>
          <p:cNvSpPr/>
          <p:nvPr/>
        </p:nvSpPr>
        <p:spPr>
          <a:xfrm>
            <a:off x="2545350" y="3280213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6" y="0"/>
                </a:moveTo>
                <a:cubicBezTo>
                  <a:pt x="549" y="0"/>
                  <a:pt x="1" y="571"/>
                  <a:pt x="1" y="1255"/>
                </a:cubicBezTo>
                <a:cubicBezTo>
                  <a:pt x="1" y="1940"/>
                  <a:pt x="549" y="2488"/>
                  <a:pt x="1256" y="2488"/>
                </a:cubicBezTo>
                <a:cubicBezTo>
                  <a:pt x="1941" y="2488"/>
                  <a:pt x="2489" y="1940"/>
                  <a:pt x="2489" y="1255"/>
                </a:cubicBezTo>
                <a:cubicBezTo>
                  <a:pt x="2489" y="571"/>
                  <a:pt x="1941" y="0"/>
                  <a:pt x="1256" y="0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6"/>
          <p:cNvSpPr/>
          <p:nvPr/>
        </p:nvSpPr>
        <p:spPr>
          <a:xfrm>
            <a:off x="4973975" y="175433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3" y="0"/>
                </a:moveTo>
                <a:cubicBezTo>
                  <a:pt x="548" y="0"/>
                  <a:pt x="0" y="548"/>
                  <a:pt x="0" y="1233"/>
                </a:cubicBezTo>
                <a:cubicBezTo>
                  <a:pt x="0" y="1918"/>
                  <a:pt x="548" y="2488"/>
                  <a:pt x="1233" y="2488"/>
                </a:cubicBezTo>
                <a:cubicBezTo>
                  <a:pt x="1918" y="2488"/>
                  <a:pt x="2488" y="1918"/>
                  <a:pt x="2488" y="1233"/>
                </a:cubicBezTo>
                <a:cubicBezTo>
                  <a:pt x="2488" y="548"/>
                  <a:pt x="1918" y="0"/>
                  <a:pt x="1233" y="0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6"/>
          <p:cNvSpPr/>
          <p:nvPr/>
        </p:nvSpPr>
        <p:spPr>
          <a:xfrm>
            <a:off x="5065275" y="1739488"/>
            <a:ext cx="62800" cy="62225"/>
          </a:xfrm>
          <a:custGeom>
            <a:avLst/>
            <a:gdLst/>
            <a:ahLst/>
            <a:cxnLst/>
            <a:rect l="l" t="t" r="r" b="b"/>
            <a:pathLst>
              <a:path w="2512" h="2489" extrusionOk="0">
                <a:moveTo>
                  <a:pt x="1256" y="1"/>
                </a:moveTo>
                <a:cubicBezTo>
                  <a:pt x="571" y="1"/>
                  <a:pt x="0" y="571"/>
                  <a:pt x="0" y="1256"/>
                </a:cubicBezTo>
                <a:cubicBezTo>
                  <a:pt x="0" y="1941"/>
                  <a:pt x="571" y="2489"/>
                  <a:pt x="1256" y="2489"/>
                </a:cubicBezTo>
                <a:cubicBezTo>
                  <a:pt x="1940" y="2489"/>
                  <a:pt x="2511" y="1941"/>
                  <a:pt x="2511" y="1256"/>
                </a:cubicBezTo>
                <a:cubicBezTo>
                  <a:pt x="2511" y="571"/>
                  <a:pt x="1940" y="1"/>
                  <a:pt x="1256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6"/>
          <p:cNvSpPr/>
          <p:nvPr/>
        </p:nvSpPr>
        <p:spPr>
          <a:xfrm>
            <a:off x="5102350" y="185703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4" y="1"/>
                </a:moveTo>
                <a:cubicBezTo>
                  <a:pt x="549" y="1"/>
                  <a:pt x="1" y="549"/>
                  <a:pt x="1" y="1233"/>
                </a:cubicBezTo>
                <a:cubicBezTo>
                  <a:pt x="1" y="1918"/>
                  <a:pt x="549" y="2489"/>
                  <a:pt x="1234" y="2489"/>
                </a:cubicBezTo>
                <a:cubicBezTo>
                  <a:pt x="1918" y="2489"/>
                  <a:pt x="2489" y="1918"/>
                  <a:pt x="2489" y="1233"/>
                </a:cubicBezTo>
                <a:cubicBezTo>
                  <a:pt x="2489" y="549"/>
                  <a:pt x="1918" y="1"/>
                  <a:pt x="1234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6"/>
          <p:cNvSpPr/>
          <p:nvPr/>
        </p:nvSpPr>
        <p:spPr>
          <a:xfrm>
            <a:off x="5413925" y="165503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6" y="1"/>
                </a:moveTo>
                <a:cubicBezTo>
                  <a:pt x="571" y="1"/>
                  <a:pt x="1" y="571"/>
                  <a:pt x="1" y="1256"/>
                </a:cubicBezTo>
                <a:cubicBezTo>
                  <a:pt x="1" y="1941"/>
                  <a:pt x="571" y="2489"/>
                  <a:pt x="1256" y="2489"/>
                </a:cubicBezTo>
                <a:cubicBezTo>
                  <a:pt x="1941" y="2489"/>
                  <a:pt x="2489" y="1941"/>
                  <a:pt x="2489" y="1256"/>
                </a:cubicBezTo>
                <a:cubicBezTo>
                  <a:pt x="2489" y="571"/>
                  <a:pt x="1941" y="1"/>
                  <a:pt x="1256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"/>
          <p:cNvSpPr/>
          <p:nvPr/>
        </p:nvSpPr>
        <p:spPr>
          <a:xfrm>
            <a:off x="6188275" y="224963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3" y="1"/>
                </a:moveTo>
                <a:cubicBezTo>
                  <a:pt x="548" y="1"/>
                  <a:pt x="1" y="548"/>
                  <a:pt x="1" y="1233"/>
                </a:cubicBezTo>
                <a:cubicBezTo>
                  <a:pt x="1" y="1918"/>
                  <a:pt x="548" y="2489"/>
                  <a:pt x="1233" y="2489"/>
                </a:cubicBezTo>
                <a:cubicBezTo>
                  <a:pt x="1918" y="2489"/>
                  <a:pt x="2488" y="1918"/>
                  <a:pt x="2488" y="1233"/>
                </a:cubicBezTo>
                <a:cubicBezTo>
                  <a:pt x="2488" y="548"/>
                  <a:pt x="1918" y="1"/>
                  <a:pt x="1233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6"/>
          <p:cNvSpPr/>
          <p:nvPr/>
        </p:nvSpPr>
        <p:spPr>
          <a:xfrm>
            <a:off x="6243050" y="2124663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6" y="1"/>
                </a:moveTo>
                <a:cubicBezTo>
                  <a:pt x="549" y="1"/>
                  <a:pt x="1" y="572"/>
                  <a:pt x="1" y="1256"/>
                </a:cubicBezTo>
                <a:cubicBezTo>
                  <a:pt x="1" y="1941"/>
                  <a:pt x="549" y="2489"/>
                  <a:pt x="1256" y="2489"/>
                </a:cubicBezTo>
                <a:cubicBezTo>
                  <a:pt x="1941" y="2489"/>
                  <a:pt x="2489" y="1941"/>
                  <a:pt x="2489" y="1256"/>
                </a:cubicBezTo>
                <a:cubicBezTo>
                  <a:pt x="2489" y="572"/>
                  <a:pt x="1941" y="1"/>
                  <a:pt x="1256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"/>
          <p:cNvSpPr/>
          <p:nvPr/>
        </p:nvSpPr>
        <p:spPr>
          <a:xfrm>
            <a:off x="6672175" y="190098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6" y="0"/>
                </a:moveTo>
                <a:cubicBezTo>
                  <a:pt x="571" y="0"/>
                  <a:pt x="0" y="548"/>
                  <a:pt x="0" y="1233"/>
                </a:cubicBezTo>
                <a:cubicBezTo>
                  <a:pt x="0" y="1941"/>
                  <a:pt x="571" y="2488"/>
                  <a:pt x="1256" y="2488"/>
                </a:cubicBezTo>
                <a:cubicBezTo>
                  <a:pt x="1941" y="2488"/>
                  <a:pt x="2488" y="1941"/>
                  <a:pt x="2488" y="1233"/>
                </a:cubicBezTo>
                <a:cubicBezTo>
                  <a:pt x="2488" y="548"/>
                  <a:pt x="1941" y="0"/>
                  <a:pt x="1256" y="0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6"/>
          <p:cNvSpPr/>
          <p:nvPr/>
        </p:nvSpPr>
        <p:spPr>
          <a:xfrm>
            <a:off x="6184275" y="180568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6" y="1"/>
                </a:moveTo>
                <a:cubicBezTo>
                  <a:pt x="571" y="1"/>
                  <a:pt x="1" y="548"/>
                  <a:pt x="1" y="1233"/>
                </a:cubicBezTo>
                <a:cubicBezTo>
                  <a:pt x="1" y="1918"/>
                  <a:pt x="571" y="2489"/>
                  <a:pt x="1256" y="2489"/>
                </a:cubicBezTo>
                <a:cubicBezTo>
                  <a:pt x="1941" y="2489"/>
                  <a:pt x="2489" y="1918"/>
                  <a:pt x="2489" y="1233"/>
                </a:cubicBezTo>
                <a:cubicBezTo>
                  <a:pt x="2489" y="548"/>
                  <a:pt x="1941" y="1"/>
                  <a:pt x="1256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"/>
          <p:cNvSpPr/>
          <p:nvPr/>
        </p:nvSpPr>
        <p:spPr>
          <a:xfrm>
            <a:off x="6287000" y="2000263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6" y="1"/>
                </a:moveTo>
                <a:cubicBezTo>
                  <a:pt x="571" y="1"/>
                  <a:pt x="0" y="549"/>
                  <a:pt x="0" y="1234"/>
                </a:cubicBezTo>
                <a:cubicBezTo>
                  <a:pt x="0" y="1918"/>
                  <a:pt x="571" y="2489"/>
                  <a:pt x="1256" y="2489"/>
                </a:cubicBezTo>
                <a:cubicBezTo>
                  <a:pt x="1940" y="2489"/>
                  <a:pt x="2488" y="1918"/>
                  <a:pt x="2488" y="1234"/>
                </a:cubicBezTo>
                <a:cubicBezTo>
                  <a:pt x="2488" y="549"/>
                  <a:pt x="1940" y="1"/>
                  <a:pt x="1256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6"/>
          <p:cNvSpPr/>
          <p:nvPr/>
        </p:nvSpPr>
        <p:spPr>
          <a:xfrm>
            <a:off x="4735450" y="228273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3" y="0"/>
                </a:moveTo>
                <a:cubicBezTo>
                  <a:pt x="548" y="0"/>
                  <a:pt x="0" y="548"/>
                  <a:pt x="0" y="1233"/>
                </a:cubicBezTo>
                <a:cubicBezTo>
                  <a:pt x="0" y="1918"/>
                  <a:pt x="548" y="2488"/>
                  <a:pt x="1233" y="2488"/>
                </a:cubicBezTo>
                <a:cubicBezTo>
                  <a:pt x="1940" y="2488"/>
                  <a:pt x="2488" y="1918"/>
                  <a:pt x="2488" y="1233"/>
                </a:cubicBezTo>
                <a:cubicBezTo>
                  <a:pt x="2488" y="548"/>
                  <a:pt x="1940" y="0"/>
                  <a:pt x="1233" y="0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6"/>
          <p:cNvSpPr/>
          <p:nvPr/>
        </p:nvSpPr>
        <p:spPr>
          <a:xfrm>
            <a:off x="4185350" y="193008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3" y="0"/>
                </a:moveTo>
                <a:cubicBezTo>
                  <a:pt x="548" y="0"/>
                  <a:pt x="1" y="571"/>
                  <a:pt x="1" y="1256"/>
                </a:cubicBezTo>
                <a:cubicBezTo>
                  <a:pt x="1" y="1941"/>
                  <a:pt x="548" y="2488"/>
                  <a:pt x="1233" y="2488"/>
                </a:cubicBezTo>
                <a:cubicBezTo>
                  <a:pt x="1918" y="2488"/>
                  <a:pt x="2489" y="1941"/>
                  <a:pt x="2489" y="1256"/>
                </a:cubicBezTo>
                <a:cubicBezTo>
                  <a:pt x="2489" y="571"/>
                  <a:pt x="1918" y="0"/>
                  <a:pt x="1233" y="0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6"/>
          <p:cNvSpPr/>
          <p:nvPr/>
        </p:nvSpPr>
        <p:spPr>
          <a:xfrm>
            <a:off x="4596200" y="2209138"/>
            <a:ext cx="62225" cy="62200"/>
          </a:xfrm>
          <a:custGeom>
            <a:avLst/>
            <a:gdLst/>
            <a:ahLst/>
            <a:cxnLst/>
            <a:rect l="l" t="t" r="r" b="b"/>
            <a:pathLst>
              <a:path w="2489" h="2488" extrusionOk="0">
                <a:moveTo>
                  <a:pt x="1233" y="0"/>
                </a:moveTo>
                <a:cubicBezTo>
                  <a:pt x="549" y="0"/>
                  <a:pt x="1" y="548"/>
                  <a:pt x="1" y="1233"/>
                </a:cubicBezTo>
                <a:cubicBezTo>
                  <a:pt x="1" y="1940"/>
                  <a:pt x="549" y="2488"/>
                  <a:pt x="1233" y="2488"/>
                </a:cubicBezTo>
                <a:cubicBezTo>
                  <a:pt x="1918" y="2488"/>
                  <a:pt x="2489" y="1940"/>
                  <a:pt x="2489" y="1233"/>
                </a:cubicBezTo>
                <a:cubicBezTo>
                  <a:pt x="2489" y="548"/>
                  <a:pt x="1918" y="0"/>
                  <a:pt x="1233" y="0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6"/>
          <p:cNvSpPr/>
          <p:nvPr/>
        </p:nvSpPr>
        <p:spPr>
          <a:xfrm>
            <a:off x="4530025" y="2634813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3" y="1"/>
                </a:moveTo>
                <a:cubicBezTo>
                  <a:pt x="548" y="1"/>
                  <a:pt x="0" y="549"/>
                  <a:pt x="0" y="1233"/>
                </a:cubicBezTo>
                <a:cubicBezTo>
                  <a:pt x="0" y="1918"/>
                  <a:pt x="548" y="2489"/>
                  <a:pt x="1233" y="2489"/>
                </a:cubicBezTo>
                <a:cubicBezTo>
                  <a:pt x="1940" y="2489"/>
                  <a:pt x="2488" y="1918"/>
                  <a:pt x="2488" y="1233"/>
                </a:cubicBezTo>
                <a:cubicBezTo>
                  <a:pt x="2488" y="549"/>
                  <a:pt x="1940" y="1"/>
                  <a:pt x="1233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6"/>
          <p:cNvSpPr/>
          <p:nvPr/>
        </p:nvSpPr>
        <p:spPr>
          <a:xfrm>
            <a:off x="5185675" y="2019688"/>
            <a:ext cx="256225" cy="233400"/>
          </a:xfrm>
          <a:custGeom>
            <a:avLst/>
            <a:gdLst/>
            <a:ahLst/>
            <a:cxnLst/>
            <a:rect l="l" t="t" r="r" b="b"/>
            <a:pathLst>
              <a:path w="10249" h="9336" fill="none" extrusionOk="0">
                <a:moveTo>
                  <a:pt x="10021" y="3903"/>
                </a:moveTo>
                <a:cubicBezTo>
                  <a:pt x="10181" y="4109"/>
                  <a:pt x="10249" y="4337"/>
                  <a:pt x="10158" y="4519"/>
                </a:cubicBezTo>
                <a:cubicBezTo>
                  <a:pt x="10066" y="4725"/>
                  <a:pt x="9815" y="4862"/>
                  <a:pt x="9359" y="4885"/>
                </a:cubicBezTo>
                <a:cubicBezTo>
                  <a:pt x="7487" y="5044"/>
                  <a:pt x="6802" y="3880"/>
                  <a:pt x="6049" y="2579"/>
                </a:cubicBezTo>
                <a:cubicBezTo>
                  <a:pt x="5273" y="1255"/>
                  <a:pt x="4429" y="0"/>
                  <a:pt x="2329" y="525"/>
                </a:cubicBezTo>
                <a:cubicBezTo>
                  <a:pt x="0" y="1096"/>
                  <a:pt x="708" y="3104"/>
                  <a:pt x="1712" y="4314"/>
                </a:cubicBezTo>
                <a:cubicBezTo>
                  <a:pt x="2739" y="5501"/>
                  <a:pt x="3538" y="4565"/>
                  <a:pt x="4109" y="5889"/>
                </a:cubicBezTo>
                <a:cubicBezTo>
                  <a:pt x="4269" y="6300"/>
                  <a:pt x="4155" y="6756"/>
                  <a:pt x="4086" y="7167"/>
                </a:cubicBezTo>
                <a:cubicBezTo>
                  <a:pt x="3995" y="7578"/>
                  <a:pt x="3881" y="7989"/>
                  <a:pt x="3858" y="8423"/>
                </a:cubicBezTo>
                <a:cubicBezTo>
                  <a:pt x="3835" y="8514"/>
                  <a:pt x="3904" y="8696"/>
                  <a:pt x="3972" y="8856"/>
                </a:cubicBezTo>
                <a:cubicBezTo>
                  <a:pt x="4018" y="9016"/>
                  <a:pt x="4041" y="9153"/>
                  <a:pt x="3926" y="9176"/>
                </a:cubicBezTo>
                <a:cubicBezTo>
                  <a:pt x="3287" y="9336"/>
                  <a:pt x="2260" y="9107"/>
                  <a:pt x="1621" y="8651"/>
                </a:cubicBezTo>
                <a:cubicBezTo>
                  <a:pt x="1484" y="8537"/>
                  <a:pt x="1347" y="8423"/>
                  <a:pt x="1256" y="8286"/>
                </a:cubicBezTo>
                <a:cubicBezTo>
                  <a:pt x="1165" y="8149"/>
                  <a:pt x="1119" y="8012"/>
                  <a:pt x="1119" y="7852"/>
                </a:cubicBezTo>
              </a:path>
            </a:pathLst>
          </a:custGeom>
          <a:noFill/>
          <a:ln w="14275" cap="flat" cmpd="sng">
            <a:solidFill>
              <a:srgbClr val="900053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6"/>
          <p:cNvSpPr/>
          <p:nvPr/>
        </p:nvSpPr>
        <p:spPr>
          <a:xfrm>
            <a:off x="5129175" y="2178313"/>
            <a:ext cx="308750" cy="261950"/>
          </a:xfrm>
          <a:custGeom>
            <a:avLst/>
            <a:gdLst/>
            <a:ahLst/>
            <a:cxnLst/>
            <a:rect l="l" t="t" r="r" b="b"/>
            <a:pathLst>
              <a:path w="12350" h="10478" fill="none" extrusionOk="0">
                <a:moveTo>
                  <a:pt x="3379" y="1507"/>
                </a:moveTo>
                <a:cubicBezTo>
                  <a:pt x="3356" y="1279"/>
                  <a:pt x="3425" y="1210"/>
                  <a:pt x="3561" y="1050"/>
                </a:cubicBezTo>
                <a:cubicBezTo>
                  <a:pt x="3676" y="891"/>
                  <a:pt x="3858" y="731"/>
                  <a:pt x="4109" y="548"/>
                </a:cubicBezTo>
                <a:cubicBezTo>
                  <a:pt x="4999" y="0"/>
                  <a:pt x="6186" y="731"/>
                  <a:pt x="6780" y="1690"/>
                </a:cubicBezTo>
                <a:cubicBezTo>
                  <a:pt x="7373" y="2648"/>
                  <a:pt x="7350" y="3835"/>
                  <a:pt x="5776" y="4223"/>
                </a:cubicBezTo>
                <a:cubicBezTo>
                  <a:pt x="5456" y="4314"/>
                  <a:pt x="5022" y="4497"/>
                  <a:pt x="4566" y="4657"/>
                </a:cubicBezTo>
                <a:cubicBezTo>
                  <a:pt x="4109" y="4817"/>
                  <a:pt x="3653" y="4954"/>
                  <a:pt x="3333" y="4862"/>
                </a:cubicBezTo>
                <a:cubicBezTo>
                  <a:pt x="3037" y="4817"/>
                  <a:pt x="2648" y="4497"/>
                  <a:pt x="2238" y="4223"/>
                </a:cubicBezTo>
                <a:cubicBezTo>
                  <a:pt x="1850" y="3949"/>
                  <a:pt x="1462" y="3698"/>
                  <a:pt x="1210" y="3767"/>
                </a:cubicBezTo>
                <a:cubicBezTo>
                  <a:pt x="1" y="4063"/>
                  <a:pt x="480" y="5593"/>
                  <a:pt x="1439" y="7099"/>
                </a:cubicBezTo>
                <a:cubicBezTo>
                  <a:pt x="2397" y="8606"/>
                  <a:pt x="3835" y="10089"/>
                  <a:pt x="4474" y="10295"/>
                </a:cubicBezTo>
                <a:cubicBezTo>
                  <a:pt x="5068" y="10477"/>
                  <a:pt x="5342" y="10066"/>
                  <a:pt x="5547" y="9587"/>
                </a:cubicBezTo>
                <a:cubicBezTo>
                  <a:pt x="5776" y="9085"/>
                  <a:pt x="5935" y="8491"/>
                  <a:pt x="6323" y="8240"/>
                </a:cubicBezTo>
                <a:cubicBezTo>
                  <a:pt x="6962" y="7852"/>
                  <a:pt x="7396" y="7784"/>
                  <a:pt x="7853" y="7784"/>
                </a:cubicBezTo>
                <a:cubicBezTo>
                  <a:pt x="8286" y="7784"/>
                  <a:pt x="8743" y="7693"/>
                  <a:pt x="9450" y="7670"/>
                </a:cubicBezTo>
                <a:cubicBezTo>
                  <a:pt x="11664" y="7578"/>
                  <a:pt x="12349" y="5113"/>
                  <a:pt x="11162" y="4794"/>
                </a:cubicBezTo>
                <a:cubicBezTo>
                  <a:pt x="9473" y="4314"/>
                  <a:pt x="9405" y="7282"/>
                  <a:pt x="8492" y="5570"/>
                </a:cubicBezTo>
                <a:cubicBezTo>
                  <a:pt x="8400" y="5410"/>
                  <a:pt x="8332" y="5227"/>
                  <a:pt x="8241" y="5091"/>
                </a:cubicBezTo>
                <a:cubicBezTo>
                  <a:pt x="8149" y="4931"/>
                  <a:pt x="8081" y="4794"/>
                  <a:pt x="7990" y="4680"/>
                </a:cubicBezTo>
                <a:cubicBezTo>
                  <a:pt x="7898" y="4566"/>
                  <a:pt x="7807" y="4474"/>
                  <a:pt x="7716" y="4429"/>
                </a:cubicBezTo>
                <a:cubicBezTo>
                  <a:pt x="7624" y="4383"/>
                  <a:pt x="7510" y="4406"/>
                  <a:pt x="7419" y="4474"/>
                </a:cubicBezTo>
                <a:cubicBezTo>
                  <a:pt x="7305" y="4543"/>
                  <a:pt x="7214" y="4588"/>
                  <a:pt x="7145" y="4725"/>
                </a:cubicBezTo>
              </a:path>
            </a:pathLst>
          </a:custGeom>
          <a:noFill/>
          <a:ln w="14275" cap="flat" cmpd="sng">
            <a:solidFill>
              <a:srgbClr val="900053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"/>
          <p:cNvSpPr/>
          <p:nvPr/>
        </p:nvSpPr>
        <p:spPr>
          <a:xfrm>
            <a:off x="5868150" y="2213113"/>
            <a:ext cx="191750" cy="148975"/>
          </a:xfrm>
          <a:custGeom>
            <a:avLst/>
            <a:gdLst/>
            <a:ahLst/>
            <a:cxnLst/>
            <a:rect l="l" t="t" r="r" b="b"/>
            <a:pathLst>
              <a:path w="7670" h="5959" extrusionOk="0">
                <a:moveTo>
                  <a:pt x="3607" y="1"/>
                </a:moveTo>
                <a:cubicBezTo>
                  <a:pt x="2032" y="1"/>
                  <a:pt x="662" y="891"/>
                  <a:pt x="1" y="2192"/>
                </a:cubicBezTo>
                <a:cubicBezTo>
                  <a:pt x="2078" y="3699"/>
                  <a:pt x="4543" y="4954"/>
                  <a:pt x="7145" y="5958"/>
                </a:cubicBezTo>
                <a:cubicBezTo>
                  <a:pt x="7464" y="5365"/>
                  <a:pt x="7670" y="4703"/>
                  <a:pt x="7670" y="3995"/>
                </a:cubicBezTo>
                <a:cubicBezTo>
                  <a:pt x="7670" y="1781"/>
                  <a:pt x="5844" y="1"/>
                  <a:pt x="3607" y="1"/>
                </a:cubicBezTo>
                <a:close/>
              </a:path>
            </a:pathLst>
          </a:custGeom>
          <a:solidFill>
            <a:srgbClr val="FFD9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6"/>
          <p:cNvSpPr/>
          <p:nvPr/>
        </p:nvSpPr>
        <p:spPr>
          <a:xfrm>
            <a:off x="6612500" y="2208338"/>
            <a:ext cx="129875" cy="111525"/>
          </a:xfrm>
          <a:custGeom>
            <a:avLst/>
            <a:gdLst/>
            <a:ahLst/>
            <a:cxnLst/>
            <a:rect l="l" t="t" r="r" b="b"/>
            <a:pathLst>
              <a:path w="5195" h="4461" extrusionOk="0">
                <a:moveTo>
                  <a:pt x="2231" y="0"/>
                </a:moveTo>
                <a:cubicBezTo>
                  <a:pt x="1909" y="0"/>
                  <a:pt x="1567" y="77"/>
                  <a:pt x="1246" y="237"/>
                </a:cubicBezTo>
                <a:cubicBezTo>
                  <a:pt x="118" y="802"/>
                  <a:pt x="0" y="2810"/>
                  <a:pt x="2150" y="2810"/>
                </a:cubicBezTo>
                <a:cubicBezTo>
                  <a:pt x="2261" y="2810"/>
                  <a:pt x="2378" y="2805"/>
                  <a:pt x="2501" y="2794"/>
                </a:cubicBezTo>
                <a:lnTo>
                  <a:pt x="3848" y="4460"/>
                </a:lnTo>
                <a:lnTo>
                  <a:pt x="5195" y="4232"/>
                </a:lnTo>
                <a:lnTo>
                  <a:pt x="3437" y="2178"/>
                </a:lnTo>
                <a:cubicBezTo>
                  <a:pt x="4136" y="815"/>
                  <a:pt x="3284" y="0"/>
                  <a:pt x="2231" y="0"/>
                </a:cubicBezTo>
                <a:close/>
              </a:path>
            </a:pathLst>
          </a:custGeom>
          <a:solidFill>
            <a:srgbClr val="B20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6"/>
          <p:cNvSpPr/>
          <p:nvPr/>
        </p:nvSpPr>
        <p:spPr>
          <a:xfrm>
            <a:off x="6240375" y="2324163"/>
            <a:ext cx="129950" cy="110950"/>
          </a:xfrm>
          <a:custGeom>
            <a:avLst/>
            <a:gdLst/>
            <a:ahLst/>
            <a:cxnLst/>
            <a:rect l="l" t="t" r="r" b="b"/>
            <a:pathLst>
              <a:path w="5198" h="4438" extrusionOk="0">
                <a:moveTo>
                  <a:pt x="2226" y="1"/>
                </a:moveTo>
                <a:cubicBezTo>
                  <a:pt x="1900" y="1"/>
                  <a:pt x="1553" y="77"/>
                  <a:pt x="1226" y="238"/>
                </a:cubicBezTo>
                <a:cubicBezTo>
                  <a:pt x="98" y="781"/>
                  <a:pt x="1" y="2788"/>
                  <a:pt x="2152" y="2788"/>
                </a:cubicBezTo>
                <a:cubicBezTo>
                  <a:pt x="2264" y="2788"/>
                  <a:pt x="2381" y="2783"/>
                  <a:pt x="2504" y="2772"/>
                </a:cubicBezTo>
                <a:lnTo>
                  <a:pt x="3851" y="4438"/>
                </a:lnTo>
                <a:lnTo>
                  <a:pt x="5198" y="4232"/>
                </a:lnTo>
                <a:lnTo>
                  <a:pt x="3440" y="2155"/>
                </a:lnTo>
                <a:cubicBezTo>
                  <a:pt x="4139" y="811"/>
                  <a:pt x="3288" y="1"/>
                  <a:pt x="2226" y="1"/>
                </a:cubicBezTo>
                <a:close/>
              </a:path>
            </a:pathLst>
          </a:custGeom>
          <a:solidFill>
            <a:srgbClr val="B20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6"/>
          <p:cNvSpPr/>
          <p:nvPr/>
        </p:nvSpPr>
        <p:spPr>
          <a:xfrm>
            <a:off x="5037875" y="1994913"/>
            <a:ext cx="126125" cy="100675"/>
          </a:xfrm>
          <a:custGeom>
            <a:avLst/>
            <a:gdLst/>
            <a:ahLst/>
            <a:cxnLst/>
            <a:rect l="l" t="t" r="r" b="b"/>
            <a:pathLst>
              <a:path w="5045" h="4027" extrusionOk="0">
                <a:moveTo>
                  <a:pt x="3458" y="1"/>
                </a:moveTo>
                <a:cubicBezTo>
                  <a:pt x="2838" y="1"/>
                  <a:pt x="2206" y="481"/>
                  <a:pt x="2032" y="1744"/>
                </a:cubicBezTo>
                <a:lnTo>
                  <a:pt x="92" y="2680"/>
                </a:lnTo>
                <a:lnTo>
                  <a:pt x="1" y="4027"/>
                </a:lnTo>
                <a:lnTo>
                  <a:pt x="2420" y="2794"/>
                </a:lnTo>
                <a:cubicBezTo>
                  <a:pt x="2823" y="3142"/>
                  <a:pt x="3205" y="3289"/>
                  <a:pt x="3541" y="3289"/>
                </a:cubicBezTo>
                <a:cubicBezTo>
                  <a:pt x="4463" y="3289"/>
                  <a:pt x="5045" y="2186"/>
                  <a:pt x="4794" y="1082"/>
                </a:cubicBezTo>
                <a:cubicBezTo>
                  <a:pt x="4648" y="453"/>
                  <a:pt x="4059" y="1"/>
                  <a:pt x="3458" y="1"/>
                </a:cubicBezTo>
                <a:close/>
              </a:path>
            </a:pathLst>
          </a:custGeom>
          <a:solidFill>
            <a:srgbClr val="B20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6"/>
          <p:cNvSpPr/>
          <p:nvPr/>
        </p:nvSpPr>
        <p:spPr>
          <a:xfrm>
            <a:off x="5720350" y="2041538"/>
            <a:ext cx="108175" cy="132800"/>
          </a:xfrm>
          <a:custGeom>
            <a:avLst/>
            <a:gdLst/>
            <a:ahLst/>
            <a:cxnLst/>
            <a:rect l="l" t="t" r="r" b="b"/>
            <a:pathLst>
              <a:path w="4327" h="5312" extrusionOk="0">
                <a:moveTo>
                  <a:pt x="2347" y="1"/>
                </a:moveTo>
                <a:cubicBezTo>
                  <a:pt x="1504" y="1"/>
                  <a:pt x="708" y="740"/>
                  <a:pt x="1279" y="2344"/>
                </a:cubicBezTo>
                <a:lnTo>
                  <a:pt x="1" y="4056"/>
                </a:lnTo>
                <a:lnTo>
                  <a:pt x="549" y="5312"/>
                </a:lnTo>
                <a:lnTo>
                  <a:pt x="2124" y="3098"/>
                </a:lnTo>
                <a:cubicBezTo>
                  <a:pt x="2326" y="3145"/>
                  <a:pt x="2511" y="3167"/>
                  <a:pt x="2679" y="3167"/>
                </a:cubicBezTo>
                <a:cubicBezTo>
                  <a:pt x="4125" y="3167"/>
                  <a:pt x="4327" y="1538"/>
                  <a:pt x="3447" y="496"/>
                </a:cubicBezTo>
                <a:cubicBezTo>
                  <a:pt x="3166" y="170"/>
                  <a:pt x="2751" y="1"/>
                  <a:pt x="2347" y="1"/>
                </a:cubicBezTo>
                <a:close/>
              </a:path>
            </a:pathLst>
          </a:custGeom>
          <a:solidFill>
            <a:srgbClr val="B20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6"/>
          <p:cNvSpPr/>
          <p:nvPr/>
        </p:nvSpPr>
        <p:spPr>
          <a:xfrm>
            <a:off x="4110825" y="2850288"/>
            <a:ext cx="129900" cy="111525"/>
          </a:xfrm>
          <a:custGeom>
            <a:avLst/>
            <a:gdLst/>
            <a:ahLst/>
            <a:cxnLst/>
            <a:rect l="l" t="t" r="r" b="b"/>
            <a:pathLst>
              <a:path w="5196" h="4461" extrusionOk="0">
                <a:moveTo>
                  <a:pt x="2222" y="1"/>
                </a:moveTo>
                <a:cubicBezTo>
                  <a:pt x="1896" y="1"/>
                  <a:pt x="1551" y="77"/>
                  <a:pt x="1224" y="238"/>
                </a:cubicBezTo>
                <a:cubicBezTo>
                  <a:pt x="117" y="802"/>
                  <a:pt x="1" y="2811"/>
                  <a:pt x="2150" y="2811"/>
                </a:cubicBezTo>
                <a:cubicBezTo>
                  <a:pt x="2262" y="2811"/>
                  <a:pt x="2379" y="2806"/>
                  <a:pt x="2502" y="2794"/>
                </a:cubicBezTo>
                <a:lnTo>
                  <a:pt x="3849" y="4461"/>
                </a:lnTo>
                <a:lnTo>
                  <a:pt x="5196" y="4255"/>
                </a:lnTo>
                <a:lnTo>
                  <a:pt x="3438" y="2178"/>
                </a:lnTo>
                <a:cubicBezTo>
                  <a:pt x="4137" y="815"/>
                  <a:pt x="3285" y="1"/>
                  <a:pt x="2222" y="1"/>
                </a:cubicBezTo>
                <a:close/>
              </a:path>
            </a:pathLst>
          </a:custGeom>
          <a:solidFill>
            <a:srgbClr val="B20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6"/>
          <p:cNvSpPr/>
          <p:nvPr/>
        </p:nvSpPr>
        <p:spPr>
          <a:xfrm>
            <a:off x="3155025" y="3285113"/>
            <a:ext cx="130475" cy="110950"/>
          </a:xfrm>
          <a:custGeom>
            <a:avLst/>
            <a:gdLst/>
            <a:ahLst/>
            <a:cxnLst/>
            <a:rect l="l" t="t" r="r" b="b"/>
            <a:pathLst>
              <a:path w="5219" h="4438" extrusionOk="0">
                <a:moveTo>
                  <a:pt x="2234" y="0"/>
                </a:moveTo>
                <a:cubicBezTo>
                  <a:pt x="1910" y="0"/>
                  <a:pt x="1568" y="77"/>
                  <a:pt x="1247" y="238"/>
                </a:cubicBezTo>
                <a:cubicBezTo>
                  <a:pt x="118" y="802"/>
                  <a:pt x="1" y="2811"/>
                  <a:pt x="2150" y="2811"/>
                </a:cubicBezTo>
                <a:cubicBezTo>
                  <a:pt x="2261" y="2811"/>
                  <a:pt x="2378" y="2805"/>
                  <a:pt x="2502" y="2794"/>
                </a:cubicBezTo>
                <a:lnTo>
                  <a:pt x="3871" y="4438"/>
                </a:lnTo>
                <a:lnTo>
                  <a:pt x="5218" y="4232"/>
                </a:lnTo>
                <a:lnTo>
                  <a:pt x="3438" y="2155"/>
                </a:lnTo>
                <a:cubicBezTo>
                  <a:pt x="4136" y="811"/>
                  <a:pt x="3285" y="0"/>
                  <a:pt x="2234" y="0"/>
                </a:cubicBezTo>
                <a:close/>
              </a:path>
            </a:pathLst>
          </a:custGeom>
          <a:solidFill>
            <a:srgbClr val="B20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6"/>
          <p:cNvSpPr/>
          <p:nvPr/>
        </p:nvSpPr>
        <p:spPr>
          <a:xfrm>
            <a:off x="3118850" y="2730988"/>
            <a:ext cx="118925" cy="118975"/>
          </a:xfrm>
          <a:custGeom>
            <a:avLst/>
            <a:gdLst/>
            <a:ahLst/>
            <a:cxnLst/>
            <a:rect l="l" t="t" r="r" b="b"/>
            <a:pathLst>
              <a:path w="4757" h="4759" extrusionOk="0">
                <a:moveTo>
                  <a:pt x="2950" y="0"/>
                </a:moveTo>
                <a:cubicBezTo>
                  <a:pt x="2230" y="0"/>
                  <a:pt x="1533" y="594"/>
                  <a:pt x="1666" y="2065"/>
                </a:cubicBezTo>
                <a:lnTo>
                  <a:pt x="0" y="3412"/>
                </a:lnTo>
                <a:lnTo>
                  <a:pt x="206" y="4759"/>
                </a:lnTo>
                <a:lnTo>
                  <a:pt x="2283" y="3001"/>
                </a:lnTo>
                <a:cubicBezTo>
                  <a:pt x="2623" y="3178"/>
                  <a:pt x="2929" y="3256"/>
                  <a:pt x="3196" y="3256"/>
                </a:cubicBezTo>
                <a:cubicBezTo>
                  <a:pt x="4311" y="3256"/>
                  <a:pt x="4757" y="1910"/>
                  <a:pt x="4223" y="787"/>
                </a:cubicBezTo>
                <a:cubicBezTo>
                  <a:pt x="3977" y="296"/>
                  <a:pt x="3458" y="0"/>
                  <a:pt x="2950" y="0"/>
                </a:cubicBezTo>
                <a:close/>
              </a:path>
            </a:pathLst>
          </a:custGeom>
          <a:solidFill>
            <a:srgbClr val="B20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6"/>
          <p:cNvSpPr/>
          <p:nvPr/>
        </p:nvSpPr>
        <p:spPr>
          <a:xfrm>
            <a:off x="4007100" y="2391738"/>
            <a:ext cx="117800" cy="142675"/>
          </a:xfrm>
          <a:custGeom>
            <a:avLst/>
            <a:gdLst/>
            <a:ahLst/>
            <a:cxnLst/>
            <a:rect l="l" t="t" r="r" b="b"/>
            <a:pathLst>
              <a:path w="4712" h="5707" extrusionOk="0">
                <a:moveTo>
                  <a:pt x="2178" y="0"/>
                </a:moveTo>
                <a:cubicBezTo>
                  <a:pt x="1044" y="0"/>
                  <a:pt x="1" y="1345"/>
                  <a:pt x="1721" y="2762"/>
                </a:cubicBezTo>
                <a:lnTo>
                  <a:pt x="1516" y="4908"/>
                </a:lnTo>
                <a:lnTo>
                  <a:pt x="2634" y="5706"/>
                </a:lnTo>
                <a:lnTo>
                  <a:pt x="2840" y="2990"/>
                </a:lnTo>
                <a:cubicBezTo>
                  <a:pt x="4711" y="2374"/>
                  <a:pt x="4072" y="548"/>
                  <a:pt x="2611" y="69"/>
                </a:cubicBezTo>
                <a:cubicBezTo>
                  <a:pt x="2469" y="22"/>
                  <a:pt x="2323" y="0"/>
                  <a:pt x="2178" y="0"/>
                </a:cubicBezTo>
                <a:close/>
              </a:path>
            </a:pathLst>
          </a:custGeom>
          <a:solidFill>
            <a:srgbClr val="B20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6"/>
          <p:cNvSpPr/>
          <p:nvPr/>
        </p:nvSpPr>
        <p:spPr>
          <a:xfrm>
            <a:off x="3179325" y="2145788"/>
            <a:ext cx="127700" cy="113475"/>
          </a:xfrm>
          <a:custGeom>
            <a:avLst/>
            <a:gdLst/>
            <a:ahLst/>
            <a:cxnLst/>
            <a:rect l="l" t="t" r="r" b="b"/>
            <a:pathLst>
              <a:path w="5108" h="4539" extrusionOk="0">
                <a:moveTo>
                  <a:pt x="1347" y="0"/>
                </a:moveTo>
                <a:lnTo>
                  <a:pt x="1" y="137"/>
                </a:lnTo>
                <a:lnTo>
                  <a:pt x="1644" y="2306"/>
                </a:lnTo>
                <a:cubicBezTo>
                  <a:pt x="827" y="3668"/>
                  <a:pt x="1729" y="4539"/>
                  <a:pt x="2845" y="4539"/>
                </a:cubicBezTo>
                <a:cubicBezTo>
                  <a:pt x="3131" y="4539"/>
                  <a:pt x="3432" y="4481"/>
                  <a:pt x="3721" y="4360"/>
                </a:cubicBezTo>
                <a:cubicBezTo>
                  <a:pt x="4912" y="3866"/>
                  <a:pt x="5108" y="1734"/>
                  <a:pt x="2717" y="1734"/>
                </a:cubicBezTo>
                <a:cubicBezTo>
                  <a:pt x="2679" y="1734"/>
                  <a:pt x="2641" y="1734"/>
                  <a:pt x="2603" y="1735"/>
                </a:cubicBezTo>
                <a:lnTo>
                  <a:pt x="1347" y="0"/>
                </a:lnTo>
                <a:close/>
              </a:path>
            </a:pathLst>
          </a:custGeom>
          <a:solidFill>
            <a:srgbClr val="B20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6"/>
          <p:cNvSpPr/>
          <p:nvPr/>
        </p:nvSpPr>
        <p:spPr>
          <a:xfrm>
            <a:off x="2156175" y="1540338"/>
            <a:ext cx="4930875" cy="2094825"/>
          </a:xfrm>
          <a:custGeom>
            <a:avLst/>
            <a:gdLst/>
            <a:ahLst/>
            <a:cxnLst/>
            <a:rect l="l" t="t" r="r" b="b"/>
            <a:pathLst>
              <a:path w="197235" h="83793" fill="none" extrusionOk="0">
                <a:moveTo>
                  <a:pt x="172766" y="11870"/>
                </a:moveTo>
                <a:cubicBezTo>
                  <a:pt x="166375" y="2078"/>
                  <a:pt x="160257" y="2808"/>
                  <a:pt x="155008" y="2146"/>
                </a:cubicBezTo>
                <a:cubicBezTo>
                  <a:pt x="149529" y="1484"/>
                  <a:pt x="145238" y="2922"/>
                  <a:pt x="154003" y="12806"/>
                </a:cubicBezTo>
                <a:cubicBezTo>
                  <a:pt x="158066" y="17394"/>
                  <a:pt x="157518" y="20361"/>
                  <a:pt x="157518" y="20361"/>
                </a:cubicBezTo>
                <a:cubicBezTo>
                  <a:pt x="157518" y="20361"/>
                  <a:pt x="156194" y="21548"/>
                  <a:pt x="153318" y="17987"/>
                </a:cubicBezTo>
                <a:cubicBezTo>
                  <a:pt x="150420" y="14426"/>
                  <a:pt x="144439" y="6917"/>
                  <a:pt x="142340" y="5547"/>
                </a:cubicBezTo>
                <a:cubicBezTo>
                  <a:pt x="140240" y="4155"/>
                  <a:pt x="126476" y="1"/>
                  <a:pt x="115976" y="3562"/>
                </a:cubicBezTo>
                <a:cubicBezTo>
                  <a:pt x="105454" y="7122"/>
                  <a:pt x="99747" y="7876"/>
                  <a:pt x="104221" y="11596"/>
                </a:cubicBezTo>
                <a:cubicBezTo>
                  <a:pt x="109631" y="16070"/>
                  <a:pt x="112644" y="19037"/>
                  <a:pt x="115794" y="22004"/>
                </a:cubicBezTo>
                <a:cubicBezTo>
                  <a:pt x="118966" y="24949"/>
                  <a:pt x="119765" y="26067"/>
                  <a:pt x="117802" y="26798"/>
                </a:cubicBezTo>
                <a:cubicBezTo>
                  <a:pt x="115680" y="27597"/>
                  <a:pt x="114447" y="25474"/>
                  <a:pt x="112598" y="23967"/>
                </a:cubicBezTo>
                <a:cubicBezTo>
                  <a:pt x="109060" y="21137"/>
                  <a:pt x="104974" y="18056"/>
                  <a:pt x="98629" y="14016"/>
                </a:cubicBezTo>
                <a:cubicBezTo>
                  <a:pt x="91667" y="9565"/>
                  <a:pt x="68112" y="11665"/>
                  <a:pt x="64962" y="14038"/>
                </a:cubicBezTo>
                <a:cubicBezTo>
                  <a:pt x="61789" y="16412"/>
                  <a:pt x="65738" y="19334"/>
                  <a:pt x="67746" y="22027"/>
                </a:cubicBezTo>
                <a:cubicBezTo>
                  <a:pt x="68842" y="23488"/>
                  <a:pt x="71992" y="27026"/>
                  <a:pt x="69162" y="27277"/>
                </a:cubicBezTo>
                <a:cubicBezTo>
                  <a:pt x="67815" y="27391"/>
                  <a:pt x="65920" y="24424"/>
                  <a:pt x="64003" y="22758"/>
                </a:cubicBezTo>
                <a:cubicBezTo>
                  <a:pt x="62109" y="21114"/>
                  <a:pt x="60716" y="20429"/>
                  <a:pt x="51449" y="21867"/>
                </a:cubicBezTo>
                <a:cubicBezTo>
                  <a:pt x="47272" y="22507"/>
                  <a:pt x="41292" y="24104"/>
                  <a:pt x="39169" y="25109"/>
                </a:cubicBezTo>
                <a:cubicBezTo>
                  <a:pt x="37069" y="26090"/>
                  <a:pt x="34695" y="28715"/>
                  <a:pt x="35928" y="30381"/>
                </a:cubicBezTo>
                <a:cubicBezTo>
                  <a:pt x="38074" y="33303"/>
                  <a:pt x="42342" y="36750"/>
                  <a:pt x="44442" y="38142"/>
                </a:cubicBezTo>
                <a:cubicBezTo>
                  <a:pt x="46542" y="39534"/>
                  <a:pt x="46816" y="41497"/>
                  <a:pt x="44967" y="42684"/>
                </a:cubicBezTo>
                <a:cubicBezTo>
                  <a:pt x="43118" y="43871"/>
                  <a:pt x="40470" y="40949"/>
                  <a:pt x="40470" y="40949"/>
                </a:cubicBezTo>
                <a:cubicBezTo>
                  <a:pt x="40470" y="40949"/>
                  <a:pt x="34262" y="35175"/>
                  <a:pt x="28533" y="32458"/>
                </a:cubicBezTo>
                <a:cubicBezTo>
                  <a:pt x="26889" y="31682"/>
                  <a:pt x="22347" y="31819"/>
                  <a:pt x="13673" y="36361"/>
                </a:cubicBezTo>
                <a:cubicBezTo>
                  <a:pt x="5000" y="40904"/>
                  <a:pt x="11048" y="48025"/>
                  <a:pt x="11048" y="48025"/>
                </a:cubicBezTo>
                <a:cubicBezTo>
                  <a:pt x="11048" y="48025"/>
                  <a:pt x="18672" y="54941"/>
                  <a:pt x="21023" y="56904"/>
                </a:cubicBezTo>
                <a:cubicBezTo>
                  <a:pt x="23397" y="58890"/>
                  <a:pt x="25246" y="61058"/>
                  <a:pt x="22621" y="62451"/>
                </a:cubicBezTo>
                <a:cubicBezTo>
                  <a:pt x="19973" y="63820"/>
                  <a:pt x="17805" y="60282"/>
                  <a:pt x="17805" y="60282"/>
                </a:cubicBezTo>
                <a:cubicBezTo>
                  <a:pt x="17805" y="60282"/>
                  <a:pt x="6392" y="50650"/>
                  <a:pt x="4771" y="48870"/>
                </a:cubicBezTo>
                <a:cubicBezTo>
                  <a:pt x="3014" y="46930"/>
                  <a:pt x="777" y="52362"/>
                  <a:pt x="1051" y="55717"/>
                </a:cubicBezTo>
                <a:cubicBezTo>
                  <a:pt x="1302" y="59095"/>
                  <a:pt x="1" y="69161"/>
                  <a:pt x="14198" y="76466"/>
                </a:cubicBezTo>
                <a:cubicBezTo>
                  <a:pt x="28396" y="83792"/>
                  <a:pt x="28396" y="74297"/>
                  <a:pt x="28396" y="74297"/>
                </a:cubicBezTo>
                <a:cubicBezTo>
                  <a:pt x="28396" y="74297"/>
                  <a:pt x="24721" y="70942"/>
                  <a:pt x="27072" y="68956"/>
                </a:cubicBezTo>
                <a:cubicBezTo>
                  <a:pt x="29446" y="66993"/>
                  <a:pt x="30359" y="66856"/>
                  <a:pt x="31956" y="71398"/>
                </a:cubicBezTo>
                <a:cubicBezTo>
                  <a:pt x="33531" y="75963"/>
                  <a:pt x="35449" y="78725"/>
                  <a:pt x="40493" y="77470"/>
                </a:cubicBezTo>
                <a:cubicBezTo>
                  <a:pt x="42570" y="76945"/>
                  <a:pt x="48527" y="70919"/>
                  <a:pt x="47980" y="67176"/>
                </a:cubicBezTo>
                <a:cubicBezTo>
                  <a:pt x="47455" y="63409"/>
                  <a:pt x="37914" y="55672"/>
                  <a:pt x="30153" y="48778"/>
                </a:cubicBezTo>
                <a:cubicBezTo>
                  <a:pt x="28373" y="47203"/>
                  <a:pt x="28555" y="44191"/>
                  <a:pt x="33029" y="47226"/>
                </a:cubicBezTo>
                <a:cubicBezTo>
                  <a:pt x="39763" y="51746"/>
                  <a:pt x="46724" y="59963"/>
                  <a:pt x="53115" y="65418"/>
                </a:cubicBezTo>
                <a:cubicBezTo>
                  <a:pt x="57498" y="69139"/>
                  <a:pt x="59164" y="72129"/>
                  <a:pt x="63889" y="70736"/>
                </a:cubicBezTo>
                <a:cubicBezTo>
                  <a:pt x="68637" y="69367"/>
                  <a:pt x="71261" y="63432"/>
                  <a:pt x="67587" y="59689"/>
                </a:cubicBezTo>
                <a:cubicBezTo>
                  <a:pt x="63889" y="55923"/>
                  <a:pt x="58639" y="51038"/>
                  <a:pt x="58639" y="51038"/>
                </a:cubicBezTo>
                <a:cubicBezTo>
                  <a:pt x="58639" y="51038"/>
                  <a:pt x="55215" y="49212"/>
                  <a:pt x="57589" y="48231"/>
                </a:cubicBezTo>
                <a:cubicBezTo>
                  <a:pt x="59963" y="47226"/>
                  <a:pt x="62999" y="49783"/>
                  <a:pt x="64825" y="52157"/>
                </a:cubicBezTo>
                <a:cubicBezTo>
                  <a:pt x="66674" y="54530"/>
                  <a:pt x="74411" y="59484"/>
                  <a:pt x="78360" y="58890"/>
                </a:cubicBezTo>
                <a:cubicBezTo>
                  <a:pt x="82309" y="58297"/>
                  <a:pt x="86258" y="53960"/>
                  <a:pt x="85459" y="50787"/>
                </a:cubicBezTo>
                <a:cubicBezTo>
                  <a:pt x="84683" y="47637"/>
                  <a:pt x="83359" y="45651"/>
                  <a:pt x="76785" y="42684"/>
                </a:cubicBezTo>
                <a:cubicBezTo>
                  <a:pt x="70212" y="39717"/>
                  <a:pt x="60488" y="34399"/>
                  <a:pt x="60739" y="32618"/>
                </a:cubicBezTo>
                <a:cubicBezTo>
                  <a:pt x="61013" y="30838"/>
                  <a:pt x="59689" y="29856"/>
                  <a:pt x="61013" y="29856"/>
                </a:cubicBezTo>
                <a:cubicBezTo>
                  <a:pt x="62314" y="29856"/>
                  <a:pt x="64414" y="31431"/>
                  <a:pt x="66012" y="32801"/>
                </a:cubicBezTo>
                <a:cubicBezTo>
                  <a:pt x="67587" y="34193"/>
                  <a:pt x="86509" y="44852"/>
                  <a:pt x="86509" y="44852"/>
                </a:cubicBezTo>
                <a:cubicBezTo>
                  <a:pt x="86509" y="44852"/>
                  <a:pt x="95456" y="52179"/>
                  <a:pt x="102030" y="49007"/>
                </a:cubicBezTo>
                <a:cubicBezTo>
                  <a:pt x="108604" y="45857"/>
                  <a:pt x="100706" y="39534"/>
                  <a:pt x="100706" y="39534"/>
                </a:cubicBezTo>
                <a:lnTo>
                  <a:pt x="88358" y="30244"/>
                </a:lnTo>
                <a:cubicBezTo>
                  <a:pt x="88358" y="30244"/>
                  <a:pt x="85459" y="28259"/>
                  <a:pt x="87308" y="26889"/>
                </a:cubicBezTo>
                <a:cubicBezTo>
                  <a:pt x="89134" y="25497"/>
                  <a:pt x="89933" y="27870"/>
                  <a:pt x="92831" y="29445"/>
                </a:cubicBezTo>
                <a:cubicBezTo>
                  <a:pt x="95730" y="31020"/>
                  <a:pt x="104929" y="40721"/>
                  <a:pt x="122025" y="36179"/>
                </a:cubicBezTo>
                <a:cubicBezTo>
                  <a:pt x="139098" y="31614"/>
                  <a:pt x="147703" y="33303"/>
                  <a:pt x="138231" y="24606"/>
                </a:cubicBezTo>
                <a:cubicBezTo>
                  <a:pt x="128781" y="15910"/>
                  <a:pt x="126430" y="13650"/>
                  <a:pt x="128325" y="11482"/>
                </a:cubicBezTo>
                <a:cubicBezTo>
                  <a:pt x="129055" y="10615"/>
                  <a:pt x="131429" y="13970"/>
                  <a:pt x="132981" y="15568"/>
                </a:cubicBezTo>
                <a:cubicBezTo>
                  <a:pt x="134784" y="17394"/>
                  <a:pt x="142157" y="24059"/>
                  <a:pt x="147772" y="28555"/>
                </a:cubicBezTo>
                <a:cubicBezTo>
                  <a:pt x="153798" y="33371"/>
                  <a:pt x="163681" y="35722"/>
                  <a:pt x="170666" y="35768"/>
                </a:cubicBezTo>
                <a:cubicBezTo>
                  <a:pt x="176463" y="35768"/>
                  <a:pt x="174866" y="33212"/>
                  <a:pt x="173040" y="31431"/>
                </a:cubicBezTo>
                <a:cubicBezTo>
                  <a:pt x="171191" y="29651"/>
                  <a:pt x="170940" y="26889"/>
                  <a:pt x="170940" y="26889"/>
                </a:cubicBezTo>
                <a:cubicBezTo>
                  <a:pt x="170940" y="26889"/>
                  <a:pt x="169616" y="24903"/>
                  <a:pt x="171990" y="23328"/>
                </a:cubicBezTo>
                <a:cubicBezTo>
                  <a:pt x="173679" y="22735"/>
                  <a:pt x="174226" y="29400"/>
                  <a:pt x="176349" y="30906"/>
                </a:cubicBezTo>
                <a:cubicBezTo>
                  <a:pt x="176349" y="30906"/>
                  <a:pt x="180412" y="31157"/>
                  <a:pt x="183813" y="30632"/>
                </a:cubicBezTo>
                <a:cubicBezTo>
                  <a:pt x="193103" y="29217"/>
                  <a:pt x="186963" y="25291"/>
                  <a:pt x="186438" y="22940"/>
                </a:cubicBezTo>
                <a:cubicBezTo>
                  <a:pt x="185913" y="20566"/>
                  <a:pt x="189862" y="21936"/>
                  <a:pt x="190912" y="23716"/>
                </a:cubicBezTo>
                <a:cubicBezTo>
                  <a:pt x="191962" y="25497"/>
                  <a:pt x="194062" y="27277"/>
                  <a:pt x="194062" y="27277"/>
                </a:cubicBezTo>
                <a:cubicBezTo>
                  <a:pt x="194062" y="27277"/>
                  <a:pt x="196709" y="29651"/>
                  <a:pt x="196960" y="24903"/>
                </a:cubicBezTo>
                <a:cubicBezTo>
                  <a:pt x="197234" y="20156"/>
                  <a:pt x="191711" y="16024"/>
                  <a:pt x="191711" y="16024"/>
                </a:cubicBezTo>
                <a:cubicBezTo>
                  <a:pt x="191711" y="16024"/>
                  <a:pt x="187488" y="12463"/>
                  <a:pt x="184612" y="9496"/>
                </a:cubicBezTo>
                <a:cubicBezTo>
                  <a:pt x="183151" y="7693"/>
                  <a:pt x="176167" y="6552"/>
                  <a:pt x="175779" y="8035"/>
                </a:cubicBezTo>
                <a:cubicBezTo>
                  <a:pt x="175505" y="9610"/>
                  <a:pt x="176463" y="12646"/>
                  <a:pt x="174866" y="13057"/>
                </a:cubicBezTo>
                <a:cubicBezTo>
                  <a:pt x="173291" y="13445"/>
                  <a:pt x="172766" y="11870"/>
                  <a:pt x="172766" y="11870"/>
                </a:cubicBezTo>
                <a:close/>
              </a:path>
            </a:pathLst>
          </a:custGeom>
          <a:noFill/>
          <a:ln w="31950" cap="flat" cmpd="sng">
            <a:solidFill>
              <a:srgbClr val="E07C3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6"/>
          <p:cNvSpPr/>
          <p:nvPr/>
        </p:nvSpPr>
        <p:spPr>
          <a:xfrm>
            <a:off x="3963375" y="2275888"/>
            <a:ext cx="62225" cy="62225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33" y="1"/>
                </a:moveTo>
                <a:cubicBezTo>
                  <a:pt x="548" y="1"/>
                  <a:pt x="1" y="548"/>
                  <a:pt x="1" y="1233"/>
                </a:cubicBezTo>
                <a:cubicBezTo>
                  <a:pt x="1" y="1918"/>
                  <a:pt x="548" y="2489"/>
                  <a:pt x="1233" y="2489"/>
                </a:cubicBezTo>
                <a:cubicBezTo>
                  <a:pt x="1918" y="2489"/>
                  <a:pt x="2489" y="1918"/>
                  <a:pt x="2489" y="1233"/>
                </a:cubicBezTo>
                <a:cubicBezTo>
                  <a:pt x="2489" y="548"/>
                  <a:pt x="1918" y="1"/>
                  <a:pt x="1233" y="1"/>
                </a:cubicBezTo>
                <a:close/>
              </a:path>
            </a:pathLst>
          </a:custGeom>
          <a:solidFill>
            <a:srgbClr val="500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6"/>
          <p:cNvSpPr/>
          <p:nvPr/>
        </p:nvSpPr>
        <p:spPr>
          <a:xfrm>
            <a:off x="4070075" y="2097288"/>
            <a:ext cx="182075" cy="179775"/>
          </a:xfrm>
          <a:custGeom>
            <a:avLst/>
            <a:gdLst/>
            <a:ahLst/>
            <a:cxnLst/>
            <a:rect l="l" t="t" r="r" b="b"/>
            <a:pathLst>
              <a:path w="7283" h="7191" extrusionOk="0">
                <a:moveTo>
                  <a:pt x="3630" y="0"/>
                </a:moveTo>
                <a:cubicBezTo>
                  <a:pt x="1622" y="0"/>
                  <a:pt x="1" y="1621"/>
                  <a:pt x="1" y="3607"/>
                </a:cubicBezTo>
                <a:cubicBezTo>
                  <a:pt x="1" y="5592"/>
                  <a:pt x="1622" y="7190"/>
                  <a:pt x="3630" y="7190"/>
                </a:cubicBezTo>
                <a:cubicBezTo>
                  <a:pt x="5639" y="7190"/>
                  <a:pt x="7282" y="5592"/>
                  <a:pt x="7282" y="3607"/>
                </a:cubicBezTo>
                <a:cubicBezTo>
                  <a:pt x="7282" y="1621"/>
                  <a:pt x="5639" y="0"/>
                  <a:pt x="3630" y="0"/>
                </a:cubicBezTo>
                <a:close/>
              </a:path>
            </a:pathLst>
          </a:custGeom>
          <a:solidFill>
            <a:srgbClr val="FFD9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6"/>
          <p:cNvSpPr/>
          <p:nvPr/>
        </p:nvSpPr>
        <p:spPr>
          <a:xfrm>
            <a:off x="3428125" y="2610863"/>
            <a:ext cx="199175" cy="94175"/>
          </a:xfrm>
          <a:custGeom>
            <a:avLst/>
            <a:gdLst/>
            <a:ahLst/>
            <a:cxnLst/>
            <a:rect l="l" t="t" r="r" b="b"/>
            <a:pathLst>
              <a:path w="7967" h="3767" extrusionOk="0">
                <a:moveTo>
                  <a:pt x="0" y="0"/>
                </a:moveTo>
                <a:cubicBezTo>
                  <a:pt x="0" y="2077"/>
                  <a:pt x="1804" y="3766"/>
                  <a:pt x="3995" y="3766"/>
                </a:cubicBezTo>
                <a:cubicBezTo>
                  <a:pt x="6186" y="3766"/>
                  <a:pt x="7967" y="2077"/>
                  <a:pt x="7967" y="0"/>
                </a:cubicBezTo>
                <a:close/>
              </a:path>
            </a:pathLst>
          </a:custGeom>
          <a:solidFill>
            <a:srgbClr val="FFD9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6"/>
          <p:cNvSpPr/>
          <p:nvPr/>
        </p:nvSpPr>
        <p:spPr>
          <a:xfrm>
            <a:off x="3428125" y="2562913"/>
            <a:ext cx="199175" cy="87325"/>
          </a:xfrm>
          <a:custGeom>
            <a:avLst/>
            <a:gdLst/>
            <a:ahLst/>
            <a:cxnLst/>
            <a:rect l="l" t="t" r="r" b="b"/>
            <a:pathLst>
              <a:path w="7967" h="3493" extrusionOk="0">
                <a:moveTo>
                  <a:pt x="3995" y="1"/>
                </a:moveTo>
                <a:cubicBezTo>
                  <a:pt x="1804" y="1"/>
                  <a:pt x="0" y="777"/>
                  <a:pt x="0" y="1735"/>
                </a:cubicBezTo>
                <a:cubicBezTo>
                  <a:pt x="0" y="2717"/>
                  <a:pt x="1804" y="3493"/>
                  <a:pt x="3995" y="3493"/>
                </a:cubicBezTo>
                <a:cubicBezTo>
                  <a:pt x="6186" y="3493"/>
                  <a:pt x="7967" y="2717"/>
                  <a:pt x="7967" y="1735"/>
                </a:cubicBezTo>
                <a:cubicBezTo>
                  <a:pt x="7967" y="777"/>
                  <a:pt x="6186" y="1"/>
                  <a:pt x="3995" y="1"/>
                </a:cubicBezTo>
                <a:close/>
              </a:path>
            </a:pathLst>
          </a:custGeom>
          <a:solidFill>
            <a:srgbClr val="FFE5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6"/>
          <p:cNvSpPr/>
          <p:nvPr/>
        </p:nvSpPr>
        <p:spPr>
          <a:xfrm>
            <a:off x="6544350" y="1915813"/>
            <a:ext cx="182050" cy="179775"/>
          </a:xfrm>
          <a:custGeom>
            <a:avLst/>
            <a:gdLst/>
            <a:ahLst/>
            <a:cxnLst/>
            <a:rect l="l" t="t" r="r" b="b"/>
            <a:pathLst>
              <a:path w="7282" h="7191" extrusionOk="0">
                <a:moveTo>
                  <a:pt x="3653" y="1"/>
                </a:moveTo>
                <a:cubicBezTo>
                  <a:pt x="1644" y="1"/>
                  <a:pt x="0" y="1599"/>
                  <a:pt x="0" y="3584"/>
                </a:cubicBezTo>
                <a:cubicBezTo>
                  <a:pt x="0" y="5570"/>
                  <a:pt x="1644" y="7191"/>
                  <a:pt x="3653" y="7191"/>
                </a:cubicBezTo>
                <a:cubicBezTo>
                  <a:pt x="5661" y="7191"/>
                  <a:pt x="7282" y="5570"/>
                  <a:pt x="7282" y="3584"/>
                </a:cubicBezTo>
                <a:cubicBezTo>
                  <a:pt x="7282" y="1599"/>
                  <a:pt x="5661" y="1"/>
                  <a:pt x="3653" y="1"/>
                </a:cubicBezTo>
                <a:close/>
              </a:path>
            </a:pathLst>
          </a:custGeom>
          <a:solidFill>
            <a:srgbClr val="FFD9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6"/>
          <p:cNvSpPr/>
          <p:nvPr/>
        </p:nvSpPr>
        <p:spPr>
          <a:xfrm>
            <a:off x="5555450" y="1867888"/>
            <a:ext cx="199175" cy="94750"/>
          </a:xfrm>
          <a:custGeom>
            <a:avLst/>
            <a:gdLst/>
            <a:ahLst/>
            <a:cxnLst/>
            <a:rect l="l" t="t" r="r" b="b"/>
            <a:pathLst>
              <a:path w="7967" h="3790" extrusionOk="0">
                <a:moveTo>
                  <a:pt x="0" y="1"/>
                </a:moveTo>
                <a:cubicBezTo>
                  <a:pt x="0" y="2100"/>
                  <a:pt x="1781" y="3790"/>
                  <a:pt x="3972" y="3790"/>
                </a:cubicBezTo>
                <a:cubicBezTo>
                  <a:pt x="6186" y="3790"/>
                  <a:pt x="7966" y="2100"/>
                  <a:pt x="7966" y="1"/>
                </a:cubicBezTo>
                <a:close/>
              </a:path>
            </a:pathLst>
          </a:custGeom>
          <a:solidFill>
            <a:srgbClr val="FFD9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"/>
          <p:cNvSpPr/>
          <p:nvPr/>
        </p:nvSpPr>
        <p:spPr>
          <a:xfrm>
            <a:off x="5555450" y="1820538"/>
            <a:ext cx="199175" cy="87325"/>
          </a:xfrm>
          <a:custGeom>
            <a:avLst/>
            <a:gdLst/>
            <a:ahLst/>
            <a:cxnLst/>
            <a:rect l="l" t="t" r="r" b="b"/>
            <a:pathLst>
              <a:path w="7967" h="3493" extrusionOk="0">
                <a:moveTo>
                  <a:pt x="3972" y="0"/>
                </a:moveTo>
                <a:cubicBezTo>
                  <a:pt x="1781" y="0"/>
                  <a:pt x="0" y="776"/>
                  <a:pt x="0" y="1735"/>
                </a:cubicBezTo>
                <a:cubicBezTo>
                  <a:pt x="0" y="2693"/>
                  <a:pt x="1781" y="3492"/>
                  <a:pt x="3972" y="3492"/>
                </a:cubicBezTo>
                <a:cubicBezTo>
                  <a:pt x="6186" y="3492"/>
                  <a:pt x="7966" y="2693"/>
                  <a:pt x="7966" y="1735"/>
                </a:cubicBezTo>
                <a:cubicBezTo>
                  <a:pt x="7966" y="776"/>
                  <a:pt x="6186" y="0"/>
                  <a:pt x="3972" y="0"/>
                </a:cubicBezTo>
                <a:close/>
              </a:path>
            </a:pathLst>
          </a:custGeom>
          <a:solidFill>
            <a:srgbClr val="FFE5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6"/>
          <p:cNvSpPr/>
          <p:nvPr/>
        </p:nvSpPr>
        <p:spPr>
          <a:xfrm>
            <a:off x="4785650" y="1726363"/>
            <a:ext cx="135700" cy="105300"/>
          </a:xfrm>
          <a:custGeom>
            <a:avLst/>
            <a:gdLst/>
            <a:ahLst/>
            <a:cxnLst/>
            <a:rect l="l" t="t" r="r" b="b"/>
            <a:pathLst>
              <a:path w="5428" h="4212" extrusionOk="0">
                <a:moveTo>
                  <a:pt x="1302" y="1"/>
                </a:moveTo>
                <a:lnTo>
                  <a:pt x="1" y="389"/>
                </a:lnTo>
                <a:lnTo>
                  <a:pt x="2010" y="2215"/>
                </a:lnTo>
                <a:cubicBezTo>
                  <a:pt x="1545" y="3528"/>
                  <a:pt x="2305" y="4212"/>
                  <a:pt x="3241" y="4212"/>
                </a:cubicBezTo>
                <a:cubicBezTo>
                  <a:pt x="3640" y="4212"/>
                  <a:pt x="4070" y="4088"/>
                  <a:pt x="4452" y="3835"/>
                </a:cubicBezTo>
                <a:cubicBezTo>
                  <a:pt x="5428" y="3185"/>
                  <a:pt x="5353" y="1375"/>
                  <a:pt x="3582" y="1375"/>
                </a:cubicBezTo>
                <a:cubicBezTo>
                  <a:pt x="3365" y="1375"/>
                  <a:pt x="3123" y="1402"/>
                  <a:pt x="2854" y="1462"/>
                </a:cubicBezTo>
                <a:lnTo>
                  <a:pt x="1302" y="1"/>
                </a:lnTo>
                <a:close/>
              </a:path>
            </a:pathLst>
          </a:custGeom>
          <a:solidFill>
            <a:srgbClr val="B20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6"/>
          <p:cNvSpPr/>
          <p:nvPr/>
        </p:nvSpPr>
        <p:spPr>
          <a:xfrm>
            <a:off x="5643900" y="1268163"/>
            <a:ext cx="384050" cy="590625"/>
          </a:xfrm>
          <a:custGeom>
            <a:avLst/>
            <a:gdLst/>
            <a:ahLst/>
            <a:cxnLst/>
            <a:rect l="l" t="t" r="r" b="b"/>
            <a:pathLst>
              <a:path w="15362" h="23625" fill="none" extrusionOk="0">
                <a:moveTo>
                  <a:pt x="15362" y="0"/>
                </a:moveTo>
                <a:lnTo>
                  <a:pt x="0" y="23624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6"/>
          <p:cNvSpPr/>
          <p:nvPr/>
        </p:nvSpPr>
        <p:spPr>
          <a:xfrm>
            <a:off x="5104075" y="1086688"/>
            <a:ext cx="156950" cy="934725"/>
          </a:xfrm>
          <a:custGeom>
            <a:avLst/>
            <a:gdLst/>
            <a:ahLst/>
            <a:cxnLst/>
            <a:rect l="l" t="t" r="r" b="b"/>
            <a:pathLst>
              <a:path w="6278" h="37389" fill="none" extrusionOk="0">
                <a:moveTo>
                  <a:pt x="0" y="1"/>
                </a:moveTo>
                <a:lnTo>
                  <a:pt x="6277" y="37389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>
            <a:off x="6332075" y="1475863"/>
            <a:ext cx="440550" cy="533000"/>
          </a:xfrm>
          <a:custGeom>
            <a:avLst/>
            <a:gdLst/>
            <a:ahLst/>
            <a:cxnLst/>
            <a:rect l="l" t="t" r="r" b="b"/>
            <a:pathLst>
              <a:path w="17622" h="21320" fill="none" extrusionOk="0">
                <a:moveTo>
                  <a:pt x="17622" y="1"/>
                </a:moveTo>
                <a:lnTo>
                  <a:pt x="0" y="21319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>
            <a:off x="6333225" y="2407713"/>
            <a:ext cx="515300" cy="1000325"/>
          </a:xfrm>
          <a:custGeom>
            <a:avLst/>
            <a:gdLst/>
            <a:ahLst/>
            <a:cxnLst/>
            <a:rect l="l" t="t" r="r" b="b"/>
            <a:pathLst>
              <a:path w="20612" h="40013" fill="none" extrusionOk="0">
                <a:moveTo>
                  <a:pt x="20611" y="40013"/>
                </a:moveTo>
                <a:lnTo>
                  <a:pt x="0" y="0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>
            <a:off x="2461475" y="3732138"/>
            <a:ext cx="371500" cy="888500"/>
          </a:xfrm>
          <a:custGeom>
            <a:avLst/>
            <a:gdLst/>
            <a:ahLst/>
            <a:cxnLst/>
            <a:rect l="l" t="t" r="r" b="b"/>
            <a:pathLst>
              <a:path w="14860" h="35540" fill="none" extrusionOk="0">
                <a:moveTo>
                  <a:pt x="0" y="35540"/>
                </a:moveTo>
                <a:lnTo>
                  <a:pt x="14860" y="1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>
            <a:off x="2286850" y="2246788"/>
            <a:ext cx="535300" cy="243675"/>
          </a:xfrm>
          <a:custGeom>
            <a:avLst/>
            <a:gdLst/>
            <a:ahLst/>
            <a:cxnLst/>
            <a:rect l="l" t="t" r="r" b="b"/>
            <a:pathLst>
              <a:path w="21412" h="9747" fill="none" extrusionOk="0">
                <a:moveTo>
                  <a:pt x="1" y="9747"/>
                </a:moveTo>
                <a:lnTo>
                  <a:pt x="21411" y="1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>
            <a:off x="3022400" y="1918113"/>
            <a:ext cx="590075" cy="256225"/>
          </a:xfrm>
          <a:custGeom>
            <a:avLst/>
            <a:gdLst/>
            <a:ahLst/>
            <a:cxnLst/>
            <a:rect l="l" t="t" r="r" b="b"/>
            <a:pathLst>
              <a:path w="23603" h="10249" fill="none" extrusionOk="0">
                <a:moveTo>
                  <a:pt x="1" y="10249"/>
                </a:moveTo>
                <a:lnTo>
                  <a:pt x="23602" y="0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89" name="Google Shape;489;p16"/>
          <p:cNvSpPr/>
          <p:nvPr/>
        </p:nvSpPr>
        <p:spPr>
          <a:xfrm>
            <a:off x="2247475" y="1835363"/>
            <a:ext cx="1034600" cy="214000"/>
          </a:xfrm>
          <a:custGeom>
            <a:avLst/>
            <a:gdLst/>
            <a:ahLst/>
            <a:cxnLst/>
            <a:rect l="l" t="t" r="r" b="b"/>
            <a:pathLst>
              <a:path w="41384" h="8560" fill="none" extrusionOk="0">
                <a:moveTo>
                  <a:pt x="1" y="0"/>
                </a:moveTo>
                <a:lnTo>
                  <a:pt x="31386" y="0"/>
                </a:lnTo>
                <a:lnTo>
                  <a:pt x="41383" y="8560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90" name="Google Shape;490;p16"/>
          <p:cNvSpPr/>
          <p:nvPr/>
        </p:nvSpPr>
        <p:spPr>
          <a:xfrm>
            <a:off x="2247475" y="1874738"/>
            <a:ext cx="323025" cy="482200"/>
          </a:xfrm>
          <a:custGeom>
            <a:avLst/>
            <a:gdLst/>
            <a:ahLst/>
            <a:cxnLst/>
            <a:rect l="l" t="t" r="r" b="b"/>
            <a:pathLst>
              <a:path w="12921" h="19288" fill="none" extrusionOk="0">
                <a:moveTo>
                  <a:pt x="1" y="0"/>
                </a:moveTo>
                <a:lnTo>
                  <a:pt x="12920" y="19288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3246100" y="1585413"/>
            <a:ext cx="1502500" cy="374375"/>
          </a:xfrm>
          <a:custGeom>
            <a:avLst/>
            <a:gdLst/>
            <a:ahLst/>
            <a:cxnLst/>
            <a:rect l="l" t="t" r="r" b="b"/>
            <a:pathLst>
              <a:path w="60100" h="14975" fill="none" extrusionOk="0">
                <a:moveTo>
                  <a:pt x="0" y="1"/>
                </a:moveTo>
                <a:lnTo>
                  <a:pt x="37091" y="1"/>
                </a:lnTo>
                <a:lnTo>
                  <a:pt x="60099" y="14974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92" name="Google Shape;492;p16"/>
          <p:cNvSpPr/>
          <p:nvPr/>
        </p:nvSpPr>
        <p:spPr>
          <a:xfrm>
            <a:off x="3893200" y="2997163"/>
            <a:ext cx="1671400" cy="870825"/>
          </a:xfrm>
          <a:custGeom>
            <a:avLst/>
            <a:gdLst/>
            <a:ahLst/>
            <a:cxnLst/>
            <a:rect l="l" t="t" r="r" b="b"/>
            <a:pathLst>
              <a:path w="66856" h="34833" fill="none" extrusionOk="0">
                <a:moveTo>
                  <a:pt x="66855" y="34832"/>
                </a:moveTo>
                <a:lnTo>
                  <a:pt x="44030" y="34832"/>
                </a:lnTo>
                <a:lnTo>
                  <a:pt x="0" y="1"/>
                </a:lnTo>
              </a:path>
            </a:pathLst>
          </a:custGeom>
          <a:noFill/>
          <a:ln w="74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6"/>
          <p:cNvSpPr txBox="1"/>
          <p:nvPr/>
        </p:nvSpPr>
        <p:spPr>
          <a:xfrm>
            <a:off x="5181875" y="995163"/>
            <a:ext cx="179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MATRIX GRANULE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94" name="Google Shape;494;p16"/>
          <p:cNvSpPr txBox="1"/>
          <p:nvPr/>
        </p:nvSpPr>
        <p:spPr>
          <a:xfrm>
            <a:off x="1836425" y="1431988"/>
            <a:ext cx="179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INNER MEMBRANE</a:t>
            </a:r>
            <a:endParaRPr sz="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95" name="Google Shape;495;p16"/>
          <p:cNvSpPr txBox="1"/>
          <p:nvPr/>
        </p:nvSpPr>
        <p:spPr>
          <a:xfrm>
            <a:off x="4185058" y="824363"/>
            <a:ext cx="179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DNA</a:t>
            </a:r>
            <a:endParaRPr sz="9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96" name="Google Shape;496;p16"/>
          <p:cNvSpPr txBox="1"/>
          <p:nvPr/>
        </p:nvSpPr>
        <p:spPr>
          <a:xfrm>
            <a:off x="5435225" y="3709894"/>
            <a:ext cx="179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INTERMEMBRANE SPACE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97" name="Google Shape;497;p16"/>
          <p:cNvSpPr txBox="1"/>
          <p:nvPr/>
        </p:nvSpPr>
        <p:spPr>
          <a:xfrm>
            <a:off x="1627412" y="4594963"/>
            <a:ext cx="179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OUTER MEMBRANE</a:t>
            </a:r>
            <a:endParaRPr sz="9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Stages of Respiration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3" name="Google Shape;50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 dirty="0">
                <a:solidFill>
                  <a:srgbClr val="CCCCCC"/>
                </a:solidFill>
              </a:rPr>
              <a:t>There are </a:t>
            </a:r>
            <a:r>
              <a:rPr lang="en" sz="1700" b="1" dirty="0">
                <a:solidFill>
                  <a:srgbClr val="CCCCCC"/>
                </a:solidFill>
              </a:rPr>
              <a:t>4 stages </a:t>
            </a:r>
            <a:r>
              <a:rPr lang="en" sz="1700" dirty="0">
                <a:solidFill>
                  <a:srgbClr val="CCCCCC"/>
                </a:solidFill>
              </a:rPr>
              <a:t>to aerobic respiration.</a:t>
            </a:r>
            <a:endParaRPr sz="1700" dirty="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 b="1" dirty="0">
                <a:solidFill>
                  <a:srgbClr val="CCCCCC"/>
                </a:solidFill>
              </a:rPr>
              <a:t>Glycolysis </a:t>
            </a:r>
            <a:r>
              <a:rPr lang="en" sz="1700" dirty="0">
                <a:solidFill>
                  <a:srgbClr val="CCCCCC"/>
                </a:solidFill>
              </a:rPr>
              <a:t>occurs in the cytoplasm.</a:t>
            </a:r>
            <a:endParaRPr sz="17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 dirty="0">
                <a:solidFill>
                  <a:srgbClr val="CCCCCC"/>
                </a:solidFill>
              </a:rPr>
              <a:t>Glycolysis converts a </a:t>
            </a:r>
            <a:r>
              <a:rPr lang="en" sz="1300" b="1" dirty="0">
                <a:solidFill>
                  <a:srgbClr val="CCCCCC"/>
                </a:solidFill>
              </a:rPr>
              <a:t>single glucose molecule </a:t>
            </a:r>
            <a:r>
              <a:rPr lang="en" sz="1300" dirty="0">
                <a:solidFill>
                  <a:srgbClr val="CCCCCC"/>
                </a:solidFill>
              </a:rPr>
              <a:t>into </a:t>
            </a:r>
            <a:r>
              <a:rPr lang="en" sz="1300" b="1" dirty="0">
                <a:solidFill>
                  <a:srgbClr val="CCCCCC"/>
                </a:solidFill>
              </a:rPr>
              <a:t>2 molecules</a:t>
            </a:r>
            <a:r>
              <a:rPr lang="en" sz="1300" dirty="0">
                <a:solidFill>
                  <a:srgbClr val="CCCCCC"/>
                </a:solidFill>
              </a:rPr>
              <a:t> of the 3-carbon acid </a:t>
            </a:r>
            <a:r>
              <a:rPr lang="en" sz="1300" b="1" dirty="0">
                <a:solidFill>
                  <a:srgbClr val="CCCCCC"/>
                </a:solidFill>
              </a:rPr>
              <a:t>pyruvate</a:t>
            </a:r>
            <a:r>
              <a:rPr lang="en" sz="1300" dirty="0">
                <a:solidFill>
                  <a:srgbClr val="CCCCCC"/>
                </a:solidFill>
              </a:rPr>
              <a:t>.</a:t>
            </a:r>
            <a:endParaRPr sz="1300" dirty="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 dirty="0">
                <a:solidFill>
                  <a:srgbClr val="CCCCCC"/>
                </a:solidFill>
              </a:rPr>
              <a:t>The </a:t>
            </a:r>
            <a:r>
              <a:rPr lang="en" sz="1700" b="1" dirty="0">
                <a:solidFill>
                  <a:srgbClr val="CCCCCC"/>
                </a:solidFill>
              </a:rPr>
              <a:t>link reaction </a:t>
            </a:r>
            <a:r>
              <a:rPr lang="en" sz="1700" dirty="0">
                <a:solidFill>
                  <a:srgbClr val="CCCCCC"/>
                </a:solidFill>
              </a:rPr>
              <a:t>occurs in the mitochondrial matrix.</a:t>
            </a:r>
            <a:endParaRPr sz="17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 dirty="0">
                <a:solidFill>
                  <a:srgbClr val="CCCCCC"/>
                </a:solidFill>
              </a:rPr>
              <a:t>The link reaction </a:t>
            </a:r>
            <a:r>
              <a:rPr lang="en" sz="1300" b="1" dirty="0">
                <a:solidFill>
                  <a:srgbClr val="CCCCCC"/>
                </a:solidFill>
              </a:rPr>
              <a:t>decarboxylates </a:t>
            </a:r>
            <a:r>
              <a:rPr lang="en" sz="1300" dirty="0">
                <a:solidFill>
                  <a:srgbClr val="CCCCCC"/>
                </a:solidFill>
              </a:rPr>
              <a:t>(removes a carbon from) pyruvate into the 2-carbon </a:t>
            </a:r>
            <a:r>
              <a:rPr lang="en" sz="1300" b="1" dirty="0">
                <a:solidFill>
                  <a:srgbClr val="CCCCCC"/>
                </a:solidFill>
              </a:rPr>
              <a:t>acetate</a:t>
            </a:r>
            <a:r>
              <a:rPr lang="en" sz="1300" dirty="0">
                <a:solidFill>
                  <a:srgbClr val="CCCCCC"/>
                </a:solidFill>
              </a:rPr>
              <a:t>.</a:t>
            </a:r>
            <a:endParaRPr sz="13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 dirty="0">
                <a:solidFill>
                  <a:srgbClr val="CCCCCC"/>
                </a:solidFill>
              </a:rPr>
              <a:t>Acetate is then combined with </a:t>
            </a:r>
            <a:r>
              <a:rPr lang="en" sz="1300" b="1" dirty="0">
                <a:solidFill>
                  <a:srgbClr val="CCCCCC"/>
                </a:solidFill>
              </a:rPr>
              <a:t>coA </a:t>
            </a:r>
            <a:r>
              <a:rPr lang="en" sz="1300" dirty="0">
                <a:solidFill>
                  <a:srgbClr val="CCCCCC"/>
                </a:solidFill>
              </a:rPr>
              <a:t>to form </a:t>
            </a:r>
            <a:r>
              <a:rPr lang="en" sz="1300" b="1" dirty="0">
                <a:solidFill>
                  <a:srgbClr val="CCCCCC"/>
                </a:solidFill>
              </a:rPr>
              <a:t>acetyl coA</a:t>
            </a:r>
            <a:r>
              <a:rPr lang="en" sz="1300" dirty="0">
                <a:solidFill>
                  <a:srgbClr val="CCCCCC"/>
                </a:solidFill>
              </a:rPr>
              <a:t>.</a:t>
            </a:r>
            <a:endParaRPr sz="1300" dirty="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 dirty="0">
                <a:solidFill>
                  <a:srgbClr val="CCCCCC"/>
                </a:solidFill>
              </a:rPr>
              <a:t>The </a:t>
            </a:r>
            <a:r>
              <a:rPr lang="en" sz="1700" b="1" dirty="0">
                <a:solidFill>
                  <a:srgbClr val="CCCCCC"/>
                </a:solidFill>
              </a:rPr>
              <a:t>Krebs cycle</a:t>
            </a:r>
            <a:r>
              <a:rPr lang="en" sz="1700" dirty="0">
                <a:solidFill>
                  <a:srgbClr val="CCCCCC"/>
                </a:solidFill>
              </a:rPr>
              <a:t> also occurs in the mitochondrial matrix.</a:t>
            </a:r>
            <a:endParaRPr sz="17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 dirty="0">
                <a:solidFill>
                  <a:srgbClr val="CCCCCC"/>
                </a:solidFill>
              </a:rPr>
              <a:t>Acetate is fed into the Krebs cycle and combined with the 4-carbon </a:t>
            </a:r>
            <a:r>
              <a:rPr lang="en" sz="1300" b="1" dirty="0">
                <a:solidFill>
                  <a:srgbClr val="CCCCCC"/>
                </a:solidFill>
              </a:rPr>
              <a:t>oxaloacetate</a:t>
            </a:r>
            <a:r>
              <a:rPr lang="en" sz="1300" dirty="0">
                <a:solidFill>
                  <a:srgbClr val="CCCCCC"/>
                </a:solidFill>
              </a:rPr>
              <a:t>.</a:t>
            </a:r>
            <a:endParaRPr sz="13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 dirty="0">
                <a:solidFill>
                  <a:srgbClr val="CCCCCC"/>
                </a:solidFill>
              </a:rPr>
              <a:t>A series of </a:t>
            </a:r>
            <a:r>
              <a:rPr lang="en" sz="1300" b="1" dirty="0">
                <a:solidFill>
                  <a:srgbClr val="CCCCCC"/>
                </a:solidFill>
              </a:rPr>
              <a:t>redox reactions </a:t>
            </a:r>
            <a:r>
              <a:rPr lang="en" sz="1300" dirty="0">
                <a:solidFill>
                  <a:srgbClr val="CCCCCC"/>
                </a:solidFill>
              </a:rPr>
              <a:t>occur to create the </a:t>
            </a:r>
            <a:r>
              <a:rPr lang="en" sz="1300" b="1" dirty="0">
                <a:solidFill>
                  <a:srgbClr val="CCCCCC"/>
                </a:solidFill>
              </a:rPr>
              <a:t>reduced </a:t>
            </a:r>
            <a:r>
              <a:rPr lang="en" sz="1300" dirty="0">
                <a:solidFill>
                  <a:srgbClr val="CCCCCC"/>
                </a:solidFill>
              </a:rPr>
              <a:t>coenzymes </a:t>
            </a:r>
            <a:r>
              <a:rPr lang="en" sz="1300" b="1" dirty="0">
                <a:solidFill>
                  <a:srgbClr val="CCCCCC"/>
                </a:solidFill>
              </a:rPr>
              <a:t>NADH </a:t>
            </a:r>
            <a:r>
              <a:rPr lang="en" sz="1300" dirty="0">
                <a:solidFill>
                  <a:srgbClr val="CCCCCC"/>
                </a:solidFill>
              </a:rPr>
              <a:t>and </a:t>
            </a:r>
            <a:r>
              <a:rPr lang="en" sz="1300" b="1" dirty="0">
                <a:solidFill>
                  <a:srgbClr val="CCCCCC"/>
                </a:solidFill>
              </a:rPr>
              <a:t>FADH</a:t>
            </a:r>
            <a:r>
              <a:rPr lang="en" sz="1300" dirty="0">
                <a:solidFill>
                  <a:srgbClr val="CCCCCC"/>
                </a:solidFill>
              </a:rPr>
              <a:t>.</a:t>
            </a:r>
            <a:endParaRPr sz="1300" dirty="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 b="1" dirty="0">
                <a:solidFill>
                  <a:srgbClr val="CCCCCC"/>
                </a:solidFill>
              </a:rPr>
              <a:t>Oxidative phosphorylation</a:t>
            </a:r>
            <a:r>
              <a:rPr lang="en" sz="1700" dirty="0">
                <a:solidFill>
                  <a:srgbClr val="CCCCCC"/>
                </a:solidFill>
              </a:rPr>
              <a:t> takes place on the surface of the inner mitochondrial membrane.</a:t>
            </a:r>
            <a:endParaRPr sz="17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 dirty="0">
                <a:solidFill>
                  <a:srgbClr val="CCCCCC"/>
                </a:solidFill>
              </a:rPr>
              <a:t>NADH and FADH are </a:t>
            </a:r>
            <a:r>
              <a:rPr lang="en" sz="1300" b="1" dirty="0">
                <a:solidFill>
                  <a:srgbClr val="CCCCCC"/>
                </a:solidFill>
              </a:rPr>
              <a:t>oxidised </a:t>
            </a:r>
            <a:r>
              <a:rPr lang="en" sz="1300" dirty="0">
                <a:solidFill>
                  <a:srgbClr val="CCCCCC"/>
                </a:solidFill>
              </a:rPr>
              <a:t>using a chain of </a:t>
            </a:r>
            <a:r>
              <a:rPr lang="en" sz="1300" b="1" dirty="0">
                <a:solidFill>
                  <a:srgbClr val="CCCCCC"/>
                </a:solidFill>
              </a:rPr>
              <a:t>electron carriers</a:t>
            </a:r>
            <a:r>
              <a:rPr lang="en" sz="1300" dirty="0">
                <a:solidFill>
                  <a:srgbClr val="CCCCCC"/>
                </a:solidFill>
              </a:rPr>
              <a:t>.</a:t>
            </a:r>
            <a:endParaRPr sz="1300"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 dirty="0">
                <a:solidFill>
                  <a:srgbClr val="CCCCCC"/>
                </a:solidFill>
              </a:rPr>
              <a:t>This allows ADP to be </a:t>
            </a:r>
            <a:r>
              <a:rPr lang="en" sz="1300" b="1" dirty="0">
                <a:solidFill>
                  <a:srgbClr val="CCCCCC"/>
                </a:solidFill>
              </a:rPr>
              <a:t>phosphorylated </a:t>
            </a:r>
            <a:r>
              <a:rPr lang="en" sz="1300" dirty="0">
                <a:solidFill>
                  <a:srgbClr val="CCCCCC"/>
                </a:solidFill>
              </a:rPr>
              <a:t>into </a:t>
            </a:r>
            <a:r>
              <a:rPr lang="en" sz="1300" b="1" dirty="0">
                <a:solidFill>
                  <a:srgbClr val="CCCCCC"/>
                </a:solidFill>
              </a:rPr>
              <a:t>ATP</a:t>
            </a:r>
            <a:r>
              <a:rPr lang="en" sz="1300" dirty="0">
                <a:solidFill>
                  <a:srgbClr val="CCCCCC"/>
                </a:solidFill>
              </a:rPr>
              <a:t>.</a:t>
            </a:r>
            <a:endParaRPr sz="1300" dirty="0">
              <a:solidFill>
                <a:srgbClr val="CCCCCC"/>
              </a:solidFill>
            </a:endParaRPr>
          </a:p>
        </p:txBody>
      </p:sp>
      <p:sp>
        <p:nvSpPr>
          <p:cNvPr id="504" name="Google Shape;50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Glycolysis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0" name="Google Shape;51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Glycolysis is involved in </a:t>
            </a:r>
            <a:r>
              <a:rPr lang="en" b="1">
                <a:solidFill>
                  <a:srgbClr val="CCCCCC"/>
                </a:solidFill>
              </a:rPr>
              <a:t>both </a:t>
            </a:r>
            <a:r>
              <a:rPr lang="en">
                <a:solidFill>
                  <a:srgbClr val="CCCCCC"/>
                </a:solidFill>
              </a:rPr>
              <a:t>aerobic and anaerobic respiration.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Glycolysis creates 2 molecules</a:t>
            </a:r>
            <a:r>
              <a:rPr lang="en" b="1">
                <a:solidFill>
                  <a:srgbClr val="CCCCCC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pyruvate </a:t>
            </a:r>
            <a:r>
              <a:rPr lang="en">
                <a:solidFill>
                  <a:srgbClr val="CCCCCC"/>
                </a:solidFill>
              </a:rPr>
              <a:t>from a single </a:t>
            </a:r>
            <a:r>
              <a:rPr lang="en" b="1">
                <a:solidFill>
                  <a:srgbClr val="CCCCCC"/>
                </a:solidFill>
              </a:rPr>
              <a:t>glucose </a:t>
            </a:r>
            <a:r>
              <a:rPr lang="en">
                <a:solidFill>
                  <a:srgbClr val="CCCCCC"/>
                </a:solidFill>
              </a:rPr>
              <a:t>molecule: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Glucose is </a:t>
            </a:r>
            <a:r>
              <a:rPr lang="en" b="1">
                <a:solidFill>
                  <a:srgbClr val="CCCCCC"/>
                </a:solidFill>
              </a:rPr>
              <a:t>phosphorylated twice </a:t>
            </a:r>
            <a:r>
              <a:rPr lang="en">
                <a:solidFill>
                  <a:srgbClr val="CCCCCC"/>
                </a:solidFill>
              </a:rPr>
              <a:t>to form an unstable molecule of </a:t>
            </a:r>
            <a:r>
              <a:rPr lang="en" b="1">
                <a:solidFill>
                  <a:srgbClr val="CCCCCC"/>
                </a:solidFill>
              </a:rPr>
              <a:t>hexose bisphosphate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This requires the conversion of 2 molecules of ATP into ADP.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The hexose bisphosphate </a:t>
            </a:r>
            <a:r>
              <a:rPr lang="en" b="1">
                <a:solidFill>
                  <a:srgbClr val="CCCCCC"/>
                </a:solidFill>
              </a:rPr>
              <a:t>splits </a:t>
            </a:r>
            <a:r>
              <a:rPr lang="en">
                <a:solidFill>
                  <a:srgbClr val="CCCCCC"/>
                </a:solidFill>
              </a:rPr>
              <a:t>into 2 molecules of </a:t>
            </a:r>
            <a:r>
              <a:rPr lang="en" b="1">
                <a:solidFill>
                  <a:srgbClr val="CCCCCC"/>
                </a:solidFill>
              </a:rPr>
              <a:t>triose phosphate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TP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TP is then </a:t>
            </a:r>
            <a:r>
              <a:rPr lang="en" b="1">
                <a:solidFill>
                  <a:srgbClr val="CCCCCC"/>
                </a:solidFill>
              </a:rPr>
              <a:t>oxidised </a:t>
            </a:r>
            <a:r>
              <a:rPr lang="en">
                <a:solidFill>
                  <a:srgbClr val="CCCCCC"/>
                </a:solidFill>
              </a:rPr>
              <a:t>into </a:t>
            </a:r>
            <a:r>
              <a:rPr lang="en" b="1">
                <a:solidFill>
                  <a:srgbClr val="CCCCCC"/>
                </a:solidFill>
              </a:rPr>
              <a:t>pyruvate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oxidation of TP into pyruvate creates </a:t>
            </a:r>
            <a:r>
              <a:rPr lang="en" b="1">
                <a:solidFill>
                  <a:srgbClr val="CCCCCC"/>
                </a:solidFill>
              </a:rPr>
              <a:t>ATP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reduced electron carriers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4 ATP molecules and 2 </a:t>
            </a:r>
            <a:r>
              <a:rPr lang="en" b="1">
                <a:solidFill>
                  <a:srgbClr val="CCCCCC"/>
                </a:solidFill>
              </a:rPr>
              <a:t>NADH </a:t>
            </a:r>
            <a:r>
              <a:rPr lang="en">
                <a:solidFill>
                  <a:srgbClr val="CCCCCC"/>
                </a:solidFill>
              </a:rPr>
              <a:t>molecules are created.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net gain </a:t>
            </a:r>
            <a:r>
              <a:rPr lang="en">
                <a:solidFill>
                  <a:srgbClr val="CCCCCC"/>
                </a:solidFill>
              </a:rPr>
              <a:t>of ATP is only</a:t>
            </a:r>
            <a:r>
              <a:rPr lang="en" b="1">
                <a:solidFill>
                  <a:srgbClr val="CCCCCC"/>
                </a:solidFill>
              </a:rPr>
              <a:t> 2 molecules</a:t>
            </a:r>
            <a:r>
              <a:rPr lang="en">
                <a:solidFill>
                  <a:srgbClr val="CCCCCC"/>
                </a:solidFill>
              </a:rPr>
              <a:t> per glucose.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This is because 2 ATP molecules were consumed earlier in glycolysis, when glucose was phosphorylated into hexose bisphosphate.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511" name="Google Shape;51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17" name="Google Shape;517;p19"/>
          <p:cNvSpPr/>
          <p:nvPr/>
        </p:nvSpPr>
        <p:spPr>
          <a:xfrm>
            <a:off x="6712825" y="5445950"/>
            <a:ext cx="138100" cy="126150"/>
          </a:xfrm>
          <a:custGeom>
            <a:avLst/>
            <a:gdLst/>
            <a:ahLst/>
            <a:cxnLst/>
            <a:rect l="l" t="t" r="r" b="b"/>
            <a:pathLst>
              <a:path w="5524" h="5046" extrusionOk="0">
                <a:moveTo>
                  <a:pt x="2762" y="1"/>
                </a:moveTo>
                <a:cubicBezTo>
                  <a:pt x="1233" y="1"/>
                  <a:pt x="0" y="1119"/>
                  <a:pt x="0" y="2511"/>
                </a:cubicBezTo>
                <a:cubicBezTo>
                  <a:pt x="0" y="3927"/>
                  <a:pt x="1233" y="5045"/>
                  <a:pt x="2762" y="5045"/>
                </a:cubicBezTo>
                <a:cubicBezTo>
                  <a:pt x="4291" y="5045"/>
                  <a:pt x="5524" y="3927"/>
                  <a:pt x="5524" y="2511"/>
                </a:cubicBezTo>
                <a:cubicBezTo>
                  <a:pt x="5524" y="1119"/>
                  <a:pt x="4291" y="1"/>
                  <a:pt x="27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19"/>
          <p:cNvGrpSpPr/>
          <p:nvPr/>
        </p:nvGrpSpPr>
        <p:grpSpPr>
          <a:xfrm>
            <a:off x="832104" y="576072"/>
            <a:ext cx="3667680" cy="4034542"/>
            <a:chOff x="2115825" y="389850"/>
            <a:chExt cx="4075200" cy="4508372"/>
          </a:xfrm>
        </p:grpSpPr>
        <p:sp>
          <p:nvSpPr>
            <p:cNvPr id="519" name="Google Shape;519;p19"/>
            <p:cNvSpPr txBox="1"/>
            <p:nvPr/>
          </p:nvSpPr>
          <p:spPr>
            <a:xfrm>
              <a:off x="3101175" y="389850"/>
              <a:ext cx="1931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GLUCOSE (6C)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20" name="Google Shape;520;p19"/>
            <p:cNvSpPr txBox="1"/>
            <p:nvPr/>
          </p:nvSpPr>
          <p:spPr>
            <a:xfrm>
              <a:off x="3101175" y="1428450"/>
              <a:ext cx="1931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GLUCOSE PHOSPHATE (6C)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521" name="Google Shape;521;p19"/>
            <p:cNvCxnSpPr>
              <a:stCxn id="519" idx="2"/>
              <a:endCxn id="520" idx="0"/>
            </p:cNvCxnSpPr>
            <p:nvPr/>
          </p:nvCxnSpPr>
          <p:spPr>
            <a:xfrm>
              <a:off x="4067025" y="743850"/>
              <a:ext cx="0" cy="68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22" name="Google Shape;522;p19"/>
            <p:cNvSpPr txBox="1"/>
            <p:nvPr/>
          </p:nvSpPr>
          <p:spPr>
            <a:xfrm>
              <a:off x="2965308" y="2467050"/>
              <a:ext cx="2199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HEXOSE BISPHOSPHATE (6C)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23" name="Google Shape;523;p19"/>
            <p:cNvSpPr txBox="1"/>
            <p:nvPr/>
          </p:nvSpPr>
          <p:spPr>
            <a:xfrm>
              <a:off x="3010725" y="3505650"/>
              <a:ext cx="2112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2X </a:t>
              </a: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TRIOSE PHOSPHATE (3C)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524" name="Google Shape;524;p19"/>
            <p:cNvCxnSpPr/>
            <p:nvPr/>
          </p:nvCxnSpPr>
          <p:spPr>
            <a:xfrm>
              <a:off x="4067025" y="1797750"/>
              <a:ext cx="0" cy="669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5" name="Google Shape;525;p19"/>
            <p:cNvCxnSpPr/>
            <p:nvPr/>
          </p:nvCxnSpPr>
          <p:spPr>
            <a:xfrm>
              <a:off x="4067025" y="2836350"/>
              <a:ext cx="0" cy="669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26" name="Google Shape;526;p19"/>
            <p:cNvSpPr txBox="1"/>
            <p:nvPr/>
          </p:nvSpPr>
          <p:spPr>
            <a:xfrm>
              <a:off x="3101175" y="4544222"/>
              <a:ext cx="1931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2X </a:t>
              </a: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PYRUVATE (3C)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527" name="Google Shape;527;p19"/>
            <p:cNvCxnSpPr/>
            <p:nvPr/>
          </p:nvCxnSpPr>
          <p:spPr>
            <a:xfrm>
              <a:off x="4067025" y="3874950"/>
              <a:ext cx="0" cy="669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28" name="Google Shape;528;p19"/>
            <p:cNvSpPr txBox="1"/>
            <p:nvPr/>
          </p:nvSpPr>
          <p:spPr>
            <a:xfrm>
              <a:off x="4259325" y="909150"/>
              <a:ext cx="1931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ATP </a:t>
              </a:r>
              <a:r>
                <a:rPr lang="en" sz="9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→</a:t>
              </a:r>
              <a:r>
                <a:rPr lang="en" sz="900" b="1">
                  <a:solidFill>
                    <a:srgbClr val="FF9900"/>
                  </a:solidFill>
                  <a:latin typeface="Kalam"/>
                  <a:ea typeface="Kalam"/>
                  <a:cs typeface="Kalam"/>
                  <a:sym typeface="Kalam"/>
                </a:rPr>
                <a:t> ADP</a:t>
              </a:r>
              <a:endParaRPr sz="900" b="1">
                <a:solidFill>
                  <a:srgbClr val="FF99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29" name="Google Shape;529;p19"/>
            <p:cNvSpPr txBox="1"/>
            <p:nvPr/>
          </p:nvSpPr>
          <p:spPr>
            <a:xfrm>
              <a:off x="4259325" y="1901200"/>
              <a:ext cx="1931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ATP </a:t>
              </a:r>
              <a:r>
                <a:rPr lang="en" sz="9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→ </a:t>
              </a:r>
              <a:r>
                <a:rPr lang="en" sz="900" b="1">
                  <a:solidFill>
                    <a:srgbClr val="FF9900"/>
                  </a:solidFill>
                  <a:latin typeface="Kalam"/>
                  <a:ea typeface="Kalam"/>
                  <a:cs typeface="Kalam"/>
                  <a:sym typeface="Kalam"/>
                </a:rPr>
                <a:t>ADP</a:t>
              </a:r>
              <a:endParaRPr sz="900" b="1">
                <a:solidFill>
                  <a:srgbClr val="FF99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30" name="Google Shape;530;p19"/>
            <p:cNvSpPr txBox="1"/>
            <p:nvPr/>
          </p:nvSpPr>
          <p:spPr>
            <a:xfrm>
              <a:off x="2115825" y="4024950"/>
              <a:ext cx="1586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 b="1">
                  <a:solidFill>
                    <a:srgbClr val="FF9900"/>
                  </a:solidFill>
                  <a:latin typeface="Kalam"/>
                  <a:ea typeface="Kalam"/>
                  <a:cs typeface="Kalam"/>
                  <a:sym typeface="Kalam"/>
                </a:rPr>
                <a:t>4X ADP</a:t>
              </a:r>
              <a:r>
                <a:rPr lang="en" sz="9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→</a:t>
              </a:r>
              <a:r>
                <a:rPr lang="en" sz="9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 4X ATP</a:t>
              </a:r>
              <a:endParaRPr sz="900" b="1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31" name="Google Shape;531;p19"/>
            <p:cNvSpPr txBox="1"/>
            <p:nvPr/>
          </p:nvSpPr>
          <p:spPr>
            <a:xfrm>
              <a:off x="4432125" y="4024950"/>
              <a:ext cx="1586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 b="1">
                  <a:solidFill>
                    <a:srgbClr val="11EA3F"/>
                  </a:solidFill>
                  <a:latin typeface="Kalam"/>
                  <a:ea typeface="Kalam"/>
                  <a:cs typeface="Kalam"/>
                  <a:sym typeface="Kalam"/>
                </a:rPr>
                <a:t>2X NAD</a:t>
              </a:r>
              <a:r>
                <a:rPr lang="en" sz="900" b="1">
                  <a:solidFill>
                    <a:srgbClr val="FF0089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→ </a:t>
              </a:r>
              <a:r>
                <a:rPr lang="en" sz="900" b="1">
                  <a:solidFill>
                    <a:srgbClr val="FF0089"/>
                  </a:solidFill>
                  <a:latin typeface="Kalam"/>
                  <a:ea typeface="Kalam"/>
                  <a:cs typeface="Kalam"/>
                  <a:sym typeface="Kalam"/>
                </a:rPr>
                <a:t>2X NADH</a:t>
              </a:r>
              <a:endParaRPr sz="900" b="1">
                <a:solidFill>
                  <a:srgbClr val="FF0089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532" name="Google Shape;532;p19"/>
          <p:cNvSpPr txBox="1"/>
          <p:nvPr/>
        </p:nvSpPr>
        <p:spPr>
          <a:xfrm>
            <a:off x="4572000" y="1617450"/>
            <a:ext cx="35748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glycolysis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glucose is phosphorylated into a molecule of hexose bisphosphate. After the hexose bisphosphate has split into 2 molecules of TP, it is then oxidised to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pyruvate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net gain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from glycolysis is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 molecules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300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ATP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 molecules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300" b="1">
                <a:solidFill>
                  <a:srgbClr val="FF0089"/>
                </a:solidFill>
                <a:latin typeface="Cambria"/>
                <a:ea typeface="Cambria"/>
                <a:cs typeface="Cambria"/>
                <a:sym typeface="Cambria"/>
              </a:rPr>
              <a:t>NADH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Anaerobic Respiration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8" name="Google Shape;53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There are </a:t>
            </a:r>
            <a:r>
              <a:rPr lang="en" b="1">
                <a:solidFill>
                  <a:srgbClr val="CCCCCC"/>
                </a:solidFill>
              </a:rPr>
              <a:t>2 forms </a:t>
            </a:r>
            <a:r>
              <a:rPr lang="en">
                <a:solidFill>
                  <a:srgbClr val="CCCCCC"/>
                </a:solidFill>
              </a:rPr>
              <a:t>of anaerobic respiration.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Lactate fermentation takes place in </a:t>
            </a:r>
            <a:r>
              <a:rPr lang="en" b="1">
                <a:solidFill>
                  <a:srgbClr val="CCCCCC"/>
                </a:solidFill>
              </a:rPr>
              <a:t>animal cells</a:t>
            </a:r>
            <a:r>
              <a:rPr lang="en">
                <a:solidFill>
                  <a:srgbClr val="CCCCCC"/>
                </a:solidFill>
              </a:rPr>
              <a:t> and some </a:t>
            </a:r>
            <a:r>
              <a:rPr lang="en" b="1">
                <a:solidFill>
                  <a:srgbClr val="CCCCCC"/>
                </a:solidFill>
              </a:rPr>
              <a:t>bacteria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Alcoholic fermentation takes place in </a:t>
            </a:r>
            <a:r>
              <a:rPr lang="en" b="1">
                <a:solidFill>
                  <a:srgbClr val="CCCCCC"/>
                </a:solidFill>
              </a:rPr>
              <a:t>plant cells</a:t>
            </a:r>
            <a:r>
              <a:rPr lang="en">
                <a:solidFill>
                  <a:srgbClr val="CCCCCC"/>
                </a:solidFill>
              </a:rPr>
              <a:t> and </a:t>
            </a:r>
            <a:r>
              <a:rPr lang="en" b="1">
                <a:solidFill>
                  <a:srgbClr val="CCCCCC"/>
                </a:solidFill>
              </a:rPr>
              <a:t>yeast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Lactate fermentation converts pyruvate into </a:t>
            </a:r>
            <a:r>
              <a:rPr lang="en" b="1">
                <a:solidFill>
                  <a:srgbClr val="CCCCCC"/>
                </a:solidFill>
              </a:rPr>
              <a:t>lactic acid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Alcoholic fermentation converts pyruvate first to </a:t>
            </a:r>
            <a:r>
              <a:rPr lang="en" b="1">
                <a:solidFill>
                  <a:srgbClr val="CCCCCC"/>
                </a:solidFill>
              </a:rPr>
              <a:t>ethanal </a:t>
            </a:r>
            <a:r>
              <a:rPr lang="en">
                <a:solidFill>
                  <a:srgbClr val="CCCCCC"/>
                </a:solidFill>
              </a:rPr>
              <a:t>and then to </a:t>
            </a:r>
            <a:r>
              <a:rPr lang="en" b="1">
                <a:solidFill>
                  <a:srgbClr val="CCCCCC"/>
                </a:solidFill>
              </a:rPr>
              <a:t>ethanol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a </a:t>
            </a:r>
            <a:r>
              <a:rPr lang="en" b="1">
                <a:solidFill>
                  <a:srgbClr val="CCCCCC"/>
                </a:solidFill>
              </a:rPr>
              <a:t>decarboxylation </a:t>
            </a:r>
            <a:r>
              <a:rPr lang="en">
                <a:solidFill>
                  <a:srgbClr val="CCCCCC"/>
                </a:solidFill>
              </a:rPr>
              <a:t>reaction with CO</a:t>
            </a:r>
            <a:r>
              <a:rPr lang="en" baseline="-25000">
                <a:solidFill>
                  <a:srgbClr val="CCCCCC"/>
                </a:solidFill>
              </a:rPr>
              <a:t>2 </a:t>
            </a:r>
            <a:r>
              <a:rPr lang="en">
                <a:solidFill>
                  <a:srgbClr val="CCCCCC"/>
                </a:solidFill>
              </a:rPr>
              <a:t>also released as a byproduct.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Fermentation </a:t>
            </a:r>
            <a:r>
              <a:rPr lang="en" b="1">
                <a:solidFill>
                  <a:srgbClr val="CCCCCC"/>
                </a:solidFill>
              </a:rPr>
              <a:t>oxidises </a:t>
            </a:r>
            <a:r>
              <a:rPr lang="en">
                <a:solidFill>
                  <a:srgbClr val="CCCCCC"/>
                </a:solidFill>
              </a:rPr>
              <a:t>NADH back to NAD.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referred to as the </a:t>
            </a:r>
            <a:r>
              <a:rPr lang="en" b="1">
                <a:solidFill>
                  <a:srgbClr val="CCCCCC"/>
                </a:solidFill>
              </a:rPr>
              <a:t>regeneration </a:t>
            </a:r>
            <a:r>
              <a:rPr lang="en">
                <a:solidFill>
                  <a:srgbClr val="CCCCCC"/>
                </a:solidFill>
              </a:rPr>
              <a:t>of NAD.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regeneration of NAD allows glycolysis to </a:t>
            </a:r>
            <a:r>
              <a:rPr lang="en" b="1">
                <a:solidFill>
                  <a:srgbClr val="CCCCCC"/>
                </a:solidFill>
              </a:rPr>
              <a:t>continue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NAD is required to convert TP to pyruvate, thus generating a </a:t>
            </a:r>
            <a:r>
              <a:rPr lang="en" b="1">
                <a:solidFill>
                  <a:srgbClr val="CCCCCC"/>
                </a:solidFill>
              </a:rPr>
              <a:t>small amount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ATP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Anaerobic respiration generates </a:t>
            </a:r>
            <a:r>
              <a:rPr lang="en" b="1">
                <a:solidFill>
                  <a:srgbClr val="CCCCCC"/>
                </a:solidFill>
              </a:rPr>
              <a:t>2 molecules </a:t>
            </a:r>
            <a:r>
              <a:rPr lang="en">
                <a:solidFill>
                  <a:srgbClr val="CCCCCC"/>
                </a:solidFill>
              </a:rPr>
              <a:t>of ATP per molecule of glucose.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539" name="Google Shape;53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45" name="Google Shape;545;p21"/>
          <p:cNvSpPr/>
          <p:nvPr/>
        </p:nvSpPr>
        <p:spPr>
          <a:xfrm>
            <a:off x="6712825" y="5445950"/>
            <a:ext cx="138100" cy="126150"/>
          </a:xfrm>
          <a:custGeom>
            <a:avLst/>
            <a:gdLst/>
            <a:ahLst/>
            <a:cxnLst/>
            <a:rect l="l" t="t" r="r" b="b"/>
            <a:pathLst>
              <a:path w="5524" h="5046" extrusionOk="0">
                <a:moveTo>
                  <a:pt x="2762" y="1"/>
                </a:moveTo>
                <a:cubicBezTo>
                  <a:pt x="1233" y="1"/>
                  <a:pt x="0" y="1119"/>
                  <a:pt x="0" y="2511"/>
                </a:cubicBezTo>
                <a:cubicBezTo>
                  <a:pt x="0" y="3927"/>
                  <a:pt x="1233" y="5045"/>
                  <a:pt x="2762" y="5045"/>
                </a:cubicBezTo>
                <a:cubicBezTo>
                  <a:pt x="4291" y="5045"/>
                  <a:pt x="5524" y="3927"/>
                  <a:pt x="5524" y="2511"/>
                </a:cubicBezTo>
                <a:cubicBezTo>
                  <a:pt x="5524" y="1119"/>
                  <a:pt x="4291" y="1"/>
                  <a:pt x="27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1"/>
          <p:cNvSpPr txBox="1"/>
          <p:nvPr/>
        </p:nvSpPr>
        <p:spPr>
          <a:xfrm>
            <a:off x="822000" y="1922350"/>
            <a:ext cx="75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 lactate fermentation, pyruvate is converted into lactic acid. This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oxidises </a:t>
            </a:r>
            <a:r>
              <a:rPr lang="en">
                <a:solidFill>
                  <a:srgbClr val="FF0089"/>
                </a:solidFill>
                <a:latin typeface="Cambria"/>
                <a:ea typeface="Cambria"/>
                <a:cs typeface="Cambria"/>
                <a:sym typeface="Cambria"/>
              </a:rPr>
              <a:t>NADH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back to </a:t>
            </a:r>
            <a:r>
              <a:rPr lang="en">
                <a:solidFill>
                  <a:srgbClr val="11EA3F"/>
                </a:solidFill>
                <a:latin typeface="Cambria"/>
                <a:ea typeface="Cambria"/>
                <a:cs typeface="Cambria"/>
                <a:sym typeface="Cambria"/>
              </a:rPr>
              <a:t>NAD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47" name="Google Shape;547;p21"/>
          <p:cNvGrpSpPr/>
          <p:nvPr/>
        </p:nvGrpSpPr>
        <p:grpSpPr>
          <a:xfrm>
            <a:off x="2734025" y="1107650"/>
            <a:ext cx="3675925" cy="552800"/>
            <a:chOff x="1841250" y="1234175"/>
            <a:chExt cx="3675925" cy="552800"/>
          </a:xfrm>
        </p:grpSpPr>
        <p:sp>
          <p:nvSpPr>
            <p:cNvPr id="548" name="Google Shape;548;p21"/>
            <p:cNvSpPr txBox="1"/>
            <p:nvPr/>
          </p:nvSpPr>
          <p:spPr>
            <a:xfrm>
              <a:off x="1841250" y="1234175"/>
              <a:ext cx="1027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PYRUVATE (3C)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49" name="Google Shape;549;p21"/>
            <p:cNvSpPr txBox="1"/>
            <p:nvPr/>
          </p:nvSpPr>
          <p:spPr>
            <a:xfrm>
              <a:off x="4149475" y="1234175"/>
              <a:ext cx="1367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LACTIC ACID (3C)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550" name="Google Shape;550;p21"/>
            <p:cNvCxnSpPr>
              <a:stCxn id="548" idx="3"/>
              <a:endCxn id="549" idx="1"/>
            </p:cNvCxnSpPr>
            <p:nvPr/>
          </p:nvCxnSpPr>
          <p:spPr>
            <a:xfrm>
              <a:off x="2868750" y="1395725"/>
              <a:ext cx="1280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51" name="Google Shape;551;p21"/>
            <p:cNvSpPr txBox="1"/>
            <p:nvPr/>
          </p:nvSpPr>
          <p:spPr>
            <a:xfrm>
              <a:off x="2867400" y="1463875"/>
              <a:ext cx="1283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0089"/>
                  </a:solidFill>
                  <a:latin typeface="Kalam"/>
                  <a:ea typeface="Kalam"/>
                  <a:cs typeface="Kalam"/>
                  <a:sym typeface="Kalam"/>
                </a:rPr>
                <a:t>NADH </a:t>
              </a:r>
              <a:r>
                <a:rPr lang="en" sz="9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→ </a:t>
              </a:r>
              <a:r>
                <a:rPr lang="en" sz="900" b="1">
                  <a:solidFill>
                    <a:srgbClr val="FF0089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 b="1">
                  <a:solidFill>
                    <a:srgbClr val="11EA3F"/>
                  </a:solidFill>
                  <a:latin typeface="Kalam"/>
                  <a:ea typeface="Kalam"/>
                  <a:cs typeface="Kalam"/>
                  <a:sym typeface="Kalam"/>
                </a:rPr>
                <a:t>NAD</a:t>
              </a:r>
              <a:endParaRPr sz="900" b="1">
                <a:solidFill>
                  <a:srgbClr val="11EA3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552" name="Google Shape;552;p21"/>
          <p:cNvGrpSpPr/>
          <p:nvPr/>
        </p:nvGrpSpPr>
        <p:grpSpPr>
          <a:xfrm>
            <a:off x="1409125" y="2975288"/>
            <a:ext cx="6325713" cy="591363"/>
            <a:chOff x="1671138" y="2215738"/>
            <a:chExt cx="6325713" cy="591363"/>
          </a:xfrm>
        </p:grpSpPr>
        <p:sp>
          <p:nvSpPr>
            <p:cNvPr id="553" name="Google Shape;553;p21"/>
            <p:cNvSpPr txBox="1"/>
            <p:nvPr/>
          </p:nvSpPr>
          <p:spPr>
            <a:xfrm>
              <a:off x="1671138" y="2215750"/>
              <a:ext cx="1027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PYRUVATE (3C)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54" name="Google Shape;554;p21"/>
            <p:cNvSpPr txBox="1"/>
            <p:nvPr/>
          </p:nvSpPr>
          <p:spPr>
            <a:xfrm>
              <a:off x="3979363" y="2215750"/>
              <a:ext cx="1367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ETHANAL (2C)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555" name="Google Shape;555;p21"/>
            <p:cNvCxnSpPr>
              <a:stCxn id="553" idx="3"/>
              <a:endCxn id="554" idx="1"/>
            </p:cNvCxnSpPr>
            <p:nvPr/>
          </p:nvCxnSpPr>
          <p:spPr>
            <a:xfrm>
              <a:off x="2698638" y="2377300"/>
              <a:ext cx="1280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56" name="Google Shape;556;p21"/>
            <p:cNvSpPr txBox="1"/>
            <p:nvPr/>
          </p:nvSpPr>
          <p:spPr>
            <a:xfrm>
              <a:off x="2697288" y="2406900"/>
              <a:ext cx="1283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3F3F3"/>
                  </a:solidFill>
                  <a:latin typeface="Kalam"/>
                  <a:ea typeface="Kalam"/>
                  <a:cs typeface="Kalam"/>
                  <a:sym typeface="Kalam"/>
                </a:rPr>
                <a:t>↓</a:t>
              </a:r>
              <a:r>
                <a:rPr lang="en">
                  <a:solidFill>
                    <a:srgbClr val="F3F3F3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>
                  <a:solidFill>
                    <a:srgbClr val="F3F3F3"/>
                  </a:solidFill>
                  <a:latin typeface="Kalam"/>
                  <a:ea typeface="Kalam"/>
                  <a:cs typeface="Kalam"/>
                  <a:sym typeface="Kalam"/>
                </a:rPr>
                <a:t>CO</a:t>
              </a:r>
              <a:r>
                <a:rPr lang="en" sz="900" baseline="-25000">
                  <a:solidFill>
                    <a:srgbClr val="F3F3F3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endParaRPr sz="900" baseline="-2500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57" name="Google Shape;557;p21"/>
            <p:cNvSpPr txBox="1"/>
            <p:nvPr/>
          </p:nvSpPr>
          <p:spPr>
            <a:xfrm>
              <a:off x="6629150" y="2215738"/>
              <a:ext cx="1367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ETHANOL (2C)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558" name="Google Shape;558;p21"/>
            <p:cNvCxnSpPr>
              <a:endCxn id="557" idx="1"/>
            </p:cNvCxnSpPr>
            <p:nvPr/>
          </p:nvCxnSpPr>
          <p:spPr>
            <a:xfrm rot="10800000" flipH="1">
              <a:off x="5350250" y="2377288"/>
              <a:ext cx="1278900" cy="42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59" name="Google Shape;559;p21"/>
            <p:cNvSpPr txBox="1"/>
            <p:nvPr/>
          </p:nvSpPr>
          <p:spPr>
            <a:xfrm>
              <a:off x="5347075" y="2445438"/>
              <a:ext cx="1283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0089"/>
                  </a:solidFill>
                  <a:latin typeface="Kalam"/>
                  <a:ea typeface="Kalam"/>
                  <a:cs typeface="Kalam"/>
                  <a:sym typeface="Kalam"/>
                </a:rPr>
                <a:t>NADH </a:t>
              </a:r>
              <a:r>
                <a:rPr lang="en" sz="9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→ </a:t>
              </a:r>
              <a:r>
                <a:rPr lang="en" sz="900" b="1">
                  <a:solidFill>
                    <a:srgbClr val="FF0089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 b="1">
                  <a:solidFill>
                    <a:srgbClr val="11EA3F"/>
                  </a:solidFill>
                  <a:latin typeface="Kalam"/>
                  <a:ea typeface="Kalam"/>
                  <a:cs typeface="Kalam"/>
                  <a:sym typeface="Kalam"/>
                </a:rPr>
                <a:t>NAD</a:t>
              </a:r>
              <a:endParaRPr sz="900" b="1">
                <a:solidFill>
                  <a:srgbClr val="11EA3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560" name="Google Shape;560;p21"/>
          <p:cNvSpPr txBox="1"/>
          <p:nvPr/>
        </p:nvSpPr>
        <p:spPr>
          <a:xfrm>
            <a:off x="2893550" y="742000"/>
            <a:ext cx="299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LACTATE FERMENTATION</a:t>
            </a:r>
            <a:endParaRPr sz="1100" b="1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61" name="Google Shape;561;p21"/>
          <p:cNvSpPr txBox="1"/>
          <p:nvPr/>
        </p:nvSpPr>
        <p:spPr>
          <a:xfrm>
            <a:off x="2893550" y="2621300"/>
            <a:ext cx="299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ALCOHOLIC FERMENTATION</a:t>
            </a:r>
            <a:endParaRPr sz="1100" b="1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62" name="Google Shape;562;p21"/>
          <p:cNvSpPr txBox="1"/>
          <p:nvPr/>
        </p:nvSpPr>
        <p:spPr>
          <a:xfrm>
            <a:off x="822000" y="3684150"/>
            <a:ext cx="75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 alcoholic fermentation, pyruvate is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decarboxylated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into ethanal and then ethanol. </a:t>
            </a:r>
            <a:r>
              <a:rPr lang="en" b="1">
                <a:solidFill>
                  <a:srgbClr val="FF0089"/>
                </a:solidFill>
                <a:latin typeface="Cambria"/>
                <a:ea typeface="Cambria"/>
                <a:cs typeface="Cambria"/>
                <a:sym typeface="Cambria"/>
              </a:rPr>
              <a:t>NADH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oxidised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 </a:t>
            </a:r>
            <a:r>
              <a:rPr lang="en" b="1">
                <a:solidFill>
                  <a:srgbClr val="11EA3F"/>
                </a:solidFill>
                <a:latin typeface="Cambria"/>
                <a:ea typeface="Cambria"/>
                <a:cs typeface="Cambria"/>
                <a:sym typeface="Cambria"/>
              </a:rPr>
              <a:t>NAD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1943</Words>
  <Application>Microsoft Office PowerPoint</Application>
  <PresentationFormat>On-screen Show (16:9)</PresentationFormat>
  <Paragraphs>228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Kalam</vt:lpstr>
      <vt:lpstr>Arial</vt:lpstr>
      <vt:lpstr>Cambria</vt:lpstr>
      <vt:lpstr>Times New Roman</vt:lpstr>
      <vt:lpstr>gg sans</vt:lpstr>
      <vt:lpstr>Simple Dark</vt:lpstr>
      <vt:lpstr>AQA A Level Biology 39 - Respiration</vt:lpstr>
      <vt:lpstr>Respiration  </vt:lpstr>
      <vt:lpstr>Respiration  </vt:lpstr>
      <vt:lpstr>PowerPoint Presentation</vt:lpstr>
      <vt:lpstr>Stages of Respiration  </vt:lpstr>
      <vt:lpstr>Glycolysis  </vt:lpstr>
      <vt:lpstr>PowerPoint Presentation</vt:lpstr>
      <vt:lpstr>Anaerobic Respiration  </vt:lpstr>
      <vt:lpstr>PowerPoint Presentation</vt:lpstr>
      <vt:lpstr>The Link Reaction  </vt:lpstr>
      <vt:lpstr>The Krebs Cycle  </vt:lpstr>
      <vt:lpstr>The Krebs Cycle  </vt:lpstr>
      <vt:lpstr>PowerPoint Presentation</vt:lpstr>
      <vt:lpstr>Oxidative Phosphorylation  </vt:lpstr>
      <vt:lpstr>Oxidative Phosphorylation  </vt:lpstr>
      <vt:lpstr>PowerPoint Presentation</vt:lpstr>
      <vt:lpstr>PowerPoint Presentation</vt:lpstr>
      <vt:lpstr>Alternative Substrates  </vt:lpstr>
      <vt:lpstr>Respiration Experiments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39 - Respiration</dc:title>
  <cp:lastModifiedBy>Chezka Mae Madrona</cp:lastModifiedBy>
  <cp:revision>2</cp:revision>
  <dcterms:modified xsi:type="dcterms:W3CDTF">2025-07-25T10:48:12Z</dcterms:modified>
</cp:coreProperties>
</file>